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4.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7.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8.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46" r:id="rId1"/>
    <p:sldMasterId id="2147483813" r:id="rId2"/>
    <p:sldMasterId id="2147483850" r:id="rId3"/>
    <p:sldMasterId id="2147483865" r:id="rId4"/>
    <p:sldMasterId id="2147483906" r:id="rId5"/>
    <p:sldMasterId id="2147483936" r:id="rId6"/>
    <p:sldMasterId id="2147483974" r:id="rId7"/>
    <p:sldMasterId id="2147483989" r:id="rId8"/>
    <p:sldMasterId id="2147484024" r:id="rId9"/>
  </p:sldMasterIdLst>
  <p:notesMasterIdLst>
    <p:notesMasterId r:id="rId35"/>
  </p:notesMasterIdLst>
  <p:handoutMasterIdLst>
    <p:handoutMasterId r:id="rId36"/>
  </p:handoutMasterIdLst>
  <p:sldIdLst>
    <p:sldId id="2147479907" r:id="rId10"/>
    <p:sldId id="340" r:id="rId11"/>
    <p:sldId id="2147479909" r:id="rId12"/>
    <p:sldId id="2147376549" r:id="rId13"/>
    <p:sldId id="2147479905" r:id="rId14"/>
    <p:sldId id="2147479746" r:id="rId15"/>
    <p:sldId id="2147479796" r:id="rId16"/>
    <p:sldId id="2147479772" r:id="rId17"/>
    <p:sldId id="2147479749" r:id="rId18"/>
    <p:sldId id="2147472060" r:id="rId19"/>
    <p:sldId id="2147472077" r:id="rId20"/>
    <p:sldId id="2147472139" r:id="rId21"/>
    <p:sldId id="9501" r:id="rId22"/>
    <p:sldId id="2147479910" r:id="rId23"/>
    <p:sldId id="2147376430" r:id="rId24"/>
    <p:sldId id="2147479901" r:id="rId25"/>
    <p:sldId id="9303" r:id="rId26"/>
    <p:sldId id="2147479906" r:id="rId27"/>
    <p:sldId id="3139" r:id="rId28"/>
    <p:sldId id="2147479823" r:id="rId29"/>
    <p:sldId id="2147479782" r:id="rId30"/>
    <p:sldId id="2147376551" r:id="rId31"/>
    <p:sldId id="2147376482" r:id="rId32"/>
    <p:sldId id="2147376419" r:id="rId33"/>
    <p:sldId id="403" r:id="rId34"/>
  </p:sldIdLst>
  <p:sldSz cx="9144000" cy="5143500" type="screen16x9"/>
  <p:notesSz cx="7315200" cy="9601200"/>
  <p:defaultTextStyle>
    <a:defPPr>
      <a:defRPr lang="en-US"/>
    </a:defPPr>
    <a:lvl1pPr algn="l"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08" userDrawn="1">
          <p15:clr>
            <a:srgbClr val="A4A3A4"/>
          </p15:clr>
        </p15:guide>
        <p15:guide id="2" orient="horz" pos="2501" userDrawn="1">
          <p15:clr>
            <a:srgbClr val="A4A3A4"/>
          </p15:clr>
        </p15:guide>
        <p15:guide id="3" pos="2834" userDrawn="1">
          <p15:clr>
            <a:srgbClr val="A4A3A4"/>
          </p15:clr>
        </p15:guide>
        <p15:guide id="4" pos="4545" userDrawn="1">
          <p15:clr>
            <a:srgbClr val="A4A3A4"/>
          </p15:clr>
        </p15:guide>
        <p15:guide id="5" pos="288" userDrawn="1">
          <p15:clr>
            <a:srgbClr val="A4A3A4"/>
          </p15:clr>
        </p15:guide>
        <p15:guide id="6" pos="5443" userDrawn="1">
          <p15:clr>
            <a:srgbClr val="A4A3A4"/>
          </p15:clr>
        </p15:guide>
        <p15:guide id="7" orient="horz" pos="1628" userDrawn="1">
          <p15:clr>
            <a:srgbClr val="A4A3A4"/>
          </p15:clr>
        </p15:guide>
        <p15:guide id="8" orient="horz" pos="896" userDrawn="1">
          <p15:clr>
            <a:srgbClr val="A4A3A4"/>
          </p15:clr>
        </p15:guide>
        <p15:guide id="9" orient="horz" pos="2007" userDrawn="1">
          <p15:clr>
            <a:srgbClr val="A4A3A4"/>
          </p15:clr>
        </p15:guide>
        <p15:guide id="10" orient="horz" pos="1303" userDrawn="1">
          <p15:clr>
            <a:srgbClr val="A4A3A4"/>
          </p15:clr>
        </p15:guide>
        <p15:guide id="11" orient="horz" pos="1438" userDrawn="1">
          <p15:clr>
            <a:srgbClr val="A4A3A4"/>
          </p15:clr>
        </p15:guide>
        <p15:guide id="12" orient="horz" pos="1336"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ore"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2C86"/>
    <a:srgbClr val="525E65"/>
    <a:srgbClr val="0D6BBB"/>
    <a:srgbClr val="FFFFFF"/>
    <a:srgbClr val="00B6F1"/>
    <a:srgbClr val="000000"/>
    <a:srgbClr val="0F73C3"/>
    <a:srgbClr val="0D6ABA"/>
    <a:srgbClr val="012C7C"/>
    <a:srgbClr val="3972B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95208" autoAdjust="0"/>
  </p:normalViewPr>
  <p:slideViewPr>
    <p:cSldViewPr snapToGrid="0">
      <p:cViewPr varScale="1">
        <p:scale>
          <a:sx n="104" d="100"/>
          <a:sy n="104" d="100"/>
        </p:scale>
        <p:origin x="132" y="612"/>
      </p:cViewPr>
      <p:guideLst>
        <p:guide orient="horz" pos="408"/>
        <p:guide orient="horz" pos="2501"/>
        <p:guide pos="2834"/>
        <p:guide pos="4545"/>
        <p:guide pos="288"/>
        <p:guide pos="5443"/>
        <p:guide orient="horz" pos="1628"/>
        <p:guide orient="horz" pos="896"/>
        <p:guide orient="horz" pos="2007"/>
        <p:guide orient="horz" pos="1303"/>
        <p:guide orient="horz" pos="1438"/>
        <p:guide orient="horz" pos="1336"/>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419" cy="480496"/>
          </a:xfrm>
          <a:prstGeom prst="rect">
            <a:avLst/>
          </a:prstGeom>
        </p:spPr>
        <p:txBody>
          <a:bodyPr vert="horz" lIns="96642" tIns="48322" rIns="96642" bIns="48322"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143534" y="0"/>
            <a:ext cx="3170419" cy="480496"/>
          </a:xfrm>
          <a:prstGeom prst="rect">
            <a:avLst/>
          </a:prstGeom>
        </p:spPr>
        <p:txBody>
          <a:bodyPr vert="horz" lIns="96642" tIns="48322" rIns="96642" bIns="48322" rtlCol="0"/>
          <a:lstStyle>
            <a:lvl1pPr algn="r" fontAlgn="auto">
              <a:spcBef>
                <a:spcPts val="0"/>
              </a:spcBef>
              <a:spcAft>
                <a:spcPts val="0"/>
              </a:spcAft>
              <a:defRPr sz="1200" smtClean="0">
                <a:latin typeface="+mn-lt"/>
                <a:ea typeface="+mn-ea"/>
                <a:cs typeface="+mn-cs"/>
              </a:defRPr>
            </a:lvl1pPr>
          </a:lstStyle>
          <a:p>
            <a:pPr>
              <a:defRPr/>
            </a:pPr>
            <a:fld id="{5291126B-48DF-9943-97B3-6F4FE00A989C}" type="datetimeFigureOut">
              <a:rPr lang="en-US"/>
              <a:pPr>
                <a:defRPr/>
              </a:pPr>
              <a:t>4/15/2025</a:t>
            </a:fld>
            <a:endParaRPr lang="en-US"/>
          </a:p>
        </p:txBody>
      </p:sp>
      <p:sp>
        <p:nvSpPr>
          <p:cNvPr id="4" name="Footer Placeholder 3"/>
          <p:cNvSpPr>
            <a:spLocks noGrp="1"/>
          </p:cNvSpPr>
          <p:nvPr>
            <p:ph type="ftr" sz="quarter" idx="2"/>
          </p:nvPr>
        </p:nvSpPr>
        <p:spPr>
          <a:xfrm>
            <a:off x="1" y="9118531"/>
            <a:ext cx="3170419" cy="480496"/>
          </a:xfrm>
          <a:prstGeom prst="rect">
            <a:avLst/>
          </a:prstGeom>
        </p:spPr>
        <p:txBody>
          <a:bodyPr vert="horz" lIns="96642" tIns="48322" rIns="96642" bIns="48322"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3534" y="9118531"/>
            <a:ext cx="3170419" cy="480496"/>
          </a:xfrm>
          <a:prstGeom prst="rect">
            <a:avLst/>
          </a:prstGeom>
        </p:spPr>
        <p:txBody>
          <a:bodyPr vert="horz" lIns="96642" tIns="48322" rIns="96642" bIns="48322" rtlCol="0" anchor="b"/>
          <a:lstStyle>
            <a:lvl1pPr algn="r" fontAlgn="auto">
              <a:spcBef>
                <a:spcPts val="0"/>
              </a:spcBef>
              <a:spcAft>
                <a:spcPts val="0"/>
              </a:spcAft>
              <a:defRPr sz="1200" smtClean="0">
                <a:latin typeface="+mn-lt"/>
                <a:ea typeface="+mn-ea"/>
                <a:cs typeface="+mn-cs"/>
              </a:defRPr>
            </a:lvl1pPr>
          </a:lstStyle>
          <a:p>
            <a:pPr>
              <a:defRPr/>
            </a:pPr>
            <a:fld id="{3A82CFC8-E374-F944-BB96-0DA719E3EE08}" type="slidenum">
              <a:rPr lang="en-US"/>
              <a:pPr>
                <a:defRPr/>
              </a:pPr>
              <a:t>‹N›</a:t>
            </a:fld>
            <a:endParaRPr lang="en-US"/>
          </a:p>
        </p:txBody>
      </p:sp>
    </p:spTree>
    <p:extLst>
      <p:ext uri="{BB962C8B-B14F-4D97-AF65-F5344CB8AC3E}">
        <p14:creationId xmlns:p14="http://schemas.microsoft.com/office/powerpoint/2010/main" val="3152753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419" cy="480496"/>
          </a:xfrm>
          <a:prstGeom prst="rect">
            <a:avLst/>
          </a:prstGeom>
        </p:spPr>
        <p:txBody>
          <a:bodyPr vert="horz" lIns="96642" tIns="48322" rIns="96642" bIns="48322"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143534" y="0"/>
            <a:ext cx="3170419" cy="480496"/>
          </a:xfrm>
          <a:prstGeom prst="rect">
            <a:avLst/>
          </a:prstGeom>
        </p:spPr>
        <p:txBody>
          <a:bodyPr vert="horz" lIns="96642" tIns="48322" rIns="96642" bIns="48322" rtlCol="0"/>
          <a:lstStyle>
            <a:lvl1pPr algn="r" fontAlgn="auto">
              <a:spcBef>
                <a:spcPts val="0"/>
              </a:spcBef>
              <a:spcAft>
                <a:spcPts val="0"/>
              </a:spcAft>
              <a:defRPr sz="1200" smtClean="0">
                <a:latin typeface="+mn-lt"/>
                <a:ea typeface="+mn-ea"/>
                <a:cs typeface="+mn-cs"/>
              </a:defRPr>
            </a:lvl1pPr>
          </a:lstStyle>
          <a:p>
            <a:pPr>
              <a:defRPr/>
            </a:pPr>
            <a:fld id="{2B6AE0F1-34EE-2949-9CD6-2F08B9797F13}" type="datetimeFigureOut">
              <a:rPr lang="en-US"/>
              <a:pPr>
                <a:defRPr/>
              </a:pPr>
              <a:t>4/15/2025</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42" tIns="48322" rIns="96642" bIns="48322" rtlCol="0" anchor="ctr"/>
          <a:lstStyle/>
          <a:p>
            <a:pPr lvl="0"/>
            <a:endParaRPr lang="en-US" noProof="0"/>
          </a:p>
        </p:txBody>
      </p:sp>
      <p:sp>
        <p:nvSpPr>
          <p:cNvPr id="5" name="Notes Placeholder 4"/>
          <p:cNvSpPr>
            <a:spLocks noGrp="1"/>
          </p:cNvSpPr>
          <p:nvPr>
            <p:ph type="body" sz="quarter" idx="3"/>
          </p:nvPr>
        </p:nvSpPr>
        <p:spPr>
          <a:xfrm>
            <a:off x="732021" y="4561440"/>
            <a:ext cx="5851160" cy="4320107"/>
          </a:xfrm>
          <a:prstGeom prst="rect">
            <a:avLst/>
          </a:prstGeom>
        </p:spPr>
        <p:txBody>
          <a:bodyPr vert="horz" lIns="96642" tIns="48322" rIns="96642" bIns="4832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9118531"/>
            <a:ext cx="3170419" cy="480496"/>
          </a:xfrm>
          <a:prstGeom prst="rect">
            <a:avLst/>
          </a:prstGeom>
        </p:spPr>
        <p:txBody>
          <a:bodyPr vert="horz" lIns="96642" tIns="48322" rIns="96642" bIns="48322"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3534" y="9118531"/>
            <a:ext cx="3170419" cy="480496"/>
          </a:xfrm>
          <a:prstGeom prst="rect">
            <a:avLst/>
          </a:prstGeom>
        </p:spPr>
        <p:txBody>
          <a:bodyPr vert="horz" lIns="96642" tIns="48322" rIns="96642" bIns="48322" rtlCol="0" anchor="b"/>
          <a:lstStyle>
            <a:lvl1pPr algn="r" fontAlgn="auto">
              <a:spcBef>
                <a:spcPts val="0"/>
              </a:spcBef>
              <a:spcAft>
                <a:spcPts val="0"/>
              </a:spcAft>
              <a:defRPr sz="1200" smtClean="0">
                <a:latin typeface="+mn-lt"/>
                <a:ea typeface="+mn-ea"/>
                <a:cs typeface="+mn-cs"/>
              </a:defRPr>
            </a:lvl1pPr>
          </a:lstStyle>
          <a:p>
            <a:pPr>
              <a:defRPr/>
            </a:pPr>
            <a:fld id="{F9AA793E-8016-FE43-AB97-BC0D9B80D50C}" type="slidenum">
              <a:rPr lang="en-US"/>
              <a:pPr>
                <a:defRPr/>
              </a:pPr>
              <a:t>‹N›</a:t>
            </a:fld>
            <a:endParaRPr lang="en-US"/>
          </a:p>
        </p:txBody>
      </p:sp>
    </p:spTree>
    <p:extLst>
      <p:ext uri="{BB962C8B-B14F-4D97-AF65-F5344CB8AC3E}">
        <p14:creationId xmlns:p14="http://schemas.microsoft.com/office/powerpoint/2010/main" val="244786389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mn-lt"/>
        <a:ea typeface="ＭＳ Ｐゴシック" charset="0"/>
        <a:cs typeface="+mn-cs"/>
      </a:defRPr>
    </a:lvl2pPr>
    <a:lvl3pPr marL="914400" algn="l" rtl="0" fontAlgn="base">
      <a:spcBef>
        <a:spcPct val="30000"/>
      </a:spcBef>
      <a:spcAft>
        <a:spcPct val="0"/>
      </a:spcAft>
      <a:defRPr sz="1200" kern="1200">
        <a:solidFill>
          <a:schemeClr val="tx1"/>
        </a:solidFill>
        <a:latin typeface="+mn-lt"/>
        <a:ea typeface="ＭＳ Ｐゴシック" charset="0"/>
        <a:cs typeface="+mn-cs"/>
      </a:defRPr>
    </a:lvl3pPr>
    <a:lvl4pPr marL="1371600" algn="l" rtl="0" fontAlgn="base">
      <a:spcBef>
        <a:spcPct val="30000"/>
      </a:spcBef>
      <a:spcAft>
        <a:spcPct val="0"/>
      </a:spcAft>
      <a:defRPr sz="1200" kern="1200">
        <a:solidFill>
          <a:schemeClr val="tx1"/>
        </a:solidFill>
        <a:latin typeface="+mn-lt"/>
        <a:ea typeface="ＭＳ Ｐゴシック" charset="0"/>
        <a:cs typeface="+mn-cs"/>
      </a:defRPr>
    </a:lvl4pPr>
    <a:lvl5pPr marL="1828800" algn="l" rtl="0" fontAlgn="base">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aseline="0" dirty="0"/>
              <a:t>Per darvi un’idea più chiara del contesto aziendale vorrei presentarvi alcuni numeri.</a:t>
            </a:r>
          </a:p>
          <a:p>
            <a:r>
              <a:rPr lang="it-IT" baseline="0" dirty="0"/>
              <a:t>Siamo presenti sul mercato da 28 anni, mi soffermo su questo dato per sottolineare che ora si parla di trasformazione digitale, ma noi non ci siamo improvvisati nel mestiere, dal 1997 ad oggi abbiamo saputo interpretare e gestire numerosi trend tecnologici e abbiamo guidato il percorso di tante aziende clienti supportandole in progetti digitali che fossero abilitanti per raggiungere i loro obiettivi di business.</a:t>
            </a:r>
          </a:p>
          <a:p>
            <a:r>
              <a:rPr lang="it-IT" baseline="0" dirty="0"/>
              <a:t>A testimonianza del fatto che sappiamo come affrontare il mercato e i suoi cambiamenti e che sappiamo interpretare i trend tecnologici, vi riporto i dati della nostra crescita media che negli ultimi 5 anni è stata del 16%</a:t>
            </a:r>
          </a:p>
          <a:p>
            <a:r>
              <a:rPr lang="it-IT" baseline="0" dirty="0"/>
              <a:t>Per darvi un’idea delle dimensioni aziendali, siamo 90 professionisti e nel 2024 abbiamo realizzato un fatturato di 35 milioni di €. È una dimensione aziendale che ci permette di esprimerci molto bene, possiamo contare su una struttura solida e affidabile ma al contempo anche agile e reattiva e in grado di adeguarsi molto rapidamente ai cambiamenti di mercato anche anticipandoli. Abbiamo sempre investito molto sul valore delle nostre persone e possiamo contare su oltre 147 certificazioni tecniche a testimonianza di competenze specialistiche di prim’ordine.</a:t>
            </a:r>
          </a:p>
          <a:p>
            <a:r>
              <a:rPr lang="it-IT" baseline="0" dirty="0"/>
              <a:t>Il nostro HQ è storicamente a Reggio Emilia in una posizione centrale e strategica per servire agevolmente l’intero territorio italiano abbiamo inoltre presidi sul territorio in Lombardia e Lazio.</a:t>
            </a:r>
          </a:p>
          <a:p>
            <a:r>
              <a:rPr lang="it-IT" baseline="0" dirty="0"/>
              <a:t>Lavoriamo con più di 400 clienti attivi che ci forniscono una visione molto completa dei diversi mercati.</a:t>
            </a:r>
          </a:p>
          <a:p>
            <a:endParaRPr lang="it-IT"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46209-78AA-44EC-BEA7-7954D484DE5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95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AA793E-8016-FE43-AB97-BC0D9B80D50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268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856" indent="-175856">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937900">
              <a:defRPr/>
            </a:pPr>
            <a:fld id="{F9AA793E-8016-FE43-AB97-BC0D9B80D50C}" type="slidenum">
              <a:rPr lang="en-US">
                <a:solidFill>
                  <a:prstClr val="black"/>
                </a:solidFill>
                <a:latin typeface="Calibri"/>
              </a:rPr>
              <a:pPr defTabSz="937900">
                <a:defRPr/>
              </a:pPr>
              <a:t>24</a:t>
            </a:fld>
            <a:endParaRPr lang="en-US">
              <a:solidFill>
                <a:prstClr val="black"/>
              </a:solidFill>
              <a:latin typeface="Calibri"/>
            </a:endParaRPr>
          </a:p>
        </p:txBody>
      </p:sp>
    </p:spTree>
    <p:extLst>
      <p:ext uri="{BB962C8B-B14F-4D97-AF65-F5344CB8AC3E}">
        <p14:creationId xmlns:p14="http://schemas.microsoft.com/office/powerpoint/2010/main" val="2572713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46209-78AA-44EC-BEA7-7954D484DE5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870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buSzPts val="1000"/>
              <a:tabLst>
                <a:tab pos="474203" algn="l"/>
              </a:tabLst>
            </a:pPr>
            <a:endParaRPr lang="en-US"/>
          </a:p>
        </p:txBody>
      </p:sp>
      <p:sp>
        <p:nvSpPr>
          <p:cNvPr id="4" name="Slide Number Placeholder 3"/>
          <p:cNvSpPr>
            <a:spLocks noGrp="1"/>
          </p:cNvSpPr>
          <p:nvPr>
            <p:ph type="sldNum" sz="quarter" idx="5"/>
          </p:nvPr>
        </p:nvSpPr>
        <p:spPr/>
        <p:txBody>
          <a:bodyPr/>
          <a:lstStyle/>
          <a:p>
            <a:pPr>
              <a:defRPr/>
            </a:pPr>
            <a:fld id="{F9AA793E-8016-FE43-AB97-BC0D9B80D50C}" type="slidenum">
              <a:rPr lang="en-US" smtClean="0"/>
              <a:pPr>
                <a:defRPr/>
              </a:pPr>
              <a:t>4</a:t>
            </a:fld>
            <a:endParaRPr lang="en-US"/>
          </a:p>
        </p:txBody>
      </p:sp>
    </p:spTree>
    <p:extLst>
      <p:ext uri="{BB962C8B-B14F-4D97-AF65-F5344CB8AC3E}">
        <p14:creationId xmlns:p14="http://schemas.microsoft.com/office/powerpoint/2010/main" val="1600149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AA793E-8016-FE43-AB97-BC0D9B80D5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3334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EDC0B9-FBF4-4E0B-93B3-264682A24B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9492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1A7E2-F082-034D-03F2-C6FA67E63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C7045-3013-60CE-3D77-397C0540755F}"/>
              </a:ext>
            </a:extLst>
          </p:cNvPr>
          <p:cNvSpPr>
            <a:spLocks noGrp="1" noRot="1" noChangeAspect="1"/>
          </p:cNvSpPr>
          <p:nvPr>
            <p:ph type="sldImg"/>
          </p:nvPr>
        </p:nvSpPr>
        <p:spPr>
          <a:xfrm>
            <a:off x="1079500" y="728663"/>
            <a:ext cx="4903788" cy="2759075"/>
          </a:xfrm>
        </p:spPr>
      </p:sp>
      <p:sp>
        <p:nvSpPr>
          <p:cNvPr id="3" name="Notes Placeholder 2">
            <a:extLst>
              <a:ext uri="{FF2B5EF4-FFF2-40B4-BE49-F238E27FC236}">
                <a16:creationId xmlns:a16="http://schemas.microsoft.com/office/drawing/2014/main" id="{3E4B0DF1-1F09-5433-A742-0DD812A386A1}"/>
              </a:ext>
            </a:extLst>
          </p:cNvPr>
          <p:cNvSpPr>
            <a:spLocks noGrp="1"/>
          </p:cNvSpPr>
          <p:nvPr>
            <p:ph type="body" idx="1"/>
          </p:nvPr>
        </p:nvSpPr>
        <p:spPr/>
        <p:txBody>
          <a:bodyPr/>
          <a:lstStyle/>
          <a:p>
            <a:r>
              <a:rPr lang="en-US" dirty="0"/>
              <a:t>  </a:t>
            </a:r>
          </a:p>
          <a:p>
            <a:endParaRPr lang="en-US" dirty="0"/>
          </a:p>
          <a:p>
            <a:r>
              <a:rPr lang="en-US" dirty="0"/>
              <a:t>P200</a:t>
            </a:r>
          </a:p>
          <a:p>
            <a:r>
              <a:rPr lang="en-US" dirty="0"/>
              <a:t>Lowest cost entry point</a:t>
            </a:r>
          </a:p>
          <a:p>
            <a:r>
              <a:rPr lang="en-US" dirty="0"/>
              <a:t>Best HDD performance</a:t>
            </a:r>
          </a:p>
          <a:p>
            <a:r>
              <a:rPr lang="en-US" dirty="0"/>
              <a:t>Incremental growth</a:t>
            </a:r>
          </a:p>
          <a:p>
            <a:endParaRPr lang="en-US" dirty="0"/>
          </a:p>
          <a:p>
            <a:r>
              <a:rPr lang="en-US" dirty="0"/>
              <a:t>X200</a:t>
            </a:r>
          </a:p>
          <a:p>
            <a:r>
              <a:rPr lang="en-US" dirty="0"/>
              <a:t>Highest density </a:t>
            </a:r>
          </a:p>
          <a:p>
            <a:r>
              <a:rPr lang="en-US" dirty="0"/>
              <a:t>Best price/performance</a:t>
            </a:r>
          </a:p>
          <a:p>
            <a:r>
              <a:rPr lang="en-US" dirty="0"/>
              <a:t/>
            </a:r>
            <a:br>
              <a:rPr lang="en-US" dirty="0"/>
            </a:br>
            <a:r>
              <a:rPr lang="en-US" dirty="0"/>
              <a:t>Z200</a:t>
            </a:r>
          </a:p>
          <a:p>
            <a:r>
              <a:rPr lang="en-US" dirty="0"/>
              <a:t>Highest throughput and transactional performance</a:t>
            </a:r>
          </a:p>
          <a:p>
            <a:r>
              <a:rPr lang="en-US" dirty="0"/>
              <a:t>Massive object counts</a:t>
            </a:r>
          </a:p>
          <a:p>
            <a:endParaRPr lang="en-US" dirty="0"/>
          </a:p>
          <a:p>
            <a:endParaRPr lang="en-US" dirty="0"/>
          </a:p>
        </p:txBody>
      </p:sp>
      <p:sp>
        <p:nvSpPr>
          <p:cNvPr id="4" name="Slide Number Placeholder 3">
            <a:extLst>
              <a:ext uri="{FF2B5EF4-FFF2-40B4-BE49-F238E27FC236}">
                <a16:creationId xmlns:a16="http://schemas.microsoft.com/office/drawing/2014/main" id="{422F9061-F420-1E40-822C-05BAE4C0F556}"/>
              </a:ext>
            </a:extLst>
          </p:cNvPr>
          <p:cNvSpPr>
            <a:spLocks noGrp="1"/>
          </p:cNvSpPr>
          <p:nvPr>
            <p:ph type="sldNum" sz="quarter" idx="5"/>
          </p:nvPr>
        </p:nvSpPr>
        <p:spPr/>
        <p:txBody>
          <a:bodyPr/>
          <a:lstStyle/>
          <a:p>
            <a:pPr defTabSz="937900">
              <a:defRPr/>
            </a:pPr>
            <a:fld id="{F9AA793E-8016-FE43-AB97-BC0D9B80D50C}" type="slidenum">
              <a:rPr lang="en-US">
                <a:solidFill>
                  <a:prstClr val="black"/>
                </a:solidFill>
                <a:latin typeface="Calibri"/>
              </a:rPr>
              <a:pPr defTabSz="937900">
                <a:defRPr/>
              </a:pPr>
              <a:t>9</a:t>
            </a:fld>
            <a:endParaRPr lang="en-US">
              <a:solidFill>
                <a:prstClr val="black"/>
              </a:solidFill>
              <a:latin typeface="Calibri"/>
            </a:endParaRPr>
          </a:p>
        </p:txBody>
      </p:sp>
    </p:spTree>
    <p:extLst>
      <p:ext uri="{BB962C8B-B14F-4D97-AF65-F5344CB8AC3E}">
        <p14:creationId xmlns:p14="http://schemas.microsoft.com/office/powerpoint/2010/main" val="3630565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AA793E-8016-FE43-AB97-BC0D9B80D5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2739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Separation of concerns – role based access. Different roles can be set up within the system so that the people doing the system administration don’t need to be the once that manage the data but that these also don’t need to be the same as those generating and using the data. This allows so set up workflows that protect against fat-fingering, malicious deletes, etc.</a:t>
            </a:r>
          </a:p>
          <a:p>
            <a:endParaRPr lang="en-BE" dirty="0"/>
          </a:p>
          <a:p>
            <a:r>
              <a:rPr lang="en-BE" dirty="0"/>
              <a:t>ActiveScale Object Storage software and architecture is built on top of the concepts of immutability. Internally that concept is used a lot. Externally this is mostly visible by how objects are overwritten. An object is never modified </a:t>
            </a:r>
            <a:r>
              <a:rPr lang="en-GB" dirty="0"/>
              <a:t>in place, but a newer version of the object is created on top of that. If versioning is enabled on a bucket, the older versions stay available until they are deleted either by the role managing the data or by a set policy.</a:t>
            </a:r>
          </a:p>
          <a:p>
            <a:endParaRPr lang="en-GB" dirty="0"/>
          </a:p>
          <a:p>
            <a:r>
              <a:rPr lang="en-GB" dirty="0"/>
              <a:t>Again this protects against fat-fingering and </a:t>
            </a:r>
            <a:r>
              <a:rPr lang="en-GB" dirty="0" err="1"/>
              <a:t>malicous</a:t>
            </a:r>
            <a:r>
              <a:rPr lang="en-GB" dirty="0"/>
              <a:t> deletes. But it also protects against Ransomware. We will go into detail about that in the next slide.</a:t>
            </a:r>
          </a:p>
          <a:p>
            <a:endParaRPr lang="en-GB" dirty="0"/>
          </a:p>
          <a:p>
            <a:r>
              <a:rPr lang="en-GB" dirty="0"/>
              <a:t>For extremely safe environments Object Lock aka WORM can be added to the workflow. By placing a lock on object nobody, not even the system admin can delete that object.</a:t>
            </a:r>
          </a:p>
          <a:p>
            <a:endParaRPr lang="en-BE" dirty="0"/>
          </a:p>
          <a:p>
            <a:r>
              <a:rPr lang="en-BE" dirty="0"/>
              <a:t>ActiveScale also supports bucket replication. This allows specific buckets to be replicated to another bucket in either another ActiveScale system or in bucket on AWS S3.</a:t>
            </a:r>
          </a:p>
          <a:p>
            <a:endParaRPr lang="en-BE" dirty="0"/>
          </a:p>
          <a:p>
            <a:r>
              <a:rPr lang="en-BE" dirty="0"/>
              <a:t>Last notable feature on the Data Security Section is support for inflight and At REST encryption. When enabled data is encrypted as soon as it hits the system and stay in that state untill the very last moment before it leaves the system. People getting access to a single drive or listening in on a single connection are never able to read the data this way. Protecting against theft of data from drives that leave the system or people evesdropping on single connections.</a:t>
            </a:r>
            <a:endParaRPr lang="en-GB" dirty="0"/>
          </a:p>
        </p:txBody>
      </p:sp>
      <p:sp>
        <p:nvSpPr>
          <p:cNvPr id="4" name="Slide Number Placeholder 3"/>
          <p:cNvSpPr>
            <a:spLocks noGrp="1"/>
          </p:cNvSpPr>
          <p:nvPr>
            <p:ph type="sldNum" sz="quarter" idx="5"/>
          </p:nvPr>
        </p:nvSpPr>
        <p:spPr/>
        <p:txBody>
          <a:bodyPr/>
          <a:lstStyle/>
          <a:p>
            <a:pPr defTabSz="937900">
              <a:defRPr/>
            </a:pPr>
            <a:fld id="{F9AA793E-8016-FE43-AB97-BC0D9B80D50C}" type="slidenum">
              <a:rPr lang="en-US">
                <a:solidFill>
                  <a:prstClr val="black"/>
                </a:solidFill>
                <a:latin typeface="Calibri"/>
              </a:rPr>
              <a:pPr defTabSz="937900">
                <a:defRPr/>
              </a:pPr>
              <a:t>13</a:t>
            </a:fld>
            <a:endParaRPr lang="en-US">
              <a:solidFill>
                <a:prstClr val="black"/>
              </a:solidFill>
              <a:latin typeface="Calibri"/>
            </a:endParaRPr>
          </a:p>
        </p:txBody>
      </p:sp>
    </p:spTree>
    <p:extLst>
      <p:ext uri="{BB962C8B-B14F-4D97-AF65-F5344CB8AC3E}">
        <p14:creationId xmlns:p14="http://schemas.microsoft.com/office/powerpoint/2010/main" val="44359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AA793E-8016-FE43-AB97-BC0D9B80D5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9776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heart of these </a:t>
            </a:r>
            <a:r>
              <a:rPr lang="en-US" dirty="0" err="1"/>
              <a:t>collaboratitve</a:t>
            </a:r>
            <a:r>
              <a:rPr lang="en-US" dirty="0"/>
              <a:t> workflows is </a:t>
            </a:r>
            <a:r>
              <a:rPr lang="en-US" dirty="0" err="1"/>
              <a:t>StorNext</a:t>
            </a:r>
            <a:r>
              <a:rPr lang="en-US" dirty="0"/>
              <a:t>…. Clients access </a:t>
            </a:r>
            <a:r>
              <a:rPr lang="en-US" dirty="0" err="1"/>
              <a:t>af</a:t>
            </a:r>
            <a:r>
              <a:rPr lang="en-US" dirty="0"/>
              <a:t> full speed, highest performance and lowest latencies… and storage supporting those critical workflows can be tuned for performance, capacity…. And </a:t>
            </a:r>
            <a:r>
              <a:rPr lang="en-US" dirty="0" err="1"/>
              <a:t>tieed</a:t>
            </a:r>
            <a:r>
              <a:rPr lang="en-US" dirty="0"/>
              <a:t> and managed and moved to object, tape cloud …</a:t>
            </a:r>
          </a:p>
        </p:txBody>
      </p:sp>
      <p:sp>
        <p:nvSpPr>
          <p:cNvPr id="4" name="Slide Number Placeholder 3"/>
          <p:cNvSpPr>
            <a:spLocks noGrp="1"/>
          </p:cNvSpPr>
          <p:nvPr>
            <p:ph type="sldNum" sz="quarter" idx="5"/>
          </p:nvPr>
        </p:nvSpPr>
        <p:spPr/>
        <p:txBody>
          <a:bodyPr/>
          <a:lstStyle/>
          <a:p>
            <a:pPr defTabSz="937900">
              <a:defRPr/>
            </a:pPr>
            <a:fld id="{F9AA793E-8016-FE43-AB97-BC0D9B80D50C}" type="slidenum">
              <a:rPr lang="en-US">
                <a:solidFill>
                  <a:prstClr val="black"/>
                </a:solidFill>
                <a:latin typeface="Calibri"/>
              </a:rPr>
              <a:pPr defTabSz="937900">
                <a:defRPr/>
              </a:pPr>
              <a:t>17</a:t>
            </a:fld>
            <a:endParaRPr lang="en-US">
              <a:solidFill>
                <a:prstClr val="black"/>
              </a:solidFill>
              <a:latin typeface="Calibri"/>
            </a:endParaRPr>
          </a:p>
        </p:txBody>
      </p:sp>
    </p:spTree>
    <p:extLst>
      <p:ext uri="{BB962C8B-B14F-4D97-AF65-F5344CB8AC3E}">
        <p14:creationId xmlns:p14="http://schemas.microsoft.com/office/powerpoint/2010/main" val="3833255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70.pn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71.png"/></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hyperlink" Target="https://www.quantum.com/brandbuilder/Templates/PowerPoint/index.aspx" TargetMode="Externa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19.png"/><Relationship Id="rId16"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4.xml"/><Relationship Id="rId4" Type="http://schemas.openxmlformats.org/officeDocument/2006/relationships/image" Target="../media/image74.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Master" Target="../slideMasters/slideMaster4.xml"/><Relationship Id="rId4" Type="http://schemas.openxmlformats.org/officeDocument/2006/relationships/image" Target="../media/image77.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Master" Target="../slideMasters/slideMaster4.xml"/><Relationship Id="rId4" Type="http://schemas.openxmlformats.org/officeDocument/2006/relationships/image" Target="../media/image80.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jpeg"/><Relationship Id="rId1" Type="http://schemas.openxmlformats.org/officeDocument/2006/relationships/slideMaster" Target="../slideMasters/slideMaster4.xml"/><Relationship Id="rId4" Type="http://schemas.openxmlformats.org/officeDocument/2006/relationships/image" Target="../media/image80.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2.png"/><Relationship Id="rId1" Type="http://schemas.openxmlformats.org/officeDocument/2006/relationships/slideMaster" Target="../slideMasters/slideMaster4.xml"/><Relationship Id="rId4" Type="http://schemas.openxmlformats.org/officeDocument/2006/relationships/image" Target="../media/image83.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0.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1.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2.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3.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9.jpe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00.jpe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01.jpe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02.jpe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03.jpe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21.png"/><Relationship Id="rId7" Type="http://schemas.openxmlformats.org/officeDocument/2006/relationships/image" Target="../media/image107.png"/><Relationship Id="rId2" Type="http://schemas.openxmlformats.org/officeDocument/2006/relationships/image" Target="../media/image105.png"/><Relationship Id="rId1" Type="http://schemas.openxmlformats.org/officeDocument/2006/relationships/slideMaster" Target="../slideMasters/slideMaster6.xml"/><Relationship Id="rId6" Type="http://schemas.openxmlformats.org/officeDocument/2006/relationships/image" Target="../media/image106.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71.png"/></Relationships>
</file>

<file path=ppt/slideLayouts/_rels/slideLayout181.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38.png"/><Relationship Id="rId3" Type="http://schemas.openxmlformats.org/officeDocument/2006/relationships/hyperlink" Target="https://www.quantum.com/brandbuilder/Templates/PowerPoint/index.aspx" TargetMode="External"/><Relationship Id="rId7" Type="http://schemas.openxmlformats.org/officeDocument/2006/relationships/image" Target="../media/image32.png"/><Relationship Id="rId12" Type="http://schemas.openxmlformats.org/officeDocument/2006/relationships/image" Target="../media/image114.png"/><Relationship Id="rId2" Type="http://schemas.openxmlformats.org/officeDocument/2006/relationships/image" Target="../media/image19.png"/><Relationship Id="rId16" Type="http://schemas.openxmlformats.org/officeDocument/2006/relationships/image" Target="../media/image41.png"/><Relationship Id="rId1" Type="http://schemas.openxmlformats.org/officeDocument/2006/relationships/slideMaster" Target="../slideMasters/slideMaster6.xml"/><Relationship Id="rId6" Type="http://schemas.openxmlformats.org/officeDocument/2006/relationships/image" Target="../media/image31.png"/><Relationship Id="rId11" Type="http://schemas.openxmlformats.org/officeDocument/2006/relationships/image" Target="../media/image113.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112.png"/><Relationship Id="rId4" Type="http://schemas.openxmlformats.org/officeDocument/2006/relationships/image" Target="../media/image109.png"/><Relationship Id="rId9" Type="http://schemas.openxmlformats.org/officeDocument/2006/relationships/image" Target="../media/image111.png"/><Relationship Id="rId14" Type="http://schemas.openxmlformats.org/officeDocument/2006/relationships/image" Target="../media/image39.png"/></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2.jpeg"/><Relationship Id="rId1" Type="http://schemas.openxmlformats.org/officeDocument/2006/relationships/slideMaster" Target="../slideMasters/slideMaster6.xml"/><Relationship Id="rId5" Type="http://schemas.openxmlformats.org/officeDocument/2006/relationships/image" Target="../media/image116.png"/><Relationship Id="rId4" Type="http://schemas.openxmlformats.org/officeDocument/2006/relationships/image" Target="../media/image35.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8.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23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hyperlink" Target="https://www.quantum.com/brandbuilder/Templates/PowerPoint/index.aspx" TargetMode="Externa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19.png"/><Relationship Id="rId16" Type="http://schemas.openxmlformats.org/officeDocument/2006/relationships/image" Target="../media/image41.png"/><Relationship Id="rId1" Type="http://schemas.openxmlformats.org/officeDocument/2006/relationships/slideMaster" Target="../slideMasters/slideMaster8.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Master" Target="../slideMasters/slideMaster9.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Layouts/_rels/slideLayout236.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image" Target="../media/image119.png"/><Relationship Id="rId16" Type="http://schemas.openxmlformats.org/officeDocument/2006/relationships/image" Target="../media/image135.png"/><Relationship Id="rId1" Type="http://schemas.openxmlformats.org/officeDocument/2006/relationships/slideMaster" Target="../slideMasters/slideMaster9.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jpe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s>
</file>

<file path=ppt/slideLayouts/_rels/slideLayout237.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7.jpe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image" Target="../media/image119.png"/><Relationship Id="rId1" Type="http://schemas.openxmlformats.org/officeDocument/2006/relationships/slideMaster" Target="../slideMasters/slideMaster9.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Layouts/_rels/slideLayout23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23.png"/><Relationship Id="rId7" Type="http://schemas.openxmlformats.org/officeDocument/2006/relationships/image" Target="../media/image130.png"/><Relationship Id="rId12" Type="http://schemas.openxmlformats.org/officeDocument/2006/relationships/image" Target="../media/image136.png"/><Relationship Id="rId2" Type="http://schemas.openxmlformats.org/officeDocument/2006/relationships/image" Target="../media/image126.png"/><Relationship Id="rId1" Type="http://schemas.openxmlformats.org/officeDocument/2006/relationships/slideMaster" Target="../slideMasters/slideMaster9.xml"/><Relationship Id="rId6" Type="http://schemas.openxmlformats.org/officeDocument/2006/relationships/image" Target="../media/image125.png"/><Relationship Id="rId11" Type="http://schemas.openxmlformats.org/officeDocument/2006/relationships/image" Target="../media/image135.png"/><Relationship Id="rId5" Type="http://schemas.openxmlformats.org/officeDocument/2006/relationships/image" Target="../media/image132.png"/><Relationship Id="rId10" Type="http://schemas.openxmlformats.org/officeDocument/2006/relationships/image" Target="../media/image139.jpeg"/><Relationship Id="rId4" Type="http://schemas.openxmlformats.org/officeDocument/2006/relationships/image" Target="../media/image138.png"/><Relationship Id="rId9" Type="http://schemas.openxmlformats.org/officeDocument/2006/relationships/image" Target="../media/image133.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Master" Target="../slideMasters/slideMaster9.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1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40.png"/><Relationship Id="rId7"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Master" Target="../slideMasters/slideMaster9.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19.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39.jpeg"/><Relationship Id="rId2" Type="http://schemas.openxmlformats.org/officeDocument/2006/relationships/image" Target="../media/image119.png"/><Relationship Id="rId1" Type="http://schemas.openxmlformats.org/officeDocument/2006/relationships/slideMaster" Target="../slideMasters/slideMaster9.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40.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39.jpeg"/><Relationship Id="rId2" Type="http://schemas.openxmlformats.org/officeDocument/2006/relationships/image" Target="../media/image119.png"/><Relationship Id="rId1" Type="http://schemas.openxmlformats.org/officeDocument/2006/relationships/slideMaster" Target="../slideMasters/slideMaster9.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40.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39.jpeg"/><Relationship Id="rId2" Type="http://schemas.openxmlformats.org/officeDocument/2006/relationships/image" Target="../media/image119.png"/><Relationship Id="rId1" Type="http://schemas.openxmlformats.org/officeDocument/2006/relationships/slideMaster" Target="../slideMasters/slideMaster9.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40.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39.jpeg"/><Relationship Id="rId2" Type="http://schemas.openxmlformats.org/officeDocument/2006/relationships/image" Target="../media/image119.png"/><Relationship Id="rId1" Type="http://schemas.openxmlformats.org/officeDocument/2006/relationships/slideMaster" Target="../slideMasters/slideMaster9.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40.png"/></Relationships>
</file>

<file path=ppt/slideLayouts/_rels/slideLayout245.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23.png"/><Relationship Id="rId7" Type="http://schemas.openxmlformats.org/officeDocument/2006/relationships/image" Target="../media/image142.png"/><Relationship Id="rId2" Type="http://schemas.openxmlformats.org/officeDocument/2006/relationships/image" Target="../media/image144.png"/><Relationship Id="rId1" Type="http://schemas.openxmlformats.org/officeDocument/2006/relationships/slideMaster" Target="../slideMasters/slideMaster9.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45.png"/><Relationship Id="rId9" Type="http://schemas.openxmlformats.org/officeDocument/2006/relationships/image" Target="../media/image147.png"/></Relationships>
</file>

<file path=ppt/slideLayouts/_rels/slideLayout246.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46.png"/><Relationship Id="rId7" Type="http://schemas.openxmlformats.org/officeDocument/2006/relationships/image" Target="../media/image123.png"/><Relationship Id="rId2" Type="http://schemas.openxmlformats.org/officeDocument/2006/relationships/image" Target="../media/image142.png"/><Relationship Id="rId1" Type="http://schemas.openxmlformats.org/officeDocument/2006/relationships/slideMaster" Target="../slideMasters/slideMaster9.xml"/><Relationship Id="rId6" Type="http://schemas.openxmlformats.org/officeDocument/2006/relationships/image" Target="../media/image144.png"/><Relationship Id="rId5" Type="http://schemas.openxmlformats.org/officeDocument/2006/relationships/image" Target="../media/image148.png"/><Relationship Id="rId4" Type="http://schemas.openxmlformats.org/officeDocument/2006/relationships/image" Target="../media/image117.png"/><Relationship Id="rId9" Type="http://schemas.openxmlformats.org/officeDocument/2006/relationships/image" Target="../media/image127.png"/></Relationships>
</file>

<file path=ppt/slideLayouts/_rels/slideLayout24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42.png"/><Relationship Id="rId7" Type="http://schemas.openxmlformats.org/officeDocument/2006/relationships/image" Target="../media/image123.png"/><Relationship Id="rId2" Type="http://schemas.openxmlformats.org/officeDocument/2006/relationships/image" Target="../media/image117.png"/><Relationship Id="rId1" Type="http://schemas.openxmlformats.org/officeDocument/2006/relationships/slideMaster" Target="../slideMasters/slideMaster9.xml"/><Relationship Id="rId6" Type="http://schemas.openxmlformats.org/officeDocument/2006/relationships/image" Target="../media/image144.png"/><Relationship Id="rId5" Type="http://schemas.openxmlformats.org/officeDocument/2006/relationships/image" Target="../media/image148.png"/><Relationship Id="rId4" Type="http://schemas.openxmlformats.org/officeDocument/2006/relationships/image" Target="../media/image149.png"/><Relationship Id="rId9" Type="http://schemas.openxmlformats.org/officeDocument/2006/relationships/image" Target="../media/image127.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17.png"/><Relationship Id="rId1" Type="http://schemas.openxmlformats.org/officeDocument/2006/relationships/slideMaster" Target="../slideMasters/slideMaster9.xml"/><Relationship Id="rId4" Type="http://schemas.openxmlformats.org/officeDocument/2006/relationships/image" Target="../media/image148.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2.pn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42.png"/><Relationship Id="rId1" Type="http://schemas.openxmlformats.org/officeDocument/2006/relationships/slideMaster" Target="../slideMasters/slideMaster9.xml"/><Relationship Id="rId5" Type="http://schemas.openxmlformats.org/officeDocument/2006/relationships/image" Target="../media/image151.png"/><Relationship Id="rId4" Type="http://schemas.openxmlformats.org/officeDocument/2006/relationships/image" Target="../media/image150.png"/></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17.png"/><Relationship Id="rId1" Type="http://schemas.openxmlformats.org/officeDocument/2006/relationships/slideMaster" Target="../slideMasters/slideMaster9.xml"/><Relationship Id="rId5" Type="http://schemas.openxmlformats.org/officeDocument/2006/relationships/image" Target="../media/image147.png"/><Relationship Id="rId4" Type="http://schemas.openxmlformats.org/officeDocument/2006/relationships/image" Target="../media/image148.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9.png"/><Relationship Id="rId1" Type="http://schemas.openxmlformats.org/officeDocument/2006/relationships/slideMaster" Target="../slideMasters/slideMaster9.xml"/><Relationship Id="rId4" Type="http://schemas.openxmlformats.org/officeDocument/2006/relationships/image" Target="../media/image142.pn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42.png"/><Relationship Id="rId1" Type="http://schemas.openxmlformats.org/officeDocument/2006/relationships/slideMaster" Target="../slideMasters/slideMaster9.xml"/><Relationship Id="rId4" Type="http://schemas.openxmlformats.org/officeDocument/2006/relationships/image" Target="../media/image148.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42.png"/><Relationship Id="rId1" Type="http://schemas.openxmlformats.org/officeDocument/2006/relationships/slideMaster" Target="../slideMasters/slideMaster9.xml"/><Relationship Id="rId4" Type="http://schemas.openxmlformats.org/officeDocument/2006/relationships/image" Target="../media/image120.pn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19.png"/><Relationship Id="rId7" Type="http://schemas.openxmlformats.org/officeDocument/2006/relationships/image" Target="../media/image128.png"/><Relationship Id="rId12" Type="http://schemas.openxmlformats.org/officeDocument/2006/relationships/image" Target="../media/image123.png"/><Relationship Id="rId2" Type="http://schemas.openxmlformats.org/officeDocument/2006/relationships/image" Target="../media/image153.jpg"/><Relationship Id="rId1" Type="http://schemas.openxmlformats.org/officeDocument/2006/relationships/slideMaster" Target="../slideMasters/slideMaster9.xml"/><Relationship Id="rId6" Type="http://schemas.openxmlformats.org/officeDocument/2006/relationships/image" Target="../media/image127.png"/><Relationship Id="rId11" Type="http://schemas.openxmlformats.org/officeDocument/2006/relationships/image" Target="../media/image133.png"/><Relationship Id="rId5" Type="http://schemas.openxmlformats.org/officeDocument/2006/relationships/image" Target="../media/image126.png"/><Relationship Id="rId15" Type="http://schemas.openxmlformats.org/officeDocument/2006/relationships/image" Target="../media/image125.png"/><Relationship Id="rId10" Type="http://schemas.openxmlformats.org/officeDocument/2006/relationships/image" Target="../media/image122.png"/><Relationship Id="rId4" Type="http://schemas.openxmlformats.org/officeDocument/2006/relationships/image" Target="../media/image124.png"/><Relationship Id="rId9" Type="http://schemas.openxmlformats.org/officeDocument/2006/relationships/image" Target="../media/image131.png"/><Relationship Id="rId14" Type="http://schemas.openxmlformats.org/officeDocument/2006/relationships/image" Target="../media/image13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40.png"/><Relationship Id="rId1" Type="http://schemas.openxmlformats.org/officeDocument/2006/relationships/slideMaster" Target="../slideMasters/slideMaster9.xml"/><Relationship Id="rId6" Type="http://schemas.openxmlformats.org/officeDocument/2006/relationships/image" Target="../media/image142.png"/><Relationship Id="rId5" Type="http://schemas.openxmlformats.org/officeDocument/2006/relationships/image" Target="../media/image127.png"/><Relationship Id="rId4" Type="http://schemas.openxmlformats.org/officeDocument/2006/relationships/image" Target="../media/image12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hyperlink" Target="https://www.quantum.com/brandbuilder/Templates/PowerPoint/index.aspx" TargetMode="Externa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19.png"/><Relationship Id="rId16"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4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Master" Target="../slideMasters/slideMaster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hyperlink" Target="https://www.quantum.com/brandbuilder/Templates/PowerPoint/index.aspx" TargetMode="Externa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19.png"/><Relationship Id="rId16" Type="http://schemas.openxmlformats.org/officeDocument/2006/relationships/image" Target="../media/image67.png"/><Relationship Id="rId1" Type="http://schemas.openxmlformats.org/officeDocument/2006/relationships/slideMaster" Target="../slideMasters/slideMaster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descr="Logo, company name&#10;&#10;Description automatically generated">
            <a:extLst>
              <a:ext uri="{FF2B5EF4-FFF2-40B4-BE49-F238E27FC236}">
                <a16:creationId xmlns:a16="http://schemas.microsoft.com/office/drawing/2014/main" id="{91724287-8F1D-2941-9763-2E36AB95AB03}"/>
              </a:ext>
            </a:extLst>
          </p:cNvPr>
          <p:cNvPicPr>
            <a:picLocks noChangeAspect="1"/>
          </p:cNvPicPr>
          <p:nvPr userDrawn="1"/>
        </p:nvPicPr>
        <p:blipFill>
          <a:blip r:embed="rId3"/>
          <a:stretch>
            <a:fillRect/>
          </a:stretch>
        </p:blipFill>
        <p:spPr>
          <a:xfrm>
            <a:off x="283549" y="1986595"/>
            <a:ext cx="2276173" cy="786696"/>
          </a:xfrm>
          <a:prstGeom prst="rect">
            <a:avLst/>
          </a:prstGeom>
        </p:spPr>
      </p:pic>
      <p:sp>
        <p:nvSpPr>
          <p:cNvPr id="10" name="Text Placeholder 11">
            <a:extLst>
              <a:ext uri="{FF2B5EF4-FFF2-40B4-BE49-F238E27FC236}">
                <a16:creationId xmlns:a16="http://schemas.microsoft.com/office/drawing/2014/main" id="{E38A00E2-6F59-5B4D-B673-5A93D4D2DBC6}"/>
              </a:ext>
            </a:extLst>
          </p:cNvPr>
          <p:cNvSpPr>
            <a:spLocks noGrp="1"/>
          </p:cNvSpPr>
          <p:nvPr>
            <p:ph type="body" sz="quarter" idx="10" hasCustomPrompt="1"/>
          </p:nvPr>
        </p:nvSpPr>
        <p:spPr>
          <a:xfrm>
            <a:off x="3376614" y="2142755"/>
            <a:ext cx="5077837" cy="828009"/>
          </a:xfrm>
          <a:prstGeom prst="rect">
            <a:avLst/>
          </a:prstGeom>
        </p:spPr>
        <p:txBody>
          <a:bodyPr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2400" b="1" kern="1200" cap="none" baseline="0" dirty="0" smtClean="0">
                <a:solidFill>
                  <a:schemeClr val="bg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11" name="Text Placeholder 11">
            <a:extLst>
              <a:ext uri="{FF2B5EF4-FFF2-40B4-BE49-F238E27FC236}">
                <a16:creationId xmlns:a16="http://schemas.microsoft.com/office/drawing/2014/main" id="{A3C0889F-B9D8-0E41-B5DC-A297D3FDDC2A}"/>
              </a:ext>
            </a:extLst>
          </p:cNvPr>
          <p:cNvSpPr>
            <a:spLocks noGrp="1"/>
          </p:cNvSpPr>
          <p:nvPr>
            <p:ph type="body" sz="quarter" idx="13" hasCustomPrompt="1"/>
          </p:nvPr>
        </p:nvSpPr>
        <p:spPr>
          <a:xfrm>
            <a:off x="393574" y="3984877"/>
            <a:ext cx="2439567" cy="38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defRPr lang="en-US" sz="1400" b="0" cap="none" baseline="0" dirty="0">
                <a:solidFill>
                  <a:srgbClr val="6A7B84"/>
                </a:solidFill>
                <a:latin typeface="Calibri" panose="020F0502020204030204" pitchFamily="34" charset="0"/>
                <a:ea typeface="+mj-ea"/>
                <a:cs typeface="Calibri" panose="020F0502020204030204" pitchFamily="34" charset="0"/>
              </a:defRPr>
            </a:lvl1pPr>
          </a:lstStyle>
          <a:p>
            <a:pPr marL="0" marR="0" lvl="0" indent="0" defTabSz="914400" fontAlgn="auto" latinLnBrk="0">
              <a:lnSpc>
                <a:spcPts val="2400"/>
              </a:lnSpc>
              <a:spcBef>
                <a:spcPct val="0"/>
              </a:spcBef>
              <a:spcAft>
                <a:spcPts val="0"/>
              </a:spcAft>
              <a:buClrTx/>
              <a:buSzTx/>
              <a:buFontTx/>
              <a:buNone/>
            </a:pPr>
            <a:r>
              <a:rPr lang="en-US"/>
              <a:t>Presenter Title</a:t>
            </a:r>
          </a:p>
        </p:txBody>
      </p:sp>
      <p:sp>
        <p:nvSpPr>
          <p:cNvPr id="13" name="Text Placeholder 11">
            <a:extLst>
              <a:ext uri="{FF2B5EF4-FFF2-40B4-BE49-F238E27FC236}">
                <a16:creationId xmlns:a16="http://schemas.microsoft.com/office/drawing/2014/main" id="{2A2524D3-E138-A948-A7D2-8B2B99999298}"/>
              </a:ext>
            </a:extLst>
          </p:cNvPr>
          <p:cNvSpPr>
            <a:spLocks noGrp="1"/>
          </p:cNvSpPr>
          <p:nvPr>
            <p:ph type="body" sz="quarter" idx="14" hasCustomPrompt="1"/>
          </p:nvPr>
        </p:nvSpPr>
        <p:spPr>
          <a:xfrm>
            <a:off x="393574" y="4379875"/>
            <a:ext cx="2439567"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spTree>
    <p:extLst>
      <p:ext uri="{BB962C8B-B14F-4D97-AF65-F5344CB8AC3E}">
        <p14:creationId xmlns:p14="http://schemas.microsoft.com/office/powerpoint/2010/main" val="133768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4A4F031-856D-DC44-B9D1-AC686874BCB0}"/>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9" name="Text Placeholder 2">
            <a:extLst>
              <a:ext uri="{FF2B5EF4-FFF2-40B4-BE49-F238E27FC236}">
                <a16:creationId xmlns:a16="http://schemas.microsoft.com/office/drawing/2014/main" id="{F19C558A-E487-3E44-A4AC-A3B75A0BA2AB}"/>
              </a:ext>
            </a:extLst>
          </p:cNvPr>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3224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2" y="2190750"/>
            <a:ext cx="7864475" cy="247650"/>
          </a:xfrm>
        </p:spPr>
        <p:txBody>
          <a:bodyPr/>
          <a:lstStyle>
            <a:lvl1pPr>
              <a:defRPr sz="2400" baseline="0"/>
            </a:lvl1pPr>
          </a:lstStyle>
          <a:p>
            <a:r>
              <a:rPr lang="en-US" dirty="0"/>
              <a:t>Click To Edit Master Title Style</a:t>
            </a:r>
          </a:p>
        </p:txBody>
      </p:sp>
      <p:pic>
        <p:nvPicPr>
          <p:cNvPr id="4" name="Picture 3">
            <a:extLst>
              <a:ext uri="{FF2B5EF4-FFF2-40B4-BE49-F238E27FC236}">
                <a16:creationId xmlns:a16="http://schemas.microsoft.com/office/drawing/2014/main" id="{887D564B-F4DB-1545-90D2-A7AA94C40F69}"/>
              </a:ext>
            </a:extLst>
          </p:cNvPr>
          <p:cNvPicPr>
            <a:picLocks noChangeAspect="1"/>
          </p:cNvPicPr>
          <p:nvPr userDrawn="1"/>
        </p:nvPicPr>
        <p:blipFill>
          <a:blip r:embed="rId3"/>
          <a:srcRect/>
          <a:stretch/>
        </p:blipFill>
        <p:spPr>
          <a:xfrm>
            <a:off x="0" y="4594225"/>
            <a:ext cx="1599897" cy="587840"/>
          </a:xfrm>
          <a:prstGeom prst="rect">
            <a:avLst/>
          </a:prstGeom>
        </p:spPr>
      </p:pic>
    </p:spTree>
    <p:extLst>
      <p:ext uri="{BB962C8B-B14F-4D97-AF65-F5344CB8AC3E}">
        <p14:creationId xmlns:p14="http://schemas.microsoft.com/office/powerpoint/2010/main" val="108332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2" y="2190750"/>
            <a:ext cx="7864475" cy="247650"/>
          </a:xfrm>
        </p:spPr>
        <p:txBody>
          <a:bodyPr/>
          <a:lstStyle>
            <a:lvl1pPr>
              <a:defRPr sz="2400" baseline="0"/>
            </a:lvl1pPr>
          </a:lstStyle>
          <a:p>
            <a:r>
              <a:rPr lang="en-US" dirty="0"/>
              <a:t>Click To Edit Master Title Style</a:t>
            </a:r>
          </a:p>
        </p:txBody>
      </p:sp>
      <p:pic>
        <p:nvPicPr>
          <p:cNvPr id="4" name="Picture 3">
            <a:extLst>
              <a:ext uri="{FF2B5EF4-FFF2-40B4-BE49-F238E27FC236}">
                <a16:creationId xmlns:a16="http://schemas.microsoft.com/office/drawing/2014/main" id="{630AC2D0-2D95-C94D-A2EE-067B77AD2D13}"/>
              </a:ext>
            </a:extLst>
          </p:cNvPr>
          <p:cNvPicPr>
            <a:picLocks noChangeAspect="1"/>
          </p:cNvPicPr>
          <p:nvPr userDrawn="1"/>
        </p:nvPicPr>
        <p:blipFill>
          <a:blip r:embed="rId3"/>
          <a:srcRect/>
          <a:stretch/>
        </p:blipFill>
        <p:spPr>
          <a:xfrm>
            <a:off x="0" y="4594225"/>
            <a:ext cx="1599897" cy="587840"/>
          </a:xfrm>
          <a:prstGeom prst="rect">
            <a:avLst/>
          </a:prstGeom>
        </p:spPr>
      </p:pic>
    </p:spTree>
    <p:extLst>
      <p:ext uri="{BB962C8B-B14F-4D97-AF65-F5344CB8AC3E}">
        <p14:creationId xmlns:p14="http://schemas.microsoft.com/office/powerpoint/2010/main" val="218179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2" y="2190750"/>
            <a:ext cx="7864475" cy="247650"/>
          </a:xfrm>
        </p:spPr>
        <p:txBody>
          <a:bodyPr/>
          <a:lstStyle>
            <a:lvl1pPr>
              <a:defRPr sz="2400" baseline="0"/>
            </a:lvl1pPr>
          </a:lstStyle>
          <a:p>
            <a:r>
              <a:rPr lang="en-US" dirty="0"/>
              <a:t>Click To Edit Master Title Style</a:t>
            </a:r>
          </a:p>
        </p:txBody>
      </p:sp>
      <p:pic>
        <p:nvPicPr>
          <p:cNvPr id="4" name="Picture 3">
            <a:extLst>
              <a:ext uri="{FF2B5EF4-FFF2-40B4-BE49-F238E27FC236}">
                <a16:creationId xmlns:a16="http://schemas.microsoft.com/office/drawing/2014/main" id="{DABF8E64-2D00-174F-B735-109583610863}"/>
              </a:ext>
            </a:extLst>
          </p:cNvPr>
          <p:cNvPicPr>
            <a:picLocks noChangeAspect="1"/>
          </p:cNvPicPr>
          <p:nvPr userDrawn="1"/>
        </p:nvPicPr>
        <p:blipFill>
          <a:blip r:embed="rId3"/>
          <a:srcRect/>
          <a:stretch/>
        </p:blipFill>
        <p:spPr>
          <a:xfrm>
            <a:off x="0" y="4594225"/>
            <a:ext cx="1599897" cy="587840"/>
          </a:xfrm>
          <a:prstGeom prst="rect">
            <a:avLst/>
          </a:prstGeom>
        </p:spPr>
      </p:pic>
    </p:spTree>
    <p:extLst>
      <p:ext uri="{BB962C8B-B14F-4D97-AF65-F5344CB8AC3E}">
        <p14:creationId xmlns:p14="http://schemas.microsoft.com/office/powerpoint/2010/main" val="187805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2_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2" y="2190750"/>
            <a:ext cx="7864475" cy="247650"/>
          </a:xfrm>
        </p:spPr>
        <p:txBody>
          <a:bodyPr/>
          <a:lstStyle>
            <a:lvl1pPr>
              <a:defRPr sz="2400" baseline="0"/>
            </a:lvl1pPr>
          </a:lstStyle>
          <a:p>
            <a:r>
              <a:rPr lang="en-US" dirty="0"/>
              <a:t>Click To Edit Master Title Style</a:t>
            </a:r>
          </a:p>
        </p:txBody>
      </p:sp>
      <p:pic>
        <p:nvPicPr>
          <p:cNvPr id="4" name="Picture 3">
            <a:extLst>
              <a:ext uri="{FF2B5EF4-FFF2-40B4-BE49-F238E27FC236}">
                <a16:creationId xmlns:a16="http://schemas.microsoft.com/office/drawing/2014/main" id="{694D143E-3FF2-1F4D-975E-62272F4E9D8F}"/>
              </a:ext>
            </a:extLst>
          </p:cNvPr>
          <p:cNvPicPr>
            <a:picLocks noChangeAspect="1"/>
          </p:cNvPicPr>
          <p:nvPr userDrawn="1"/>
        </p:nvPicPr>
        <p:blipFill>
          <a:blip r:embed="rId3"/>
          <a:srcRect/>
          <a:stretch/>
        </p:blipFill>
        <p:spPr>
          <a:xfrm>
            <a:off x="0" y="4594225"/>
            <a:ext cx="1599897" cy="587840"/>
          </a:xfrm>
          <a:prstGeom prst="rect">
            <a:avLst/>
          </a:prstGeom>
        </p:spPr>
      </p:pic>
    </p:spTree>
    <p:extLst>
      <p:ext uri="{BB962C8B-B14F-4D97-AF65-F5344CB8AC3E}">
        <p14:creationId xmlns:p14="http://schemas.microsoft.com/office/powerpoint/2010/main" val="303110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3_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2" y="2190750"/>
            <a:ext cx="7864475" cy="247650"/>
          </a:xfrm>
        </p:spPr>
        <p:txBody>
          <a:bodyPr/>
          <a:lstStyle>
            <a:lvl1pPr>
              <a:defRPr sz="2400" baseline="0"/>
            </a:lvl1pPr>
          </a:lstStyle>
          <a:p>
            <a:r>
              <a:rPr lang="en-US" dirty="0"/>
              <a:t>Click To Edit Master Title Style</a:t>
            </a:r>
          </a:p>
        </p:txBody>
      </p:sp>
      <p:pic>
        <p:nvPicPr>
          <p:cNvPr id="4" name="Picture 3">
            <a:extLst>
              <a:ext uri="{FF2B5EF4-FFF2-40B4-BE49-F238E27FC236}">
                <a16:creationId xmlns:a16="http://schemas.microsoft.com/office/drawing/2014/main" id="{8D115B78-5FE5-144E-87C4-20D893339917}"/>
              </a:ext>
            </a:extLst>
          </p:cNvPr>
          <p:cNvPicPr>
            <a:picLocks noChangeAspect="1"/>
          </p:cNvPicPr>
          <p:nvPr userDrawn="1"/>
        </p:nvPicPr>
        <p:blipFill>
          <a:blip r:embed="rId3"/>
          <a:srcRect/>
          <a:stretch/>
        </p:blipFill>
        <p:spPr>
          <a:xfrm>
            <a:off x="0" y="4594225"/>
            <a:ext cx="1599897" cy="587840"/>
          </a:xfrm>
          <a:prstGeom prst="rect">
            <a:avLst/>
          </a:prstGeom>
        </p:spPr>
      </p:pic>
    </p:spTree>
    <p:extLst>
      <p:ext uri="{BB962C8B-B14F-4D97-AF65-F5344CB8AC3E}">
        <p14:creationId xmlns:p14="http://schemas.microsoft.com/office/powerpoint/2010/main" val="261161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1800" baseline="0"/>
            </a:lvl1pPr>
          </a:lstStyle>
          <a:p>
            <a:r>
              <a:rPr lang="en-US" dirty="0"/>
              <a:t>Sample Column Chart</a:t>
            </a:r>
          </a:p>
        </p:txBody>
      </p:sp>
      <p:sp>
        <p:nvSpPr>
          <p:cNvPr id="4" name="Chart Placeholder 3">
            <a:extLst>
              <a:ext uri="{FF2B5EF4-FFF2-40B4-BE49-F238E27FC236}">
                <a16:creationId xmlns:a16="http://schemas.microsoft.com/office/drawing/2014/main" id="{3AEEB5AE-C447-0649-A4F0-41660ABB1FEB}"/>
              </a:ext>
            </a:extLst>
          </p:cNvPr>
          <p:cNvSpPr>
            <a:spLocks noGrp="1"/>
          </p:cNvSpPr>
          <p:nvPr>
            <p:ph type="chart" sz="quarter" idx="10"/>
          </p:nvPr>
        </p:nvSpPr>
        <p:spPr>
          <a:xfrm>
            <a:off x="365125" y="742950"/>
            <a:ext cx="7864475" cy="3884613"/>
          </a:xfrm>
        </p:spPr>
        <p:txBody>
          <a:bodyPr/>
          <a:lstStyle/>
          <a:p>
            <a:r>
              <a:rPr lang="it-IT"/>
              <a:t>Fare clic sull'icona per inserire un grafico</a:t>
            </a:r>
            <a:endParaRPr lang="en-US" dirty="0"/>
          </a:p>
        </p:txBody>
      </p:sp>
    </p:spTree>
    <p:extLst>
      <p:ext uri="{BB962C8B-B14F-4D97-AF65-F5344CB8AC3E}">
        <p14:creationId xmlns:p14="http://schemas.microsoft.com/office/powerpoint/2010/main" val="353078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1800" baseline="0"/>
            </a:lvl1pPr>
          </a:lstStyle>
          <a:p>
            <a:r>
              <a:rPr lang="en-US" dirty="0"/>
              <a:t>Sample Column Chart 2-up With Text</a:t>
            </a:r>
          </a:p>
        </p:txBody>
      </p:sp>
      <p:sp>
        <p:nvSpPr>
          <p:cNvPr id="6" name="Content Placeholder 5"/>
          <p:cNvSpPr>
            <a:spLocks noGrp="1"/>
          </p:cNvSpPr>
          <p:nvPr>
            <p:ph sz="quarter" idx="10"/>
          </p:nvPr>
        </p:nvSpPr>
        <p:spPr>
          <a:xfrm>
            <a:off x="555625" y="4029290"/>
            <a:ext cx="8045450" cy="241300"/>
          </a:xfrm>
        </p:spPr>
        <p:txBody>
          <a:bodyPr>
            <a:noAutofit/>
          </a:bodyPr>
          <a:lstStyle>
            <a:lvl1pPr marL="0" indent="0">
              <a:buNone/>
              <a:defRPr sz="1400"/>
            </a:lvl1pPr>
          </a:lstStyle>
          <a:p>
            <a:pPr lvl="0"/>
            <a:r>
              <a:rPr lang="it-IT"/>
              <a:t>Fare clic per modificare gli stili del testo dello schema</a:t>
            </a:r>
          </a:p>
        </p:txBody>
      </p:sp>
      <p:sp>
        <p:nvSpPr>
          <p:cNvPr id="4" name="Chart Placeholder 3">
            <a:extLst>
              <a:ext uri="{FF2B5EF4-FFF2-40B4-BE49-F238E27FC236}">
                <a16:creationId xmlns:a16="http://schemas.microsoft.com/office/drawing/2014/main" id="{6DD85570-BA75-5744-8AD5-73D4FFFDBE83}"/>
              </a:ext>
            </a:extLst>
          </p:cNvPr>
          <p:cNvSpPr>
            <a:spLocks noGrp="1"/>
          </p:cNvSpPr>
          <p:nvPr>
            <p:ph type="chart" sz="quarter" idx="11"/>
          </p:nvPr>
        </p:nvSpPr>
        <p:spPr>
          <a:xfrm>
            <a:off x="665163" y="1246188"/>
            <a:ext cx="3552825" cy="2555875"/>
          </a:xfrm>
        </p:spPr>
        <p:txBody>
          <a:bodyPr/>
          <a:lstStyle/>
          <a:p>
            <a:r>
              <a:rPr lang="it-IT"/>
              <a:t>Fare clic sull'icona per inserire un grafico</a:t>
            </a:r>
            <a:endParaRPr lang="en-US"/>
          </a:p>
        </p:txBody>
      </p:sp>
      <p:sp>
        <p:nvSpPr>
          <p:cNvPr id="8" name="Chart Placeholder 7">
            <a:extLst>
              <a:ext uri="{FF2B5EF4-FFF2-40B4-BE49-F238E27FC236}">
                <a16:creationId xmlns:a16="http://schemas.microsoft.com/office/drawing/2014/main" id="{81E7DA0B-9E40-784D-B8FC-420FF70B7265}"/>
              </a:ext>
            </a:extLst>
          </p:cNvPr>
          <p:cNvSpPr>
            <a:spLocks noGrp="1"/>
          </p:cNvSpPr>
          <p:nvPr>
            <p:ph type="chart" sz="quarter" idx="12"/>
          </p:nvPr>
        </p:nvSpPr>
        <p:spPr>
          <a:xfrm>
            <a:off x="4360632" y="1246188"/>
            <a:ext cx="3957637" cy="2555875"/>
          </a:xfrm>
        </p:spPr>
        <p:txBody>
          <a:bodyPr/>
          <a:lstStyle/>
          <a:p>
            <a:r>
              <a:rPr lang="it-IT"/>
              <a:t>Fare clic sull'icona per inserire un grafico</a:t>
            </a:r>
            <a:endParaRPr lang="en-US"/>
          </a:p>
        </p:txBody>
      </p:sp>
    </p:spTree>
    <p:extLst>
      <p:ext uri="{BB962C8B-B14F-4D97-AF65-F5344CB8AC3E}">
        <p14:creationId xmlns:p14="http://schemas.microsoft.com/office/powerpoint/2010/main" val="402067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 Content + Chart">
    <p:spTree>
      <p:nvGrpSpPr>
        <p:cNvPr id="1" name=""/>
        <p:cNvGrpSpPr/>
        <p:nvPr/>
      </p:nvGrpSpPr>
      <p:grpSpPr>
        <a:xfrm>
          <a:off x="0" y="0"/>
          <a:ext cx="0" cy="0"/>
          <a:chOff x="0" y="0"/>
          <a:chExt cx="0" cy="0"/>
        </a:xfrm>
      </p:grpSpPr>
      <p:cxnSp>
        <p:nvCxnSpPr>
          <p:cNvPr id="4" name="Straight Connector 3"/>
          <p:cNvCxnSpPr/>
          <p:nvPr userDrawn="1"/>
        </p:nvCxnSpPr>
        <p:spPr>
          <a:xfrm flipV="1">
            <a:off x="4567192" y="1579390"/>
            <a:ext cx="0" cy="2312988"/>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lvl1pPr>
              <a:defRPr sz="1800"/>
            </a:lvl1pPr>
          </a:lstStyle>
          <a:p>
            <a:r>
              <a:rPr lang="en-US" dirty="0"/>
              <a:t>Pie Chart + Text</a:t>
            </a:r>
          </a:p>
        </p:txBody>
      </p:sp>
      <p:sp>
        <p:nvSpPr>
          <p:cNvPr id="13" name="Content Placeholder 12"/>
          <p:cNvSpPr>
            <a:spLocks noGrp="1"/>
          </p:cNvSpPr>
          <p:nvPr>
            <p:ph sz="quarter" idx="11"/>
          </p:nvPr>
        </p:nvSpPr>
        <p:spPr>
          <a:xfrm>
            <a:off x="466725" y="2189634"/>
            <a:ext cx="3314969" cy="1050925"/>
          </a:xfrm>
        </p:spPr>
        <p:txBody>
          <a:bodyPr/>
          <a:lstStyle>
            <a:lvl1pPr marL="0" indent="0">
              <a:buFont typeface="Arial"/>
              <a:buNone/>
              <a:defRPr sz="1400">
                <a:solidFill>
                  <a:schemeClr val="accent1"/>
                </a:solidFill>
              </a:defRPr>
            </a:lvl1pPr>
            <a:lvl2pPr marL="0" indent="0">
              <a:spcAft>
                <a:spcPts val="0"/>
              </a:spcAft>
              <a:buNone/>
              <a:defRPr sz="1400">
                <a:solidFill>
                  <a:schemeClr val="accent2"/>
                </a:solidFill>
              </a:defRPr>
            </a:lvl2pPr>
            <a:lvl3pPr marL="685800" indent="0">
              <a:buNone/>
              <a:defRPr/>
            </a:lvl3pPr>
            <a:lvl4pPr marL="974725" indent="0">
              <a:buNone/>
              <a:defRPr/>
            </a:lvl4pPr>
            <a:lvl5pPr marL="1146175" indent="0">
              <a:buNone/>
              <a:defRPr/>
            </a:lvl5pPr>
          </a:lstStyle>
          <a:p>
            <a:pPr lvl="0"/>
            <a:r>
              <a:rPr lang="it-IT"/>
              <a:t>Fare clic per modificare gli stili del testo dello schema</a:t>
            </a:r>
          </a:p>
          <a:p>
            <a:pPr lvl="1"/>
            <a:r>
              <a:rPr lang="it-IT"/>
              <a:t>Secondo livello</a:t>
            </a:r>
          </a:p>
        </p:txBody>
      </p:sp>
      <p:sp>
        <p:nvSpPr>
          <p:cNvPr id="9" name="Chart Placeholder 8">
            <a:extLst>
              <a:ext uri="{FF2B5EF4-FFF2-40B4-BE49-F238E27FC236}">
                <a16:creationId xmlns:a16="http://schemas.microsoft.com/office/drawing/2014/main" id="{40E89465-5988-0E40-93A2-989446175FA2}"/>
              </a:ext>
            </a:extLst>
          </p:cNvPr>
          <p:cNvSpPr>
            <a:spLocks noGrp="1"/>
          </p:cNvSpPr>
          <p:nvPr>
            <p:ph type="chart" sz="quarter" idx="12"/>
          </p:nvPr>
        </p:nvSpPr>
        <p:spPr>
          <a:xfrm>
            <a:off x="4721225" y="1052513"/>
            <a:ext cx="4151313" cy="3657600"/>
          </a:xfrm>
        </p:spPr>
        <p:txBody>
          <a:bodyPr/>
          <a:lstStyle/>
          <a:p>
            <a:r>
              <a:rPr lang="it-IT"/>
              <a:t>Fare clic sull'icona per inserire un grafico</a:t>
            </a:r>
            <a:endParaRPr lang="en-US" dirty="0"/>
          </a:p>
        </p:txBody>
      </p:sp>
    </p:spTree>
    <p:extLst>
      <p:ext uri="{BB962C8B-B14F-4D97-AF65-F5344CB8AC3E}">
        <p14:creationId xmlns:p14="http://schemas.microsoft.com/office/powerpoint/2010/main" val="275776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1800"/>
            </a:lvl1pPr>
          </a:lstStyle>
          <a:p>
            <a:r>
              <a:rPr lang="en-US" dirty="0"/>
              <a:t>Table</a:t>
            </a:r>
          </a:p>
        </p:txBody>
      </p:sp>
      <p:sp>
        <p:nvSpPr>
          <p:cNvPr id="4" name="Table Placeholder 3">
            <a:extLst>
              <a:ext uri="{FF2B5EF4-FFF2-40B4-BE49-F238E27FC236}">
                <a16:creationId xmlns:a16="http://schemas.microsoft.com/office/drawing/2014/main" id="{EA007DC3-A8E2-F848-B6D4-CFEBED0F1D3E}"/>
              </a:ext>
            </a:extLst>
          </p:cNvPr>
          <p:cNvSpPr>
            <a:spLocks noGrp="1"/>
          </p:cNvSpPr>
          <p:nvPr>
            <p:ph type="tbl" sz="quarter" idx="13"/>
          </p:nvPr>
        </p:nvSpPr>
        <p:spPr>
          <a:xfrm>
            <a:off x="365126" y="953791"/>
            <a:ext cx="7864474" cy="3498939"/>
          </a:xfrm>
        </p:spPr>
        <p:txBody>
          <a:bodyPr/>
          <a:lstStyle/>
          <a:p>
            <a:r>
              <a:rPr lang="it-IT"/>
              <a:t>Fare clic sull'icona per inserire una tabella</a:t>
            </a:r>
            <a:endParaRPr lang="en-US" dirty="0"/>
          </a:p>
        </p:txBody>
      </p:sp>
    </p:spTree>
    <p:extLst>
      <p:ext uri="{BB962C8B-B14F-4D97-AF65-F5344CB8AC3E}">
        <p14:creationId xmlns:p14="http://schemas.microsoft.com/office/powerpoint/2010/main" val="10142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tandard Styles">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716187B-DC71-234B-B86B-73B9DB2ADA98}"/>
              </a:ext>
            </a:extLst>
          </p:cNvPr>
          <p:cNvGrpSpPr/>
          <p:nvPr userDrawn="1"/>
        </p:nvGrpSpPr>
        <p:grpSpPr>
          <a:xfrm>
            <a:off x="618744" y="1157478"/>
            <a:ext cx="2402401" cy="3167630"/>
            <a:chOff x="381000" y="1047750"/>
            <a:chExt cx="2716213" cy="3581400"/>
          </a:xfrm>
        </p:grpSpPr>
        <p:sp>
          <p:nvSpPr>
            <p:cNvPr id="3" name="Rectangle 2"/>
            <p:cNvSpPr/>
            <p:nvPr userDrawn="1"/>
          </p:nvSpPr>
          <p:spPr>
            <a:xfrm>
              <a:off x="381000" y="1047750"/>
              <a:ext cx="1295400" cy="1143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solidFill>
                  <a:srgbClr val="FFFFFF"/>
                </a:solidFill>
              </a:endParaRPr>
            </a:p>
          </p:txBody>
        </p:sp>
        <p:sp>
          <p:nvSpPr>
            <p:cNvPr id="4" name="Rectangle 3"/>
            <p:cNvSpPr/>
            <p:nvPr userDrawn="1"/>
          </p:nvSpPr>
          <p:spPr>
            <a:xfrm>
              <a:off x="1801813" y="1047750"/>
              <a:ext cx="1295400" cy="1143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userDrawn="1"/>
          </p:nvSpPr>
          <p:spPr>
            <a:xfrm>
              <a:off x="381000" y="2290763"/>
              <a:ext cx="1295400" cy="433387"/>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1801813" y="2290763"/>
              <a:ext cx="1295400" cy="433387"/>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a:off x="381000" y="2952750"/>
              <a:ext cx="1295400" cy="1143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1801813" y="2952750"/>
              <a:ext cx="1295400" cy="1143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userDrawn="1"/>
          </p:nvSpPr>
          <p:spPr>
            <a:xfrm>
              <a:off x="381000" y="4195763"/>
              <a:ext cx="1295400" cy="433387"/>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userDrawn="1"/>
          </p:nvSpPr>
          <p:spPr>
            <a:xfrm>
              <a:off x="1801813" y="4195763"/>
              <a:ext cx="1295400" cy="433387"/>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17" name="Straight Connector 16"/>
          <p:cNvCxnSpPr/>
          <p:nvPr userDrawn="1"/>
        </p:nvCxnSpPr>
        <p:spPr>
          <a:xfrm>
            <a:off x="3560509" y="1186074"/>
            <a:ext cx="1751012" cy="0"/>
          </a:xfrm>
          <a:prstGeom prst="line">
            <a:avLst/>
          </a:prstGeom>
          <a:ln w="9525" cmpd="sng"/>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3560509" y="1327361"/>
            <a:ext cx="1751012" cy="0"/>
          </a:xfrm>
          <a:prstGeom prst="line">
            <a:avLst/>
          </a:prstGeom>
          <a:ln w="28575"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3560509" y="1528974"/>
            <a:ext cx="1751012" cy="0"/>
          </a:xfrm>
          <a:prstGeom prst="line">
            <a:avLst/>
          </a:prstGeom>
          <a:ln w="28575" cmpd="sng">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3560509" y="2294082"/>
            <a:ext cx="1751012" cy="0"/>
          </a:xfrm>
          <a:prstGeom prst="line">
            <a:avLst/>
          </a:prstGeom>
          <a:ln w="9525" cmpd="sng">
            <a:solidFill>
              <a:srgbClr val="6A7B84"/>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3560509" y="2436957"/>
            <a:ext cx="1751012" cy="0"/>
          </a:xfrm>
          <a:prstGeom prst="line">
            <a:avLst/>
          </a:prstGeom>
          <a:ln w="28575" cmpd="sng">
            <a:solidFill>
              <a:srgbClr val="6A7B84"/>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3560509" y="2638569"/>
            <a:ext cx="1751012" cy="0"/>
          </a:xfrm>
          <a:prstGeom prst="line">
            <a:avLst/>
          </a:prstGeom>
          <a:ln w="28575" cmpd="sng">
            <a:solidFill>
              <a:srgbClr val="6A7B84"/>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lvl1pPr>
              <a:defRPr sz="1800" b="1" baseline="0"/>
            </a:lvl1pPr>
          </a:lstStyle>
          <a:p>
            <a:r>
              <a:rPr lang="en-US" dirty="0"/>
              <a:t>Standard Styles </a:t>
            </a:r>
          </a:p>
        </p:txBody>
      </p:sp>
      <p:grpSp>
        <p:nvGrpSpPr>
          <p:cNvPr id="14" name="Group 13">
            <a:extLst>
              <a:ext uri="{FF2B5EF4-FFF2-40B4-BE49-F238E27FC236}">
                <a16:creationId xmlns:a16="http://schemas.microsoft.com/office/drawing/2014/main" id="{5334492F-1516-2040-B4EB-E53048DF736C}"/>
              </a:ext>
            </a:extLst>
          </p:cNvPr>
          <p:cNvGrpSpPr/>
          <p:nvPr userDrawn="1"/>
        </p:nvGrpSpPr>
        <p:grpSpPr>
          <a:xfrm>
            <a:off x="5763956" y="1157478"/>
            <a:ext cx="2602803" cy="3167627"/>
            <a:chOff x="5965824" y="1047750"/>
            <a:chExt cx="2752725" cy="3581400"/>
          </a:xfrm>
        </p:grpSpPr>
        <p:sp>
          <p:nvSpPr>
            <p:cNvPr id="11" name="Rectangle 10"/>
            <p:cNvSpPr/>
            <p:nvPr userDrawn="1"/>
          </p:nvSpPr>
          <p:spPr>
            <a:xfrm>
              <a:off x="5965824" y="1047750"/>
              <a:ext cx="2743200" cy="685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chemeClr val="bg1"/>
                  </a:solidFill>
                </a:rPr>
                <a:t>Dark Callout/takeaway</a:t>
              </a:r>
            </a:p>
          </p:txBody>
        </p:sp>
        <p:sp>
          <p:nvSpPr>
            <p:cNvPr id="12" name="Rectangle 11"/>
            <p:cNvSpPr/>
            <p:nvPr userDrawn="1"/>
          </p:nvSpPr>
          <p:spPr>
            <a:xfrm>
              <a:off x="5965824" y="2952750"/>
              <a:ext cx="2752725" cy="68579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rgbClr val="FFFFFF"/>
                  </a:solidFill>
                </a:rPr>
                <a:t>Bright Highlight/takeaway</a:t>
              </a:r>
            </a:p>
          </p:txBody>
        </p:sp>
        <p:sp>
          <p:nvSpPr>
            <p:cNvPr id="23" name="Rectangle 22">
              <a:extLst>
                <a:ext uri="{FF2B5EF4-FFF2-40B4-BE49-F238E27FC236}">
                  <a16:creationId xmlns:a16="http://schemas.microsoft.com/office/drawing/2014/main" id="{842359FE-A0BA-4427-AD73-570774C5A496}"/>
                </a:ext>
              </a:extLst>
            </p:cNvPr>
            <p:cNvSpPr/>
            <p:nvPr userDrawn="1"/>
          </p:nvSpPr>
          <p:spPr>
            <a:xfrm>
              <a:off x="5965824" y="2038350"/>
              <a:ext cx="2743200" cy="6858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chemeClr val="bg1"/>
                  </a:solidFill>
                </a:rPr>
                <a:t>Dark Callout/takeaway</a:t>
              </a:r>
            </a:p>
          </p:txBody>
        </p:sp>
        <p:sp>
          <p:nvSpPr>
            <p:cNvPr id="24" name="Rectangle 23">
              <a:extLst>
                <a:ext uri="{FF2B5EF4-FFF2-40B4-BE49-F238E27FC236}">
                  <a16:creationId xmlns:a16="http://schemas.microsoft.com/office/drawing/2014/main" id="{5FC4E1DE-DEF0-4287-AC12-850253C11259}"/>
                </a:ext>
              </a:extLst>
            </p:cNvPr>
            <p:cNvSpPr/>
            <p:nvPr userDrawn="1"/>
          </p:nvSpPr>
          <p:spPr>
            <a:xfrm>
              <a:off x="5965824" y="3943353"/>
              <a:ext cx="2752725" cy="6857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rgbClr val="FFFFFF"/>
                  </a:solidFill>
                </a:rPr>
                <a:t>Bright Highlight/takeaway</a:t>
              </a:r>
            </a:p>
          </p:txBody>
        </p:sp>
      </p:grpSp>
      <p:cxnSp>
        <p:nvCxnSpPr>
          <p:cNvPr id="25" name="Straight Connector 24">
            <a:extLst>
              <a:ext uri="{FF2B5EF4-FFF2-40B4-BE49-F238E27FC236}">
                <a16:creationId xmlns:a16="http://schemas.microsoft.com/office/drawing/2014/main" id="{317D8B7C-D9D5-4604-97A2-72F996931174}"/>
              </a:ext>
            </a:extLst>
          </p:cNvPr>
          <p:cNvCxnSpPr/>
          <p:nvPr userDrawn="1"/>
        </p:nvCxnSpPr>
        <p:spPr>
          <a:xfrm>
            <a:off x="3560509" y="1742408"/>
            <a:ext cx="1751012" cy="0"/>
          </a:xfrm>
          <a:prstGeom prst="line">
            <a:avLst/>
          </a:prstGeom>
          <a:ln w="28575" cmpd="sng">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D34D0C5-B441-4B2B-A327-B913A7C78C39}"/>
              </a:ext>
            </a:extLst>
          </p:cNvPr>
          <p:cNvCxnSpPr/>
          <p:nvPr userDrawn="1"/>
        </p:nvCxnSpPr>
        <p:spPr>
          <a:xfrm>
            <a:off x="3560509" y="2844876"/>
            <a:ext cx="1751012" cy="0"/>
          </a:xfrm>
          <a:prstGeom prst="line">
            <a:avLst/>
          </a:prstGeom>
          <a:ln w="28575" cmpd="sng">
            <a:solidFill>
              <a:srgbClr val="6A7B84"/>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247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452B679-02AC-8044-89B7-E68F6AC954A3}"/>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8" name="Text Placeholder 2">
            <a:extLst>
              <a:ext uri="{FF2B5EF4-FFF2-40B4-BE49-F238E27FC236}">
                <a16:creationId xmlns:a16="http://schemas.microsoft.com/office/drawing/2014/main" id="{B24534B1-64F7-F34F-9801-68B2F76F97E3}"/>
              </a:ext>
            </a:extLst>
          </p:cNvPr>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1098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ample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1800"/>
            </a:lvl1pPr>
          </a:lstStyle>
          <a:p>
            <a:r>
              <a:rPr lang="en-US" dirty="0"/>
              <a:t>Sample Tables</a:t>
            </a:r>
          </a:p>
        </p:txBody>
      </p:sp>
      <p:graphicFrame>
        <p:nvGraphicFramePr>
          <p:cNvPr id="6" name="Table 5">
            <a:extLst>
              <a:ext uri="{FF2B5EF4-FFF2-40B4-BE49-F238E27FC236}">
                <a16:creationId xmlns:a16="http://schemas.microsoft.com/office/drawing/2014/main" id="{4B3ABCAB-8032-8C4E-8D11-ED793B820F66}"/>
              </a:ext>
            </a:extLst>
          </p:cNvPr>
          <p:cNvGraphicFramePr>
            <a:graphicFrameLocks noGrp="1"/>
          </p:cNvGraphicFramePr>
          <p:nvPr userDrawn="1">
            <p:extLst>
              <p:ext uri="{D42A27DB-BD31-4B8C-83A1-F6EECF244321}">
                <p14:modId xmlns:p14="http://schemas.microsoft.com/office/powerpoint/2010/main" val="1620783703"/>
              </p:ext>
            </p:extLst>
          </p:nvPr>
        </p:nvGraphicFramePr>
        <p:xfrm>
          <a:off x="1197863" y="1163480"/>
          <a:ext cx="3076068" cy="1559395"/>
        </p:xfrm>
        <a:graphic>
          <a:graphicData uri="http://schemas.openxmlformats.org/drawingml/2006/table">
            <a:tbl>
              <a:tblPr firstRow="1" bandRow="1">
                <a:tableStyleId>{5C22544A-7EE6-4342-B048-85BDC9FD1C3A}</a:tableStyleId>
              </a:tblPr>
              <a:tblGrid>
                <a:gridCol w="1025356">
                  <a:extLst>
                    <a:ext uri="{9D8B030D-6E8A-4147-A177-3AD203B41FA5}">
                      <a16:colId xmlns:a16="http://schemas.microsoft.com/office/drawing/2014/main" val="20000"/>
                    </a:ext>
                  </a:extLst>
                </a:gridCol>
                <a:gridCol w="1025356">
                  <a:extLst>
                    <a:ext uri="{9D8B030D-6E8A-4147-A177-3AD203B41FA5}">
                      <a16:colId xmlns:a16="http://schemas.microsoft.com/office/drawing/2014/main" val="20001"/>
                    </a:ext>
                  </a:extLst>
                </a:gridCol>
                <a:gridCol w="1025356">
                  <a:extLst>
                    <a:ext uri="{9D8B030D-6E8A-4147-A177-3AD203B41FA5}">
                      <a16:colId xmlns:a16="http://schemas.microsoft.com/office/drawing/2014/main" val="20002"/>
                    </a:ext>
                  </a:extLst>
                </a:gridCol>
              </a:tblGrid>
              <a:tr h="311879">
                <a:tc>
                  <a:txBody>
                    <a:bodyPr/>
                    <a:lstStyle/>
                    <a:p>
                      <a:pPr algn="ctr"/>
                      <a:r>
                        <a:rPr lang="en-US" sz="1200" dirty="0">
                          <a:solidFill>
                            <a:schemeClr val="accent1">
                              <a:lumMod val="40000"/>
                              <a:lumOff val="60000"/>
                            </a:schemeClr>
                          </a:solidFill>
                        </a:rPr>
                        <a:t>Header</a:t>
                      </a:r>
                    </a:p>
                  </a:txBody>
                  <a:tcPr marL="76902" marR="76902" marT="38451" marB="3845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solidFill>
                            <a:schemeClr val="accent1">
                              <a:lumMod val="40000"/>
                              <a:lumOff val="60000"/>
                            </a:schemeClr>
                          </a:solidFill>
                        </a:rPr>
                        <a:t>Header</a:t>
                      </a:r>
                    </a:p>
                  </a:txBody>
                  <a:tcPr marL="76902" marR="76902" marT="38451" marB="3845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solidFill>
                            <a:schemeClr val="accent1">
                              <a:lumMod val="40000"/>
                              <a:lumOff val="60000"/>
                            </a:schemeClr>
                          </a:solidFill>
                        </a:rPr>
                        <a:t>Header</a:t>
                      </a:r>
                    </a:p>
                  </a:txBody>
                  <a:tcPr marL="76902" marR="76902" marT="38451" marB="3845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11879">
                <a:tc>
                  <a:txBody>
                    <a:bodyPr/>
                    <a:lstStyle/>
                    <a:p>
                      <a:endParaRPr lang="en-US" sz="1200" dirty="0">
                        <a:solidFill>
                          <a:schemeClr val="tx2"/>
                        </a:solidFill>
                        <a:latin typeface="+mn-lt"/>
                      </a:endParaRPr>
                    </a:p>
                  </a:txBody>
                  <a:tcPr marL="76902" marR="76902" marT="38451" marB="38451">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solidFill>
                          <a:schemeClr val="tx2"/>
                        </a:solidFill>
                        <a:latin typeface="+mn-lt"/>
                      </a:endParaRPr>
                    </a:p>
                  </a:txBody>
                  <a:tcPr marL="76902" marR="76902" marT="38451" marB="38451">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11879">
                <a:tc>
                  <a:txBody>
                    <a:bodyPr/>
                    <a:lstStyle/>
                    <a:p>
                      <a:endParaRPr lang="en-US" sz="1200" dirty="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11879">
                <a:tc>
                  <a:txBody>
                    <a:bodyPr/>
                    <a:lstStyle/>
                    <a:p>
                      <a:endParaRPr lang="en-US" sz="1200" dirty="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11879">
                <a:tc>
                  <a:txBody>
                    <a:bodyPr/>
                    <a:lstStyle/>
                    <a:p>
                      <a:endParaRPr lang="en-US" sz="1200" dirty="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graphicFrame>
        <p:nvGraphicFramePr>
          <p:cNvPr id="7" name="Table 6">
            <a:extLst>
              <a:ext uri="{FF2B5EF4-FFF2-40B4-BE49-F238E27FC236}">
                <a16:creationId xmlns:a16="http://schemas.microsoft.com/office/drawing/2014/main" id="{11D54DF3-1F3B-9F4B-9AEA-D008F13E07E0}"/>
              </a:ext>
            </a:extLst>
          </p:cNvPr>
          <p:cNvGraphicFramePr>
            <a:graphicFrameLocks noGrp="1"/>
          </p:cNvGraphicFramePr>
          <p:nvPr userDrawn="1">
            <p:extLst>
              <p:ext uri="{D42A27DB-BD31-4B8C-83A1-F6EECF244321}">
                <p14:modId xmlns:p14="http://schemas.microsoft.com/office/powerpoint/2010/main" val="4227691330"/>
              </p:ext>
            </p:extLst>
          </p:nvPr>
        </p:nvGraphicFramePr>
        <p:xfrm>
          <a:off x="4786609" y="1163480"/>
          <a:ext cx="3076068" cy="1559395"/>
        </p:xfrm>
        <a:graphic>
          <a:graphicData uri="http://schemas.openxmlformats.org/drawingml/2006/table">
            <a:tbl>
              <a:tblPr firstRow="1" bandRow="1">
                <a:tableStyleId>{5C22544A-7EE6-4342-B048-85BDC9FD1C3A}</a:tableStyleId>
              </a:tblPr>
              <a:tblGrid>
                <a:gridCol w="1025356">
                  <a:extLst>
                    <a:ext uri="{9D8B030D-6E8A-4147-A177-3AD203B41FA5}">
                      <a16:colId xmlns:a16="http://schemas.microsoft.com/office/drawing/2014/main" val="20000"/>
                    </a:ext>
                  </a:extLst>
                </a:gridCol>
                <a:gridCol w="1025356">
                  <a:extLst>
                    <a:ext uri="{9D8B030D-6E8A-4147-A177-3AD203B41FA5}">
                      <a16:colId xmlns:a16="http://schemas.microsoft.com/office/drawing/2014/main" val="20001"/>
                    </a:ext>
                  </a:extLst>
                </a:gridCol>
                <a:gridCol w="1025356">
                  <a:extLst>
                    <a:ext uri="{9D8B030D-6E8A-4147-A177-3AD203B41FA5}">
                      <a16:colId xmlns:a16="http://schemas.microsoft.com/office/drawing/2014/main" val="20002"/>
                    </a:ext>
                  </a:extLst>
                </a:gridCol>
              </a:tblGrid>
              <a:tr h="311879">
                <a:tc>
                  <a:txBody>
                    <a:bodyPr/>
                    <a:lstStyle/>
                    <a:p>
                      <a:pPr algn="ctr"/>
                      <a:r>
                        <a:rPr lang="en-US" sz="1200" dirty="0">
                          <a:solidFill>
                            <a:schemeClr val="accent1"/>
                          </a:solidFill>
                        </a:rPr>
                        <a:t>Header</a:t>
                      </a:r>
                    </a:p>
                  </a:txBody>
                  <a:tcPr marL="76902" marR="76902" marT="38451" marB="38451">
                    <a:lnL w="9525" cap="flat" cmpd="sng" algn="ctr">
                      <a:noFill/>
                      <a:prstDash val="sysDot"/>
                      <a:round/>
                      <a:headEnd type="none" w="med" len="med"/>
                      <a:tailEnd type="none" w="med" len="med"/>
                    </a:lnL>
                    <a:lnR w="9525" cap="flat" cmpd="sng" algn="ctr">
                      <a:solidFill>
                        <a:srgbClr val="0F73C3"/>
                      </a:solidFill>
                      <a:prstDash val="sysDot"/>
                      <a:round/>
                      <a:headEnd type="none" w="med" len="med"/>
                      <a:tailEnd type="none" w="med" len="med"/>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accent1"/>
                          </a:solidFill>
                        </a:rPr>
                        <a:t>Header</a:t>
                      </a:r>
                    </a:p>
                  </a:txBody>
                  <a:tcPr marL="76902" marR="76902" marT="38451" marB="38451">
                    <a:lnL w="9525" cap="flat" cmpd="sng" algn="ctr">
                      <a:solidFill>
                        <a:srgbClr val="0F73C3"/>
                      </a:solidFill>
                      <a:prstDash val="sysDot"/>
                      <a:round/>
                      <a:headEnd type="none" w="med" len="med"/>
                      <a:tailEnd type="none" w="med" len="med"/>
                    </a:lnL>
                    <a:lnR w="9525" cap="flat" cmpd="sng" algn="ctr">
                      <a:solidFill>
                        <a:srgbClr val="0F73C3"/>
                      </a:solidFill>
                      <a:prstDash val="sysDot"/>
                      <a:round/>
                      <a:headEnd type="none" w="med" len="med"/>
                      <a:tailEnd type="none" w="med" len="med"/>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accent1"/>
                          </a:solidFill>
                        </a:rPr>
                        <a:t>Header</a:t>
                      </a:r>
                    </a:p>
                  </a:txBody>
                  <a:tcPr marL="76902" marR="76902" marT="38451" marB="38451">
                    <a:lnL w="9525" cap="flat" cmpd="sng" algn="ctr">
                      <a:solidFill>
                        <a:srgbClr val="0F73C3"/>
                      </a:solidFill>
                      <a:prstDash val="sysDot"/>
                      <a:round/>
                      <a:headEnd type="none" w="med" len="med"/>
                      <a:tailEnd type="none" w="med" len="med"/>
                    </a:lnL>
                    <a:lnR w="12700" cmpd="sng">
                      <a:noFill/>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1879">
                <a:tc>
                  <a:txBody>
                    <a:bodyPr/>
                    <a:lstStyle/>
                    <a:p>
                      <a:endParaRPr lang="en-US" sz="1200" dirty="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28575" cap="flat" cmpd="sng" algn="ctr">
                      <a:solidFill>
                        <a:schemeClr val="accent2"/>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dirty="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28575" cap="flat" cmpd="sng" algn="ctr">
                      <a:solidFill>
                        <a:schemeClr val="accent2"/>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dirty="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28575" cap="flat" cmpd="sng" algn="ctr">
                      <a:solidFill>
                        <a:schemeClr val="accent2"/>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311879">
                <a:tc>
                  <a:txBody>
                    <a:bodyPr/>
                    <a:lstStyle/>
                    <a:p>
                      <a:endParaRPr lang="en-US" sz="1200" dirty="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11879">
                <a:tc>
                  <a:txBody>
                    <a:bodyPr/>
                    <a:lstStyle/>
                    <a:p>
                      <a:endParaRPr lang="en-US" sz="1200" dirty="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dirty="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dirty="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311879">
                <a:tc>
                  <a:txBody>
                    <a:bodyPr/>
                    <a:lstStyle/>
                    <a:p>
                      <a:endParaRPr lang="en-US" sz="1200" dirty="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8" name="Table 7">
            <a:extLst>
              <a:ext uri="{FF2B5EF4-FFF2-40B4-BE49-F238E27FC236}">
                <a16:creationId xmlns:a16="http://schemas.microsoft.com/office/drawing/2014/main" id="{9E1AC242-D594-C745-ABB0-C41C4598523E}"/>
              </a:ext>
            </a:extLst>
          </p:cNvPr>
          <p:cNvGraphicFramePr>
            <a:graphicFrameLocks noGrp="1"/>
          </p:cNvGraphicFramePr>
          <p:nvPr userDrawn="1">
            <p:extLst>
              <p:ext uri="{D42A27DB-BD31-4B8C-83A1-F6EECF244321}">
                <p14:modId xmlns:p14="http://schemas.microsoft.com/office/powerpoint/2010/main" val="222730404"/>
              </p:ext>
            </p:extLst>
          </p:nvPr>
        </p:nvGraphicFramePr>
        <p:xfrm>
          <a:off x="1197863" y="3143405"/>
          <a:ext cx="6664815" cy="1247516"/>
        </p:xfrm>
        <a:graphic>
          <a:graphicData uri="http://schemas.openxmlformats.org/drawingml/2006/table">
            <a:tbl>
              <a:tblPr firstRow="1" bandRow="1">
                <a:tableStyleId>{5C22544A-7EE6-4342-B048-85BDC9FD1C3A}</a:tableStyleId>
              </a:tblPr>
              <a:tblGrid>
                <a:gridCol w="1332963">
                  <a:extLst>
                    <a:ext uri="{9D8B030D-6E8A-4147-A177-3AD203B41FA5}">
                      <a16:colId xmlns:a16="http://schemas.microsoft.com/office/drawing/2014/main" val="1172607692"/>
                    </a:ext>
                  </a:extLst>
                </a:gridCol>
                <a:gridCol w="1332963">
                  <a:extLst>
                    <a:ext uri="{9D8B030D-6E8A-4147-A177-3AD203B41FA5}">
                      <a16:colId xmlns:a16="http://schemas.microsoft.com/office/drawing/2014/main" val="582987546"/>
                    </a:ext>
                  </a:extLst>
                </a:gridCol>
                <a:gridCol w="1332963">
                  <a:extLst>
                    <a:ext uri="{9D8B030D-6E8A-4147-A177-3AD203B41FA5}">
                      <a16:colId xmlns:a16="http://schemas.microsoft.com/office/drawing/2014/main" val="1266951067"/>
                    </a:ext>
                  </a:extLst>
                </a:gridCol>
                <a:gridCol w="1332963">
                  <a:extLst>
                    <a:ext uri="{9D8B030D-6E8A-4147-A177-3AD203B41FA5}">
                      <a16:colId xmlns:a16="http://schemas.microsoft.com/office/drawing/2014/main" val="1406221317"/>
                    </a:ext>
                  </a:extLst>
                </a:gridCol>
                <a:gridCol w="1332963">
                  <a:extLst>
                    <a:ext uri="{9D8B030D-6E8A-4147-A177-3AD203B41FA5}">
                      <a16:colId xmlns:a16="http://schemas.microsoft.com/office/drawing/2014/main" val="3023995996"/>
                    </a:ext>
                  </a:extLst>
                </a:gridCol>
              </a:tblGrid>
              <a:tr h="311879">
                <a:tc>
                  <a:txBody>
                    <a:bodyPr/>
                    <a:lstStyle/>
                    <a:p>
                      <a:pPr algn="ctr"/>
                      <a:r>
                        <a:rPr lang="en-US" sz="1200" dirty="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Header</a:t>
                      </a:r>
                    </a:p>
                  </a:txBody>
                  <a:tcPr marL="76902" marR="76902" marT="38451" marB="38451"/>
                </a:tc>
                <a:extLst>
                  <a:ext uri="{0D108BD9-81ED-4DB2-BD59-A6C34878D82A}">
                    <a16:rowId xmlns:a16="http://schemas.microsoft.com/office/drawing/2014/main" val="3486777222"/>
                  </a:ext>
                </a:extLst>
              </a:tr>
              <a:tr h="311879">
                <a:tc>
                  <a:txBody>
                    <a:bodyPr/>
                    <a:lstStyle/>
                    <a:p>
                      <a:pPr algn="ctr"/>
                      <a:endParaRPr lang="en-US" sz="1200" dirty="0"/>
                    </a:p>
                  </a:txBody>
                  <a:tcPr marL="76902" marR="76902" marT="38451" marB="38451"/>
                </a:tc>
                <a:tc>
                  <a:txBody>
                    <a:bodyPr/>
                    <a:lstStyle/>
                    <a:p>
                      <a:pPr algn="ctr"/>
                      <a:endParaRPr lang="en-US" sz="1200" dirty="0"/>
                    </a:p>
                  </a:txBody>
                  <a:tcPr marL="76902" marR="76902" marT="38451" marB="38451"/>
                </a:tc>
                <a:tc>
                  <a:txBody>
                    <a:bodyPr/>
                    <a:lstStyle/>
                    <a:p>
                      <a:pPr algn="ctr"/>
                      <a:endParaRPr lang="en-US" sz="1200" dirty="0"/>
                    </a:p>
                  </a:txBody>
                  <a:tcPr marL="76902" marR="76902" marT="38451" marB="38451"/>
                </a:tc>
                <a:tc>
                  <a:txBody>
                    <a:bodyPr/>
                    <a:lstStyle/>
                    <a:p>
                      <a:pPr algn="ctr"/>
                      <a:endParaRPr lang="en-US" sz="1200"/>
                    </a:p>
                  </a:txBody>
                  <a:tcPr marL="76902" marR="76902" marT="38451" marB="38451"/>
                </a:tc>
                <a:tc>
                  <a:txBody>
                    <a:bodyPr/>
                    <a:lstStyle/>
                    <a:p>
                      <a:pPr algn="ctr"/>
                      <a:endParaRPr lang="en-US" sz="1200" dirty="0"/>
                    </a:p>
                  </a:txBody>
                  <a:tcPr marL="76902" marR="76902" marT="38451" marB="38451"/>
                </a:tc>
                <a:extLst>
                  <a:ext uri="{0D108BD9-81ED-4DB2-BD59-A6C34878D82A}">
                    <a16:rowId xmlns:a16="http://schemas.microsoft.com/office/drawing/2014/main" val="2930108287"/>
                  </a:ext>
                </a:extLst>
              </a:tr>
              <a:tr h="311879">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dirty="0"/>
                    </a:p>
                  </a:txBody>
                  <a:tcPr marL="76902" marR="76902" marT="38451" marB="38451"/>
                </a:tc>
                <a:tc>
                  <a:txBody>
                    <a:bodyPr/>
                    <a:lstStyle/>
                    <a:p>
                      <a:pPr algn="ctr"/>
                      <a:endParaRPr lang="en-US" sz="1200" dirty="0"/>
                    </a:p>
                  </a:txBody>
                  <a:tcPr marL="76902" marR="76902" marT="38451" marB="38451"/>
                </a:tc>
                <a:tc>
                  <a:txBody>
                    <a:bodyPr/>
                    <a:lstStyle/>
                    <a:p>
                      <a:pPr algn="ctr"/>
                      <a:endParaRPr lang="en-US" sz="1200" dirty="0"/>
                    </a:p>
                  </a:txBody>
                  <a:tcPr marL="76902" marR="76902" marT="38451" marB="38451"/>
                </a:tc>
                <a:extLst>
                  <a:ext uri="{0D108BD9-81ED-4DB2-BD59-A6C34878D82A}">
                    <a16:rowId xmlns:a16="http://schemas.microsoft.com/office/drawing/2014/main" val="1308363482"/>
                  </a:ext>
                </a:extLst>
              </a:tr>
              <a:tr h="311879">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dirty="0"/>
                    </a:p>
                  </a:txBody>
                  <a:tcPr marL="76902" marR="76902" marT="38451" marB="38451"/>
                </a:tc>
                <a:extLst>
                  <a:ext uri="{0D108BD9-81ED-4DB2-BD59-A6C34878D82A}">
                    <a16:rowId xmlns:a16="http://schemas.microsoft.com/office/drawing/2014/main" val="1533523453"/>
                  </a:ext>
                </a:extLst>
              </a:tr>
            </a:tbl>
          </a:graphicData>
        </a:graphic>
      </p:graphicFrame>
    </p:spTree>
    <p:extLst>
      <p:ext uri="{BB962C8B-B14F-4D97-AF65-F5344CB8AC3E}">
        <p14:creationId xmlns:p14="http://schemas.microsoft.com/office/powerpoint/2010/main" val="277377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Frames">
    <p:spTree>
      <p:nvGrpSpPr>
        <p:cNvPr id="1" name=""/>
        <p:cNvGrpSpPr/>
        <p:nvPr/>
      </p:nvGrpSpPr>
      <p:grpSpPr>
        <a:xfrm>
          <a:off x="0" y="0"/>
          <a:ext cx="0" cy="0"/>
          <a:chOff x="0" y="0"/>
          <a:chExt cx="0" cy="0"/>
        </a:xfrm>
      </p:grpSpPr>
      <p:sp>
        <p:nvSpPr>
          <p:cNvPr id="5" name="Text Box 41"/>
          <p:cNvSpPr txBox="1">
            <a:spLocks noChangeArrowheads="1"/>
          </p:cNvSpPr>
          <p:nvPr userDrawn="1"/>
        </p:nvSpPr>
        <p:spPr bwMode="auto">
          <a:xfrm>
            <a:off x="459407" y="1202942"/>
            <a:ext cx="416877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eaLnBrk="1" fontAlgn="auto" hangingPunct="1">
              <a:spcBef>
                <a:spcPct val="50000"/>
              </a:spcBef>
              <a:spcAft>
                <a:spcPts val="0"/>
              </a:spcAft>
              <a:buSzTx/>
              <a:buFontTx/>
              <a:buNone/>
              <a:defRPr/>
            </a:pPr>
            <a:r>
              <a:rPr lang="en-US" altLang="en-US" sz="800" b="0" dirty="0">
                <a:solidFill>
                  <a:schemeClr val="bg1">
                    <a:lumMod val="50000"/>
                  </a:schemeClr>
                </a:solidFill>
                <a:latin typeface="+mj-lt"/>
                <a:ea typeface="+mn-ea"/>
              </a:rPr>
              <a:t>Background Shapes (can depict different locations, e.g. on site, off site, etc.</a:t>
            </a:r>
          </a:p>
        </p:txBody>
      </p:sp>
      <p:sp>
        <p:nvSpPr>
          <p:cNvPr id="2" name="Title 1"/>
          <p:cNvSpPr>
            <a:spLocks noGrp="1"/>
          </p:cNvSpPr>
          <p:nvPr>
            <p:ph type="title" hasCustomPrompt="1"/>
          </p:nvPr>
        </p:nvSpPr>
        <p:spPr>
          <a:xfrm>
            <a:off x="365125" y="57150"/>
            <a:ext cx="8467979" cy="685800"/>
          </a:xfrm>
        </p:spPr>
        <p:txBody>
          <a:bodyPr/>
          <a:lstStyle>
            <a:lvl1pPr>
              <a:defRPr sz="1800" baseline="0"/>
            </a:lvl1pPr>
          </a:lstStyle>
          <a:p>
            <a:r>
              <a:rPr lang="en-US" dirty="0"/>
              <a:t>Useful Iconography Frames and Backgrounds for Diagrams</a:t>
            </a:r>
          </a:p>
        </p:txBody>
      </p:sp>
      <p:sp>
        <p:nvSpPr>
          <p:cNvPr id="30" name="Rounded Rectangle 2">
            <a:extLst>
              <a:ext uri="{FF2B5EF4-FFF2-40B4-BE49-F238E27FC236}">
                <a16:creationId xmlns:a16="http://schemas.microsoft.com/office/drawing/2014/main" id="{64971A0C-AF43-4E4B-A06F-76698C087218}"/>
              </a:ext>
            </a:extLst>
          </p:cNvPr>
          <p:cNvSpPr/>
          <p:nvPr userDrawn="1"/>
        </p:nvSpPr>
        <p:spPr>
          <a:xfrm>
            <a:off x="2310922" y="1517441"/>
            <a:ext cx="1290426" cy="2174875"/>
          </a:xfrm>
          <a:prstGeom prst="roundRect">
            <a:avLst>
              <a:gd name="adj" fmla="val 9252"/>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ounded Rectangle 3">
            <a:extLst>
              <a:ext uri="{FF2B5EF4-FFF2-40B4-BE49-F238E27FC236}">
                <a16:creationId xmlns:a16="http://schemas.microsoft.com/office/drawing/2014/main" id="{17AD4A6C-06F9-4758-A0DB-74E365DA3F1C}"/>
              </a:ext>
            </a:extLst>
          </p:cNvPr>
          <p:cNvSpPr/>
          <p:nvPr userDrawn="1"/>
        </p:nvSpPr>
        <p:spPr>
          <a:xfrm>
            <a:off x="5318310" y="1517441"/>
            <a:ext cx="1971096" cy="3009900"/>
          </a:xfrm>
          <a:prstGeom prst="roundRect">
            <a:avLst>
              <a:gd name="adj" fmla="val 4659"/>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ounded Rectangle 5">
            <a:extLst>
              <a:ext uri="{FF2B5EF4-FFF2-40B4-BE49-F238E27FC236}">
                <a16:creationId xmlns:a16="http://schemas.microsoft.com/office/drawing/2014/main" id="{535B674C-0D90-4054-BE8E-B5F41933498C}"/>
              </a:ext>
            </a:extLst>
          </p:cNvPr>
          <p:cNvSpPr/>
          <p:nvPr userDrawn="1"/>
        </p:nvSpPr>
        <p:spPr>
          <a:xfrm>
            <a:off x="3841551" y="1544428"/>
            <a:ext cx="1274414" cy="2147888"/>
          </a:xfrm>
          <a:prstGeom prst="roundRect">
            <a:avLst>
              <a:gd name="adj" fmla="val 9252"/>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ounded Rectangle 6">
            <a:extLst>
              <a:ext uri="{FF2B5EF4-FFF2-40B4-BE49-F238E27FC236}">
                <a16:creationId xmlns:a16="http://schemas.microsoft.com/office/drawing/2014/main" id="{D398F513-7022-40E5-8023-55CAFF009C5E}"/>
              </a:ext>
            </a:extLst>
          </p:cNvPr>
          <p:cNvSpPr/>
          <p:nvPr userDrawn="1"/>
        </p:nvSpPr>
        <p:spPr>
          <a:xfrm>
            <a:off x="4022689" y="1752137"/>
            <a:ext cx="912137" cy="740306"/>
          </a:xfrm>
          <a:prstGeom prst="roundRect">
            <a:avLst>
              <a:gd name="adj" fmla="val 9252"/>
            </a:avLst>
          </a:prstGeom>
          <a:solidFill>
            <a:schemeClr val="bg1"/>
          </a:solidFill>
          <a:ln w="12700">
            <a:solidFill>
              <a:srgbClr val="00B6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ounded Rectangle 7">
            <a:extLst>
              <a:ext uri="{FF2B5EF4-FFF2-40B4-BE49-F238E27FC236}">
                <a16:creationId xmlns:a16="http://schemas.microsoft.com/office/drawing/2014/main" id="{BF438510-3946-4DD9-A77E-6EC66D11A462}"/>
              </a:ext>
            </a:extLst>
          </p:cNvPr>
          <p:cNvSpPr/>
          <p:nvPr userDrawn="1"/>
        </p:nvSpPr>
        <p:spPr>
          <a:xfrm>
            <a:off x="4022689" y="2741149"/>
            <a:ext cx="912137" cy="740306"/>
          </a:xfrm>
          <a:prstGeom prst="roundRect">
            <a:avLst>
              <a:gd name="adj" fmla="val 9252"/>
            </a:avLst>
          </a:prstGeom>
          <a:solidFill>
            <a:schemeClr val="bg1"/>
          </a:solidFill>
          <a:ln w="12700">
            <a:solidFill>
              <a:srgbClr val="00B6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ounded Rectangle 8">
            <a:extLst>
              <a:ext uri="{FF2B5EF4-FFF2-40B4-BE49-F238E27FC236}">
                <a16:creationId xmlns:a16="http://schemas.microsoft.com/office/drawing/2014/main" id="{72AD495D-E08E-4976-8D53-D15426737FF4}"/>
              </a:ext>
            </a:extLst>
          </p:cNvPr>
          <p:cNvSpPr/>
          <p:nvPr userDrawn="1"/>
        </p:nvSpPr>
        <p:spPr>
          <a:xfrm>
            <a:off x="459407" y="1565066"/>
            <a:ext cx="1611312" cy="1309687"/>
          </a:xfrm>
          <a:prstGeom prst="roundRect">
            <a:avLst>
              <a:gd name="adj" fmla="val 9252"/>
            </a:avLst>
          </a:prstGeom>
          <a:solidFill>
            <a:schemeClr val="bg1"/>
          </a:solidFill>
          <a:ln w="12700">
            <a:solidFill>
              <a:srgbClr val="6A7B8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Text Box 10">
            <a:extLst>
              <a:ext uri="{FF2B5EF4-FFF2-40B4-BE49-F238E27FC236}">
                <a16:creationId xmlns:a16="http://schemas.microsoft.com/office/drawing/2014/main" id="{82364A89-4715-49D7-9756-46B48FE6B923}"/>
              </a:ext>
            </a:extLst>
          </p:cNvPr>
          <p:cNvSpPr txBox="1">
            <a:spLocks noChangeArrowheads="1"/>
          </p:cNvSpPr>
          <p:nvPr userDrawn="1"/>
        </p:nvSpPr>
        <p:spPr bwMode="auto">
          <a:xfrm>
            <a:off x="7501089" y="2170158"/>
            <a:ext cx="1071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dirty="0">
                <a:solidFill>
                  <a:srgbClr val="ABEBFF"/>
                </a:solidFill>
                <a:latin typeface="Arial" charset="0"/>
                <a:cs typeface="Arial" charset="0"/>
              </a:rPr>
              <a:t>2</a:t>
            </a:r>
          </a:p>
        </p:txBody>
      </p:sp>
      <p:sp>
        <p:nvSpPr>
          <p:cNvPr id="37" name="Text Box 10">
            <a:extLst>
              <a:ext uri="{FF2B5EF4-FFF2-40B4-BE49-F238E27FC236}">
                <a16:creationId xmlns:a16="http://schemas.microsoft.com/office/drawing/2014/main" id="{A3B1A18A-A7A1-48FA-AC2C-4F9CC81AD1A8}"/>
              </a:ext>
            </a:extLst>
          </p:cNvPr>
          <p:cNvSpPr txBox="1">
            <a:spLocks noChangeArrowheads="1"/>
          </p:cNvSpPr>
          <p:nvPr userDrawn="1"/>
        </p:nvSpPr>
        <p:spPr bwMode="auto">
          <a:xfrm>
            <a:off x="7153756" y="4306318"/>
            <a:ext cx="18526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dirty="0">
                <a:solidFill>
                  <a:schemeClr val="bg1">
                    <a:lumMod val="50000"/>
                  </a:schemeClr>
                </a:solidFill>
                <a:latin typeface="+mj-lt"/>
                <a:cs typeface="Arial" charset="0"/>
              </a:rPr>
              <a:t>NUMBERS</a:t>
            </a:r>
            <a:br>
              <a:rPr lang="en-US" sz="800" b="0" dirty="0">
                <a:solidFill>
                  <a:schemeClr val="bg1">
                    <a:lumMod val="50000"/>
                  </a:schemeClr>
                </a:solidFill>
                <a:latin typeface="+mj-lt"/>
                <a:cs typeface="Arial" charset="0"/>
              </a:rPr>
            </a:br>
            <a:r>
              <a:rPr lang="en-US" sz="600" b="0" dirty="0">
                <a:solidFill>
                  <a:schemeClr val="bg1">
                    <a:lumMod val="50000"/>
                  </a:schemeClr>
                </a:solidFill>
                <a:latin typeface="+mj-lt"/>
                <a:cs typeface="Arial" charset="0"/>
              </a:rPr>
              <a:t>(FOR STEPS IN DIAGRAMS)</a:t>
            </a:r>
          </a:p>
        </p:txBody>
      </p:sp>
      <p:sp>
        <p:nvSpPr>
          <p:cNvPr id="38" name="Text Box 10">
            <a:extLst>
              <a:ext uri="{FF2B5EF4-FFF2-40B4-BE49-F238E27FC236}">
                <a16:creationId xmlns:a16="http://schemas.microsoft.com/office/drawing/2014/main" id="{0B70BF78-1EF6-4BC1-9FA3-F836E2A2D564}"/>
              </a:ext>
            </a:extLst>
          </p:cNvPr>
          <p:cNvSpPr txBox="1">
            <a:spLocks noChangeArrowheads="1"/>
          </p:cNvSpPr>
          <p:nvPr userDrawn="1"/>
        </p:nvSpPr>
        <p:spPr bwMode="auto">
          <a:xfrm>
            <a:off x="7491751" y="1321630"/>
            <a:ext cx="1071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dirty="0">
                <a:solidFill>
                  <a:srgbClr val="ABEBFF"/>
                </a:solidFill>
                <a:latin typeface="Arial" charset="0"/>
                <a:cs typeface="Arial" charset="0"/>
              </a:rPr>
              <a:t>1</a:t>
            </a:r>
          </a:p>
        </p:txBody>
      </p:sp>
      <p:sp>
        <p:nvSpPr>
          <p:cNvPr id="39" name="Text Box 10">
            <a:extLst>
              <a:ext uri="{FF2B5EF4-FFF2-40B4-BE49-F238E27FC236}">
                <a16:creationId xmlns:a16="http://schemas.microsoft.com/office/drawing/2014/main" id="{4E10F94E-FCC2-4BED-AA57-CB14B044256C}"/>
              </a:ext>
            </a:extLst>
          </p:cNvPr>
          <p:cNvSpPr txBox="1">
            <a:spLocks noChangeArrowheads="1"/>
          </p:cNvSpPr>
          <p:nvPr userDrawn="1"/>
        </p:nvSpPr>
        <p:spPr bwMode="auto">
          <a:xfrm>
            <a:off x="7529788" y="3055982"/>
            <a:ext cx="10715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dirty="0">
                <a:solidFill>
                  <a:srgbClr val="ABEBFF"/>
                </a:solidFill>
                <a:latin typeface="Arial" charset="0"/>
                <a:cs typeface="Arial" charset="0"/>
              </a:rPr>
              <a:t>3</a:t>
            </a:r>
          </a:p>
        </p:txBody>
      </p:sp>
    </p:spTree>
    <p:extLst>
      <p:ext uri="{BB962C8B-B14F-4D97-AF65-F5344CB8AC3E}">
        <p14:creationId xmlns:p14="http://schemas.microsoft.com/office/powerpoint/2010/main" val="249832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Arrows">
    <p:spTree>
      <p:nvGrpSpPr>
        <p:cNvPr id="1" name=""/>
        <p:cNvGrpSpPr/>
        <p:nvPr/>
      </p:nvGrpSpPr>
      <p:grpSpPr>
        <a:xfrm>
          <a:off x="0" y="0"/>
          <a:ext cx="0" cy="0"/>
          <a:chOff x="0" y="0"/>
          <a:chExt cx="0" cy="0"/>
        </a:xfrm>
      </p:grpSpPr>
      <p:sp>
        <p:nvSpPr>
          <p:cNvPr id="3" name="Text Box 33"/>
          <p:cNvSpPr txBox="1">
            <a:spLocks noChangeArrowheads="1"/>
          </p:cNvSpPr>
          <p:nvPr userDrawn="1"/>
        </p:nvSpPr>
        <p:spPr bwMode="auto">
          <a:xfrm>
            <a:off x="5509360" y="3983220"/>
            <a:ext cx="79488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dirty="0">
                <a:solidFill>
                  <a:schemeClr val="bg1">
                    <a:lumMod val="50000"/>
                  </a:schemeClr>
                </a:solidFill>
                <a:latin typeface="Arial" charset="0"/>
                <a:cs typeface="Arial" charset="0"/>
              </a:rPr>
              <a:t>ARROW 1</a:t>
            </a:r>
          </a:p>
        </p:txBody>
      </p:sp>
      <p:sp>
        <p:nvSpPr>
          <p:cNvPr id="4" name="Text Box 34"/>
          <p:cNvSpPr txBox="1">
            <a:spLocks noChangeArrowheads="1"/>
          </p:cNvSpPr>
          <p:nvPr userDrawn="1"/>
        </p:nvSpPr>
        <p:spPr bwMode="auto">
          <a:xfrm>
            <a:off x="7282788" y="3983220"/>
            <a:ext cx="79488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dirty="0">
                <a:solidFill>
                  <a:schemeClr val="bg1">
                    <a:lumMod val="50000"/>
                  </a:schemeClr>
                </a:solidFill>
                <a:latin typeface="Arial" charset="0"/>
                <a:cs typeface="Arial" charset="0"/>
              </a:rPr>
              <a:t>ARROW 2 </a:t>
            </a:r>
          </a:p>
        </p:txBody>
      </p:sp>
      <p:sp>
        <p:nvSpPr>
          <p:cNvPr id="5" name="Text Box 54"/>
          <p:cNvSpPr txBox="1">
            <a:spLocks noChangeArrowheads="1"/>
          </p:cNvSpPr>
          <p:nvPr userDrawn="1"/>
        </p:nvSpPr>
        <p:spPr bwMode="auto">
          <a:xfrm>
            <a:off x="854339" y="2244484"/>
            <a:ext cx="94464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dirty="0">
                <a:solidFill>
                  <a:schemeClr val="bg1">
                    <a:lumMod val="50000"/>
                  </a:schemeClr>
                </a:solidFill>
                <a:latin typeface="Arial" charset="0"/>
                <a:cs typeface="Arial" charset="0"/>
              </a:rPr>
              <a:t>BROKEN ARROW</a:t>
            </a:r>
          </a:p>
        </p:txBody>
      </p:sp>
      <p:sp>
        <p:nvSpPr>
          <p:cNvPr id="6" name="Text Box 55"/>
          <p:cNvSpPr txBox="1">
            <a:spLocks noChangeArrowheads="1"/>
          </p:cNvSpPr>
          <p:nvPr userDrawn="1"/>
        </p:nvSpPr>
        <p:spPr bwMode="auto">
          <a:xfrm>
            <a:off x="863851" y="3980355"/>
            <a:ext cx="96341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dirty="0">
                <a:solidFill>
                  <a:schemeClr val="bg1">
                    <a:lumMod val="50000"/>
                  </a:schemeClr>
                </a:solidFill>
                <a:latin typeface="Arial" charset="0"/>
                <a:cs typeface="Arial" charset="0"/>
              </a:rPr>
              <a:t>CYCLICAL ARROW</a:t>
            </a:r>
          </a:p>
        </p:txBody>
      </p:sp>
      <p:sp>
        <p:nvSpPr>
          <p:cNvPr id="7" name="Text Box 64"/>
          <p:cNvSpPr txBox="1">
            <a:spLocks noChangeArrowheads="1"/>
          </p:cNvSpPr>
          <p:nvPr userDrawn="1"/>
        </p:nvSpPr>
        <p:spPr bwMode="auto">
          <a:xfrm>
            <a:off x="3147547" y="2244484"/>
            <a:ext cx="107867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dirty="0">
                <a:solidFill>
                  <a:schemeClr val="bg1">
                    <a:lumMod val="50000"/>
                  </a:schemeClr>
                </a:solidFill>
                <a:latin typeface="Arial" charset="0"/>
                <a:cs typeface="Arial" charset="0"/>
              </a:rPr>
              <a:t>WRAP ARROW (L)</a:t>
            </a:r>
          </a:p>
        </p:txBody>
      </p:sp>
      <p:sp>
        <p:nvSpPr>
          <p:cNvPr id="8" name="Text Box 65"/>
          <p:cNvSpPr txBox="1">
            <a:spLocks noChangeArrowheads="1"/>
          </p:cNvSpPr>
          <p:nvPr userDrawn="1"/>
        </p:nvSpPr>
        <p:spPr bwMode="auto">
          <a:xfrm>
            <a:off x="3383787" y="3983221"/>
            <a:ext cx="90161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dirty="0">
                <a:solidFill>
                  <a:schemeClr val="bg1">
                    <a:lumMod val="50000"/>
                  </a:schemeClr>
                </a:solidFill>
                <a:latin typeface="Arial" charset="0"/>
                <a:cs typeface="Arial" charset="0"/>
              </a:rPr>
              <a:t>WRAP ARROW (R)</a:t>
            </a:r>
          </a:p>
        </p:txBody>
      </p:sp>
      <p:pic>
        <p:nvPicPr>
          <p:cNvPr id="9" name="Picture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12762" y="1116459"/>
            <a:ext cx="487226" cy="139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99331" y="1447865"/>
            <a:ext cx="1761797" cy="103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078643" y="3191275"/>
            <a:ext cx="1342382" cy="58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078643" y="1452537"/>
            <a:ext cx="1342382" cy="58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096940" y="3024261"/>
            <a:ext cx="1464188" cy="68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2"/>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899963" y="3264107"/>
            <a:ext cx="1650037" cy="4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4"/>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32592" y="2730524"/>
            <a:ext cx="1025936" cy="95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a:extLst>
              <a:ext uri="{FF2B5EF4-FFF2-40B4-BE49-F238E27FC236}">
                <a16:creationId xmlns:a16="http://schemas.microsoft.com/office/drawing/2014/main" id="{E3C3226B-F110-0C4A-9343-BD9F65F051B5}"/>
              </a:ext>
            </a:extLst>
          </p:cNvPr>
          <p:cNvGrpSpPr/>
          <p:nvPr userDrawn="1"/>
        </p:nvGrpSpPr>
        <p:grpSpPr>
          <a:xfrm>
            <a:off x="530527" y="1409046"/>
            <a:ext cx="1592273" cy="541222"/>
            <a:chOff x="1023207" y="1735429"/>
            <a:chExt cx="1592273" cy="541222"/>
          </a:xfrm>
        </p:grpSpPr>
        <p:pic>
          <p:nvPicPr>
            <p:cNvPr id="16" name="Picture 25"/>
            <p:cNvPicPr>
              <a:picLocks noChangeAspect="1"/>
            </p:cNvPicPr>
            <p:nvPr userDrawn="1"/>
          </p:nvPicPr>
          <p:blipFill>
            <a:blip r:embed="rId9">
              <a:extLst>
                <a:ext uri="{28A0092B-C50C-407E-A947-70E740481C1C}">
                  <a14:useLocalDpi xmlns:a14="http://schemas.microsoft.com/office/drawing/2010/main" val="0"/>
                </a:ext>
              </a:extLst>
            </a:blip>
            <a:srcRect t="50000"/>
            <a:stretch>
              <a:fillRect/>
            </a:stretch>
          </p:blipFill>
          <p:spPr bwMode="auto">
            <a:xfrm>
              <a:off x="1023207" y="2006668"/>
              <a:ext cx="1592273" cy="26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6"/>
            <p:cNvPicPr>
              <a:picLocks noChangeAspect="1"/>
            </p:cNvPicPr>
            <p:nvPr userDrawn="1"/>
          </p:nvPicPr>
          <p:blipFill>
            <a:blip r:embed="rId9">
              <a:extLst>
                <a:ext uri="{28A0092B-C50C-407E-A947-70E740481C1C}">
                  <a14:useLocalDpi xmlns:a14="http://schemas.microsoft.com/office/drawing/2010/main" val="0"/>
                </a:ext>
              </a:extLst>
            </a:blip>
            <a:srcRect b="50000"/>
            <a:stretch>
              <a:fillRect/>
            </a:stretch>
          </p:blipFill>
          <p:spPr bwMode="auto">
            <a:xfrm>
              <a:off x="1023207" y="1735429"/>
              <a:ext cx="1592273" cy="27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userDrawn="1">
            <p:ph type="title" hasCustomPrompt="1"/>
          </p:nvPr>
        </p:nvSpPr>
        <p:spPr/>
        <p:txBody>
          <a:bodyPr/>
          <a:lstStyle>
            <a:lvl1pPr>
              <a:defRPr sz="1800"/>
            </a:lvl1pPr>
          </a:lstStyle>
          <a:p>
            <a:r>
              <a:rPr lang="en-US" dirty="0"/>
              <a:t>Arrows</a:t>
            </a:r>
          </a:p>
        </p:txBody>
      </p:sp>
    </p:spTree>
    <p:extLst>
      <p:ext uri="{BB962C8B-B14F-4D97-AF65-F5344CB8AC3E}">
        <p14:creationId xmlns:p14="http://schemas.microsoft.com/office/powerpoint/2010/main" val="124160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Log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1800"/>
            </a:lvl1pPr>
          </a:lstStyle>
          <a:p>
            <a:r>
              <a:rPr lang="en-US" dirty="0"/>
              <a:t>Company Logos</a:t>
            </a:r>
          </a:p>
        </p:txBody>
      </p:sp>
      <p:sp>
        <p:nvSpPr>
          <p:cNvPr id="15" name="Text Box 41">
            <a:extLst>
              <a:ext uri="{FF2B5EF4-FFF2-40B4-BE49-F238E27FC236}">
                <a16:creationId xmlns:a16="http://schemas.microsoft.com/office/drawing/2014/main" id="{9A0864DC-5BA5-43DD-9AC1-396B2778DA2A}"/>
              </a:ext>
            </a:extLst>
          </p:cNvPr>
          <p:cNvSpPr txBox="1">
            <a:spLocks noChangeArrowheads="1"/>
          </p:cNvSpPr>
          <p:nvPr userDrawn="1"/>
        </p:nvSpPr>
        <p:spPr bwMode="auto">
          <a:xfrm>
            <a:off x="4995305" y="4663941"/>
            <a:ext cx="37753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algn="l" eaLnBrk="1" fontAlgn="auto" hangingPunct="1">
              <a:spcBef>
                <a:spcPct val="50000"/>
              </a:spcBef>
              <a:spcAft>
                <a:spcPts val="0"/>
              </a:spcAft>
              <a:buSzTx/>
              <a:buFontTx/>
              <a:buNone/>
              <a:defRPr/>
            </a:pPr>
            <a:r>
              <a:rPr lang="en-US" altLang="en-US" sz="800" b="0" i="0" baseline="0" dirty="0">
                <a:solidFill>
                  <a:schemeClr val="bg1">
                    <a:lumMod val="50000"/>
                  </a:schemeClr>
                </a:solidFill>
                <a:latin typeface="Arial" panose="020B0604020202020204" pitchFamily="34" charset="0"/>
                <a:ea typeface="+mn-ea"/>
              </a:rPr>
              <a:t>Fore more logos, please download the PowerPoint Toolkit: </a:t>
            </a:r>
            <a:r>
              <a:rPr lang="en-US" sz="900" dirty="0">
                <a:latin typeface="+mn-lt"/>
                <a:hlinkClick r:id="rId3"/>
              </a:rPr>
              <a:t>https://www.quantum.com/brandbuilder/Templates/PowerPoint/index.aspx</a:t>
            </a:r>
            <a:endParaRPr lang="en-US" altLang="en-US" sz="900" b="1" dirty="0">
              <a:solidFill>
                <a:schemeClr val="tx1"/>
              </a:solidFill>
              <a:latin typeface="+mn-lt"/>
              <a:ea typeface="+mn-ea"/>
            </a:endParaRPr>
          </a:p>
        </p:txBody>
      </p:sp>
      <p:sp>
        <p:nvSpPr>
          <p:cNvPr id="16" name="Rectangle 17">
            <a:extLst>
              <a:ext uri="{FF2B5EF4-FFF2-40B4-BE49-F238E27FC236}">
                <a16:creationId xmlns:a16="http://schemas.microsoft.com/office/drawing/2014/main" id="{1B5F8564-FC30-48AF-BD2B-CD54710F5ED4}"/>
              </a:ext>
            </a:extLst>
          </p:cNvPr>
          <p:cNvSpPr>
            <a:spLocks noChangeArrowheads="1"/>
          </p:cNvSpPr>
          <p:nvPr userDrawn="1"/>
        </p:nvSpPr>
        <p:spPr bwMode="auto">
          <a:xfrm>
            <a:off x="5959738" y="1372753"/>
            <a:ext cx="2548285" cy="421785"/>
          </a:xfrm>
          <a:prstGeom prst="rect">
            <a:avLst/>
          </a:prstGeom>
          <a:solidFill>
            <a:srgbClr val="00B6F1"/>
          </a:solidFill>
          <a:ln>
            <a:noFill/>
          </a:ln>
        </p:spPr>
        <p:txBody>
          <a:bodyPr wrap="none" anchor="ct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tx2"/>
              </a:solidFill>
              <a:effectLst/>
              <a:uLnTx/>
              <a:uFillTx/>
              <a:latin typeface="Arial" charset="0"/>
              <a:cs typeface="Arial" charset="0"/>
            </a:endParaRPr>
          </a:p>
        </p:txBody>
      </p:sp>
      <p:pic>
        <p:nvPicPr>
          <p:cNvPr id="17" name="Picture 16">
            <a:extLst>
              <a:ext uri="{FF2B5EF4-FFF2-40B4-BE49-F238E27FC236}">
                <a16:creationId xmlns:a16="http://schemas.microsoft.com/office/drawing/2014/main" id="{8932F6C0-4734-4ABC-913F-FF3F070802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69953" y="1922127"/>
            <a:ext cx="992265" cy="310082"/>
          </a:xfrm>
          <a:prstGeom prst="rect">
            <a:avLst/>
          </a:prstGeom>
        </p:spPr>
      </p:pic>
      <p:pic>
        <p:nvPicPr>
          <p:cNvPr id="18" name="Picture 17">
            <a:extLst>
              <a:ext uri="{FF2B5EF4-FFF2-40B4-BE49-F238E27FC236}">
                <a16:creationId xmlns:a16="http://schemas.microsoft.com/office/drawing/2014/main" id="{A558B92D-2BBA-40C0-A8D2-5163CF34C1CA}"/>
              </a:ext>
            </a:extLst>
          </p:cNvPr>
          <p:cNvPicPr>
            <a:picLocks noChangeAspect="1"/>
          </p:cNvPicPr>
          <p:nvPr userDrawn="1"/>
        </p:nvPicPr>
        <p:blipFill>
          <a:blip r:embed="rId5"/>
          <a:stretch>
            <a:fillRect/>
          </a:stretch>
        </p:blipFill>
        <p:spPr>
          <a:xfrm>
            <a:off x="6082883" y="1922374"/>
            <a:ext cx="992265" cy="309586"/>
          </a:xfrm>
          <a:prstGeom prst="rect">
            <a:avLst/>
          </a:prstGeom>
        </p:spPr>
      </p:pic>
      <p:pic>
        <p:nvPicPr>
          <p:cNvPr id="19" name="Picture 18">
            <a:extLst>
              <a:ext uri="{FF2B5EF4-FFF2-40B4-BE49-F238E27FC236}">
                <a16:creationId xmlns:a16="http://schemas.microsoft.com/office/drawing/2014/main" id="{6652A403-3633-4451-9314-E9F3E8500A7C}"/>
              </a:ext>
            </a:extLst>
          </p:cNvPr>
          <p:cNvPicPr>
            <a:picLocks noChangeAspect="1"/>
          </p:cNvPicPr>
          <p:nvPr userDrawn="1"/>
        </p:nvPicPr>
        <p:blipFill>
          <a:blip r:embed="rId6"/>
          <a:stretch>
            <a:fillRect/>
          </a:stretch>
        </p:blipFill>
        <p:spPr>
          <a:xfrm>
            <a:off x="6084472" y="1426513"/>
            <a:ext cx="990676" cy="309586"/>
          </a:xfrm>
          <a:prstGeom prst="rect">
            <a:avLst/>
          </a:prstGeom>
        </p:spPr>
      </p:pic>
      <p:pic>
        <p:nvPicPr>
          <p:cNvPr id="20" name="Picture 19">
            <a:extLst>
              <a:ext uri="{FF2B5EF4-FFF2-40B4-BE49-F238E27FC236}">
                <a16:creationId xmlns:a16="http://schemas.microsoft.com/office/drawing/2014/main" id="{7FEA1755-4621-4F53-AEA2-66D41100F600}"/>
              </a:ext>
            </a:extLst>
          </p:cNvPr>
          <p:cNvPicPr>
            <a:picLocks noChangeAspect="1"/>
          </p:cNvPicPr>
          <p:nvPr userDrawn="1"/>
        </p:nvPicPr>
        <p:blipFill>
          <a:blip r:embed="rId7"/>
          <a:stretch>
            <a:fillRect/>
          </a:stretch>
        </p:blipFill>
        <p:spPr>
          <a:xfrm>
            <a:off x="7269953" y="1426513"/>
            <a:ext cx="990676" cy="309586"/>
          </a:xfrm>
          <a:prstGeom prst="rect">
            <a:avLst/>
          </a:prstGeom>
        </p:spPr>
      </p:pic>
      <p:sp>
        <p:nvSpPr>
          <p:cNvPr id="21" name="Rectangle 17">
            <a:extLst>
              <a:ext uri="{FF2B5EF4-FFF2-40B4-BE49-F238E27FC236}">
                <a16:creationId xmlns:a16="http://schemas.microsoft.com/office/drawing/2014/main" id="{FB71D759-B576-4976-94BA-4FEB611CE596}"/>
              </a:ext>
            </a:extLst>
          </p:cNvPr>
          <p:cNvSpPr>
            <a:spLocks noChangeArrowheads="1"/>
          </p:cNvSpPr>
          <p:nvPr userDrawn="1"/>
        </p:nvSpPr>
        <p:spPr bwMode="auto">
          <a:xfrm>
            <a:off x="5995810" y="2903157"/>
            <a:ext cx="2548285" cy="421785"/>
          </a:xfrm>
          <a:prstGeom prst="rect">
            <a:avLst/>
          </a:prstGeom>
          <a:solidFill>
            <a:srgbClr val="00B6F1"/>
          </a:solidFill>
          <a:ln>
            <a:noFill/>
          </a:ln>
        </p:spPr>
        <p:txBody>
          <a:bodyPr wrap="none" anchor="ct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tx2"/>
              </a:solidFill>
              <a:effectLst/>
              <a:uLnTx/>
              <a:uFillTx/>
              <a:latin typeface="Arial" charset="0"/>
              <a:cs typeface="Arial" charset="0"/>
            </a:endParaRPr>
          </a:p>
        </p:txBody>
      </p:sp>
      <p:pic>
        <p:nvPicPr>
          <p:cNvPr id="22" name="Picture 21">
            <a:extLst>
              <a:ext uri="{FF2B5EF4-FFF2-40B4-BE49-F238E27FC236}">
                <a16:creationId xmlns:a16="http://schemas.microsoft.com/office/drawing/2014/main" id="{F0A48D68-9E5E-4CAB-B66D-05A55EE20E6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312189" y="3444543"/>
            <a:ext cx="1885072" cy="155065"/>
          </a:xfrm>
          <a:prstGeom prst="rect">
            <a:avLst/>
          </a:prstGeom>
        </p:spPr>
      </p:pic>
      <p:pic>
        <p:nvPicPr>
          <p:cNvPr id="23" name="Picture 22">
            <a:extLst>
              <a:ext uri="{FF2B5EF4-FFF2-40B4-BE49-F238E27FC236}">
                <a16:creationId xmlns:a16="http://schemas.microsoft.com/office/drawing/2014/main" id="{FB4168FA-426F-4582-939B-89E58629B8D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12194" y="3036517"/>
            <a:ext cx="1885062" cy="155065"/>
          </a:xfrm>
          <a:prstGeom prst="rect">
            <a:avLst/>
          </a:prstGeom>
        </p:spPr>
      </p:pic>
      <p:sp>
        <p:nvSpPr>
          <p:cNvPr id="24" name="Rectangle 17">
            <a:extLst>
              <a:ext uri="{FF2B5EF4-FFF2-40B4-BE49-F238E27FC236}">
                <a16:creationId xmlns:a16="http://schemas.microsoft.com/office/drawing/2014/main" id="{4EC0BDCB-6824-40D8-9797-1C079E583FA6}"/>
              </a:ext>
            </a:extLst>
          </p:cNvPr>
          <p:cNvSpPr>
            <a:spLocks noChangeArrowheads="1"/>
          </p:cNvSpPr>
          <p:nvPr userDrawn="1"/>
        </p:nvSpPr>
        <p:spPr bwMode="auto">
          <a:xfrm>
            <a:off x="602224" y="2779613"/>
            <a:ext cx="2100975" cy="513808"/>
          </a:xfrm>
          <a:prstGeom prst="rect">
            <a:avLst/>
          </a:prstGeom>
          <a:solidFill>
            <a:srgbClr val="00B6F1"/>
          </a:solidFill>
          <a:ln>
            <a:noFill/>
          </a:ln>
        </p:spPr>
        <p:txBody>
          <a:bodyPr wrap="none" anchor="ct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charset="0"/>
              <a:cs typeface="Arial" charset="0"/>
            </a:endParaRPr>
          </a:p>
        </p:txBody>
      </p:sp>
      <p:pic>
        <p:nvPicPr>
          <p:cNvPr id="25" name="Picture 24">
            <a:extLst>
              <a:ext uri="{FF2B5EF4-FFF2-40B4-BE49-F238E27FC236}">
                <a16:creationId xmlns:a16="http://schemas.microsoft.com/office/drawing/2014/main" id="{607AB3AD-CE70-4575-848B-82F11779AB32}"/>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tretch>
            <a:fillRect/>
          </a:stretch>
        </p:blipFill>
        <p:spPr bwMode="auto">
          <a:xfrm>
            <a:off x="847272" y="2898560"/>
            <a:ext cx="1657716" cy="26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086578C4-2D96-46C6-A080-79AE0DAB23C1}"/>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tretch>
            <a:fillRect/>
          </a:stretch>
        </p:blipFill>
        <p:spPr bwMode="auto">
          <a:xfrm>
            <a:off x="847272" y="1309536"/>
            <a:ext cx="1645885" cy="25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a:extLst>
              <a:ext uri="{FF2B5EF4-FFF2-40B4-BE49-F238E27FC236}">
                <a16:creationId xmlns:a16="http://schemas.microsoft.com/office/drawing/2014/main" id="{EADBFE77-A30F-4A64-A0F9-087C953BAA4B}"/>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tretch>
            <a:fillRect/>
          </a:stretch>
        </p:blipFill>
        <p:spPr bwMode="auto">
          <a:xfrm>
            <a:off x="847272" y="2065073"/>
            <a:ext cx="1657716" cy="26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CCA2FD25-5263-41D2-82D3-DFCD50E6D8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539016" y="3300009"/>
            <a:ext cx="1456289" cy="485430"/>
          </a:xfrm>
          <a:prstGeom prst="rect">
            <a:avLst/>
          </a:prstGeom>
        </p:spPr>
      </p:pic>
      <p:pic>
        <p:nvPicPr>
          <p:cNvPr id="29" name="Picture 28">
            <a:extLst>
              <a:ext uri="{FF2B5EF4-FFF2-40B4-BE49-F238E27FC236}">
                <a16:creationId xmlns:a16="http://schemas.microsoft.com/office/drawing/2014/main" id="{F4784808-DE3E-4378-8BB1-96EDF4C7B099}"/>
              </a:ext>
            </a:extLst>
          </p:cNvPr>
          <p:cNvPicPr>
            <a:picLocks noChangeAspect="1"/>
          </p:cNvPicPr>
          <p:nvPr userDrawn="1"/>
        </p:nvPicPr>
        <p:blipFill>
          <a:blip r:embed="rId14"/>
          <a:stretch>
            <a:fillRect/>
          </a:stretch>
        </p:blipFill>
        <p:spPr>
          <a:xfrm>
            <a:off x="3677823" y="2663460"/>
            <a:ext cx="1169557" cy="306423"/>
          </a:xfrm>
          <a:prstGeom prst="rect">
            <a:avLst/>
          </a:prstGeom>
        </p:spPr>
      </p:pic>
      <p:pic>
        <p:nvPicPr>
          <p:cNvPr id="30" name="Picture 29">
            <a:extLst>
              <a:ext uri="{FF2B5EF4-FFF2-40B4-BE49-F238E27FC236}">
                <a16:creationId xmlns:a16="http://schemas.microsoft.com/office/drawing/2014/main" id="{6C34F619-299B-449F-A351-DA2B0513D1EB}"/>
              </a:ext>
            </a:extLst>
          </p:cNvPr>
          <p:cNvPicPr>
            <a:picLocks noChangeAspect="1"/>
          </p:cNvPicPr>
          <p:nvPr userDrawn="1"/>
        </p:nvPicPr>
        <p:blipFill>
          <a:blip r:embed="rId15"/>
          <a:stretch>
            <a:fillRect/>
          </a:stretch>
        </p:blipFill>
        <p:spPr>
          <a:xfrm>
            <a:off x="3296214" y="1367179"/>
            <a:ext cx="1829915" cy="142733"/>
          </a:xfrm>
          <a:prstGeom prst="rect">
            <a:avLst/>
          </a:prstGeom>
        </p:spPr>
      </p:pic>
      <p:pic>
        <p:nvPicPr>
          <p:cNvPr id="31" name="Picture 30">
            <a:extLst>
              <a:ext uri="{FF2B5EF4-FFF2-40B4-BE49-F238E27FC236}">
                <a16:creationId xmlns:a16="http://schemas.microsoft.com/office/drawing/2014/main" id="{CBFE5C42-020E-4EDD-BAEA-1E0C983D0271}"/>
              </a:ext>
            </a:extLst>
          </p:cNvPr>
          <p:cNvPicPr>
            <a:picLocks noChangeAspect="1"/>
          </p:cNvPicPr>
          <p:nvPr userDrawn="1"/>
        </p:nvPicPr>
        <p:blipFill>
          <a:blip r:embed="rId16"/>
          <a:stretch>
            <a:fillRect/>
          </a:stretch>
        </p:blipFill>
        <p:spPr>
          <a:xfrm>
            <a:off x="3686367" y="1915431"/>
            <a:ext cx="1108385" cy="346218"/>
          </a:xfrm>
          <a:prstGeom prst="rect">
            <a:avLst/>
          </a:prstGeom>
        </p:spPr>
      </p:pic>
      <p:sp>
        <p:nvSpPr>
          <p:cNvPr id="32" name="Slide Number Placeholder 4">
            <a:extLst>
              <a:ext uri="{FF2B5EF4-FFF2-40B4-BE49-F238E27FC236}">
                <a16:creationId xmlns:a16="http://schemas.microsoft.com/office/drawing/2014/main" id="{2532BE21-9DC9-440D-A77F-C907D00659ED}"/>
              </a:ext>
            </a:extLst>
          </p:cNvPr>
          <p:cNvSpPr txBox="1">
            <a:spLocks/>
          </p:cNvSpPr>
          <p:nvPr userDrawn="1"/>
        </p:nvSpPr>
        <p:spPr bwMode="auto">
          <a:xfrm>
            <a:off x="4906169" y="4203444"/>
            <a:ext cx="3775330" cy="335825"/>
          </a:xfrm>
          <a:prstGeom prst="rect">
            <a:avLst/>
          </a:prstGeom>
          <a:noFill/>
          <a:ln w="9525">
            <a:noFill/>
            <a:miter lim="800000"/>
            <a:headEnd/>
            <a:tailEnd/>
          </a:ln>
        </p:spPr>
        <p:txBody>
          <a:bodyPr/>
          <a:lstStyle/>
          <a:p>
            <a:pPr>
              <a:defRPr/>
            </a:pPr>
            <a:r>
              <a:rPr lang="en-US" sz="800" b="0" i="0" baseline="0" dirty="0">
                <a:solidFill>
                  <a:schemeClr val="bg1">
                    <a:lumMod val="50000"/>
                  </a:schemeClr>
                </a:solidFill>
                <a:latin typeface="Arial" panose="020B0604020202020204" pitchFamily="34" charset="0"/>
                <a:ea typeface="ＭＳ Ｐゴシック" charset="-128"/>
              </a:rPr>
              <a:t>NOTE: For rules/guidelines on how to properly use the Quantum and </a:t>
            </a:r>
            <a:r>
              <a:rPr lang="en-US" sz="800" b="0" i="0" baseline="0" dirty="0" err="1">
                <a:solidFill>
                  <a:schemeClr val="bg1">
                    <a:lumMod val="50000"/>
                  </a:schemeClr>
                </a:solidFill>
                <a:latin typeface="Arial" panose="020B0604020202020204" pitchFamily="34" charset="0"/>
                <a:ea typeface="ＭＳ Ｐゴシック" charset="-128"/>
              </a:rPr>
              <a:t>StorNext</a:t>
            </a:r>
            <a:r>
              <a:rPr lang="en-US" sz="800" b="0" i="0" baseline="0" dirty="0">
                <a:solidFill>
                  <a:schemeClr val="bg1">
                    <a:lumMod val="50000"/>
                  </a:schemeClr>
                </a:solidFill>
                <a:latin typeface="Arial" panose="020B0604020202020204" pitchFamily="34" charset="0"/>
                <a:ea typeface="ＭＳ Ｐゴシック" charset="-128"/>
              </a:rPr>
              <a:t> logos, please consult Brand Builder at: www.quantum.com/brandbuilder</a:t>
            </a:r>
          </a:p>
        </p:txBody>
      </p:sp>
    </p:spTree>
    <p:extLst>
      <p:ext uri="{BB962C8B-B14F-4D97-AF65-F5344CB8AC3E}">
        <p14:creationId xmlns:p14="http://schemas.microsoft.com/office/powerpoint/2010/main" val="373481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Closer Slide">
    <p:spTree>
      <p:nvGrpSpPr>
        <p:cNvPr id="1" name=""/>
        <p:cNvGrpSpPr/>
        <p:nvPr/>
      </p:nvGrpSpPr>
      <p:grpSpPr>
        <a:xfrm>
          <a:off x="0" y="0"/>
          <a:ext cx="0" cy="0"/>
          <a:chOff x="0" y="0"/>
          <a:chExt cx="0" cy="0"/>
        </a:xfrm>
      </p:grpSpPr>
      <p:sp>
        <p:nvSpPr>
          <p:cNvPr id="5" name="Shape 1014"/>
          <p:cNvSpPr>
            <a:spLocks noChangeArrowheads="1"/>
          </p:cNvSpPr>
          <p:nvPr userDrawn="1"/>
        </p:nvSpPr>
        <p:spPr bwMode="auto">
          <a:xfrm>
            <a:off x="-1" y="4400550"/>
            <a:ext cx="9143999"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wrap="square" lIns="0" tIns="0" rIns="0" bIns="0">
            <a:spAutoFit/>
          </a:bodyPr>
          <a:lstStyle/>
          <a:p>
            <a:pPr algn="ctr"/>
            <a:r>
              <a:rPr lang="en-US" sz="800" dirty="0">
                <a:solidFill>
                  <a:schemeClr val="bg1"/>
                </a:solidFill>
                <a:cs typeface="Arial" charset="0"/>
                <a:sym typeface="Arial" charset="0"/>
              </a:rPr>
              <a:t>© 2021 Quantum Corporation. Company Confidential. Forward-looking information is based upon multiple assumptions and uncertainties,</a:t>
            </a:r>
            <a:br>
              <a:rPr lang="en-US" sz="800" dirty="0">
                <a:solidFill>
                  <a:schemeClr val="bg1"/>
                </a:solidFill>
                <a:cs typeface="Arial" charset="0"/>
                <a:sym typeface="Arial" charset="0"/>
              </a:rPr>
            </a:br>
            <a:r>
              <a:rPr lang="en-US" sz="800" dirty="0">
                <a:solidFill>
                  <a:schemeClr val="bg1"/>
                </a:solidFill>
                <a:cs typeface="Arial" charset="0"/>
                <a:sym typeface="Arial" charset="0"/>
              </a:rPr>
              <a:t>does not necessarily represent the company</a:t>
            </a:r>
            <a:r>
              <a:rPr lang="ja-JP" altLang="en-US" sz="800" dirty="0">
                <a:solidFill>
                  <a:schemeClr val="bg1"/>
                </a:solidFill>
                <a:cs typeface="Arial" charset="0"/>
                <a:sym typeface="Arial" charset="0"/>
              </a:rPr>
              <a:t>’</a:t>
            </a:r>
            <a:r>
              <a:rPr lang="en-US" sz="800" dirty="0">
                <a:solidFill>
                  <a:schemeClr val="bg1"/>
                </a:solidFill>
                <a:cs typeface="Arial" charset="0"/>
                <a:sym typeface="Arial" charset="0"/>
              </a:rPr>
              <a:t>s outlook and is for planning purposes only.</a:t>
            </a:r>
          </a:p>
        </p:txBody>
      </p:sp>
      <p:pic>
        <p:nvPicPr>
          <p:cNvPr id="6" name="Picture 5">
            <a:extLst>
              <a:ext uri="{FF2B5EF4-FFF2-40B4-BE49-F238E27FC236}">
                <a16:creationId xmlns:a16="http://schemas.microsoft.com/office/drawing/2014/main" id="{D84270AB-91E5-E540-8E2C-52166EB32C88}"/>
              </a:ext>
            </a:extLst>
          </p:cNvPr>
          <p:cNvPicPr>
            <a:picLocks noChangeAspect="1"/>
          </p:cNvPicPr>
          <p:nvPr userDrawn="1"/>
        </p:nvPicPr>
        <p:blipFill>
          <a:blip r:embed="rId2"/>
          <a:srcRect/>
          <a:stretch/>
        </p:blipFill>
        <p:spPr>
          <a:xfrm>
            <a:off x="2461070" y="1796144"/>
            <a:ext cx="4221855" cy="1551212"/>
          </a:xfrm>
          <a:prstGeom prst="rect">
            <a:avLst/>
          </a:prstGeom>
        </p:spPr>
      </p:pic>
    </p:spTree>
    <p:extLst>
      <p:ext uri="{BB962C8B-B14F-4D97-AF65-F5344CB8AC3E}">
        <p14:creationId xmlns:p14="http://schemas.microsoft.com/office/powerpoint/2010/main" val="58459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Enterprise Backup &amp; Archive - Data Center - HPC - Section Brea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03FC9DED-AAFF-4965-AEE6-86B5921DD369}"/>
              </a:ext>
            </a:extLst>
          </p:cNvPr>
          <p:cNvSpPr>
            <a:spLocks noGrp="1"/>
          </p:cNvSpPr>
          <p:nvPr>
            <p:ph type="body" sz="quarter" idx="10" hasCustomPrompt="1"/>
          </p:nvPr>
        </p:nvSpPr>
        <p:spPr>
          <a:xfrm>
            <a:off x="648406" y="1519600"/>
            <a:ext cx="4800210" cy="828009"/>
          </a:xfrm>
          <a:prstGeom prst="rect">
            <a:avLst/>
          </a:prstGeom>
        </p:spPr>
        <p:txBody>
          <a:bodyPr wrap="square" lIns="0" rIns="0" anchor="t"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3600" b="1" kern="1200" cap="none" baseline="0" dirty="0" smtClean="0">
                <a:solidFill>
                  <a:schemeClr val="bg1"/>
                </a:solidFill>
                <a:latin typeface="Calibri" panose="020F0502020204030204" pitchFamily="34" charset="0"/>
                <a:ea typeface="+mj-ea"/>
                <a:cs typeface="+mj-cs"/>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Click to Add</a:t>
            </a:r>
            <a:br>
              <a:rPr lang="en-US" dirty="0"/>
            </a:br>
            <a:r>
              <a:rPr lang="en-US" dirty="0"/>
              <a:t>Presentation Title</a:t>
            </a:r>
          </a:p>
        </p:txBody>
      </p:sp>
      <p:pic>
        <p:nvPicPr>
          <p:cNvPr id="5" name="Picture 4">
            <a:extLst>
              <a:ext uri="{FF2B5EF4-FFF2-40B4-BE49-F238E27FC236}">
                <a16:creationId xmlns:a16="http://schemas.microsoft.com/office/drawing/2014/main" id="{ECBA002A-CF81-4455-9297-ACB0C0C2E85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2026" y="653263"/>
            <a:ext cx="1355387" cy="213074"/>
          </a:xfrm>
          <a:prstGeom prst="rect">
            <a:avLst/>
          </a:prstGeom>
        </p:spPr>
      </p:pic>
      <p:pic>
        <p:nvPicPr>
          <p:cNvPr id="7" name="Picture 6">
            <a:extLst>
              <a:ext uri="{FF2B5EF4-FFF2-40B4-BE49-F238E27FC236}">
                <a16:creationId xmlns:a16="http://schemas.microsoft.com/office/drawing/2014/main" id="{B2C98938-0265-4FC1-9250-30D6D56F94E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928292" y="4209263"/>
            <a:ext cx="2019137" cy="492165"/>
          </a:xfrm>
          <a:prstGeom prst="rect">
            <a:avLst/>
          </a:prstGeom>
        </p:spPr>
      </p:pic>
      <p:sp>
        <p:nvSpPr>
          <p:cNvPr id="8" name="Text Placeholder 11">
            <a:extLst>
              <a:ext uri="{FF2B5EF4-FFF2-40B4-BE49-F238E27FC236}">
                <a16:creationId xmlns:a16="http://schemas.microsoft.com/office/drawing/2014/main" id="{01841D3F-6996-402D-8357-9DF4334E961B}"/>
              </a:ext>
            </a:extLst>
          </p:cNvPr>
          <p:cNvSpPr>
            <a:spLocks noGrp="1"/>
          </p:cNvSpPr>
          <p:nvPr>
            <p:ph type="body" sz="quarter" idx="12" hasCustomPrompt="1"/>
          </p:nvPr>
        </p:nvSpPr>
        <p:spPr>
          <a:xfrm>
            <a:off x="648406" y="2472911"/>
            <a:ext cx="4800210" cy="620486"/>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2400" b="0" kern="1200" cap="none" baseline="0" dirty="0" smtClean="0">
                <a:solidFill>
                  <a:schemeClr val="bg1"/>
                </a:solidFill>
                <a:latin typeface="Calibri" panose="020F0502020204030204" pitchFamily="34" charset="0"/>
                <a:ea typeface="+mj-ea"/>
                <a:cs typeface="+mj-cs"/>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Click to Add Optional Subtitle</a:t>
            </a:r>
            <a:br>
              <a:rPr lang="en-US" dirty="0"/>
            </a:br>
            <a:r>
              <a:rPr lang="en-US" dirty="0"/>
              <a:t>Up to Two Lines</a:t>
            </a:r>
          </a:p>
        </p:txBody>
      </p:sp>
      <p:sp>
        <p:nvSpPr>
          <p:cNvPr id="9" name="Text Placeholder 11">
            <a:extLst>
              <a:ext uri="{FF2B5EF4-FFF2-40B4-BE49-F238E27FC236}">
                <a16:creationId xmlns:a16="http://schemas.microsoft.com/office/drawing/2014/main" id="{C2AFA6F5-8CB2-CD46-A2A3-E8A1CA60E140}"/>
              </a:ext>
            </a:extLst>
          </p:cNvPr>
          <p:cNvSpPr>
            <a:spLocks noGrp="1"/>
          </p:cNvSpPr>
          <p:nvPr>
            <p:ph type="body" sz="quarter" idx="11" hasCustomPrompt="1"/>
          </p:nvPr>
        </p:nvSpPr>
        <p:spPr>
          <a:xfrm>
            <a:off x="648406" y="3422933"/>
            <a:ext cx="4874603" cy="384721"/>
          </a:xfrm>
          <a:prstGeom prst="rect">
            <a:avLst/>
          </a:prstGeom>
        </p:spPr>
        <p:txBody>
          <a:bodyPr wrap="square" lIns="0" anchor="t" anchorCtr="0">
            <a:noAutofit/>
          </a:bodyPr>
          <a:lstStyle>
            <a:lvl1pPr marL="0" marR="0" indent="0" algn="l" defTabSz="914400" rtl="0" eaLnBrk="1" fontAlgn="auto" latinLnBrk="0" hangingPunct="1">
              <a:lnSpc>
                <a:spcPts val="1500"/>
              </a:lnSpc>
              <a:spcBef>
                <a:spcPct val="0"/>
              </a:spcBef>
              <a:spcAft>
                <a:spcPts val="0"/>
              </a:spcAft>
              <a:buClrTx/>
              <a:buSzTx/>
              <a:buFontTx/>
              <a:buNone/>
              <a:tabLst/>
              <a:defRPr lang="en-US" sz="1300" b="0" i="0" kern="1200" cap="none" baseline="0" dirty="0" smtClean="0">
                <a:solidFill>
                  <a:schemeClr val="bg1"/>
                </a:solidFill>
                <a:latin typeface="Calibri" panose="020F0502020204030204" pitchFamily="34" charset="0"/>
                <a:ea typeface="+mj-ea"/>
                <a:cs typeface="+mj-cs"/>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cap="none" baseline="0" dirty="0"/>
              <a:t>Optional Presenter Name and/or Date</a:t>
            </a:r>
            <a:endParaRPr lang="en-US" dirty="0"/>
          </a:p>
        </p:txBody>
      </p:sp>
    </p:spTree>
    <p:extLst>
      <p:ext uri="{BB962C8B-B14F-4D97-AF65-F5344CB8AC3E}">
        <p14:creationId xmlns:p14="http://schemas.microsoft.com/office/powerpoint/2010/main" val="110092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60" y="54864"/>
            <a:ext cx="7863840" cy="688086"/>
          </a:xfrm>
          <a:prstGeom prst="rect">
            <a:avLst/>
          </a:prstGeom>
        </p:spPr>
        <p:txBody>
          <a:bodyPr>
            <a:normAutofit/>
          </a:bodyPr>
          <a:lstStyle>
            <a:lvl1pPr algn="l" defTabSz="914400" rtl="0" eaLnBrk="1" latinLnBrk="0" hangingPunct="1">
              <a:spcBef>
                <a:spcPct val="0"/>
              </a:spcBef>
              <a:buNone/>
              <a:defRPr lang="en-US" sz="2400" b="1" kern="1200" baseline="0" dirty="0">
                <a:solidFill>
                  <a:srgbClr val="0F73C3"/>
                </a:solidFill>
                <a:latin typeface="Calibri" panose="020F0502020204030204" pitchFamily="34" charset="0"/>
                <a:ea typeface="+mj-ea"/>
                <a:cs typeface="+mj-cs"/>
              </a:defRPr>
            </a:lvl1pPr>
          </a:lstStyle>
          <a:p>
            <a:r>
              <a:rPr lang="en-US" dirty="0"/>
              <a:t>Click To Edit Master Title Style</a:t>
            </a:r>
          </a:p>
        </p:txBody>
      </p:sp>
      <p:sp>
        <p:nvSpPr>
          <p:cNvPr id="5" name="Text Placeholder 2"/>
          <p:cNvSpPr>
            <a:spLocks noGrp="1"/>
          </p:cNvSpPr>
          <p:nvPr>
            <p:ph type="body" idx="1"/>
          </p:nvPr>
        </p:nvSpPr>
        <p:spPr>
          <a:xfrm>
            <a:off x="400777" y="1200151"/>
            <a:ext cx="8286023" cy="3394472"/>
          </a:xfrm>
          <a:prstGeom prst="rect">
            <a:avLst/>
          </a:prstGeom>
        </p:spPr>
        <p:txBody>
          <a:bodyPr rtlCol="0">
            <a:noAutofit/>
          </a:bodyPr>
          <a:lstStyle>
            <a:lvl1pPr>
              <a:defRPr>
                <a:solidFill>
                  <a:schemeClr val="tx2"/>
                </a:solidFill>
                <a:latin typeface="+mn-lt"/>
              </a:defRPr>
            </a:lvl1pPr>
            <a:lvl2pPr>
              <a:defRPr>
                <a:solidFill>
                  <a:schemeClr val="tx2"/>
                </a:solidFill>
                <a:latin typeface="+mn-lt"/>
              </a:defRPr>
            </a:lvl2pPr>
            <a:lvl3pPr>
              <a:defRPr>
                <a:solidFill>
                  <a:schemeClr val="tx2"/>
                </a:solidFill>
                <a:latin typeface="+mn-lt"/>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611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F29423-DFED-3E41-8274-4ABE7648BE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5143499"/>
          </a:xfrm>
          <a:prstGeom prst="rect">
            <a:avLst/>
          </a:prstGeom>
        </p:spPr>
      </p:pic>
      <p:sp>
        <p:nvSpPr>
          <p:cNvPr id="10" name="Text Placeholder 11">
            <a:extLst>
              <a:ext uri="{FF2B5EF4-FFF2-40B4-BE49-F238E27FC236}">
                <a16:creationId xmlns:a16="http://schemas.microsoft.com/office/drawing/2014/main" id="{03FC9DED-AAFF-4965-AEE6-86B5921DD369}"/>
              </a:ext>
            </a:extLst>
          </p:cNvPr>
          <p:cNvSpPr>
            <a:spLocks noGrp="1"/>
          </p:cNvSpPr>
          <p:nvPr>
            <p:ph type="body" sz="quarter" idx="10" hasCustomPrompt="1"/>
          </p:nvPr>
        </p:nvSpPr>
        <p:spPr>
          <a:xfrm>
            <a:off x="648406" y="1519601"/>
            <a:ext cx="4800210" cy="828009"/>
          </a:xfrm>
          <a:prstGeom prst="rect">
            <a:avLst/>
          </a:prstGeom>
        </p:spPr>
        <p:txBody>
          <a:bodyPr wrap="square" lIns="0" rIns="0" anchor="t" anchorCtr="0">
            <a:noAutofit/>
          </a:bodyPr>
          <a:lstStyle>
            <a:lvl1pPr marL="0" marR="0" indent="0" algn="l" defTabSz="914378" rtl="0" eaLnBrk="1" fontAlgn="auto" latinLnBrk="0" hangingPunct="1">
              <a:lnSpc>
                <a:spcPts val="3300"/>
              </a:lnSpc>
              <a:spcBef>
                <a:spcPct val="0"/>
              </a:spcBef>
              <a:spcAft>
                <a:spcPts val="0"/>
              </a:spcAft>
              <a:buClrTx/>
              <a:buSzTx/>
              <a:buFontTx/>
              <a:buNone/>
              <a:tabLst/>
              <a:defRPr lang="en-US" sz="3600" b="1" kern="1200" cap="none" baseline="0" dirty="0" smtClean="0">
                <a:solidFill>
                  <a:schemeClr val="bg1"/>
                </a:solidFill>
                <a:latin typeface="Calibri" panose="020F0502020204030204" pitchFamily="34" charset="0"/>
                <a:ea typeface="+mj-ea"/>
                <a:cs typeface="+mj-cs"/>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dirty="0"/>
              <a:t>Click to Add</a:t>
            </a:r>
            <a:br>
              <a:rPr lang="en-US" dirty="0"/>
            </a:br>
            <a:r>
              <a:rPr lang="en-US" dirty="0"/>
              <a:t>Presentation Title</a:t>
            </a:r>
          </a:p>
        </p:txBody>
      </p:sp>
      <p:sp>
        <p:nvSpPr>
          <p:cNvPr id="4" name="Text Placeholder 11">
            <a:extLst>
              <a:ext uri="{FF2B5EF4-FFF2-40B4-BE49-F238E27FC236}">
                <a16:creationId xmlns:a16="http://schemas.microsoft.com/office/drawing/2014/main" id="{6F821F67-1BF2-40B2-B6F3-885D951A056C}"/>
              </a:ext>
            </a:extLst>
          </p:cNvPr>
          <p:cNvSpPr>
            <a:spLocks noGrp="1"/>
          </p:cNvSpPr>
          <p:nvPr>
            <p:ph type="body" sz="quarter" idx="11" hasCustomPrompt="1"/>
          </p:nvPr>
        </p:nvSpPr>
        <p:spPr>
          <a:xfrm>
            <a:off x="574013" y="3422934"/>
            <a:ext cx="2655570" cy="384721"/>
          </a:xfrm>
          <a:prstGeom prst="rect">
            <a:avLst/>
          </a:prstGeom>
        </p:spPr>
        <p:txBody>
          <a:bodyPr wrap="square" anchor="t" anchorCtr="0">
            <a:noAutofit/>
          </a:bodyPr>
          <a:lstStyle>
            <a:lvl1pPr marL="0" marR="0" indent="0" algn="l" defTabSz="914378" rtl="0" eaLnBrk="1" fontAlgn="auto" latinLnBrk="0" hangingPunct="1">
              <a:lnSpc>
                <a:spcPts val="1500"/>
              </a:lnSpc>
              <a:spcBef>
                <a:spcPct val="0"/>
              </a:spcBef>
              <a:spcAft>
                <a:spcPts val="0"/>
              </a:spcAft>
              <a:buClrTx/>
              <a:buSzTx/>
              <a:buFontTx/>
              <a:buNone/>
              <a:tabLst/>
              <a:defRPr lang="en-US" sz="1300" b="0" i="0" kern="1200" cap="none" baseline="0" dirty="0" smtClean="0">
                <a:solidFill>
                  <a:schemeClr val="bg1"/>
                </a:solidFill>
                <a:latin typeface="Calibri" panose="020F0502020204030204" pitchFamily="34" charset="0"/>
                <a:ea typeface="+mj-ea"/>
                <a:cs typeface="+mj-cs"/>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cap="none" baseline="0" dirty="0"/>
              <a:t>Optional Presenter Name and/or Date</a:t>
            </a:r>
            <a:endParaRPr lang="en-US" dirty="0"/>
          </a:p>
        </p:txBody>
      </p:sp>
      <p:pic>
        <p:nvPicPr>
          <p:cNvPr id="5" name="Picture 4">
            <a:extLst>
              <a:ext uri="{FF2B5EF4-FFF2-40B4-BE49-F238E27FC236}">
                <a16:creationId xmlns:a16="http://schemas.microsoft.com/office/drawing/2014/main" id="{ECBA002A-CF81-4455-9297-ACB0C0C2E8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2027" y="653263"/>
            <a:ext cx="1355387" cy="213074"/>
          </a:xfrm>
          <a:prstGeom prst="rect">
            <a:avLst/>
          </a:prstGeom>
        </p:spPr>
      </p:pic>
      <p:pic>
        <p:nvPicPr>
          <p:cNvPr id="7" name="Picture 6">
            <a:extLst>
              <a:ext uri="{FF2B5EF4-FFF2-40B4-BE49-F238E27FC236}">
                <a16:creationId xmlns:a16="http://schemas.microsoft.com/office/drawing/2014/main" id="{B2C98938-0265-4FC1-9250-30D6D56F94E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28293" y="4209263"/>
            <a:ext cx="2019137" cy="492165"/>
          </a:xfrm>
          <a:prstGeom prst="rect">
            <a:avLst/>
          </a:prstGeom>
        </p:spPr>
      </p:pic>
      <p:sp>
        <p:nvSpPr>
          <p:cNvPr id="8" name="Text Placeholder 11">
            <a:extLst>
              <a:ext uri="{FF2B5EF4-FFF2-40B4-BE49-F238E27FC236}">
                <a16:creationId xmlns:a16="http://schemas.microsoft.com/office/drawing/2014/main" id="{01841D3F-6996-402D-8357-9DF4334E961B}"/>
              </a:ext>
            </a:extLst>
          </p:cNvPr>
          <p:cNvSpPr>
            <a:spLocks noGrp="1"/>
          </p:cNvSpPr>
          <p:nvPr>
            <p:ph type="body" sz="quarter" idx="12" hasCustomPrompt="1"/>
          </p:nvPr>
        </p:nvSpPr>
        <p:spPr>
          <a:xfrm>
            <a:off x="648406" y="2472912"/>
            <a:ext cx="4800210" cy="620486"/>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2400" b="0" kern="1200" cap="none" baseline="0" dirty="0" smtClean="0">
                <a:solidFill>
                  <a:schemeClr val="bg1"/>
                </a:solidFill>
                <a:latin typeface="Calibri" panose="020F0502020204030204" pitchFamily="34" charset="0"/>
                <a:ea typeface="+mj-ea"/>
                <a:cs typeface="+mj-cs"/>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dirty="0"/>
              <a:t>Click to Add Optional Subtitle</a:t>
            </a:r>
            <a:br>
              <a:rPr lang="en-US" dirty="0"/>
            </a:br>
            <a:r>
              <a:rPr lang="en-US" dirty="0"/>
              <a:t>Up to Two Lines</a:t>
            </a:r>
          </a:p>
        </p:txBody>
      </p:sp>
    </p:spTree>
    <p:extLst>
      <p:ext uri="{BB962C8B-B14F-4D97-AF65-F5344CB8AC3E}">
        <p14:creationId xmlns:p14="http://schemas.microsoft.com/office/powerpoint/2010/main" val="317352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Media Entertainment Section">
    <p:bg>
      <p:bgPr>
        <a:solidFill>
          <a:schemeClr val="tx1"/>
        </a:solidFill>
        <a:effectLst/>
      </p:bgPr>
    </p:bg>
    <p:spTree>
      <p:nvGrpSpPr>
        <p:cNvPr id="1" name=""/>
        <p:cNvGrpSpPr/>
        <p:nvPr/>
      </p:nvGrpSpPr>
      <p:grpSpPr>
        <a:xfrm>
          <a:off x="0" y="0"/>
          <a:ext cx="0" cy="0"/>
          <a:chOff x="0" y="0"/>
          <a:chExt cx="0" cy="0"/>
        </a:xfrm>
      </p:grpSpPr>
      <p:pic>
        <p:nvPicPr>
          <p:cNvPr id="3"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9" y="1"/>
            <a:ext cx="9140825" cy="514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0" y="2724151"/>
            <a:ext cx="9144000" cy="2417763"/>
          </a:xfrm>
          <a:prstGeom prst="rect">
            <a:avLst/>
          </a:prstGeom>
          <a:gradFill>
            <a:gsLst>
              <a:gs pos="100000">
                <a:srgbClr val="26292E"/>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a:off x="1865314" y="1628775"/>
            <a:ext cx="7273925" cy="1885950"/>
          </a:xfrm>
          <a:prstGeom prst="rect">
            <a:avLst/>
          </a:prstGeom>
          <a:solidFill>
            <a:srgbClr val="0F73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4" name="Text Placeholder 11"/>
          <p:cNvSpPr>
            <a:spLocks noGrp="1"/>
          </p:cNvSpPr>
          <p:nvPr>
            <p:ph type="body" sz="quarter" idx="10"/>
          </p:nvPr>
        </p:nvSpPr>
        <p:spPr>
          <a:xfrm>
            <a:off x="2057400" y="2038350"/>
            <a:ext cx="6705600" cy="1219201"/>
          </a:xfrm>
          <a:prstGeom prst="rect">
            <a:avLst/>
          </a:prstGeom>
        </p:spPr>
        <p:txBody>
          <a:bodyPr anchor="b">
            <a:normAutofit/>
          </a:bodyPr>
          <a:lstStyle>
            <a:lvl1pPr marL="0" marR="0" indent="0" algn="l" defTabSz="914378" rtl="0" eaLnBrk="1" fontAlgn="auto" latinLnBrk="0" hangingPunct="1">
              <a:lnSpc>
                <a:spcPct val="100000"/>
              </a:lnSpc>
              <a:spcBef>
                <a:spcPct val="0"/>
              </a:spcBef>
              <a:spcAft>
                <a:spcPts val="0"/>
              </a:spcAft>
              <a:buClrTx/>
              <a:buSzTx/>
              <a:buFontTx/>
              <a:buNone/>
              <a:tabLst/>
              <a:defRPr lang="en-US" sz="3200" b="1" kern="1200" cap="all" baseline="0" dirty="0" smtClean="0">
                <a:solidFill>
                  <a:schemeClr val="bg1"/>
                </a:solidFill>
                <a:latin typeface="+mj-lt"/>
                <a:ea typeface="+mj-ea"/>
                <a:cs typeface="+mj-cs"/>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edit Master text styles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826" y="3830824"/>
            <a:ext cx="1979875" cy="710775"/>
          </a:xfrm>
          <a:prstGeom prst="rect">
            <a:avLst/>
          </a:prstGeom>
        </p:spPr>
      </p:pic>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23" y="120"/>
            <a:ext cx="9140755" cy="5141675"/>
          </a:xfrm>
          <a:prstGeom prst="rect">
            <a:avLst/>
          </a:prstGeom>
        </p:spPr>
      </p:pic>
      <p:sp>
        <p:nvSpPr>
          <p:cNvPr id="9" name="Rectangle 8"/>
          <p:cNvSpPr/>
          <p:nvPr userDrawn="1"/>
        </p:nvSpPr>
        <p:spPr>
          <a:xfrm>
            <a:off x="0" y="2724151"/>
            <a:ext cx="9144000" cy="2417763"/>
          </a:xfrm>
          <a:prstGeom prst="rect">
            <a:avLst/>
          </a:prstGeom>
          <a:gradFill>
            <a:gsLst>
              <a:gs pos="100000">
                <a:srgbClr val="26292E"/>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1865616" y="1628775"/>
            <a:ext cx="7274104" cy="1885950"/>
          </a:xfrm>
          <a:prstGeom prst="rect">
            <a:avLst/>
          </a:prstGeom>
          <a:solidFill>
            <a:srgbClr val="0F7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1467" y="4201349"/>
            <a:ext cx="1712023" cy="260961"/>
          </a:xfrm>
          <a:prstGeom prst="rect">
            <a:avLst/>
          </a:prstGeom>
        </p:spPr>
      </p:pic>
    </p:spTree>
    <p:extLst>
      <p:ext uri="{BB962C8B-B14F-4D97-AF65-F5344CB8AC3E}">
        <p14:creationId xmlns:p14="http://schemas.microsoft.com/office/powerpoint/2010/main" val="5896640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a:prstGeom prst="rect">
            <a:avLst/>
          </a:prstGeom>
        </p:spPr>
        <p:txBody>
          <a:bodyPr lIns="0" anchor="b">
            <a:normAutofit/>
          </a:bodyPr>
          <a:lstStyle>
            <a:lvl1pPr marL="0" indent="0">
              <a:buNone/>
              <a:defRPr sz="2000" b="1" cap="all" baseline="0">
                <a:solidFill>
                  <a:schemeClr val="accent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9751"/>
            <a:ext cx="4040188" cy="2784872"/>
          </a:xfrm>
          <a:prstGeom prst="rect">
            <a:avLst/>
          </a:prstGeom>
        </p:spPr>
        <p:txBody>
          <a:bodyPr/>
          <a:lstStyle>
            <a:lvl1pPr>
              <a:defRPr sz="2000" baseline="0">
                <a:solidFill>
                  <a:schemeClr val="tx2"/>
                </a:solidFill>
                <a:latin typeface="+mn-lt"/>
              </a:defRPr>
            </a:lvl1pPr>
            <a:lvl2pPr marL="685783" indent="-287331">
              <a:defRPr sz="1800" baseline="0">
                <a:solidFill>
                  <a:schemeClr val="tx2"/>
                </a:solidFill>
                <a:latin typeface="+mn-lt"/>
              </a:defRPr>
            </a:lvl2pPr>
            <a:lvl3pPr>
              <a:defRPr sz="1600" baseline="0">
                <a:solidFill>
                  <a:schemeClr val="tx2"/>
                </a:solidFill>
                <a:latin typeface="+mn-lt"/>
              </a:defRPr>
            </a:lvl3pPr>
            <a:lvl4pPr>
              <a:defRPr sz="1400" baseline="0">
                <a:solidFill>
                  <a:schemeClr val="tx2"/>
                </a:solidFill>
                <a:latin typeface="+mn-lt"/>
              </a:defRPr>
            </a:lvl4pPr>
            <a:lvl5pPr>
              <a:defRPr sz="1200" baseline="0">
                <a:solidFill>
                  <a:schemeClr val="tx2"/>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a:prstGeom prst="rect">
            <a:avLst/>
          </a:prstGeom>
        </p:spPr>
        <p:txBody>
          <a:bodyPr lIns="0" anchor="b">
            <a:normAutofit/>
          </a:bodyPr>
          <a:lstStyle>
            <a:lvl1pPr marL="0" indent="0">
              <a:buNone/>
              <a:defRPr sz="2000" b="1" cap="all" baseline="0">
                <a:solidFill>
                  <a:schemeClr val="accent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809751"/>
            <a:ext cx="4041775" cy="2784872"/>
          </a:xfrm>
          <a:prstGeom prst="rect">
            <a:avLst/>
          </a:prstGeom>
        </p:spPr>
        <p:txBody>
          <a:bodyPr/>
          <a:lstStyle>
            <a:lvl1pPr>
              <a:defRPr sz="2000" baseline="0">
                <a:solidFill>
                  <a:schemeClr val="tx2"/>
                </a:solidFill>
                <a:latin typeface="+mn-lt"/>
              </a:defRPr>
            </a:lvl1pPr>
            <a:lvl2pPr>
              <a:defRPr sz="1800" baseline="0">
                <a:solidFill>
                  <a:schemeClr val="tx2"/>
                </a:solidFill>
                <a:latin typeface="+mn-lt"/>
              </a:defRPr>
            </a:lvl2pPr>
            <a:lvl3pPr>
              <a:defRPr sz="1600" baseline="0">
                <a:solidFill>
                  <a:schemeClr val="tx2"/>
                </a:solidFill>
                <a:latin typeface="+mn-lt"/>
              </a:defRPr>
            </a:lvl3pPr>
            <a:lvl4pPr>
              <a:defRPr sz="1400" baseline="0">
                <a:solidFill>
                  <a:schemeClr val="tx2"/>
                </a:solidFill>
                <a:latin typeface="+mn-lt"/>
              </a:defRPr>
            </a:lvl4pPr>
            <a:lvl5pPr>
              <a:defRPr sz="1200" baseline="0">
                <a:solidFill>
                  <a:schemeClr val="tx2"/>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p:txBody>
          <a:bodyPr/>
          <a:lstStyle>
            <a:lvl1pPr>
              <a:defRPr baseline="0">
                <a:solidFill>
                  <a:srgbClr val="0F73C3"/>
                </a:solidFill>
              </a:defRPr>
            </a:lvl1pPr>
          </a:lstStyle>
          <a:p>
            <a:r>
              <a:rPr lang="en-US"/>
              <a:t>Click To Edit Master Title Style</a:t>
            </a:r>
          </a:p>
        </p:txBody>
      </p:sp>
    </p:spTree>
    <p:extLst>
      <p:ext uri="{BB962C8B-B14F-4D97-AF65-F5344CB8AC3E}">
        <p14:creationId xmlns:p14="http://schemas.microsoft.com/office/powerpoint/2010/main" val="64655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584DDFD-7204-8A4D-B615-C1CDA5DB15E2}"/>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8" name="Text Placeholder 2">
            <a:extLst>
              <a:ext uri="{FF2B5EF4-FFF2-40B4-BE49-F238E27FC236}">
                <a16:creationId xmlns:a16="http://schemas.microsoft.com/office/drawing/2014/main" id="{776A9573-2EE1-9748-A725-94B9995F1DE6}"/>
              </a:ext>
            </a:extLst>
          </p:cNvPr>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2123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Cloud Section">
    <p:bg>
      <p:bgPr>
        <a:solidFill>
          <a:schemeClr val="tx1"/>
        </a:solidFill>
        <a:effectLst/>
      </p:bgPr>
    </p:bg>
    <p:spTree>
      <p:nvGrpSpPr>
        <p:cNvPr id="1" name=""/>
        <p:cNvGrpSpPr/>
        <p:nvPr/>
      </p:nvGrpSpPr>
      <p:grpSpPr>
        <a:xfrm>
          <a:off x="0" y="0"/>
          <a:ext cx="0" cy="0"/>
          <a:chOff x="0" y="0"/>
          <a:chExt cx="0" cy="0"/>
        </a:xfrm>
      </p:grpSpPr>
      <p:pic>
        <p:nvPicPr>
          <p:cNvPr id="3"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9" y="1"/>
            <a:ext cx="9140825" cy="514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0" y="2724151"/>
            <a:ext cx="9144000" cy="2417763"/>
          </a:xfrm>
          <a:prstGeom prst="rect">
            <a:avLst/>
          </a:prstGeom>
          <a:gradFill>
            <a:gsLst>
              <a:gs pos="100000">
                <a:srgbClr val="26292E"/>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a:off x="1865314" y="1628775"/>
            <a:ext cx="7273925" cy="1885950"/>
          </a:xfrm>
          <a:prstGeom prst="rect">
            <a:avLst/>
          </a:prstGeom>
          <a:solidFill>
            <a:srgbClr val="0F73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4" name="Text Placeholder 11"/>
          <p:cNvSpPr>
            <a:spLocks noGrp="1"/>
          </p:cNvSpPr>
          <p:nvPr>
            <p:ph type="body" sz="quarter" idx="10"/>
          </p:nvPr>
        </p:nvSpPr>
        <p:spPr>
          <a:xfrm>
            <a:off x="2057400" y="2038350"/>
            <a:ext cx="6705600" cy="1219201"/>
          </a:xfrm>
          <a:prstGeom prst="rect">
            <a:avLst/>
          </a:prstGeom>
        </p:spPr>
        <p:txBody>
          <a:bodyPr anchor="b">
            <a:normAutofit/>
          </a:bodyPr>
          <a:lstStyle>
            <a:lvl1pPr marL="0" marR="0" indent="0" algn="l" defTabSz="914378" rtl="0" eaLnBrk="1" fontAlgn="auto" latinLnBrk="0" hangingPunct="1">
              <a:lnSpc>
                <a:spcPct val="100000"/>
              </a:lnSpc>
              <a:spcBef>
                <a:spcPct val="0"/>
              </a:spcBef>
              <a:spcAft>
                <a:spcPts val="0"/>
              </a:spcAft>
              <a:buClrTx/>
              <a:buSzTx/>
              <a:buFontTx/>
              <a:buNone/>
              <a:tabLst/>
              <a:defRPr lang="en-US" sz="3200" b="1" kern="1200" cap="all" baseline="0" dirty="0" smtClean="0">
                <a:solidFill>
                  <a:schemeClr val="bg1"/>
                </a:solidFill>
                <a:latin typeface="+mj-lt"/>
                <a:ea typeface="+mj-ea"/>
                <a:cs typeface="+mj-cs"/>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edit Master text styles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826" y="3830824"/>
            <a:ext cx="1979875" cy="710775"/>
          </a:xfrm>
          <a:prstGeom prst="rect">
            <a:avLst/>
          </a:prstGeom>
        </p:spPr>
      </p:pic>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23" y="120"/>
            <a:ext cx="9140755" cy="5141674"/>
          </a:xfrm>
          <a:prstGeom prst="rect">
            <a:avLst/>
          </a:prstGeom>
        </p:spPr>
      </p:pic>
      <p:sp>
        <p:nvSpPr>
          <p:cNvPr id="9" name="Rectangle 8"/>
          <p:cNvSpPr/>
          <p:nvPr userDrawn="1"/>
        </p:nvSpPr>
        <p:spPr>
          <a:xfrm>
            <a:off x="0" y="2724151"/>
            <a:ext cx="9144000" cy="2417763"/>
          </a:xfrm>
          <a:prstGeom prst="rect">
            <a:avLst/>
          </a:prstGeom>
          <a:gradFill>
            <a:gsLst>
              <a:gs pos="100000">
                <a:srgbClr val="26292E"/>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1865616" y="1628775"/>
            <a:ext cx="7274104" cy="1885950"/>
          </a:xfrm>
          <a:prstGeom prst="rect">
            <a:avLst/>
          </a:prstGeom>
          <a:solidFill>
            <a:srgbClr val="0F7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1467" y="4201349"/>
            <a:ext cx="1712023" cy="260961"/>
          </a:xfrm>
          <a:prstGeom prst="rect">
            <a:avLst/>
          </a:prstGeom>
        </p:spPr>
      </p:pic>
    </p:spTree>
    <p:extLst>
      <p:ext uri="{BB962C8B-B14F-4D97-AF65-F5344CB8AC3E}">
        <p14:creationId xmlns:p14="http://schemas.microsoft.com/office/powerpoint/2010/main" val="25176246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F29423-DFED-3E41-8274-4ABE7648BE77}"/>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Text Placeholder 11">
            <a:extLst>
              <a:ext uri="{FF2B5EF4-FFF2-40B4-BE49-F238E27FC236}">
                <a16:creationId xmlns:a16="http://schemas.microsoft.com/office/drawing/2014/main" id="{03FC9DED-AAFF-4965-AEE6-86B5921DD369}"/>
              </a:ext>
            </a:extLst>
          </p:cNvPr>
          <p:cNvSpPr>
            <a:spLocks noGrp="1"/>
          </p:cNvSpPr>
          <p:nvPr>
            <p:ph type="body" sz="quarter" idx="10" hasCustomPrompt="1"/>
          </p:nvPr>
        </p:nvSpPr>
        <p:spPr>
          <a:xfrm>
            <a:off x="648406" y="1519601"/>
            <a:ext cx="4800210" cy="1347345"/>
          </a:xfrm>
          <a:prstGeom prst="rect">
            <a:avLst/>
          </a:prstGeom>
        </p:spPr>
        <p:txBody>
          <a:bodyPr wrap="square" lIns="0" rIns="0" anchor="t" anchorCtr="0">
            <a:noAutofit/>
          </a:bodyPr>
          <a:lstStyle>
            <a:lvl1pPr marL="0" marR="0" indent="0" algn="l" defTabSz="914355" rtl="0" eaLnBrk="1" fontAlgn="auto" latinLnBrk="0" hangingPunct="1">
              <a:lnSpc>
                <a:spcPts val="3300"/>
              </a:lnSpc>
              <a:spcBef>
                <a:spcPct val="0"/>
              </a:spcBef>
              <a:spcAft>
                <a:spcPts val="0"/>
              </a:spcAft>
              <a:buClrTx/>
              <a:buSzTx/>
              <a:buFontTx/>
              <a:buNone/>
              <a:tabLst/>
              <a:defRPr lang="en-US" sz="3600" b="1" kern="1200" cap="none" baseline="0" dirty="0" smtClean="0">
                <a:solidFill>
                  <a:schemeClr val="bg1"/>
                </a:solidFill>
                <a:latin typeface="Calibri" panose="020F0502020204030204" pitchFamily="34" charset="0"/>
                <a:ea typeface="+mj-ea"/>
                <a:cs typeface="+mj-cs"/>
              </a:defRPr>
            </a:lvl1pPr>
            <a:lvl2pPr marL="515912" indent="0">
              <a:buNone/>
              <a:defRPr>
                <a:solidFill>
                  <a:schemeClr val="bg1"/>
                </a:solidFill>
              </a:defRPr>
            </a:lvl2pPr>
            <a:lvl3pPr marL="855620" indent="0">
              <a:buNone/>
              <a:defRPr>
                <a:solidFill>
                  <a:schemeClr val="bg1"/>
                </a:solidFill>
              </a:defRPr>
            </a:lvl3pPr>
            <a:lvl4pPr marL="1196915" indent="0">
              <a:buNone/>
              <a:defRPr>
                <a:solidFill>
                  <a:schemeClr val="bg1"/>
                </a:solidFill>
              </a:defRPr>
            </a:lvl4pPr>
            <a:lvl5pPr marL="1430265" indent="0">
              <a:buNone/>
              <a:defRPr>
                <a:solidFill>
                  <a:schemeClr val="bg1"/>
                </a:solidFill>
              </a:defRPr>
            </a:lvl5pPr>
          </a:lstStyle>
          <a:p>
            <a:pPr lvl="0"/>
            <a:r>
              <a:rPr lang="en-US"/>
              <a:t>Click to Add</a:t>
            </a:r>
            <a:br>
              <a:rPr lang="en-US"/>
            </a:br>
            <a:r>
              <a:rPr lang="en-US"/>
              <a:t>Presentation Title</a:t>
            </a:r>
            <a:br>
              <a:rPr lang="en-US"/>
            </a:br>
            <a:r>
              <a:rPr lang="en-US"/>
              <a:t>Here</a:t>
            </a:r>
          </a:p>
        </p:txBody>
      </p:sp>
      <p:sp>
        <p:nvSpPr>
          <p:cNvPr id="4" name="Text Placeholder 11">
            <a:extLst>
              <a:ext uri="{FF2B5EF4-FFF2-40B4-BE49-F238E27FC236}">
                <a16:creationId xmlns:a16="http://schemas.microsoft.com/office/drawing/2014/main" id="{6F821F67-1BF2-40B2-B6F3-885D951A056C}"/>
              </a:ext>
            </a:extLst>
          </p:cNvPr>
          <p:cNvSpPr>
            <a:spLocks noGrp="1"/>
          </p:cNvSpPr>
          <p:nvPr>
            <p:ph type="body" sz="quarter" idx="11" hasCustomPrompt="1"/>
          </p:nvPr>
        </p:nvSpPr>
        <p:spPr>
          <a:xfrm>
            <a:off x="574013" y="3422935"/>
            <a:ext cx="2655570" cy="384721"/>
          </a:xfrm>
          <a:prstGeom prst="rect">
            <a:avLst/>
          </a:prstGeom>
        </p:spPr>
        <p:txBody>
          <a:bodyPr wrap="square" anchor="t" anchorCtr="0">
            <a:noAutofit/>
          </a:bodyPr>
          <a:lstStyle>
            <a:lvl1pPr marL="0" marR="0" indent="0" algn="l" defTabSz="914355" rtl="0" eaLnBrk="1" fontAlgn="auto" latinLnBrk="0" hangingPunct="1">
              <a:lnSpc>
                <a:spcPts val="1500"/>
              </a:lnSpc>
              <a:spcBef>
                <a:spcPct val="0"/>
              </a:spcBef>
              <a:spcAft>
                <a:spcPts val="0"/>
              </a:spcAft>
              <a:buClrTx/>
              <a:buSzTx/>
              <a:buFontTx/>
              <a:buNone/>
              <a:tabLst/>
              <a:defRPr lang="en-US" sz="1300" b="0" i="0" kern="1200" cap="none" baseline="0" dirty="0" smtClean="0">
                <a:solidFill>
                  <a:schemeClr val="bg1"/>
                </a:solidFill>
                <a:latin typeface="Calibri" panose="020F0502020204030204" pitchFamily="34" charset="0"/>
                <a:ea typeface="+mj-ea"/>
                <a:cs typeface="+mj-cs"/>
              </a:defRPr>
            </a:lvl1pPr>
            <a:lvl2pPr marL="515912" indent="0">
              <a:buNone/>
              <a:defRPr>
                <a:solidFill>
                  <a:schemeClr val="bg1"/>
                </a:solidFill>
              </a:defRPr>
            </a:lvl2pPr>
            <a:lvl3pPr marL="855620" indent="0">
              <a:buNone/>
              <a:defRPr>
                <a:solidFill>
                  <a:schemeClr val="bg1"/>
                </a:solidFill>
              </a:defRPr>
            </a:lvl3pPr>
            <a:lvl4pPr marL="1196915" indent="0">
              <a:buNone/>
              <a:defRPr>
                <a:solidFill>
                  <a:schemeClr val="bg1"/>
                </a:solidFill>
              </a:defRPr>
            </a:lvl4pPr>
            <a:lvl5pPr marL="1430265" indent="0">
              <a:buNone/>
              <a:defRPr>
                <a:solidFill>
                  <a:schemeClr val="bg1"/>
                </a:solidFill>
              </a:defRPr>
            </a:lvl5pPr>
          </a:lstStyle>
          <a:p>
            <a:pPr lvl="0"/>
            <a:r>
              <a:rPr lang="en-US" cap="none" baseline="0"/>
              <a:t>Optional Presenter Name and/or Date</a:t>
            </a:r>
            <a:endParaRPr lang="en-US"/>
          </a:p>
        </p:txBody>
      </p:sp>
      <p:pic>
        <p:nvPicPr>
          <p:cNvPr id="5" name="Picture 4">
            <a:extLst>
              <a:ext uri="{FF2B5EF4-FFF2-40B4-BE49-F238E27FC236}">
                <a16:creationId xmlns:a16="http://schemas.microsoft.com/office/drawing/2014/main" id="{ECBA002A-CF81-4455-9297-ACB0C0C2E854}"/>
              </a:ext>
            </a:extLst>
          </p:cNvPr>
          <p:cNvPicPr>
            <a:picLocks noChangeAspect="1"/>
          </p:cNvPicPr>
          <p:nvPr userDrawn="1"/>
        </p:nvPicPr>
        <p:blipFill>
          <a:blip r:embed="rId3"/>
          <a:stretch>
            <a:fillRect/>
          </a:stretch>
        </p:blipFill>
        <p:spPr>
          <a:xfrm>
            <a:off x="642028" y="653263"/>
            <a:ext cx="1355387" cy="213074"/>
          </a:xfrm>
          <a:prstGeom prst="rect">
            <a:avLst/>
          </a:prstGeom>
        </p:spPr>
      </p:pic>
      <p:pic>
        <p:nvPicPr>
          <p:cNvPr id="7" name="Picture 6">
            <a:extLst>
              <a:ext uri="{FF2B5EF4-FFF2-40B4-BE49-F238E27FC236}">
                <a16:creationId xmlns:a16="http://schemas.microsoft.com/office/drawing/2014/main" id="{B2C98938-0265-4FC1-9250-30D6D56F94E2}"/>
              </a:ext>
            </a:extLst>
          </p:cNvPr>
          <p:cNvPicPr>
            <a:picLocks noChangeAspect="1"/>
          </p:cNvPicPr>
          <p:nvPr userDrawn="1"/>
        </p:nvPicPr>
        <p:blipFill>
          <a:blip r:embed="rId4"/>
          <a:stretch>
            <a:fillRect/>
          </a:stretch>
        </p:blipFill>
        <p:spPr>
          <a:xfrm>
            <a:off x="6928294" y="4209263"/>
            <a:ext cx="2019137" cy="492165"/>
          </a:xfrm>
          <a:prstGeom prst="rect">
            <a:avLst/>
          </a:prstGeom>
        </p:spPr>
      </p:pic>
    </p:spTree>
    <p:extLst>
      <p:ext uri="{BB962C8B-B14F-4D97-AF65-F5344CB8AC3E}">
        <p14:creationId xmlns:p14="http://schemas.microsoft.com/office/powerpoint/2010/main" val="927315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Strategic Section">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Rectangle 7"/>
          <p:cNvSpPr/>
          <p:nvPr userDrawn="1"/>
        </p:nvSpPr>
        <p:spPr>
          <a:xfrm>
            <a:off x="1865615" y="1628775"/>
            <a:ext cx="7274104" cy="1885950"/>
          </a:xfrm>
          <a:prstGeom prst="rect">
            <a:avLst/>
          </a:prstGeom>
          <a:solidFill>
            <a:srgbClr val="0F7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01466" y="4201349"/>
            <a:ext cx="1712023" cy="260961"/>
          </a:xfrm>
          <a:prstGeom prst="rect">
            <a:avLst/>
          </a:prstGeom>
        </p:spPr>
      </p:pic>
      <p:sp>
        <p:nvSpPr>
          <p:cNvPr id="14" name="Text Placeholder 11"/>
          <p:cNvSpPr>
            <a:spLocks noGrp="1"/>
          </p:cNvSpPr>
          <p:nvPr>
            <p:ph type="body" sz="quarter" idx="10"/>
          </p:nvPr>
        </p:nvSpPr>
        <p:spPr>
          <a:xfrm>
            <a:off x="2057400" y="2038349"/>
            <a:ext cx="6705600" cy="1219201"/>
          </a:xfrm>
          <a:prstGeom prst="rect">
            <a:avLst/>
          </a:prstGeom>
        </p:spPr>
        <p:txBody>
          <a:bodyPr anchor="b" anchorCtr="0">
            <a:norm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3200" b="1" kern="1200" cap="all" baseline="0" dirty="0" smtClean="0">
                <a:solidFill>
                  <a:schemeClr val="bg1"/>
                </a:solidFill>
                <a:latin typeface="+mj-lt"/>
                <a:ea typeface="+mj-ea"/>
                <a:cs typeface="+mj-cs"/>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endParaRPr lang="en-US"/>
          </a:p>
        </p:txBody>
      </p:sp>
    </p:spTree>
    <p:extLst>
      <p:ext uri="{BB962C8B-B14F-4D97-AF65-F5344CB8AC3E}">
        <p14:creationId xmlns:p14="http://schemas.microsoft.com/office/powerpoint/2010/main" val="4151633099"/>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Cover Slide 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Picture 21" descr="Logo, company name&#10;&#10;Description automatically generated">
            <a:extLst>
              <a:ext uri="{FF2B5EF4-FFF2-40B4-BE49-F238E27FC236}">
                <a16:creationId xmlns:a16="http://schemas.microsoft.com/office/drawing/2014/main" id="{91724287-8F1D-2941-9763-2E36AB95AB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3550" y="1986595"/>
            <a:ext cx="2276173" cy="786696"/>
          </a:xfrm>
          <a:prstGeom prst="rect">
            <a:avLst/>
          </a:prstGeom>
        </p:spPr>
      </p:pic>
      <p:sp>
        <p:nvSpPr>
          <p:cNvPr id="10" name="Text Placeholder 11">
            <a:extLst>
              <a:ext uri="{FF2B5EF4-FFF2-40B4-BE49-F238E27FC236}">
                <a16:creationId xmlns:a16="http://schemas.microsoft.com/office/drawing/2014/main" id="{E38A00E2-6F59-5B4D-B673-5A93D4D2DBC6}"/>
              </a:ext>
            </a:extLst>
          </p:cNvPr>
          <p:cNvSpPr>
            <a:spLocks noGrp="1"/>
          </p:cNvSpPr>
          <p:nvPr>
            <p:ph type="body" sz="quarter" idx="10" hasCustomPrompt="1"/>
          </p:nvPr>
        </p:nvSpPr>
        <p:spPr>
          <a:xfrm>
            <a:off x="3376615" y="2142755"/>
            <a:ext cx="5077837" cy="828009"/>
          </a:xfrm>
          <a:prstGeom prst="rect">
            <a:avLst/>
          </a:prstGeom>
        </p:spPr>
        <p:txBody>
          <a:bodyPr wrap="square" lIns="0" rIns="0" anchor="t" anchorCtr="0">
            <a:noAutofit/>
          </a:bodyPr>
          <a:lstStyle>
            <a:lvl1pPr marL="0" marR="0" indent="0" algn="l" defTabSz="914378" rtl="0" eaLnBrk="1" fontAlgn="auto" latinLnBrk="0" hangingPunct="1">
              <a:lnSpc>
                <a:spcPct val="90000"/>
              </a:lnSpc>
              <a:spcBef>
                <a:spcPct val="0"/>
              </a:spcBef>
              <a:spcAft>
                <a:spcPts val="0"/>
              </a:spcAft>
              <a:buClrTx/>
              <a:buSzTx/>
              <a:buFontTx/>
              <a:buNone/>
              <a:tabLst/>
              <a:defRPr lang="en-US" sz="2400" b="1" kern="1200" cap="none" baseline="0" dirty="0" smtClean="0">
                <a:solidFill>
                  <a:schemeClr val="bg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11" name="Text Placeholder 11">
            <a:extLst>
              <a:ext uri="{FF2B5EF4-FFF2-40B4-BE49-F238E27FC236}">
                <a16:creationId xmlns:a16="http://schemas.microsoft.com/office/drawing/2014/main" id="{A3C0889F-B9D8-0E41-B5DC-A297D3FDDC2A}"/>
              </a:ext>
            </a:extLst>
          </p:cNvPr>
          <p:cNvSpPr>
            <a:spLocks noGrp="1"/>
          </p:cNvSpPr>
          <p:nvPr>
            <p:ph type="body" sz="quarter" idx="13" hasCustomPrompt="1"/>
          </p:nvPr>
        </p:nvSpPr>
        <p:spPr>
          <a:xfrm>
            <a:off x="393575" y="3984878"/>
            <a:ext cx="2439567" cy="38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defRPr lang="en-US" sz="1400" b="0" cap="none" baseline="0" dirty="0">
                <a:solidFill>
                  <a:srgbClr val="6A7B84"/>
                </a:solidFill>
                <a:latin typeface="Calibri" panose="020F0502020204030204" pitchFamily="34" charset="0"/>
                <a:ea typeface="+mj-ea"/>
                <a:cs typeface="Calibri" panose="020F0502020204030204" pitchFamily="34" charset="0"/>
              </a:defRPr>
            </a:lvl1pPr>
          </a:lstStyle>
          <a:p>
            <a:pPr marL="0" marR="0" lvl="0" indent="0" defTabSz="914378" fontAlgn="auto" latinLnBrk="0">
              <a:lnSpc>
                <a:spcPts val="2400"/>
              </a:lnSpc>
              <a:spcBef>
                <a:spcPct val="0"/>
              </a:spcBef>
              <a:spcAft>
                <a:spcPts val="0"/>
              </a:spcAft>
              <a:buClrTx/>
              <a:buSzTx/>
              <a:buFontTx/>
              <a:buNone/>
            </a:pPr>
            <a:r>
              <a:rPr lang="en-US"/>
              <a:t>Presenter Title</a:t>
            </a:r>
          </a:p>
        </p:txBody>
      </p:sp>
      <p:sp>
        <p:nvSpPr>
          <p:cNvPr id="13" name="Text Placeholder 11">
            <a:extLst>
              <a:ext uri="{FF2B5EF4-FFF2-40B4-BE49-F238E27FC236}">
                <a16:creationId xmlns:a16="http://schemas.microsoft.com/office/drawing/2014/main" id="{2A2524D3-E138-A948-A7D2-8B2B99999298}"/>
              </a:ext>
            </a:extLst>
          </p:cNvPr>
          <p:cNvSpPr>
            <a:spLocks noGrp="1"/>
          </p:cNvSpPr>
          <p:nvPr>
            <p:ph type="body" sz="quarter" idx="14" hasCustomPrompt="1"/>
          </p:nvPr>
        </p:nvSpPr>
        <p:spPr>
          <a:xfrm>
            <a:off x="393575" y="4379876"/>
            <a:ext cx="2439567"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spTree>
    <p:extLst>
      <p:ext uri="{BB962C8B-B14F-4D97-AF65-F5344CB8AC3E}">
        <p14:creationId xmlns:p14="http://schemas.microsoft.com/office/powerpoint/2010/main" val="374602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44">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over Slide Sub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58F62489-5C20-0640-872A-1E9FD7BADA5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3550" y="1986595"/>
            <a:ext cx="2276173" cy="786696"/>
          </a:xfrm>
          <a:prstGeom prst="rect">
            <a:avLst/>
          </a:prstGeom>
        </p:spPr>
      </p:pic>
      <p:sp>
        <p:nvSpPr>
          <p:cNvPr id="19" name="Text Placeholder 11">
            <a:extLst>
              <a:ext uri="{FF2B5EF4-FFF2-40B4-BE49-F238E27FC236}">
                <a16:creationId xmlns:a16="http://schemas.microsoft.com/office/drawing/2014/main" id="{00A3FDBD-0BE6-4748-A30F-F35BF6A5A890}"/>
              </a:ext>
            </a:extLst>
          </p:cNvPr>
          <p:cNvSpPr>
            <a:spLocks noGrp="1"/>
          </p:cNvSpPr>
          <p:nvPr>
            <p:ph type="body" sz="quarter" idx="10" hasCustomPrompt="1"/>
          </p:nvPr>
        </p:nvSpPr>
        <p:spPr>
          <a:xfrm>
            <a:off x="3376615" y="1626061"/>
            <a:ext cx="5077837" cy="828009"/>
          </a:xfrm>
          <a:prstGeom prst="rect">
            <a:avLst/>
          </a:prstGeom>
        </p:spPr>
        <p:txBody>
          <a:bodyPr wrap="square" lIns="0" rIns="0" anchor="b" anchorCtr="0">
            <a:noAutofit/>
          </a:bodyPr>
          <a:lstStyle>
            <a:lvl1pPr marL="0" marR="0" indent="0" algn="l" defTabSz="914378" rtl="0" eaLnBrk="1" fontAlgn="auto" latinLnBrk="0" hangingPunct="1">
              <a:lnSpc>
                <a:spcPct val="90000"/>
              </a:lnSpc>
              <a:spcBef>
                <a:spcPct val="0"/>
              </a:spcBef>
              <a:spcAft>
                <a:spcPts val="0"/>
              </a:spcAft>
              <a:buClrTx/>
              <a:buSzTx/>
              <a:buFontTx/>
              <a:buNone/>
              <a:tabLst/>
              <a:defRPr lang="en-US" sz="2400" b="1" kern="1200" cap="none" baseline="0" dirty="0" smtClean="0">
                <a:solidFill>
                  <a:schemeClr val="bg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20" name="Text Placeholder 11">
            <a:extLst>
              <a:ext uri="{FF2B5EF4-FFF2-40B4-BE49-F238E27FC236}">
                <a16:creationId xmlns:a16="http://schemas.microsoft.com/office/drawing/2014/main" id="{B3B480DC-0D8A-8B42-A27E-6965E03F8C31}"/>
              </a:ext>
            </a:extLst>
          </p:cNvPr>
          <p:cNvSpPr>
            <a:spLocks noGrp="1"/>
          </p:cNvSpPr>
          <p:nvPr>
            <p:ph type="body" sz="quarter" idx="11" hasCustomPrompt="1"/>
          </p:nvPr>
        </p:nvSpPr>
        <p:spPr>
          <a:xfrm>
            <a:off x="3376615" y="2446837"/>
            <a:ext cx="5077837" cy="828009"/>
          </a:xfrm>
          <a:prstGeom prst="rect">
            <a:avLst/>
          </a:prstGeom>
        </p:spPr>
        <p:txBody>
          <a:bodyPr wrap="square" lIns="0" rIns="0" anchor="t" anchorCtr="0">
            <a:noAutofit/>
          </a:bodyPr>
          <a:lstStyle>
            <a:lvl1pPr marL="0" marR="0" indent="0" algn="l" defTabSz="914378" rtl="0" eaLnBrk="1" fontAlgn="auto" latinLnBrk="0" hangingPunct="1">
              <a:lnSpc>
                <a:spcPct val="90000"/>
              </a:lnSpc>
              <a:spcBef>
                <a:spcPct val="0"/>
              </a:spcBef>
              <a:spcAft>
                <a:spcPts val="0"/>
              </a:spcAft>
              <a:buClrTx/>
              <a:buSzTx/>
              <a:buFontTx/>
              <a:buNone/>
              <a:tabLst/>
              <a:defRPr lang="en-US" sz="1800" b="0" i="0" kern="1200" cap="none" baseline="0" dirty="0" smtClean="0">
                <a:solidFill>
                  <a:schemeClr val="bg1">
                    <a:lumMod val="75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Subtitle</a:t>
            </a:r>
          </a:p>
        </p:txBody>
      </p:sp>
      <p:sp>
        <p:nvSpPr>
          <p:cNvPr id="21" name="Text Placeholder 11">
            <a:extLst>
              <a:ext uri="{FF2B5EF4-FFF2-40B4-BE49-F238E27FC236}">
                <a16:creationId xmlns:a16="http://schemas.microsoft.com/office/drawing/2014/main" id="{24AFDE47-B911-3344-A9E4-77D3263AF860}"/>
              </a:ext>
            </a:extLst>
          </p:cNvPr>
          <p:cNvSpPr>
            <a:spLocks noGrp="1"/>
          </p:cNvSpPr>
          <p:nvPr>
            <p:ph type="body" sz="quarter" idx="13" hasCustomPrompt="1"/>
          </p:nvPr>
        </p:nvSpPr>
        <p:spPr>
          <a:xfrm>
            <a:off x="393575" y="3984878"/>
            <a:ext cx="2439567" cy="380011"/>
          </a:xfrm>
          <a:prstGeom prst="rect">
            <a:avLst/>
          </a:prstGeom>
        </p:spPr>
        <p:txBody>
          <a:bodyPr wrap="square" lIns="0" rIns="0" anchor="b"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Presenter Title</a:t>
            </a:r>
          </a:p>
        </p:txBody>
      </p:sp>
      <p:sp>
        <p:nvSpPr>
          <p:cNvPr id="22" name="Text Placeholder 11">
            <a:extLst>
              <a:ext uri="{FF2B5EF4-FFF2-40B4-BE49-F238E27FC236}">
                <a16:creationId xmlns:a16="http://schemas.microsoft.com/office/drawing/2014/main" id="{53410263-4026-004A-9229-46EEA6CD083B}"/>
              </a:ext>
            </a:extLst>
          </p:cNvPr>
          <p:cNvSpPr>
            <a:spLocks noGrp="1"/>
          </p:cNvSpPr>
          <p:nvPr>
            <p:ph type="body" sz="quarter" idx="14" hasCustomPrompt="1"/>
          </p:nvPr>
        </p:nvSpPr>
        <p:spPr>
          <a:xfrm>
            <a:off x="393575" y="4379876"/>
            <a:ext cx="2439567"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spTree>
    <p:extLst>
      <p:ext uri="{BB962C8B-B14F-4D97-AF65-F5344CB8AC3E}">
        <p14:creationId xmlns:p14="http://schemas.microsoft.com/office/powerpoint/2010/main" val="235831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00">
          <p15:clr>
            <a:srgbClr val="FBAE40"/>
          </p15:clr>
        </p15:guide>
        <p15:guide id="2" pos="54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Section Break Enterpris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Text Placeholder 11">
            <a:extLst>
              <a:ext uri="{FF2B5EF4-FFF2-40B4-BE49-F238E27FC236}">
                <a16:creationId xmlns:a16="http://schemas.microsoft.com/office/drawing/2014/main" id="{251FB057-64F4-CF40-AD68-07FD2497B2F0}"/>
              </a:ext>
            </a:extLst>
          </p:cNvPr>
          <p:cNvSpPr>
            <a:spLocks noGrp="1"/>
          </p:cNvSpPr>
          <p:nvPr>
            <p:ph type="body" sz="quarter" idx="10" hasCustomPrompt="1"/>
          </p:nvPr>
        </p:nvSpPr>
        <p:spPr>
          <a:xfrm>
            <a:off x="356098" y="335822"/>
            <a:ext cx="5077837" cy="828009"/>
          </a:xfrm>
          <a:prstGeom prst="rect">
            <a:avLst/>
          </a:prstGeom>
        </p:spPr>
        <p:txBody>
          <a:bodyPr wrap="square" lIns="0" rIns="0" anchor="b" anchorCtr="0">
            <a:noAutofit/>
          </a:bodyPr>
          <a:lstStyle>
            <a:lvl1pPr marL="0" marR="0" indent="0" algn="l" defTabSz="914378"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29" name="Text Placeholder 11">
            <a:extLst>
              <a:ext uri="{FF2B5EF4-FFF2-40B4-BE49-F238E27FC236}">
                <a16:creationId xmlns:a16="http://schemas.microsoft.com/office/drawing/2014/main" id="{7B63AF36-74BF-3943-9E4E-66AF30583486}"/>
              </a:ext>
            </a:extLst>
          </p:cNvPr>
          <p:cNvSpPr>
            <a:spLocks noGrp="1"/>
          </p:cNvSpPr>
          <p:nvPr>
            <p:ph type="body" sz="quarter" idx="12" hasCustomPrompt="1"/>
          </p:nvPr>
        </p:nvSpPr>
        <p:spPr>
          <a:xfrm>
            <a:off x="356099" y="1179339"/>
            <a:ext cx="4208407" cy="620486"/>
          </a:xfrm>
          <a:prstGeom prst="rect">
            <a:avLst/>
          </a:prstGeom>
        </p:spPr>
        <p:txBody>
          <a:bodyPr wrap="square" lIns="0" rIns="0" anchor="t" anchorCtr="0">
            <a:noAutofit/>
          </a:bodyPr>
          <a:lstStyle>
            <a:lvl1pPr marL="0" marR="0" indent="0" algn="l" defTabSz="914378" rtl="0" eaLnBrk="1" fontAlgn="auto" latinLnBrk="0" hangingPunct="1">
              <a:lnSpc>
                <a:spcPct val="90000"/>
              </a:lnSpc>
              <a:spcBef>
                <a:spcPct val="0"/>
              </a:spcBef>
              <a:spcAft>
                <a:spcPts val="0"/>
              </a:spcAft>
              <a:buClrTx/>
              <a:buSzTx/>
              <a:buFontTx/>
              <a:buNone/>
              <a:tabLst/>
              <a:defRPr lang="en-US" sz="1800" b="0" kern="1200" cap="none" baseline="0" dirty="0" smtClean="0">
                <a:solidFill>
                  <a:schemeClr val="tx2">
                    <a:lumMod val="90000"/>
                    <a:lumOff val="1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Optional Subtitle</a:t>
            </a:r>
            <a:br>
              <a:rPr lang="en-US"/>
            </a:br>
            <a:r>
              <a:rPr lang="en-US"/>
              <a:t>Up to Two Lines</a:t>
            </a:r>
          </a:p>
        </p:txBody>
      </p:sp>
      <p:sp>
        <p:nvSpPr>
          <p:cNvPr id="30" name="Text Placeholder 11">
            <a:extLst>
              <a:ext uri="{FF2B5EF4-FFF2-40B4-BE49-F238E27FC236}">
                <a16:creationId xmlns:a16="http://schemas.microsoft.com/office/drawing/2014/main" id="{DFC2DFF8-187C-4843-8A24-A66346915E78}"/>
              </a:ext>
            </a:extLst>
          </p:cNvPr>
          <p:cNvSpPr>
            <a:spLocks noGrp="1"/>
          </p:cNvSpPr>
          <p:nvPr>
            <p:ph type="body" sz="quarter" idx="13" hasCustomPrompt="1"/>
          </p:nvPr>
        </p:nvSpPr>
        <p:spPr>
          <a:xfrm>
            <a:off x="356097" y="4183083"/>
            <a:ext cx="3485478" cy="380011"/>
          </a:xfrm>
          <a:prstGeom prst="rect">
            <a:avLst/>
          </a:prstGeom>
        </p:spPr>
        <p:txBody>
          <a:bodyPr wrap="square" lIns="0" rIns="0" anchor="b"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Presenter Title</a:t>
            </a:r>
          </a:p>
        </p:txBody>
      </p:sp>
      <p:sp>
        <p:nvSpPr>
          <p:cNvPr id="31" name="Text Placeholder 11">
            <a:extLst>
              <a:ext uri="{FF2B5EF4-FFF2-40B4-BE49-F238E27FC236}">
                <a16:creationId xmlns:a16="http://schemas.microsoft.com/office/drawing/2014/main" id="{7EC17CE7-14CB-E444-9D83-D33489B6F688}"/>
              </a:ext>
            </a:extLst>
          </p:cNvPr>
          <p:cNvSpPr>
            <a:spLocks noGrp="1"/>
          </p:cNvSpPr>
          <p:nvPr>
            <p:ph type="body" sz="quarter" idx="14" hasCustomPrompt="1"/>
          </p:nvPr>
        </p:nvSpPr>
        <p:spPr>
          <a:xfrm>
            <a:off x="356097" y="4571637"/>
            <a:ext cx="3485478"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2A938940-ECCF-E548-B7EA-58BE37E49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4353" y="2160106"/>
            <a:ext cx="2276173" cy="786696"/>
          </a:xfrm>
          <a:prstGeom prst="rect">
            <a:avLst/>
          </a:prstGeom>
        </p:spPr>
      </p:pic>
    </p:spTree>
    <p:extLst>
      <p:ext uri="{BB962C8B-B14F-4D97-AF65-F5344CB8AC3E}">
        <p14:creationId xmlns:p14="http://schemas.microsoft.com/office/powerpoint/2010/main" val="192300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44">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Section Break Governm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7" name="Text Placeholder 11">
            <a:extLst>
              <a:ext uri="{FF2B5EF4-FFF2-40B4-BE49-F238E27FC236}">
                <a16:creationId xmlns:a16="http://schemas.microsoft.com/office/drawing/2014/main" id="{1EE02519-A240-A643-AD7A-DA41098AA386}"/>
              </a:ext>
            </a:extLst>
          </p:cNvPr>
          <p:cNvSpPr>
            <a:spLocks noGrp="1"/>
          </p:cNvSpPr>
          <p:nvPr>
            <p:ph type="body" sz="quarter" idx="10" hasCustomPrompt="1"/>
          </p:nvPr>
        </p:nvSpPr>
        <p:spPr>
          <a:xfrm>
            <a:off x="356098" y="335822"/>
            <a:ext cx="5077837" cy="828009"/>
          </a:xfrm>
          <a:prstGeom prst="rect">
            <a:avLst/>
          </a:prstGeom>
        </p:spPr>
        <p:txBody>
          <a:bodyPr wrap="square" lIns="0" rIns="0" anchor="b" anchorCtr="0">
            <a:noAutofit/>
          </a:bodyPr>
          <a:lstStyle>
            <a:lvl1pPr marL="0" marR="0" indent="0" algn="l" defTabSz="914378"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28" name="Text Placeholder 11">
            <a:extLst>
              <a:ext uri="{FF2B5EF4-FFF2-40B4-BE49-F238E27FC236}">
                <a16:creationId xmlns:a16="http://schemas.microsoft.com/office/drawing/2014/main" id="{A9656487-2CAB-914D-BB62-9329B9187953}"/>
              </a:ext>
            </a:extLst>
          </p:cNvPr>
          <p:cNvSpPr>
            <a:spLocks noGrp="1"/>
          </p:cNvSpPr>
          <p:nvPr>
            <p:ph type="body" sz="quarter" idx="12" hasCustomPrompt="1"/>
          </p:nvPr>
        </p:nvSpPr>
        <p:spPr>
          <a:xfrm>
            <a:off x="356099"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378"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9" name="Text Placeholder 11">
            <a:extLst>
              <a:ext uri="{FF2B5EF4-FFF2-40B4-BE49-F238E27FC236}">
                <a16:creationId xmlns:a16="http://schemas.microsoft.com/office/drawing/2014/main" id="{DA1FC3C3-5C10-DC41-9BD8-598415CCA139}"/>
              </a:ext>
            </a:extLst>
          </p:cNvPr>
          <p:cNvSpPr>
            <a:spLocks noGrp="1"/>
          </p:cNvSpPr>
          <p:nvPr>
            <p:ph type="body" sz="quarter" idx="13" hasCustomPrompt="1"/>
          </p:nvPr>
        </p:nvSpPr>
        <p:spPr>
          <a:xfrm>
            <a:off x="356097" y="4183083"/>
            <a:ext cx="3485478" cy="380011"/>
          </a:xfrm>
          <a:prstGeom prst="rect">
            <a:avLst/>
          </a:prstGeom>
        </p:spPr>
        <p:txBody>
          <a:bodyPr wrap="square" lIns="0" rIns="0" anchor="b"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Presenter Title</a:t>
            </a:r>
          </a:p>
        </p:txBody>
      </p:sp>
      <p:sp>
        <p:nvSpPr>
          <p:cNvPr id="30" name="Text Placeholder 11">
            <a:extLst>
              <a:ext uri="{FF2B5EF4-FFF2-40B4-BE49-F238E27FC236}">
                <a16:creationId xmlns:a16="http://schemas.microsoft.com/office/drawing/2014/main" id="{B10DBE70-A7A8-FA4A-808F-2040267B1528}"/>
              </a:ext>
            </a:extLst>
          </p:cNvPr>
          <p:cNvSpPr>
            <a:spLocks noGrp="1"/>
          </p:cNvSpPr>
          <p:nvPr>
            <p:ph type="body" sz="quarter" idx="14" hasCustomPrompt="1"/>
          </p:nvPr>
        </p:nvSpPr>
        <p:spPr>
          <a:xfrm>
            <a:off x="356097" y="4571637"/>
            <a:ext cx="3485478"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1C0A994C-B344-7245-B626-1DBBC732C4F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4353" y="2160106"/>
            <a:ext cx="2276173" cy="786696"/>
          </a:xfrm>
          <a:prstGeom prst="rect">
            <a:avLst/>
          </a:prstGeom>
        </p:spPr>
      </p:pic>
    </p:spTree>
    <p:extLst>
      <p:ext uri="{BB962C8B-B14F-4D97-AF65-F5344CB8AC3E}">
        <p14:creationId xmlns:p14="http://schemas.microsoft.com/office/powerpoint/2010/main" val="284447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4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Section Break Life Scienc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 name="Text Placeholder 11">
            <a:extLst>
              <a:ext uri="{FF2B5EF4-FFF2-40B4-BE49-F238E27FC236}">
                <a16:creationId xmlns:a16="http://schemas.microsoft.com/office/drawing/2014/main" id="{EC56AF99-426A-B846-A8E6-FBE223F1B341}"/>
              </a:ext>
            </a:extLst>
          </p:cNvPr>
          <p:cNvSpPr>
            <a:spLocks noGrp="1"/>
          </p:cNvSpPr>
          <p:nvPr>
            <p:ph type="body" sz="quarter" idx="10" hasCustomPrompt="1"/>
          </p:nvPr>
        </p:nvSpPr>
        <p:spPr>
          <a:xfrm>
            <a:off x="356098" y="335822"/>
            <a:ext cx="5077837" cy="828009"/>
          </a:xfrm>
          <a:prstGeom prst="rect">
            <a:avLst/>
          </a:prstGeom>
        </p:spPr>
        <p:txBody>
          <a:bodyPr wrap="square" lIns="0" rIns="0" anchor="b" anchorCtr="0">
            <a:noAutofit/>
          </a:bodyPr>
          <a:lstStyle>
            <a:lvl1pPr marL="0" marR="0" indent="0" algn="l" defTabSz="914378"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24" name="Text Placeholder 11">
            <a:extLst>
              <a:ext uri="{FF2B5EF4-FFF2-40B4-BE49-F238E27FC236}">
                <a16:creationId xmlns:a16="http://schemas.microsoft.com/office/drawing/2014/main" id="{2C018331-F1B1-D94F-A9AC-31F5371B43E3}"/>
              </a:ext>
            </a:extLst>
          </p:cNvPr>
          <p:cNvSpPr>
            <a:spLocks noGrp="1"/>
          </p:cNvSpPr>
          <p:nvPr>
            <p:ph type="body" sz="quarter" idx="12" hasCustomPrompt="1"/>
          </p:nvPr>
        </p:nvSpPr>
        <p:spPr>
          <a:xfrm>
            <a:off x="356099"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378"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5" name="Text Placeholder 11">
            <a:extLst>
              <a:ext uri="{FF2B5EF4-FFF2-40B4-BE49-F238E27FC236}">
                <a16:creationId xmlns:a16="http://schemas.microsoft.com/office/drawing/2014/main" id="{10E4BF66-4067-3F4B-B479-CE83B45C792C}"/>
              </a:ext>
            </a:extLst>
          </p:cNvPr>
          <p:cNvSpPr>
            <a:spLocks noGrp="1"/>
          </p:cNvSpPr>
          <p:nvPr>
            <p:ph type="body" sz="quarter" idx="13" hasCustomPrompt="1"/>
          </p:nvPr>
        </p:nvSpPr>
        <p:spPr>
          <a:xfrm>
            <a:off x="356097" y="4183083"/>
            <a:ext cx="3485478" cy="380011"/>
          </a:xfrm>
          <a:prstGeom prst="rect">
            <a:avLst/>
          </a:prstGeom>
        </p:spPr>
        <p:txBody>
          <a:bodyPr wrap="square" lIns="0" rIns="0" anchor="b"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Presenter Title</a:t>
            </a:r>
          </a:p>
        </p:txBody>
      </p:sp>
      <p:sp>
        <p:nvSpPr>
          <p:cNvPr id="26" name="Text Placeholder 11">
            <a:extLst>
              <a:ext uri="{FF2B5EF4-FFF2-40B4-BE49-F238E27FC236}">
                <a16:creationId xmlns:a16="http://schemas.microsoft.com/office/drawing/2014/main" id="{F541F7A7-E73D-454B-9D47-6B36C9B36ED8}"/>
              </a:ext>
            </a:extLst>
          </p:cNvPr>
          <p:cNvSpPr>
            <a:spLocks noGrp="1"/>
          </p:cNvSpPr>
          <p:nvPr>
            <p:ph type="body" sz="quarter" idx="14" hasCustomPrompt="1"/>
          </p:nvPr>
        </p:nvSpPr>
        <p:spPr>
          <a:xfrm>
            <a:off x="356097" y="4571637"/>
            <a:ext cx="3485478"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ECC10799-59B7-084A-BEC9-4D7D2C2849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4353" y="2160106"/>
            <a:ext cx="2276173" cy="786696"/>
          </a:xfrm>
          <a:prstGeom prst="rect">
            <a:avLst/>
          </a:prstGeom>
        </p:spPr>
      </p:pic>
    </p:spTree>
    <p:extLst>
      <p:ext uri="{BB962C8B-B14F-4D97-AF65-F5344CB8AC3E}">
        <p14:creationId xmlns:p14="http://schemas.microsoft.com/office/powerpoint/2010/main" val="4330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44">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ection Break Media Entertainm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A424C4AC-B333-2C46-96BC-B2E658603F2D}"/>
              </a:ext>
            </a:extLst>
          </p:cNvPr>
          <p:cNvSpPr>
            <a:spLocks noGrp="1"/>
          </p:cNvSpPr>
          <p:nvPr>
            <p:ph type="body" sz="quarter" idx="10" hasCustomPrompt="1"/>
          </p:nvPr>
        </p:nvSpPr>
        <p:spPr>
          <a:xfrm>
            <a:off x="356098" y="335822"/>
            <a:ext cx="5077837" cy="828009"/>
          </a:xfrm>
          <a:prstGeom prst="rect">
            <a:avLst/>
          </a:prstGeom>
        </p:spPr>
        <p:txBody>
          <a:bodyPr wrap="square" lIns="0" rIns="0" anchor="b" anchorCtr="0">
            <a:noAutofit/>
          </a:bodyPr>
          <a:lstStyle>
            <a:lvl1pPr marL="0" marR="0" indent="0" algn="l" defTabSz="914378"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19" name="Text Placeholder 11">
            <a:extLst>
              <a:ext uri="{FF2B5EF4-FFF2-40B4-BE49-F238E27FC236}">
                <a16:creationId xmlns:a16="http://schemas.microsoft.com/office/drawing/2014/main" id="{F6CEA7CB-94F3-4445-B111-F1881E7B8B73}"/>
              </a:ext>
            </a:extLst>
          </p:cNvPr>
          <p:cNvSpPr>
            <a:spLocks noGrp="1"/>
          </p:cNvSpPr>
          <p:nvPr>
            <p:ph type="body" sz="quarter" idx="12" hasCustomPrompt="1"/>
          </p:nvPr>
        </p:nvSpPr>
        <p:spPr>
          <a:xfrm>
            <a:off x="356099"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378"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0" name="Text Placeholder 11">
            <a:extLst>
              <a:ext uri="{FF2B5EF4-FFF2-40B4-BE49-F238E27FC236}">
                <a16:creationId xmlns:a16="http://schemas.microsoft.com/office/drawing/2014/main" id="{053A78F2-218C-3F41-96A0-EB269D06FDD7}"/>
              </a:ext>
            </a:extLst>
          </p:cNvPr>
          <p:cNvSpPr>
            <a:spLocks noGrp="1"/>
          </p:cNvSpPr>
          <p:nvPr>
            <p:ph type="body" sz="quarter" idx="13" hasCustomPrompt="1"/>
          </p:nvPr>
        </p:nvSpPr>
        <p:spPr>
          <a:xfrm>
            <a:off x="356097" y="4183083"/>
            <a:ext cx="3485478" cy="380011"/>
          </a:xfrm>
          <a:prstGeom prst="rect">
            <a:avLst/>
          </a:prstGeom>
        </p:spPr>
        <p:txBody>
          <a:bodyPr wrap="square" lIns="0" rIns="0" anchor="b"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Presenter Title</a:t>
            </a:r>
          </a:p>
        </p:txBody>
      </p:sp>
      <p:sp>
        <p:nvSpPr>
          <p:cNvPr id="21" name="Text Placeholder 11">
            <a:extLst>
              <a:ext uri="{FF2B5EF4-FFF2-40B4-BE49-F238E27FC236}">
                <a16:creationId xmlns:a16="http://schemas.microsoft.com/office/drawing/2014/main" id="{E29030A0-FEEE-6141-AE43-24380859DCFB}"/>
              </a:ext>
            </a:extLst>
          </p:cNvPr>
          <p:cNvSpPr>
            <a:spLocks noGrp="1"/>
          </p:cNvSpPr>
          <p:nvPr>
            <p:ph type="body" sz="quarter" idx="14" hasCustomPrompt="1"/>
          </p:nvPr>
        </p:nvSpPr>
        <p:spPr>
          <a:xfrm>
            <a:off x="356097" y="4571637"/>
            <a:ext cx="3485478"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4DE166B4-6B79-914F-86C8-BD186A9BDC3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4353" y="2160106"/>
            <a:ext cx="2276173" cy="786696"/>
          </a:xfrm>
          <a:prstGeom prst="rect">
            <a:avLst/>
          </a:prstGeom>
        </p:spPr>
      </p:pic>
    </p:spTree>
    <p:extLst>
      <p:ext uri="{BB962C8B-B14F-4D97-AF65-F5344CB8AC3E}">
        <p14:creationId xmlns:p14="http://schemas.microsoft.com/office/powerpoint/2010/main" val="41450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44">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Break Video Surveillanc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A424C4AC-B333-2C46-96BC-B2E658603F2D}"/>
              </a:ext>
            </a:extLst>
          </p:cNvPr>
          <p:cNvSpPr>
            <a:spLocks noGrp="1"/>
          </p:cNvSpPr>
          <p:nvPr>
            <p:ph type="body" sz="quarter" idx="10" hasCustomPrompt="1"/>
          </p:nvPr>
        </p:nvSpPr>
        <p:spPr>
          <a:xfrm>
            <a:off x="356098" y="335822"/>
            <a:ext cx="5077837" cy="828009"/>
          </a:xfrm>
          <a:prstGeom prst="rect">
            <a:avLst/>
          </a:prstGeom>
        </p:spPr>
        <p:txBody>
          <a:bodyPr wrap="square" lIns="0" rIns="0" anchor="b" anchorCtr="0">
            <a:noAutofit/>
          </a:bodyPr>
          <a:lstStyle>
            <a:lvl1pPr marL="0" marR="0" indent="0" algn="l" defTabSz="914378"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19" name="Text Placeholder 11">
            <a:extLst>
              <a:ext uri="{FF2B5EF4-FFF2-40B4-BE49-F238E27FC236}">
                <a16:creationId xmlns:a16="http://schemas.microsoft.com/office/drawing/2014/main" id="{F6CEA7CB-94F3-4445-B111-F1881E7B8B73}"/>
              </a:ext>
            </a:extLst>
          </p:cNvPr>
          <p:cNvSpPr>
            <a:spLocks noGrp="1"/>
          </p:cNvSpPr>
          <p:nvPr>
            <p:ph type="body" sz="quarter" idx="12" hasCustomPrompt="1"/>
          </p:nvPr>
        </p:nvSpPr>
        <p:spPr>
          <a:xfrm>
            <a:off x="356099"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378"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0" name="Text Placeholder 11">
            <a:extLst>
              <a:ext uri="{FF2B5EF4-FFF2-40B4-BE49-F238E27FC236}">
                <a16:creationId xmlns:a16="http://schemas.microsoft.com/office/drawing/2014/main" id="{053A78F2-218C-3F41-96A0-EB269D06FDD7}"/>
              </a:ext>
            </a:extLst>
          </p:cNvPr>
          <p:cNvSpPr>
            <a:spLocks noGrp="1"/>
          </p:cNvSpPr>
          <p:nvPr>
            <p:ph type="body" sz="quarter" idx="13" hasCustomPrompt="1"/>
          </p:nvPr>
        </p:nvSpPr>
        <p:spPr>
          <a:xfrm>
            <a:off x="356097" y="4183083"/>
            <a:ext cx="3485478" cy="380011"/>
          </a:xfrm>
          <a:prstGeom prst="rect">
            <a:avLst/>
          </a:prstGeom>
        </p:spPr>
        <p:txBody>
          <a:bodyPr wrap="square" lIns="0" rIns="0" anchor="b"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Presenter Title</a:t>
            </a:r>
          </a:p>
        </p:txBody>
      </p:sp>
      <p:sp>
        <p:nvSpPr>
          <p:cNvPr id="21" name="Text Placeholder 11">
            <a:extLst>
              <a:ext uri="{FF2B5EF4-FFF2-40B4-BE49-F238E27FC236}">
                <a16:creationId xmlns:a16="http://schemas.microsoft.com/office/drawing/2014/main" id="{E29030A0-FEEE-6141-AE43-24380859DCFB}"/>
              </a:ext>
            </a:extLst>
          </p:cNvPr>
          <p:cNvSpPr>
            <a:spLocks noGrp="1"/>
          </p:cNvSpPr>
          <p:nvPr>
            <p:ph type="body" sz="quarter" idx="14" hasCustomPrompt="1"/>
          </p:nvPr>
        </p:nvSpPr>
        <p:spPr>
          <a:xfrm>
            <a:off x="356097" y="4571637"/>
            <a:ext cx="3485478"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E569DCAA-4A63-C24E-9716-CF2E490794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4353" y="2160106"/>
            <a:ext cx="2276173" cy="786696"/>
          </a:xfrm>
          <a:prstGeom prst="rect">
            <a:avLst/>
          </a:prstGeom>
        </p:spPr>
      </p:pic>
    </p:spTree>
    <p:extLst>
      <p:ext uri="{BB962C8B-B14F-4D97-AF65-F5344CB8AC3E}">
        <p14:creationId xmlns:p14="http://schemas.microsoft.com/office/powerpoint/2010/main" val="207651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60696F-BA1B-124D-A46F-DBF1147B1C35}"/>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8" name="Text Placeholder 2">
            <a:extLst>
              <a:ext uri="{FF2B5EF4-FFF2-40B4-BE49-F238E27FC236}">
                <a16:creationId xmlns:a16="http://schemas.microsoft.com/office/drawing/2014/main" id="{2E97CC16-93FE-E044-B76D-4F32B6B2CE44}"/>
              </a:ext>
            </a:extLst>
          </p:cNvPr>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1782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00778" y="1200151"/>
            <a:ext cx="8286023" cy="3394472"/>
          </a:xfrm>
          <a:prstGeom prst="rect">
            <a:avLst/>
          </a:prstGeom>
        </p:spPr>
        <p:txBody>
          <a:bodyPr rtlCol="0">
            <a:noAutofit/>
          </a:bodyPr>
          <a:lstStyle>
            <a:lvl1pPr>
              <a:defRPr sz="1600">
                <a:solidFill>
                  <a:schemeClr val="tx2">
                    <a:lumMod val="90000"/>
                    <a:lumOff val="10000"/>
                  </a:schemeClr>
                </a:solidFill>
                <a:latin typeface="+mj-lt"/>
              </a:defRPr>
            </a:lvl1pPr>
            <a:lvl2pPr>
              <a:defRPr sz="1200">
                <a:solidFill>
                  <a:schemeClr val="tx2">
                    <a:lumMod val="90000"/>
                    <a:lumOff val="10000"/>
                  </a:schemeClr>
                </a:solidFill>
                <a:latin typeface="+mj-lt"/>
              </a:defRPr>
            </a:lvl2pPr>
            <a:lvl3pPr>
              <a:defRPr sz="1000">
                <a:solidFill>
                  <a:schemeClr val="tx2"/>
                </a:solidFill>
                <a:latin typeface="+mj-lt"/>
              </a:defRPr>
            </a:lvl3pPr>
            <a:lvl4pPr>
              <a:defRPr>
                <a:solidFill>
                  <a:schemeClr val="tx2"/>
                </a:solidFill>
                <a:latin typeface="+mn-lt"/>
              </a:defRPr>
            </a:lvl4pPr>
            <a:lvl5pPr>
              <a:defRPr>
                <a:solidFill>
                  <a:schemeClr val="tx2"/>
                </a:solidFill>
                <a:latin typeface="+mn-lt"/>
              </a:defRPr>
            </a:lvl5pPr>
          </a:lstStyle>
          <a:p>
            <a:pPr lvl="0"/>
            <a:r>
              <a:rPr lang="it-IT"/>
              <a:t>Fare clic per modificare gli stili del testo dello schema</a:t>
            </a:r>
          </a:p>
          <a:p>
            <a:pPr lvl="1"/>
            <a:r>
              <a:rPr lang="it-IT"/>
              <a:t>Secondo livello</a:t>
            </a:r>
          </a:p>
          <a:p>
            <a:pPr lvl="2"/>
            <a:r>
              <a:rPr lang="it-IT"/>
              <a:t>Terzo livello</a:t>
            </a:r>
          </a:p>
        </p:txBody>
      </p:sp>
      <p:sp>
        <p:nvSpPr>
          <p:cNvPr id="4" name="Title 1">
            <a:extLst>
              <a:ext uri="{FF2B5EF4-FFF2-40B4-BE49-F238E27FC236}">
                <a16:creationId xmlns:a16="http://schemas.microsoft.com/office/drawing/2014/main" id="{BEC19C24-0011-46AF-928C-F40FF3590221}"/>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81980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Option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FDBAC0A-056A-D64D-A17C-8096BFE0DDC4}"/>
              </a:ext>
            </a:extLst>
          </p:cNvPr>
          <p:cNvSpPr>
            <a:spLocks noGrp="1"/>
          </p:cNvSpPr>
          <p:nvPr>
            <p:ph type="body" idx="1"/>
          </p:nvPr>
        </p:nvSpPr>
        <p:spPr>
          <a:xfrm>
            <a:off x="400778" y="1200151"/>
            <a:ext cx="8286023" cy="3394472"/>
          </a:xfrm>
          <a:prstGeom prst="rect">
            <a:avLst/>
          </a:prstGeom>
        </p:spPr>
        <p:txBody>
          <a:bodyPr rtlCol="0">
            <a:noAutofit/>
          </a:bodyPr>
          <a:lstStyle>
            <a:lvl1pPr>
              <a:defRPr sz="1600">
                <a:solidFill>
                  <a:schemeClr val="tx2">
                    <a:lumMod val="90000"/>
                    <a:lumOff val="10000"/>
                  </a:schemeClr>
                </a:solidFill>
                <a:latin typeface="+mn-lt"/>
              </a:defRPr>
            </a:lvl1pPr>
            <a:lvl2pPr>
              <a:defRPr sz="1200">
                <a:solidFill>
                  <a:schemeClr val="tx2">
                    <a:lumMod val="90000"/>
                    <a:lumOff val="10000"/>
                  </a:schemeClr>
                </a:solidFill>
                <a:latin typeface="+mn-lt"/>
              </a:defRPr>
            </a:lvl2pPr>
            <a:lvl3pPr>
              <a:defRPr sz="1000">
                <a:solidFill>
                  <a:schemeClr val="tx2"/>
                </a:solidFill>
                <a:latin typeface="+mn-lt"/>
              </a:defRPr>
            </a:lvl3pPr>
            <a:lvl4pPr>
              <a:defRPr>
                <a:solidFill>
                  <a:schemeClr val="tx2"/>
                </a:solidFill>
                <a:latin typeface="+mn-lt"/>
              </a:defRPr>
            </a:lvl4pPr>
            <a:lvl5pPr>
              <a:defRPr>
                <a:solidFill>
                  <a:schemeClr val="tx2"/>
                </a:solidFill>
                <a:latin typeface="+mn-lt"/>
              </a:defRPr>
            </a:lvl5pPr>
          </a:lstStyle>
          <a:p>
            <a:pPr lvl="0"/>
            <a:r>
              <a:rPr lang="it-IT"/>
              <a:t>Fare clic per modificare gli stili del testo dello schema</a:t>
            </a:r>
          </a:p>
          <a:p>
            <a:pPr lvl="1"/>
            <a:r>
              <a:rPr lang="it-IT"/>
              <a:t>Secondo livello</a:t>
            </a:r>
          </a:p>
          <a:p>
            <a:pPr lvl="2"/>
            <a:r>
              <a:rPr lang="it-IT"/>
              <a:t>Terzo livello</a:t>
            </a:r>
          </a:p>
        </p:txBody>
      </p:sp>
      <p:sp>
        <p:nvSpPr>
          <p:cNvPr id="4" name="Title 1">
            <a:extLst>
              <a:ext uri="{FF2B5EF4-FFF2-40B4-BE49-F238E27FC236}">
                <a16:creationId xmlns:a16="http://schemas.microsoft.com/office/drawing/2014/main" id="{A00C1864-1679-474A-8D31-B07FDB5BF645}"/>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427203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Option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4A4F031-856D-DC44-B9D1-AC686874BCB0}"/>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9" name="Text Placeholder 2">
            <a:extLst>
              <a:ext uri="{FF2B5EF4-FFF2-40B4-BE49-F238E27FC236}">
                <a16:creationId xmlns:a16="http://schemas.microsoft.com/office/drawing/2014/main" id="{F19C558A-E487-3E44-A4AC-A3B75A0BA2AB}"/>
              </a:ext>
            </a:extLst>
          </p:cNvPr>
          <p:cNvSpPr>
            <a:spLocks noGrp="1"/>
          </p:cNvSpPr>
          <p:nvPr>
            <p:ph type="body" idx="1"/>
          </p:nvPr>
        </p:nvSpPr>
        <p:spPr>
          <a:xfrm>
            <a:off x="400778"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it-IT"/>
              <a:t>Fare clic per modificare gli stili del testo dello schema</a:t>
            </a:r>
          </a:p>
          <a:p>
            <a:pPr lvl="1"/>
            <a:r>
              <a:rPr lang="it-IT"/>
              <a:t>Secondo livello</a:t>
            </a:r>
          </a:p>
          <a:p>
            <a:pPr lvl="2"/>
            <a:r>
              <a:rPr lang="it-IT"/>
              <a:t>Terzo livello</a:t>
            </a:r>
          </a:p>
        </p:txBody>
      </p:sp>
    </p:spTree>
    <p:extLst>
      <p:ext uri="{BB962C8B-B14F-4D97-AF65-F5344CB8AC3E}">
        <p14:creationId xmlns:p14="http://schemas.microsoft.com/office/powerpoint/2010/main" val="234486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itle and Content Option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452B679-02AC-8044-89B7-E68F6AC954A3}"/>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8" name="Text Placeholder 2">
            <a:extLst>
              <a:ext uri="{FF2B5EF4-FFF2-40B4-BE49-F238E27FC236}">
                <a16:creationId xmlns:a16="http://schemas.microsoft.com/office/drawing/2014/main" id="{B24534B1-64F7-F34F-9801-68B2F76F97E3}"/>
              </a:ext>
            </a:extLst>
          </p:cNvPr>
          <p:cNvSpPr>
            <a:spLocks noGrp="1"/>
          </p:cNvSpPr>
          <p:nvPr>
            <p:ph type="body" idx="1"/>
          </p:nvPr>
        </p:nvSpPr>
        <p:spPr>
          <a:xfrm>
            <a:off x="400778"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it-IT"/>
              <a:t>Fare clic per modificare gli stili del testo dello schema</a:t>
            </a:r>
          </a:p>
          <a:p>
            <a:pPr lvl="1"/>
            <a:r>
              <a:rPr lang="it-IT"/>
              <a:t>Secondo livello</a:t>
            </a:r>
          </a:p>
          <a:p>
            <a:pPr lvl="2"/>
            <a:r>
              <a:rPr lang="it-IT"/>
              <a:t>Terzo livello</a:t>
            </a:r>
          </a:p>
        </p:txBody>
      </p:sp>
    </p:spTree>
    <p:extLst>
      <p:ext uri="{BB962C8B-B14F-4D97-AF65-F5344CB8AC3E}">
        <p14:creationId xmlns:p14="http://schemas.microsoft.com/office/powerpoint/2010/main" val="387063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Title and Content Option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584DDFD-7204-8A4D-B615-C1CDA5DB15E2}"/>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8" name="Text Placeholder 2">
            <a:extLst>
              <a:ext uri="{FF2B5EF4-FFF2-40B4-BE49-F238E27FC236}">
                <a16:creationId xmlns:a16="http://schemas.microsoft.com/office/drawing/2014/main" id="{776A9573-2EE1-9748-A725-94B9995F1DE6}"/>
              </a:ext>
            </a:extLst>
          </p:cNvPr>
          <p:cNvSpPr>
            <a:spLocks noGrp="1"/>
          </p:cNvSpPr>
          <p:nvPr>
            <p:ph type="body" idx="1"/>
          </p:nvPr>
        </p:nvSpPr>
        <p:spPr>
          <a:xfrm>
            <a:off x="400778"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it-IT"/>
              <a:t>Fare clic per modificare gli stili del testo dello schema</a:t>
            </a:r>
          </a:p>
          <a:p>
            <a:pPr lvl="1"/>
            <a:r>
              <a:rPr lang="it-IT"/>
              <a:t>Secondo livello</a:t>
            </a:r>
          </a:p>
          <a:p>
            <a:pPr lvl="2"/>
            <a:r>
              <a:rPr lang="it-IT"/>
              <a:t>Terzo livello</a:t>
            </a:r>
          </a:p>
        </p:txBody>
      </p:sp>
    </p:spTree>
    <p:extLst>
      <p:ext uri="{BB962C8B-B14F-4D97-AF65-F5344CB8AC3E}">
        <p14:creationId xmlns:p14="http://schemas.microsoft.com/office/powerpoint/2010/main" val="28220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Title and Content Option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60696F-BA1B-124D-A46F-DBF1147B1C35}"/>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8" name="Text Placeholder 2">
            <a:extLst>
              <a:ext uri="{FF2B5EF4-FFF2-40B4-BE49-F238E27FC236}">
                <a16:creationId xmlns:a16="http://schemas.microsoft.com/office/drawing/2014/main" id="{2E97CC16-93FE-E044-B76D-4F32B6B2CE44}"/>
              </a:ext>
            </a:extLst>
          </p:cNvPr>
          <p:cNvSpPr>
            <a:spLocks noGrp="1"/>
          </p:cNvSpPr>
          <p:nvPr>
            <p:ph type="body" idx="1"/>
          </p:nvPr>
        </p:nvSpPr>
        <p:spPr>
          <a:xfrm>
            <a:off x="400778"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it-IT"/>
              <a:t>Fare clic per modificare gli stili del testo dello schema</a:t>
            </a:r>
          </a:p>
          <a:p>
            <a:pPr lvl="1"/>
            <a:r>
              <a:rPr lang="it-IT"/>
              <a:t>Secondo livello</a:t>
            </a:r>
          </a:p>
          <a:p>
            <a:pPr lvl="2"/>
            <a:r>
              <a:rPr lang="it-IT"/>
              <a:t>Terzo livello</a:t>
            </a:r>
          </a:p>
        </p:txBody>
      </p:sp>
    </p:spTree>
    <p:extLst>
      <p:ext uri="{BB962C8B-B14F-4D97-AF65-F5344CB8AC3E}">
        <p14:creationId xmlns:p14="http://schemas.microsoft.com/office/powerpoint/2010/main" val="125333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800382-F20A-9342-AC26-4A4030C32AB8}"/>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413015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8835" y="1197865"/>
            <a:ext cx="4096966" cy="2545556"/>
          </a:xfrm>
          <a:prstGeom prst="rect">
            <a:avLst/>
          </a:prstGeom>
        </p:spPr>
        <p:txBody>
          <a:bodyPr>
            <a:normAutofit/>
          </a:bodyPr>
          <a:lstStyle>
            <a:lvl1pPr algn="l" defTabSz="914378"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378"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378"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378" rtl="0" eaLnBrk="1" latinLnBrk="0" hangingPunct="1">
              <a:defRPr lang="en-US" sz="1400" kern="1200" baseline="0" dirty="0" smtClean="0">
                <a:solidFill>
                  <a:schemeClr val="tx2"/>
                </a:solidFill>
                <a:latin typeface="+mn-lt"/>
                <a:ea typeface="+mn-ea"/>
                <a:cs typeface="+mn-cs"/>
              </a:defRPr>
            </a:lvl4pPr>
            <a:lvl5pPr algn="l" defTabSz="914378" rtl="0" eaLnBrk="1" latinLnBrk="0" hangingPunct="1">
              <a:defRPr lang="en-US" sz="12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p:txBody>
      </p:sp>
      <p:sp>
        <p:nvSpPr>
          <p:cNvPr id="4" name="Content Placeholder 3"/>
          <p:cNvSpPr>
            <a:spLocks noGrp="1"/>
          </p:cNvSpPr>
          <p:nvPr>
            <p:ph sz="half" idx="2"/>
          </p:nvPr>
        </p:nvSpPr>
        <p:spPr>
          <a:xfrm>
            <a:off x="4648200" y="1197865"/>
            <a:ext cx="4038600" cy="2545556"/>
          </a:xfrm>
          <a:prstGeom prst="rect">
            <a:avLst/>
          </a:prstGeom>
        </p:spPr>
        <p:txBody>
          <a:bodyPr>
            <a:normAutofit/>
          </a:bodyPr>
          <a:lstStyle>
            <a:lvl1pPr algn="l" defTabSz="914378"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378"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378"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378" rtl="0" eaLnBrk="1" latinLnBrk="0" hangingPunct="1">
              <a:defRPr lang="en-US" sz="1600" kern="1200" baseline="0" dirty="0" smtClean="0">
                <a:solidFill>
                  <a:schemeClr val="tx2"/>
                </a:solidFill>
                <a:latin typeface="+mn-lt"/>
                <a:ea typeface="+mn-ea"/>
                <a:cs typeface="+mn-cs"/>
              </a:defRPr>
            </a:lvl4pPr>
            <a:lvl5pPr algn="l" defTabSz="914378" rtl="0" eaLnBrk="1" latinLnBrk="0" hangingPunct="1">
              <a:defRPr lang="en-US" sz="14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p:txBody>
      </p:sp>
      <p:sp>
        <p:nvSpPr>
          <p:cNvPr id="5" name="Title 1">
            <a:extLst>
              <a:ext uri="{FF2B5EF4-FFF2-40B4-BE49-F238E27FC236}">
                <a16:creationId xmlns:a16="http://schemas.microsoft.com/office/drawing/2014/main" id="{20758D08-DE38-3543-8948-411B110C4ACB}"/>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140586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a:prstGeom prst="rect">
            <a:avLst/>
          </a:prstGeom>
        </p:spPr>
        <p:txBody>
          <a:bodyPr lIns="0" anchor="b">
            <a:noAutofit/>
          </a:bodyPr>
          <a:lstStyle>
            <a:lvl1pPr marL="0" indent="0">
              <a:buNone/>
              <a:defRPr sz="1600" b="1" cap="all" baseline="0">
                <a:solidFill>
                  <a:schemeClr val="accent1"/>
                </a:solidFill>
                <a:latin typeface="Calibri" panose="020F0502020204030204" pitchFamily="34" charset="0"/>
                <a:cs typeface="Calibri" panose="020F050202020403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457200" y="1809751"/>
            <a:ext cx="4040188" cy="2784872"/>
          </a:xfrm>
          <a:prstGeom prst="rect">
            <a:avLst/>
          </a:prstGeom>
        </p:spPr>
        <p:txBody>
          <a:bodyPr/>
          <a:lstStyle>
            <a:lvl1pPr>
              <a:defRPr sz="1400" baseline="0">
                <a:solidFill>
                  <a:schemeClr val="tx2">
                    <a:lumMod val="90000"/>
                    <a:lumOff val="10000"/>
                  </a:schemeClr>
                </a:solidFill>
                <a:latin typeface="Calibri" panose="020F0502020204030204" pitchFamily="34" charset="0"/>
                <a:cs typeface="Calibri" panose="020F0502020204030204" pitchFamily="34" charset="0"/>
              </a:defRPr>
            </a:lvl1pPr>
            <a:lvl2pPr marL="573074" indent="-174621">
              <a:tabLst/>
              <a:defRPr sz="1200" baseline="0">
                <a:solidFill>
                  <a:schemeClr val="tx2">
                    <a:lumMod val="90000"/>
                    <a:lumOff val="10000"/>
                  </a:schemeClr>
                </a:solidFill>
                <a:latin typeface="Calibri" panose="020F0502020204030204" pitchFamily="34" charset="0"/>
                <a:cs typeface="Calibri" panose="020F0502020204030204" pitchFamily="34" charset="0"/>
              </a:defRPr>
            </a:lvl2pPr>
            <a:lvl3pPr>
              <a:defRPr sz="1000" baseline="0">
                <a:solidFill>
                  <a:schemeClr val="tx2"/>
                </a:solidFill>
                <a:latin typeface="Calibri" panose="020F0502020204030204" pitchFamily="34" charset="0"/>
                <a:cs typeface="Calibri" panose="020F0502020204030204" pitchFamily="34" charset="0"/>
              </a:defRPr>
            </a:lvl3pPr>
            <a:lvl4pPr>
              <a:defRPr sz="1400" baseline="0">
                <a:solidFill>
                  <a:schemeClr val="tx2"/>
                </a:solidFill>
                <a:latin typeface="+mn-lt"/>
              </a:defRPr>
            </a:lvl4pPr>
            <a:lvl5pPr>
              <a:defRPr sz="1200" baseline="0">
                <a:solidFill>
                  <a:schemeClr val="tx2"/>
                </a:solidFill>
                <a:latin typeface="+mn-lt"/>
              </a:defRPr>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p:txBody>
      </p:sp>
      <p:sp>
        <p:nvSpPr>
          <p:cNvPr id="5" name="Text Placeholder 4"/>
          <p:cNvSpPr>
            <a:spLocks noGrp="1"/>
          </p:cNvSpPr>
          <p:nvPr>
            <p:ph type="body" sz="quarter" idx="3"/>
          </p:nvPr>
        </p:nvSpPr>
        <p:spPr>
          <a:xfrm>
            <a:off x="4645027" y="1151335"/>
            <a:ext cx="4041775" cy="479822"/>
          </a:xfrm>
          <a:prstGeom prst="rect">
            <a:avLst/>
          </a:prstGeom>
        </p:spPr>
        <p:txBody>
          <a:bodyPr lIns="0" anchor="b">
            <a:noAutofit/>
          </a:bodyPr>
          <a:lstStyle>
            <a:lvl1pPr marL="0" indent="0">
              <a:buNone/>
              <a:defRPr sz="1600" b="1" cap="all" baseline="0">
                <a:solidFill>
                  <a:schemeClr val="accent1"/>
                </a:solidFill>
                <a:latin typeface="Calibri" panose="020F0502020204030204" pitchFamily="34" charset="0"/>
                <a:cs typeface="Calibri" panose="020F050202020403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45027" y="1809751"/>
            <a:ext cx="4041775" cy="2784872"/>
          </a:xfrm>
          <a:prstGeom prst="rect">
            <a:avLst/>
          </a:prstGeom>
        </p:spPr>
        <p:txBody>
          <a:bodyPr/>
          <a:lstStyle>
            <a:lvl1pPr>
              <a:defRPr sz="1400" baseline="0">
                <a:solidFill>
                  <a:schemeClr val="tx2">
                    <a:lumMod val="90000"/>
                    <a:lumOff val="10000"/>
                  </a:schemeClr>
                </a:solidFill>
                <a:latin typeface="Calibri" panose="020F0502020204030204" pitchFamily="34" charset="0"/>
                <a:cs typeface="Calibri" panose="020F0502020204030204" pitchFamily="34" charset="0"/>
              </a:defRPr>
            </a:lvl1pPr>
            <a:lvl2pPr>
              <a:defRPr sz="1200" baseline="0">
                <a:solidFill>
                  <a:schemeClr val="tx2">
                    <a:lumMod val="90000"/>
                    <a:lumOff val="10000"/>
                  </a:schemeClr>
                </a:solidFill>
                <a:latin typeface="Calibri" panose="020F0502020204030204" pitchFamily="34" charset="0"/>
                <a:cs typeface="Calibri" panose="020F0502020204030204" pitchFamily="34" charset="0"/>
              </a:defRPr>
            </a:lvl2pPr>
            <a:lvl3pPr>
              <a:defRPr sz="1000" baseline="0">
                <a:solidFill>
                  <a:schemeClr val="tx2"/>
                </a:solidFill>
                <a:latin typeface="Calibri" panose="020F0502020204030204" pitchFamily="34" charset="0"/>
                <a:cs typeface="Calibri" panose="020F0502020204030204" pitchFamily="34" charset="0"/>
              </a:defRPr>
            </a:lvl3pPr>
            <a:lvl4pPr>
              <a:defRPr sz="1400" baseline="0">
                <a:solidFill>
                  <a:schemeClr val="tx2"/>
                </a:solidFill>
                <a:latin typeface="+mn-lt"/>
              </a:defRPr>
            </a:lvl4pPr>
            <a:lvl5pPr>
              <a:defRPr sz="1200" baseline="0">
                <a:solidFill>
                  <a:schemeClr val="tx2"/>
                </a:solidFill>
                <a:latin typeface="+mn-lt"/>
              </a:defRPr>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p:txBody>
      </p:sp>
      <p:sp>
        <p:nvSpPr>
          <p:cNvPr id="7" name="Title 1">
            <a:extLst>
              <a:ext uri="{FF2B5EF4-FFF2-40B4-BE49-F238E27FC236}">
                <a16:creationId xmlns:a16="http://schemas.microsoft.com/office/drawing/2014/main" id="{8F45B328-0702-5843-930C-41D593B8596E}"/>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171374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with Small Title">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3127" y="214183"/>
            <a:ext cx="7864475" cy="247650"/>
          </a:xfrm>
        </p:spPr>
        <p:txBody>
          <a:bodyPr/>
          <a:lstStyle>
            <a:lvl1pPr>
              <a:defRPr sz="1600" baseline="0"/>
            </a:lvl1pPr>
          </a:lstStyle>
          <a:p>
            <a:r>
              <a:rPr lang="en-US"/>
              <a:t>Click To Edit Master Title Style</a:t>
            </a:r>
          </a:p>
        </p:txBody>
      </p:sp>
    </p:spTree>
    <p:extLst>
      <p:ext uri="{BB962C8B-B14F-4D97-AF65-F5344CB8AC3E}">
        <p14:creationId xmlns:p14="http://schemas.microsoft.com/office/powerpoint/2010/main" val="169422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800382-F20A-9342-AC26-4A4030C32AB8}"/>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317101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3" y="2190750"/>
            <a:ext cx="7864475" cy="247650"/>
          </a:xfr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887D564B-F4DB-1545-90D2-A7AA94C40F6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4594225"/>
            <a:ext cx="1599897" cy="587840"/>
          </a:xfrm>
          <a:prstGeom prst="rect">
            <a:avLst/>
          </a:prstGeom>
        </p:spPr>
      </p:pic>
    </p:spTree>
    <p:extLst>
      <p:ext uri="{BB962C8B-B14F-4D97-AF65-F5344CB8AC3E}">
        <p14:creationId xmlns:p14="http://schemas.microsoft.com/office/powerpoint/2010/main" val="211344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6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3" y="2190750"/>
            <a:ext cx="7864475" cy="247650"/>
          </a:xfr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630AC2D0-2D95-C94D-A2EE-067B77AD2D1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4594225"/>
            <a:ext cx="1599897" cy="587840"/>
          </a:xfrm>
          <a:prstGeom prst="rect">
            <a:avLst/>
          </a:prstGeom>
        </p:spPr>
      </p:pic>
    </p:spTree>
    <p:extLst>
      <p:ext uri="{BB962C8B-B14F-4D97-AF65-F5344CB8AC3E}">
        <p14:creationId xmlns:p14="http://schemas.microsoft.com/office/powerpoint/2010/main" val="291128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6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_Divider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3" y="2190750"/>
            <a:ext cx="7864475" cy="247650"/>
          </a:xfr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DABF8E64-2D00-174F-B735-10958361086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4594225"/>
            <a:ext cx="1599897" cy="587840"/>
          </a:xfrm>
          <a:prstGeom prst="rect">
            <a:avLst/>
          </a:prstGeom>
        </p:spPr>
      </p:pic>
    </p:spTree>
    <p:extLst>
      <p:ext uri="{BB962C8B-B14F-4D97-AF65-F5344CB8AC3E}">
        <p14:creationId xmlns:p14="http://schemas.microsoft.com/office/powerpoint/2010/main" val="216703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6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2_Divider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3" y="2190750"/>
            <a:ext cx="7864475" cy="247650"/>
          </a:xfr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694D143E-3FF2-1F4D-975E-62272F4E9D8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4594225"/>
            <a:ext cx="1599897" cy="587840"/>
          </a:xfrm>
          <a:prstGeom prst="rect">
            <a:avLst/>
          </a:prstGeom>
        </p:spPr>
      </p:pic>
    </p:spTree>
    <p:extLst>
      <p:ext uri="{BB962C8B-B14F-4D97-AF65-F5344CB8AC3E}">
        <p14:creationId xmlns:p14="http://schemas.microsoft.com/office/powerpoint/2010/main" val="69028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6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3_Divider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3" y="2190750"/>
            <a:ext cx="7864475" cy="247650"/>
          </a:xfr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8D115B78-5FE5-144E-87C4-20D89333991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4594225"/>
            <a:ext cx="1599897" cy="587840"/>
          </a:xfrm>
          <a:prstGeom prst="rect">
            <a:avLst/>
          </a:prstGeom>
        </p:spPr>
      </p:pic>
    </p:spTree>
    <p:extLst>
      <p:ext uri="{BB962C8B-B14F-4D97-AF65-F5344CB8AC3E}">
        <p14:creationId xmlns:p14="http://schemas.microsoft.com/office/powerpoint/2010/main" val="217025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6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1800" baseline="0"/>
            </a:lvl1pPr>
          </a:lstStyle>
          <a:p>
            <a:r>
              <a:rPr lang="en-US"/>
              <a:t>Sample Column Chart</a:t>
            </a:r>
          </a:p>
        </p:txBody>
      </p:sp>
      <p:sp>
        <p:nvSpPr>
          <p:cNvPr id="4" name="Chart Placeholder 3">
            <a:extLst>
              <a:ext uri="{FF2B5EF4-FFF2-40B4-BE49-F238E27FC236}">
                <a16:creationId xmlns:a16="http://schemas.microsoft.com/office/drawing/2014/main" id="{3AEEB5AE-C447-0649-A4F0-41660ABB1FEB}"/>
              </a:ext>
            </a:extLst>
          </p:cNvPr>
          <p:cNvSpPr>
            <a:spLocks noGrp="1"/>
          </p:cNvSpPr>
          <p:nvPr>
            <p:ph type="chart" sz="quarter" idx="10"/>
          </p:nvPr>
        </p:nvSpPr>
        <p:spPr>
          <a:xfrm>
            <a:off x="365126" y="742951"/>
            <a:ext cx="7864475" cy="3884613"/>
          </a:xfrm>
        </p:spPr>
        <p:txBody>
          <a:bodyPr/>
          <a:lstStyle/>
          <a:p>
            <a:r>
              <a:rPr lang="it-IT"/>
              <a:t>Fare clic sull'icona per inserire un grafico</a:t>
            </a:r>
            <a:endParaRPr lang="en-US"/>
          </a:p>
        </p:txBody>
      </p:sp>
    </p:spTree>
    <p:extLst>
      <p:ext uri="{BB962C8B-B14F-4D97-AF65-F5344CB8AC3E}">
        <p14:creationId xmlns:p14="http://schemas.microsoft.com/office/powerpoint/2010/main" val="144055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1800" baseline="0"/>
            </a:lvl1pPr>
          </a:lstStyle>
          <a:p>
            <a:r>
              <a:rPr lang="en-US"/>
              <a:t>Sample Column Chart 2-up With Text</a:t>
            </a:r>
          </a:p>
        </p:txBody>
      </p:sp>
      <p:sp>
        <p:nvSpPr>
          <p:cNvPr id="6" name="Content Placeholder 5"/>
          <p:cNvSpPr>
            <a:spLocks noGrp="1"/>
          </p:cNvSpPr>
          <p:nvPr>
            <p:ph sz="quarter" idx="10"/>
          </p:nvPr>
        </p:nvSpPr>
        <p:spPr>
          <a:xfrm>
            <a:off x="555625" y="4029290"/>
            <a:ext cx="8045450" cy="241300"/>
          </a:xfrm>
        </p:spPr>
        <p:txBody>
          <a:bodyPr>
            <a:noAutofit/>
          </a:bodyPr>
          <a:lstStyle>
            <a:lvl1pPr marL="0" indent="0">
              <a:buNone/>
              <a:defRPr sz="1400"/>
            </a:lvl1pPr>
          </a:lstStyle>
          <a:p>
            <a:pPr lvl="0"/>
            <a:r>
              <a:rPr lang="it-IT"/>
              <a:t>Fare clic per modificare gli stili del testo dello schema</a:t>
            </a:r>
          </a:p>
        </p:txBody>
      </p:sp>
      <p:sp>
        <p:nvSpPr>
          <p:cNvPr id="4" name="Chart Placeholder 3">
            <a:extLst>
              <a:ext uri="{FF2B5EF4-FFF2-40B4-BE49-F238E27FC236}">
                <a16:creationId xmlns:a16="http://schemas.microsoft.com/office/drawing/2014/main" id="{6DD85570-BA75-5744-8AD5-73D4FFFDBE83}"/>
              </a:ext>
            </a:extLst>
          </p:cNvPr>
          <p:cNvSpPr>
            <a:spLocks noGrp="1"/>
          </p:cNvSpPr>
          <p:nvPr>
            <p:ph type="chart" sz="quarter" idx="11"/>
          </p:nvPr>
        </p:nvSpPr>
        <p:spPr>
          <a:xfrm>
            <a:off x="665164" y="1246189"/>
            <a:ext cx="3552825" cy="2555875"/>
          </a:xfrm>
        </p:spPr>
        <p:txBody>
          <a:bodyPr/>
          <a:lstStyle/>
          <a:p>
            <a:r>
              <a:rPr lang="it-IT"/>
              <a:t>Fare clic sull'icona per inserire un grafico</a:t>
            </a:r>
            <a:endParaRPr lang="en-US"/>
          </a:p>
        </p:txBody>
      </p:sp>
      <p:sp>
        <p:nvSpPr>
          <p:cNvPr id="8" name="Chart Placeholder 7">
            <a:extLst>
              <a:ext uri="{FF2B5EF4-FFF2-40B4-BE49-F238E27FC236}">
                <a16:creationId xmlns:a16="http://schemas.microsoft.com/office/drawing/2014/main" id="{81E7DA0B-9E40-784D-B8FC-420FF70B7265}"/>
              </a:ext>
            </a:extLst>
          </p:cNvPr>
          <p:cNvSpPr>
            <a:spLocks noGrp="1"/>
          </p:cNvSpPr>
          <p:nvPr>
            <p:ph type="chart" sz="quarter" idx="12"/>
          </p:nvPr>
        </p:nvSpPr>
        <p:spPr>
          <a:xfrm>
            <a:off x="4360633" y="1246189"/>
            <a:ext cx="3957637" cy="2555875"/>
          </a:xfrm>
        </p:spPr>
        <p:txBody>
          <a:bodyPr/>
          <a:lstStyle/>
          <a:p>
            <a:r>
              <a:rPr lang="it-IT"/>
              <a:t>Fare clic sull'icona per inserire un grafico</a:t>
            </a:r>
            <a:endParaRPr lang="en-US"/>
          </a:p>
        </p:txBody>
      </p:sp>
    </p:spTree>
    <p:extLst>
      <p:ext uri="{BB962C8B-B14F-4D97-AF65-F5344CB8AC3E}">
        <p14:creationId xmlns:p14="http://schemas.microsoft.com/office/powerpoint/2010/main" val="205230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 Content + Chart">
    <p:spTree>
      <p:nvGrpSpPr>
        <p:cNvPr id="1" name=""/>
        <p:cNvGrpSpPr/>
        <p:nvPr/>
      </p:nvGrpSpPr>
      <p:grpSpPr>
        <a:xfrm>
          <a:off x="0" y="0"/>
          <a:ext cx="0" cy="0"/>
          <a:chOff x="0" y="0"/>
          <a:chExt cx="0" cy="0"/>
        </a:xfrm>
      </p:grpSpPr>
      <p:cxnSp>
        <p:nvCxnSpPr>
          <p:cNvPr id="4" name="Straight Connector 3"/>
          <p:cNvCxnSpPr/>
          <p:nvPr userDrawn="1"/>
        </p:nvCxnSpPr>
        <p:spPr>
          <a:xfrm flipV="1">
            <a:off x="4567192" y="1579390"/>
            <a:ext cx="0" cy="2312988"/>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lvl1pPr>
              <a:defRPr sz="1800"/>
            </a:lvl1pPr>
          </a:lstStyle>
          <a:p>
            <a:r>
              <a:rPr lang="en-US"/>
              <a:t>Pie Chart + Text</a:t>
            </a:r>
          </a:p>
        </p:txBody>
      </p:sp>
      <p:sp>
        <p:nvSpPr>
          <p:cNvPr id="13" name="Content Placeholder 12"/>
          <p:cNvSpPr>
            <a:spLocks noGrp="1"/>
          </p:cNvSpPr>
          <p:nvPr>
            <p:ph sz="quarter" idx="11"/>
          </p:nvPr>
        </p:nvSpPr>
        <p:spPr>
          <a:xfrm>
            <a:off x="466726" y="2189635"/>
            <a:ext cx="3314969" cy="1050925"/>
          </a:xfrm>
        </p:spPr>
        <p:txBody>
          <a:bodyPr/>
          <a:lstStyle>
            <a:lvl1pPr marL="0" indent="0">
              <a:buFont typeface="Arial"/>
              <a:buNone/>
              <a:defRPr sz="1400">
                <a:solidFill>
                  <a:schemeClr val="accent1"/>
                </a:solidFill>
              </a:defRPr>
            </a:lvl1pPr>
            <a:lvl2pPr marL="0" indent="0">
              <a:spcAft>
                <a:spcPts val="0"/>
              </a:spcAft>
              <a:buNone/>
              <a:defRPr sz="1400">
                <a:solidFill>
                  <a:schemeClr val="accent2"/>
                </a:solidFill>
              </a:defRPr>
            </a:lvl2pPr>
            <a:lvl3pPr marL="685783" indent="0">
              <a:buNone/>
              <a:defRPr/>
            </a:lvl3pPr>
            <a:lvl4pPr marL="974701" indent="0">
              <a:buNone/>
              <a:defRPr/>
            </a:lvl4pPr>
            <a:lvl5pPr marL="1146146" indent="0">
              <a:buNone/>
              <a:defRPr/>
            </a:lvl5pPr>
          </a:lstStyle>
          <a:p>
            <a:pPr lvl="0"/>
            <a:r>
              <a:rPr lang="it-IT"/>
              <a:t>Fare clic per modificare gli stili del testo dello schema</a:t>
            </a:r>
          </a:p>
          <a:p>
            <a:pPr lvl="1"/>
            <a:r>
              <a:rPr lang="it-IT"/>
              <a:t>Secondo livello</a:t>
            </a:r>
          </a:p>
        </p:txBody>
      </p:sp>
      <p:sp>
        <p:nvSpPr>
          <p:cNvPr id="9" name="Chart Placeholder 8">
            <a:extLst>
              <a:ext uri="{FF2B5EF4-FFF2-40B4-BE49-F238E27FC236}">
                <a16:creationId xmlns:a16="http://schemas.microsoft.com/office/drawing/2014/main" id="{40E89465-5988-0E40-93A2-989446175FA2}"/>
              </a:ext>
            </a:extLst>
          </p:cNvPr>
          <p:cNvSpPr>
            <a:spLocks noGrp="1"/>
          </p:cNvSpPr>
          <p:nvPr>
            <p:ph type="chart" sz="quarter" idx="12"/>
          </p:nvPr>
        </p:nvSpPr>
        <p:spPr>
          <a:xfrm>
            <a:off x="4721225" y="1052513"/>
            <a:ext cx="4151313" cy="3657600"/>
          </a:xfrm>
        </p:spPr>
        <p:txBody>
          <a:bodyPr/>
          <a:lstStyle/>
          <a:p>
            <a:r>
              <a:rPr lang="it-IT"/>
              <a:t>Fare clic sull'icona per inserire un grafico</a:t>
            </a:r>
            <a:endParaRPr lang="en-US"/>
          </a:p>
        </p:txBody>
      </p:sp>
    </p:spTree>
    <p:extLst>
      <p:ext uri="{BB962C8B-B14F-4D97-AF65-F5344CB8AC3E}">
        <p14:creationId xmlns:p14="http://schemas.microsoft.com/office/powerpoint/2010/main" val="95485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1800"/>
            </a:lvl1pPr>
          </a:lstStyle>
          <a:p>
            <a:r>
              <a:rPr lang="en-US"/>
              <a:t>Table</a:t>
            </a:r>
          </a:p>
        </p:txBody>
      </p:sp>
      <p:sp>
        <p:nvSpPr>
          <p:cNvPr id="4" name="Table Placeholder 3">
            <a:extLst>
              <a:ext uri="{FF2B5EF4-FFF2-40B4-BE49-F238E27FC236}">
                <a16:creationId xmlns:a16="http://schemas.microsoft.com/office/drawing/2014/main" id="{EA007DC3-A8E2-F848-B6D4-CFEBED0F1D3E}"/>
              </a:ext>
            </a:extLst>
          </p:cNvPr>
          <p:cNvSpPr>
            <a:spLocks noGrp="1"/>
          </p:cNvSpPr>
          <p:nvPr>
            <p:ph type="tbl" sz="quarter" idx="13"/>
          </p:nvPr>
        </p:nvSpPr>
        <p:spPr>
          <a:xfrm>
            <a:off x="365127" y="953792"/>
            <a:ext cx="7864474" cy="3498939"/>
          </a:xfrm>
        </p:spPr>
        <p:txBody>
          <a:bodyPr/>
          <a:lstStyle/>
          <a:p>
            <a:r>
              <a:rPr lang="it-IT"/>
              <a:t>Fare clic sull'icona per inserire una tabella</a:t>
            </a:r>
            <a:endParaRPr lang="en-US"/>
          </a:p>
        </p:txBody>
      </p:sp>
    </p:spTree>
    <p:extLst>
      <p:ext uri="{BB962C8B-B14F-4D97-AF65-F5344CB8AC3E}">
        <p14:creationId xmlns:p14="http://schemas.microsoft.com/office/powerpoint/2010/main" val="341039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Closer Slide">
    <p:spTree>
      <p:nvGrpSpPr>
        <p:cNvPr id="1" name=""/>
        <p:cNvGrpSpPr/>
        <p:nvPr/>
      </p:nvGrpSpPr>
      <p:grpSpPr>
        <a:xfrm>
          <a:off x="0" y="0"/>
          <a:ext cx="0" cy="0"/>
          <a:chOff x="0" y="0"/>
          <a:chExt cx="0" cy="0"/>
        </a:xfrm>
      </p:grpSpPr>
      <p:sp>
        <p:nvSpPr>
          <p:cNvPr id="5" name="Shape 1014"/>
          <p:cNvSpPr>
            <a:spLocks noChangeArrowheads="1"/>
          </p:cNvSpPr>
          <p:nvPr userDrawn="1"/>
        </p:nvSpPr>
        <p:spPr bwMode="auto">
          <a:xfrm>
            <a:off x="0" y="4400551"/>
            <a:ext cx="91439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wrap="square" lIns="0" tIns="0" rIns="0" bIns="0">
            <a:spAutoFit/>
          </a:bodyPr>
          <a:lstStyle/>
          <a:p>
            <a:pPr algn="ctr"/>
            <a:r>
              <a:rPr lang="en-US" sz="800">
                <a:solidFill>
                  <a:schemeClr val="bg1"/>
                </a:solidFill>
                <a:cs typeface="Arial" charset="0"/>
                <a:sym typeface="Arial" charset="0"/>
              </a:rPr>
              <a:t>© 2021 Quantum Corporation. Company Confidential. Forward-looking information is based upon multiple assumptions and uncertainties,</a:t>
            </a:r>
            <a:br>
              <a:rPr lang="en-US" sz="800">
                <a:solidFill>
                  <a:schemeClr val="bg1"/>
                </a:solidFill>
                <a:cs typeface="Arial" charset="0"/>
                <a:sym typeface="Arial" charset="0"/>
              </a:rPr>
            </a:br>
            <a:r>
              <a:rPr lang="en-US" sz="800">
                <a:solidFill>
                  <a:schemeClr val="bg1"/>
                </a:solidFill>
                <a:cs typeface="Arial" charset="0"/>
                <a:sym typeface="Arial" charset="0"/>
              </a:rPr>
              <a:t>does not necessarily represent the company</a:t>
            </a:r>
            <a:r>
              <a:rPr lang="ja-JP" altLang="en-US" sz="800">
                <a:solidFill>
                  <a:schemeClr val="bg1"/>
                </a:solidFill>
                <a:cs typeface="Arial" charset="0"/>
                <a:sym typeface="Arial" charset="0"/>
              </a:rPr>
              <a:t>’</a:t>
            </a:r>
            <a:r>
              <a:rPr lang="en-US" sz="800">
                <a:solidFill>
                  <a:schemeClr val="bg1"/>
                </a:solidFill>
                <a:cs typeface="Arial" charset="0"/>
                <a:sym typeface="Arial" charset="0"/>
              </a:rPr>
              <a:t>s outlook and is for planning purposes only.</a:t>
            </a:r>
          </a:p>
        </p:txBody>
      </p:sp>
      <p:pic>
        <p:nvPicPr>
          <p:cNvPr id="6" name="Picture 5">
            <a:extLst>
              <a:ext uri="{FF2B5EF4-FFF2-40B4-BE49-F238E27FC236}">
                <a16:creationId xmlns:a16="http://schemas.microsoft.com/office/drawing/2014/main" id="{D84270AB-91E5-E540-8E2C-52166EB32C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461070" y="1796145"/>
            <a:ext cx="4221855" cy="1551212"/>
          </a:xfrm>
          <a:prstGeom prst="rect">
            <a:avLst/>
          </a:prstGeom>
        </p:spPr>
      </p:pic>
    </p:spTree>
    <p:extLst>
      <p:ext uri="{BB962C8B-B14F-4D97-AF65-F5344CB8AC3E}">
        <p14:creationId xmlns:p14="http://schemas.microsoft.com/office/powerpoint/2010/main" val="73506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8834" y="1197864"/>
            <a:ext cx="4096966" cy="2545556"/>
          </a:xfrm>
          <a:prstGeom prst="rect">
            <a:avLst/>
          </a:prstGeom>
        </p:spPr>
        <p:txBody>
          <a:bodyPr>
            <a:normAutofit/>
          </a:bodyPr>
          <a:lstStyle>
            <a:lvl1pPr algn="l" defTabSz="914400"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400"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400"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400" rtl="0" eaLnBrk="1" latinLnBrk="0" hangingPunct="1">
              <a:defRPr lang="en-US" sz="1400" kern="1200" baseline="0" dirty="0" smtClean="0">
                <a:solidFill>
                  <a:schemeClr val="tx2"/>
                </a:solidFill>
                <a:latin typeface="+mn-lt"/>
                <a:ea typeface="+mn-ea"/>
                <a:cs typeface="+mn-cs"/>
              </a:defRPr>
            </a:lvl4pPr>
            <a:lvl5pPr algn="l" defTabSz="914400" rtl="0" eaLnBrk="1" latinLnBrk="0" hangingPunct="1">
              <a:defRPr lang="en-US" sz="12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197864"/>
            <a:ext cx="4038600" cy="2545556"/>
          </a:xfrm>
          <a:prstGeom prst="rect">
            <a:avLst/>
          </a:prstGeom>
        </p:spPr>
        <p:txBody>
          <a:bodyPr>
            <a:normAutofit/>
          </a:bodyPr>
          <a:lstStyle>
            <a:lvl1pPr algn="l" defTabSz="914400"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400"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400"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400" rtl="0" eaLnBrk="1" latinLnBrk="0" hangingPunct="1">
              <a:defRPr lang="en-US" sz="1600" kern="1200" baseline="0" dirty="0" smtClean="0">
                <a:solidFill>
                  <a:schemeClr val="tx2"/>
                </a:solidFill>
                <a:latin typeface="+mn-lt"/>
                <a:ea typeface="+mn-ea"/>
                <a:cs typeface="+mn-cs"/>
              </a:defRPr>
            </a:lvl4pPr>
            <a:lvl5pPr algn="l" defTabSz="914400" rtl="0" eaLnBrk="1" latinLnBrk="0" hangingPunct="1">
              <a:defRPr lang="en-US" sz="14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20758D08-DE38-3543-8948-411B110C4ACB}"/>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369005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800382-F20A-9342-AC26-4A4030C32AB8}"/>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385361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Cover Slide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descr="Logo, company name&#10;&#10;Description automatically generated">
            <a:extLst>
              <a:ext uri="{FF2B5EF4-FFF2-40B4-BE49-F238E27FC236}">
                <a16:creationId xmlns:a16="http://schemas.microsoft.com/office/drawing/2014/main" id="{91724287-8F1D-2941-9763-2E36AB95AB03}"/>
              </a:ext>
            </a:extLst>
          </p:cNvPr>
          <p:cNvPicPr>
            <a:picLocks noChangeAspect="1"/>
          </p:cNvPicPr>
          <p:nvPr userDrawn="1"/>
        </p:nvPicPr>
        <p:blipFill>
          <a:blip r:embed="rId3"/>
          <a:stretch>
            <a:fillRect/>
          </a:stretch>
        </p:blipFill>
        <p:spPr>
          <a:xfrm>
            <a:off x="283550" y="1986595"/>
            <a:ext cx="2276173" cy="786696"/>
          </a:xfrm>
          <a:prstGeom prst="rect">
            <a:avLst/>
          </a:prstGeom>
        </p:spPr>
      </p:pic>
      <p:sp>
        <p:nvSpPr>
          <p:cNvPr id="10" name="Text Placeholder 11">
            <a:extLst>
              <a:ext uri="{FF2B5EF4-FFF2-40B4-BE49-F238E27FC236}">
                <a16:creationId xmlns:a16="http://schemas.microsoft.com/office/drawing/2014/main" id="{E38A00E2-6F59-5B4D-B673-5A93D4D2DBC6}"/>
              </a:ext>
            </a:extLst>
          </p:cNvPr>
          <p:cNvSpPr>
            <a:spLocks noGrp="1"/>
          </p:cNvSpPr>
          <p:nvPr>
            <p:ph type="body" sz="quarter" idx="10" hasCustomPrompt="1"/>
          </p:nvPr>
        </p:nvSpPr>
        <p:spPr>
          <a:xfrm>
            <a:off x="3376615" y="2142755"/>
            <a:ext cx="5077837" cy="828009"/>
          </a:xfrm>
          <a:prstGeom prst="rect">
            <a:avLst/>
          </a:prstGeom>
        </p:spPr>
        <p:txBody>
          <a:bodyPr wrap="square" lIns="0" rIns="0" anchor="t" anchorCtr="0">
            <a:noAutofit/>
          </a:bodyPr>
          <a:lstStyle>
            <a:lvl1pPr marL="0" marR="0" indent="0" algn="l" defTabSz="914378" rtl="0" eaLnBrk="1" fontAlgn="auto" latinLnBrk="0" hangingPunct="1">
              <a:lnSpc>
                <a:spcPct val="90000"/>
              </a:lnSpc>
              <a:spcBef>
                <a:spcPct val="0"/>
              </a:spcBef>
              <a:spcAft>
                <a:spcPts val="0"/>
              </a:spcAft>
              <a:buClrTx/>
              <a:buSzTx/>
              <a:buFontTx/>
              <a:buNone/>
              <a:tabLst/>
              <a:defRPr lang="en-US" sz="2400" b="1" kern="1200" cap="none" baseline="0" dirty="0" smtClean="0">
                <a:solidFill>
                  <a:schemeClr val="bg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11" name="Text Placeholder 11">
            <a:extLst>
              <a:ext uri="{FF2B5EF4-FFF2-40B4-BE49-F238E27FC236}">
                <a16:creationId xmlns:a16="http://schemas.microsoft.com/office/drawing/2014/main" id="{A3C0889F-B9D8-0E41-B5DC-A297D3FDDC2A}"/>
              </a:ext>
            </a:extLst>
          </p:cNvPr>
          <p:cNvSpPr>
            <a:spLocks noGrp="1"/>
          </p:cNvSpPr>
          <p:nvPr>
            <p:ph type="body" sz="quarter" idx="13" hasCustomPrompt="1"/>
          </p:nvPr>
        </p:nvSpPr>
        <p:spPr>
          <a:xfrm>
            <a:off x="393575" y="3984878"/>
            <a:ext cx="2439567" cy="38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defRPr lang="en-US" sz="1400" b="0" cap="none" baseline="0" dirty="0">
                <a:solidFill>
                  <a:srgbClr val="6A7B84"/>
                </a:solidFill>
                <a:latin typeface="Calibri" panose="020F0502020204030204" pitchFamily="34" charset="0"/>
                <a:ea typeface="+mj-ea"/>
                <a:cs typeface="Calibri" panose="020F0502020204030204" pitchFamily="34" charset="0"/>
              </a:defRPr>
            </a:lvl1pPr>
          </a:lstStyle>
          <a:p>
            <a:pPr marL="0" marR="0" lvl="0" indent="0" defTabSz="914378" fontAlgn="auto" latinLnBrk="0">
              <a:lnSpc>
                <a:spcPts val="2400"/>
              </a:lnSpc>
              <a:spcBef>
                <a:spcPct val="0"/>
              </a:spcBef>
              <a:spcAft>
                <a:spcPts val="0"/>
              </a:spcAft>
              <a:buClrTx/>
              <a:buSzTx/>
              <a:buFontTx/>
              <a:buNone/>
            </a:pPr>
            <a:r>
              <a:rPr lang="en-US"/>
              <a:t>Presenter Title</a:t>
            </a:r>
          </a:p>
        </p:txBody>
      </p:sp>
      <p:sp>
        <p:nvSpPr>
          <p:cNvPr id="13" name="Text Placeholder 11">
            <a:extLst>
              <a:ext uri="{FF2B5EF4-FFF2-40B4-BE49-F238E27FC236}">
                <a16:creationId xmlns:a16="http://schemas.microsoft.com/office/drawing/2014/main" id="{2A2524D3-E138-A948-A7D2-8B2B99999298}"/>
              </a:ext>
            </a:extLst>
          </p:cNvPr>
          <p:cNvSpPr>
            <a:spLocks noGrp="1"/>
          </p:cNvSpPr>
          <p:nvPr>
            <p:ph type="body" sz="quarter" idx="14" hasCustomPrompt="1"/>
          </p:nvPr>
        </p:nvSpPr>
        <p:spPr>
          <a:xfrm>
            <a:off x="393575" y="4379876"/>
            <a:ext cx="2439567"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spTree>
    <p:extLst>
      <p:ext uri="{BB962C8B-B14F-4D97-AF65-F5344CB8AC3E}">
        <p14:creationId xmlns:p14="http://schemas.microsoft.com/office/powerpoint/2010/main" val="129326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Cover Slide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58F62489-5C20-0640-872A-1E9FD7BADA55}"/>
              </a:ext>
            </a:extLst>
          </p:cNvPr>
          <p:cNvPicPr>
            <a:picLocks noChangeAspect="1"/>
          </p:cNvPicPr>
          <p:nvPr userDrawn="1"/>
        </p:nvPicPr>
        <p:blipFill>
          <a:blip r:embed="rId3"/>
          <a:stretch>
            <a:fillRect/>
          </a:stretch>
        </p:blipFill>
        <p:spPr>
          <a:xfrm>
            <a:off x="283550" y="1986595"/>
            <a:ext cx="2276173" cy="786696"/>
          </a:xfrm>
          <a:prstGeom prst="rect">
            <a:avLst/>
          </a:prstGeom>
        </p:spPr>
      </p:pic>
      <p:sp>
        <p:nvSpPr>
          <p:cNvPr id="19" name="Text Placeholder 11">
            <a:extLst>
              <a:ext uri="{FF2B5EF4-FFF2-40B4-BE49-F238E27FC236}">
                <a16:creationId xmlns:a16="http://schemas.microsoft.com/office/drawing/2014/main" id="{00A3FDBD-0BE6-4748-A30F-F35BF6A5A890}"/>
              </a:ext>
            </a:extLst>
          </p:cNvPr>
          <p:cNvSpPr>
            <a:spLocks noGrp="1"/>
          </p:cNvSpPr>
          <p:nvPr>
            <p:ph type="body" sz="quarter" idx="10" hasCustomPrompt="1"/>
          </p:nvPr>
        </p:nvSpPr>
        <p:spPr>
          <a:xfrm>
            <a:off x="3376615" y="1626061"/>
            <a:ext cx="5077837" cy="828009"/>
          </a:xfrm>
          <a:prstGeom prst="rect">
            <a:avLst/>
          </a:prstGeom>
        </p:spPr>
        <p:txBody>
          <a:bodyPr wrap="square" lIns="0" rIns="0" anchor="b" anchorCtr="0">
            <a:noAutofit/>
          </a:bodyPr>
          <a:lstStyle>
            <a:lvl1pPr marL="0" marR="0" indent="0" algn="l" defTabSz="914378" rtl="0" eaLnBrk="1" fontAlgn="auto" latinLnBrk="0" hangingPunct="1">
              <a:lnSpc>
                <a:spcPct val="90000"/>
              </a:lnSpc>
              <a:spcBef>
                <a:spcPct val="0"/>
              </a:spcBef>
              <a:spcAft>
                <a:spcPts val="0"/>
              </a:spcAft>
              <a:buClrTx/>
              <a:buSzTx/>
              <a:buFontTx/>
              <a:buNone/>
              <a:tabLst/>
              <a:defRPr lang="en-US" sz="2400" b="1" kern="1200" cap="none" baseline="0" dirty="0" smtClean="0">
                <a:solidFill>
                  <a:schemeClr val="bg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20" name="Text Placeholder 11">
            <a:extLst>
              <a:ext uri="{FF2B5EF4-FFF2-40B4-BE49-F238E27FC236}">
                <a16:creationId xmlns:a16="http://schemas.microsoft.com/office/drawing/2014/main" id="{B3B480DC-0D8A-8B42-A27E-6965E03F8C31}"/>
              </a:ext>
            </a:extLst>
          </p:cNvPr>
          <p:cNvSpPr>
            <a:spLocks noGrp="1"/>
          </p:cNvSpPr>
          <p:nvPr>
            <p:ph type="body" sz="quarter" idx="11" hasCustomPrompt="1"/>
          </p:nvPr>
        </p:nvSpPr>
        <p:spPr>
          <a:xfrm>
            <a:off x="3376615" y="2446837"/>
            <a:ext cx="5077837" cy="828009"/>
          </a:xfrm>
          <a:prstGeom prst="rect">
            <a:avLst/>
          </a:prstGeom>
        </p:spPr>
        <p:txBody>
          <a:bodyPr wrap="square" lIns="0" rIns="0" anchor="t" anchorCtr="0">
            <a:noAutofit/>
          </a:bodyPr>
          <a:lstStyle>
            <a:lvl1pPr marL="0" marR="0" indent="0" algn="l" defTabSz="914378" rtl="0" eaLnBrk="1" fontAlgn="auto" latinLnBrk="0" hangingPunct="1">
              <a:lnSpc>
                <a:spcPct val="90000"/>
              </a:lnSpc>
              <a:spcBef>
                <a:spcPct val="0"/>
              </a:spcBef>
              <a:spcAft>
                <a:spcPts val="0"/>
              </a:spcAft>
              <a:buClrTx/>
              <a:buSzTx/>
              <a:buFontTx/>
              <a:buNone/>
              <a:tabLst/>
              <a:defRPr lang="en-US" sz="1800" b="0" i="0" kern="1200" cap="none" baseline="0" dirty="0" smtClean="0">
                <a:solidFill>
                  <a:schemeClr val="bg1">
                    <a:lumMod val="75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Subtitle</a:t>
            </a:r>
          </a:p>
        </p:txBody>
      </p:sp>
      <p:sp>
        <p:nvSpPr>
          <p:cNvPr id="21" name="Text Placeholder 11">
            <a:extLst>
              <a:ext uri="{FF2B5EF4-FFF2-40B4-BE49-F238E27FC236}">
                <a16:creationId xmlns:a16="http://schemas.microsoft.com/office/drawing/2014/main" id="{24AFDE47-B911-3344-A9E4-77D3263AF860}"/>
              </a:ext>
            </a:extLst>
          </p:cNvPr>
          <p:cNvSpPr>
            <a:spLocks noGrp="1"/>
          </p:cNvSpPr>
          <p:nvPr>
            <p:ph type="body" sz="quarter" idx="13" hasCustomPrompt="1"/>
          </p:nvPr>
        </p:nvSpPr>
        <p:spPr>
          <a:xfrm>
            <a:off x="393575" y="3984878"/>
            <a:ext cx="2439567" cy="380011"/>
          </a:xfrm>
          <a:prstGeom prst="rect">
            <a:avLst/>
          </a:prstGeom>
        </p:spPr>
        <p:txBody>
          <a:bodyPr wrap="square" lIns="0" rIns="0" anchor="b"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Presenter Title</a:t>
            </a:r>
          </a:p>
        </p:txBody>
      </p:sp>
      <p:sp>
        <p:nvSpPr>
          <p:cNvPr id="22" name="Text Placeholder 11">
            <a:extLst>
              <a:ext uri="{FF2B5EF4-FFF2-40B4-BE49-F238E27FC236}">
                <a16:creationId xmlns:a16="http://schemas.microsoft.com/office/drawing/2014/main" id="{53410263-4026-004A-9229-46EEA6CD083B}"/>
              </a:ext>
            </a:extLst>
          </p:cNvPr>
          <p:cNvSpPr>
            <a:spLocks noGrp="1"/>
          </p:cNvSpPr>
          <p:nvPr>
            <p:ph type="body" sz="quarter" idx="14" hasCustomPrompt="1"/>
          </p:nvPr>
        </p:nvSpPr>
        <p:spPr>
          <a:xfrm>
            <a:off x="393575" y="4379876"/>
            <a:ext cx="2439567"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spTree>
    <p:extLst>
      <p:ext uri="{BB962C8B-B14F-4D97-AF65-F5344CB8AC3E}">
        <p14:creationId xmlns:p14="http://schemas.microsoft.com/office/powerpoint/2010/main" val="92986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00">
          <p15:clr>
            <a:srgbClr val="FBAE40"/>
          </p15:clr>
        </p15:guide>
        <p15:guide id="2" pos="408">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Section Break Enterpr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11">
            <a:extLst>
              <a:ext uri="{FF2B5EF4-FFF2-40B4-BE49-F238E27FC236}">
                <a16:creationId xmlns:a16="http://schemas.microsoft.com/office/drawing/2014/main" id="{251FB057-64F4-CF40-AD68-07FD2497B2F0}"/>
              </a:ext>
            </a:extLst>
          </p:cNvPr>
          <p:cNvSpPr>
            <a:spLocks noGrp="1"/>
          </p:cNvSpPr>
          <p:nvPr>
            <p:ph type="body" sz="quarter" idx="10" hasCustomPrompt="1"/>
          </p:nvPr>
        </p:nvSpPr>
        <p:spPr>
          <a:xfrm>
            <a:off x="356098" y="335822"/>
            <a:ext cx="5077837" cy="828009"/>
          </a:xfrm>
          <a:prstGeom prst="rect">
            <a:avLst/>
          </a:prstGeom>
        </p:spPr>
        <p:txBody>
          <a:bodyPr wrap="square" lIns="0" rIns="0" anchor="b" anchorCtr="0">
            <a:noAutofit/>
          </a:bodyPr>
          <a:lstStyle>
            <a:lvl1pPr marL="0" marR="0" indent="0" algn="l" defTabSz="914378"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29" name="Text Placeholder 11">
            <a:extLst>
              <a:ext uri="{FF2B5EF4-FFF2-40B4-BE49-F238E27FC236}">
                <a16:creationId xmlns:a16="http://schemas.microsoft.com/office/drawing/2014/main" id="{7B63AF36-74BF-3943-9E4E-66AF30583486}"/>
              </a:ext>
            </a:extLst>
          </p:cNvPr>
          <p:cNvSpPr>
            <a:spLocks noGrp="1"/>
          </p:cNvSpPr>
          <p:nvPr>
            <p:ph type="body" sz="quarter" idx="12" hasCustomPrompt="1"/>
          </p:nvPr>
        </p:nvSpPr>
        <p:spPr>
          <a:xfrm>
            <a:off x="356099" y="1171904"/>
            <a:ext cx="4208407" cy="620486"/>
          </a:xfrm>
          <a:prstGeom prst="rect">
            <a:avLst/>
          </a:prstGeom>
        </p:spPr>
        <p:txBody>
          <a:bodyPr wrap="square" lIns="0" rIns="0" anchor="t" anchorCtr="0">
            <a:noAutofit/>
          </a:bodyPr>
          <a:lstStyle>
            <a:lvl1pPr marL="0" marR="0" indent="0" algn="l" defTabSz="914378" rtl="0" eaLnBrk="1" fontAlgn="auto" latinLnBrk="0" hangingPunct="1">
              <a:lnSpc>
                <a:spcPct val="90000"/>
              </a:lnSpc>
              <a:spcBef>
                <a:spcPct val="0"/>
              </a:spcBef>
              <a:spcAft>
                <a:spcPts val="0"/>
              </a:spcAft>
              <a:buClrTx/>
              <a:buSzTx/>
              <a:buFontTx/>
              <a:buNone/>
              <a:tabLst/>
              <a:defRPr lang="en-US" sz="1800" b="0" kern="1200" cap="none" baseline="0" dirty="0" smtClean="0">
                <a:solidFill>
                  <a:schemeClr val="tx2">
                    <a:lumMod val="90000"/>
                    <a:lumOff val="1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Optional Subtitle</a:t>
            </a:r>
            <a:br>
              <a:rPr lang="en-US"/>
            </a:br>
            <a:r>
              <a:rPr lang="en-US"/>
              <a:t>Up to Two Lines</a:t>
            </a:r>
          </a:p>
        </p:txBody>
      </p:sp>
      <p:sp>
        <p:nvSpPr>
          <p:cNvPr id="30" name="Text Placeholder 11">
            <a:extLst>
              <a:ext uri="{FF2B5EF4-FFF2-40B4-BE49-F238E27FC236}">
                <a16:creationId xmlns:a16="http://schemas.microsoft.com/office/drawing/2014/main" id="{DFC2DFF8-187C-4843-8A24-A66346915E78}"/>
              </a:ext>
            </a:extLst>
          </p:cNvPr>
          <p:cNvSpPr>
            <a:spLocks noGrp="1"/>
          </p:cNvSpPr>
          <p:nvPr>
            <p:ph type="body" sz="quarter" idx="13" hasCustomPrompt="1"/>
          </p:nvPr>
        </p:nvSpPr>
        <p:spPr>
          <a:xfrm>
            <a:off x="356097" y="4183083"/>
            <a:ext cx="3485478" cy="380011"/>
          </a:xfrm>
          <a:prstGeom prst="rect">
            <a:avLst/>
          </a:prstGeom>
        </p:spPr>
        <p:txBody>
          <a:bodyPr wrap="square" lIns="0" rIns="0" anchor="b"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Presenter Title</a:t>
            </a:r>
          </a:p>
        </p:txBody>
      </p:sp>
      <p:sp>
        <p:nvSpPr>
          <p:cNvPr id="31" name="Text Placeholder 11">
            <a:extLst>
              <a:ext uri="{FF2B5EF4-FFF2-40B4-BE49-F238E27FC236}">
                <a16:creationId xmlns:a16="http://schemas.microsoft.com/office/drawing/2014/main" id="{7EC17CE7-14CB-E444-9D83-D33489B6F688}"/>
              </a:ext>
            </a:extLst>
          </p:cNvPr>
          <p:cNvSpPr>
            <a:spLocks noGrp="1"/>
          </p:cNvSpPr>
          <p:nvPr>
            <p:ph type="body" sz="quarter" idx="14" hasCustomPrompt="1"/>
          </p:nvPr>
        </p:nvSpPr>
        <p:spPr>
          <a:xfrm>
            <a:off x="356097" y="4571637"/>
            <a:ext cx="3485478"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2A938940-ECCF-E548-B7EA-58BE37E496D9}"/>
              </a:ext>
            </a:extLst>
          </p:cNvPr>
          <p:cNvPicPr>
            <a:picLocks noChangeAspect="1"/>
          </p:cNvPicPr>
          <p:nvPr userDrawn="1"/>
        </p:nvPicPr>
        <p:blipFill>
          <a:blip r:embed="rId3"/>
          <a:stretch>
            <a:fillRect/>
          </a:stretch>
        </p:blipFill>
        <p:spPr>
          <a:xfrm>
            <a:off x="294353" y="2160106"/>
            <a:ext cx="2276173" cy="786696"/>
          </a:xfrm>
          <a:prstGeom prst="rect">
            <a:avLst/>
          </a:prstGeom>
        </p:spPr>
      </p:pic>
    </p:spTree>
    <p:extLst>
      <p:ext uri="{BB962C8B-B14F-4D97-AF65-F5344CB8AC3E}">
        <p14:creationId xmlns:p14="http://schemas.microsoft.com/office/powerpoint/2010/main" val="70867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Section Break Govern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 Placeholder 11">
            <a:extLst>
              <a:ext uri="{FF2B5EF4-FFF2-40B4-BE49-F238E27FC236}">
                <a16:creationId xmlns:a16="http://schemas.microsoft.com/office/drawing/2014/main" id="{1EE02519-A240-A643-AD7A-DA41098AA386}"/>
              </a:ext>
            </a:extLst>
          </p:cNvPr>
          <p:cNvSpPr>
            <a:spLocks noGrp="1"/>
          </p:cNvSpPr>
          <p:nvPr>
            <p:ph type="body" sz="quarter" idx="10" hasCustomPrompt="1"/>
          </p:nvPr>
        </p:nvSpPr>
        <p:spPr>
          <a:xfrm>
            <a:off x="356098" y="335822"/>
            <a:ext cx="5077837" cy="828009"/>
          </a:xfrm>
          <a:prstGeom prst="rect">
            <a:avLst/>
          </a:prstGeom>
        </p:spPr>
        <p:txBody>
          <a:bodyPr wrap="square" lIns="0" rIns="0" anchor="b" anchorCtr="0">
            <a:noAutofit/>
          </a:bodyPr>
          <a:lstStyle>
            <a:lvl1pPr marL="0" marR="0" indent="0" algn="l" defTabSz="914378"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28" name="Text Placeholder 11">
            <a:extLst>
              <a:ext uri="{FF2B5EF4-FFF2-40B4-BE49-F238E27FC236}">
                <a16:creationId xmlns:a16="http://schemas.microsoft.com/office/drawing/2014/main" id="{A9656487-2CAB-914D-BB62-9329B9187953}"/>
              </a:ext>
            </a:extLst>
          </p:cNvPr>
          <p:cNvSpPr>
            <a:spLocks noGrp="1"/>
          </p:cNvSpPr>
          <p:nvPr>
            <p:ph type="body" sz="quarter" idx="12" hasCustomPrompt="1"/>
          </p:nvPr>
        </p:nvSpPr>
        <p:spPr>
          <a:xfrm>
            <a:off x="356099"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378"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9" name="Text Placeholder 11">
            <a:extLst>
              <a:ext uri="{FF2B5EF4-FFF2-40B4-BE49-F238E27FC236}">
                <a16:creationId xmlns:a16="http://schemas.microsoft.com/office/drawing/2014/main" id="{DA1FC3C3-5C10-DC41-9BD8-598415CCA139}"/>
              </a:ext>
            </a:extLst>
          </p:cNvPr>
          <p:cNvSpPr>
            <a:spLocks noGrp="1"/>
          </p:cNvSpPr>
          <p:nvPr>
            <p:ph type="body" sz="quarter" idx="13" hasCustomPrompt="1"/>
          </p:nvPr>
        </p:nvSpPr>
        <p:spPr>
          <a:xfrm>
            <a:off x="356097" y="4183083"/>
            <a:ext cx="3485478" cy="380011"/>
          </a:xfrm>
          <a:prstGeom prst="rect">
            <a:avLst/>
          </a:prstGeom>
        </p:spPr>
        <p:txBody>
          <a:bodyPr wrap="square" lIns="0" rIns="0" anchor="b"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Presenter Title</a:t>
            </a:r>
          </a:p>
        </p:txBody>
      </p:sp>
      <p:sp>
        <p:nvSpPr>
          <p:cNvPr id="30" name="Text Placeholder 11">
            <a:extLst>
              <a:ext uri="{FF2B5EF4-FFF2-40B4-BE49-F238E27FC236}">
                <a16:creationId xmlns:a16="http://schemas.microsoft.com/office/drawing/2014/main" id="{B10DBE70-A7A8-FA4A-808F-2040267B1528}"/>
              </a:ext>
            </a:extLst>
          </p:cNvPr>
          <p:cNvSpPr>
            <a:spLocks noGrp="1"/>
          </p:cNvSpPr>
          <p:nvPr>
            <p:ph type="body" sz="quarter" idx="14" hasCustomPrompt="1"/>
          </p:nvPr>
        </p:nvSpPr>
        <p:spPr>
          <a:xfrm>
            <a:off x="356097" y="4571637"/>
            <a:ext cx="3485478"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1C0A994C-B344-7245-B626-1DBBC732C4F8}"/>
              </a:ext>
            </a:extLst>
          </p:cNvPr>
          <p:cNvPicPr>
            <a:picLocks noChangeAspect="1"/>
          </p:cNvPicPr>
          <p:nvPr userDrawn="1"/>
        </p:nvPicPr>
        <p:blipFill>
          <a:blip r:embed="rId3"/>
          <a:stretch>
            <a:fillRect/>
          </a:stretch>
        </p:blipFill>
        <p:spPr>
          <a:xfrm>
            <a:off x="294353" y="2160106"/>
            <a:ext cx="2276173" cy="786696"/>
          </a:xfrm>
          <a:prstGeom prst="rect">
            <a:avLst/>
          </a:prstGeom>
        </p:spPr>
      </p:pic>
    </p:spTree>
    <p:extLst>
      <p:ext uri="{BB962C8B-B14F-4D97-AF65-F5344CB8AC3E}">
        <p14:creationId xmlns:p14="http://schemas.microsoft.com/office/powerpoint/2010/main" val="354208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Section Break Life Scie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 Placeholder 11">
            <a:extLst>
              <a:ext uri="{FF2B5EF4-FFF2-40B4-BE49-F238E27FC236}">
                <a16:creationId xmlns:a16="http://schemas.microsoft.com/office/drawing/2014/main" id="{EC56AF99-426A-B846-A8E6-FBE223F1B341}"/>
              </a:ext>
            </a:extLst>
          </p:cNvPr>
          <p:cNvSpPr>
            <a:spLocks noGrp="1"/>
          </p:cNvSpPr>
          <p:nvPr>
            <p:ph type="body" sz="quarter" idx="10" hasCustomPrompt="1"/>
          </p:nvPr>
        </p:nvSpPr>
        <p:spPr>
          <a:xfrm>
            <a:off x="356098" y="335822"/>
            <a:ext cx="5077837" cy="828009"/>
          </a:xfrm>
          <a:prstGeom prst="rect">
            <a:avLst/>
          </a:prstGeom>
        </p:spPr>
        <p:txBody>
          <a:bodyPr wrap="square" lIns="0" rIns="0" anchor="b" anchorCtr="0">
            <a:noAutofit/>
          </a:bodyPr>
          <a:lstStyle>
            <a:lvl1pPr marL="0" marR="0" indent="0" algn="l" defTabSz="914378"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24" name="Text Placeholder 11">
            <a:extLst>
              <a:ext uri="{FF2B5EF4-FFF2-40B4-BE49-F238E27FC236}">
                <a16:creationId xmlns:a16="http://schemas.microsoft.com/office/drawing/2014/main" id="{2C018331-F1B1-D94F-A9AC-31F5371B43E3}"/>
              </a:ext>
            </a:extLst>
          </p:cNvPr>
          <p:cNvSpPr>
            <a:spLocks noGrp="1"/>
          </p:cNvSpPr>
          <p:nvPr>
            <p:ph type="body" sz="quarter" idx="12" hasCustomPrompt="1"/>
          </p:nvPr>
        </p:nvSpPr>
        <p:spPr>
          <a:xfrm>
            <a:off x="356099"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378"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5" name="Text Placeholder 11">
            <a:extLst>
              <a:ext uri="{FF2B5EF4-FFF2-40B4-BE49-F238E27FC236}">
                <a16:creationId xmlns:a16="http://schemas.microsoft.com/office/drawing/2014/main" id="{10E4BF66-4067-3F4B-B479-CE83B45C792C}"/>
              </a:ext>
            </a:extLst>
          </p:cNvPr>
          <p:cNvSpPr>
            <a:spLocks noGrp="1"/>
          </p:cNvSpPr>
          <p:nvPr>
            <p:ph type="body" sz="quarter" idx="13" hasCustomPrompt="1"/>
          </p:nvPr>
        </p:nvSpPr>
        <p:spPr>
          <a:xfrm>
            <a:off x="356097" y="4183083"/>
            <a:ext cx="3485478" cy="380011"/>
          </a:xfrm>
          <a:prstGeom prst="rect">
            <a:avLst/>
          </a:prstGeom>
        </p:spPr>
        <p:txBody>
          <a:bodyPr wrap="square" lIns="0" rIns="0" anchor="b"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Presenter Title</a:t>
            </a:r>
          </a:p>
        </p:txBody>
      </p:sp>
      <p:sp>
        <p:nvSpPr>
          <p:cNvPr id="26" name="Text Placeholder 11">
            <a:extLst>
              <a:ext uri="{FF2B5EF4-FFF2-40B4-BE49-F238E27FC236}">
                <a16:creationId xmlns:a16="http://schemas.microsoft.com/office/drawing/2014/main" id="{F541F7A7-E73D-454B-9D47-6B36C9B36ED8}"/>
              </a:ext>
            </a:extLst>
          </p:cNvPr>
          <p:cNvSpPr>
            <a:spLocks noGrp="1"/>
          </p:cNvSpPr>
          <p:nvPr>
            <p:ph type="body" sz="quarter" idx="14" hasCustomPrompt="1"/>
          </p:nvPr>
        </p:nvSpPr>
        <p:spPr>
          <a:xfrm>
            <a:off x="356097" y="4571637"/>
            <a:ext cx="3485478"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ECC10799-59B7-084A-BEC9-4D7D2C284957}"/>
              </a:ext>
            </a:extLst>
          </p:cNvPr>
          <p:cNvPicPr>
            <a:picLocks noChangeAspect="1"/>
          </p:cNvPicPr>
          <p:nvPr userDrawn="1"/>
        </p:nvPicPr>
        <p:blipFill>
          <a:blip r:embed="rId3"/>
          <a:stretch>
            <a:fillRect/>
          </a:stretch>
        </p:blipFill>
        <p:spPr>
          <a:xfrm>
            <a:off x="294353" y="2160106"/>
            <a:ext cx="2276173" cy="786696"/>
          </a:xfrm>
          <a:prstGeom prst="rect">
            <a:avLst/>
          </a:prstGeom>
        </p:spPr>
      </p:pic>
    </p:spTree>
    <p:extLst>
      <p:ext uri="{BB962C8B-B14F-4D97-AF65-F5344CB8AC3E}">
        <p14:creationId xmlns:p14="http://schemas.microsoft.com/office/powerpoint/2010/main" val="19522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on Break Media Entertain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A424C4AC-B333-2C46-96BC-B2E658603F2D}"/>
              </a:ext>
            </a:extLst>
          </p:cNvPr>
          <p:cNvSpPr>
            <a:spLocks noGrp="1"/>
          </p:cNvSpPr>
          <p:nvPr>
            <p:ph type="body" sz="quarter" idx="10" hasCustomPrompt="1"/>
          </p:nvPr>
        </p:nvSpPr>
        <p:spPr>
          <a:xfrm>
            <a:off x="356098" y="335822"/>
            <a:ext cx="5077837" cy="828009"/>
          </a:xfrm>
          <a:prstGeom prst="rect">
            <a:avLst/>
          </a:prstGeom>
        </p:spPr>
        <p:txBody>
          <a:bodyPr wrap="square" lIns="0" rIns="0" anchor="b" anchorCtr="0">
            <a:noAutofit/>
          </a:bodyPr>
          <a:lstStyle>
            <a:lvl1pPr marL="0" marR="0" indent="0" algn="l" defTabSz="914378"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19" name="Text Placeholder 11">
            <a:extLst>
              <a:ext uri="{FF2B5EF4-FFF2-40B4-BE49-F238E27FC236}">
                <a16:creationId xmlns:a16="http://schemas.microsoft.com/office/drawing/2014/main" id="{F6CEA7CB-94F3-4445-B111-F1881E7B8B73}"/>
              </a:ext>
            </a:extLst>
          </p:cNvPr>
          <p:cNvSpPr>
            <a:spLocks noGrp="1"/>
          </p:cNvSpPr>
          <p:nvPr>
            <p:ph type="body" sz="quarter" idx="12" hasCustomPrompt="1"/>
          </p:nvPr>
        </p:nvSpPr>
        <p:spPr>
          <a:xfrm>
            <a:off x="356099"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378"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0" name="Text Placeholder 11">
            <a:extLst>
              <a:ext uri="{FF2B5EF4-FFF2-40B4-BE49-F238E27FC236}">
                <a16:creationId xmlns:a16="http://schemas.microsoft.com/office/drawing/2014/main" id="{053A78F2-218C-3F41-96A0-EB269D06FDD7}"/>
              </a:ext>
            </a:extLst>
          </p:cNvPr>
          <p:cNvSpPr>
            <a:spLocks noGrp="1"/>
          </p:cNvSpPr>
          <p:nvPr>
            <p:ph type="body" sz="quarter" idx="13" hasCustomPrompt="1"/>
          </p:nvPr>
        </p:nvSpPr>
        <p:spPr>
          <a:xfrm>
            <a:off x="356097" y="4183083"/>
            <a:ext cx="3485478" cy="380011"/>
          </a:xfrm>
          <a:prstGeom prst="rect">
            <a:avLst/>
          </a:prstGeom>
        </p:spPr>
        <p:txBody>
          <a:bodyPr wrap="square" lIns="0" rIns="0" anchor="b"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Presenter Title</a:t>
            </a:r>
          </a:p>
        </p:txBody>
      </p:sp>
      <p:sp>
        <p:nvSpPr>
          <p:cNvPr id="21" name="Text Placeholder 11">
            <a:extLst>
              <a:ext uri="{FF2B5EF4-FFF2-40B4-BE49-F238E27FC236}">
                <a16:creationId xmlns:a16="http://schemas.microsoft.com/office/drawing/2014/main" id="{E29030A0-FEEE-6141-AE43-24380859DCFB}"/>
              </a:ext>
            </a:extLst>
          </p:cNvPr>
          <p:cNvSpPr>
            <a:spLocks noGrp="1"/>
          </p:cNvSpPr>
          <p:nvPr>
            <p:ph type="body" sz="quarter" idx="14" hasCustomPrompt="1"/>
          </p:nvPr>
        </p:nvSpPr>
        <p:spPr>
          <a:xfrm>
            <a:off x="356097" y="4571637"/>
            <a:ext cx="3485478"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4DE166B4-6B79-914F-86C8-BD186A9BDC3C}"/>
              </a:ext>
            </a:extLst>
          </p:cNvPr>
          <p:cNvPicPr>
            <a:picLocks noChangeAspect="1"/>
          </p:cNvPicPr>
          <p:nvPr userDrawn="1"/>
        </p:nvPicPr>
        <p:blipFill>
          <a:blip r:embed="rId3"/>
          <a:stretch>
            <a:fillRect/>
          </a:stretch>
        </p:blipFill>
        <p:spPr>
          <a:xfrm>
            <a:off x="294353" y="2160106"/>
            <a:ext cx="2276173" cy="786696"/>
          </a:xfrm>
          <a:prstGeom prst="rect">
            <a:avLst/>
          </a:prstGeom>
        </p:spPr>
      </p:pic>
    </p:spTree>
    <p:extLst>
      <p:ext uri="{BB962C8B-B14F-4D97-AF65-F5344CB8AC3E}">
        <p14:creationId xmlns:p14="http://schemas.microsoft.com/office/powerpoint/2010/main" val="351878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on Break Video Surveilla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A424C4AC-B333-2C46-96BC-B2E658603F2D}"/>
              </a:ext>
            </a:extLst>
          </p:cNvPr>
          <p:cNvSpPr>
            <a:spLocks noGrp="1"/>
          </p:cNvSpPr>
          <p:nvPr>
            <p:ph type="body" sz="quarter" idx="10" hasCustomPrompt="1"/>
          </p:nvPr>
        </p:nvSpPr>
        <p:spPr>
          <a:xfrm>
            <a:off x="356098" y="335822"/>
            <a:ext cx="5077837" cy="828009"/>
          </a:xfrm>
          <a:prstGeom prst="rect">
            <a:avLst/>
          </a:prstGeom>
        </p:spPr>
        <p:txBody>
          <a:bodyPr wrap="square" lIns="0" rIns="0" anchor="b" anchorCtr="0">
            <a:noAutofit/>
          </a:bodyPr>
          <a:lstStyle>
            <a:lvl1pPr marL="0" marR="0" indent="0" algn="l" defTabSz="914378"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19" name="Text Placeholder 11">
            <a:extLst>
              <a:ext uri="{FF2B5EF4-FFF2-40B4-BE49-F238E27FC236}">
                <a16:creationId xmlns:a16="http://schemas.microsoft.com/office/drawing/2014/main" id="{F6CEA7CB-94F3-4445-B111-F1881E7B8B73}"/>
              </a:ext>
            </a:extLst>
          </p:cNvPr>
          <p:cNvSpPr>
            <a:spLocks noGrp="1"/>
          </p:cNvSpPr>
          <p:nvPr>
            <p:ph type="body" sz="quarter" idx="12" hasCustomPrompt="1"/>
          </p:nvPr>
        </p:nvSpPr>
        <p:spPr>
          <a:xfrm>
            <a:off x="356099"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378"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0" name="Text Placeholder 11">
            <a:extLst>
              <a:ext uri="{FF2B5EF4-FFF2-40B4-BE49-F238E27FC236}">
                <a16:creationId xmlns:a16="http://schemas.microsoft.com/office/drawing/2014/main" id="{053A78F2-218C-3F41-96A0-EB269D06FDD7}"/>
              </a:ext>
            </a:extLst>
          </p:cNvPr>
          <p:cNvSpPr>
            <a:spLocks noGrp="1"/>
          </p:cNvSpPr>
          <p:nvPr>
            <p:ph type="body" sz="quarter" idx="13" hasCustomPrompt="1"/>
          </p:nvPr>
        </p:nvSpPr>
        <p:spPr>
          <a:xfrm>
            <a:off x="356097" y="4183083"/>
            <a:ext cx="3485478" cy="380011"/>
          </a:xfrm>
          <a:prstGeom prst="rect">
            <a:avLst/>
          </a:prstGeom>
        </p:spPr>
        <p:txBody>
          <a:bodyPr wrap="square" lIns="0" rIns="0" anchor="b"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Presenter Title</a:t>
            </a:r>
          </a:p>
        </p:txBody>
      </p:sp>
      <p:sp>
        <p:nvSpPr>
          <p:cNvPr id="21" name="Text Placeholder 11">
            <a:extLst>
              <a:ext uri="{FF2B5EF4-FFF2-40B4-BE49-F238E27FC236}">
                <a16:creationId xmlns:a16="http://schemas.microsoft.com/office/drawing/2014/main" id="{E29030A0-FEEE-6141-AE43-24380859DCFB}"/>
              </a:ext>
            </a:extLst>
          </p:cNvPr>
          <p:cNvSpPr>
            <a:spLocks noGrp="1"/>
          </p:cNvSpPr>
          <p:nvPr>
            <p:ph type="body" sz="quarter" idx="14" hasCustomPrompt="1"/>
          </p:nvPr>
        </p:nvSpPr>
        <p:spPr>
          <a:xfrm>
            <a:off x="356097" y="4571637"/>
            <a:ext cx="3485478"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E569DCAA-4A63-C24E-9716-CF2E490794DF}"/>
              </a:ext>
            </a:extLst>
          </p:cNvPr>
          <p:cNvPicPr>
            <a:picLocks noChangeAspect="1"/>
          </p:cNvPicPr>
          <p:nvPr userDrawn="1"/>
        </p:nvPicPr>
        <p:blipFill>
          <a:blip r:embed="rId3"/>
          <a:stretch>
            <a:fillRect/>
          </a:stretch>
        </p:blipFill>
        <p:spPr>
          <a:xfrm>
            <a:off x="294353" y="2160106"/>
            <a:ext cx="2276173" cy="786696"/>
          </a:xfrm>
          <a:prstGeom prst="rect">
            <a:avLst/>
          </a:prstGeom>
        </p:spPr>
      </p:pic>
    </p:spTree>
    <p:extLst>
      <p:ext uri="{BB962C8B-B14F-4D97-AF65-F5344CB8AC3E}">
        <p14:creationId xmlns:p14="http://schemas.microsoft.com/office/powerpoint/2010/main" val="295812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solidFill>
                  <a:srgbClr val="6A7B84"/>
                </a:solidFill>
                <a:latin typeface="+mj-lt"/>
                <a:cs typeface="Arial" panose="020B0604020202020204" pitchFamily="34" charset="0"/>
              </a:defRPr>
            </a:lvl1pPr>
          </a:lstStyle>
          <a:p>
            <a:pPr lvl="0"/>
            <a:r>
              <a:rPr lang="en-US"/>
              <a:t>Click To Edit Master Title Style</a:t>
            </a:r>
          </a:p>
        </p:txBody>
      </p:sp>
      <p:sp>
        <p:nvSpPr>
          <p:cNvPr id="5" name="Text Placeholder 2"/>
          <p:cNvSpPr>
            <a:spLocks noGrp="1"/>
          </p:cNvSpPr>
          <p:nvPr>
            <p:ph type="body" idx="1"/>
          </p:nvPr>
        </p:nvSpPr>
        <p:spPr>
          <a:xfrm>
            <a:off x="400778" y="1200151"/>
            <a:ext cx="8286023" cy="3394472"/>
          </a:xfrm>
          <a:prstGeom prst="rect">
            <a:avLst/>
          </a:prstGeom>
        </p:spPr>
        <p:txBody>
          <a:bodyPr rtlCol="0">
            <a:noAutofit/>
          </a:bodyPr>
          <a:lstStyle>
            <a:lvl1pPr>
              <a:defRPr sz="1600">
                <a:solidFill>
                  <a:schemeClr val="tx2">
                    <a:lumMod val="90000"/>
                    <a:lumOff val="10000"/>
                  </a:schemeClr>
                </a:solidFill>
                <a:latin typeface="+mj-lt"/>
              </a:defRPr>
            </a:lvl1pPr>
            <a:lvl2pPr>
              <a:defRPr sz="1200">
                <a:solidFill>
                  <a:schemeClr val="tx2">
                    <a:lumMod val="90000"/>
                    <a:lumOff val="10000"/>
                  </a:schemeClr>
                </a:solidFill>
                <a:latin typeface="+mj-lt"/>
              </a:defRPr>
            </a:lvl2pPr>
            <a:lvl3pPr>
              <a:defRPr sz="1000">
                <a:solidFill>
                  <a:schemeClr val="tx2"/>
                </a:solidFill>
                <a:latin typeface="+mj-lt"/>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9939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nd Content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FDBAC0A-056A-D64D-A17C-8096BFE0DDC4}"/>
              </a:ext>
            </a:extLst>
          </p:cNvPr>
          <p:cNvSpPr>
            <a:spLocks noGrp="1"/>
          </p:cNvSpPr>
          <p:nvPr>
            <p:ph type="body" idx="1"/>
          </p:nvPr>
        </p:nvSpPr>
        <p:spPr>
          <a:xfrm>
            <a:off x="400778" y="1200151"/>
            <a:ext cx="8286023" cy="3394472"/>
          </a:xfrm>
          <a:prstGeom prst="rect">
            <a:avLst/>
          </a:prstGeom>
        </p:spPr>
        <p:txBody>
          <a:bodyPr rtlCol="0">
            <a:noAutofit/>
          </a:bodyPr>
          <a:lstStyle>
            <a:lvl1pPr>
              <a:defRPr sz="1600">
                <a:solidFill>
                  <a:schemeClr val="tx2">
                    <a:lumMod val="90000"/>
                    <a:lumOff val="10000"/>
                  </a:schemeClr>
                </a:solidFill>
                <a:latin typeface="+mn-lt"/>
              </a:defRPr>
            </a:lvl1pPr>
            <a:lvl2pPr>
              <a:defRPr sz="1200">
                <a:solidFill>
                  <a:schemeClr val="tx2">
                    <a:lumMod val="90000"/>
                    <a:lumOff val="10000"/>
                  </a:schemeClr>
                </a:solidFill>
                <a:latin typeface="+mn-lt"/>
              </a:defRPr>
            </a:lvl2pPr>
            <a:lvl3pPr>
              <a:defRPr sz="1000">
                <a:solidFill>
                  <a:schemeClr val="tx2"/>
                </a:solidFill>
                <a:latin typeface="+mn-lt"/>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A20E1A4-BA2C-E145-A59D-6B9862615529}"/>
              </a:ext>
            </a:extLst>
          </p:cNvPr>
          <p:cNvSpPr>
            <a:spLocks noGrp="1"/>
          </p:cNvSpPr>
          <p:nvPr>
            <p:ph type="title" hasCustomPrompt="1"/>
          </p:nvPr>
        </p:nvSpPr>
        <p:spPr>
          <a:xfrm>
            <a:off x="365126" y="57150"/>
            <a:ext cx="7864475" cy="685800"/>
          </a:xfrm>
          <a:prstGeom prst="rect">
            <a:avLst/>
          </a:prstGeom>
        </p:spPr>
        <p:txBody>
          <a:bodyPr/>
          <a:lstStyle>
            <a:lvl1pPr>
              <a:defRPr>
                <a:solidFill>
                  <a:srgbClr val="6A7B84"/>
                </a:solidFill>
              </a:defRPr>
            </a:lvl1pPr>
          </a:lstStyle>
          <a:p>
            <a:r>
              <a:rPr lang="en-US"/>
              <a:t>Click To Edit Master Title Style</a:t>
            </a:r>
          </a:p>
        </p:txBody>
      </p:sp>
    </p:spTree>
    <p:extLst>
      <p:ext uri="{BB962C8B-B14F-4D97-AF65-F5344CB8AC3E}">
        <p14:creationId xmlns:p14="http://schemas.microsoft.com/office/powerpoint/2010/main" val="119894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a:prstGeom prst="rect">
            <a:avLst/>
          </a:prstGeom>
        </p:spPr>
        <p:txBody>
          <a:bodyPr lIns="0" anchor="b">
            <a:noAutofit/>
          </a:bodyPr>
          <a:lstStyle>
            <a:lvl1pPr marL="0" indent="0">
              <a:buNone/>
              <a:defRPr sz="1600" b="1" cap="all" baseline="0">
                <a:solidFill>
                  <a:schemeClr val="accent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9750"/>
            <a:ext cx="4040188" cy="2784872"/>
          </a:xfrm>
          <a:prstGeom prst="rect">
            <a:avLst/>
          </a:prstGeom>
        </p:spPr>
        <p:txBody>
          <a:bodyPr/>
          <a:lstStyle>
            <a:lvl1pPr>
              <a:defRPr sz="1400" baseline="0">
                <a:solidFill>
                  <a:schemeClr val="tx2">
                    <a:lumMod val="90000"/>
                    <a:lumOff val="10000"/>
                  </a:schemeClr>
                </a:solidFill>
                <a:latin typeface="Calibri" panose="020F0502020204030204" pitchFamily="34" charset="0"/>
                <a:cs typeface="Calibri" panose="020F0502020204030204" pitchFamily="34" charset="0"/>
              </a:defRPr>
            </a:lvl1pPr>
            <a:lvl2pPr marL="573088" indent="-174625">
              <a:tabLst/>
              <a:defRPr sz="1200" baseline="0">
                <a:solidFill>
                  <a:schemeClr val="tx2">
                    <a:lumMod val="90000"/>
                    <a:lumOff val="10000"/>
                  </a:schemeClr>
                </a:solidFill>
                <a:latin typeface="Calibri" panose="020F0502020204030204" pitchFamily="34" charset="0"/>
                <a:cs typeface="Calibri" panose="020F0502020204030204" pitchFamily="34" charset="0"/>
              </a:defRPr>
            </a:lvl2pPr>
            <a:lvl3pPr>
              <a:defRPr sz="1000" baseline="0">
                <a:solidFill>
                  <a:schemeClr val="tx2"/>
                </a:solidFill>
                <a:latin typeface="Calibri" panose="020F0502020204030204" pitchFamily="34" charset="0"/>
                <a:cs typeface="Calibri" panose="020F0502020204030204" pitchFamily="34" charset="0"/>
              </a:defRPr>
            </a:lvl3pPr>
            <a:lvl4pPr>
              <a:defRPr sz="1400" baseline="0">
                <a:solidFill>
                  <a:schemeClr val="tx2"/>
                </a:solidFill>
                <a:latin typeface="+mn-lt"/>
              </a:defRPr>
            </a:lvl4pPr>
            <a:lvl5pPr>
              <a:defRPr sz="1200" baseline="0">
                <a:solidFill>
                  <a:schemeClr val="tx2"/>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6" y="1151335"/>
            <a:ext cx="4041775" cy="479822"/>
          </a:xfrm>
          <a:prstGeom prst="rect">
            <a:avLst/>
          </a:prstGeom>
        </p:spPr>
        <p:txBody>
          <a:bodyPr lIns="0" anchor="b">
            <a:noAutofit/>
          </a:bodyPr>
          <a:lstStyle>
            <a:lvl1pPr marL="0" indent="0">
              <a:buNone/>
              <a:defRPr sz="1600" b="1" cap="all" baseline="0">
                <a:solidFill>
                  <a:schemeClr val="accent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09750"/>
            <a:ext cx="4041775" cy="2784872"/>
          </a:xfrm>
          <a:prstGeom prst="rect">
            <a:avLst/>
          </a:prstGeom>
        </p:spPr>
        <p:txBody>
          <a:bodyPr/>
          <a:lstStyle>
            <a:lvl1pPr>
              <a:defRPr sz="1400" baseline="0">
                <a:solidFill>
                  <a:schemeClr val="tx2">
                    <a:lumMod val="90000"/>
                    <a:lumOff val="10000"/>
                  </a:schemeClr>
                </a:solidFill>
                <a:latin typeface="Calibri" panose="020F0502020204030204" pitchFamily="34" charset="0"/>
                <a:cs typeface="Calibri" panose="020F0502020204030204" pitchFamily="34" charset="0"/>
              </a:defRPr>
            </a:lvl1pPr>
            <a:lvl2pPr>
              <a:defRPr sz="1200" baseline="0">
                <a:solidFill>
                  <a:schemeClr val="tx2">
                    <a:lumMod val="90000"/>
                    <a:lumOff val="10000"/>
                  </a:schemeClr>
                </a:solidFill>
                <a:latin typeface="Calibri" panose="020F0502020204030204" pitchFamily="34" charset="0"/>
                <a:cs typeface="Calibri" panose="020F0502020204030204" pitchFamily="34" charset="0"/>
              </a:defRPr>
            </a:lvl2pPr>
            <a:lvl3pPr>
              <a:defRPr sz="1000" baseline="0">
                <a:solidFill>
                  <a:schemeClr val="tx2"/>
                </a:solidFill>
                <a:latin typeface="Calibri" panose="020F0502020204030204" pitchFamily="34" charset="0"/>
                <a:cs typeface="Calibri" panose="020F0502020204030204" pitchFamily="34" charset="0"/>
              </a:defRPr>
            </a:lvl3pPr>
            <a:lvl4pPr>
              <a:defRPr sz="1400" baseline="0">
                <a:solidFill>
                  <a:schemeClr val="tx2"/>
                </a:solidFill>
                <a:latin typeface="+mn-lt"/>
              </a:defRPr>
            </a:lvl4pPr>
            <a:lvl5pPr>
              <a:defRPr sz="1200" baseline="0">
                <a:solidFill>
                  <a:schemeClr val="tx2"/>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8F45B328-0702-5843-930C-41D593B8596E}"/>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202439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4A4F031-856D-DC44-B9D1-AC686874BCB0}"/>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9" name="Text Placeholder 2">
            <a:extLst>
              <a:ext uri="{FF2B5EF4-FFF2-40B4-BE49-F238E27FC236}">
                <a16:creationId xmlns:a16="http://schemas.microsoft.com/office/drawing/2014/main" id="{F19C558A-E487-3E44-A4AC-A3B75A0BA2AB}"/>
              </a:ext>
            </a:extLst>
          </p:cNvPr>
          <p:cNvSpPr>
            <a:spLocks noGrp="1"/>
          </p:cNvSpPr>
          <p:nvPr>
            <p:ph type="body" idx="1"/>
          </p:nvPr>
        </p:nvSpPr>
        <p:spPr>
          <a:xfrm>
            <a:off x="400778"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7505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452B679-02AC-8044-89B7-E68F6AC954A3}"/>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8" name="Text Placeholder 2">
            <a:extLst>
              <a:ext uri="{FF2B5EF4-FFF2-40B4-BE49-F238E27FC236}">
                <a16:creationId xmlns:a16="http://schemas.microsoft.com/office/drawing/2014/main" id="{B24534B1-64F7-F34F-9801-68B2F76F97E3}"/>
              </a:ext>
            </a:extLst>
          </p:cNvPr>
          <p:cNvSpPr>
            <a:spLocks noGrp="1"/>
          </p:cNvSpPr>
          <p:nvPr>
            <p:ph type="body" idx="1"/>
          </p:nvPr>
        </p:nvSpPr>
        <p:spPr>
          <a:xfrm>
            <a:off x="400778"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6688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584DDFD-7204-8A4D-B615-C1CDA5DB15E2}"/>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8" name="Text Placeholder 2">
            <a:extLst>
              <a:ext uri="{FF2B5EF4-FFF2-40B4-BE49-F238E27FC236}">
                <a16:creationId xmlns:a16="http://schemas.microsoft.com/office/drawing/2014/main" id="{776A9573-2EE1-9748-A725-94B9995F1DE6}"/>
              </a:ext>
            </a:extLst>
          </p:cNvPr>
          <p:cNvSpPr>
            <a:spLocks noGrp="1"/>
          </p:cNvSpPr>
          <p:nvPr>
            <p:ph type="body" idx="1"/>
          </p:nvPr>
        </p:nvSpPr>
        <p:spPr>
          <a:xfrm>
            <a:off x="400778"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417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60696F-BA1B-124D-A46F-DBF1147B1C35}"/>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8" name="Text Placeholder 2">
            <a:extLst>
              <a:ext uri="{FF2B5EF4-FFF2-40B4-BE49-F238E27FC236}">
                <a16:creationId xmlns:a16="http://schemas.microsoft.com/office/drawing/2014/main" id="{2E97CC16-93FE-E044-B76D-4F32B6B2CE44}"/>
              </a:ext>
            </a:extLst>
          </p:cNvPr>
          <p:cNvSpPr>
            <a:spLocks noGrp="1"/>
          </p:cNvSpPr>
          <p:nvPr>
            <p:ph type="body" idx="1"/>
          </p:nvPr>
        </p:nvSpPr>
        <p:spPr>
          <a:xfrm>
            <a:off x="400778"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3985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800382-F20A-9342-AC26-4A4030C32AB8}"/>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407037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8835" y="1197865"/>
            <a:ext cx="4096966" cy="2545556"/>
          </a:xfrm>
          <a:prstGeom prst="rect">
            <a:avLst/>
          </a:prstGeom>
        </p:spPr>
        <p:txBody>
          <a:bodyPr>
            <a:normAutofit/>
          </a:bodyPr>
          <a:lstStyle>
            <a:lvl1pPr algn="l" defTabSz="914378"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378"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378"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378" rtl="0" eaLnBrk="1" latinLnBrk="0" hangingPunct="1">
              <a:defRPr lang="en-US" sz="1400" kern="1200" baseline="0" dirty="0" smtClean="0">
                <a:solidFill>
                  <a:schemeClr val="tx2"/>
                </a:solidFill>
                <a:latin typeface="+mn-lt"/>
                <a:ea typeface="+mn-ea"/>
                <a:cs typeface="+mn-cs"/>
              </a:defRPr>
            </a:lvl4pPr>
            <a:lvl5pPr algn="l" defTabSz="914378" rtl="0" eaLnBrk="1" latinLnBrk="0" hangingPunct="1">
              <a:defRPr lang="en-US" sz="12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197865"/>
            <a:ext cx="4038600" cy="2545556"/>
          </a:xfrm>
          <a:prstGeom prst="rect">
            <a:avLst/>
          </a:prstGeom>
        </p:spPr>
        <p:txBody>
          <a:bodyPr>
            <a:normAutofit/>
          </a:bodyPr>
          <a:lstStyle>
            <a:lvl1pPr algn="l" defTabSz="914378"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378"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378"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378" rtl="0" eaLnBrk="1" latinLnBrk="0" hangingPunct="1">
              <a:defRPr lang="en-US" sz="1600" kern="1200" baseline="0" dirty="0" smtClean="0">
                <a:solidFill>
                  <a:schemeClr val="tx2"/>
                </a:solidFill>
                <a:latin typeface="+mn-lt"/>
                <a:ea typeface="+mn-ea"/>
                <a:cs typeface="+mn-cs"/>
              </a:defRPr>
            </a:lvl4pPr>
            <a:lvl5pPr algn="l" defTabSz="914378" rtl="0" eaLnBrk="1" latinLnBrk="0" hangingPunct="1">
              <a:defRPr lang="en-US" sz="14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20758D08-DE38-3543-8948-411B110C4ACB}"/>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247106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a:prstGeom prst="rect">
            <a:avLst/>
          </a:prstGeom>
        </p:spPr>
        <p:txBody>
          <a:bodyPr lIns="0" anchor="b">
            <a:noAutofit/>
          </a:bodyPr>
          <a:lstStyle>
            <a:lvl1pPr marL="0" indent="0">
              <a:buNone/>
              <a:defRPr sz="1600" b="1" cap="all" baseline="0">
                <a:solidFill>
                  <a:schemeClr val="accent1"/>
                </a:solidFill>
                <a:latin typeface="Calibri" panose="020F0502020204030204" pitchFamily="34" charset="0"/>
                <a:cs typeface="Calibri" panose="020F050202020403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9751"/>
            <a:ext cx="4040188" cy="2784872"/>
          </a:xfrm>
          <a:prstGeom prst="rect">
            <a:avLst/>
          </a:prstGeom>
        </p:spPr>
        <p:txBody>
          <a:bodyPr/>
          <a:lstStyle>
            <a:lvl1pPr>
              <a:defRPr sz="1400" baseline="0">
                <a:solidFill>
                  <a:schemeClr val="tx2">
                    <a:lumMod val="90000"/>
                    <a:lumOff val="10000"/>
                  </a:schemeClr>
                </a:solidFill>
                <a:latin typeface="Calibri" panose="020F0502020204030204" pitchFamily="34" charset="0"/>
                <a:cs typeface="Calibri" panose="020F0502020204030204" pitchFamily="34" charset="0"/>
              </a:defRPr>
            </a:lvl1pPr>
            <a:lvl2pPr marL="573074" indent="-174621">
              <a:tabLst/>
              <a:defRPr sz="1200" baseline="0">
                <a:solidFill>
                  <a:schemeClr val="tx2">
                    <a:lumMod val="90000"/>
                    <a:lumOff val="10000"/>
                  </a:schemeClr>
                </a:solidFill>
                <a:latin typeface="Calibri" panose="020F0502020204030204" pitchFamily="34" charset="0"/>
                <a:cs typeface="Calibri" panose="020F0502020204030204" pitchFamily="34" charset="0"/>
              </a:defRPr>
            </a:lvl2pPr>
            <a:lvl3pPr>
              <a:defRPr sz="1000" baseline="0">
                <a:solidFill>
                  <a:schemeClr val="tx2"/>
                </a:solidFill>
                <a:latin typeface="Calibri" panose="020F0502020204030204" pitchFamily="34" charset="0"/>
                <a:cs typeface="Calibri" panose="020F0502020204030204" pitchFamily="34" charset="0"/>
              </a:defRPr>
            </a:lvl3pPr>
            <a:lvl4pPr>
              <a:defRPr sz="1400" baseline="0">
                <a:solidFill>
                  <a:schemeClr val="tx2"/>
                </a:solidFill>
                <a:latin typeface="+mn-lt"/>
              </a:defRPr>
            </a:lvl4pPr>
            <a:lvl5pPr>
              <a:defRPr sz="1200" baseline="0">
                <a:solidFill>
                  <a:schemeClr val="tx2"/>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7" y="1151335"/>
            <a:ext cx="4041775" cy="479822"/>
          </a:xfrm>
          <a:prstGeom prst="rect">
            <a:avLst/>
          </a:prstGeom>
        </p:spPr>
        <p:txBody>
          <a:bodyPr lIns="0" anchor="b">
            <a:noAutofit/>
          </a:bodyPr>
          <a:lstStyle>
            <a:lvl1pPr marL="0" indent="0">
              <a:buNone/>
              <a:defRPr sz="1600" b="1" cap="all" baseline="0">
                <a:solidFill>
                  <a:schemeClr val="accent1"/>
                </a:solidFill>
                <a:latin typeface="Calibri" panose="020F0502020204030204" pitchFamily="34" charset="0"/>
                <a:cs typeface="Calibri" panose="020F050202020403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809751"/>
            <a:ext cx="4041775" cy="2784872"/>
          </a:xfrm>
          <a:prstGeom prst="rect">
            <a:avLst/>
          </a:prstGeom>
        </p:spPr>
        <p:txBody>
          <a:bodyPr/>
          <a:lstStyle>
            <a:lvl1pPr>
              <a:defRPr sz="1400" baseline="0">
                <a:solidFill>
                  <a:schemeClr val="tx2">
                    <a:lumMod val="90000"/>
                    <a:lumOff val="10000"/>
                  </a:schemeClr>
                </a:solidFill>
                <a:latin typeface="Calibri" panose="020F0502020204030204" pitchFamily="34" charset="0"/>
                <a:cs typeface="Calibri" panose="020F0502020204030204" pitchFamily="34" charset="0"/>
              </a:defRPr>
            </a:lvl1pPr>
            <a:lvl2pPr>
              <a:defRPr sz="1200" baseline="0">
                <a:solidFill>
                  <a:schemeClr val="tx2">
                    <a:lumMod val="90000"/>
                    <a:lumOff val="10000"/>
                  </a:schemeClr>
                </a:solidFill>
                <a:latin typeface="Calibri" panose="020F0502020204030204" pitchFamily="34" charset="0"/>
                <a:cs typeface="Calibri" panose="020F0502020204030204" pitchFamily="34" charset="0"/>
              </a:defRPr>
            </a:lvl2pPr>
            <a:lvl3pPr>
              <a:defRPr sz="1000" baseline="0">
                <a:solidFill>
                  <a:schemeClr val="tx2"/>
                </a:solidFill>
                <a:latin typeface="Calibri" panose="020F0502020204030204" pitchFamily="34" charset="0"/>
                <a:cs typeface="Calibri" panose="020F0502020204030204" pitchFamily="34" charset="0"/>
              </a:defRPr>
            </a:lvl3pPr>
            <a:lvl4pPr>
              <a:defRPr sz="1400" baseline="0">
                <a:solidFill>
                  <a:schemeClr val="tx2"/>
                </a:solidFill>
                <a:latin typeface="+mn-lt"/>
              </a:defRPr>
            </a:lvl4pPr>
            <a:lvl5pPr>
              <a:defRPr sz="1200" baseline="0">
                <a:solidFill>
                  <a:schemeClr val="tx2"/>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8F45B328-0702-5843-930C-41D593B8596E}"/>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53634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with Small Title">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3126" y="214183"/>
            <a:ext cx="7864475" cy="247650"/>
          </a:xfrm>
          <a:prstGeom prst="rect">
            <a:avLst/>
          </a:prstGeom>
        </p:spPr>
        <p:txBody>
          <a:bodyPr/>
          <a:lstStyle>
            <a:lvl1pPr>
              <a:defRPr sz="1600" baseline="0"/>
            </a:lvl1pPr>
          </a:lstStyle>
          <a:p>
            <a:r>
              <a:rPr lang="en-US"/>
              <a:t>Click To Edit Master Title Style</a:t>
            </a:r>
          </a:p>
        </p:txBody>
      </p:sp>
    </p:spTree>
    <p:extLst>
      <p:ext uri="{BB962C8B-B14F-4D97-AF65-F5344CB8AC3E}">
        <p14:creationId xmlns:p14="http://schemas.microsoft.com/office/powerpoint/2010/main" val="282530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3"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887D564B-F4DB-1545-90D2-A7AA94C40F69}"/>
              </a:ext>
            </a:extLst>
          </p:cNvPr>
          <p:cNvPicPr>
            <a:picLocks noChangeAspect="1"/>
          </p:cNvPicPr>
          <p:nvPr userDrawn="1"/>
        </p:nvPicPr>
        <p:blipFill>
          <a:blip r:embed="rId3"/>
          <a:srcRect/>
          <a:stretch/>
        </p:blipFill>
        <p:spPr>
          <a:xfrm>
            <a:off x="1" y="4594225"/>
            <a:ext cx="1599897" cy="587840"/>
          </a:xfrm>
          <a:prstGeom prst="rect">
            <a:avLst/>
          </a:prstGeom>
        </p:spPr>
      </p:pic>
    </p:spTree>
    <p:extLst>
      <p:ext uri="{BB962C8B-B14F-4D97-AF65-F5344CB8AC3E}">
        <p14:creationId xmlns:p14="http://schemas.microsoft.com/office/powerpoint/2010/main" val="314630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3"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630AC2D0-2D95-C94D-A2EE-067B77AD2D13}"/>
              </a:ext>
            </a:extLst>
          </p:cNvPr>
          <p:cNvPicPr>
            <a:picLocks noChangeAspect="1"/>
          </p:cNvPicPr>
          <p:nvPr userDrawn="1"/>
        </p:nvPicPr>
        <p:blipFill>
          <a:blip r:embed="rId3"/>
          <a:srcRect/>
          <a:stretch/>
        </p:blipFill>
        <p:spPr>
          <a:xfrm>
            <a:off x="1" y="4594225"/>
            <a:ext cx="1599897" cy="587840"/>
          </a:xfrm>
          <a:prstGeom prst="rect">
            <a:avLst/>
          </a:prstGeom>
        </p:spPr>
      </p:pic>
    </p:spTree>
    <p:extLst>
      <p:ext uri="{BB962C8B-B14F-4D97-AF65-F5344CB8AC3E}">
        <p14:creationId xmlns:p14="http://schemas.microsoft.com/office/powerpoint/2010/main" val="364814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with Small Title">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3126" y="214183"/>
            <a:ext cx="7864475" cy="247650"/>
          </a:xfrm>
          <a:prstGeom prst="rect">
            <a:avLst/>
          </a:prstGeom>
        </p:spPr>
        <p:txBody>
          <a:bodyPr/>
          <a:lstStyle>
            <a:lvl1pPr>
              <a:defRPr sz="1600" baseline="0"/>
            </a:lvl1pPr>
          </a:lstStyle>
          <a:p>
            <a:r>
              <a:rPr lang="en-US"/>
              <a:t>Click To Edit Master Title Style</a:t>
            </a:r>
          </a:p>
        </p:txBody>
      </p:sp>
    </p:spTree>
    <p:extLst>
      <p:ext uri="{BB962C8B-B14F-4D97-AF65-F5344CB8AC3E}">
        <p14:creationId xmlns:p14="http://schemas.microsoft.com/office/powerpoint/2010/main" val="154655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_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3"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DABF8E64-2D00-174F-B735-109583610863}"/>
              </a:ext>
            </a:extLst>
          </p:cNvPr>
          <p:cNvPicPr>
            <a:picLocks noChangeAspect="1"/>
          </p:cNvPicPr>
          <p:nvPr userDrawn="1"/>
        </p:nvPicPr>
        <p:blipFill>
          <a:blip r:embed="rId3"/>
          <a:srcRect/>
          <a:stretch/>
        </p:blipFill>
        <p:spPr>
          <a:xfrm>
            <a:off x="1" y="4594225"/>
            <a:ext cx="1599897" cy="587840"/>
          </a:xfrm>
          <a:prstGeom prst="rect">
            <a:avLst/>
          </a:prstGeom>
        </p:spPr>
      </p:pic>
    </p:spTree>
    <p:extLst>
      <p:ext uri="{BB962C8B-B14F-4D97-AF65-F5344CB8AC3E}">
        <p14:creationId xmlns:p14="http://schemas.microsoft.com/office/powerpoint/2010/main" val="56786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2_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3"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694D143E-3FF2-1F4D-975E-62272F4E9D8F}"/>
              </a:ext>
            </a:extLst>
          </p:cNvPr>
          <p:cNvPicPr>
            <a:picLocks noChangeAspect="1"/>
          </p:cNvPicPr>
          <p:nvPr userDrawn="1"/>
        </p:nvPicPr>
        <p:blipFill>
          <a:blip r:embed="rId3"/>
          <a:srcRect/>
          <a:stretch/>
        </p:blipFill>
        <p:spPr>
          <a:xfrm>
            <a:off x="1" y="4594225"/>
            <a:ext cx="1599897" cy="587840"/>
          </a:xfrm>
          <a:prstGeom prst="rect">
            <a:avLst/>
          </a:prstGeom>
        </p:spPr>
      </p:pic>
    </p:spTree>
    <p:extLst>
      <p:ext uri="{BB962C8B-B14F-4D97-AF65-F5344CB8AC3E}">
        <p14:creationId xmlns:p14="http://schemas.microsoft.com/office/powerpoint/2010/main" val="337678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3_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3"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8D115B78-5FE5-144E-87C4-20D893339917}"/>
              </a:ext>
            </a:extLst>
          </p:cNvPr>
          <p:cNvPicPr>
            <a:picLocks noChangeAspect="1"/>
          </p:cNvPicPr>
          <p:nvPr userDrawn="1"/>
        </p:nvPicPr>
        <p:blipFill>
          <a:blip r:embed="rId3"/>
          <a:srcRect/>
          <a:stretch/>
        </p:blipFill>
        <p:spPr>
          <a:xfrm>
            <a:off x="1" y="4594225"/>
            <a:ext cx="1599897" cy="587840"/>
          </a:xfrm>
          <a:prstGeom prst="rect">
            <a:avLst/>
          </a:prstGeom>
        </p:spPr>
      </p:pic>
    </p:spTree>
    <p:extLst>
      <p:ext uri="{BB962C8B-B14F-4D97-AF65-F5344CB8AC3E}">
        <p14:creationId xmlns:p14="http://schemas.microsoft.com/office/powerpoint/2010/main" val="363788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6" y="57150"/>
            <a:ext cx="7864475" cy="685800"/>
          </a:xfrm>
          <a:prstGeom prst="rect">
            <a:avLst/>
          </a:prstGeom>
        </p:spPr>
        <p:txBody>
          <a:bodyPr/>
          <a:lstStyle>
            <a:lvl1pPr>
              <a:defRPr sz="1800" baseline="0"/>
            </a:lvl1pPr>
          </a:lstStyle>
          <a:p>
            <a:r>
              <a:rPr lang="en-US"/>
              <a:t>Sample Column Chart</a:t>
            </a:r>
          </a:p>
        </p:txBody>
      </p:sp>
      <p:sp>
        <p:nvSpPr>
          <p:cNvPr id="4" name="Chart Placeholder 3">
            <a:extLst>
              <a:ext uri="{FF2B5EF4-FFF2-40B4-BE49-F238E27FC236}">
                <a16:creationId xmlns:a16="http://schemas.microsoft.com/office/drawing/2014/main" id="{3AEEB5AE-C447-0649-A4F0-41660ABB1FEB}"/>
              </a:ext>
            </a:extLst>
          </p:cNvPr>
          <p:cNvSpPr>
            <a:spLocks noGrp="1"/>
          </p:cNvSpPr>
          <p:nvPr>
            <p:ph type="chart" sz="quarter" idx="10"/>
          </p:nvPr>
        </p:nvSpPr>
        <p:spPr>
          <a:xfrm>
            <a:off x="365126" y="742951"/>
            <a:ext cx="7864475" cy="3884613"/>
          </a:xfrm>
        </p:spPr>
        <p:txBody>
          <a:bodyPr/>
          <a:lstStyle/>
          <a:p>
            <a:r>
              <a:rPr lang="en-US"/>
              <a:t>Click icon to add chart</a:t>
            </a:r>
          </a:p>
        </p:txBody>
      </p:sp>
    </p:spTree>
    <p:extLst>
      <p:ext uri="{BB962C8B-B14F-4D97-AF65-F5344CB8AC3E}">
        <p14:creationId xmlns:p14="http://schemas.microsoft.com/office/powerpoint/2010/main" val="129311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6" y="57150"/>
            <a:ext cx="7864475" cy="685800"/>
          </a:xfrm>
          <a:prstGeom prst="rect">
            <a:avLst/>
          </a:prstGeom>
        </p:spPr>
        <p:txBody>
          <a:bodyPr/>
          <a:lstStyle>
            <a:lvl1pPr>
              <a:defRPr sz="1800" baseline="0"/>
            </a:lvl1pPr>
          </a:lstStyle>
          <a:p>
            <a:r>
              <a:rPr lang="en-US"/>
              <a:t>Sample Column Chart 2-up With Text</a:t>
            </a:r>
          </a:p>
        </p:txBody>
      </p:sp>
      <p:sp>
        <p:nvSpPr>
          <p:cNvPr id="6" name="Content Placeholder 5"/>
          <p:cNvSpPr>
            <a:spLocks noGrp="1"/>
          </p:cNvSpPr>
          <p:nvPr>
            <p:ph sz="quarter" idx="10"/>
          </p:nvPr>
        </p:nvSpPr>
        <p:spPr>
          <a:xfrm>
            <a:off x="555625" y="4029290"/>
            <a:ext cx="8045450" cy="241300"/>
          </a:xfrm>
        </p:spPr>
        <p:txBody>
          <a:bodyPr>
            <a:noAutofit/>
          </a:bodyPr>
          <a:lstStyle>
            <a:lvl1pPr marL="0" indent="0">
              <a:buNone/>
              <a:defRPr sz="1400"/>
            </a:lvl1pPr>
          </a:lstStyle>
          <a:p>
            <a:pPr lvl="0"/>
            <a:r>
              <a:rPr lang="en-US"/>
              <a:t>Click to edit Master text styles</a:t>
            </a:r>
          </a:p>
        </p:txBody>
      </p:sp>
      <p:sp>
        <p:nvSpPr>
          <p:cNvPr id="4" name="Chart Placeholder 3">
            <a:extLst>
              <a:ext uri="{FF2B5EF4-FFF2-40B4-BE49-F238E27FC236}">
                <a16:creationId xmlns:a16="http://schemas.microsoft.com/office/drawing/2014/main" id="{6DD85570-BA75-5744-8AD5-73D4FFFDBE83}"/>
              </a:ext>
            </a:extLst>
          </p:cNvPr>
          <p:cNvSpPr>
            <a:spLocks noGrp="1"/>
          </p:cNvSpPr>
          <p:nvPr>
            <p:ph type="chart" sz="quarter" idx="11"/>
          </p:nvPr>
        </p:nvSpPr>
        <p:spPr>
          <a:xfrm>
            <a:off x="665164" y="1246189"/>
            <a:ext cx="3552825" cy="2555875"/>
          </a:xfrm>
        </p:spPr>
        <p:txBody>
          <a:bodyPr/>
          <a:lstStyle/>
          <a:p>
            <a:r>
              <a:rPr lang="en-US"/>
              <a:t>Click icon to add chart</a:t>
            </a:r>
          </a:p>
        </p:txBody>
      </p:sp>
      <p:sp>
        <p:nvSpPr>
          <p:cNvPr id="8" name="Chart Placeholder 7">
            <a:extLst>
              <a:ext uri="{FF2B5EF4-FFF2-40B4-BE49-F238E27FC236}">
                <a16:creationId xmlns:a16="http://schemas.microsoft.com/office/drawing/2014/main" id="{81E7DA0B-9E40-784D-B8FC-420FF70B7265}"/>
              </a:ext>
            </a:extLst>
          </p:cNvPr>
          <p:cNvSpPr>
            <a:spLocks noGrp="1"/>
          </p:cNvSpPr>
          <p:nvPr>
            <p:ph type="chart" sz="quarter" idx="12"/>
          </p:nvPr>
        </p:nvSpPr>
        <p:spPr>
          <a:xfrm>
            <a:off x="4360633" y="1246189"/>
            <a:ext cx="3957637" cy="2555875"/>
          </a:xfrm>
        </p:spPr>
        <p:txBody>
          <a:bodyPr/>
          <a:lstStyle/>
          <a:p>
            <a:r>
              <a:rPr lang="en-US"/>
              <a:t>Click icon to add chart</a:t>
            </a:r>
          </a:p>
        </p:txBody>
      </p:sp>
    </p:spTree>
    <p:extLst>
      <p:ext uri="{BB962C8B-B14F-4D97-AF65-F5344CB8AC3E}">
        <p14:creationId xmlns:p14="http://schemas.microsoft.com/office/powerpoint/2010/main" val="261120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 Content + Chart">
    <p:spTree>
      <p:nvGrpSpPr>
        <p:cNvPr id="1" name=""/>
        <p:cNvGrpSpPr/>
        <p:nvPr/>
      </p:nvGrpSpPr>
      <p:grpSpPr>
        <a:xfrm>
          <a:off x="0" y="0"/>
          <a:ext cx="0" cy="0"/>
          <a:chOff x="0" y="0"/>
          <a:chExt cx="0" cy="0"/>
        </a:xfrm>
      </p:grpSpPr>
      <p:cxnSp>
        <p:nvCxnSpPr>
          <p:cNvPr id="4" name="Straight Connector 3"/>
          <p:cNvCxnSpPr/>
          <p:nvPr userDrawn="1"/>
        </p:nvCxnSpPr>
        <p:spPr>
          <a:xfrm flipV="1">
            <a:off x="4567192" y="1579390"/>
            <a:ext cx="0" cy="2312988"/>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65126" y="57150"/>
            <a:ext cx="7864475" cy="685800"/>
          </a:xfrm>
          <a:prstGeom prst="rect">
            <a:avLst/>
          </a:prstGeom>
        </p:spPr>
        <p:txBody>
          <a:bodyPr/>
          <a:lstStyle>
            <a:lvl1pPr>
              <a:defRPr sz="1800"/>
            </a:lvl1pPr>
          </a:lstStyle>
          <a:p>
            <a:r>
              <a:rPr lang="en-US"/>
              <a:t>Pie Chart + Text</a:t>
            </a:r>
          </a:p>
        </p:txBody>
      </p:sp>
      <p:sp>
        <p:nvSpPr>
          <p:cNvPr id="13" name="Content Placeholder 12"/>
          <p:cNvSpPr>
            <a:spLocks noGrp="1"/>
          </p:cNvSpPr>
          <p:nvPr>
            <p:ph sz="quarter" idx="11"/>
          </p:nvPr>
        </p:nvSpPr>
        <p:spPr>
          <a:xfrm>
            <a:off x="466726" y="2189635"/>
            <a:ext cx="3314969" cy="1050925"/>
          </a:xfrm>
        </p:spPr>
        <p:txBody>
          <a:bodyPr/>
          <a:lstStyle>
            <a:lvl1pPr marL="0" indent="0">
              <a:buFont typeface="Arial"/>
              <a:buNone/>
              <a:defRPr sz="1400">
                <a:solidFill>
                  <a:schemeClr val="accent1"/>
                </a:solidFill>
              </a:defRPr>
            </a:lvl1pPr>
            <a:lvl2pPr marL="0" indent="0">
              <a:spcAft>
                <a:spcPts val="0"/>
              </a:spcAft>
              <a:buNone/>
              <a:defRPr sz="1400">
                <a:solidFill>
                  <a:schemeClr val="accent2"/>
                </a:solidFill>
              </a:defRPr>
            </a:lvl2pPr>
            <a:lvl3pPr marL="685783" indent="0">
              <a:buNone/>
              <a:defRPr/>
            </a:lvl3pPr>
            <a:lvl4pPr marL="974701" indent="0">
              <a:buNone/>
              <a:defRPr/>
            </a:lvl4pPr>
            <a:lvl5pPr marL="1146146" indent="0">
              <a:buNone/>
              <a:defRPr/>
            </a:lvl5pPr>
          </a:lstStyle>
          <a:p>
            <a:pPr lvl="0"/>
            <a:r>
              <a:rPr lang="en-US"/>
              <a:t>Click to edit Master text styles</a:t>
            </a:r>
          </a:p>
          <a:p>
            <a:pPr lvl="1"/>
            <a:r>
              <a:rPr lang="en-US"/>
              <a:t>Second level</a:t>
            </a:r>
          </a:p>
        </p:txBody>
      </p:sp>
      <p:sp>
        <p:nvSpPr>
          <p:cNvPr id="9" name="Chart Placeholder 8">
            <a:extLst>
              <a:ext uri="{FF2B5EF4-FFF2-40B4-BE49-F238E27FC236}">
                <a16:creationId xmlns:a16="http://schemas.microsoft.com/office/drawing/2014/main" id="{40E89465-5988-0E40-93A2-989446175FA2}"/>
              </a:ext>
            </a:extLst>
          </p:cNvPr>
          <p:cNvSpPr>
            <a:spLocks noGrp="1"/>
          </p:cNvSpPr>
          <p:nvPr>
            <p:ph type="chart" sz="quarter" idx="12"/>
          </p:nvPr>
        </p:nvSpPr>
        <p:spPr>
          <a:xfrm>
            <a:off x="4721225" y="1052513"/>
            <a:ext cx="4151313" cy="3657600"/>
          </a:xfrm>
        </p:spPr>
        <p:txBody>
          <a:bodyPr/>
          <a:lstStyle/>
          <a:p>
            <a:r>
              <a:rPr lang="en-US"/>
              <a:t>Click icon to add chart</a:t>
            </a:r>
          </a:p>
        </p:txBody>
      </p:sp>
    </p:spTree>
    <p:extLst>
      <p:ext uri="{BB962C8B-B14F-4D97-AF65-F5344CB8AC3E}">
        <p14:creationId xmlns:p14="http://schemas.microsoft.com/office/powerpoint/2010/main" val="177490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6" y="57150"/>
            <a:ext cx="7864475" cy="685800"/>
          </a:xfrm>
          <a:prstGeom prst="rect">
            <a:avLst/>
          </a:prstGeom>
        </p:spPr>
        <p:txBody>
          <a:bodyPr/>
          <a:lstStyle>
            <a:lvl1pPr>
              <a:defRPr sz="1800"/>
            </a:lvl1pPr>
          </a:lstStyle>
          <a:p>
            <a:r>
              <a:rPr lang="en-US"/>
              <a:t>Table</a:t>
            </a:r>
          </a:p>
        </p:txBody>
      </p:sp>
      <p:sp>
        <p:nvSpPr>
          <p:cNvPr id="4" name="Table Placeholder 3">
            <a:extLst>
              <a:ext uri="{FF2B5EF4-FFF2-40B4-BE49-F238E27FC236}">
                <a16:creationId xmlns:a16="http://schemas.microsoft.com/office/drawing/2014/main" id="{EA007DC3-A8E2-F848-B6D4-CFEBED0F1D3E}"/>
              </a:ext>
            </a:extLst>
          </p:cNvPr>
          <p:cNvSpPr>
            <a:spLocks noGrp="1"/>
          </p:cNvSpPr>
          <p:nvPr>
            <p:ph type="tbl" sz="quarter" idx="13"/>
          </p:nvPr>
        </p:nvSpPr>
        <p:spPr>
          <a:xfrm>
            <a:off x="365127" y="953792"/>
            <a:ext cx="7864474" cy="3498939"/>
          </a:xfrm>
        </p:spPr>
        <p:txBody>
          <a:bodyPr/>
          <a:lstStyle/>
          <a:p>
            <a:r>
              <a:rPr lang="en-US"/>
              <a:t>Click icon to add table</a:t>
            </a:r>
          </a:p>
        </p:txBody>
      </p:sp>
    </p:spTree>
    <p:extLst>
      <p:ext uri="{BB962C8B-B14F-4D97-AF65-F5344CB8AC3E}">
        <p14:creationId xmlns:p14="http://schemas.microsoft.com/office/powerpoint/2010/main" val="160122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Standard Styles">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716187B-DC71-234B-B86B-73B9DB2ADA98}"/>
              </a:ext>
            </a:extLst>
          </p:cNvPr>
          <p:cNvGrpSpPr/>
          <p:nvPr userDrawn="1"/>
        </p:nvGrpSpPr>
        <p:grpSpPr>
          <a:xfrm>
            <a:off x="618745" y="1157479"/>
            <a:ext cx="2402401" cy="3167630"/>
            <a:chOff x="381000" y="1047750"/>
            <a:chExt cx="2716213" cy="3581400"/>
          </a:xfrm>
        </p:grpSpPr>
        <p:sp>
          <p:nvSpPr>
            <p:cNvPr id="3" name="Rectangle 2"/>
            <p:cNvSpPr/>
            <p:nvPr userDrawn="1"/>
          </p:nvSpPr>
          <p:spPr>
            <a:xfrm>
              <a:off x="381000" y="1047750"/>
              <a:ext cx="1295400" cy="1143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FFFFFF"/>
                </a:solidFill>
              </a:endParaRPr>
            </a:p>
          </p:txBody>
        </p:sp>
        <p:sp>
          <p:nvSpPr>
            <p:cNvPr id="4" name="Rectangle 3"/>
            <p:cNvSpPr/>
            <p:nvPr userDrawn="1"/>
          </p:nvSpPr>
          <p:spPr>
            <a:xfrm>
              <a:off x="1801813" y="1047750"/>
              <a:ext cx="1295400" cy="1143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userDrawn="1"/>
          </p:nvSpPr>
          <p:spPr>
            <a:xfrm>
              <a:off x="381000" y="2290763"/>
              <a:ext cx="1295400" cy="433387"/>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userDrawn="1"/>
          </p:nvSpPr>
          <p:spPr>
            <a:xfrm>
              <a:off x="1801813" y="2290763"/>
              <a:ext cx="1295400" cy="433387"/>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6"/>
            <p:cNvSpPr/>
            <p:nvPr userDrawn="1"/>
          </p:nvSpPr>
          <p:spPr>
            <a:xfrm>
              <a:off x="381000" y="2952750"/>
              <a:ext cx="1295400" cy="1143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Rectangle 7"/>
            <p:cNvSpPr/>
            <p:nvPr userDrawn="1"/>
          </p:nvSpPr>
          <p:spPr>
            <a:xfrm>
              <a:off x="1801813" y="2952750"/>
              <a:ext cx="1295400" cy="1143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Rectangle 8"/>
            <p:cNvSpPr/>
            <p:nvPr userDrawn="1"/>
          </p:nvSpPr>
          <p:spPr>
            <a:xfrm>
              <a:off x="381000" y="4195763"/>
              <a:ext cx="1295400" cy="433387"/>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Rectangle 9"/>
            <p:cNvSpPr/>
            <p:nvPr userDrawn="1"/>
          </p:nvSpPr>
          <p:spPr>
            <a:xfrm>
              <a:off x="1801813" y="4195763"/>
              <a:ext cx="1295400" cy="433387"/>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grpSp>
      <p:cxnSp>
        <p:nvCxnSpPr>
          <p:cNvPr id="17" name="Straight Connector 16"/>
          <p:cNvCxnSpPr/>
          <p:nvPr userDrawn="1"/>
        </p:nvCxnSpPr>
        <p:spPr>
          <a:xfrm>
            <a:off x="3560509" y="1186074"/>
            <a:ext cx="1751012" cy="0"/>
          </a:xfrm>
          <a:prstGeom prst="line">
            <a:avLst/>
          </a:prstGeom>
          <a:ln w="9525" cmpd="sng"/>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3560509" y="1327361"/>
            <a:ext cx="1751012" cy="0"/>
          </a:xfrm>
          <a:prstGeom prst="line">
            <a:avLst/>
          </a:prstGeom>
          <a:ln w="28575"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3560509" y="1528974"/>
            <a:ext cx="1751012" cy="0"/>
          </a:xfrm>
          <a:prstGeom prst="line">
            <a:avLst/>
          </a:prstGeom>
          <a:ln w="28575" cmpd="sng">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3560509" y="2294082"/>
            <a:ext cx="1751012" cy="0"/>
          </a:xfrm>
          <a:prstGeom prst="line">
            <a:avLst/>
          </a:prstGeom>
          <a:ln w="9525" cmpd="sng">
            <a:solidFill>
              <a:srgbClr val="6A7B84"/>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3560509" y="2436957"/>
            <a:ext cx="1751012" cy="0"/>
          </a:xfrm>
          <a:prstGeom prst="line">
            <a:avLst/>
          </a:prstGeom>
          <a:ln w="28575" cmpd="sng">
            <a:solidFill>
              <a:srgbClr val="6A7B84"/>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3560509" y="2638569"/>
            <a:ext cx="1751012" cy="0"/>
          </a:xfrm>
          <a:prstGeom prst="line">
            <a:avLst/>
          </a:prstGeom>
          <a:ln w="28575" cmpd="sng">
            <a:solidFill>
              <a:srgbClr val="6A7B84"/>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65126" y="57150"/>
            <a:ext cx="7864475" cy="685800"/>
          </a:xfrm>
          <a:prstGeom prst="rect">
            <a:avLst/>
          </a:prstGeom>
        </p:spPr>
        <p:txBody>
          <a:bodyPr/>
          <a:lstStyle>
            <a:lvl1pPr>
              <a:defRPr sz="1800" b="1" baseline="0"/>
            </a:lvl1pPr>
          </a:lstStyle>
          <a:p>
            <a:r>
              <a:rPr lang="en-US"/>
              <a:t>Standard Styles </a:t>
            </a:r>
          </a:p>
        </p:txBody>
      </p:sp>
      <p:grpSp>
        <p:nvGrpSpPr>
          <p:cNvPr id="14" name="Group 13">
            <a:extLst>
              <a:ext uri="{FF2B5EF4-FFF2-40B4-BE49-F238E27FC236}">
                <a16:creationId xmlns:a16="http://schemas.microsoft.com/office/drawing/2014/main" id="{5334492F-1516-2040-B4EB-E53048DF736C}"/>
              </a:ext>
            </a:extLst>
          </p:cNvPr>
          <p:cNvGrpSpPr/>
          <p:nvPr userDrawn="1"/>
        </p:nvGrpSpPr>
        <p:grpSpPr>
          <a:xfrm>
            <a:off x="5763956" y="1157479"/>
            <a:ext cx="2602803" cy="3167627"/>
            <a:chOff x="5965824" y="1047750"/>
            <a:chExt cx="2752725" cy="3581400"/>
          </a:xfrm>
        </p:grpSpPr>
        <p:sp>
          <p:nvSpPr>
            <p:cNvPr id="11" name="Rectangle 10"/>
            <p:cNvSpPr/>
            <p:nvPr userDrawn="1"/>
          </p:nvSpPr>
          <p:spPr>
            <a:xfrm>
              <a:off x="5965824" y="1047750"/>
              <a:ext cx="2743200" cy="685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a:solidFill>
                    <a:schemeClr val="bg1"/>
                  </a:solidFill>
                </a:rPr>
                <a:t>Dark Callout/takeaway</a:t>
              </a:r>
            </a:p>
          </p:txBody>
        </p:sp>
        <p:sp>
          <p:nvSpPr>
            <p:cNvPr id="12" name="Rectangle 11"/>
            <p:cNvSpPr/>
            <p:nvPr userDrawn="1"/>
          </p:nvSpPr>
          <p:spPr>
            <a:xfrm>
              <a:off x="5965824" y="2952750"/>
              <a:ext cx="2752725" cy="68579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a:solidFill>
                    <a:srgbClr val="FFFFFF"/>
                  </a:solidFill>
                </a:rPr>
                <a:t>Bright Highlight/takeaway</a:t>
              </a:r>
            </a:p>
          </p:txBody>
        </p:sp>
        <p:sp>
          <p:nvSpPr>
            <p:cNvPr id="23" name="Rectangle 22">
              <a:extLst>
                <a:ext uri="{FF2B5EF4-FFF2-40B4-BE49-F238E27FC236}">
                  <a16:creationId xmlns:a16="http://schemas.microsoft.com/office/drawing/2014/main" id="{842359FE-A0BA-4427-AD73-570774C5A496}"/>
                </a:ext>
              </a:extLst>
            </p:cNvPr>
            <p:cNvSpPr/>
            <p:nvPr userDrawn="1"/>
          </p:nvSpPr>
          <p:spPr>
            <a:xfrm>
              <a:off x="5965824" y="2038350"/>
              <a:ext cx="2743200" cy="6858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a:solidFill>
                    <a:schemeClr val="bg1"/>
                  </a:solidFill>
                </a:rPr>
                <a:t>Dark Callout/takeaway</a:t>
              </a:r>
            </a:p>
          </p:txBody>
        </p:sp>
        <p:sp>
          <p:nvSpPr>
            <p:cNvPr id="24" name="Rectangle 23">
              <a:extLst>
                <a:ext uri="{FF2B5EF4-FFF2-40B4-BE49-F238E27FC236}">
                  <a16:creationId xmlns:a16="http://schemas.microsoft.com/office/drawing/2014/main" id="{5FC4E1DE-DEF0-4287-AC12-850253C11259}"/>
                </a:ext>
              </a:extLst>
            </p:cNvPr>
            <p:cNvSpPr/>
            <p:nvPr userDrawn="1"/>
          </p:nvSpPr>
          <p:spPr>
            <a:xfrm>
              <a:off x="5965824" y="3943353"/>
              <a:ext cx="2752725" cy="6857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a:solidFill>
                    <a:srgbClr val="FFFFFF"/>
                  </a:solidFill>
                </a:rPr>
                <a:t>Bright Highlight/takeaway</a:t>
              </a:r>
            </a:p>
          </p:txBody>
        </p:sp>
      </p:grpSp>
      <p:cxnSp>
        <p:nvCxnSpPr>
          <p:cNvPr id="25" name="Straight Connector 24">
            <a:extLst>
              <a:ext uri="{FF2B5EF4-FFF2-40B4-BE49-F238E27FC236}">
                <a16:creationId xmlns:a16="http://schemas.microsoft.com/office/drawing/2014/main" id="{317D8B7C-D9D5-4604-97A2-72F996931174}"/>
              </a:ext>
            </a:extLst>
          </p:cNvPr>
          <p:cNvCxnSpPr/>
          <p:nvPr userDrawn="1"/>
        </p:nvCxnSpPr>
        <p:spPr>
          <a:xfrm>
            <a:off x="3560509" y="1742408"/>
            <a:ext cx="1751012" cy="0"/>
          </a:xfrm>
          <a:prstGeom prst="line">
            <a:avLst/>
          </a:prstGeom>
          <a:ln w="28575" cmpd="sng">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D34D0C5-B441-4B2B-A327-B913A7C78C39}"/>
              </a:ext>
            </a:extLst>
          </p:cNvPr>
          <p:cNvCxnSpPr/>
          <p:nvPr userDrawn="1"/>
        </p:nvCxnSpPr>
        <p:spPr>
          <a:xfrm>
            <a:off x="3560509" y="2844876"/>
            <a:ext cx="1751012" cy="0"/>
          </a:xfrm>
          <a:prstGeom prst="line">
            <a:avLst/>
          </a:prstGeom>
          <a:ln w="28575" cmpd="sng">
            <a:solidFill>
              <a:srgbClr val="6A7B84"/>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861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ample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6" y="57150"/>
            <a:ext cx="7864475" cy="685800"/>
          </a:xfrm>
          <a:prstGeom prst="rect">
            <a:avLst/>
          </a:prstGeom>
        </p:spPr>
        <p:txBody>
          <a:bodyPr/>
          <a:lstStyle>
            <a:lvl1pPr>
              <a:defRPr sz="1800"/>
            </a:lvl1pPr>
          </a:lstStyle>
          <a:p>
            <a:r>
              <a:rPr lang="en-US"/>
              <a:t>Sample Tables</a:t>
            </a:r>
          </a:p>
        </p:txBody>
      </p:sp>
      <p:graphicFrame>
        <p:nvGraphicFramePr>
          <p:cNvPr id="6" name="Table 5">
            <a:extLst>
              <a:ext uri="{FF2B5EF4-FFF2-40B4-BE49-F238E27FC236}">
                <a16:creationId xmlns:a16="http://schemas.microsoft.com/office/drawing/2014/main" id="{4B3ABCAB-8032-8C4E-8D11-ED793B820F66}"/>
              </a:ext>
            </a:extLst>
          </p:cNvPr>
          <p:cNvGraphicFramePr>
            <a:graphicFrameLocks noGrp="1"/>
          </p:cNvGraphicFramePr>
          <p:nvPr userDrawn="1">
            <p:extLst>
              <p:ext uri="{D42A27DB-BD31-4B8C-83A1-F6EECF244321}">
                <p14:modId xmlns:p14="http://schemas.microsoft.com/office/powerpoint/2010/main" val="1620783703"/>
              </p:ext>
            </p:extLst>
          </p:nvPr>
        </p:nvGraphicFramePr>
        <p:xfrm>
          <a:off x="1197864" y="1163481"/>
          <a:ext cx="3076067" cy="1559396"/>
        </p:xfrm>
        <a:graphic>
          <a:graphicData uri="http://schemas.openxmlformats.org/drawingml/2006/table">
            <a:tbl>
              <a:tblPr firstRow="1" bandRow="1">
                <a:tableStyleId>{5C22544A-7EE6-4342-B048-85BDC9FD1C3A}</a:tableStyleId>
              </a:tblPr>
              <a:tblGrid>
                <a:gridCol w="1025356">
                  <a:extLst>
                    <a:ext uri="{9D8B030D-6E8A-4147-A177-3AD203B41FA5}">
                      <a16:colId xmlns:a16="http://schemas.microsoft.com/office/drawing/2014/main" val="20000"/>
                    </a:ext>
                  </a:extLst>
                </a:gridCol>
                <a:gridCol w="1025356">
                  <a:extLst>
                    <a:ext uri="{9D8B030D-6E8A-4147-A177-3AD203B41FA5}">
                      <a16:colId xmlns:a16="http://schemas.microsoft.com/office/drawing/2014/main" val="20001"/>
                    </a:ext>
                  </a:extLst>
                </a:gridCol>
                <a:gridCol w="1025356">
                  <a:extLst>
                    <a:ext uri="{9D8B030D-6E8A-4147-A177-3AD203B41FA5}">
                      <a16:colId xmlns:a16="http://schemas.microsoft.com/office/drawing/2014/main" val="20002"/>
                    </a:ext>
                  </a:extLst>
                </a:gridCol>
              </a:tblGrid>
              <a:tr h="311879">
                <a:tc>
                  <a:txBody>
                    <a:bodyPr/>
                    <a:lstStyle/>
                    <a:p>
                      <a:pPr algn="ctr"/>
                      <a:r>
                        <a:rPr lang="en-US" sz="1200">
                          <a:solidFill>
                            <a:schemeClr val="accent1">
                              <a:lumMod val="40000"/>
                              <a:lumOff val="60000"/>
                            </a:schemeClr>
                          </a:solidFill>
                        </a:rPr>
                        <a:t>Header</a:t>
                      </a:r>
                    </a:p>
                  </a:txBody>
                  <a:tcPr marL="76902" marR="76902" marT="38451" marB="3845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a:solidFill>
                            <a:schemeClr val="accent1">
                              <a:lumMod val="40000"/>
                              <a:lumOff val="60000"/>
                            </a:schemeClr>
                          </a:solidFill>
                        </a:rPr>
                        <a:t>Header</a:t>
                      </a:r>
                    </a:p>
                  </a:txBody>
                  <a:tcPr marL="76902" marR="76902" marT="38451" marB="3845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a:solidFill>
                            <a:schemeClr val="accent1">
                              <a:lumMod val="40000"/>
                              <a:lumOff val="60000"/>
                            </a:schemeClr>
                          </a:solidFill>
                        </a:rPr>
                        <a:t>Header</a:t>
                      </a:r>
                    </a:p>
                  </a:txBody>
                  <a:tcPr marL="76902" marR="76902" marT="38451" marB="3845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11879">
                <a:tc>
                  <a:txBody>
                    <a:bodyPr/>
                    <a:lstStyle/>
                    <a:p>
                      <a:endParaRPr lang="en-US" sz="1200">
                        <a:solidFill>
                          <a:schemeClr val="tx2"/>
                        </a:solidFill>
                        <a:latin typeface="+mn-lt"/>
                      </a:endParaRPr>
                    </a:p>
                  </a:txBody>
                  <a:tcPr marL="76902" marR="76902" marT="38451" marB="38451">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11879">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11879">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11879">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graphicFrame>
        <p:nvGraphicFramePr>
          <p:cNvPr id="7" name="Table 6">
            <a:extLst>
              <a:ext uri="{FF2B5EF4-FFF2-40B4-BE49-F238E27FC236}">
                <a16:creationId xmlns:a16="http://schemas.microsoft.com/office/drawing/2014/main" id="{11D54DF3-1F3B-9F4B-9AEA-D008F13E07E0}"/>
              </a:ext>
            </a:extLst>
          </p:cNvPr>
          <p:cNvGraphicFramePr>
            <a:graphicFrameLocks noGrp="1"/>
          </p:cNvGraphicFramePr>
          <p:nvPr userDrawn="1">
            <p:extLst>
              <p:ext uri="{D42A27DB-BD31-4B8C-83A1-F6EECF244321}">
                <p14:modId xmlns:p14="http://schemas.microsoft.com/office/powerpoint/2010/main" val="4227691330"/>
              </p:ext>
            </p:extLst>
          </p:nvPr>
        </p:nvGraphicFramePr>
        <p:xfrm>
          <a:off x="4786609" y="1163481"/>
          <a:ext cx="3076067" cy="1559396"/>
        </p:xfrm>
        <a:graphic>
          <a:graphicData uri="http://schemas.openxmlformats.org/drawingml/2006/table">
            <a:tbl>
              <a:tblPr firstRow="1" bandRow="1">
                <a:tableStyleId>{5C22544A-7EE6-4342-B048-85BDC9FD1C3A}</a:tableStyleId>
              </a:tblPr>
              <a:tblGrid>
                <a:gridCol w="1025356">
                  <a:extLst>
                    <a:ext uri="{9D8B030D-6E8A-4147-A177-3AD203B41FA5}">
                      <a16:colId xmlns:a16="http://schemas.microsoft.com/office/drawing/2014/main" val="20000"/>
                    </a:ext>
                  </a:extLst>
                </a:gridCol>
                <a:gridCol w="1025356">
                  <a:extLst>
                    <a:ext uri="{9D8B030D-6E8A-4147-A177-3AD203B41FA5}">
                      <a16:colId xmlns:a16="http://schemas.microsoft.com/office/drawing/2014/main" val="20001"/>
                    </a:ext>
                  </a:extLst>
                </a:gridCol>
                <a:gridCol w="1025356">
                  <a:extLst>
                    <a:ext uri="{9D8B030D-6E8A-4147-A177-3AD203B41FA5}">
                      <a16:colId xmlns:a16="http://schemas.microsoft.com/office/drawing/2014/main" val="20002"/>
                    </a:ext>
                  </a:extLst>
                </a:gridCol>
              </a:tblGrid>
              <a:tr h="311879">
                <a:tc>
                  <a:txBody>
                    <a:bodyPr/>
                    <a:lstStyle/>
                    <a:p>
                      <a:pPr algn="ctr"/>
                      <a:r>
                        <a:rPr lang="en-US" sz="1200">
                          <a:solidFill>
                            <a:schemeClr val="accent1"/>
                          </a:solidFill>
                        </a:rPr>
                        <a:t>Header</a:t>
                      </a:r>
                    </a:p>
                  </a:txBody>
                  <a:tcPr marL="76902" marR="76902" marT="38451" marB="38451">
                    <a:lnL w="9525" cap="flat" cmpd="sng" algn="ctr">
                      <a:noFill/>
                      <a:prstDash val="sysDot"/>
                      <a:round/>
                      <a:headEnd type="none" w="med" len="med"/>
                      <a:tailEnd type="none" w="med" len="med"/>
                    </a:lnL>
                    <a:lnR w="9525" cap="flat" cmpd="sng" algn="ctr">
                      <a:solidFill>
                        <a:srgbClr val="0F73C3"/>
                      </a:solidFill>
                      <a:prstDash val="sysDot"/>
                      <a:round/>
                      <a:headEnd type="none" w="med" len="med"/>
                      <a:tailEnd type="none" w="med" len="med"/>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chemeClr val="accent1"/>
                          </a:solidFill>
                        </a:rPr>
                        <a:t>Header</a:t>
                      </a:r>
                    </a:p>
                  </a:txBody>
                  <a:tcPr marL="76902" marR="76902" marT="38451" marB="38451">
                    <a:lnL w="9525" cap="flat" cmpd="sng" algn="ctr">
                      <a:solidFill>
                        <a:srgbClr val="0F73C3"/>
                      </a:solidFill>
                      <a:prstDash val="sysDot"/>
                      <a:round/>
                      <a:headEnd type="none" w="med" len="med"/>
                      <a:tailEnd type="none" w="med" len="med"/>
                    </a:lnL>
                    <a:lnR w="9525" cap="flat" cmpd="sng" algn="ctr">
                      <a:solidFill>
                        <a:srgbClr val="0F73C3"/>
                      </a:solidFill>
                      <a:prstDash val="sysDot"/>
                      <a:round/>
                      <a:headEnd type="none" w="med" len="med"/>
                      <a:tailEnd type="none" w="med" len="med"/>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chemeClr val="accent1"/>
                          </a:solidFill>
                        </a:rPr>
                        <a:t>Header</a:t>
                      </a:r>
                    </a:p>
                  </a:txBody>
                  <a:tcPr marL="76902" marR="76902" marT="38451" marB="38451">
                    <a:lnL w="9525" cap="flat" cmpd="sng" algn="ctr">
                      <a:solidFill>
                        <a:srgbClr val="0F73C3"/>
                      </a:solidFill>
                      <a:prstDash val="sysDot"/>
                      <a:round/>
                      <a:headEnd type="none" w="med" len="med"/>
                      <a:tailEnd type="none" w="med" len="med"/>
                    </a:lnL>
                    <a:lnR w="12700" cmpd="sng">
                      <a:noFill/>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1879">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28575" cap="flat" cmpd="sng" algn="ctr">
                      <a:solidFill>
                        <a:schemeClr val="accent2"/>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28575" cap="flat" cmpd="sng" algn="ctr">
                      <a:solidFill>
                        <a:schemeClr val="accent2"/>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28575" cap="flat" cmpd="sng" algn="ctr">
                      <a:solidFill>
                        <a:schemeClr val="accent2"/>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311879">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11879">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311879">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8" name="Table 7">
            <a:extLst>
              <a:ext uri="{FF2B5EF4-FFF2-40B4-BE49-F238E27FC236}">
                <a16:creationId xmlns:a16="http://schemas.microsoft.com/office/drawing/2014/main" id="{9E1AC242-D594-C745-ABB0-C41C4598523E}"/>
              </a:ext>
            </a:extLst>
          </p:cNvPr>
          <p:cNvGraphicFramePr>
            <a:graphicFrameLocks noGrp="1"/>
          </p:cNvGraphicFramePr>
          <p:nvPr userDrawn="1">
            <p:extLst>
              <p:ext uri="{D42A27DB-BD31-4B8C-83A1-F6EECF244321}">
                <p14:modId xmlns:p14="http://schemas.microsoft.com/office/powerpoint/2010/main" val="222730404"/>
              </p:ext>
            </p:extLst>
          </p:nvPr>
        </p:nvGraphicFramePr>
        <p:xfrm>
          <a:off x="1197863" y="3143405"/>
          <a:ext cx="6664815" cy="1247517"/>
        </p:xfrm>
        <a:graphic>
          <a:graphicData uri="http://schemas.openxmlformats.org/drawingml/2006/table">
            <a:tbl>
              <a:tblPr firstRow="1" bandRow="1">
                <a:tableStyleId>{5C22544A-7EE6-4342-B048-85BDC9FD1C3A}</a:tableStyleId>
              </a:tblPr>
              <a:tblGrid>
                <a:gridCol w="1332963">
                  <a:extLst>
                    <a:ext uri="{9D8B030D-6E8A-4147-A177-3AD203B41FA5}">
                      <a16:colId xmlns:a16="http://schemas.microsoft.com/office/drawing/2014/main" val="1172607692"/>
                    </a:ext>
                  </a:extLst>
                </a:gridCol>
                <a:gridCol w="1332963">
                  <a:extLst>
                    <a:ext uri="{9D8B030D-6E8A-4147-A177-3AD203B41FA5}">
                      <a16:colId xmlns:a16="http://schemas.microsoft.com/office/drawing/2014/main" val="582987546"/>
                    </a:ext>
                  </a:extLst>
                </a:gridCol>
                <a:gridCol w="1332963">
                  <a:extLst>
                    <a:ext uri="{9D8B030D-6E8A-4147-A177-3AD203B41FA5}">
                      <a16:colId xmlns:a16="http://schemas.microsoft.com/office/drawing/2014/main" val="1266951067"/>
                    </a:ext>
                  </a:extLst>
                </a:gridCol>
                <a:gridCol w="1332963">
                  <a:extLst>
                    <a:ext uri="{9D8B030D-6E8A-4147-A177-3AD203B41FA5}">
                      <a16:colId xmlns:a16="http://schemas.microsoft.com/office/drawing/2014/main" val="1406221317"/>
                    </a:ext>
                  </a:extLst>
                </a:gridCol>
                <a:gridCol w="1332963">
                  <a:extLst>
                    <a:ext uri="{9D8B030D-6E8A-4147-A177-3AD203B41FA5}">
                      <a16:colId xmlns:a16="http://schemas.microsoft.com/office/drawing/2014/main" val="3023995996"/>
                    </a:ext>
                  </a:extLst>
                </a:gridCol>
              </a:tblGrid>
              <a:tr h="311879">
                <a:tc>
                  <a:txBody>
                    <a:bodyPr/>
                    <a:lstStyle/>
                    <a:p>
                      <a:pPr algn="ctr"/>
                      <a:r>
                        <a:rPr lang="en-US" sz="120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Header</a:t>
                      </a:r>
                    </a:p>
                  </a:txBody>
                  <a:tcPr marL="76902" marR="76902" marT="38451" marB="38451"/>
                </a:tc>
                <a:extLst>
                  <a:ext uri="{0D108BD9-81ED-4DB2-BD59-A6C34878D82A}">
                    <a16:rowId xmlns:a16="http://schemas.microsoft.com/office/drawing/2014/main" val="3486777222"/>
                  </a:ext>
                </a:extLst>
              </a:tr>
              <a:tr h="311879">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extLst>
                  <a:ext uri="{0D108BD9-81ED-4DB2-BD59-A6C34878D82A}">
                    <a16:rowId xmlns:a16="http://schemas.microsoft.com/office/drawing/2014/main" val="2930108287"/>
                  </a:ext>
                </a:extLst>
              </a:tr>
              <a:tr h="311879">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extLst>
                  <a:ext uri="{0D108BD9-81ED-4DB2-BD59-A6C34878D82A}">
                    <a16:rowId xmlns:a16="http://schemas.microsoft.com/office/drawing/2014/main" val="1308363482"/>
                  </a:ext>
                </a:extLst>
              </a:tr>
              <a:tr h="311879">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extLst>
                  <a:ext uri="{0D108BD9-81ED-4DB2-BD59-A6C34878D82A}">
                    <a16:rowId xmlns:a16="http://schemas.microsoft.com/office/drawing/2014/main" val="1533523453"/>
                  </a:ext>
                </a:extLst>
              </a:tr>
            </a:tbl>
          </a:graphicData>
        </a:graphic>
      </p:graphicFrame>
    </p:spTree>
    <p:extLst>
      <p:ext uri="{BB962C8B-B14F-4D97-AF65-F5344CB8AC3E}">
        <p14:creationId xmlns:p14="http://schemas.microsoft.com/office/powerpoint/2010/main" val="349255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Frames">
    <p:spTree>
      <p:nvGrpSpPr>
        <p:cNvPr id="1" name=""/>
        <p:cNvGrpSpPr/>
        <p:nvPr/>
      </p:nvGrpSpPr>
      <p:grpSpPr>
        <a:xfrm>
          <a:off x="0" y="0"/>
          <a:ext cx="0" cy="0"/>
          <a:chOff x="0" y="0"/>
          <a:chExt cx="0" cy="0"/>
        </a:xfrm>
      </p:grpSpPr>
      <p:sp>
        <p:nvSpPr>
          <p:cNvPr id="5" name="Text Box 41"/>
          <p:cNvSpPr txBox="1">
            <a:spLocks noChangeArrowheads="1"/>
          </p:cNvSpPr>
          <p:nvPr userDrawn="1"/>
        </p:nvSpPr>
        <p:spPr bwMode="auto">
          <a:xfrm>
            <a:off x="459408" y="1202943"/>
            <a:ext cx="416877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eaLnBrk="1" fontAlgn="auto" hangingPunct="1">
              <a:spcBef>
                <a:spcPct val="50000"/>
              </a:spcBef>
              <a:spcAft>
                <a:spcPts val="0"/>
              </a:spcAft>
              <a:buSzTx/>
              <a:buFontTx/>
              <a:buNone/>
              <a:defRPr/>
            </a:pPr>
            <a:r>
              <a:rPr lang="en-US" altLang="en-US" sz="800" b="0">
                <a:solidFill>
                  <a:schemeClr val="bg1">
                    <a:lumMod val="50000"/>
                  </a:schemeClr>
                </a:solidFill>
                <a:latin typeface="+mj-lt"/>
                <a:ea typeface="+mn-ea"/>
              </a:rPr>
              <a:t>Background Shapes (can depict different locations, e.g. on site, off site, etc.</a:t>
            </a:r>
          </a:p>
        </p:txBody>
      </p:sp>
      <p:sp>
        <p:nvSpPr>
          <p:cNvPr id="2" name="Title 1"/>
          <p:cNvSpPr>
            <a:spLocks noGrp="1"/>
          </p:cNvSpPr>
          <p:nvPr>
            <p:ph type="title" hasCustomPrompt="1"/>
          </p:nvPr>
        </p:nvSpPr>
        <p:spPr>
          <a:xfrm>
            <a:off x="365126" y="57150"/>
            <a:ext cx="8467979" cy="685800"/>
          </a:xfrm>
          <a:prstGeom prst="rect">
            <a:avLst/>
          </a:prstGeom>
        </p:spPr>
        <p:txBody>
          <a:bodyPr/>
          <a:lstStyle>
            <a:lvl1pPr>
              <a:defRPr sz="1800" baseline="0"/>
            </a:lvl1pPr>
          </a:lstStyle>
          <a:p>
            <a:r>
              <a:rPr lang="en-US"/>
              <a:t>Useful Iconography Frames and Backgrounds for Diagrams</a:t>
            </a:r>
          </a:p>
        </p:txBody>
      </p:sp>
      <p:sp>
        <p:nvSpPr>
          <p:cNvPr id="30" name="Rounded Rectangle 2">
            <a:extLst>
              <a:ext uri="{FF2B5EF4-FFF2-40B4-BE49-F238E27FC236}">
                <a16:creationId xmlns:a16="http://schemas.microsoft.com/office/drawing/2014/main" id="{64971A0C-AF43-4E4B-A06F-76698C087218}"/>
              </a:ext>
            </a:extLst>
          </p:cNvPr>
          <p:cNvSpPr/>
          <p:nvPr userDrawn="1"/>
        </p:nvSpPr>
        <p:spPr>
          <a:xfrm>
            <a:off x="2310922" y="1517442"/>
            <a:ext cx="1290426" cy="2174875"/>
          </a:xfrm>
          <a:prstGeom prst="roundRect">
            <a:avLst>
              <a:gd name="adj" fmla="val 9252"/>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1" name="Rounded Rectangle 3">
            <a:extLst>
              <a:ext uri="{FF2B5EF4-FFF2-40B4-BE49-F238E27FC236}">
                <a16:creationId xmlns:a16="http://schemas.microsoft.com/office/drawing/2014/main" id="{17AD4A6C-06F9-4758-A0DB-74E365DA3F1C}"/>
              </a:ext>
            </a:extLst>
          </p:cNvPr>
          <p:cNvSpPr/>
          <p:nvPr userDrawn="1"/>
        </p:nvSpPr>
        <p:spPr>
          <a:xfrm>
            <a:off x="5318310" y="1517441"/>
            <a:ext cx="1971096" cy="3009900"/>
          </a:xfrm>
          <a:prstGeom prst="roundRect">
            <a:avLst>
              <a:gd name="adj" fmla="val 4659"/>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2" name="Rounded Rectangle 5">
            <a:extLst>
              <a:ext uri="{FF2B5EF4-FFF2-40B4-BE49-F238E27FC236}">
                <a16:creationId xmlns:a16="http://schemas.microsoft.com/office/drawing/2014/main" id="{535B674C-0D90-4054-BE8E-B5F41933498C}"/>
              </a:ext>
            </a:extLst>
          </p:cNvPr>
          <p:cNvSpPr/>
          <p:nvPr userDrawn="1"/>
        </p:nvSpPr>
        <p:spPr>
          <a:xfrm>
            <a:off x="3841552" y="1544428"/>
            <a:ext cx="1274414" cy="2147888"/>
          </a:xfrm>
          <a:prstGeom prst="roundRect">
            <a:avLst>
              <a:gd name="adj" fmla="val 9252"/>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3" name="Rounded Rectangle 6">
            <a:extLst>
              <a:ext uri="{FF2B5EF4-FFF2-40B4-BE49-F238E27FC236}">
                <a16:creationId xmlns:a16="http://schemas.microsoft.com/office/drawing/2014/main" id="{D398F513-7022-40E5-8023-55CAFF009C5E}"/>
              </a:ext>
            </a:extLst>
          </p:cNvPr>
          <p:cNvSpPr/>
          <p:nvPr userDrawn="1"/>
        </p:nvSpPr>
        <p:spPr>
          <a:xfrm>
            <a:off x="4022690" y="1752138"/>
            <a:ext cx="912137" cy="740306"/>
          </a:xfrm>
          <a:prstGeom prst="roundRect">
            <a:avLst>
              <a:gd name="adj" fmla="val 9252"/>
            </a:avLst>
          </a:prstGeom>
          <a:solidFill>
            <a:schemeClr val="bg1"/>
          </a:solidFill>
          <a:ln w="12700">
            <a:solidFill>
              <a:srgbClr val="00B6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4" name="Rounded Rectangle 7">
            <a:extLst>
              <a:ext uri="{FF2B5EF4-FFF2-40B4-BE49-F238E27FC236}">
                <a16:creationId xmlns:a16="http://schemas.microsoft.com/office/drawing/2014/main" id="{BF438510-3946-4DD9-A77E-6EC66D11A462}"/>
              </a:ext>
            </a:extLst>
          </p:cNvPr>
          <p:cNvSpPr/>
          <p:nvPr userDrawn="1"/>
        </p:nvSpPr>
        <p:spPr>
          <a:xfrm>
            <a:off x="4022690" y="2741149"/>
            <a:ext cx="912137" cy="740306"/>
          </a:xfrm>
          <a:prstGeom prst="roundRect">
            <a:avLst>
              <a:gd name="adj" fmla="val 9252"/>
            </a:avLst>
          </a:prstGeom>
          <a:solidFill>
            <a:schemeClr val="bg1"/>
          </a:solidFill>
          <a:ln w="12700">
            <a:solidFill>
              <a:srgbClr val="00B6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5" name="Rounded Rectangle 8">
            <a:extLst>
              <a:ext uri="{FF2B5EF4-FFF2-40B4-BE49-F238E27FC236}">
                <a16:creationId xmlns:a16="http://schemas.microsoft.com/office/drawing/2014/main" id="{72AD495D-E08E-4976-8D53-D15426737FF4}"/>
              </a:ext>
            </a:extLst>
          </p:cNvPr>
          <p:cNvSpPr/>
          <p:nvPr userDrawn="1"/>
        </p:nvSpPr>
        <p:spPr>
          <a:xfrm>
            <a:off x="459407" y="1565067"/>
            <a:ext cx="1611312" cy="1309687"/>
          </a:xfrm>
          <a:prstGeom prst="roundRect">
            <a:avLst>
              <a:gd name="adj" fmla="val 9252"/>
            </a:avLst>
          </a:prstGeom>
          <a:solidFill>
            <a:schemeClr val="bg1"/>
          </a:solidFill>
          <a:ln w="12700">
            <a:solidFill>
              <a:srgbClr val="6A7B8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6" name="Text Box 10">
            <a:extLst>
              <a:ext uri="{FF2B5EF4-FFF2-40B4-BE49-F238E27FC236}">
                <a16:creationId xmlns:a16="http://schemas.microsoft.com/office/drawing/2014/main" id="{82364A89-4715-49D7-9756-46B48FE6B923}"/>
              </a:ext>
            </a:extLst>
          </p:cNvPr>
          <p:cNvSpPr txBox="1">
            <a:spLocks noChangeArrowheads="1"/>
          </p:cNvSpPr>
          <p:nvPr userDrawn="1"/>
        </p:nvSpPr>
        <p:spPr bwMode="auto">
          <a:xfrm>
            <a:off x="7501089" y="2170158"/>
            <a:ext cx="107156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2</a:t>
            </a:r>
          </a:p>
        </p:txBody>
      </p:sp>
      <p:sp>
        <p:nvSpPr>
          <p:cNvPr id="37" name="Text Box 10">
            <a:extLst>
              <a:ext uri="{FF2B5EF4-FFF2-40B4-BE49-F238E27FC236}">
                <a16:creationId xmlns:a16="http://schemas.microsoft.com/office/drawing/2014/main" id="{A3B1A18A-A7A1-48FA-AC2C-4F9CC81AD1A8}"/>
              </a:ext>
            </a:extLst>
          </p:cNvPr>
          <p:cNvSpPr txBox="1">
            <a:spLocks noChangeArrowheads="1"/>
          </p:cNvSpPr>
          <p:nvPr userDrawn="1"/>
        </p:nvSpPr>
        <p:spPr bwMode="auto">
          <a:xfrm>
            <a:off x="7153757" y="4306319"/>
            <a:ext cx="18526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mj-lt"/>
                <a:cs typeface="Arial" charset="0"/>
              </a:rPr>
              <a:t>NUMBERS</a:t>
            </a:r>
            <a:br>
              <a:rPr lang="en-US" sz="800" b="0">
                <a:solidFill>
                  <a:schemeClr val="bg1">
                    <a:lumMod val="50000"/>
                  </a:schemeClr>
                </a:solidFill>
                <a:latin typeface="+mj-lt"/>
                <a:cs typeface="Arial" charset="0"/>
              </a:rPr>
            </a:br>
            <a:r>
              <a:rPr lang="en-US" sz="600" b="0">
                <a:solidFill>
                  <a:schemeClr val="bg1">
                    <a:lumMod val="50000"/>
                  </a:schemeClr>
                </a:solidFill>
                <a:latin typeface="+mj-lt"/>
                <a:cs typeface="Arial" charset="0"/>
              </a:rPr>
              <a:t>(FOR STEPS IN DIAGRAMS)</a:t>
            </a:r>
          </a:p>
        </p:txBody>
      </p:sp>
      <p:sp>
        <p:nvSpPr>
          <p:cNvPr id="38" name="Text Box 10">
            <a:extLst>
              <a:ext uri="{FF2B5EF4-FFF2-40B4-BE49-F238E27FC236}">
                <a16:creationId xmlns:a16="http://schemas.microsoft.com/office/drawing/2014/main" id="{0B70BF78-1EF6-4BC1-9FA3-F836E2A2D564}"/>
              </a:ext>
            </a:extLst>
          </p:cNvPr>
          <p:cNvSpPr txBox="1">
            <a:spLocks noChangeArrowheads="1"/>
          </p:cNvSpPr>
          <p:nvPr userDrawn="1"/>
        </p:nvSpPr>
        <p:spPr bwMode="auto">
          <a:xfrm>
            <a:off x="7491752" y="1321630"/>
            <a:ext cx="107156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1</a:t>
            </a:r>
          </a:p>
        </p:txBody>
      </p:sp>
      <p:sp>
        <p:nvSpPr>
          <p:cNvPr id="39" name="Text Box 10">
            <a:extLst>
              <a:ext uri="{FF2B5EF4-FFF2-40B4-BE49-F238E27FC236}">
                <a16:creationId xmlns:a16="http://schemas.microsoft.com/office/drawing/2014/main" id="{4E10F94E-FCC2-4BED-AA57-CB14B044256C}"/>
              </a:ext>
            </a:extLst>
          </p:cNvPr>
          <p:cNvSpPr txBox="1">
            <a:spLocks noChangeArrowheads="1"/>
          </p:cNvSpPr>
          <p:nvPr userDrawn="1"/>
        </p:nvSpPr>
        <p:spPr bwMode="auto">
          <a:xfrm>
            <a:off x="7529789" y="3055982"/>
            <a:ext cx="107156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3</a:t>
            </a:r>
          </a:p>
        </p:txBody>
      </p:sp>
    </p:spTree>
    <p:extLst>
      <p:ext uri="{BB962C8B-B14F-4D97-AF65-F5344CB8AC3E}">
        <p14:creationId xmlns:p14="http://schemas.microsoft.com/office/powerpoint/2010/main" val="155865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2"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887D564B-F4DB-1545-90D2-A7AA94C40F69}"/>
              </a:ext>
            </a:extLst>
          </p:cNvPr>
          <p:cNvPicPr>
            <a:picLocks noChangeAspect="1"/>
          </p:cNvPicPr>
          <p:nvPr userDrawn="1"/>
        </p:nvPicPr>
        <p:blipFill>
          <a:blip r:embed="rId3"/>
          <a:srcRect/>
          <a:stretch/>
        </p:blipFill>
        <p:spPr>
          <a:xfrm>
            <a:off x="0" y="4594225"/>
            <a:ext cx="1599897" cy="587840"/>
          </a:xfrm>
          <a:prstGeom prst="rect">
            <a:avLst/>
          </a:prstGeom>
        </p:spPr>
      </p:pic>
    </p:spTree>
    <p:extLst>
      <p:ext uri="{BB962C8B-B14F-4D97-AF65-F5344CB8AC3E}">
        <p14:creationId xmlns:p14="http://schemas.microsoft.com/office/powerpoint/2010/main" val="288296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120"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Arrows">
    <p:spTree>
      <p:nvGrpSpPr>
        <p:cNvPr id="1" name=""/>
        <p:cNvGrpSpPr/>
        <p:nvPr/>
      </p:nvGrpSpPr>
      <p:grpSpPr>
        <a:xfrm>
          <a:off x="0" y="0"/>
          <a:ext cx="0" cy="0"/>
          <a:chOff x="0" y="0"/>
          <a:chExt cx="0" cy="0"/>
        </a:xfrm>
      </p:grpSpPr>
      <p:sp>
        <p:nvSpPr>
          <p:cNvPr id="3" name="Text Box 33"/>
          <p:cNvSpPr txBox="1">
            <a:spLocks noChangeArrowheads="1"/>
          </p:cNvSpPr>
          <p:nvPr userDrawn="1"/>
        </p:nvSpPr>
        <p:spPr bwMode="auto">
          <a:xfrm>
            <a:off x="5509361" y="3983221"/>
            <a:ext cx="79488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ARROW 1</a:t>
            </a:r>
          </a:p>
        </p:txBody>
      </p:sp>
      <p:sp>
        <p:nvSpPr>
          <p:cNvPr id="4" name="Text Box 34"/>
          <p:cNvSpPr txBox="1">
            <a:spLocks noChangeArrowheads="1"/>
          </p:cNvSpPr>
          <p:nvPr userDrawn="1"/>
        </p:nvSpPr>
        <p:spPr bwMode="auto">
          <a:xfrm>
            <a:off x="7282789" y="3983221"/>
            <a:ext cx="79488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ARROW 2 </a:t>
            </a:r>
          </a:p>
        </p:txBody>
      </p:sp>
      <p:sp>
        <p:nvSpPr>
          <p:cNvPr id="5" name="Text Box 54"/>
          <p:cNvSpPr txBox="1">
            <a:spLocks noChangeArrowheads="1"/>
          </p:cNvSpPr>
          <p:nvPr userDrawn="1"/>
        </p:nvSpPr>
        <p:spPr bwMode="auto">
          <a:xfrm>
            <a:off x="854340" y="2244485"/>
            <a:ext cx="94464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BROKEN ARROW</a:t>
            </a:r>
          </a:p>
        </p:txBody>
      </p:sp>
      <p:sp>
        <p:nvSpPr>
          <p:cNvPr id="6" name="Text Box 55"/>
          <p:cNvSpPr txBox="1">
            <a:spLocks noChangeArrowheads="1"/>
          </p:cNvSpPr>
          <p:nvPr userDrawn="1"/>
        </p:nvSpPr>
        <p:spPr bwMode="auto">
          <a:xfrm>
            <a:off x="863852" y="3980356"/>
            <a:ext cx="96341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CYCLICAL ARROW</a:t>
            </a:r>
          </a:p>
        </p:txBody>
      </p:sp>
      <p:sp>
        <p:nvSpPr>
          <p:cNvPr id="7" name="Text Box 64"/>
          <p:cNvSpPr txBox="1">
            <a:spLocks noChangeArrowheads="1"/>
          </p:cNvSpPr>
          <p:nvPr userDrawn="1"/>
        </p:nvSpPr>
        <p:spPr bwMode="auto">
          <a:xfrm>
            <a:off x="3147548" y="2244485"/>
            <a:ext cx="107867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WRAP ARROW (L)</a:t>
            </a:r>
          </a:p>
        </p:txBody>
      </p:sp>
      <p:sp>
        <p:nvSpPr>
          <p:cNvPr id="8" name="Text Box 65"/>
          <p:cNvSpPr txBox="1">
            <a:spLocks noChangeArrowheads="1"/>
          </p:cNvSpPr>
          <p:nvPr userDrawn="1"/>
        </p:nvSpPr>
        <p:spPr bwMode="auto">
          <a:xfrm>
            <a:off x="3383788" y="3983222"/>
            <a:ext cx="90161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WRAP ARROW (R)</a:t>
            </a:r>
          </a:p>
        </p:txBody>
      </p:sp>
      <p:pic>
        <p:nvPicPr>
          <p:cNvPr id="9" name="Picture 1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12762" y="1116459"/>
            <a:ext cx="487226" cy="139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99332" y="1447866"/>
            <a:ext cx="1761797" cy="103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078643" y="3191276"/>
            <a:ext cx="1342382" cy="58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078643" y="1452537"/>
            <a:ext cx="1342382" cy="58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096941" y="3024262"/>
            <a:ext cx="1464188" cy="68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899964" y="3264108"/>
            <a:ext cx="1650037" cy="4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4"/>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32593" y="2730525"/>
            <a:ext cx="1025936" cy="95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a:extLst>
              <a:ext uri="{FF2B5EF4-FFF2-40B4-BE49-F238E27FC236}">
                <a16:creationId xmlns:a16="http://schemas.microsoft.com/office/drawing/2014/main" id="{E3C3226B-F110-0C4A-9343-BD9F65F051B5}"/>
              </a:ext>
            </a:extLst>
          </p:cNvPr>
          <p:cNvGrpSpPr/>
          <p:nvPr userDrawn="1"/>
        </p:nvGrpSpPr>
        <p:grpSpPr>
          <a:xfrm>
            <a:off x="530528" y="1409046"/>
            <a:ext cx="1592273" cy="541222"/>
            <a:chOff x="1023207" y="1735429"/>
            <a:chExt cx="1592273" cy="541222"/>
          </a:xfrm>
        </p:grpSpPr>
        <p:pic>
          <p:nvPicPr>
            <p:cNvPr id="16" name="Picture 25"/>
            <p:cNvPicPr>
              <a:picLocks noChangeAspect="1"/>
            </p:cNvPicPr>
            <p:nvPr userDrawn="1"/>
          </p:nvPicPr>
          <p:blipFill>
            <a:blip r:embed="rId9" cstate="print">
              <a:extLst>
                <a:ext uri="{28A0092B-C50C-407E-A947-70E740481C1C}">
                  <a14:useLocalDpi xmlns:a14="http://schemas.microsoft.com/office/drawing/2010/main" val="0"/>
                </a:ext>
              </a:extLst>
            </a:blip>
            <a:srcRect t="50000"/>
            <a:stretch>
              <a:fillRect/>
            </a:stretch>
          </p:blipFill>
          <p:spPr bwMode="auto">
            <a:xfrm>
              <a:off x="1023207" y="2006668"/>
              <a:ext cx="1592273" cy="26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6"/>
            <p:cNvPicPr>
              <a:picLocks noChangeAspect="1"/>
            </p:cNvPicPr>
            <p:nvPr userDrawn="1"/>
          </p:nvPicPr>
          <p:blipFill>
            <a:blip r:embed="rId9" cstate="print">
              <a:extLst>
                <a:ext uri="{28A0092B-C50C-407E-A947-70E740481C1C}">
                  <a14:useLocalDpi xmlns:a14="http://schemas.microsoft.com/office/drawing/2010/main" val="0"/>
                </a:ext>
              </a:extLst>
            </a:blip>
            <a:srcRect b="50000"/>
            <a:stretch>
              <a:fillRect/>
            </a:stretch>
          </p:blipFill>
          <p:spPr bwMode="auto">
            <a:xfrm>
              <a:off x="1023207" y="1735429"/>
              <a:ext cx="1592273" cy="27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userDrawn="1">
            <p:ph type="title" hasCustomPrompt="1"/>
          </p:nvPr>
        </p:nvSpPr>
        <p:spPr>
          <a:xfrm>
            <a:off x="365126" y="57150"/>
            <a:ext cx="7864475" cy="685800"/>
          </a:xfrm>
          <a:prstGeom prst="rect">
            <a:avLst/>
          </a:prstGeom>
        </p:spPr>
        <p:txBody>
          <a:bodyPr/>
          <a:lstStyle>
            <a:lvl1pPr>
              <a:defRPr sz="1800"/>
            </a:lvl1pPr>
          </a:lstStyle>
          <a:p>
            <a:r>
              <a:rPr lang="en-US"/>
              <a:t>Arrows</a:t>
            </a:r>
          </a:p>
        </p:txBody>
      </p:sp>
    </p:spTree>
    <p:extLst>
      <p:ext uri="{BB962C8B-B14F-4D97-AF65-F5344CB8AC3E}">
        <p14:creationId xmlns:p14="http://schemas.microsoft.com/office/powerpoint/2010/main" val="316535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Log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6" y="57150"/>
            <a:ext cx="7864475" cy="685800"/>
          </a:xfrm>
          <a:prstGeom prst="rect">
            <a:avLst/>
          </a:prstGeom>
        </p:spPr>
        <p:txBody>
          <a:bodyPr/>
          <a:lstStyle>
            <a:lvl1pPr>
              <a:defRPr sz="1800"/>
            </a:lvl1pPr>
          </a:lstStyle>
          <a:p>
            <a:r>
              <a:rPr lang="en-US"/>
              <a:t>Company Logos</a:t>
            </a:r>
          </a:p>
        </p:txBody>
      </p:sp>
      <p:sp>
        <p:nvSpPr>
          <p:cNvPr id="15" name="Text Box 41">
            <a:extLst>
              <a:ext uri="{FF2B5EF4-FFF2-40B4-BE49-F238E27FC236}">
                <a16:creationId xmlns:a16="http://schemas.microsoft.com/office/drawing/2014/main" id="{9A0864DC-5BA5-43DD-9AC1-396B2778DA2A}"/>
              </a:ext>
            </a:extLst>
          </p:cNvPr>
          <p:cNvSpPr txBox="1">
            <a:spLocks noChangeArrowheads="1"/>
          </p:cNvSpPr>
          <p:nvPr userDrawn="1"/>
        </p:nvSpPr>
        <p:spPr bwMode="auto">
          <a:xfrm>
            <a:off x="4995306" y="4663941"/>
            <a:ext cx="37753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algn="l" eaLnBrk="1" fontAlgn="auto" hangingPunct="1">
              <a:spcBef>
                <a:spcPct val="50000"/>
              </a:spcBef>
              <a:spcAft>
                <a:spcPts val="0"/>
              </a:spcAft>
              <a:buSzTx/>
              <a:buFontTx/>
              <a:buNone/>
              <a:defRPr/>
            </a:pPr>
            <a:r>
              <a:rPr lang="en-US" altLang="en-US" sz="800" b="0" i="0" baseline="0">
                <a:solidFill>
                  <a:schemeClr val="bg1">
                    <a:lumMod val="50000"/>
                  </a:schemeClr>
                </a:solidFill>
                <a:latin typeface="Arial" panose="020B0604020202020204" pitchFamily="34" charset="0"/>
                <a:ea typeface="+mn-ea"/>
              </a:rPr>
              <a:t>Fore more logos, please download the PowerPoint Toolkit: </a:t>
            </a:r>
            <a:r>
              <a:rPr lang="en-US" sz="900">
                <a:latin typeface="+mn-lt"/>
                <a:hlinkClick r:id="rId3"/>
              </a:rPr>
              <a:t>https://www.quantum.com/brandbuilder/Templates/PowerPoint/index.aspx</a:t>
            </a:r>
            <a:endParaRPr lang="en-US" altLang="en-US" sz="900" b="1">
              <a:solidFill>
                <a:schemeClr val="tx1"/>
              </a:solidFill>
              <a:latin typeface="+mn-lt"/>
              <a:ea typeface="+mn-ea"/>
            </a:endParaRPr>
          </a:p>
        </p:txBody>
      </p:sp>
      <p:sp>
        <p:nvSpPr>
          <p:cNvPr id="16" name="Rectangle 17">
            <a:extLst>
              <a:ext uri="{FF2B5EF4-FFF2-40B4-BE49-F238E27FC236}">
                <a16:creationId xmlns:a16="http://schemas.microsoft.com/office/drawing/2014/main" id="{1B5F8564-FC30-48AF-BD2B-CD54710F5ED4}"/>
              </a:ext>
            </a:extLst>
          </p:cNvPr>
          <p:cNvSpPr>
            <a:spLocks noChangeArrowheads="1"/>
          </p:cNvSpPr>
          <p:nvPr userDrawn="1"/>
        </p:nvSpPr>
        <p:spPr bwMode="auto">
          <a:xfrm>
            <a:off x="5959739" y="1372753"/>
            <a:ext cx="2548285" cy="421785"/>
          </a:xfrm>
          <a:prstGeom prst="rect">
            <a:avLst/>
          </a:prstGeom>
          <a:solidFill>
            <a:srgbClr val="00B6F1"/>
          </a:solidFill>
          <a:ln>
            <a:noFill/>
          </a:ln>
        </p:spPr>
        <p:txBody>
          <a:bodyPr wrap="none" anchor="ct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marL="0" marR="0" lvl="0" indent="0" defTabSz="914378"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tx2"/>
              </a:solidFill>
              <a:effectLst/>
              <a:uLnTx/>
              <a:uFillTx/>
              <a:latin typeface="Arial" charset="0"/>
              <a:cs typeface="Arial" charset="0"/>
            </a:endParaRPr>
          </a:p>
        </p:txBody>
      </p:sp>
      <p:pic>
        <p:nvPicPr>
          <p:cNvPr id="17" name="Picture 16">
            <a:extLst>
              <a:ext uri="{FF2B5EF4-FFF2-40B4-BE49-F238E27FC236}">
                <a16:creationId xmlns:a16="http://schemas.microsoft.com/office/drawing/2014/main" id="{8932F6C0-4734-4ABC-913F-FF3F070802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9953" y="1922128"/>
            <a:ext cx="992265" cy="310082"/>
          </a:xfrm>
          <a:prstGeom prst="rect">
            <a:avLst/>
          </a:prstGeom>
        </p:spPr>
      </p:pic>
      <p:pic>
        <p:nvPicPr>
          <p:cNvPr id="18" name="Picture 17">
            <a:extLst>
              <a:ext uri="{FF2B5EF4-FFF2-40B4-BE49-F238E27FC236}">
                <a16:creationId xmlns:a16="http://schemas.microsoft.com/office/drawing/2014/main" id="{A558B92D-2BBA-40C0-A8D2-5163CF34C1CA}"/>
              </a:ext>
            </a:extLst>
          </p:cNvPr>
          <p:cNvPicPr>
            <a:picLocks noChangeAspect="1"/>
          </p:cNvPicPr>
          <p:nvPr userDrawn="1"/>
        </p:nvPicPr>
        <p:blipFill>
          <a:blip r:embed="rId5"/>
          <a:stretch>
            <a:fillRect/>
          </a:stretch>
        </p:blipFill>
        <p:spPr>
          <a:xfrm>
            <a:off x="6082883" y="1922375"/>
            <a:ext cx="992265" cy="309586"/>
          </a:xfrm>
          <a:prstGeom prst="rect">
            <a:avLst/>
          </a:prstGeom>
        </p:spPr>
      </p:pic>
      <p:pic>
        <p:nvPicPr>
          <p:cNvPr id="19" name="Picture 18">
            <a:extLst>
              <a:ext uri="{FF2B5EF4-FFF2-40B4-BE49-F238E27FC236}">
                <a16:creationId xmlns:a16="http://schemas.microsoft.com/office/drawing/2014/main" id="{6652A403-3633-4451-9314-E9F3E8500A7C}"/>
              </a:ext>
            </a:extLst>
          </p:cNvPr>
          <p:cNvPicPr>
            <a:picLocks noChangeAspect="1"/>
          </p:cNvPicPr>
          <p:nvPr userDrawn="1"/>
        </p:nvPicPr>
        <p:blipFill>
          <a:blip r:embed="rId6"/>
          <a:stretch>
            <a:fillRect/>
          </a:stretch>
        </p:blipFill>
        <p:spPr>
          <a:xfrm>
            <a:off x="6084473" y="1426514"/>
            <a:ext cx="990676" cy="309586"/>
          </a:xfrm>
          <a:prstGeom prst="rect">
            <a:avLst/>
          </a:prstGeom>
        </p:spPr>
      </p:pic>
      <p:pic>
        <p:nvPicPr>
          <p:cNvPr id="20" name="Picture 19">
            <a:extLst>
              <a:ext uri="{FF2B5EF4-FFF2-40B4-BE49-F238E27FC236}">
                <a16:creationId xmlns:a16="http://schemas.microsoft.com/office/drawing/2014/main" id="{7FEA1755-4621-4F53-AEA2-66D41100F600}"/>
              </a:ext>
            </a:extLst>
          </p:cNvPr>
          <p:cNvPicPr>
            <a:picLocks noChangeAspect="1"/>
          </p:cNvPicPr>
          <p:nvPr userDrawn="1"/>
        </p:nvPicPr>
        <p:blipFill>
          <a:blip r:embed="rId7"/>
          <a:stretch>
            <a:fillRect/>
          </a:stretch>
        </p:blipFill>
        <p:spPr>
          <a:xfrm>
            <a:off x="7269954" y="1426514"/>
            <a:ext cx="990676" cy="309586"/>
          </a:xfrm>
          <a:prstGeom prst="rect">
            <a:avLst/>
          </a:prstGeom>
        </p:spPr>
      </p:pic>
      <p:sp>
        <p:nvSpPr>
          <p:cNvPr id="21" name="Rectangle 17">
            <a:extLst>
              <a:ext uri="{FF2B5EF4-FFF2-40B4-BE49-F238E27FC236}">
                <a16:creationId xmlns:a16="http://schemas.microsoft.com/office/drawing/2014/main" id="{FB71D759-B576-4976-94BA-4FEB611CE596}"/>
              </a:ext>
            </a:extLst>
          </p:cNvPr>
          <p:cNvSpPr>
            <a:spLocks noChangeArrowheads="1"/>
          </p:cNvSpPr>
          <p:nvPr userDrawn="1"/>
        </p:nvSpPr>
        <p:spPr bwMode="auto">
          <a:xfrm>
            <a:off x="5995811" y="2903158"/>
            <a:ext cx="2548285" cy="421785"/>
          </a:xfrm>
          <a:prstGeom prst="rect">
            <a:avLst/>
          </a:prstGeom>
          <a:solidFill>
            <a:srgbClr val="00B6F1"/>
          </a:solidFill>
          <a:ln>
            <a:noFill/>
          </a:ln>
        </p:spPr>
        <p:txBody>
          <a:bodyPr wrap="none" anchor="ct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marL="0" marR="0" lvl="0" indent="0" defTabSz="914378"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tx2"/>
              </a:solidFill>
              <a:effectLst/>
              <a:uLnTx/>
              <a:uFillTx/>
              <a:latin typeface="Arial" charset="0"/>
              <a:cs typeface="Arial" charset="0"/>
            </a:endParaRPr>
          </a:p>
        </p:txBody>
      </p:sp>
      <p:pic>
        <p:nvPicPr>
          <p:cNvPr id="22" name="Picture 21">
            <a:extLst>
              <a:ext uri="{FF2B5EF4-FFF2-40B4-BE49-F238E27FC236}">
                <a16:creationId xmlns:a16="http://schemas.microsoft.com/office/drawing/2014/main" id="{F0A48D68-9E5E-4CAB-B66D-05A55EE20E6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12189" y="3444544"/>
            <a:ext cx="1885072" cy="155065"/>
          </a:xfrm>
          <a:prstGeom prst="rect">
            <a:avLst/>
          </a:prstGeom>
        </p:spPr>
      </p:pic>
      <p:pic>
        <p:nvPicPr>
          <p:cNvPr id="23" name="Picture 22">
            <a:extLst>
              <a:ext uri="{FF2B5EF4-FFF2-40B4-BE49-F238E27FC236}">
                <a16:creationId xmlns:a16="http://schemas.microsoft.com/office/drawing/2014/main" id="{FB4168FA-426F-4582-939B-89E58629B8D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312194" y="3036518"/>
            <a:ext cx="1885062" cy="155065"/>
          </a:xfrm>
          <a:prstGeom prst="rect">
            <a:avLst/>
          </a:prstGeom>
        </p:spPr>
      </p:pic>
      <p:sp>
        <p:nvSpPr>
          <p:cNvPr id="24" name="Rectangle 17">
            <a:extLst>
              <a:ext uri="{FF2B5EF4-FFF2-40B4-BE49-F238E27FC236}">
                <a16:creationId xmlns:a16="http://schemas.microsoft.com/office/drawing/2014/main" id="{4EC0BDCB-6824-40D8-9797-1C079E583FA6}"/>
              </a:ext>
            </a:extLst>
          </p:cNvPr>
          <p:cNvSpPr>
            <a:spLocks noChangeArrowheads="1"/>
          </p:cNvSpPr>
          <p:nvPr userDrawn="1"/>
        </p:nvSpPr>
        <p:spPr bwMode="auto">
          <a:xfrm>
            <a:off x="602225" y="2779614"/>
            <a:ext cx="2100975" cy="513808"/>
          </a:xfrm>
          <a:prstGeom prst="rect">
            <a:avLst/>
          </a:prstGeom>
          <a:solidFill>
            <a:srgbClr val="00B6F1"/>
          </a:solidFill>
          <a:ln>
            <a:noFill/>
          </a:ln>
        </p:spPr>
        <p:txBody>
          <a:bodyPr wrap="none" anchor="ct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marL="0" marR="0" lvl="0" indent="0" defTabSz="914378"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charset="0"/>
              <a:cs typeface="Arial" charset="0"/>
            </a:endParaRPr>
          </a:p>
        </p:txBody>
      </p:sp>
      <p:pic>
        <p:nvPicPr>
          <p:cNvPr id="25" name="Picture 24">
            <a:extLst>
              <a:ext uri="{FF2B5EF4-FFF2-40B4-BE49-F238E27FC236}">
                <a16:creationId xmlns:a16="http://schemas.microsoft.com/office/drawing/2014/main" id="{607AB3AD-CE70-4575-848B-82F11779AB3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tretch>
            <a:fillRect/>
          </a:stretch>
        </p:blipFill>
        <p:spPr bwMode="auto">
          <a:xfrm>
            <a:off x="847272" y="2898561"/>
            <a:ext cx="1657716" cy="26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086578C4-2D96-46C6-A080-79AE0DAB23C1}"/>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tretch>
            <a:fillRect/>
          </a:stretch>
        </p:blipFill>
        <p:spPr bwMode="auto">
          <a:xfrm>
            <a:off x="847273" y="1309536"/>
            <a:ext cx="1645885" cy="25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a:extLst>
              <a:ext uri="{FF2B5EF4-FFF2-40B4-BE49-F238E27FC236}">
                <a16:creationId xmlns:a16="http://schemas.microsoft.com/office/drawing/2014/main" id="{EADBFE77-A30F-4A64-A0F9-087C953BAA4B}"/>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tretch>
            <a:fillRect/>
          </a:stretch>
        </p:blipFill>
        <p:spPr bwMode="auto">
          <a:xfrm>
            <a:off x="847272" y="2065074"/>
            <a:ext cx="1657716" cy="26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CCA2FD25-5263-41D2-82D3-DFCD50E6D81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39017" y="3300009"/>
            <a:ext cx="1456289" cy="485430"/>
          </a:xfrm>
          <a:prstGeom prst="rect">
            <a:avLst/>
          </a:prstGeom>
        </p:spPr>
      </p:pic>
      <p:pic>
        <p:nvPicPr>
          <p:cNvPr id="29" name="Picture 28">
            <a:extLst>
              <a:ext uri="{FF2B5EF4-FFF2-40B4-BE49-F238E27FC236}">
                <a16:creationId xmlns:a16="http://schemas.microsoft.com/office/drawing/2014/main" id="{F4784808-DE3E-4378-8BB1-96EDF4C7B099}"/>
              </a:ext>
            </a:extLst>
          </p:cNvPr>
          <p:cNvPicPr>
            <a:picLocks noChangeAspect="1"/>
          </p:cNvPicPr>
          <p:nvPr userDrawn="1"/>
        </p:nvPicPr>
        <p:blipFill>
          <a:blip r:embed="rId14"/>
          <a:stretch>
            <a:fillRect/>
          </a:stretch>
        </p:blipFill>
        <p:spPr>
          <a:xfrm>
            <a:off x="3677824" y="2663461"/>
            <a:ext cx="1169557" cy="306423"/>
          </a:xfrm>
          <a:prstGeom prst="rect">
            <a:avLst/>
          </a:prstGeom>
        </p:spPr>
      </p:pic>
      <p:pic>
        <p:nvPicPr>
          <p:cNvPr id="30" name="Picture 29">
            <a:extLst>
              <a:ext uri="{FF2B5EF4-FFF2-40B4-BE49-F238E27FC236}">
                <a16:creationId xmlns:a16="http://schemas.microsoft.com/office/drawing/2014/main" id="{6C34F619-299B-449F-A351-DA2B0513D1EB}"/>
              </a:ext>
            </a:extLst>
          </p:cNvPr>
          <p:cNvPicPr>
            <a:picLocks noChangeAspect="1"/>
          </p:cNvPicPr>
          <p:nvPr userDrawn="1"/>
        </p:nvPicPr>
        <p:blipFill>
          <a:blip r:embed="rId15"/>
          <a:stretch>
            <a:fillRect/>
          </a:stretch>
        </p:blipFill>
        <p:spPr>
          <a:xfrm>
            <a:off x="3296215" y="1367180"/>
            <a:ext cx="1829915" cy="142733"/>
          </a:xfrm>
          <a:prstGeom prst="rect">
            <a:avLst/>
          </a:prstGeom>
        </p:spPr>
      </p:pic>
      <p:pic>
        <p:nvPicPr>
          <p:cNvPr id="31" name="Picture 30">
            <a:extLst>
              <a:ext uri="{FF2B5EF4-FFF2-40B4-BE49-F238E27FC236}">
                <a16:creationId xmlns:a16="http://schemas.microsoft.com/office/drawing/2014/main" id="{CBFE5C42-020E-4EDD-BAEA-1E0C983D0271}"/>
              </a:ext>
            </a:extLst>
          </p:cNvPr>
          <p:cNvPicPr>
            <a:picLocks noChangeAspect="1"/>
          </p:cNvPicPr>
          <p:nvPr userDrawn="1"/>
        </p:nvPicPr>
        <p:blipFill>
          <a:blip r:embed="rId16"/>
          <a:stretch>
            <a:fillRect/>
          </a:stretch>
        </p:blipFill>
        <p:spPr>
          <a:xfrm>
            <a:off x="3686368" y="1915431"/>
            <a:ext cx="1108385" cy="346218"/>
          </a:xfrm>
          <a:prstGeom prst="rect">
            <a:avLst/>
          </a:prstGeom>
        </p:spPr>
      </p:pic>
      <p:sp>
        <p:nvSpPr>
          <p:cNvPr id="32" name="Slide Number Placeholder 4">
            <a:extLst>
              <a:ext uri="{FF2B5EF4-FFF2-40B4-BE49-F238E27FC236}">
                <a16:creationId xmlns:a16="http://schemas.microsoft.com/office/drawing/2014/main" id="{2532BE21-9DC9-440D-A77F-C907D00659ED}"/>
              </a:ext>
            </a:extLst>
          </p:cNvPr>
          <p:cNvSpPr txBox="1">
            <a:spLocks/>
          </p:cNvSpPr>
          <p:nvPr userDrawn="1"/>
        </p:nvSpPr>
        <p:spPr bwMode="auto">
          <a:xfrm>
            <a:off x="4906170" y="4203445"/>
            <a:ext cx="3775330" cy="335825"/>
          </a:xfrm>
          <a:prstGeom prst="rect">
            <a:avLst/>
          </a:prstGeom>
          <a:noFill/>
          <a:ln w="9525">
            <a:noFill/>
            <a:miter lim="800000"/>
            <a:headEnd/>
            <a:tailEnd/>
          </a:ln>
        </p:spPr>
        <p:txBody>
          <a:bodyPr/>
          <a:lstStyle/>
          <a:p>
            <a:pPr>
              <a:defRPr/>
            </a:pPr>
            <a:r>
              <a:rPr lang="en-US" sz="800" b="0" i="0" baseline="0">
                <a:solidFill>
                  <a:schemeClr val="bg1">
                    <a:lumMod val="50000"/>
                  </a:schemeClr>
                </a:solidFill>
                <a:latin typeface="Arial" panose="020B0604020202020204" pitchFamily="34" charset="0"/>
                <a:ea typeface="ＭＳ Ｐゴシック" charset="-128"/>
              </a:rPr>
              <a:t>NOTE: For rules/guidelines on how to properly use the Quantum and </a:t>
            </a:r>
            <a:r>
              <a:rPr lang="en-US" sz="800" b="0" i="0" baseline="0" err="1">
                <a:solidFill>
                  <a:schemeClr val="bg1">
                    <a:lumMod val="50000"/>
                  </a:schemeClr>
                </a:solidFill>
                <a:latin typeface="Arial" panose="020B0604020202020204" pitchFamily="34" charset="0"/>
                <a:ea typeface="ＭＳ Ｐゴシック" charset="-128"/>
              </a:rPr>
              <a:t>StorNext</a:t>
            </a:r>
            <a:r>
              <a:rPr lang="en-US" sz="800" b="0" i="0" baseline="0">
                <a:solidFill>
                  <a:schemeClr val="bg1">
                    <a:lumMod val="50000"/>
                  </a:schemeClr>
                </a:solidFill>
                <a:latin typeface="Arial" panose="020B0604020202020204" pitchFamily="34" charset="0"/>
                <a:ea typeface="ＭＳ Ｐゴシック" charset="-128"/>
              </a:rPr>
              <a:t> logos, please consult Brand Builder at: www.quantum.com/brandbuilder</a:t>
            </a:r>
          </a:p>
        </p:txBody>
      </p:sp>
    </p:spTree>
    <p:extLst>
      <p:ext uri="{BB962C8B-B14F-4D97-AF65-F5344CB8AC3E}">
        <p14:creationId xmlns:p14="http://schemas.microsoft.com/office/powerpoint/2010/main" val="419275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Closer Slide">
    <p:spTree>
      <p:nvGrpSpPr>
        <p:cNvPr id="1" name=""/>
        <p:cNvGrpSpPr/>
        <p:nvPr/>
      </p:nvGrpSpPr>
      <p:grpSpPr>
        <a:xfrm>
          <a:off x="0" y="0"/>
          <a:ext cx="0" cy="0"/>
          <a:chOff x="0" y="0"/>
          <a:chExt cx="0" cy="0"/>
        </a:xfrm>
      </p:grpSpPr>
      <p:sp>
        <p:nvSpPr>
          <p:cNvPr id="5" name="Shape 1014"/>
          <p:cNvSpPr>
            <a:spLocks noChangeArrowheads="1"/>
          </p:cNvSpPr>
          <p:nvPr userDrawn="1"/>
        </p:nvSpPr>
        <p:spPr bwMode="auto">
          <a:xfrm>
            <a:off x="0" y="4400551"/>
            <a:ext cx="91439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wrap="square" lIns="0" tIns="0" rIns="0" bIns="0">
            <a:spAutoFit/>
          </a:bodyPr>
          <a:lstStyle/>
          <a:p>
            <a:pPr algn="ctr"/>
            <a:r>
              <a:rPr lang="en-US" sz="800">
                <a:solidFill>
                  <a:schemeClr val="bg1"/>
                </a:solidFill>
                <a:cs typeface="Arial" charset="0"/>
                <a:sym typeface="Arial" charset="0"/>
              </a:rPr>
              <a:t>© 2021 Quantum Corporation. Company Confidential. Forward-looking information is based upon multiple assumptions and uncertainties,</a:t>
            </a:r>
            <a:br>
              <a:rPr lang="en-US" sz="800">
                <a:solidFill>
                  <a:schemeClr val="bg1"/>
                </a:solidFill>
                <a:cs typeface="Arial" charset="0"/>
                <a:sym typeface="Arial" charset="0"/>
              </a:rPr>
            </a:br>
            <a:r>
              <a:rPr lang="en-US" sz="800">
                <a:solidFill>
                  <a:schemeClr val="bg1"/>
                </a:solidFill>
                <a:cs typeface="Arial" charset="0"/>
                <a:sym typeface="Arial" charset="0"/>
              </a:rPr>
              <a:t>does not necessarily represent the company</a:t>
            </a:r>
            <a:r>
              <a:rPr lang="ja-JP" altLang="en-US" sz="800">
                <a:solidFill>
                  <a:schemeClr val="bg1"/>
                </a:solidFill>
                <a:cs typeface="Arial" charset="0"/>
                <a:sym typeface="Arial" charset="0"/>
              </a:rPr>
              <a:t>’</a:t>
            </a:r>
            <a:r>
              <a:rPr lang="en-US" sz="800">
                <a:solidFill>
                  <a:schemeClr val="bg1"/>
                </a:solidFill>
                <a:cs typeface="Arial" charset="0"/>
                <a:sym typeface="Arial" charset="0"/>
              </a:rPr>
              <a:t>s outlook and is for planning purposes only.</a:t>
            </a:r>
          </a:p>
        </p:txBody>
      </p:sp>
      <p:pic>
        <p:nvPicPr>
          <p:cNvPr id="6" name="Picture 5">
            <a:extLst>
              <a:ext uri="{FF2B5EF4-FFF2-40B4-BE49-F238E27FC236}">
                <a16:creationId xmlns:a16="http://schemas.microsoft.com/office/drawing/2014/main" id="{D84270AB-91E5-E540-8E2C-52166EB32C88}"/>
              </a:ext>
            </a:extLst>
          </p:cNvPr>
          <p:cNvPicPr>
            <a:picLocks noChangeAspect="1"/>
          </p:cNvPicPr>
          <p:nvPr userDrawn="1"/>
        </p:nvPicPr>
        <p:blipFill>
          <a:blip r:embed="rId2"/>
          <a:srcRect/>
          <a:stretch/>
        </p:blipFill>
        <p:spPr>
          <a:xfrm>
            <a:off x="2461070" y="1796145"/>
            <a:ext cx="4221855" cy="1551212"/>
          </a:xfrm>
          <a:prstGeom prst="rect">
            <a:avLst/>
          </a:prstGeom>
        </p:spPr>
      </p:pic>
    </p:spTree>
    <p:extLst>
      <p:ext uri="{BB962C8B-B14F-4D97-AF65-F5344CB8AC3E}">
        <p14:creationId xmlns:p14="http://schemas.microsoft.com/office/powerpoint/2010/main" val="189330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2_Cover Slide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55FACCF-7A09-4E3D-A0A6-9E32F6D6C8EB}"/>
              </a:ext>
            </a:extLst>
          </p:cNvPr>
          <p:cNvPicPr>
            <a:picLocks noChangeAspect="1"/>
          </p:cNvPicPr>
          <p:nvPr userDrawn="1"/>
        </p:nvPicPr>
        <p:blipFill rotWithShape="1">
          <a:blip r:embed="rId3"/>
          <a:srcRect l="32298" t="12737" b="19560"/>
          <a:stretch/>
        </p:blipFill>
        <p:spPr>
          <a:xfrm>
            <a:off x="-1" y="0"/>
            <a:ext cx="9144001" cy="5143500"/>
          </a:xfrm>
          <a:prstGeom prst="rect">
            <a:avLst/>
          </a:prstGeom>
        </p:spPr>
      </p:pic>
      <p:sp>
        <p:nvSpPr>
          <p:cNvPr id="4" name="Rectangle 3">
            <a:extLst>
              <a:ext uri="{FF2B5EF4-FFF2-40B4-BE49-F238E27FC236}">
                <a16:creationId xmlns:a16="http://schemas.microsoft.com/office/drawing/2014/main" id="{D647D91C-7CD9-4E98-9442-63F0F57B6314}"/>
              </a:ext>
            </a:extLst>
          </p:cNvPr>
          <p:cNvSpPr/>
          <p:nvPr userDrawn="1"/>
        </p:nvSpPr>
        <p:spPr>
          <a:xfrm>
            <a:off x="0" y="0"/>
            <a:ext cx="9144000" cy="5143500"/>
          </a:xfrm>
          <a:prstGeom prst="rect">
            <a:avLst/>
          </a:prstGeom>
          <a:solidFill>
            <a:schemeClr val="accent2">
              <a:alpha val="5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endParaRPr lang="en-US" sz="1600">
              <a:solidFill>
                <a:srgbClr val="FFFFFF"/>
              </a:solidFill>
            </a:endParaRPr>
          </a:p>
        </p:txBody>
      </p:sp>
      <p:pic>
        <p:nvPicPr>
          <p:cNvPr id="2" name="Picture 1" descr="Logo&#10;&#10;Description automatically generated">
            <a:extLst>
              <a:ext uri="{FF2B5EF4-FFF2-40B4-BE49-F238E27FC236}">
                <a16:creationId xmlns:a16="http://schemas.microsoft.com/office/drawing/2014/main" id="{D51D7F8A-C884-2986-4C23-F8B1B94B003E}"/>
              </a:ext>
            </a:extLst>
          </p:cNvPr>
          <p:cNvPicPr>
            <a:picLocks noChangeAspect="1"/>
          </p:cNvPicPr>
          <p:nvPr userDrawn="1"/>
        </p:nvPicPr>
        <p:blipFill>
          <a:blip r:embed="rId4"/>
          <a:stretch>
            <a:fillRect/>
          </a:stretch>
        </p:blipFill>
        <p:spPr>
          <a:xfrm>
            <a:off x="668860" y="1839907"/>
            <a:ext cx="2430110" cy="382026"/>
          </a:xfrm>
          <a:prstGeom prst="rect">
            <a:avLst/>
          </a:prstGeom>
        </p:spPr>
      </p:pic>
      <p:pic>
        <p:nvPicPr>
          <p:cNvPr id="7" name="Picture 6">
            <a:extLst>
              <a:ext uri="{FF2B5EF4-FFF2-40B4-BE49-F238E27FC236}">
                <a16:creationId xmlns:a16="http://schemas.microsoft.com/office/drawing/2014/main" id="{7C83A827-C86D-2915-FBFB-2E4FB5A5AB63}"/>
              </a:ext>
            </a:extLst>
          </p:cNvPr>
          <p:cNvPicPr>
            <a:picLocks noChangeAspect="1"/>
          </p:cNvPicPr>
          <p:nvPr userDrawn="1"/>
        </p:nvPicPr>
        <p:blipFill>
          <a:blip r:embed="rId5"/>
          <a:srcRect/>
          <a:stretch/>
        </p:blipFill>
        <p:spPr>
          <a:xfrm>
            <a:off x="677848" y="979023"/>
            <a:ext cx="7861296" cy="2790760"/>
          </a:xfrm>
          <a:prstGeom prst="rect">
            <a:avLst/>
          </a:prstGeom>
        </p:spPr>
      </p:pic>
    </p:spTree>
    <p:extLst>
      <p:ext uri="{BB962C8B-B14F-4D97-AF65-F5344CB8AC3E}">
        <p14:creationId xmlns:p14="http://schemas.microsoft.com/office/powerpoint/2010/main" val="134577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133F86-2782-C842-8AC9-ECDF184FC6F9}"/>
              </a:ext>
            </a:extLst>
          </p:cNvPr>
          <p:cNvSpPr>
            <a:spLocks noGrp="1"/>
          </p:cNvSpPr>
          <p:nvPr>
            <p:ph type="dt" sz="half" idx="10"/>
          </p:nvPr>
        </p:nvSpPr>
        <p:spPr/>
        <p:txBody>
          <a:bodyPr/>
          <a:lstStyle/>
          <a:p>
            <a:fld id="{57ACA3E7-96F1-A841-8C0C-3AE771FFF56A}" type="datetimeFigureOut">
              <a:rPr lang="en-US" smtClean="0"/>
              <a:t>4/15/2025</a:t>
            </a:fld>
            <a:endParaRPr lang="en-US"/>
          </a:p>
        </p:txBody>
      </p:sp>
      <p:sp>
        <p:nvSpPr>
          <p:cNvPr id="3" name="Footer Placeholder 2">
            <a:extLst>
              <a:ext uri="{FF2B5EF4-FFF2-40B4-BE49-F238E27FC236}">
                <a16:creationId xmlns:a16="http://schemas.microsoft.com/office/drawing/2014/main" id="{5EEAB4F8-5AB8-5343-B7E0-AD07DEB3DF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754325-C19F-D043-B853-23EAC01A33F9}"/>
              </a:ext>
            </a:extLst>
          </p:cNvPr>
          <p:cNvSpPr>
            <a:spLocks noGrp="1"/>
          </p:cNvSpPr>
          <p:nvPr>
            <p:ph type="sldNum" sz="quarter" idx="12"/>
          </p:nvPr>
        </p:nvSpPr>
        <p:spPr/>
        <p:txBody>
          <a:bodyPr/>
          <a:lstStyle/>
          <a:p>
            <a:fld id="{DDF445D5-0E90-0A47-862B-7796C482962E}" type="slidenum">
              <a:rPr lang="en-US" smtClean="0"/>
              <a:t>‹N›</a:t>
            </a:fld>
            <a:endParaRPr lang="en-US"/>
          </a:p>
        </p:txBody>
      </p:sp>
    </p:spTree>
    <p:extLst>
      <p:ext uri="{BB962C8B-B14F-4D97-AF65-F5344CB8AC3E}">
        <p14:creationId xmlns:p14="http://schemas.microsoft.com/office/powerpoint/2010/main" val="4053574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Solo titol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800382-F20A-9342-AC26-4A4030C32AB8}"/>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185502606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D15D10-6EF5-A7A0-81E4-9306766047E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96126BB-62ED-4C4A-A137-F43FB15B629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F07DE82-069C-B515-97A6-18A6DA393617}"/>
              </a:ext>
            </a:extLst>
          </p:cNvPr>
          <p:cNvSpPr>
            <a:spLocks noGrp="1"/>
          </p:cNvSpPr>
          <p:nvPr>
            <p:ph type="dt" sz="half" idx="10"/>
          </p:nvPr>
        </p:nvSpPr>
        <p:spPr/>
        <p:txBody>
          <a:bodyPr/>
          <a:lstStyle/>
          <a:p>
            <a:fld id="{F307F396-C559-6F4A-BE74-6F18B0DE6CAD}" type="datetimeFigureOut">
              <a:rPr lang="fr-FR" smtClean="0"/>
              <a:t>15/04/2025</a:t>
            </a:fld>
            <a:endParaRPr lang="fr-FR"/>
          </a:p>
        </p:txBody>
      </p:sp>
      <p:sp>
        <p:nvSpPr>
          <p:cNvPr id="5" name="Espace réservé du pied de page 4">
            <a:extLst>
              <a:ext uri="{FF2B5EF4-FFF2-40B4-BE49-F238E27FC236}">
                <a16:creationId xmlns:a16="http://schemas.microsoft.com/office/drawing/2014/main" id="{704E6912-E60A-A9E4-A090-F75AEFE95E9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53EA151-0B2F-32E9-9E20-4F8BC4A3E3C8}"/>
              </a:ext>
            </a:extLst>
          </p:cNvPr>
          <p:cNvSpPr>
            <a:spLocks noGrp="1"/>
          </p:cNvSpPr>
          <p:nvPr>
            <p:ph type="sldNum" sz="quarter" idx="12"/>
          </p:nvPr>
        </p:nvSpPr>
        <p:spPr/>
        <p:txBody>
          <a:bodyPr/>
          <a:lstStyle/>
          <a:p>
            <a:fld id="{CBF26D88-8F92-0447-99A2-3F86F83E539B}" type="slidenum">
              <a:rPr lang="fr-FR" smtClean="0"/>
              <a:t>‹N›</a:t>
            </a:fld>
            <a:endParaRPr lang="fr-FR"/>
          </a:p>
        </p:txBody>
      </p:sp>
    </p:spTree>
    <p:extLst>
      <p:ext uri="{BB962C8B-B14F-4D97-AF65-F5344CB8AC3E}">
        <p14:creationId xmlns:p14="http://schemas.microsoft.com/office/powerpoint/2010/main" val="7944235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800382-F20A-9342-AC26-4A4030C32AB8}"/>
              </a:ext>
            </a:extLst>
          </p:cNvPr>
          <p:cNvSpPr>
            <a:spLocks noGrp="1"/>
          </p:cNvSpPr>
          <p:nvPr>
            <p:ph type="title" hasCustomPrompt="1"/>
          </p:nvPr>
        </p:nvSpPr>
        <p:spPr>
          <a:xfrm>
            <a:off x="365760" y="54864"/>
            <a:ext cx="6305332"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196734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Cover Slide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descr="Logo, company name&#10;&#10;Description automatically generated">
            <a:extLst>
              <a:ext uri="{FF2B5EF4-FFF2-40B4-BE49-F238E27FC236}">
                <a16:creationId xmlns:a16="http://schemas.microsoft.com/office/drawing/2014/main" id="{91724287-8F1D-2941-9763-2E36AB95AB0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3550" y="1986595"/>
            <a:ext cx="2276173" cy="786696"/>
          </a:xfrm>
          <a:prstGeom prst="rect">
            <a:avLst/>
          </a:prstGeom>
        </p:spPr>
      </p:pic>
      <p:sp>
        <p:nvSpPr>
          <p:cNvPr id="10" name="Text Placeholder 11">
            <a:extLst>
              <a:ext uri="{FF2B5EF4-FFF2-40B4-BE49-F238E27FC236}">
                <a16:creationId xmlns:a16="http://schemas.microsoft.com/office/drawing/2014/main" id="{E38A00E2-6F59-5B4D-B673-5A93D4D2DBC6}"/>
              </a:ext>
            </a:extLst>
          </p:cNvPr>
          <p:cNvSpPr>
            <a:spLocks noGrp="1"/>
          </p:cNvSpPr>
          <p:nvPr>
            <p:ph type="body" sz="quarter" idx="10" hasCustomPrompt="1"/>
          </p:nvPr>
        </p:nvSpPr>
        <p:spPr>
          <a:xfrm>
            <a:off x="3376615" y="2142755"/>
            <a:ext cx="5077837" cy="828009"/>
          </a:xfrm>
          <a:prstGeom prst="rect">
            <a:avLst/>
          </a:prstGeom>
        </p:spPr>
        <p:txBody>
          <a:bodyPr wrap="square" lIns="0" rIns="0" anchor="t" anchorCtr="0">
            <a:noAutofit/>
          </a:bodyPr>
          <a:lstStyle>
            <a:lvl1pPr marL="0" marR="0" indent="0" algn="l" defTabSz="914378" rtl="0" eaLnBrk="1" fontAlgn="auto" latinLnBrk="0" hangingPunct="1">
              <a:lnSpc>
                <a:spcPct val="90000"/>
              </a:lnSpc>
              <a:spcBef>
                <a:spcPct val="0"/>
              </a:spcBef>
              <a:spcAft>
                <a:spcPts val="0"/>
              </a:spcAft>
              <a:buClrTx/>
              <a:buSzTx/>
              <a:buFontTx/>
              <a:buNone/>
              <a:tabLst/>
              <a:defRPr lang="en-US" sz="2400" b="1" kern="1200" cap="none" baseline="0" dirty="0" smtClean="0">
                <a:solidFill>
                  <a:schemeClr val="bg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11" name="Text Placeholder 11">
            <a:extLst>
              <a:ext uri="{FF2B5EF4-FFF2-40B4-BE49-F238E27FC236}">
                <a16:creationId xmlns:a16="http://schemas.microsoft.com/office/drawing/2014/main" id="{A3C0889F-B9D8-0E41-B5DC-A297D3FDDC2A}"/>
              </a:ext>
            </a:extLst>
          </p:cNvPr>
          <p:cNvSpPr>
            <a:spLocks noGrp="1"/>
          </p:cNvSpPr>
          <p:nvPr>
            <p:ph type="body" sz="quarter" idx="13" hasCustomPrompt="1"/>
          </p:nvPr>
        </p:nvSpPr>
        <p:spPr>
          <a:xfrm>
            <a:off x="393575" y="3984878"/>
            <a:ext cx="2439567" cy="38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defRPr lang="en-US" sz="1400" b="0" cap="none" baseline="0" dirty="0">
                <a:solidFill>
                  <a:srgbClr val="6A7B84"/>
                </a:solidFill>
                <a:latin typeface="Calibri" panose="020F0502020204030204" pitchFamily="34" charset="0"/>
                <a:ea typeface="+mj-ea"/>
                <a:cs typeface="Calibri" panose="020F0502020204030204" pitchFamily="34" charset="0"/>
              </a:defRPr>
            </a:lvl1pPr>
          </a:lstStyle>
          <a:p>
            <a:pPr marL="0" marR="0" lvl="0" indent="0" defTabSz="914378" fontAlgn="auto" latinLnBrk="0">
              <a:lnSpc>
                <a:spcPts val="2400"/>
              </a:lnSpc>
              <a:spcBef>
                <a:spcPct val="0"/>
              </a:spcBef>
              <a:spcAft>
                <a:spcPts val="0"/>
              </a:spcAft>
              <a:buClrTx/>
              <a:buSzTx/>
              <a:buFontTx/>
              <a:buNone/>
            </a:pPr>
            <a:r>
              <a:rPr lang="en-US"/>
              <a:t>Presenter Title</a:t>
            </a:r>
          </a:p>
        </p:txBody>
      </p:sp>
      <p:sp>
        <p:nvSpPr>
          <p:cNvPr id="13" name="Text Placeholder 11">
            <a:extLst>
              <a:ext uri="{FF2B5EF4-FFF2-40B4-BE49-F238E27FC236}">
                <a16:creationId xmlns:a16="http://schemas.microsoft.com/office/drawing/2014/main" id="{2A2524D3-E138-A948-A7D2-8B2B99999298}"/>
              </a:ext>
            </a:extLst>
          </p:cNvPr>
          <p:cNvSpPr>
            <a:spLocks noGrp="1"/>
          </p:cNvSpPr>
          <p:nvPr>
            <p:ph type="body" sz="quarter" idx="14" hasCustomPrompt="1"/>
          </p:nvPr>
        </p:nvSpPr>
        <p:spPr>
          <a:xfrm>
            <a:off x="393575" y="4379876"/>
            <a:ext cx="2439567"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tx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spTree>
    <p:extLst>
      <p:ext uri="{BB962C8B-B14F-4D97-AF65-F5344CB8AC3E}">
        <p14:creationId xmlns:p14="http://schemas.microsoft.com/office/powerpoint/2010/main" val="22513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Cover Slide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58F62489-5C20-0640-872A-1E9FD7BADA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3550" y="1986595"/>
            <a:ext cx="2276173" cy="786696"/>
          </a:xfrm>
          <a:prstGeom prst="rect">
            <a:avLst/>
          </a:prstGeom>
        </p:spPr>
      </p:pic>
      <p:sp>
        <p:nvSpPr>
          <p:cNvPr id="19" name="Text Placeholder 11">
            <a:extLst>
              <a:ext uri="{FF2B5EF4-FFF2-40B4-BE49-F238E27FC236}">
                <a16:creationId xmlns:a16="http://schemas.microsoft.com/office/drawing/2014/main" id="{00A3FDBD-0BE6-4748-A30F-F35BF6A5A890}"/>
              </a:ext>
            </a:extLst>
          </p:cNvPr>
          <p:cNvSpPr>
            <a:spLocks noGrp="1"/>
          </p:cNvSpPr>
          <p:nvPr>
            <p:ph type="body" sz="quarter" idx="10" hasCustomPrompt="1"/>
          </p:nvPr>
        </p:nvSpPr>
        <p:spPr>
          <a:xfrm>
            <a:off x="3376615" y="1626061"/>
            <a:ext cx="5077837" cy="828009"/>
          </a:xfrm>
          <a:prstGeom prst="rect">
            <a:avLst/>
          </a:prstGeom>
        </p:spPr>
        <p:txBody>
          <a:bodyPr wrap="square" lIns="0" rIns="0" anchor="b" anchorCtr="0">
            <a:noAutofit/>
          </a:bodyPr>
          <a:lstStyle>
            <a:lvl1pPr marL="0" marR="0" indent="0" algn="l" defTabSz="914378" rtl="0" eaLnBrk="1" fontAlgn="auto" latinLnBrk="0" hangingPunct="1">
              <a:lnSpc>
                <a:spcPct val="90000"/>
              </a:lnSpc>
              <a:spcBef>
                <a:spcPct val="0"/>
              </a:spcBef>
              <a:spcAft>
                <a:spcPts val="0"/>
              </a:spcAft>
              <a:buClrTx/>
              <a:buSzTx/>
              <a:buFontTx/>
              <a:buNone/>
              <a:tabLst/>
              <a:defRPr lang="en-US" sz="2400" b="1" kern="1200" cap="none" baseline="0" dirty="0" smtClean="0">
                <a:solidFill>
                  <a:schemeClr val="bg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20" name="Text Placeholder 11">
            <a:extLst>
              <a:ext uri="{FF2B5EF4-FFF2-40B4-BE49-F238E27FC236}">
                <a16:creationId xmlns:a16="http://schemas.microsoft.com/office/drawing/2014/main" id="{B3B480DC-0D8A-8B42-A27E-6965E03F8C31}"/>
              </a:ext>
            </a:extLst>
          </p:cNvPr>
          <p:cNvSpPr>
            <a:spLocks noGrp="1"/>
          </p:cNvSpPr>
          <p:nvPr>
            <p:ph type="body" sz="quarter" idx="11" hasCustomPrompt="1"/>
          </p:nvPr>
        </p:nvSpPr>
        <p:spPr>
          <a:xfrm>
            <a:off x="3376615" y="2446837"/>
            <a:ext cx="5077837" cy="828009"/>
          </a:xfrm>
          <a:prstGeom prst="rect">
            <a:avLst/>
          </a:prstGeom>
        </p:spPr>
        <p:txBody>
          <a:bodyPr wrap="square" lIns="0" rIns="0" anchor="t" anchorCtr="0">
            <a:noAutofit/>
          </a:bodyPr>
          <a:lstStyle>
            <a:lvl1pPr marL="0" marR="0" indent="0" algn="l" defTabSz="914378" rtl="0" eaLnBrk="1" fontAlgn="auto" latinLnBrk="0" hangingPunct="1">
              <a:lnSpc>
                <a:spcPct val="90000"/>
              </a:lnSpc>
              <a:spcBef>
                <a:spcPct val="0"/>
              </a:spcBef>
              <a:spcAft>
                <a:spcPts val="0"/>
              </a:spcAft>
              <a:buClrTx/>
              <a:buSzTx/>
              <a:buFontTx/>
              <a:buNone/>
              <a:tabLst/>
              <a:defRPr lang="en-US" sz="1800" b="0" i="0" kern="1200" cap="none" baseline="0" dirty="0" smtClean="0">
                <a:solidFill>
                  <a:schemeClr val="bg1">
                    <a:lumMod val="75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Subtitle</a:t>
            </a:r>
          </a:p>
        </p:txBody>
      </p:sp>
      <p:sp>
        <p:nvSpPr>
          <p:cNvPr id="21" name="Text Placeholder 11">
            <a:extLst>
              <a:ext uri="{FF2B5EF4-FFF2-40B4-BE49-F238E27FC236}">
                <a16:creationId xmlns:a16="http://schemas.microsoft.com/office/drawing/2014/main" id="{24AFDE47-B911-3344-A9E4-77D3263AF860}"/>
              </a:ext>
            </a:extLst>
          </p:cNvPr>
          <p:cNvSpPr>
            <a:spLocks noGrp="1"/>
          </p:cNvSpPr>
          <p:nvPr>
            <p:ph type="body" sz="quarter" idx="13" hasCustomPrompt="1"/>
          </p:nvPr>
        </p:nvSpPr>
        <p:spPr>
          <a:xfrm>
            <a:off x="393575" y="3984878"/>
            <a:ext cx="2439567" cy="380011"/>
          </a:xfrm>
          <a:prstGeom prst="rect">
            <a:avLst/>
          </a:prstGeom>
        </p:spPr>
        <p:txBody>
          <a:bodyPr wrap="square" lIns="0" rIns="0" anchor="b"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Presenter Title</a:t>
            </a:r>
          </a:p>
        </p:txBody>
      </p:sp>
      <p:sp>
        <p:nvSpPr>
          <p:cNvPr id="22" name="Text Placeholder 11">
            <a:extLst>
              <a:ext uri="{FF2B5EF4-FFF2-40B4-BE49-F238E27FC236}">
                <a16:creationId xmlns:a16="http://schemas.microsoft.com/office/drawing/2014/main" id="{53410263-4026-004A-9229-46EEA6CD083B}"/>
              </a:ext>
            </a:extLst>
          </p:cNvPr>
          <p:cNvSpPr>
            <a:spLocks noGrp="1"/>
          </p:cNvSpPr>
          <p:nvPr>
            <p:ph type="body" sz="quarter" idx="14" hasCustomPrompt="1"/>
          </p:nvPr>
        </p:nvSpPr>
        <p:spPr>
          <a:xfrm>
            <a:off x="393575" y="4379876"/>
            <a:ext cx="2439567"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tx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sp>
        <p:nvSpPr>
          <p:cNvPr id="2" name="TextBox 1">
            <a:extLst>
              <a:ext uri="{FF2B5EF4-FFF2-40B4-BE49-F238E27FC236}">
                <a16:creationId xmlns:a16="http://schemas.microsoft.com/office/drawing/2014/main" id="{F84CAD0E-2DB2-FBF9-ECED-4D19B4355162}"/>
              </a:ext>
            </a:extLst>
          </p:cNvPr>
          <p:cNvSpPr txBox="1"/>
          <p:nvPr userDrawn="1"/>
        </p:nvSpPr>
        <p:spPr>
          <a:xfrm>
            <a:off x="7870903" y="4759887"/>
            <a:ext cx="1175821" cy="307777"/>
          </a:xfrm>
          <a:prstGeom prst="rect">
            <a:avLst/>
          </a:prstGeom>
          <a:noFill/>
        </p:spPr>
        <p:txBody>
          <a:bodyPr wrap="square">
            <a:spAutoFit/>
          </a:bodyPr>
          <a:lstStyle/>
          <a:p>
            <a:pPr marL="0" indent="0">
              <a:buNone/>
            </a:pPr>
            <a:r>
              <a:rPr lang="en-US" sz="1400" b="1">
                <a:solidFill>
                  <a:schemeClr val="bg1"/>
                </a:solidFill>
              </a:rPr>
              <a:t>P01301A-v03</a:t>
            </a:r>
          </a:p>
        </p:txBody>
      </p:sp>
    </p:spTree>
    <p:extLst>
      <p:ext uri="{BB962C8B-B14F-4D97-AF65-F5344CB8AC3E}">
        <p14:creationId xmlns:p14="http://schemas.microsoft.com/office/powerpoint/2010/main" val="30231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00">
          <p15:clr>
            <a:srgbClr val="FBAE40"/>
          </p15:clr>
        </p15:guide>
        <p15:guide id="2" pos="40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2"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630AC2D0-2D95-C94D-A2EE-067B77AD2D13}"/>
              </a:ext>
            </a:extLst>
          </p:cNvPr>
          <p:cNvPicPr>
            <a:picLocks noChangeAspect="1"/>
          </p:cNvPicPr>
          <p:nvPr userDrawn="1"/>
        </p:nvPicPr>
        <p:blipFill>
          <a:blip r:embed="rId3"/>
          <a:srcRect/>
          <a:stretch/>
        </p:blipFill>
        <p:spPr>
          <a:xfrm>
            <a:off x="0" y="4594225"/>
            <a:ext cx="1599897" cy="587840"/>
          </a:xfrm>
          <a:prstGeom prst="rect">
            <a:avLst/>
          </a:prstGeom>
        </p:spPr>
      </p:pic>
    </p:spTree>
    <p:extLst>
      <p:ext uri="{BB962C8B-B14F-4D97-AF65-F5344CB8AC3E}">
        <p14:creationId xmlns:p14="http://schemas.microsoft.com/office/powerpoint/2010/main" val="114856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120" userDrawn="1">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mj-lt"/>
                <a:cs typeface="Arial" panose="020B0604020202020204" pitchFamily="34" charset="0"/>
              </a:defRPr>
            </a:lvl1pPr>
          </a:lstStyle>
          <a:p>
            <a:pPr lvl="0"/>
            <a:r>
              <a:rPr lang="en-US"/>
              <a:t>Click To Edit Master Title Style</a:t>
            </a:r>
          </a:p>
        </p:txBody>
      </p:sp>
      <p:sp>
        <p:nvSpPr>
          <p:cNvPr id="5" name="Text Placeholder 2"/>
          <p:cNvSpPr>
            <a:spLocks noGrp="1"/>
          </p:cNvSpPr>
          <p:nvPr>
            <p:ph type="body" idx="1"/>
          </p:nvPr>
        </p:nvSpPr>
        <p:spPr>
          <a:xfrm>
            <a:off x="400778" y="1200151"/>
            <a:ext cx="8286023" cy="3394472"/>
          </a:xfrm>
          <a:prstGeom prst="rect">
            <a:avLst/>
          </a:prstGeom>
        </p:spPr>
        <p:txBody>
          <a:bodyPr rtlCol="0">
            <a:noAutofit/>
          </a:bodyPr>
          <a:lstStyle>
            <a:lvl1pPr>
              <a:defRPr sz="1600">
                <a:solidFill>
                  <a:schemeClr val="tx2">
                    <a:lumMod val="90000"/>
                    <a:lumOff val="10000"/>
                  </a:schemeClr>
                </a:solidFill>
                <a:latin typeface="+mj-lt"/>
              </a:defRPr>
            </a:lvl1pPr>
            <a:lvl2pPr>
              <a:defRPr sz="1200">
                <a:solidFill>
                  <a:schemeClr val="tx2">
                    <a:lumMod val="90000"/>
                    <a:lumOff val="10000"/>
                  </a:schemeClr>
                </a:solidFill>
                <a:latin typeface="+mj-lt"/>
              </a:defRPr>
            </a:lvl2pPr>
            <a:lvl3pPr>
              <a:defRPr sz="1000">
                <a:solidFill>
                  <a:schemeClr val="tx2"/>
                </a:solidFill>
                <a:latin typeface="+mj-lt"/>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7680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800382-F20A-9342-AC26-4A4030C32AB8}"/>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128475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8835" y="1197865"/>
            <a:ext cx="4096966" cy="2545556"/>
          </a:xfrm>
          <a:prstGeom prst="rect">
            <a:avLst/>
          </a:prstGeom>
        </p:spPr>
        <p:txBody>
          <a:bodyPr>
            <a:normAutofit/>
          </a:bodyPr>
          <a:lstStyle>
            <a:lvl1pPr algn="l" defTabSz="914378"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378"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378"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378" rtl="0" eaLnBrk="1" latinLnBrk="0" hangingPunct="1">
              <a:defRPr lang="en-US" sz="1400" kern="1200" baseline="0" dirty="0" smtClean="0">
                <a:solidFill>
                  <a:schemeClr val="tx2"/>
                </a:solidFill>
                <a:latin typeface="+mn-lt"/>
                <a:ea typeface="+mn-ea"/>
                <a:cs typeface="+mn-cs"/>
              </a:defRPr>
            </a:lvl4pPr>
            <a:lvl5pPr algn="l" defTabSz="914378" rtl="0" eaLnBrk="1" latinLnBrk="0" hangingPunct="1">
              <a:defRPr lang="en-US" sz="12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197865"/>
            <a:ext cx="4038600" cy="2545556"/>
          </a:xfrm>
          <a:prstGeom prst="rect">
            <a:avLst/>
          </a:prstGeom>
        </p:spPr>
        <p:txBody>
          <a:bodyPr>
            <a:normAutofit/>
          </a:bodyPr>
          <a:lstStyle>
            <a:lvl1pPr algn="l" defTabSz="914378"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378"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378"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378" rtl="0" eaLnBrk="1" latinLnBrk="0" hangingPunct="1">
              <a:defRPr lang="en-US" sz="1600" kern="1200" baseline="0" dirty="0" smtClean="0">
                <a:solidFill>
                  <a:schemeClr val="tx2"/>
                </a:solidFill>
                <a:latin typeface="+mn-lt"/>
                <a:ea typeface="+mn-ea"/>
                <a:cs typeface="+mn-cs"/>
              </a:defRPr>
            </a:lvl4pPr>
            <a:lvl5pPr algn="l" defTabSz="914378" rtl="0" eaLnBrk="1" latinLnBrk="0" hangingPunct="1">
              <a:defRPr lang="en-US" sz="14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20758D08-DE38-3543-8948-411B110C4ACB}"/>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2959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a:prstGeom prst="rect">
            <a:avLst/>
          </a:prstGeom>
        </p:spPr>
        <p:txBody>
          <a:bodyPr lIns="0" anchor="b">
            <a:noAutofit/>
          </a:bodyPr>
          <a:lstStyle>
            <a:lvl1pPr marL="0" indent="0">
              <a:buNone/>
              <a:defRPr sz="1600" b="1" cap="all" baseline="0">
                <a:solidFill>
                  <a:schemeClr val="accent1"/>
                </a:solidFill>
                <a:latin typeface="Calibri" panose="020F0502020204030204" pitchFamily="34" charset="0"/>
                <a:cs typeface="Calibri" panose="020F050202020403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9751"/>
            <a:ext cx="4040188" cy="2784872"/>
          </a:xfrm>
          <a:prstGeom prst="rect">
            <a:avLst/>
          </a:prstGeom>
        </p:spPr>
        <p:txBody>
          <a:bodyPr/>
          <a:lstStyle>
            <a:lvl1pPr>
              <a:defRPr sz="1400" baseline="0">
                <a:solidFill>
                  <a:schemeClr val="tx2">
                    <a:lumMod val="90000"/>
                    <a:lumOff val="10000"/>
                  </a:schemeClr>
                </a:solidFill>
                <a:latin typeface="Calibri" panose="020F0502020204030204" pitchFamily="34" charset="0"/>
                <a:cs typeface="Calibri" panose="020F0502020204030204" pitchFamily="34" charset="0"/>
              </a:defRPr>
            </a:lvl1pPr>
            <a:lvl2pPr marL="573074" indent="-174621">
              <a:tabLst/>
              <a:defRPr sz="1200" baseline="0">
                <a:solidFill>
                  <a:schemeClr val="tx2">
                    <a:lumMod val="90000"/>
                    <a:lumOff val="10000"/>
                  </a:schemeClr>
                </a:solidFill>
                <a:latin typeface="Calibri" panose="020F0502020204030204" pitchFamily="34" charset="0"/>
                <a:cs typeface="Calibri" panose="020F0502020204030204" pitchFamily="34" charset="0"/>
              </a:defRPr>
            </a:lvl2pPr>
            <a:lvl3pPr>
              <a:defRPr sz="1000" baseline="0">
                <a:solidFill>
                  <a:schemeClr val="tx2"/>
                </a:solidFill>
                <a:latin typeface="Calibri" panose="020F0502020204030204" pitchFamily="34" charset="0"/>
                <a:cs typeface="Calibri" panose="020F0502020204030204" pitchFamily="34" charset="0"/>
              </a:defRPr>
            </a:lvl3pPr>
            <a:lvl4pPr>
              <a:defRPr sz="1400" baseline="0">
                <a:solidFill>
                  <a:schemeClr val="tx2"/>
                </a:solidFill>
                <a:latin typeface="+mn-lt"/>
              </a:defRPr>
            </a:lvl4pPr>
            <a:lvl5pPr>
              <a:defRPr sz="1200" baseline="0">
                <a:solidFill>
                  <a:schemeClr val="tx2"/>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7" y="1151335"/>
            <a:ext cx="4041775" cy="479822"/>
          </a:xfrm>
          <a:prstGeom prst="rect">
            <a:avLst/>
          </a:prstGeom>
        </p:spPr>
        <p:txBody>
          <a:bodyPr lIns="0" anchor="b">
            <a:noAutofit/>
          </a:bodyPr>
          <a:lstStyle>
            <a:lvl1pPr marL="0" indent="0">
              <a:buNone/>
              <a:defRPr sz="1600" b="1" cap="all" baseline="0">
                <a:solidFill>
                  <a:schemeClr val="accent1"/>
                </a:solidFill>
                <a:latin typeface="Calibri" panose="020F0502020204030204" pitchFamily="34" charset="0"/>
                <a:cs typeface="Calibri" panose="020F050202020403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809751"/>
            <a:ext cx="4041775" cy="2784872"/>
          </a:xfrm>
          <a:prstGeom prst="rect">
            <a:avLst/>
          </a:prstGeom>
        </p:spPr>
        <p:txBody>
          <a:bodyPr/>
          <a:lstStyle>
            <a:lvl1pPr>
              <a:defRPr sz="1400" baseline="0">
                <a:solidFill>
                  <a:schemeClr val="tx2">
                    <a:lumMod val="90000"/>
                    <a:lumOff val="10000"/>
                  </a:schemeClr>
                </a:solidFill>
                <a:latin typeface="Calibri" panose="020F0502020204030204" pitchFamily="34" charset="0"/>
                <a:cs typeface="Calibri" panose="020F0502020204030204" pitchFamily="34" charset="0"/>
              </a:defRPr>
            </a:lvl1pPr>
            <a:lvl2pPr>
              <a:defRPr sz="1200" baseline="0">
                <a:solidFill>
                  <a:schemeClr val="tx2">
                    <a:lumMod val="90000"/>
                    <a:lumOff val="10000"/>
                  </a:schemeClr>
                </a:solidFill>
                <a:latin typeface="Calibri" panose="020F0502020204030204" pitchFamily="34" charset="0"/>
                <a:cs typeface="Calibri" panose="020F0502020204030204" pitchFamily="34" charset="0"/>
              </a:defRPr>
            </a:lvl2pPr>
            <a:lvl3pPr>
              <a:defRPr sz="1000" baseline="0">
                <a:solidFill>
                  <a:schemeClr val="tx2"/>
                </a:solidFill>
                <a:latin typeface="Calibri" panose="020F0502020204030204" pitchFamily="34" charset="0"/>
                <a:cs typeface="Calibri" panose="020F0502020204030204" pitchFamily="34" charset="0"/>
              </a:defRPr>
            </a:lvl3pPr>
            <a:lvl4pPr>
              <a:defRPr sz="1400" baseline="0">
                <a:solidFill>
                  <a:schemeClr val="tx2"/>
                </a:solidFill>
                <a:latin typeface="+mn-lt"/>
              </a:defRPr>
            </a:lvl4pPr>
            <a:lvl5pPr>
              <a:defRPr sz="1200" baseline="0">
                <a:solidFill>
                  <a:schemeClr val="tx2"/>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8F45B328-0702-5843-930C-41D593B8596E}"/>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39213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nk with Small Title">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3127" y="214183"/>
            <a:ext cx="7864475" cy="247650"/>
          </a:xfrm>
        </p:spPr>
        <p:txBody>
          <a:bodyPr/>
          <a:lstStyle>
            <a:lvl1pPr>
              <a:defRPr sz="1600" baseline="0"/>
            </a:lvl1pPr>
          </a:lstStyle>
          <a:p>
            <a:r>
              <a:rPr lang="en-US"/>
              <a:t>Click To Edit Master Title Style</a:t>
            </a:r>
          </a:p>
        </p:txBody>
      </p:sp>
    </p:spTree>
    <p:extLst>
      <p:ext uri="{BB962C8B-B14F-4D97-AF65-F5344CB8AC3E}">
        <p14:creationId xmlns:p14="http://schemas.microsoft.com/office/powerpoint/2010/main" val="405402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486804" y="2190750"/>
            <a:ext cx="7475444" cy="247650"/>
          </a:xfrm>
        </p:spPr>
        <p:txBody>
          <a:bodyPr/>
          <a:lstStyle>
            <a:lvl1pPr>
              <a:defRPr sz="2400" baseline="0">
                <a:solidFill>
                  <a:srgbClr val="6A7B84"/>
                </a:solidFill>
              </a:defRPr>
            </a:lvl1pPr>
          </a:lstStyle>
          <a:p>
            <a:r>
              <a:rPr lang="en-US"/>
              <a:t>Click To Edit Master Title Style</a:t>
            </a:r>
          </a:p>
        </p:txBody>
      </p:sp>
      <p:pic>
        <p:nvPicPr>
          <p:cNvPr id="4" name="Picture 3">
            <a:extLst>
              <a:ext uri="{FF2B5EF4-FFF2-40B4-BE49-F238E27FC236}">
                <a16:creationId xmlns:a16="http://schemas.microsoft.com/office/drawing/2014/main" id="{887D564B-F4DB-1545-90D2-A7AA94C40F6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 y="4594225"/>
            <a:ext cx="1599897" cy="587840"/>
          </a:xfrm>
          <a:prstGeom prst="rect">
            <a:avLst/>
          </a:prstGeom>
        </p:spPr>
      </p:pic>
    </p:spTree>
    <p:extLst>
      <p:ext uri="{BB962C8B-B14F-4D97-AF65-F5344CB8AC3E}">
        <p14:creationId xmlns:p14="http://schemas.microsoft.com/office/powerpoint/2010/main" val="221806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1800" baseline="0"/>
            </a:lvl1pPr>
          </a:lstStyle>
          <a:p>
            <a:r>
              <a:rPr lang="en-US"/>
              <a:t>Sample Column Chart</a:t>
            </a:r>
          </a:p>
        </p:txBody>
      </p:sp>
      <p:sp>
        <p:nvSpPr>
          <p:cNvPr id="4" name="Chart Placeholder 3">
            <a:extLst>
              <a:ext uri="{FF2B5EF4-FFF2-40B4-BE49-F238E27FC236}">
                <a16:creationId xmlns:a16="http://schemas.microsoft.com/office/drawing/2014/main" id="{3AEEB5AE-C447-0649-A4F0-41660ABB1FEB}"/>
              </a:ext>
            </a:extLst>
          </p:cNvPr>
          <p:cNvSpPr>
            <a:spLocks noGrp="1"/>
          </p:cNvSpPr>
          <p:nvPr>
            <p:ph type="chart" sz="quarter" idx="10"/>
          </p:nvPr>
        </p:nvSpPr>
        <p:spPr>
          <a:xfrm>
            <a:off x="365126" y="742951"/>
            <a:ext cx="7864475" cy="3884613"/>
          </a:xfrm>
        </p:spPr>
        <p:txBody>
          <a:bodyPr/>
          <a:lstStyle/>
          <a:p>
            <a:endParaRPr lang="en-US"/>
          </a:p>
        </p:txBody>
      </p:sp>
    </p:spTree>
    <p:extLst>
      <p:ext uri="{BB962C8B-B14F-4D97-AF65-F5344CB8AC3E}">
        <p14:creationId xmlns:p14="http://schemas.microsoft.com/office/powerpoint/2010/main" val="378015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wo 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1800" baseline="0"/>
            </a:lvl1pPr>
          </a:lstStyle>
          <a:p>
            <a:r>
              <a:rPr lang="en-US"/>
              <a:t>Sample Column Chart 2-up With Text</a:t>
            </a:r>
          </a:p>
        </p:txBody>
      </p:sp>
      <p:sp>
        <p:nvSpPr>
          <p:cNvPr id="6" name="Content Placeholder 5"/>
          <p:cNvSpPr>
            <a:spLocks noGrp="1"/>
          </p:cNvSpPr>
          <p:nvPr>
            <p:ph sz="quarter" idx="10"/>
          </p:nvPr>
        </p:nvSpPr>
        <p:spPr>
          <a:xfrm>
            <a:off x="555625" y="4029290"/>
            <a:ext cx="8045450" cy="241300"/>
          </a:xfrm>
        </p:spPr>
        <p:txBody>
          <a:bodyPr>
            <a:noAutofit/>
          </a:bodyPr>
          <a:lstStyle>
            <a:lvl1pPr marL="0" indent="0">
              <a:buNone/>
              <a:defRPr sz="1400"/>
            </a:lvl1pPr>
          </a:lstStyle>
          <a:p>
            <a:pPr lvl="0"/>
            <a:r>
              <a:rPr lang="en-US"/>
              <a:t>Click to edit Master text styles</a:t>
            </a:r>
          </a:p>
        </p:txBody>
      </p:sp>
      <p:sp>
        <p:nvSpPr>
          <p:cNvPr id="4" name="Chart Placeholder 3">
            <a:extLst>
              <a:ext uri="{FF2B5EF4-FFF2-40B4-BE49-F238E27FC236}">
                <a16:creationId xmlns:a16="http://schemas.microsoft.com/office/drawing/2014/main" id="{6DD85570-BA75-5744-8AD5-73D4FFFDBE83}"/>
              </a:ext>
            </a:extLst>
          </p:cNvPr>
          <p:cNvSpPr>
            <a:spLocks noGrp="1"/>
          </p:cNvSpPr>
          <p:nvPr>
            <p:ph type="chart" sz="quarter" idx="11"/>
          </p:nvPr>
        </p:nvSpPr>
        <p:spPr>
          <a:xfrm>
            <a:off x="665164" y="1246189"/>
            <a:ext cx="3552825" cy="2555875"/>
          </a:xfrm>
        </p:spPr>
        <p:txBody>
          <a:bodyPr/>
          <a:lstStyle/>
          <a:p>
            <a:endParaRPr lang="en-US"/>
          </a:p>
        </p:txBody>
      </p:sp>
      <p:sp>
        <p:nvSpPr>
          <p:cNvPr id="8" name="Chart Placeholder 7">
            <a:extLst>
              <a:ext uri="{FF2B5EF4-FFF2-40B4-BE49-F238E27FC236}">
                <a16:creationId xmlns:a16="http://schemas.microsoft.com/office/drawing/2014/main" id="{81E7DA0B-9E40-784D-B8FC-420FF70B7265}"/>
              </a:ext>
            </a:extLst>
          </p:cNvPr>
          <p:cNvSpPr>
            <a:spLocks noGrp="1"/>
          </p:cNvSpPr>
          <p:nvPr>
            <p:ph type="chart" sz="quarter" idx="12"/>
          </p:nvPr>
        </p:nvSpPr>
        <p:spPr>
          <a:xfrm>
            <a:off x="4360633" y="1246189"/>
            <a:ext cx="3957637" cy="2555875"/>
          </a:xfrm>
        </p:spPr>
        <p:txBody>
          <a:bodyPr/>
          <a:lstStyle/>
          <a:p>
            <a:endParaRPr lang="en-US"/>
          </a:p>
        </p:txBody>
      </p:sp>
    </p:spTree>
    <p:extLst>
      <p:ext uri="{BB962C8B-B14F-4D97-AF65-F5344CB8AC3E}">
        <p14:creationId xmlns:p14="http://schemas.microsoft.com/office/powerpoint/2010/main" val="414421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 Content + Chart">
    <p:spTree>
      <p:nvGrpSpPr>
        <p:cNvPr id="1" name=""/>
        <p:cNvGrpSpPr/>
        <p:nvPr/>
      </p:nvGrpSpPr>
      <p:grpSpPr>
        <a:xfrm>
          <a:off x="0" y="0"/>
          <a:ext cx="0" cy="0"/>
          <a:chOff x="0" y="0"/>
          <a:chExt cx="0" cy="0"/>
        </a:xfrm>
      </p:grpSpPr>
      <p:cxnSp>
        <p:nvCxnSpPr>
          <p:cNvPr id="4" name="Straight Connector 3"/>
          <p:cNvCxnSpPr/>
          <p:nvPr userDrawn="1"/>
        </p:nvCxnSpPr>
        <p:spPr>
          <a:xfrm flipV="1">
            <a:off x="4567192" y="1579390"/>
            <a:ext cx="0" cy="2312988"/>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lvl1pPr>
              <a:defRPr sz="1800"/>
            </a:lvl1pPr>
          </a:lstStyle>
          <a:p>
            <a:r>
              <a:rPr lang="en-US"/>
              <a:t>Pie Chart + Text</a:t>
            </a:r>
          </a:p>
        </p:txBody>
      </p:sp>
      <p:sp>
        <p:nvSpPr>
          <p:cNvPr id="13" name="Content Placeholder 12"/>
          <p:cNvSpPr>
            <a:spLocks noGrp="1"/>
          </p:cNvSpPr>
          <p:nvPr>
            <p:ph sz="quarter" idx="11"/>
          </p:nvPr>
        </p:nvSpPr>
        <p:spPr>
          <a:xfrm>
            <a:off x="466726" y="2189635"/>
            <a:ext cx="3314969" cy="1050925"/>
          </a:xfrm>
        </p:spPr>
        <p:txBody>
          <a:bodyPr/>
          <a:lstStyle>
            <a:lvl1pPr marL="0" indent="0">
              <a:buFont typeface="Arial"/>
              <a:buNone/>
              <a:defRPr sz="1400">
                <a:solidFill>
                  <a:schemeClr val="accent1"/>
                </a:solidFill>
              </a:defRPr>
            </a:lvl1pPr>
            <a:lvl2pPr marL="0" indent="0">
              <a:spcAft>
                <a:spcPts val="0"/>
              </a:spcAft>
              <a:buNone/>
              <a:defRPr sz="1400">
                <a:solidFill>
                  <a:schemeClr val="accent2"/>
                </a:solidFill>
              </a:defRPr>
            </a:lvl2pPr>
            <a:lvl3pPr marL="685783" indent="0">
              <a:buNone/>
              <a:defRPr/>
            </a:lvl3pPr>
            <a:lvl4pPr marL="974701" indent="0">
              <a:buNone/>
              <a:defRPr/>
            </a:lvl4pPr>
            <a:lvl5pPr marL="1146146" indent="0">
              <a:buNone/>
              <a:defRPr/>
            </a:lvl5pPr>
          </a:lstStyle>
          <a:p>
            <a:pPr lvl="0"/>
            <a:r>
              <a:rPr lang="en-US"/>
              <a:t>Click to edit Master text styles</a:t>
            </a:r>
          </a:p>
          <a:p>
            <a:pPr lvl="1"/>
            <a:r>
              <a:rPr lang="en-US"/>
              <a:t>Second level</a:t>
            </a:r>
          </a:p>
        </p:txBody>
      </p:sp>
      <p:sp>
        <p:nvSpPr>
          <p:cNvPr id="9" name="Chart Placeholder 8">
            <a:extLst>
              <a:ext uri="{FF2B5EF4-FFF2-40B4-BE49-F238E27FC236}">
                <a16:creationId xmlns:a16="http://schemas.microsoft.com/office/drawing/2014/main" id="{40E89465-5988-0E40-93A2-989446175FA2}"/>
              </a:ext>
            </a:extLst>
          </p:cNvPr>
          <p:cNvSpPr>
            <a:spLocks noGrp="1"/>
          </p:cNvSpPr>
          <p:nvPr>
            <p:ph type="chart" sz="quarter" idx="12"/>
          </p:nvPr>
        </p:nvSpPr>
        <p:spPr>
          <a:xfrm>
            <a:off x="4721225" y="1052513"/>
            <a:ext cx="4151313" cy="3657600"/>
          </a:xfrm>
        </p:spPr>
        <p:txBody>
          <a:bodyPr/>
          <a:lstStyle/>
          <a:p>
            <a:endParaRPr lang="en-US"/>
          </a:p>
        </p:txBody>
      </p:sp>
    </p:spTree>
    <p:extLst>
      <p:ext uri="{BB962C8B-B14F-4D97-AF65-F5344CB8AC3E}">
        <p14:creationId xmlns:p14="http://schemas.microsoft.com/office/powerpoint/2010/main" val="75473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1800"/>
            </a:lvl1pPr>
          </a:lstStyle>
          <a:p>
            <a:r>
              <a:rPr lang="en-US"/>
              <a:t>Table</a:t>
            </a:r>
          </a:p>
        </p:txBody>
      </p:sp>
      <p:sp>
        <p:nvSpPr>
          <p:cNvPr id="4" name="Table Placeholder 3">
            <a:extLst>
              <a:ext uri="{FF2B5EF4-FFF2-40B4-BE49-F238E27FC236}">
                <a16:creationId xmlns:a16="http://schemas.microsoft.com/office/drawing/2014/main" id="{EA007DC3-A8E2-F848-B6D4-CFEBED0F1D3E}"/>
              </a:ext>
            </a:extLst>
          </p:cNvPr>
          <p:cNvSpPr>
            <a:spLocks noGrp="1"/>
          </p:cNvSpPr>
          <p:nvPr>
            <p:ph type="tbl" sz="quarter" idx="13"/>
          </p:nvPr>
        </p:nvSpPr>
        <p:spPr>
          <a:xfrm>
            <a:off x="365127" y="953792"/>
            <a:ext cx="7864474" cy="3498939"/>
          </a:xfrm>
        </p:spPr>
        <p:txBody>
          <a:bodyPr/>
          <a:lstStyle/>
          <a:p>
            <a:endParaRPr lang="en-US"/>
          </a:p>
        </p:txBody>
      </p:sp>
    </p:spTree>
    <p:extLst>
      <p:ext uri="{BB962C8B-B14F-4D97-AF65-F5344CB8AC3E}">
        <p14:creationId xmlns:p14="http://schemas.microsoft.com/office/powerpoint/2010/main" val="49990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58F62489-5C20-0640-872A-1E9FD7BADA55}"/>
              </a:ext>
            </a:extLst>
          </p:cNvPr>
          <p:cNvPicPr>
            <a:picLocks noChangeAspect="1"/>
          </p:cNvPicPr>
          <p:nvPr userDrawn="1"/>
        </p:nvPicPr>
        <p:blipFill>
          <a:blip r:embed="rId3"/>
          <a:stretch>
            <a:fillRect/>
          </a:stretch>
        </p:blipFill>
        <p:spPr>
          <a:xfrm>
            <a:off x="283549" y="1986595"/>
            <a:ext cx="2276173" cy="786696"/>
          </a:xfrm>
          <a:prstGeom prst="rect">
            <a:avLst/>
          </a:prstGeom>
        </p:spPr>
      </p:pic>
      <p:sp>
        <p:nvSpPr>
          <p:cNvPr id="19" name="Text Placeholder 11">
            <a:extLst>
              <a:ext uri="{FF2B5EF4-FFF2-40B4-BE49-F238E27FC236}">
                <a16:creationId xmlns:a16="http://schemas.microsoft.com/office/drawing/2014/main" id="{00A3FDBD-0BE6-4748-A30F-F35BF6A5A890}"/>
              </a:ext>
            </a:extLst>
          </p:cNvPr>
          <p:cNvSpPr>
            <a:spLocks noGrp="1"/>
          </p:cNvSpPr>
          <p:nvPr>
            <p:ph type="body" sz="quarter" idx="10" hasCustomPrompt="1"/>
          </p:nvPr>
        </p:nvSpPr>
        <p:spPr>
          <a:xfrm>
            <a:off x="3376614" y="1626060"/>
            <a:ext cx="5077837" cy="828009"/>
          </a:xfrm>
          <a:prstGeom prst="rect">
            <a:avLst/>
          </a:prstGeom>
        </p:spPr>
        <p:txBody>
          <a:bodyPr wrap="square" lIns="0" rIns="0" anchor="b"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2400" b="1" kern="1200" cap="none" baseline="0" dirty="0" smtClean="0">
                <a:solidFill>
                  <a:schemeClr val="bg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20" name="Text Placeholder 11">
            <a:extLst>
              <a:ext uri="{FF2B5EF4-FFF2-40B4-BE49-F238E27FC236}">
                <a16:creationId xmlns:a16="http://schemas.microsoft.com/office/drawing/2014/main" id="{B3B480DC-0D8A-8B42-A27E-6965E03F8C31}"/>
              </a:ext>
            </a:extLst>
          </p:cNvPr>
          <p:cNvSpPr>
            <a:spLocks noGrp="1"/>
          </p:cNvSpPr>
          <p:nvPr>
            <p:ph type="body" sz="quarter" idx="11" hasCustomPrompt="1"/>
          </p:nvPr>
        </p:nvSpPr>
        <p:spPr>
          <a:xfrm>
            <a:off x="3376614" y="2446836"/>
            <a:ext cx="5077837" cy="828009"/>
          </a:xfrm>
          <a:prstGeom prst="rect">
            <a:avLst/>
          </a:prstGeom>
        </p:spPr>
        <p:txBody>
          <a:bodyPr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1800" b="0" i="0" kern="1200" cap="none" baseline="0" dirty="0" smtClean="0">
                <a:solidFill>
                  <a:schemeClr val="bg1">
                    <a:lumMod val="75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Subtitle</a:t>
            </a:r>
          </a:p>
        </p:txBody>
      </p:sp>
      <p:sp>
        <p:nvSpPr>
          <p:cNvPr id="21" name="Text Placeholder 11">
            <a:extLst>
              <a:ext uri="{FF2B5EF4-FFF2-40B4-BE49-F238E27FC236}">
                <a16:creationId xmlns:a16="http://schemas.microsoft.com/office/drawing/2014/main" id="{24AFDE47-B911-3344-A9E4-77D3263AF860}"/>
              </a:ext>
            </a:extLst>
          </p:cNvPr>
          <p:cNvSpPr>
            <a:spLocks noGrp="1"/>
          </p:cNvSpPr>
          <p:nvPr>
            <p:ph type="body" sz="quarter" idx="13" hasCustomPrompt="1"/>
          </p:nvPr>
        </p:nvSpPr>
        <p:spPr>
          <a:xfrm>
            <a:off x="393574" y="3984877"/>
            <a:ext cx="2439567"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Presenter Title</a:t>
            </a:r>
          </a:p>
        </p:txBody>
      </p:sp>
      <p:sp>
        <p:nvSpPr>
          <p:cNvPr id="22" name="Text Placeholder 11">
            <a:extLst>
              <a:ext uri="{FF2B5EF4-FFF2-40B4-BE49-F238E27FC236}">
                <a16:creationId xmlns:a16="http://schemas.microsoft.com/office/drawing/2014/main" id="{53410263-4026-004A-9229-46EEA6CD083B}"/>
              </a:ext>
            </a:extLst>
          </p:cNvPr>
          <p:cNvSpPr>
            <a:spLocks noGrp="1"/>
          </p:cNvSpPr>
          <p:nvPr>
            <p:ph type="body" sz="quarter" idx="14" hasCustomPrompt="1"/>
          </p:nvPr>
        </p:nvSpPr>
        <p:spPr>
          <a:xfrm>
            <a:off x="393574" y="4379875"/>
            <a:ext cx="2439567"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spTree>
    <p:extLst>
      <p:ext uri="{BB962C8B-B14F-4D97-AF65-F5344CB8AC3E}">
        <p14:creationId xmlns:p14="http://schemas.microsoft.com/office/powerpoint/2010/main" val="108032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00" userDrawn="1">
          <p15:clr>
            <a:srgbClr val="FBAE40"/>
          </p15:clr>
        </p15:guide>
        <p15:guide id="2" pos="40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2"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DABF8E64-2D00-174F-B735-109583610863}"/>
              </a:ext>
            </a:extLst>
          </p:cNvPr>
          <p:cNvPicPr>
            <a:picLocks noChangeAspect="1"/>
          </p:cNvPicPr>
          <p:nvPr userDrawn="1"/>
        </p:nvPicPr>
        <p:blipFill>
          <a:blip r:embed="rId3"/>
          <a:srcRect/>
          <a:stretch/>
        </p:blipFill>
        <p:spPr>
          <a:xfrm>
            <a:off x="0" y="4594225"/>
            <a:ext cx="1599897" cy="587840"/>
          </a:xfrm>
          <a:prstGeom prst="rect">
            <a:avLst/>
          </a:prstGeom>
        </p:spPr>
      </p:pic>
    </p:spTree>
    <p:extLst>
      <p:ext uri="{BB962C8B-B14F-4D97-AF65-F5344CB8AC3E}">
        <p14:creationId xmlns:p14="http://schemas.microsoft.com/office/powerpoint/2010/main" val="175520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120" userDrawn="1">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Closer Slide">
    <p:spTree>
      <p:nvGrpSpPr>
        <p:cNvPr id="1" name=""/>
        <p:cNvGrpSpPr/>
        <p:nvPr/>
      </p:nvGrpSpPr>
      <p:grpSpPr>
        <a:xfrm>
          <a:off x="0" y="0"/>
          <a:ext cx="0" cy="0"/>
          <a:chOff x="0" y="0"/>
          <a:chExt cx="0" cy="0"/>
        </a:xfrm>
      </p:grpSpPr>
      <p:sp>
        <p:nvSpPr>
          <p:cNvPr id="5" name="Shape 1014"/>
          <p:cNvSpPr>
            <a:spLocks noChangeArrowheads="1"/>
          </p:cNvSpPr>
          <p:nvPr userDrawn="1"/>
        </p:nvSpPr>
        <p:spPr bwMode="auto">
          <a:xfrm>
            <a:off x="0" y="4400551"/>
            <a:ext cx="91439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wrap="square" lIns="0" tIns="0" rIns="0" bIns="0">
            <a:spAutoFit/>
          </a:bodyPr>
          <a:lstStyle/>
          <a:p>
            <a:pPr algn="ctr"/>
            <a:r>
              <a:rPr lang="en-US" sz="800">
                <a:solidFill>
                  <a:schemeClr val="bg1"/>
                </a:solidFill>
                <a:cs typeface="Arial" charset="0"/>
                <a:sym typeface="Arial" charset="0"/>
              </a:rPr>
              <a:t>© 2021 Quantum Corporation. Company Confidential. Forward-looking information is based upon multiple assumptions and uncertainties,</a:t>
            </a:r>
            <a:br>
              <a:rPr lang="en-US" sz="800">
                <a:solidFill>
                  <a:schemeClr val="bg1"/>
                </a:solidFill>
                <a:cs typeface="Arial" charset="0"/>
                <a:sym typeface="Arial" charset="0"/>
              </a:rPr>
            </a:br>
            <a:r>
              <a:rPr lang="en-US" sz="800">
                <a:solidFill>
                  <a:schemeClr val="bg1"/>
                </a:solidFill>
                <a:cs typeface="Arial" charset="0"/>
                <a:sym typeface="Arial" charset="0"/>
              </a:rPr>
              <a:t>does not necessarily represent the company</a:t>
            </a:r>
            <a:r>
              <a:rPr lang="ja-JP" altLang="en-US" sz="800">
                <a:solidFill>
                  <a:schemeClr val="bg1"/>
                </a:solidFill>
                <a:cs typeface="Arial" charset="0"/>
                <a:sym typeface="Arial" charset="0"/>
              </a:rPr>
              <a:t>’</a:t>
            </a:r>
            <a:r>
              <a:rPr lang="en-US" sz="800">
                <a:solidFill>
                  <a:schemeClr val="bg1"/>
                </a:solidFill>
                <a:cs typeface="Arial" charset="0"/>
                <a:sym typeface="Arial" charset="0"/>
              </a:rPr>
              <a:t>s outlook and is for planning purposes only.</a:t>
            </a:r>
          </a:p>
        </p:txBody>
      </p:sp>
      <p:pic>
        <p:nvPicPr>
          <p:cNvPr id="6" name="Picture 5">
            <a:extLst>
              <a:ext uri="{FF2B5EF4-FFF2-40B4-BE49-F238E27FC236}">
                <a16:creationId xmlns:a16="http://schemas.microsoft.com/office/drawing/2014/main" id="{D84270AB-91E5-E540-8E2C-52166EB32C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461070" y="1796145"/>
            <a:ext cx="4221855" cy="1551212"/>
          </a:xfrm>
          <a:prstGeom prst="rect">
            <a:avLst/>
          </a:prstGeom>
        </p:spPr>
      </p:pic>
    </p:spTree>
    <p:extLst>
      <p:ext uri="{BB962C8B-B14F-4D97-AF65-F5344CB8AC3E}">
        <p14:creationId xmlns:p14="http://schemas.microsoft.com/office/powerpoint/2010/main" val="89634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00781" y="1200151"/>
            <a:ext cx="8286023" cy="3394472"/>
          </a:xfrm>
          <a:prstGeom prst="rect">
            <a:avLst/>
          </a:prstGeom>
        </p:spPr>
        <p:txBody>
          <a:bodyPr rtlCol="0">
            <a:noAutofit/>
          </a:bodyPr>
          <a:lstStyle>
            <a:lvl1pPr>
              <a:defRPr sz="1600">
                <a:solidFill>
                  <a:schemeClr val="tx2">
                    <a:lumMod val="90000"/>
                    <a:lumOff val="10000"/>
                  </a:schemeClr>
                </a:solidFill>
                <a:latin typeface="+mj-lt"/>
              </a:defRPr>
            </a:lvl1pPr>
            <a:lvl2pPr>
              <a:defRPr sz="1200">
                <a:solidFill>
                  <a:schemeClr val="tx2">
                    <a:lumMod val="90000"/>
                    <a:lumOff val="10000"/>
                  </a:schemeClr>
                </a:solidFill>
                <a:latin typeface="+mj-lt"/>
              </a:defRPr>
            </a:lvl2pPr>
            <a:lvl3pPr>
              <a:defRPr sz="1000">
                <a:solidFill>
                  <a:schemeClr val="tx2"/>
                </a:solidFill>
                <a:latin typeface="+mj-lt"/>
              </a:defRPr>
            </a:lvl3pPr>
            <a:lvl4pPr>
              <a:defRPr>
                <a:solidFill>
                  <a:schemeClr val="tx2"/>
                </a:solidFill>
                <a:latin typeface="+mn-lt"/>
              </a:defRPr>
            </a:lvl4pPr>
            <a:lvl5pPr>
              <a:defRPr>
                <a:solidFill>
                  <a:schemeClr val="tx2"/>
                </a:solidFill>
                <a:latin typeface="+mn-lt"/>
              </a:defRPr>
            </a:lvl5pPr>
          </a:lstStyle>
          <a:p>
            <a:pPr lvl="0"/>
            <a:r>
              <a:rPr lang="it-IT"/>
              <a:t>Fare clic per modificare gli stili del testo dello schema</a:t>
            </a:r>
          </a:p>
          <a:p>
            <a:pPr lvl="1"/>
            <a:r>
              <a:rPr lang="it-IT"/>
              <a:t>Secondo livello</a:t>
            </a:r>
          </a:p>
          <a:p>
            <a:pPr lvl="2"/>
            <a:r>
              <a:rPr lang="it-IT"/>
              <a:t>Terzo livello</a:t>
            </a:r>
          </a:p>
        </p:txBody>
      </p:sp>
      <p:sp>
        <p:nvSpPr>
          <p:cNvPr id="4" name="Title 1">
            <a:extLst>
              <a:ext uri="{FF2B5EF4-FFF2-40B4-BE49-F238E27FC236}">
                <a16:creationId xmlns:a16="http://schemas.microsoft.com/office/drawing/2014/main" id="{BEC19C24-0011-46AF-928C-F40FF3590221}"/>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261280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Cover Slide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descr="Logo, company name&#10;&#10;Description automatically generated">
            <a:extLst>
              <a:ext uri="{FF2B5EF4-FFF2-40B4-BE49-F238E27FC236}">
                <a16:creationId xmlns:a16="http://schemas.microsoft.com/office/drawing/2014/main" id="{91724287-8F1D-2941-9763-2E36AB95AB03}"/>
              </a:ext>
            </a:extLst>
          </p:cNvPr>
          <p:cNvPicPr>
            <a:picLocks noChangeAspect="1"/>
          </p:cNvPicPr>
          <p:nvPr userDrawn="1"/>
        </p:nvPicPr>
        <p:blipFill>
          <a:blip r:embed="rId3"/>
          <a:stretch>
            <a:fillRect/>
          </a:stretch>
        </p:blipFill>
        <p:spPr>
          <a:xfrm>
            <a:off x="283549" y="1986595"/>
            <a:ext cx="2276173" cy="786696"/>
          </a:xfrm>
          <a:prstGeom prst="rect">
            <a:avLst/>
          </a:prstGeom>
        </p:spPr>
      </p:pic>
      <p:sp>
        <p:nvSpPr>
          <p:cNvPr id="10" name="Text Placeholder 11">
            <a:extLst>
              <a:ext uri="{FF2B5EF4-FFF2-40B4-BE49-F238E27FC236}">
                <a16:creationId xmlns:a16="http://schemas.microsoft.com/office/drawing/2014/main" id="{E38A00E2-6F59-5B4D-B673-5A93D4D2DBC6}"/>
              </a:ext>
            </a:extLst>
          </p:cNvPr>
          <p:cNvSpPr>
            <a:spLocks noGrp="1"/>
          </p:cNvSpPr>
          <p:nvPr>
            <p:ph type="body" sz="quarter" idx="10" hasCustomPrompt="1"/>
          </p:nvPr>
        </p:nvSpPr>
        <p:spPr>
          <a:xfrm>
            <a:off x="3376614" y="2142755"/>
            <a:ext cx="5077837" cy="828009"/>
          </a:xfrm>
          <a:prstGeom prst="rect">
            <a:avLst/>
          </a:prstGeom>
        </p:spPr>
        <p:txBody>
          <a:bodyPr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2400" b="1" kern="1200" cap="none" baseline="0" dirty="0" smtClean="0">
                <a:solidFill>
                  <a:schemeClr val="bg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11" name="Text Placeholder 11">
            <a:extLst>
              <a:ext uri="{FF2B5EF4-FFF2-40B4-BE49-F238E27FC236}">
                <a16:creationId xmlns:a16="http://schemas.microsoft.com/office/drawing/2014/main" id="{A3C0889F-B9D8-0E41-B5DC-A297D3FDDC2A}"/>
              </a:ext>
            </a:extLst>
          </p:cNvPr>
          <p:cNvSpPr>
            <a:spLocks noGrp="1"/>
          </p:cNvSpPr>
          <p:nvPr>
            <p:ph type="body" sz="quarter" idx="13" hasCustomPrompt="1"/>
          </p:nvPr>
        </p:nvSpPr>
        <p:spPr>
          <a:xfrm>
            <a:off x="393574" y="3984877"/>
            <a:ext cx="2439567" cy="38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defRPr lang="en-US" sz="1400" b="0" cap="none" baseline="0" dirty="0">
                <a:solidFill>
                  <a:srgbClr val="6A7B84"/>
                </a:solidFill>
                <a:latin typeface="Calibri" panose="020F0502020204030204" pitchFamily="34" charset="0"/>
                <a:ea typeface="+mj-ea"/>
                <a:cs typeface="Calibri" panose="020F0502020204030204" pitchFamily="34" charset="0"/>
              </a:defRPr>
            </a:lvl1pPr>
          </a:lstStyle>
          <a:p>
            <a:pPr marL="0" marR="0" lvl="0" indent="0" defTabSz="914400" fontAlgn="auto" latinLnBrk="0">
              <a:lnSpc>
                <a:spcPts val="2400"/>
              </a:lnSpc>
              <a:spcBef>
                <a:spcPct val="0"/>
              </a:spcBef>
              <a:spcAft>
                <a:spcPts val="0"/>
              </a:spcAft>
              <a:buClrTx/>
              <a:buSzTx/>
              <a:buFontTx/>
              <a:buNone/>
            </a:pPr>
            <a:r>
              <a:rPr lang="en-US"/>
              <a:t>Presenter Title</a:t>
            </a:r>
          </a:p>
        </p:txBody>
      </p:sp>
      <p:sp>
        <p:nvSpPr>
          <p:cNvPr id="13" name="Text Placeholder 11">
            <a:extLst>
              <a:ext uri="{FF2B5EF4-FFF2-40B4-BE49-F238E27FC236}">
                <a16:creationId xmlns:a16="http://schemas.microsoft.com/office/drawing/2014/main" id="{2A2524D3-E138-A948-A7D2-8B2B99999298}"/>
              </a:ext>
            </a:extLst>
          </p:cNvPr>
          <p:cNvSpPr>
            <a:spLocks noGrp="1"/>
          </p:cNvSpPr>
          <p:nvPr>
            <p:ph type="body" sz="quarter" idx="14" hasCustomPrompt="1"/>
          </p:nvPr>
        </p:nvSpPr>
        <p:spPr>
          <a:xfrm>
            <a:off x="393574" y="4379875"/>
            <a:ext cx="2439567"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spTree>
    <p:extLst>
      <p:ext uri="{BB962C8B-B14F-4D97-AF65-F5344CB8AC3E}">
        <p14:creationId xmlns:p14="http://schemas.microsoft.com/office/powerpoint/2010/main" val="256838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Cover Slide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58F62489-5C20-0640-872A-1E9FD7BADA55}"/>
              </a:ext>
            </a:extLst>
          </p:cNvPr>
          <p:cNvPicPr>
            <a:picLocks noChangeAspect="1"/>
          </p:cNvPicPr>
          <p:nvPr userDrawn="1"/>
        </p:nvPicPr>
        <p:blipFill>
          <a:blip r:embed="rId3"/>
          <a:stretch>
            <a:fillRect/>
          </a:stretch>
        </p:blipFill>
        <p:spPr>
          <a:xfrm>
            <a:off x="283549" y="1986595"/>
            <a:ext cx="2276173" cy="786696"/>
          </a:xfrm>
          <a:prstGeom prst="rect">
            <a:avLst/>
          </a:prstGeom>
        </p:spPr>
      </p:pic>
      <p:sp>
        <p:nvSpPr>
          <p:cNvPr id="19" name="Text Placeholder 11">
            <a:extLst>
              <a:ext uri="{FF2B5EF4-FFF2-40B4-BE49-F238E27FC236}">
                <a16:creationId xmlns:a16="http://schemas.microsoft.com/office/drawing/2014/main" id="{00A3FDBD-0BE6-4748-A30F-F35BF6A5A890}"/>
              </a:ext>
            </a:extLst>
          </p:cNvPr>
          <p:cNvSpPr>
            <a:spLocks noGrp="1"/>
          </p:cNvSpPr>
          <p:nvPr>
            <p:ph type="body" sz="quarter" idx="10" hasCustomPrompt="1"/>
          </p:nvPr>
        </p:nvSpPr>
        <p:spPr>
          <a:xfrm>
            <a:off x="3376614" y="1626060"/>
            <a:ext cx="5077837" cy="828009"/>
          </a:xfrm>
          <a:prstGeom prst="rect">
            <a:avLst/>
          </a:prstGeom>
        </p:spPr>
        <p:txBody>
          <a:bodyPr wrap="square" lIns="0" rIns="0" anchor="b"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2400" b="1" kern="1200" cap="none" baseline="0" dirty="0" smtClean="0">
                <a:solidFill>
                  <a:schemeClr val="bg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20" name="Text Placeholder 11">
            <a:extLst>
              <a:ext uri="{FF2B5EF4-FFF2-40B4-BE49-F238E27FC236}">
                <a16:creationId xmlns:a16="http://schemas.microsoft.com/office/drawing/2014/main" id="{B3B480DC-0D8A-8B42-A27E-6965E03F8C31}"/>
              </a:ext>
            </a:extLst>
          </p:cNvPr>
          <p:cNvSpPr>
            <a:spLocks noGrp="1"/>
          </p:cNvSpPr>
          <p:nvPr>
            <p:ph type="body" sz="quarter" idx="11" hasCustomPrompt="1"/>
          </p:nvPr>
        </p:nvSpPr>
        <p:spPr>
          <a:xfrm>
            <a:off x="3376614" y="2446836"/>
            <a:ext cx="5077837" cy="828009"/>
          </a:xfrm>
          <a:prstGeom prst="rect">
            <a:avLst/>
          </a:prstGeom>
        </p:spPr>
        <p:txBody>
          <a:bodyPr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1800" b="0" i="0" kern="1200" cap="none" baseline="0" dirty="0" smtClean="0">
                <a:solidFill>
                  <a:schemeClr val="bg1">
                    <a:lumMod val="75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Subtitle</a:t>
            </a:r>
          </a:p>
        </p:txBody>
      </p:sp>
      <p:sp>
        <p:nvSpPr>
          <p:cNvPr id="21" name="Text Placeholder 11">
            <a:extLst>
              <a:ext uri="{FF2B5EF4-FFF2-40B4-BE49-F238E27FC236}">
                <a16:creationId xmlns:a16="http://schemas.microsoft.com/office/drawing/2014/main" id="{24AFDE47-B911-3344-A9E4-77D3263AF860}"/>
              </a:ext>
            </a:extLst>
          </p:cNvPr>
          <p:cNvSpPr>
            <a:spLocks noGrp="1"/>
          </p:cNvSpPr>
          <p:nvPr>
            <p:ph type="body" sz="quarter" idx="13" hasCustomPrompt="1"/>
          </p:nvPr>
        </p:nvSpPr>
        <p:spPr>
          <a:xfrm>
            <a:off x="393574" y="3984877"/>
            <a:ext cx="2439567"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Presenter Title</a:t>
            </a:r>
          </a:p>
        </p:txBody>
      </p:sp>
      <p:sp>
        <p:nvSpPr>
          <p:cNvPr id="22" name="Text Placeholder 11">
            <a:extLst>
              <a:ext uri="{FF2B5EF4-FFF2-40B4-BE49-F238E27FC236}">
                <a16:creationId xmlns:a16="http://schemas.microsoft.com/office/drawing/2014/main" id="{53410263-4026-004A-9229-46EEA6CD083B}"/>
              </a:ext>
            </a:extLst>
          </p:cNvPr>
          <p:cNvSpPr>
            <a:spLocks noGrp="1"/>
          </p:cNvSpPr>
          <p:nvPr>
            <p:ph type="body" sz="quarter" idx="14" hasCustomPrompt="1"/>
          </p:nvPr>
        </p:nvSpPr>
        <p:spPr>
          <a:xfrm>
            <a:off x="393574" y="4379875"/>
            <a:ext cx="2439567"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spTree>
    <p:extLst>
      <p:ext uri="{BB962C8B-B14F-4D97-AF65-F5344CB8AC3E}">
        <p14:creationId xmlns:p14="http://schemas.microsoft.com/office/powerpoint/2010/main" val="323968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00">
          <p15:clr>
            <a:srgbClr val="FBAE40"/>
          </p15:clr>
        </p15:guide>
        <p15:guide id="2" pos="408">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Section Break Enterpr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11">
            <a:extLst>
              <a:ext uri="{FF2B5EF4-FFF2-40B4-BE49-F238E27FC236}">
                <a16:creationId xmlns:a16="http://schemas.microsoft.com/office/drawing/2014/main" id="{251FB057-64F4-CF40-AD68-07FD2497B2F0}"/>
              </a:ext>
            </a:extLst>
          </p:cNvPr>
          <p:cNvSpPr>
            <a:spLocks noGrp="1"/>
          </p:cNvSpPr>
          <p:nvPr>
            <p:ph type="body" sz="quarter" idx="10" hasCustomPrompt="1"/>
          </p:nvPr>
        </p:nvSpPr>
        <p:spPr>
          <a:xfrm>
            <a:off x="356097" y="335822"/>
            <a:ext cx="5077837" cy="828009"/>
          </a:xfrm>
          <a:prstGeom prst="rect">
            <a:avLst/>
          </a:prstGeom>
        </p:spPr>
        <p:txBody>
          <a:bodyPr wrap="square" lIns="0" rIns="0" anchor="b"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29" name="Text Placeholder 11">
            <a:extLst>
              <a:ext uri="{FF2B5EF4-FFF2-40B4-BE49-F238E27FC236}">
                <a16:creationId xmlns:a16="http://schemas.microsoft.com/office/drawing/2014/main" id="{7B63AF36-74BF-3943-9E4E-66AF30583486}"/>
              </a:ext>
            </a:extLst>
          </p:cNvPr>
          <p:cNvSpPr>
            <a:spLocks noGrp="1"/>
          </p:cNvSpPr>
          <p:nvPr>
            <p:ph type="body" sz="quarter" idx="12" hasCustomPrompt="1"/>
          </p:nvPr>
        </p:nvSpPr>
        <p:spPr>
          <a:xfrm>
            <a:off x="356098" y="1171904"/>
            <a:ext cx="4208407" cy="620486"/>
          </a:xfrm>
          <a:prstGeom prst="rect">
            <a:avLst/>
          </a:prstGeom>
        </p:spPr>
        <p:txBody>
          <a:bodyPr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1800" b="0" kern="1200" cap="none" baseline="0" dirty="0" smtClean="0">
                <a:solidFill>
                  <a:schemeClr val="tx2">
                    <a:lumMod val="90000"/>
                    <a:lumOff val="1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Optional Subtitle</a:t>
            </a:r>
            <a:br>
              <a:rPr lang="en-US"/>
            </a:br>
            <a:r>
              <a:rPr lang="en-US"/>
              <a:t>Up to Two Lines</a:t>
            </a:r>
          </a:p>
        </p:txBody>
      </p:sp>
      <p:sp>
        <p:nvSpPr>
          <p:cNvPr id="30" name="Text Placeholder 11">
            <a:extLst>
              <a:ext uri="{FF2B5EF4-FFF2-40B4-BE49-F238E27FC236}">
                <a16:creationId xmlns:a16="http://schemas.microsoft.com/office/drawing/2014/main" id="{DFC2DFF8-187C-4843-8A24-A66346915E78}"/>
              </a:ext>
            </a:extLst>
          </p:cNvPr>
          <p:cNvSpPr>
            <a:spLocks noGrp="1"/>
          </p:cNvSpPr>
          <p:nvPr>
            <p:ph type="body" sz="quarter" idx="13" hasCustomPrompt="1"/>
          </p:nvPr>
        </p:nvSpPr>
        <p:spPr>
          <a:xfrm>
            <a:off x="356097" y="4183082"/>
            <a:ext cx="3485478"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Presenter Title</a:t>
            </a:r>
          </a:p>
        </p:txBody>
      </p:sp>
      <p:sp>
        <p:nvSpPr>
          <p:cNvPr id="31" name="Text Placeholder 11">
            <a:extLst>
              <a:ext uri="{FF2B5EF4-FFF2-40B4-BE49-F238E27FC236}">
                <a16:creationId xmlns:a16="http://schemas.microsoft.com/office/drawing/2014/main" id="{7EC17CE7-14CB-E444-9D83-D33489B6F688}"/>
              </a:ext>
            </a:extLst>
          </p:cNvPr>
          <p:cNvSpPr>
            <a:spLocks noGrp="1"/>
          </p:cNvSpPr>
          <p:nvPr>
            <p:ph type="body" sz="quarter" idx="14" hasCustomPrompt="1"/>
          </p:nvPr>
        </p:nvSpPr>
        <p:spPr>
          <a:xfrm>
            <a:off x="356097" y="4571636"/>
            <a:ext cx="3485478"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2A938940-ECCF-E548-B7EA-58BE37E496D9}"/>
              </a:ext>
            </a:extLst>
          </p:cNvPr>
          <p:cNvPicPr>
            <a:picLocks noChangeAspect="1"/>
          </p:cNvPicPr>
          <p:nvPr userDrawn="1"/>
        </p:nvPicPr>
        <p:blipFill>
          <a:blip r:embed="rId3"/>
          <a:stretch>
            <a:fillRect/>
          </a:stretch>
        </p:blipFill>
        <p:spPr>
          <a:xfrm>
            <a:off x="294352" y="2160106"/>
            <a:ext cx="2276173" cy="786696"/>
          </a:xfrm>
          <a:prstGeom prst="rect">
            <a:avLst/>
          </a:prstGeom>
        </p:spPr>
      </p:pic>
    </p:spTree>
    <p:extLst>
      <p:ext uri="{BB962C8B-B14F-4D97-AF65-F5344CB8AC3E}">
        <p14:creationId xmlns:p14="http://schemas.microsoft.com/office/powerpoint/2010/main" val="205094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Section Break Govern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 Placeholder 11">
            <a:extLst>
              <a:ext uri="{FF2B5EF4-FFF2-40B4-BE49-F238E27FC236}">
                <a16:creationId xmlns:a16="http://schemas.microsoft.com/office/drawing/2014/main" id="{1EE02519-A240-A643-AD7A-DA41098AA386}"/>
              </a:ext>
            </a:extLst>
          </p:cNvPr>
          <p:cNvSpPr>
            <a:spLocks noGrp="1"/>
          </p:cNvSpPr>
          <p:nvPr>
            <p:ph type="body" sz="quarter" idx="10" hasCustomPrompt="1"/>
          </p:nvPr>
        </p:nvSpPr>
        <p:spPr>
          <a:xfrm>
            <a:off x="356097" y="335822"/>
            <a:ext cx="5077837" cy="828009"/>
          </a:xfrm>
          <a:prstGeom prst="rect">
            <a:avLst/>
          </a:prstGeom>
        </p:spPr>
        <p:txBody>
          <a:bodyPr wrap="square" lIns="0" rIns="0" anchor="b"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28" name="Text Placeholder 11">
            <a:extLst>
              <a:ext uri="{FF2B5EF4-FFF2-40B4-BE49-F238E27FC236}">
                <a16:creationId xmlns:a16="http://schemas.microsoft.com/office/drawing/2014/main" id="{A9656487-2CAB-914D-BB62-9329B9187953}"/>
              </a:ext>
            </a:extLst>
          </p:cNvPr>
          <p:cNvSpPr>
            <a:spLocks noGrp="1"/>
          </p:cNvSpPr>
          <p:nvPr>
            <p:ph type="body" sz="quarter" idx="12" hasCustomPrompt="1"/>
          </p:nvPr>
        </p:nvSpPr>
        <p:spPr>
          <a:xfrm>
            <a:off x="356098"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400"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9" name="Text Placeholder 11">
            <a:extLst>
              <a:ext uri="{FF2B5EF4-FFF2-40B4-BE49-F238E27FC236}">
                <a16:creationId xmlns:a16="http://schemas.microsoft.com/office/drawing/2014/main" id="{DA1FC3C3-5C10-DC41-9BD8-598415CCA139}"/>
              </a:ext>
            </a:extLst>
          </p:cNvPr>
          <p:cNvSpPr>
            <a:spLocks noGrp="1"/>
          </p:cNvSpPr>
          <p:nvPr>
            <p:ph type="body" sz="quarter" idx="13" hasCustomPrompt="1"/>
          </p:nvPr>
        </p:nvSpPr>
        <p:spPr>
          <a:xfrm>
            <a:off x="356097" y="4183082"/>
            <a:ext cx="3485478"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Presenter Title</a:t>
            </a:r>
          </a:p>
        </p:txBody>
      </p:sp>
      <p:sp>
        <p:nvSpPr>
          <p:cNvPr id="30" name="Text Placeholder 11">
            <a:extLst>
              <a:ext uri="{FF2B5EF4-FFF2-40B4-BE49-F238E27FC236}">
                <a16:creationId xmlns:a16="http://schemas.microsoft.com/office/drawing/2014/main" id="{B10DBE70-A7A8-FA4A-808F-2040267B1528}"/>
              </a:ext>
            </a:extLst>
          </p:cNvPr>
          <p:cNvSpPr>
            <a:spLocks noGrp="1"/>
          </p:cNvSpPr>
          <p:nvPr>
            <p:ph type="body" sz="quarter" idx="14" hasCustomPrompt="1"/>
          </p:nvPr>
        </p:nvSpPr>
        <p:spPr>
          <a:xfrm>
            <a:off x="356097" y="4571636"/>
            <a:ext cx="3485478"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1C0A994C-B344-7245-B626-1DBBC732C4F8}"/>
              </a:ext>
            </a:extLst>
          </p:cNvPr>
          <p:cNvPicPr>
            <a:picLocks noChangeAspect="1"/>
          </p:cNvPicPr>
          <p:nvPr userDrawn="1"/>
        </p:nvPicPr>
        <p:blipFill>
          <a:blip r:embed="rId3"/>
          <a:stretch>
            <a:fillRect/>
          </a:stretch>
        </p:blipFill>
        <p:spPr>
          <a:xfrm>
            <a:off x="294352" y="2160106"/>
            <a:ext cx="2276173" cy="786696"/>
          </a:xfrm>
          <a:prstGeom prst="rect">
            <a:avLst/>
          </a:prstGeom>
        </p:spPr>
      </p:pic>
    </p:spTree>
    <p:extLst>
      <p:ext uri="{BB962C8B-B14F-4D97-AF65-F5344CB8AC3E}">
        <p14:creationId xmlns:p14="http://schemas.microsoft.com/office/powerpoint/2010/main" val="406127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Section Break Life Scie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 Placeholder 11">
            <a:extLst>
              <a:ext uri="{FF2B5EF4-FFF2-40B4-BE49-F238E27FC236}">
                <a16:creationId xmlns:a16="http://schemas.microsoft.com/office/drawing/2014/main" id="{EC56AF99-426A-B846-A8E6-FBE223F1B341}"/>
              </a:ext>
            </a:extLst>
          </p:cNvPr>
          <p:cNvSpPr>
            <a:spLocks noGrp="1"/>
          </p:cNvSpPr>
          <p:nvPr>
            <p:ph type="body" sz="quarter" idx="10" hasCustomPrompt="1"/>
          </p:nvPr>
        </p:nvSpPr>
        <p:spPr>
          <a:xfrm>
            <a:off x="356097" y="335822"/>
            <a:ext cx="5077837" cy="828009"/>
          </a:xfrm>
          <a:prstGeom prst="rect">
            <a:avLst/>
          </a:prstGeom>
        </p:spPr>
        <p:txBody>
          <a:bodyPr wrap="square" lIns="0" rIns="0" anchor="b"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24" name="Text Placeholder 11">
            <a:extLst>
              <a:ext uri="{FF2B5EF4-FFF2-40B4-BE49-F238E27FC236}">
                <a16:creationId xmlns:a16="http://schemas.microsoft.com/office/drawing/2014/main" id="{2C018331-F1B1-D94F-A9AC-31F5371B43E3}"/>
              </a:ext>
            </a:extLst>
          </p:cNvPr>
          <p:cNvSpPr>
            <a:spLocks noGrp="1"/>
          </p:cNvSpPr>
          <p:nvPr>
            <p:ph type="body" sz="quarter" idx="12" hasCustomPrompt="1"/>
          </p:nvPr>
        </p:nvSpPr>
        <p:spPr>
          <a:xfrm>
            <a:off x="356098"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400"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5" name="Text Placeholder 11">
            <a:extLst>
              <a:ext uri="{FF2B5EF4-FFF2-40B4-BE49-F238E27FC236}">
                <a16:creationId xmlns:a16="http://schemas.microsoft.com/office/drawing/2014/main" id="{10E4BF66-4067-3F4B-B479-CE83B45C792C}"/>
              </a:ext>
            </a:extLst>
          </p:cNvPr>
          <p:cNvSpPr>
            <a:spLocks noGrp="1"/>
          </p:cNvSpPr>
          <p:nvPr>
            <p:ph type="body" sz="quarter" idx="13" hasCustomPrompt="1"/>
          </p:nvPr>
        </p:nvSpPr>
        <p:spPr>
          <a:xfrm>
            <a:off x="356097" y="4183082"/>
            <a:ext cx="3485478"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Presenter Title</a:t>
            </a:r>
          </a:p>
        </p:txBody>
      </p:sp>
      <p:sp>
        <p:nvSpPr>
          <p:cNvPr id="26" name="Text Placeholder 11">
            <a:extLst>
              <a:ext uri="{FF2B5EF4-FFF2-40B4-BE49-F238E27FC236}">
                <a16:creationId xmlns:a16="http://schemas.microsoft.com/office/drawing/2014/main" id="{F541F7A7-E73D-454B-9D47-6B36C9B36ED8}"/>
              </a:ext>
            </a:extLst>
          </p:cNvPr>
          <p:cNvSpPr>
            <a:spLocks noGrp="1"/>
          </p:cNvSpPr>
          <p:nvPr>
            <p:ph type="body" sz="quarter" idx="14" hasCustomPrompt="1"/>
          </p:nvPr>
        </p:nvSpPr>
        <p:spPr>
          <a:xfrm>
            <a:off x="356097" y="4571636"/>
            <a:ext cx="3485478"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ECC10799-59B7-084A-BEC9-4D7D2C284957}"/>
              </a:ext>
            </a:extLst>
          </p:cNvPr>
          <p:cNvPicPr>
            <a:picLocks noChangeAspect="1"/>
          </p:cNvPicPr>
          <p:nvPr userDrawn="1"/>
        </p:nvPicPr>
        <p:blipFill>
          <a:blip r:embed="rId3"/>
          <a:stretch>
            <a:fillRect/>
          </a:stretch>
        </p:blipFill>
        <p:spPr>
          <a:xfrm>
            <a:off x="294352" y="2160106"/>
            <a:ext cx="2276173" cy="786696"/>
          </a:xfrm>
          <a:prstGeom prst="rect">
            <a:avLst/>
          </a:prstGeom>
        </p:spPr>
      </p:pic>
    </p:spTree>
    <p:extLst>
      <p:ext uri="{BB962C8B-B14F-4D97-AF65-F5344CB8AC3E}">
        <p14:creationId xmlns:p14="http://schemas.microsoft.com/office/powerpoint/2010/main" val="179500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Section Break Media Entertain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A424C4AC-B333-2C46-96BC-B2E658603F2D}"/>
              </a:ext>
            </a:extLst>
          </p:cNvPr>
          <p:cNvSpPr>
            <a:spLocks noGrp="1"/>
          </p:cNvSpPr>
          <p:nvPr>
            <p:ph type="body" sz="quarter" idx="10" hasCustomPrompt="1"/>
          </p:nvPr>
        </p:nvSpPr>
        <p:spPr>
          <a:xfrm>
            <a:off x="356097" y="335822"/>
            <a:ext cx="5077837" cy="828009"/>
          </a:xfrm>
          <a:prstGeom prst="rect">
            <a:avLst/>
          </a:prstGeom>
        </p:spPr>
        <p:txBody>
          <a:bodyPr wrap="square" lIns="0" rIns="0" anchor="b"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19" name="Text Placeholder 11">
            <a:extLst>
              <a:ext uri="{FF2B5EF4-FFF2-40B4-BE49-F238E27FC236}">
                <a16:creationId xmlns:a16="http://schemas.microsoft.com/office/drawing/2014/main" id="{F6CEA7CB-94F3-4445-B111-F1881E7B8B73}"/>
              </a:ext>
            </a:extLst>
          </p:cNvPr>
          <p:cNvSpPr>
            <a:spLocks noGrp="1"/>
          </p:cNvSpPr>
          <p:nvPr>
            <p:ph type="body" sz="quarter" idx="12" hasCustomPrompt="1"/>
          </p:nvPr>
        </p:nvSpPr>
        <p:spPr>
          <a:xfrm>
            <a:off x="356098"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400"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0" name="Text Placeholder 11">
            <a:extLst>
              <a:ext uri="{FF2B5EF4-FFF2-40B4-BE49-F238E27FC236}">
                <a16:creationId xmlns:a16="http://schemas.microsoft.com/office/drawing/2014/main" id="{053A78F2-218C-3F41-96A0-EB269D06FDD7}"/>
              </a:ext>
            </a:extLst>
          </p:cNvPr>
          <p:cNvSpPr>
            <a:spLocks noGrp="1"/>
          </p:cNvSpPr>
          <p:nvPr>
            <p:ph type="body" sz="quarter" idx="13" hasCustomPrompt="1"/>
          </p:nvPr>
        </p:nvSpPr>
        <p:spPr>
          <a:xfrm>
            <a:off x="356097" y="4183082"/>
            <a:ext cx="3485478"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Presenter Title</a:t>
            </a:r>
          </a:p>
        </p:txBody>
      </p:sp>
      <p:sp>
        <p:nvSpPr>
          <p:cNvPr id="21" name="Text Placeholder 11">
            <a:extLst>
              <a:ext uri="{FF2B5EF4-FFF2-40B4-BE49-F238E27FC236}">
                <a16:creationId xmlns:a16="http://schemas.microsoft.com/office/drawing/2014/main" id="{E29030A0-FEEE-6141-AE43-24380859DCFB}"/>
              </a:ext>
            </a:extLst>
          </p:cNvPr>
          <p:cNvSpPr>
            <a:spLocks noGrp="1"/>
          </p:cNvSpPr>
          <p:nvPr>
            <p:ph type="body" sz="quarter" idx="14" hasCustomPrompt="1"/>
          </p:nvPr>
        </p:nvSpPr>
        <p:spPr>
          <a:xfrm>
            <a:off x="356097" y="4571636"/>
            <a:ext cx="3485478"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4DE166B4-6B79-914F-86C8-BD186A9BDC3C}"/>
              </a:ext>
            </a:extLst>
          </p:cNvPr>
          <p:cNvPicPr>
            <a:picLocks noChangeAspect="1"/>
          </p:cNvPicPr>
          <p:nvPr userDrawn="1"/>
        </p:nvPicPr>
        <p:blipFill>
          <a:blip r:embed="rId3"/>
          <a:stretch>
            <a:fillRect/>
          </a:stretch>
        </p:blipFill>
        <p:spPr>
          <a:xfrm>
            <a:off x="294352" y="2160106"/>
            <a:ext cx="2276173" cy="786696"/>
          </a:xfrm>
          <a:prstGeom prst="rect">
            <a:avLst/>
          </a:prstGeom>
        </p:spPr>
      </p:pic>
    </p:spTree>
    <p:extLst>
      <p:ext uri="{BB962C8B-B14F-4D97-AF65-F5344CB8AC3E}">
        <p14:creationId xmlns:p14="http://schemas.microsoft.com/office/powerpoint/2010/main" val="14525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Section Break Video Surveilla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A424C4AC-B333-2C46-96BC-B2E658603F2D}"/>
              </a:ext>
            </a:extLst>
          </p:cNvPr>
          <p:cNvSpPr>
            <a:spLocks noGrp="1"/>
          </p:cNvSpPr>
          <p:nvPr>
            <p:ph type="body" sz="quarter" idx="10" hasCustomPrompt="1"/>
          </p:nvPr>
        </p:nvSpPr>
        <p:spPr>
          <a:xfrm>
            <a:off x="356097" y="335822"/>
            <a:ext cx="5077837" cy="828009"/>
          </a:xfrm>
          <a:prstGeom prst="rect">
            <a:avLst/>
          </a:prstGeom>
        </p:spPr>
        <p:txBody>
          <a:bodyPr wrap="square" lIns="0" rIns="0" anchor="b"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19" name="Text Placeholder 11">
            <a:extLst>
              <a:ext uri="{FF2B5EF4-FFF2-40B4-BE49-F238E27FC236}">
                <a16:creationId xmlns:a16="http://schemas.microsoft.com/office/drawing/2014/main" id="{F6CEA7CB-94F3-4445-B111-F1881E7B8B73}"/>
              </a:ext>
            </a:extLst>
          </p:cNvPr>
          <p:cNvSpPr>
            <a:spLocks noGrp="1"/>
          </p:cNvSpPr>
          <p:nvPr>
            <p:ph type="body" sz="quarter" idx="12" hasCustomPrompt="1"/>
          </p:nvPr>
        </p:nvSpPr>
        <p:spPr>
          <a:xfrm>
            <a:off x="356098"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400"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0" name="Text Placeholder 11">
            <a:extLst>
              <a:ext uri="{FF2B5EF4-FFF2-40B4-BE49-F238E27FC236}">
                <a16:creationId xmlns:a16="http://schemas.microsoft.com/office/drawing/2014/main" id="{053A78F2-218C-3F41-96A0-EB269D06FDD7}"/>
              </a:ext>
            </a:extLst>
          </p:cNvPr>
          <p:cNvSpPr>
            <a:spLocks noGrp="1"/>
          </p:cNvSpPr>
          <p:nvPr>
            <p:ph type="body" sz="quarter" idx="13" hasCustomPrompt="1"/>
          </p:nvPr>
        </p:nvSpPr>
        <p:spPr>
          <a:xfrm>
            <a:off x="356097" y="4183082"/>
            <a:ext cx="3485478"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Presenter Title</a:t>
            </a:r>
          </a:p>
        </p:txBody>
      </p:sp>
      <p:sp>
        <p:nvSpPr>
          <p:cNvPr id="21" name="Text Placeholder 11">
            <a:extLst>
              <a:ext uri="{FF2B5EF4-FFF2-40B4-BE49-F238E27FC236}">
                <a16:creationId xmlns:a16="http://schemas.microsoft.com/office/drawing/2014/main" id="{E29030A0-FEEE-6141-AE43-24380859DCFB}"/>
              </a:ext>
            </a:extLst>
          </p:cNvPr>
          <p:cNvSpPr>
            <a:spLocks noGrp="1"/>
          </p:cNvSpPr>
          <p:nvPr>
            <p:ph type="body" sz="quarter" idx="14" hasCustomPrompt="1"/>
          </p:nvPr>
        </p:nvSpPr>
        <p:spPr>
          <a:xfrm>
            <a:off x="356097" y="4571636"/>
            <a:ext cx="3485478"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E569DCAA-4A63-C24E-9716-CF2E490794DF}"/>
              </a:ext>
            </a:extLst>
          </p:cNvPr>
          <p:cNvPicPr>
            <a:picLocks noChangeAspect="1"/>
          </p:cNvPicPr>
          <p:nvPr userDrawn="1"/>
        </p:nvPicPr>
        <p:blipFill>
          <a:blip r:embed="rId3"/>
          <a:stretch>
            <a:fillRect/>
          </a:stretch>
        </p:blipFill>
        <p:spPr>
          <a:xfrm>
            <a:off x="294352" y="2160106"/>
            <a:ext cx="2276173" cy="786696"/>
          </a:xfrm>
          <a:prstGeom prst="rect">
            <a:avLst/>
          </a:prstGeom>
        </p:spPr>
      </p:pic>
    </p:spTree>
    <p:extLst>
      <p:ext uri="{BB962C8B-B14F-4D97-AF65-F5344CB8AC3E}">
        <p14:creationId xmlns:p14="http://schemas.microsoft.com/office/powerpoint/2010/main" val="85866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solidFill>
                  <a:srgbClr val="6A7B84"/>
                </a:solidFill>
                <a:latin typeface="+mj-lt"/>
                <a:cs typeface="Arial" panose="020B0604020202020204" pitchFamily="34" charset="0"/>
              </a:defRPr>
            </a:lvl1pPr>
          </a:lstStyle>
          <a:p>
            <a:pPr lvl="0"/>
            <a:r>
              <a:rPr lang="en-US"/>
              <a:t>Click To Edit Master Title Style</a:t>
            </a:r>
          </a:p>
        </p:txBody>
      </p:sp>
      <p:sp>
        <p:nvSpPr>
          <p:cNvPr id="5" name="Text Placeholder 2"/>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mj-lt"/>
              </a:defRPr>
            </a:lvl1pPr>
            <a:lvl2pPr>
              <a:defRPr sz="1200">
                <a:solidFill>
                  <a:schemeClr val="tx2">
                    <a:lumMod val="90000"/>
                    <a:lumOff val="10000"/>
                  </a:schemeClr>
                </a:solidFill>
                <a:latin typeface="+mj-lt"/>
              </a:defRPr>
            </a:lvl2pPr>
            <a:lvl3pPr>
              <a:defRPr sz="1000">
                <a:solidFill>
                  <a:schemeClr val="tx2"/>
                </a:solidFill>
                <a:latin typeface="+mj-lt"/>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3417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2"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694D143E-3FF2-1F4D-975E-62272F4E9D8F}"/>
              </a:ext>
            </a:extLst>
          </p:cNvPr>
          <p:cNvPicPr>
            <a:picLocks noChangeAspect="1"/>
          </p:cNvPicPr>
          <p:nvPr userDrawn="1"/>
        </p:nvPicPr>
        <p:blipFill>
          <a:blip r:embed="rId3"/>
          <a:srcRect/>
          <a:stretch/>
        </p:blipFill>
        <p:spPr>
          <a:xfrm>
            <a:off x="0" y="4594225"/>
            <a:ext cx="1599897" cy="587840"/>
          </a:xfrm>
          <a:prstGeom prst="rect">
            <a:avLst/>
          </a:prstGeom>
        </p:spPr>
      </p:pic>
    </p:spTree>
    <p:extLst>
      <p:ext uri="{BB962C8B-B14F-4D97-AF65-F5344CB8AC3E}">
        <p14:creationId xmlns:p14="http://schemas.microsoft.com/office/powerpoint/2010/main" val="17241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120" userDrawn="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nd Content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FDBAC0A-056A-D64D-A17C-8096BFE0DDC4}"/>
              </a:ext>
            </a:extLst>
          </p:cNvPr>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mn-lt"/>
              </a:defRPr>
            </a:lvl1pPr>
            <a:lvl2pPr>
              <a:defRPr sz="1200">
                <a:solidFill>
                  <a:schemeClr val="tx2">
                    <a:lumMod val="90000"/>
                    <a:lumOff val="10000"/>
                  </a:schemeClr>
                </a:solidFill>
                <a:latin typeface="+mn-lt"/>
              </a:defRPr>
            </a:lvl2pPr>
            <a:lvl3pPr>
              <a:defRPr sz="1000">
                <a:solidFill>
                  <a:schemeClr val="tx2"/>
                </a:solidFill>
                <a:latin typeface="+mn-lt"/>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A20E1A4-BA2C-E145-A59D-6B9862615529}"/>
              </a:ext>
            </a:extLst>
          </p:cNvPr>
          <p:cNvSpPr>
            <a:spLocks noGrp="1"/>
          </p:cNvSpPr>
          <p:nvPr>
            <p:ph type="title" hasCustomPrompt="1"/>
          </p:nvPr>
        </p:nvSpPr>
        <p:spPr>
          <a:xfrm>
            <a:off x="365125" y="57150"/>
            <a:ext cx="7864475" cy="685800"/>
          </a:xfrm>
          <a:prstGeom prst="rect">
            <a:avLst/>
          </a:prstGeom>
        </p:spPr>
        <p:txBody>
          <a:bodyPr/>
          <a:lstStyle>
            <a:lvl1pPr>
              <a:defRPr>
                <a:solidFill>
                  <a:srgbClr val="6A7B84"/>
                </a:solidFill>
              </a:defRPr>
            </a:lvl1pPr>
          </a:lstStyle>
          <a:p>
            <a:r>
              <a:rPr lang="en-US"/>
              <a:t>Click To Edit Master Title Style</a:t>
            </a:r>
          </a:p>
        </p:txBody>
      </p:sp>
    </p:spTree>
    <p:extLst>
      <p:ext uri="{BB962C8B-B14F-4D97-AF65-F5344CB8AC3E}">
        <p14:creationId xmlns:p14="http://schemas.microsoft.com/office/powerpoint/2010/main" val="267022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4A4F031-856D-DC44-B9D1-AC686874BCB0}"/>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9" name="Text Placeholder 2">
            <a:extLst>
              <a:ext uri="{FF2B5EF4-FFF2-40B4-BE49-F238E27FC236}">
                <a16:creationId xmlns:a16="http://schemas.microsoft.com/office/drawing/2014/main" id="{F19C558A-E487-3E44-A4AC-A3B75A0BA2AB}"/>
              </a:ext>
            </a:extLst>
          </p:cNvPr>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4071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452B679-02AC-8044-89B7-E68F6AC954A3}"/>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8" name="Text Placeholder 2">
            <a:extLst>
              <a:ext uri="{FF2B5EF4-FFF2-40B4-BE49-F238E27FC236}">
                <a16:creationId xmlns:a16="http://schemas.microsoft.com/office/drawing/2014/main" id="{B24534B1-64F7-F34F-9801-68B2F76F97E3}"/>
              </a:ext>
            </a:extLst>
          </p:cNvPr>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6142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_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584DDFD-7204-8A4D-B615-C1CDA5DB15E2}"/>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8" name="Text Placeholder 2">
            <a:extLst>
              <a:ext uri="{FF2B5EF4-FFF2-40B4-BE49-F238E27FC236}">
                <a16:creationId xmlns:a16="http://schemas.microsoft.com/office/drawing/2014/main" id="{776A9573-2EE1-9748-A725-94B9995F1DE6}"/>
              </a:ext>
            </a:extLst>
          </p:cNvPr>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2151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_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60696F-BA1B-124D-A46F-DBF1147B1C35}"/>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8" name="Text Placeholder 2">
            <a:extLst>
              <a:ext uri="{FF2B5EF4-FFF2-40B4-BE49-F238E27FC236}">
                <a16:creationId xmlns:a16="http://schemas.microsoft.com/office/drawing/2014/main" id="{2E97CC16-93FE-E044-B76D-4F32B6B2CE44}"/>
              </a:ext>
            </a:extLst>
          </p:cNvPr>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1916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800382-F20A-9342-AC26-4A4030C32AB8}"/>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13249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8834" y="1197864"/>
            <a:ext cx="4096966" cy="2545556"/>
          </a:xfrm>
          <a:prstGeom prst="rect">
            <a:avLst/>
          </a:prstGeom>
        </p:spPr>
        <p:txBody>
          <a:bodyPr>
            <a:normAutofit/>
          </a:bodyPr>
          <a:lstStyle>
            <a:lvl1pPr algn="l" defTabSz="914400"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400"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400"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400" rtl="0" eaLnBrk="1" latinLnBrk="0" hangingPunct="1">
              <a:defRPr lang="en-US" sz="1400" kern="1200" baseline="0" dirty="0" smtClean="0">
                <a:solidFill>
                  <a:schemeClr val="tx2"/>
                </a:solidFill>
                <a:latin typeface="+mn-lt"/>
                <a:ea typeface="+mn-ea"/>
                <a:cs typeface="+mn-cs"/>
              </a:defRPr>
            </a:lvl4pPr>
            <a:lvl5pPr algn="l" defTabSz="914400" rtl="0" eaLnBrk="1" latinLnBrk="0" hangingPunct="1">
              <a:defRPr lang="en-US" sz="12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197864"/>
            <a:ext cx="4038600" cy="2545556"/>
          </a:xfrm>
          <a:prstGeom prst="rect">
            <a:avLst/>
          </a:prstGeom>
        </p:spPr>
        <p:txBody>
          <a:bodyPr>
            <a:normAutofit/>
          </a:bodyPr>
          <a:lstStyle>
            <a:lvl1pPr algn="l" defTabSz="914400"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400"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400"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400" rtl="0" eaLnBrk="1" latinLnBrk="0" hangingPunct="1">
              <a:defRPr lang="en-US" sz="1600" kern="1200" baseline="0" dirty="0" smtClean="0">
                <a:solidFill>
                  <a:schemeClr val="tx2"/>
                </a:solidFill>
                <a:latin typeface="+mn-lt"/>
                <a:ea typeface="+mn-ea"/>
                <a:cs typeface="+mn-cs"/>
              </a:defRPr>
            </a:lvl4pPr>
            <a:lvl5pPr algn="l" defTabSz="914400" rtl="0" eaLnBrk="1" latinLnBrk="0" hangingPunct="1">
              <a:defRPr lang="en-US" sz="14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20758D08-DE38-3543-8948-411B110C4ACB}"/>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390021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a:prstGeom prst="rect">
            <a:avLst/>
          </a:prstGeom>
        </p:spPr>
        <p:txBody>
          <a:bodyPr lIns="0" anchor="b">
            <a:noAutofit/>
          </a:bodyPr>
          <a:lstStyle>
            <a:lvl1pPr marL="0" indent="0">
              <a:buNone/>
              <a:defRPr sz="1600" b="1" cap="all" baseline="0">
                <a:solidFill>
                  <a:schemeClr val="accent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9750"/>
            <a:ext cx="4040188" cy="2784872"/>
          </a:xfrm>
          <a:prstGeom prst="rect">
            <a:avLst/>
          </a:prstGeom>
        </p:spPr>
        <p:txBody>
          <a:bodyPr/>
          <a:lstStyle>
            <a:lvl1pPr>
              <a:defRPr sz="1400" baseline="0">
                <a:solidFill>
                  <a:schemeClr val="tx2">
                    <a:lumMod val="90000"/>
                    <a:lumOff val="10000"/>
                  </a:schemeClr>
                </a:solidFill>
                <a:latin typeface="Calibri" panose="020F0502020204030204" pitchFamily="34" charset="0"/>
                <a:cs typeface="Calibri" panose="020F0502020204030204" pitchFamily="34" charset="0"/>
              </a:defRPr>
            </a:lvl1pPr>
            <a:lvl2pPr marL="573088" indent="-174625">
              <a:tabLst/>
              <a:defRPr sz="1200" baseline="0">
                <a:solidFill>
                  <a:schemeClr val="tx2">
                    <a:lumMod val="90000"/>
                    <a:lumOff val="10000"/>
                  </a:schemeClr>
                </a:solidFill>
                <a:latin typeface="Calibri" panose="020F0502020204030204" pitchFamily="34" charset="0"/>
                <a:cs typeface="Calibri" panose="020F0502020204030204" pitchFamily="34" charset="0"/>
              </a:defRPr>
            </a:lvl2pPr>
            <a:lvl3pPr>
              <a:defRPr sz="1000" baseline="0">
                <a:solidFill>
                  <a:schemeClr val="tx2"/>
                </a:solidFill>
                <a:latin typeface="Calibri" panose="020F0502020204030204" pitchFamily="34" charset="0"/>
                <a:cs typeface="Calibri" panose="020F0502020204030204" pitchFamily="34" charset="0"/>
              </a:defRPr>
            </a:lvl3pPr>
            <a:lvl4pPr>
              <a:defRPr sz="1400" baseline="0">
                <a:solidFill>
                  <a:schemeClr val="tx2"/>
                </a:solidFill>
                <a:latin typeface="+mn-lt"/>
              </a:defRPr>
            </a:lvl4pPr>
            <a:lvl5pPr>
              <a:defRPr sz="1200" baseline="0">
                <a:solidFill>
                  <a:schemeClr val="tx2"/>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6" y="1151335"/>
            <a:ext cx="4041775" cy="479822"/>
          </a:xfrm>
          <a:prstGeom prst="rect">
            <a:avLst/>
          </a:prstGeom>
        </p:spPr>
        <p:txBody>
          <a:bodyPr lIns="0" anchor="b">
            <a:noAutofit/>
          </a:bodyPr>
          <a:lstStyle>
            <a:lvl1pPr marL="0" indent="0">
              <a:buNone/>
              <a:defRPr sz="1600" b="1" cap="all" baseline="0">
                <a:solidFill>
                  <a:schemeClr val="accent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09750"/>
            <a:ext cx="4041775" cy="2784872"/>
          </a:xfrm>
          <a:prstGeom prst="rect">
            <a:avLst/>
          </a:prstGeom>
        </p:spPr>
        <p:txBody>
          <a:bodyPr/>
          <a:lstStyle>
            <a:lvl1pPr>
              <a:defRPr sz="1400" baseline="0">
                <a:solidFill>
                  <a:schemeClr val="tx2">
                    <a:lumMod val="90000"/>
                    <a:lumOff val="10000"/>
                  </a:schemeClr>
                </a:solidFill>
                <a:latin typeface="Calibri" panose="020F0502020204030204" pitchFamily="34" charset="0"/>
                <a:cs typeface="Calibri" panose="020F0502020204030204" pitchFamily="34" charset="0"/>
              </a:defRPr>
            </a:lvl1pPr>
            <a:lvl2pPr>
              <a:defRPr sz="1200" baseline="0">
                <a:solidFill>
                  <a:schemeClr val="tx2">
                    <a:lumMod val="90000"/>
                    <a:lumOff val="10000"/>
                  </a:schemeClr>
                </a:solidFill>
                <a:latin typeface="Calibri" panose="020F0502020204030204" pitchFamily="34" charset="0"/>
                <a:cs typeface="Calibri" panose="020F0502020204030204" pitchFamily="34" charset="0"/>
              </a:defRPr>
            </a:lvl2pPr>
            <a:lvl3pPr>
              <a:defRPr sz="1000" baseline="0">
                <a:solidFill>
                  <a:schemeClr val="tx2"/>
                </a:solidFill>
                <a:latin typeface="Calibri" panose="020F0502020204030204" pitchFamily="34" charset="0"/>
                <a:cs typeface="Calibri" panose="020F0502020204030204" pitchFamily="34" charset="0"/>
              </a:defRPr>
            </a:lvl3pPr>
            <a:lvl4pPr>
              <a:defRPr sz="1400" baseline="0">
                <a:solidFill>
                  <a:schemeClr val="tx2"/>
                </a:solidFill>
                <a:latin typeface="+mn-lt"/>
              </a:defRPr>
            </a:lvl4pPr>
            <a:lvl5pPr>
              <a:defRPr sz="1200" baseline="0">
                <a:solidFill>
                  <a:schemeClr val="tx2"/>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8F45B328-0702-5843-930C-41D593B8596E}"/>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358673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lank with Small Title">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3126" y="214183"/>
            <a:ext cx="7864475" cy="247650"/>
          </a:xfrm>
          <a:prstGeom prst="rect">
            <a:avLst/>
          </a:prstGeom>
        </p:spPr>
        <p:txBody>
          <a:bodyPr/>
          <a:lstStyle>
            <a:lvl1pPr>
              <a:defRPr sz="1600" baseline="0"/>
            </a:lvl1pPr>
          </a:lstStyle>
          <a:p>
            <a:r>
              <a:rPr lang="en-US"/>
              <a:t>Click To Edit Master Title Style</a:t>
            </a:r>
          </a:p>
        </p:txBody>
      </p:sp>
    </p:spTree>
    <p:extLst>
      <p:ext uri="{BB962C8B-B14F-4D97-AF65-F5344CB8AC3E}">
        <p14:creationId xmlns:p14="http://schemas.microsoft.com/office/powerpoint/2010/main" val="352696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2"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887D564B-F4DB-1545-90D2-A7AA94C40F69}"/>
              </a:ext>
            </a:extLst>
          </p:cNvPr>
          <p:cNvPicPr>
            <a:picLocks noChangeAspect="1"/>
          </p:cNvPicPr>
          <p:nvPr userDrawn="1"/>
        </p:nvPicPr>
        <p:blipFill>
          <a:blip r:embed="rId3"/>
          <a:srcRect/>
          <a:stretch/>
        </p:blipFill>
        <p:spPr>
          <a:xfrm>
            <a:off x="0" y="4594225"/>
            <a:ext cx="1599897" cy="587840"/>
          </a:xfrm>
          <a:prstGeom prst="rect">
            <a:avLst/>
          </a:prstGeom>
        </p:spPr>
      </p:pic>
    </p:spTree>
    <p:extLst>
      <p:ext uri="{BB962C8B-B14F-4D97-AF65-F5344CB8AC3E}">
        <p14:creationId xmlns:p14="http://schemas.microsoft.com/office/powerpoint/2010/main" val="104743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2"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8D115B78-5FE5-144E-87C4-20D893339917}"/>
              </a:ext>
            </a:extLst>
          </p:cNvPr>
          <p:cNvPicPr>
            <a:picLocks noChangeAspect="1"/>
          </p:cNvPicPr>
          <p:nvPr userDrawn="1"/>
        </p:nvPicPr>
        <p:blipFill>
          <a:blip r:embed="rId3"/>
          <a:srcRect/>
          <a:stretch/>
        </p:blipFill>
        <p:spPr>
          <a:xfrm>
            <a:off x="0" y="4594225"/>
            <a:ext cx="1599897" cy="587840"/>
          </a:xfrm>
          <a:prstGeom prst="rect">
            <a:avLst/>
          </a:prstGeom>
        </p:spPr>
      </p:pic>
    </p:spTree>
    <p:extLst>
      <p:ext uri="{BB962C8B-B14F-4D97-AF65-F5344CB8AC3E}">
        <p14:creationId xmlns:p14="http://schemas.microsoft.com/office/powerpoint/2010/main" val="192089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120" userDrawn="1">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2"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630AC2D0-2D95-C94D-A2EE-067B77AD2D13}"/>
              </a:ext>
            </a:extLst>
          </p:cNvPr>
          <p:cNvPicPr>
            <a:picLocks noChangeAspect="1"/>
          </p:cNvPicPr>
          <p:nvPr userDrawn="1"/>
        </p:nvPicPr>
        <p:blipFill>
          <a:blip r:embed="rId3"/>
          <a:srcRect/>
          <a:stretch/>
        </p:blipFill>
        <p:spPr>
          <a:xfrm>
            <a:off x="0" y="4594225"/>
            <a:ext cx="1599897" cy="587840"/>
          </a:xfrm>
          <a:prstGeom prst="rect">
            <a:avLst/>
          </a:prstGeom>
        </p:spPr>
      </p:pic>
    </p:spTree>
    <p:extLst>
      <p:ext uri="{BB962C8B-B14F-4D97-AF65-F5344CB8AC3E}">
        <p14:creationId xmlns:p14="http://schemas.microsoft.com/office/powerpoint/2010/main" val="173744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1_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2"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DABF8E64-2D00-174F-B735-109583610863}"/>
              </a:ext>
            </a:extLst>
          </p:cNvPr>
          <p:cNvPicPr>
            <a:picLocks noChangeAspect="1"/>
          </p:cNvPicPr>
          <p:nvPr userDrawn="1"/>
        </p:nvPicPr>
        <p:blipFill>
          <a:blip r:embed="rId3"/>
          <a:srcRect/>
          <a:stretch/>
        </p:blipFill>
        <p:spPr>
          <a:xfrm>
            <a:off x="0" y="4594225"/>
            <a:ext cx="1599897" cy="587840"/>
          </a:xfrm>
          <a:prstGeom prst="rect">
            <a:avLst/>
          </a:prstGeom>
        </p:spPr>
      </p:pic>
    </p:spTree>
    <p:extLst>
      <p:ext uri="{BB962C8B-B14F-4D97-AF65-F5344CB8AC3E}">
        <p14:creationId xmlns:p14="http://schemas.microsoft.com/office/powerpoint/2010/main" val="72859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2_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2"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694D143E-3FF2-1F4D-975E-62272F4E9D8F}"/>
              </a:ext>
            </a:extLst>
          </p:cNvPr>
          <p:cNvPicPr>
            <a:picLocks noChangeAspect="1"/>
          </p:cNvPicPr>
          <p:nvPr userDrawn="1"/>
        </p:nvPicPr>
        <p:blipFill>
          <a:blip r:embed="rId3"/>
          <a:srcRect/>
          <a:stretch/>
        </p:blipFill>
        <p:spPr>
          <a:xfrm>
            <a:off x="0" y="4594225"/>
            <a:ext cx="1599897" cy="587840"/>
          </a:xfrm>
          <a:prstGeom prst="rect">
            <a:avLst/>
          </a:prstGeom>
        </p:spPr>
      </p:pic>
    </p:spTree>
    <p:extLst>
      <p:ext uri="{BB962C8B-B14F-4D97-AF65-F5344CB8AC3E}">
        <p14:creationId xmlns:p14="http://schemas.microsoft.com/office/powerpoint/2010/main" val="248553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3_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2"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8D115B78-5FE5-144E-87C4-20D893339917}"/>
              </a:ext>
            </a:extLst>
          </p:cNvPr>
          <p:cNvPicPr>
            <a:picLocks noChangeAspect="1"/>
          </p:cNvPicPr>
          <p:nvPr userDrawn="1"/>
        </p:nvPicPr>
        <p:blipFill>
          <a:blip r:embed="rId3"/>
          <a:srcRect/>
          <a:stretch/>
        </p:blipFill>
        <p:spPr>
          <a:xfrm>
            <a:off x="0" y="4594225"/>
            <a:ext cx="1599897" cy="587840"/>
          </a:xfrm>
          <a:prstGeom prst="rect">
            <a:avLst/>
          </a:prstGeom>
        </p:spPr>
      </p:pic>
    </p:spTree>
    <p:extLst>
      <p:ext uri="{BB962C8B-B14F-4D97-AF65-F5344CB8AC3E}">
        <p14:creationId xmlns:p14="http://schemas.microsoft.com/office/powerpoint/2010/main" val="373434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5" y="57150"/>
            <a:ext cx="7864475" cy="685800"/>
          </a:xfrm>
          <a:prstGeom prst="rect">
            <a:avLst/>
          </a:prstGeom>
        </p:spPr>
        <p:txBody>
          <a:bodyPr/>
          <a:lstStyle>
            <a:lvl1pPr>
              <a:defRPr sz="1800" baseline="0"/>
            </a:lvl1pPr>
          </a:lstStyle>
          <a:p>
            <a:r>
              <a:rPr lang="en-US"/>
              <a:t>Sample Column Chart</a:t>
            </a:r>
          </a:p>
        </p:txBody>
      </p:sp>
      <p:sp>
        <p:nvSpPr>
          <p:cNvPr id="4" name="Chart Placeholder 3">
            <a:extLst>
              <a:ext uri="{FF2B5EF4-FFF2-40B4-BE49-F238E27FC236}">
                <a16:creationId xmlns:a16="http://schemas.microsoft.com/office/drawing/2014/main" id="{3AEEB5AE-C447-0649-A4F0-41660ABB1FEB}"/>
              </a:ext>
            </a:extLst>
          </p:cNvPr>
          <p:cNvSpPr>
            <a:spLocks noGrp="1"/>
          </p:cNvSpPr>
          <p:nvPr>
            <p:ph type="chart" sz="quarter" idx="10"/>
          </p:nvPr>
        </p:nvSpPr>
        <p:spPr>
          <a:xfrm>
            <a:off x="365125" y="742950"/>
            <a:ext cx="7864475" cy="3884613"/>
          </a:xfrm>
        </p:spPr>
        <p:txBody>
          <a:bodyPr/>
          <a:lstStyle/>
          <a:p>
            <a:r>
              <a:rPr lang="en-US"/>
              <a:t>Click icon to add chart</a:t>
            </a:r>
          </a:p>
        </p:txBody>
      </p:sp>
    </p:spTree>
    <p:extLst>
      <p:ext uri="{BB962C8B-B14F-4D97-AF65-F5344CB8AC3E}">
        <p14:creationId xmlns:p14="http://schemas.microsoft.com/office/powerpoint/2010/main" val="391986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wo 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5" y="57150"/>
            <a:ext cx="7864475" cy="685800"/>
          </a:xfrm>
          <a:prstGeom prst="rect">
            <a:avLst/>
          </a:prstGeom>
        </p:spPr>
        <p:txBody>
          <a:bodyPr/>
          <a:lstStyle>
            <a:lvl1pPr>
              <a:defRPr sz="1800" baseline="0"/>
            </a:lvl1pPr>
          </a:lstStyle>
          <a:p>
            <a:r>
              <a:rPr lang="en-US"/>
              <a:t>Sample Column Chart 2-up With Text</a:t>
            </a:r>
          </a:p>
        </p:txBody>
      </p:sp>
      <p:sp>
        <p:nvSpPr>
          <p:cNvPr id="6" name="Content Placeholder 5"/>
          <p:cNvSpPr>
            <a:spLocks noGrp="1"/>
          </p:cNvSpPr>
          <p:nvPr>
            <p:ph sz="quarter" idx="10"/>
          </p:nvPr>
        </p:nvSpPr>
        <p:spPr>
          <a:xfrm>
            <a:off x="555625" y="4029290"/>
            <a:ext cx="8045450" cy="241300"/>
          </a:xfrm>
        </p:spPr>
        <p:txBody>
          <a:bodyPr>
            <a:noAutofit/>
          </a:bodyPr>
          <a:lstStyle>
            <a:lvl1pPr marL="0" indent="0">
              <a:buNone/>
              <a:defRPr sz="1400"/>
            </a:lvl1pPr>
          </a:lstStyle>
          <a:p>
            <a:pPr lvl="0"/>
            <a:r>
              <a:rPr lang="en-US"/>
              <a:t>Click to edit Master text styles</a:t>
            </a:r>
          </a:p>
        </p:txBody>
      </p:sp>
      <p:sp>
        <p:nvSpPr>
          <p:cNvPr id="4" name="Chart Placeholder 3">
            <a:extLst>
              <a:ext uri="{FF2B5EF4-FFF2-40B4-BE49-F238E27FC236}">
                <a16:creationId xmlns:a16="http://schemas.microsoft.com/office/drawing/2014/main" id="{6DD85570-BA75-5744-8AD5-73D4FFFDBE83}"/>
              </a:ext>
            </a:extLst>
          </p:cNvPr>
          <p:cNvSpPr>
            <a:spLocks noGrp="1"/>
          </p:cNvSpPr>
          <p:nvPr>
            <p:ph type="chart" sz="quarter" idx="11"/>
          </p:nvPr>
        </p:nvSpPr>
        <p:spPr>
          <a:xfrm>
            <a:off x="665163" y="1246188"/>
            <a:ext cx="3552825" cy="2555875"/>
          </a:xfrm>
        </p:spPr>
        <p:txBody>
          <a:bodyPr/>
          <a:lstStyle/>
          <a:p>
            <a:r>
              <a:rPr lang="en-US"/>
              <a:t>Click icon to add chart</a:t>
            </a:r>
          </a:p>
        </p:txBody>
      </p:sp>
      <p:sp>
        <p:nvSpPr>
          <p:cNvPr id="8" name="Chart Placeholder 7">
            <a:extLst>
              <a:ext uri="{FF2B5EF4-FFF2-40B4-BE49-F238E27FC236}">
                <a16:creationId xmlns:a16="http://schemas.microsoft.com/office/drawing/2014/main" id="{81E7DA0B-9E40-784D-B8FC-420FF70B7265}"/>
              </a:ext>
            </a:extLst>
          </p:cNvPr>
          <p:cNvSpPr>
            <a:spLocks noGrp="1"/>
          </p:cNvSpPr>
          <p:nvPr>
            <p:ph type="chart" sz="quarter" idx="12"/>
          </p:nvPr>
        </p:nvSpPr>
        <p:spPr>
          <a:xfrm>
            <a:off x="4360632" y="1246188"/>
            <a:ext cx="3957637" cy="2555875"/>
          </a:xfrm>
        </p:spPr>
        <p:txBody>
          <a:bodyPr/>
          <a:lstStyle/>
          <a:p>
            <a:r>
              <a:rPr lang="en-US"/>
              <a:t>Click icon to add chart</a:t>
            </a:r>
          </a:p>
        </p:txBody>
      </p:sp>
    </p:spTree>
    <p:extLst>
      <p:ext uri="{BB962C8B-B14F-4D97-AF65-F5344CB8AC3E}">
        <p14:creationId xmlns:p14="http://schemas.microsoft.com/office/powerpoint/2010/main" val="126053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 Content + Chart">
    <p:spTree>
      <p:nvGrpSpPr>
        <p:cNvPr id="1" name=""/>
        <p:cNvGrpSpPr/>
        <p:nvPr/>
      </p:nvGrpSpPr>
      <p:grpSpPr>
        <a:xfrm>
          <a:off x="0" y="0"/>
          <a:ext cx="0" cy="0"/>
          <a:chOff x="0" y="0"/>
          <a:chExt cx="0" cy="0"/>
        </a:xfrm>
      </p:grpSpPr>
      <p:cxnSp>
        <p:nvCxnSpPr>
          <p:cNvPr id="4" name="Straight Connector 3"/>
          <p:cNvCxnSpPr/>
          <p:nvPr userDrawn="1"/>
        </p:nvCxnSpPr>
        <p:spPr>
          <a:xfrm flipV="1">
            <a:off x="4567192" y="1579390"/>
            <a:ext cx="0" cy="2312988"/>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65125" y="57150"/>
            <a:ext cx="7864475" cy="685800"/>
          </a:xfrm>
          <a:prstGeom prst="rect">
            <a:avLst/>
          </a:prstGeom>
        </p:spPr>
        <p:txBody>
          <a:bodyPr/>
          <a:lstStyle>
            <a:lvl1pPr>
              <a:defRPr sz="1800"/>
            </a:lvl1pPr>
          </a:lstStyle>
          <a:p>
            <a:r>
              <a:rPr lang="en-US"/>
              <a:t>Pie Chart + Text</a:t>
            </a:r>
          </a:p>
        </p:txBody>
      </p:sp>
      <p:sp>
        <p:nvSpPr>
          <p:cNvPr id="13" name="Content Placeholder 12"/>
          <p:cNvSpPr>
            <a:spLocks noGrp="1"/>
          </p:cNvSpPr>
          <p:nvPr>
            <p:ph sz="quarter" idx="11"/>
          </p:nvPr>
        </p:nvSpPr>
        <p:spPr>
          <a:xfrm>
            <a:off x="466725" y="2189634"/>
            <a:ext cx="3314969" cy="1050925"/>
          </a:xfrm>
        </p:spPr>
        <p:txBody>
          <a:bodyPr/>
          <a:lstStyle>
            <a:lvl1pPr marL="0" indent="0">
              <a:buFont typeface="Arial"/>
              <a:buNone/>
              <a:defRPr sz="1400">
                <a:solidFill>
                  <a:schemeClr val="accent1"/>
                </a:solidFill>
              </a:defRPr>
            </a:lvl1pPr>
            <a:lvl2pPr marL="0" indent="0">
              <a:spcAft>
                <a:spcPts val="0"/>
              </a:spcAft>
              <a:buNone/>
              <a:defRPr sz="1400">
                <a:solidFill>
                  <a:schemeClr val="accent2"/>
                </a:solidFill>
              </a:defRPr>
            </a:lvl2pPr>
            <a:lvl3pPr marL="685800" indent="0">
              <a:buNone/>
              <a:defRPr/>
            </a:lvl3pPr>
            <a:lvl4pPr marL="974725" indent="0">
              <a:buNone/>
              <a:defRPr/>
            </a:lvl4pPr>
            <a:lvl5pPr marL="1146175" indent="0">
              <a:buNone/>
              <a:defRPr/>
            </a:lvl5pPr>
          </a:lstStyle>
          <a:p>
            <a:pPr lvl="0"/>
            <a:r>
              <a:rPr lang="en-US"/>
              <a:t>Click to edit Master text styles</a:t>
            </a:r>
          </a:p>
          <a:p>
            <a:pPr lvl="1"/>
            <a:r>
              <a:rPr lang="en-US"/>
              <a:t>Second level</a:t>
            </a:r>
          </a:p>
        </p:txBody>
      </p:sp>
      <p:sp>
        <p:nvSpPr>
          <p:cNvPr id="9" name="Chart Placeholder 8">
            <a:extLst>
              <a:ext uri="{FF2B5EF4-FFF2-40B4-BE49-F238E27FC236}">
                <a16:creationId xmlns:a16="http://schemas.microsoft.com/office/drawing/2014/main" id="{40E89465-5988-0E40-93A2-989446175FA2}"/>
              </a:ext>
            </a:extLst>
          </p:cNvPr>
          <p:cNvSpPr>
            <a:spLocks noGrp="1"/>
          </p:cNvSpPr>
          <p:nvPr>
            <p:ph type="chart" sz="quarter" idx="12"/>
          </p:nvPr>
        </p:nvSpPr>
        <p:spPr>
          <a:xfrm>
            <a:off x="4721225" y="1052513"/>
            <a:ext cx="4151313" cy="3657600"/>
          </a:xfrm>
        </p:spPr>
        <p:txBody>
          <a:bodyPr/>
          <a:lstStyle/>
          <a:p>
            <a:r>
              <a:rPr lang="en-US"/>
              <a:t>Click icon to add chart</a:t>
            </a:r>
          </a:p>
        </p:txBody>
      </p:sp>
    </p:spTree>
    <p:extLst>
      <p:ext uri="{BB962C8B-B14F-4D97-AF65-F5344CB8AC3E}">
        <p14:creationId xmlns:p14="http://schemas.microsoft.com/office/powerpoint/2010/main" val="215760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5" y="57150"/>
            <a:ext cx="7864475" cy="685800"/>
          </a:xfrm>
          <a:prstGeom prst="rect">
            <a:avLst/>
          </a:prstGeom>
        </p:spPr>
        <p:txBody>
          <a:bodyPr/>
          <a:lstStyle>
            <a:lvl1pPr>
              <a:defRPr sz="1800"/>
            </a:lvl1pPr>
          </a:lstStyle>
          <a:p>
            <a:r>
              <a:rPr lang="en-US"/>
              <a:t>Table</a:t>
            </a:r>
          </a:p>
        </p:txBody>
      </p:sp>
      <p:sp>
        <p:nvSpPr>
          <p:cNvPr id="4" name="Table Placeholder 3">
            <a:extLst>
              <a:ext uri="{FF2B5EF4-FFF2-40B4-BE49-F238E27FC236}">
                <a16:creationId xmlns:a16="http://schemas.microsoft.com/office/drawing/2014/main" id="{EA007DC3-A8E2-F848-B6D4-CFEBED0F1D3E}"/>
              </a:ext>
            </a:extLst>
          </p:cNvPr>
          <p:cNvSpPr>
            <a:spLocks noGrp="1"/>
          </p:cNvSpPr>
          <p:nvPr>
            <p:ph type="tbl" sz="quarter" idx="13"/>
          </p:nvPr>
        </p:nvSpPr>
        <p:spPr>
          <a:xfrm>
            <a:off x="365126" y="953791"/>
            <a:ext cx="7864474" cy="3498939"/>
          </a:xfrm>
        </p:spPr>
        <p:txBody>
          <a:bodyPr/>
          <a:lstStyle/>
          <a:p>
            <a:r>
              <a:rPr lang="en-US"/>
              <a:t>Click icon to add table</a:t>
            </a:r>
          </a:p>
        </p:txBody>
      </p:sp>
    </p:spTree>
    <p:extLst>
      <p:ext uri="{BB962C8B-B14F-4D97-AF65-F5344CB8AC3E}">
        <p14:creationId xmlns:p14="http://schemas.microsoft.com/office/powerpoint/2010/main" val="396271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Standard Styles">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716187B-DC71-234B-B86B-73B9DB2ADA98}"/>
              </a:ext>
            </a:extLst>
          </p:cNvPr>
          <p:cNvGrpSpPr/>
          <p:nvPr userDrawn="1"/>
        </p:nvGrpSpPr>
        <p:grpSpPr>
          <a:xfrm>
            <a:off x="618744" y="1157478"/>
            <a:ext cx="2402401" cy="3167630"/>
            <a:chOff x="381000" y="1047750"/>
            <a:chExt cx="2716213" cy="3581400"/>
          </a:xfrm>
        </p:grpSpPr>
        <p:sp>
          <p:nvSpPr>
            <p:cNvPr id="3" name="Rectangle 2"/>
            <p:cNvSpPr/>
            <p:nvPr userDrawn="1"/>
          </p:nvSpPr>
          <p:spPr>
            <a:xfrm>
              <a:off x="381000" y="1047750"/>
              <a:ext cx="1295400" cy="1143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FFFFFF"/>
                </a:solidFill>
              </a:endParaRPr>
            </a:p>
          </p:txBody>
        </p:sp>
        <p:sp>
          <p:nvSpPr>
            <p:cNvPr id="4" name="Rectangle 3"/>
            <p:cNvSpPr/>
            <p:nvPr userDrawn="1"/>
          </p:nvSpPr>
          <p:spPr>
            <a:xfrm>
              <a:off x="1801813" y="1047750"/>
              <a:ext cx="1295400" cy="1143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userDrawn="1"/>
          </p:nvSpPr>
          <p:spPr>
            <a:xfrm>
              <a:off x="381000" y="2290763"/>
              <a:ext cx="1295400" cy="433387"/>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1801813" y="2290763"/>
              <a:ext cx="1295400" cy="433387"/>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a:off x="381000" y="2952750"/>
              <a:ext cx="1295400" cy="1143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1801813" y="2952750"/>
              <a:ext cx="1295400" cy="1143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userDrawn="1"/>
          </p:nvSpPr>
          <p:spPr>
            <a:xfrm>
              <a:off x="381000" y="4195763"/>
              <a:ext cx="1295400" cy="433387"/>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userDrawn="1"/>
          </p:nvSpPr>
          <p:spPr>
            <a:xfrm>
              <a:off x="1801813" y="4195763"/>
              <a:ext cx="1295400" cy="433387"/>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17" name="Straight Connector 16"/>
          <p:cNvCxnSpPr/>
          <p:nvPr userDrawn="1"/>
        </p:nvCxnSpPr>
        <p:spPr>
          <a:xfrm>
            <a:off x="3560509" y="1186074"/>
            <a:ext cx="1751012" cy="0"/>
          </a:xfrm>
          <a:prstGeom prst="line">
            <a:avLst/>
          </a:prstGeom>
          <a:ln w="9525" cmpd="sng"/>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3560509" y="1327361"/>
            <a:ext cx="1751012" cy="0"/>
          </a:xfrm>
          <a:prstGeom prst="line">
            <a:avLst/>
          </a:prstGeom>
          <a:ln w="28575"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3560509" y="1528974"/>
            <a:ext cx="1751012" cy="0"/>
          </a:xfrm>
          <a:prstGeom prst="line">
            <a:avLst/>
          </a:prstGeom>
          <a:ln w="28575" cmpd="sng">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3560509" y="2294082"/>
            <a:ext cx="1751012" cy="0"/>
          </a:xfrm>
          <a:prstGeom prst="line">
            <a:avLst/>
          </a:prstGeom>
          <a:ln w="9525" cmpd="sng">
            <a:solidFill>
              <a:srgbClr val="6A7B84"/>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3560509" y="2436957"/>
            <a:ext cx="1751012" cy="0"/>
          </a:xfrm>
          <a:prstGeom prst="line">
            <a:avLst/>
          </a:prstGeom>
          <a:ln w="28575" cmpd="sng">
            <a:solidFill>
              <a:srgbClr val="6A7B84"/>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3560509" y="2638569"/>
            <a:ext cx="1751012" cy="0"/>
          </a:xfrm>
          <a:prstGeom prst="line">
            <a:avLst/>
          </a:prstGeom>
          <a:ln w="28575" cmpd="sng">
            <a:solidFill>
              <a:srgbClr val="6A7B84"/>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65125" y="57150"/>
            <a:ext cx="7864475" cy="685800"/>
          </a:xfrm>
          <a:prstGeom prst="rect">
            <a:avLst/>
          </a:prstGeom>
        </p:spPr>
        <p:txBody>
          <a:bodyPr/>
          <a:lstStyle>
            <a:lvl1pPr>
              <a:defRPr sz="1800" b="1" baseline="0"/>
            </a:lvl1pPr>
          </a:lstStyle>
          <a:p>
            <a:r>
              <a:rPr lang="en-US"/>
              <a:t>Standard Styles </a:t>
            </a:r>
          </a:p>
        </p:txBody>
      </p:sp>
      <p:grpSp>
        <p:nvGrpSpPr>
          <p:cNvPr id="14" name="Group 13">
            <a:extLst>
              <a:ext uri="{FF2B5EF4-FFF2-40B4-BE49-F238E27FC236}">
                <a16:creationId xmlns:a16="http://schemas.microsoft.com/office/drawing/2014/main" id="{5334492F-1516-2040-B4EB-E53048DF736C}"/>
              </a:ext>
            </a:extLst>
          </p:cNvPr>
          <p:cNvGrpSpPr/>
          <p:nvPr userDrawn="1"/>
        </p:nvGrpSpPr>
        <p:grpSpPr>
          <a:xfrm>
            <a:off x="5763956" y="1157478"/>
            <a:ext cx="2602803" cy="3167627"/>
            <a:chOff x="5965824" y="1047750"/>
            <a:chExt cx="2752725" cy="3581400"/>
          </a:xfrm>
        </p:grpSpPr>
        <p:sp>
          <p:nvSpPr>
            <p:cNvPr id="11" name="Rectangle 10"/>
            <p:cNvSpPr/>
            <p:nvPr userDrawn="1"/>
          </p:nvSpPr>
          <p:spPr>
            <a:xfrm>
              <a:off x="5965824" y="1047750"/>
              <a:ext cx="2743200" cy="685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a:solidFill>
                    <a:schemeClr val="bg1"/>
                  </a:solidFill>
                </a:rPr>
                <a:t>Dark Callout/takeaway</a:t>
              </a:r>
            </a:p>
          </p:txBody>
        </p:sp>
        <p:sp>
          <p:nvSpPr>
            <p:cNvPr id="12" name="Rectangle 11"/>
            <p:cNvSpPr/>
            <p:nvPr userDrawn="1"/>
          </p:nvSpPr>
          <p:spPr>
            <a:xfrm>
              <a:off x="5965824" y="2952750"/>
              <a:ext cx="2752725" cy="68579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a:solidFill>
                    <a:srgbClr val="FFFFFF"/>
                  </a:solidFill>
                </a:rPr>
                <a:t>Bright Highlight/takeaway</a:t>
              </a:r>
            </a:p>
          </p:txBody>
        </p:sp>
        <p:sp>
          <p:nvSpPr>
            <p:cNvPr id="23" name="Rectangle 22">
              <a:extLst>
                <a:ext uri="{FF2B5EF4-FFF2-40B4-BE49-F238E27FC236}">
                  <a16:creationId xmlns:a16="http://schemas.microsoft.com/office/drawing/2014/main" id="{842359FE-A0BA-4427-AD73-570774C5A496}"/>
                </a:ext>
              </a:extLst>
            </p:cNvPr>
            <p:cNvSpPr/>
            <p:nvPr userDrawn="1"/>
          </p:nvSpPr>
          <p:spPr>
            <a:xfrm>
              <a:off x="5965824" y="2038350"/>
              <a:ext cx="2743200" cy="6858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a:solidFill>
                    <a:schemeClr val="bg1"/>
                  </a:solidFill>
                </a:rPr>
                <a:t>Dark Callout/takeaway</a:t>
              </a:r>
            </a:p>
          </p:txBody>
        </p:sp>
        <p:sp>
          <p:nvSpPr>
            <p:cNvPr id="24" name="Rectangle 23">
              <a:extLst>
                <a:ext uri="{FF2B5EF4-FFF2-40B4-BE49-F238E27FC236}">
                  <a16:creationId xmlns:a16="http://schemas.microsoft.com/office/drawing/2014/main" id="{5FC4E1DE-DEF0-4287-AC12-850253C11259}"/>
                </a:ext>
              </a:extLst>
            </p:cNvPr>
            <p:cNvSpPr/>
            <p:nvPr userDrawn="1"/>
          </p:nvSpPr>
          <p:spPr>
            <a:xfrm>
              <a:off x="5965824" y="3943353"/>
              <a:ext cx="2752725" cy="6857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a:solidFill>
                    <a:srgbClr val="FFFFFF"/>
                  </a:solidFill>
                </a:rPr>
                <a:t>Bright Highlight/takeaway</a:t>
              </a:r>
            </a:p>
          </p:txBody>
        </p:sp>
      </p:grpSp>
      <p:cxnSp>
        <p:nvCxnSpPr>
          <p:cNvPr id="25" name="Straight Connector 24">
            <a:extLst>
              <a:ext uri="{FF2B5EF4-FFF2-40B4-BE49-F238E27FC236}">
                <a16:creationId xmlns:a16="http://schemas.microsoft.com/office/drawing/2014/main" id="{317D8B7C-D9D5-4604-97A2-72F996931174}"/>
              </a:ext>
            </a:extLst>
          </p:cNvPr>
          <p:cNvCxnSpPr/>
          <p:nvPr userDrawn="1"/>
        </p:nvCxnSpPr>
        <p:spPr>
          <a:xfrm>
            <a:off x="3560509" y="1742408"/>
            <a:ext cx="1751012" cy="0"/>
          </a:xfrm>
          <a:prstGeom prst="line">
            <a:avLst/>
          </a:prstGeom>
          <a:ln w="28575" cmpd="sng">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D34D0C5-B441-4B2B-A327-B913A7C78C39}"/>
              </a:ext>
            </a:extLst>
          </p:cNvPr>
          <p:cNvCxnSpPr/>
          <p:nvPr userDrawn="1"/>
        </p:nvCxnSpPr>
        <p:spPr>
          <a:xfrm>
            <a:off x="3560509" y="2844876"/>
            <a:ext cx="1751012" cy="0"/>
          </a:xfrm>
          <a:prstGeom prst="line">
            <a:avLst/>
          </a:prstGeom>
          <a:ln w="28575" cmpd="sng">
            <a:solidFill>
              <a:srgbClr val="6A7B84"/>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798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ample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5" y="57150"/>
            <a:ext cx="7864475" cy="685800"/>
          </a:xfrm>
          <a:prstGeom prst="rect">
            <a:avLst/>
          </a:prstGeom>
        </p:spPr>
        <p:txBody>
          <a:bodyPr/>
          <a:lstStyle>
            <a:lvl1pPr>
              <a:defRPr sz="1800"/>
            </a:lvl1pPr>
          </a:lstStyle>
          <a:p>
            <a:r>
              <a:rPr lang="en-US"/>
              <a:t>Sample Tables</a:t>
            </a:r>
          </a:p>
        </p:txBody>
      </p:sp>
      <p:graphicFrame>
        <p:nvGraphicFramePr>
          <p:cNvPr id="6" name="Table 5">
            <a:extLst>
              <a:ext uri="{FF2B5EF4-FFF2-40B4-BE49-F238E27FC236}">
                <a16:creationId xmlns:a16="http://schemas.microsoft.com/office/drawing/2014/main" id="{4B3ABCAB-8032-8C4E-8D11-ED793B820F66}"/>
              </a:ext>
            </a:extLst>
          </p:cNvPr>
          <p:cNvGraphicFramePr>
            <a:graphicFrameLocks noGrp="1"/>
          </p:cNvGraphicFramePr>
          <p:nvPr userDrawn="1">
            <p:extLst>
              <p:ext uri="{D42A27DB-BD31-4B8C-83A1-F6EECF244321}">
                <p14:modId xmlns:p14="http://schemas.microsoft.com/office/powerpoint/2010/main" val="1620783703"/>
              </p:ext>
            </p:extLst>
          </p:nvPr>
        </p:nvGraphicFramePr>
        <p:xfrm>
          <a:off x="1197863" y="1163480"/>
          <a:ext cx="3076068" cy="1559395"/>
        </p:xfrm>
        <a:graphic>
          <a:graphicData uri="http://schemas.openxmlformats.org/drawingml/2006/table">
            <a:tbl>
              <a:tblPr firstRow="1" bandRow="1">
                <a:tableStyleId>{5C22544A-7EE6-4342-B048-85BDC9FD1C3A}</a:tableStyleId>
              </a:tblPr>
              <a:tblGrid>
                <a:gridCol w="1025356">
                  <a:extLst>
                    <a:ext uri="{9D8B030D-6E8A-4147-A177-3AD203B41FA5}">
                      <a16:colId xmlns:a16="http://schemas.microsoft.com/office/drawing/2014/main" val="20000"/>
                    </a:ext>
                  </a:extLst>
                </a:gridCol>
                <a:gridCol w="1025356">
                  <a:extLst>
                    <a:ext uri="{9D8B030D-6E8A-4147-A177-3AD203B41FA5}">
                      <a16:colId xmlns:a16="http://schemas.microsoft.com/office/drawing/2014/main" val="20001"/>
                    </a:ext>
                  </a:extLst>
                </a:gridCol>
                <a:gridCol w="1025356">
                  <a:extLst>
                    <a:ext uri="{9D8B030D-6E8A-4147-A177-3AD203B41FA5}">
                      <a16:colId xmlns:a16="http://schemas.microsoft.com/office/drawing/2014/main" val="20002"/>
                    </a:ext>
                  </a:extLst>
                </a:gridCol>
              </a:tblGrid>
              <a:tr h="311879">
                <a:tc>
                  <a:txBody>
                    <a:bodyPr/>
                    <a:lstStyle/>
                    <a:p>
                      <a:pPr algn="ctr"/>
                      <a:r>
                        <a:rPr lang="en-US" sz="1200">
                          <a:solidFill>
                            <a:schemeClr val="accent1">
                              <a:lumMod val="40000"/>
                              <a:lumOff val="60000"/>
                            </a:schemeClr>
                          </a:solidFill>
                        </a:rPr>
                        <a:t>Header</a:t>
                      </a:r>
                    </a:p>
                  </a:txBody>
                  <a:tcPr marL="76902" marR="76902" marT="38451" marB="3845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a:solidFill>
                            <a:schemeClr val="accent1">
                              <a:lumMod val="40000"/>
                              <a:lumOff val="60000"/>
                            </a:schemeClr>
                          </a:solidFill>
                        </a:rPr>
                        <a:t>Header</a:t>
                      </a:r>
                    </a:p>
                  </a:txBody>
                  <a:tcPr marL="76902" marR="76902" marT="38451" marB="3845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a:solidFill>
                            <a:schemeClr val="accent1">
                              <a:lumMod val="40000"/>
                              <a:lumOff val="60000"/>
                            </a:schemeClr>
                          </a:solidFill>
                        </a:rPr>
                        <a:t>Header</a:t>
                      </a:r>
                    </a:p>
                  </a:txBody>
                  <a:tcPr marL="76902" marR="76902" marT="38451" marB="3845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11879">
                <a:tc>
                  <a:txBody>
                    <a:bodyPr/>
                    <a:lstStyle/>
                    <a:p>
                      <a:endParaRPr lang="en-US" sz="1200">
                        <a:solidFill>
                          <a:schemeClr val="tx2"/>
                        </a:solidFill>
                        <a:latin typeface="+mn-lt"/>
                      </a:endParaRPr>
                    </a:p>
                  </a:txBody>
                  <a:tcPr marL="76902" marR="76902" marT="38451" marB="38451">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11879">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11879">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11879">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graphicFrame>
        <p:nvGraphicFramePr>
          <p:cNvPr id="7" name="Table 6">
            <a:extLst>
              <a:ext uri="{FF2B5EF4-FFF2-40B4-BE49-F238E27FC236}">
                <a16:creationId xmlns:a16="http://schemas.microsoft.com/office/drawing/2014/main" id="{11D54DF3-1F3B-9F4B-9AEA-D008F13E07E0}"/>
              </a:ext>
            </a:extLst>
          </p:cNvPr>
          <p:cNvGraphicFramePr>
            <a:graphicFrameLocks noGrp="1"/>
          </p:cNvGraphicFramePr>
          <p:nvPr userDrawn="1">
            <p:extLst>
              <p:ext uri="{D42A27DB-BD31-4B8C-83A1-F6EECF244321}">
                <p14:modId xmlns:p14="http://schemas.microsoft.com/office/powerpoint/2010/main" val="4227691330"/>
              </p:ext>
            </p:extLst>
          </p:nvPr>
        </p:nvGraphicFramePr>
        <p:xfrm>
          <a:off x="4786609" y="1163480"/>
          <a:ext cx="3076068" cy="1559395"/>
        </p:xfrm>
        <a:graphic>
          <a:graphicData uri="http://schemas.openxmlformats.org/drawingml/2006/table">
            <a:tbl>
              <a:tblPr firstRow="1" bandRow="1">
                <a:tableStyleId>{5C22544A-7EE6-4342-B048-85BDC9FD1C3A}</a:tableStyleId>
              </a:tblPr>
              <a:tblGrid>
                <a:gridCol w="1025356">
                  <a:extLst>
                    <a:ext uri="{9D8B030D-6E8A-4147-A177-3AD203B41FA5}">
                      <a16:colId xmlns:a16="http://schemas.microsoft.com/office/drawing/2014/main" val="20000"/>
                    </a:ext>
                  </a:extLst>
                </a:gridCol>
                <a:gridCol w="1025356">
                  <a:extLst>
                    <a:ext uri="{9D8B030D-6E8A-4147-A177-3AD203B41FA5}">
                      <a16:colId xmlns:a16="http://schemas.microsoft.com/office/drawing/2014/main" val="20001"/>
                    </a:ext>
                  </a:extLst>
                </a:gridCol>
                <a:gridCol w="1025356">
                  <a:extLst>
                    <a:ext uri="{9D8B030D-6E8A-4147-A177-3AD203B41FA5}">
                      <a16:colId xmlns:a16="http://schemas.microsoft.com/office/drawing/2014/main" val="20002"/>
                    </a:ext>
                  </a:extLst>
                </a:gridCol>
              </a:tblGrid>
              <a:tr h="311879">
                <a:tc>
                  <a:txBody>
                    <a:bodyPr/>
                    <a:lstStyle/>
                    <a:p>
                      <a:pPr algn="ctr"/>
                      <a:r>
                        <a:rPr lang="en-US" sz="1200">
                          <a:solidFill>
                            <a:schemeClr val="accent1"/>
                          </a:solidFill>
                        </a:rPr>
                        <a:t>Header</a:t>
                      </a:r>
                    </a:p>
                  </a:txBody>
                  <a:tcPr marL="76902" marR="76902" marT="38451" marB="38451">
                    <a:lnL w="9525" cap="flat" cmpd="sng" algn="ctr">
                      <a:noFill/>
                      <a:prstDash val="sysDot"/>
                      <a:round/>
                      <a:headEnd type="none" w="med" len="med"/>
                      <a:tailEnd type="none" w="med" len="med"/>
                    </a:lnL>
                    <a:lnR w="9525" cap="flat" cmpd="sng" algn="ctr">
                      <a:solidFill>
                        <a:srgbClr val="0F73C3"/>
                      </a:solidFill>
                      <a:prstDash val="sysDot"/>
                      <a:round/>
                      <a:headEnd type="none" w="med" len="med"/>
                      <a:tailEnd type="none" w="med" len="med"/>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chemeClr val="accent1"/>
                          </a:solidFill>
                        </a:rPr>
                        <a:t>Header</a:t>
                      </a:r>
                    </a:p>
                  </a:txBody>
                  <a:tcPr marL="76902" marR="76902" marT="38451" marB="38451">
                    <a:lnL w="9525" cap="flat" cmpd="sng" algn="ctr">
                      <a:solidFill>
                        <a:srgbClr val="0F73C3"/>
                      </a:solidFill>
                      <a:prstDash val="sysDot"/>
                      <a:round/>
                      <a:headEnd type="none" w="med" len="med"/>
                      <a:tailEnd type="none" w="med" len="med"/>
                    </a:lnL>
                    <a:lnR w="9525" cap="flat" cmpd="sng" algn="ctr">
                      <a:solidFill>
                        <a:srgbClr val="0F73C3"/>
                      </a:solidFill>
                      <a:prstDash val="sysDot"/>
                      <a:round/>
                      <a:headEnd type="none" w="med" len="med"/>
                      <a:tailEnd type="none" w="med" len="med"/>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chemeClr val="accent1"/>
                          </a:solidFill>
                        </a:rPr>
                        <a:t>Header</a:t>
                      </a:r>
                    </a:p>
                  </a:txBody>
                  <a:tcPr marL="76902" marR="76902" marT="38451" marB="38451">
                    <a:lnL w="9525" cap="flat" cmpd="sng" algn="ctr">
                      <a:solidFill>
                        <a:srgbClr val="0F73C3"/>
                      </a:solidFill>
                      <a:prstDash val="sysDot"/>
                      <a:round/>
                      <a:headEnd type="none" w="med" len="med"/>
                      <a:tailEnd type="none" w="med" len="med"/>
                    </a:lnL>
                    <a:lnR w="12700" cmpd="sng">
                      <a:noFill/>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1879">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28575" cap="flat" cmpd="sng" algn="ctr">
                      <a:solidFill>
                        <a:schemeClr val="accent2"/>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28575" cap="flat" cmpd="sng" algn="ctr">
                      <a:solidFill>
                        <a:schemeClr val="accent2"/>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28575" cap="flat" cmpd="sng" algn="ctr">
                      <a:solidFill>
                        <a:schemeClr val="accent2"/>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311879">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11879">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311879">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8" name="Table 7">
            <a:extLst>
              <a:ext uri="{FF2B5EF4-FFF2-40B4-BE49-F238E27FC236}">
                <a16:creationId xmlns:a16="http://schemas.microsoft.com/office/drawing/2014/main" id="{9E1AC242-D594-C745-ABB0-C41C4598523E}"/>
              </a:ext>
            </a:extLst>
          </p:cNvPr>
          <p:cNvGraphicFramePr>
            <a:graphicFrameLocks noGrp="1"/>
          </p:cNvGraphicFramePr>
          <p:nvPr userDrawn="1">
            <p:extLst>
              <p:ext uri="{D42A27DB-BD31-4B8C-83A1-F6EECF244321}">
                <p14:modId xmlns:p14="http://schemas.microsoft.com/office/powerpoint/2010/main" val="222730404"/>
              </p:ext>
            </p:extLst>
          </p:nvPr>
        </p:nvGraphicFramePr>
        <p:xfrm>
          <a:off x="1197863" y="3143405"/>
          <a:ext cx="6664815" cy="1247516"/>
        </p:xfrm>
        <a:graphic>
          <a:graphicData uri="http://schemas.openxmlformats.org/drawingml/2006/table">
            <a:tbl>
              <a:tblPr firstRow="1" bandRow="1">
                <a:tableStyleId>{5C22544A-7EE6-4342-B048-85BDC9FD1C3A}</a:tableStyleId>
              </a:tblPr>
              <a:tblGrid>
                <a:gridCol w="1332963">
                  <a:extLst>
                    <a:ext uri="{9D8B030D-6E8A-4147-A177-3AD203B41FA5}">
                      <a16:colId xmlns:a16="http://schemas.microsoft.com/office/drawing/2014/main" val="1172607692"/>
                    </a:ext>
                  </a:extLst>
                </a:gridCol>
                <a:gridCol w="1332963">
                  <a:extLst>
                    <a:ext uri="{9D8B030D-6E8A-4147-A177-3AD203B41FA5}">
                      <a16:colId xmlns:a16="http://schemas.microsoft.com/office/drawing/2014/main" val="582987546"/>
                    </a:ext>
                  </a:extLst>
                </a:gridCol>
                <a:gridCol w="1332963">
                  <a:extLst>
                    <a:ext uri="{9D8B030D-6E8A-4147-A177-3AD203B41FA5}">
                      <a16:colId xmlns:a16="http://schemas.microsoft.com/office/drawing/2014/main" val="1266951067"/>
                    </a:ext>
                  </a:extLst>
                </a:gridCol>
                <a:gridCol w="1332963">
                  <a:extLst>
                    <a:ext uri="{9D8B030D-6E8A-4147-A177-3AD203B41FA5}">
                      <a16:colId xmlns:a16="http://schemas.microsoft.com/office/drawing/2014/main" val="1406221317"/>
                    </a:ext>
                  </a:extLst>
                </a:gridCol>
                <a:gridCol w="1332963">
                  <a:extLst>
                    <a:ext uri="{9D8B030D-6E8A-4147-A177-3AD203B41FA5}">
                      <a16:colId xmlns:a16="http://schemas.microsoft.com/office/drawing/2014/main" val="3023995996"/>
                    </a:ext>
                  </a:extLst>
                </a:gridCol>
              </a:tblGrid>
              <a:tr h="311879">
                <a:tc>
                  <a:txBody>
                    <a:bodyPr/>
                    <a:lstStyle/>
                    <a:p>
                      <a:pPr algn="ctr"/>
                      <a:r>
                        <a:rPr lang="en-US" sz="120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Header</a:t>
                      </a:r>
                    </a:p>
                  </a:txBody>
                  <a:tcPr marL="76902" marR="76902" marT="38451" marB="38451"/>
                </a:tc>
                <a:extLst>
                  <a:ext uri="{0D108BD9-81ED-4DB2-BD59-A6C34878D82A}">
                    <a16:rowId xmlns:a16="http://schemas.microsoft.com/office/drawing/2014/main" val="3486777222"/>
                  </a:ext>
                </a:extLst>
              </a:tr>
              <a:tr h="311879">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extLst>
                  <a:ext uri="{0D108BD9-81ED-4DB2-BD59-A6C34878D82A}">
                    <a16:rowId xmlns:a16="http://schemas.microsoft.com/office/drawing/2014/main" val="2930108287"/>
                  </a:ext>
                </a:extLst>
              </a:tr>
              <a:tr h="311879">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extLst>
                  <a:ext uri="{0D108BD9-81ED-4DB2-BD59-A6C34878D82A}">
                    <a16:rowId xmlns:a16="http://schemas.microsoft.com/office/drawing/2014/main" val="1308363482"/>
                  </a:ext>
                </a:extLst>
              </a:tr>
              <a:tr h="311879">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extLst>
                  <a:ext uri="{0D108BD9-81ED-4DB2-BD59-A6C34878D82A}">
                    <a16:rowId xmlns:a16="http://schemas.microsoft.com/office/drawing/2014/main" val="1533523453"/>
                  </a:ext>
                </a:extLst>
              </a:tr>
            </a:tbl>
          </a:graphicData>
        </a:graphic>
      </p:graphicFrame>
    </p:spTree>
    <p:extLst>
      <p:ext uri="{BB962C8B-B14F-4D97-AF65-F5344CB8AC3E}">
        <p14:creationId xmlns:p14="http://schemas.microsoft.com/office/powerpoint/2010/main" val="367056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5" y="57150"/>
            <a:ext cx="7864475" cy="685800"/>
          </a:xfrm>
          <a:prstGeom prst="rect">
            <a:avLst/>
          </a:prstGeom>
        </p:spPr>
        <p:txBody>
          <a:bodyPr/>
          <a:lstStyle>
            <a:lvl1pPr>
              <a:defRPr sz="1800" baseline="0"/>
            </a:lvl1pPr>
          </a:lstStyle>
          <a:p>
            <a:r>
              <a:rPr lang="en-US"/>
              <a:t>Sample Column Chart</a:t>
            </a:r>
          </a:p>
        </p:txBody>
      </p:sp>
      <p:sp>
        <p:nvSpPr>
          <p:cNvPr id="4" name="Chart Placeholder 3">
            <a:extLst>
              <a:ext uri="{FF2B5EF4-FFF2-40B4-BE49-F238E27FC236}">
                <a16:creationId xmlns:a16="http://schemas.microsoft.com/office/drawing/2014/main" id="{3AEEB5AE-C447-0649-A4F0-41660ABB1FEB}"/>
              </a:ext>
            </a:extLst>
          </p:cNvPr>
          <p:cNvSpPr>
            <a:spLocks noGrp="1"/>
          </p:cNvSpPr>
          <p:nvPr>
            <p:ph type="chart" sz="quarter" idx="10"/>
          </p:nvPr>
        </p:nvSpPr>
        <p:spPr>
          <a:xfrm>
            <a:off x="365125" y="742950"/>
            <a:ext cx="7864475" cy="3884613"/>
          </a:xfrm>
        </p:spPr>
        <p:txBody>
          <a:bodyPr/>
          <a:lstStyle/>
          <a:p>
            <a:r>
              <a:rPr lang="en-US"/>
              <a:t>Click icon to add chart</a:t>
            </a:r>
          </a:p>
        </p:txBody>
      </p:sp>
    </p:spTree>
    <p:extLst>
      <p:ext uri="{BB962C8B-B14F-4D97-AF65-F5344CB8AC3E}">
        <p14:creationId xmlns:p14="http://schemas.microsoft.com/office/powerpoint/2010/main" val="195817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Frames">
    <p:spTree>
      <p:nvGrpSpPr>
        <p:cNvPr id="1" name=""/>
        <p:cNvGrpSpPr/>
        <p:nvPr/>
      </p:nvGrpSpPr>
      <p:grpSpPr>
        <a:xfrm>
          <a:off x="0" y="0"/>
          <a:ext cx="0" cy="0"/>
          <a:chOff x="0" y="0"/>
          <a:chExt cx="0" cy="0"/>
        </a:xfrm>
      </p:grpSpPr>
      <p:sp>
        <p:nvSpPr>
          <p:cNvPr id="5" name="Text Box 41"/>
          <p:cNvSpPr txBox="1">
            <a:spLocks noChangeArrowheads="1"/>
          </p:cNvSpPr>
          <p:nvPr userDrawn="1"/>
        </p:nvSpPr>
        <p:spPr bwMode="auto">
          <a:xfrm>
            <a:off x="459407" y="1202942"/>
            <a:ext cx="416877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eaLnBrk="1" fontAlgn="auto" hangingPunct="1">
              <a:spcBef>
                <a:spcPct val="50000"/>
              </a:spcBef>
              <a:spcAft>
                <a:spcPts val="0"/>
              </a:spcAft>
              <a:buSzTx/>
              <a:buFontTx/>
              <a:buNone/>
              <a:defRPr/>
            </a:pPr>
            <a:r>
              <a:rPr lang="en-US" altLang="en-US" sz="800" b="0">
                <a:solidFill>
                  <a:schemeClr val="bg1">
                    <a:lumMod val="50000"/>
                  </a:schemeClr>
                </a:solidFill>
                <a:latin typeface="+mj-lt"/>
                <a:ea typeface="+mn-ea"/>
              </a:rPr>
              <a:t>Background Shapes (can depict different locations, e.g. on site, off site, etc.</a:t>
            </a:r>
          </a:p>
        </p:txBody>
      </p:sp>
      <p:sp>
        <p:nvSpPr>
          <p:cNvPr id="2" name="Title 1"/>
          <p:cNvSpPr>
            <a:spLocks noGrp="1"/>
          </p:cNvSpPr>
          <p:nvPr>
            <p:ph type="title" hasCustomPrompt="1"/>
          </p:nvPr>
        </p:nvSpPr>
        <p:spPr>
          <a:xfrm>
            <a:off x="365125" y="57150"/>
            <a:ext cx="8467979" cy="685800"/>
          </a:xfrm>
          <a:prstGeom prst="rect">
            <a:avLst/>
          </a:prstGeom>
        </p:spPr>
        <p:txBody>
          <a:bodyPr/>
          <a:lstStyle>
            <a:lvl1pPr>
              <a:defRPr sz="1800" baseline="0"/>
            </a:lvl1pPr>
          </a:lstStyle>
          <a:p>
            <a:r>
              <a:rPr lang="en-US"/>
              <a:t>Useful Iconography Frames and Backgrounds for Diagrams</a:t>
            </a:r>
          </a:p>
        </p:txBody>
      </p:sp>
      <p:sp>
        <p:nvSpPr>
          <p:cNvPr id="30" name="Rounded Rectangle 2">
            <a:extLst>
              <a:ext uri="{FF2B5EF4-FFF2-40B4-BE49-F238E27FC236}">
                <a16:creationId xmlns:a16="http://schemas.microsoft.com/office/drawing/2014/main" id="{64971A0C-AF43-4E4B-A06F-76698C087218}"/>
              </a:ext>
            </a:extLst>
          </p:cNvPr>
          <p:cNvSpPr/>
          <p:nvPr userDrawn="1"/>
        </p:nvSpPr>
        <p:spPr>
          <a:xfrm>
            <a:off x="2310922" y="1517441"/>
            <a:ext cx="1290426" cy="2174875"/>
          </a:xfrm>
          <a:prstGeom prst="roundRect">
            <a:avLst>
              <a:gd name="adj" fmla="val 9252"/>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ounded Rectangle 3">
            <a:extLst>
              <a:ext uri="{FF2B5EF4-FFF2-40B4-BE49-F238E27FC236}">
                <a16:creationId xmlns:a16="http://schemas.microsoft.com/office/drawing/2014/main" id="{17AD4A6C-06F9-4758-A0DB-74E365DA3F1C}"/>
              </a:ext>
            </a:extLst>
          </p:cNvPr>
          <p:cNvSpPr/>
          <p:nvPr userDrawn="1"/>
        </p:nvSpPr>
        <p:spPr>
          <a:xfrm>
            <a:off x="5318310" y="1517441"/>
            <a:ext cx="1971096" cy="3009900"/>
          </a:xfrm>
          <a:prstGeom prst="roundRect">
            <a:avLst>
              <a:gd name="adj" fmla="val 4659"/>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ounded Rectangle 5">
            <a:extLst>
              <a:ext uri="{FF2B5EF4-FFF2-40B4-BE49-F238E27FC236}">
                <a16:creationId xmlns:a16="http://schemas.microsoft.com/office/drawing/2014/main" id="{535B674C-0D90-4054-BE8E-B5F41933498C}"/>
              </a:ext>
            </a:extLst>
          </p:cNvPr>
          <p:cNvSpPr/>
          <p:nvPr userDrawn="1"/>
        </p:nvSpPr>
        <p:spPr>
          <a:xfrm>
            <a:off x="3841551" y="1544428"/>
            <a:ext cx="1274414" cy="2147888"/>
          </a:xfrm>
          <a:prstGeom prst="roundRect">
            <a:avLst>
              <a:gd name="adj" fmla="val 9252"/>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ounded Rectangle 6">
            <a:extLst>
              <a:ext uri="{FF2B5EF4-FFF2-40B4-BE49-F238E27FC236}">
                <a16:creationId xmlns:a16="http://schemas.microsoft.com/office/drawing/2014/main" id="{D398F513-7022-40E5-8023-55CAFF009C5E}"/>
              </a:ext>
            </a:extLst>
          </p:cNvPr>
          <p:cNvSpPr/>
          <p:nvPr userDrawn="1"/>
        </p:nvSpPr>
        <p:spPr>
          <a:xfrm>
            <a:off x="4022689" y="1752137"/>
            <a:ext cx="912137" cy="740306"/>
          </a:xfrm>
          <a:prstGeom prst="roundRect">
            <a:avLst>
              <a:gd name="adj" fmla="val 9252"/>
            </a:avLst>
          </a:prstGeom>
          <a:solidFill>
            <a:schemeClr val="bg1"/>
          </a:solidFill>
          <a:ln w="12700">
            <a:solidFill>
              <a:srgbClr val="00B6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ounded Rectangle 7">
            <a:extLst>
              <a:ext uri="{FF2B5EF4-FFF2-40B4-BE49-F238E27FC236}">
                <a16:creationId xmlns:a16="http://schemas.microsoft.com/office/drawing/2014/main" id="{BF438510-3946-4DD9-A77E-6EC66D11A462}"/>
              </a:ext>
            </a:extLst>
          </p:cNvPr>
          <p:cNvSpPr/>
          <p:nvPr userDrawn="1"/>
        </p:nvSpPr>
        <p:spPr>
          <a:xfrm>
            <a:off x="4022689" y="2741149"/>
            <a:ext cx="912137" cy="740306"/>
          </a:xfrm>
          <a:prstGeom prst="roundRect">
            <a:avLst>
              <a:gd name="adj" fmla="val 9252"/>
            </a:avLst>
          </a:prstGeom>
          <a:solidFill>
            <a:schemeClr val="bg1"/>
          </a:solidFill>
          <a:ln w="12700">
            <a:solidFill>
              <a:srgbClr val="00B6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ounded Rectangle 8">
            <a:extLst>
              <a:ext uri="{FF2B5EF4-FFF2-40B4-BE49-F238E27FC236}">
                <a16:creationId xmlns:a16="http://schemas.microsoft.com/office/drawing/2014/main" id="{72AD495D-E08E-4976-8D53-D15426737FF4}"/>
              </a:ext>
            </a:extLst>
          </p:cNvPr>
          <p:cNvSpPr/>
          <p:nvPr userDrawn="1"/>
        </p:nvSpPr>
        <p:spPr>
          <a:xfrm>
            <a:off x="459407" y="1565066"/>
            <a:ext cx="1611312" cy="1309687"/>
          </a:xfrm>
          <a:prstGeom prst="roundRect">
            <a:avLst>
              <a:gd name="adj" fmla="val 9252"/>
            </a:avLst>
          </a:prstGeom>
          <a:solidFill>
            <a:schemeClr val="bg1"/>
          </a:solidFill>
          <a:ln w="12700">
            <a:solidFill>
              <a:srgbClr val="6A7B8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Text Box 10">
            <a:extLst>
              <a:ext uri="{FF2B5EF4-FFF2-40B4-BE49-F238E27FC236}">
                <a16:creationId xmlns:a16="http://schemas.microsoft.com/office/drawing/2014/main" id="{82364A89-4715-49D7-9756-46B48FE6B923}"/>
              </a:ext>
            </a:extLst>
          </p:cNvPr>
          <p:cNvSpPr txBox="1">
            <a:spLocks noChangeArrowheads="1"/>
          </p:cNvSpPr>
          <p:nvPr userDrawn="1"/>
        </p:nvSpPr>
        <p:spPr bwMode="auto">
          <a:xfrm>
            <a:off x="7501089" y="2170158"/>
            <a:ext cx="1071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2</a:t>
            </a:r>
          </a:p>
        </p:txBody>
      </p:sp>
      <p:sp>
        <p:nvSpPr>
          <p:cNvPr id="37" name="Text Box 10">
            <a:extLst>
              <a:ext uri="{FF2B5EF4-FFF2-40B4-BE49-F238E27FC236}">
                <a16:creationId xmlns:a16="http://schemas.microsoft.com/office/drawing/2014/main" id="{A3B1A18A-A7A1-48FA-AC2C-4F9CC81AD1A8}"/>
              </a:ext>
            </a:extLst>
          </p:cNvPr>
          <p:cNvSpPr txBox="1">
            <a:spLocks noChangeArrowheads="1"/>
          </p:cNvSpPr>
          <p:nvPr userDrawn="1"/>
        </p:nvSpPr>
        <p:spPr bwMode="auto">
          <a:xfrm>
            <a:off x="7153756" y="4306318"/>
            <a:ext cx="18526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mj-lt"/>
                <a:cs typeface="Arial" charset="0"/>
              </a:rPr>
              <a:t>NUMBERS</a:t>
            </a:r>
            <a:br>
              <a:rPr lang="en-US" sz="800" b="0">
                <a:solidFill>
                  <a:schemeClr val="bg1">
                    <a:lumMod val="50000"/>
                  </a:schemeClr>
                </a:solidFill>
                <a:latin typeface="+mj-lt"/>
                <a:cs typeface="Arial" charset="0"/>
              </a:rPr>
            </a:br>
            <a:r>
              <a:rPr lang="en-US" sz="600" b="0">
                <a:solidFill>
                  <a:schemeClr val="bg1">
                    <a:lumMod val="50000"/>
                  </a:schemeClr>
                </a:solidFill>
                <a:latin typeface="+mj-lt"/>
                <a:cs typeface="Arial" charset="0"/>
              </a:rPr>
              <a:t>(FOR STEPS IN DIAGRAMS)</a:t>
            </a:r>
          </a:p>
        </p:txBody>
      </p:sp>
      <p:sp>
        <p:nvSpPr>
          <p:cNvPr id="38" name="Text Box 10">
            <a:extLst>
              <a:ext uri="{FF2B5EF4-FFF2-40B4-BE49-F238E27FC236}">
                <a16:creationId xmlns:a16="http://schemas.microsoft.com/office/drawing/2014/main" id="{0B70BF78-1EF6-4BC1-9FA3-F836E2A2D564}"/>
              </a:ext>
            </a:extLst>
          </p:cNvPr>
          <p:cNvSpPr txBox="1">
            <a:spLocks noChangeArrowheads="1"/>
          </p:cNvSpPr>
          <p:nvPr userDrawn="1"/>
        </p:nvSpPr>
        <p:spPr bwMode="auto">
          <a:xfrm>
            <a:off x="7491751" y="1321630"/>
            <a:ext cx="1071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1</a:t>
            </a:r>
          </a:p>
        </p:txBody>
      </p:sp>
      <p:sp>
        <p:nvSpPr>
          <p:cNvPr id="39" name="Text Box 10">
            <a:extLst>
              <a:ext uri="{FF2B5EF4-FFF2-40B4-BE49-F238E27FC236}">
                <a16:creationId xmlns:a16="http://schemas.microsoft.com/office/drawing/2014/main" id="{4E10F94E-FCC2-4BED-AA57-CB14B044256C}"/>
              </a:ext>
            </a:extLst>
          </p:cNvPr>
          <p:cNvSpPr txBox="1">
            <a:spLocks noChangeArrowheads="1"/>
          </p:cNvSpPr>
          <p:nvPr userDrawn="1"/>
        </p:nvSpPr>
        <p:spPr bwMode="auto">
          <a:xfrm>
            <a:off x="7529788" y="3055982"/>
            <a:ext cx="10715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3</a:t>
            </a:r>
          </a:p>
        </p:txBody>
      </p:sp>
    </p:spTree>
    <p:extLst>
      <p:ext uri="{BB962C8B-B14F-4D97-AF65-F5344CB8AC3E}">
        <p14:creationId xmlns:p14="http://schemas.microsoft.com/office/powerpoint/2010/main" val="178538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Arrows">
    <p:spTree>
      <p:nvGrpSpPr>
        <p:cNvPr id="1" name=""/>
        <p:cNvGrpSpPr/>
        <p:nvPr/>
      </p:nvGrpSpPr>
      <p:grpSpPr>
        <a:xfrm>
          <a:off x="0" y="0"/>
          <a:ext cx="0" cy="0"/>
          <a:chOff x="0" y="0"/>
          <a:chExt cx="0" cy="0"/>
        </a:xfrm>
      </p:grpSpPr>
      <p:sp>
        <p:nvSpPr>
          <p:cNvPr id="3" name="Text Box 33"/>
          <p:cNvSpPr txBox="1">
            <a:spLocks noChangeArrowheads="1"/>
          </p:cNvSpPr>
          <p:nvPr userDrawn="1"/>
        </p:nvSpPr>
        <p:spPr bwMode="auto">
          <a:xfrm>
            <a:off x="5509360" y="3983220"/>
            <a:ext cx="79488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ARROW 1</a:t>
            </a:r>
          </a:p>
        </p:txBody>
      </p:sp>
      <p:sp>
        <p:nvSpPr>
          <p:cNvPr id="4" name="Text Box 34"/>
          <p:cNvSpPr txBox="1">
            <a:spLocks noChangeArrowheads="1"/>
          </p:cNvSpPr>
          <p:nvPr userDrawn="1"/>
        </p:nvSpPr>
        <p:spPr bwMode="auto">
          <a:xfrm>
            <a:off x="7282788" y="3983220"/>
            <a:ext cx="79488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ARROW 2 </a:t>
            </a:r>
          </a:p>
        </p:txBody>
      </p:sp>
      <p:sp>
        <p:nvSpPr>
          <p:cNvPr id="5" name="Text Box 54"/>
          <p:cNvSpPr txBox="1">
            <a:spLocks noChangeArrowheads="1"/>
          </p:cNvSpPr>
          <p:nvPr userDrawn="1"/>
        </p:nvSpPr>
        <p:spPr bwMode="auto">
          <a:xfrm>
            <a:off x="854339" y="2244484"/>
            <a:ext cx="94464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BROKEN ARROW</a:t>
            </a:r>
          </a:p>
        </p:txBody>
      </p:sp>
      <p:sp>
        <p:nvSpPr>
          <p:cNvPr id="6" name="Text Box 55"/>
          <p:cNvSpPr txBox="1">
            <a:spLocks noChangeArrowheads="1"/>
          </p:cNvSpPr>
          <p:nvPr userDrawn="1"/>
        </p:nvSpPr>
        <p:spPr bwMode="auto">
          <a:xfrm>
            <a:off x="863851" y="3980355"/>
            <a:ext cx="96341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CYCLICAL ARROW</a:t>
            </a:r>
          </a:p>
        </p:txBody>
      </p:sp>
      <p:sp>
        <p:nvSpPr>
          <p:cNvPr id="7" name="Text Box 64"/>
          <p:cNvSpPr txBox="1">
            <a:spLocks noChangeArrowheads="1"/>
          </p:cNvSpPr>
          <p:nvPr userDrawn="1"/>
        </p:nvSpPr>
        <p:spPr bwMode="auto">
          <a:xfrm>
            <a:off x="3147547" y="2244484"/>
            <a:ext cx="107867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WRAP ARROW (L)</a:t>
            </a:r>
          </a:p>
        </p:txBody>
      </p:sp>
      <p:sp>
        <p:nvSpPr>
          <p:cNvPr id="8" name="Text Box 65"/>
          <p:cNvSpPr txBox="1">
            <a:spLocks noChangeArrowheads="1"/>
          </p:cNvSpPr>
          <p:nvPr userDrawn="1"/>
        </p:nvSpPr>
        <p:spPr bwMode="auto">
          <a:xfrm>
            <a:off x="3383787" y="3983221"/>
            <a:ext cx="90161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WRAP ARROW (R)</a:t>
            </a:r>
          </a:p>
        </p:txBody>
      </p:sp>
      <p:pic>
        <p:nvPicPr>
          <p:cNvPr id="9" name="Picture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12762" y="1116459"/>
            <a:ext cx="487226" cy="139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99331" y="1447865"/>
            <a:ext cx="1761797" cy="103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078643" y="3191275"/>
            <a:ext cx="1342382" cy="58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078643" y="1452537"/>
            <a:ext cx="1342382" cy="58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096940" y="3024261"/>
            <a:ext cx="1464188" cy="68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2"/>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899963" y="3264107"/>
            <a:ext cx="1650037" cy="4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4"/>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32592" y="2730524"/>
            <a:ext cx="1025936" cy="95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a:extLst>
              <a:ext uri="{FF2B5EF4-FFF2-40B4-BE49-F238E27FC236}">
                <a16:creationId xmlns:a16="http://schemas.microsoft.com/office/drawing/2014/main" id="{E3C3226B-F110-0C4A-9343-BD9F65F051B5}"/>
              </a:ext>
            </a:extLst>
          </p:cNvPr>
          <p:cNvGrpSpPr/>
          <p:nvPr userDrawn="1"/>
        </p:nvGrpSpPr>
        <p:grpSpPr>
          <a:xfrm>
            <a:off x="530527" y="1409046"/>
            <a:ext cx="1592273" cy="541222"/>
            <a:chOff x="1023207" y="1735429"/>
            <a:chExt cx="1592273" cy="541222"/>
          </a:xfrm>
        </p:grpSpPr>
        <p:pic>
          <p:nvPicPr>
            <p:cNvPr id="16" name="Picture 25"/>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23207" y="2006668"/>
              <a:ext cx="1592273" cy="26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6"/>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23207" y="1735429"/>
              <a:ext cx="1592273" cy="27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userDrawn="1">
            <p:ph type="title" hasCustomPrompt="1"/>
          </p:nvPr>
        </p:nvSpPr>
        <p:spPr>
          <a:xfrm>
            <a:off x="365125" y="57150"/>
            <a:ext cx="7864475" cy="685800"/>
          </a:xfrm>
          <a:prstGeom prst="rect">
            <a:avLst/>
          </a:prstGeom>
        </p:spPr>
        <p:txBody>
          <a:bodyPr/>
          <a:lstStyle>
            <a:lvl1pPr>
              <a:defRPr sz="1800"/>
            </a:lvl1pPr>
          </a:lstStyle>
          <a:p>
            <a:r>
              <a:rPr lang="en-US"/>
              <a:t>Arrows</a:t>
            </a:r>
          </a:p>
        </p:txBody>
      </p:sp>
    </p:spTree>
    <p:extLst>
      <p:ext uri="{BB962C8B-B14F-4D97-AF65-F5344CB8AC3E}">
        <p14:creationId xmlns:p14="http://schemas.microsoft.com/office/powerpoint/2010/main" val="51721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Log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5" y="57150"/>
            <a:ext cx="7864475" cy="685800"/>
          </a:xfrm>
          <a:prstGeom prst="rect">
            <a:avLst/>
          </a:prstGeom>
        </p:spPr>
        <p:txBody>
          <a:bodyPr/>
          <a:lstStyle>
            <a:lvl1pPr>
              <a:defRPr sz="1800"/>
            </a:lvl1pPr>
          </a:lstStyle>
          <a:p>
            <a:r>
              <a:rPr lang="en-US"/>
              <a:t>Company Logos</a:t>
            </a:r>
          </a:p>
        </p:txBody>
      </p:sp>
      <p:sp>
        <p:nvSpPr>
          <p:cNvPr id="15" name="Text Box 41">
            <a:extLst>
              <a:ext uri="{FF2B5EF4-FFF2-40B4-BE49-F238E27FC236}">
                <a16:creationId xmlns:a16="http://schemas.microsoft.com/office/drawing/2014/main" id="{9A0864DC-5BA5-43DD-9AC1-396B2778DA2A}"/>
              </a:ext>
            </a:extLst>
          </p:cNvPr>
          <p:cNvSpPr txBox="1">
            <a:spLocks noChangeArrowheads="1"/>
          </p:cNvSpPr>
          <p:nvPr userDrawn="1"/>
        </p:nvSpPr>
        <p:spPr bwMode="auto">
          <a:xfrm>
            <a:off x="4995305" y="4663941"/>
            <a:ext cx="37753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algn="l" eaLnBrk="1" fontAlgn="auto" hangingPunct="1">
              <a:spcBef>
                <a:spcPct val="50000"/>
              </a:spcBef>
              <a:spcAft>
                <a:spcPts val="0"/>
              </a:spcAft>
              <a:buSzTx/>
              <a:buFontTx/>
              <a:buNone/>
              <a:defRPr/>
            </a:pPr>
            <a:r>
              <a:rPr lang="en-US" altLang="en-US" sz="800" b="0" i="0" baseline="0">
                <a:solidFill>
                  <a:schemeClr val="bg1">
                    <a:lumMod val="50000"/>
                  </a:schemeClr>
                </a:solidFill>
                <a:latin typeface="Arial" panose="020B0604020202020204" pitchFamily="34" charset="0"/>
                <a:ea typeface="+mn-ea"/>
              </a:rPr>
              <a:t>Fore more logos, please download the PowerPoint Toolkit: </a:t>
            </a:r>
            <a:r>
              <a:rPr lang="en-US" sz="900">
                <a:latin typeface="+mn-lt"/>
                <a:hlinkClick r:id="rId3"/>
              </a:rPr>
              <a:t>https://www.quantum.com/brandbuilder/Templates/PowerPoint/index.aspx</a:t>
            </a:r>
            <a:endParaRPr lang="en-US" altLang="en-US" sz="900" b="1">
              <a:solidFill>
                <a:schemeClr val="tx1"/>
              </a:solidFill>
              <a:latin typeface="+mn-lt"/>
              <a:ea typeface="+mn-ea"/>
            </a:endParaRPr>
          </a:p>
        </p:txBody>
      </p:sp>
      <p:sp>
        <p:nvSpPr>
          <p:cNvPr id="16" name="Rectangle 17">
            <a:extLst>
              <a:ext uri="{FF2B5EF4-FFF2-40B4-BE49-F238E27FC236}">
                <a16:creationId xmlns:a16="http://schemas.microsoft.com/office/drawing/2014/main" id="{1B5F8564-FC30-48AF-BD2B-CD54710F5ED4}"/>
              </a:ext>
            </a:extLst>
          </p:cNvPr>
          <p:cNvSpPr>
            <a:spLocks noChangeArrowheads="1"/>
          </p:cNvSpPr>
          <p:nvPr userDrawn="1"/>
        </p:nvSpPr>
        <p:spPr bwMode="auto">
          <a:xfrm>
            <a:off x="5959738" y="1372753"/>
            <a:ext cx="2548285" cy="421785"/>
          </a:xfrm>
          <a:prstGeom prst="rect">
            <a:avLst/>
          </a:prstGeom>
          <a:solidFill>
            <a:srgbClr val="00B6F1"/>
          </a:solidFill>
          <a:ln>
            <a:noFill/>
          </a:ln>
        </p:spPr>
        <p:txBody>
          <a:bodyPr wrap="none" anchor="ct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tx2"/>
              </a:solidFill>
              <a:effectLst/>
              <a:uLnTx/>
              <a:uFillTx/>
              <a:latin typeface="Arial" charset="0"/>
              <a:cs typeface="Arial" charset="0"/>
            </a:endParaRPr>
          </a:p>
        </p:txBody>
      </p:sp>
      <p:pic>
        <p:nvPicPr>
          <p:cNvPr id="17" name="Picture 16">
            <a:extLst>
              <a:ext uri="{FF2B5EF4-FFF2-40B4-BE49-F238E27FC236}">
                <a16:creationId xmlns:a16="http://schemas.microsoft.com/office/drawing/2014/main" id="{8932F6C0-4734-4ABC-913F-FF3F070802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69953" y="1922127"/>
            <a:ext cx="992265" cy="310082"/>
          </a:xfrm>
          <a:prstGeom prst="rect">
            <a:avLst/>
          </a:prstGeom>
        </p:spPr>
      </p:pic>
      <p:pic>
        <p:nvPicPr>
          <p:cNvPr id="18" name="Picture 17">
            <a:extLst>
              <a:ext uri="{FF2B5EF4-FFF2-40B4-BE49-F238E27FC236}">
                <a16:creationId xmlns:a16="http://schemas.microsoft.com/office/drawing/2014/main" id="{A558B92D-2BBA-40C0-A8D2-5163CF34C1CA}"/>
              </a:ext>
            </a:extLst>
          </p:cNvPr>
          <p:cNvPicPr>
            <a:picLocks noChangeAspect="1"/>
          </p:cNvPicPr>
          <p:nvPr userDrawn="1"/>
        </p:nvPicPr>
        <p:blipFill>
          <a:blip r:embed="rId5"/>
          <a:stretch>
            <a:fillRect/>
          </a:stretch>
        </p:blipFill>
        <p:spPr>
          <a:xfrm>
            <a:off x="6082883" y="1922374"/>
            <a:ext cx="992265" cy="309586"/>
          </a:xfrm>
          <a:prstGeom prst="rect">
            <a:avLst/>
          </a:prstGeom>
        </p:spPr>
      </p:pic>
      <p:pic>
        <p:nvPicPr>
          <p:cNvPr id="19" name="Picture 18">
            <a:extLst>
              <a:ext uri="{FF2B5EF4-FFF2-40B4-BE49-F238E27FC236}">
                <a16:creationId xmlns:a16="http://schemas.microsoft.com/office/drawing/2014/main" id="{6652A403-3633-4451-9314-E9F3E8500A7C}"/>
              </a:ext>
            </a:extLst>
          </p:cNvPr>
          <p:cNvPicPr>
            <a:picLocks noChangeAspect="1"/>
          </p:cNvPicPr>
          <p:nvPr userDrawn="1"/>
        </p:nvPicPr>
        <p:blipFill>
          <a:blip r:embed="rId6"/>
          <a:stretch>
            <a:fillRect/>
          </a:stretch>
        </p:blipFill>
        <p:spPr>
          <a:xfrm>
            <a:off x="6084472" y="1426513"/>
            <a:ext cx="990676" cy="309586"/>
          </a:xfrm>
          <a:prstGeom prst="rect">
            <a:avLst/>
          </a:prstGeom>
        </p:spPr>
      </p:pic>
      <p:pic>
        <p:nvPicPr>
          <p:cNvPr id="20" name="Picture 19">
            <a:extLst>
              <a:ext uri="{FF2B5EF4-FFF2-40B4-BE49-F238E27FC236}">
                <a16:creationId xmlns:a16="http://schemas.microsoft.com/office/drawing/2014/main" id="{7FEA1755-4621-4F53-AEA2-66D41100F600}"/>
              </a:ext>
            </a:extLst>
          </p:cNvPr>
          <p:cNvPicPr>
            <a:picLocks noChangeAspect="1"/>
          </p:cNvPicPr>
          <p:nvPr userDrawn="1"/>
        </p:nvPicPr>
        <p:blipFill>
          <a:blip r:embed="rId7"/>
          <a:stretch>
            <a:fillRect/>
          </a:stretch>
        </p:blipFill>
        <p:spPr>
          <a:xfrm>
            <a:off x="7269953" y="1426513"/>
            <a:ext cx="990676" cy="309586"/>
          </a:xfrm>
          <a:prstGeom prst="rect">
            <a:avLst/>
          </a:prstGeom>
        </p:spPr>
      </p:pic>
      <p:sp>
        <p:nvSpPr>
          <p:cNvPr id="21" name="Rectangle 17">
            <a:extLst>
              <a:ext uri="{FF2B5EF4-FFF2-40B4-BE49-F238E27FC236}">
                <a16:creationId xmlns:a16="http://schemas.microsoft.com/office/drawing/2014/main" id="{FB71D759-B576-4976-94BA-4FEB611CE596}"/>
              </a:ext>
            </a:extLst>
          </p:cNvPr>
          <p:cNvSpPr>
            <a:spLocks noChangeArrowheads="1"/>
          </p:cNvSpPr>
          <p:nvPr userDrawn="1"/>
        </p:nvSpPr>
        <p:spPr bwMode="auto">
          <a:xfrm>
            <a:off x="5995810" y="2903157"/>
            <a:ext cx="2548285" cy="421785"/>
          </a:xfrm>
          <a:prstGeom prst="rect">
            <a:avLst/>
          </a:prstGeom>
          <a:solidFill>
            <a:srgbClr val="00B6F1"/>
          </a:solidFill>
          <a:ln>
            <a:noFill/>
          </a:ln>
        </p:spPr>
        <p:txBody>
          <a:bodyPr wrap="none" anchor="ct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tx2"/>
              </a:solidFill>
              <a:effectLst/>
              <a:uLnTx/>
              <a:uFillTx/>
              <a:latin typeface="Arial" charset="0"/>
              <a:cs typeface="Arial" charset="0"/>
            </a:endParaRPr>
          </a:p>
        </p:txBody>
      </p:sp>
      <p:pic>
        <p:nvPicPr>
          <p:cNvPr id="22" name="Picture 21">
            <a:extLst>
              <a:ext uri="{FF2B5EF4-FFF2-40B4-BE49-F238E27FC236}">
                <a16:creationId xmlns:a16="http://schemas.microsoft.com/office/drawing/2014/main" id="{F0A48D68-9E5E-4CAB-B66D-05A55EE20E6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312189" y="3444543"/>
            <a:ext cx="1885072" cy="155065"/>
          </a:xfrm>
          <a:prstGeom prst="rect">
            <a:avLst/>
          </a:prstGeom>
        </p:spPr>
      </p:pic>
      <p:pic>
        <p:nvPicPr>
          <p:cNvPr id="23" name="Picture 22">
            <a:extLst>
              <a:ext uri="{FF2B5EF4-FFF2-40B4-BE49-F238E27FC236}">
                <a16:creationId xmlns:a16="http://schemas.microsoft.com/office/drawing/2014/main" id="{FB4168FA-426F-4582-939B-89E58629B8D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12194" y="3036517"/>
            <a:ext cx="1885062" cy="155065"/>
          </a:xfrm>
          <a:prstGeom prst="rect">
            <a:avLst/>
          </a:prstGeom>
        </p:spPr>
      </p:pic>
      <p:sp>
        <p:nvSpPr>
          <p:cNvPr id="24" name="Rectangle 17">
            <a:extLst>
              <a:ext uri="{FF2B5EF4-FFF2-40B4-BE49-F238E27FC236}">
                <a16:creationId xmlns:a16="http://schemas.microsoft.com/office/drawing/2014/main" id="{4EC0BDCB-6824-40D8-9797-1C079E583FA6}"/>
              </a:ext>
            </a:extLst>
          </p:cNvPr>
          <p:cNvSpPr>
            <a:spLocks noChangeArrowheads="1"/>
          </p:cNvSpPr>
          <p:nvPr userDrawn="1"/>
        </p:nvSpPr>
        <p:spPr bwMode="auto">
          <a:xfrm>
            <a:off x="602224" y="2779613"/>
            <a:ext cx="2100975" cy="513808"/>
          </a:xfrm>
          <a:prstGeom prst="rect">
            <a:avLst/>
          </a:prstGeom>
          <a:solidFill>
            <a:srgbClr val="00B6F1"/>
          </a:solidFill>
          <a:ln>
            <a:noFill/>
          </a:ln>
        </p:spPr>
        <p:txBody>
          <a:bodyPr wrap="none" anchor="ct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charset="0"/>
              <a:cs typeface="Arial" charset="0"/>
            </a:endParaRPr>
          </a:p>
        </p:txBody>
      </p:sp>
      <p:pic>
        <p:nvPicPr>
          <p:cNvPr id="25" name="Picture 24">
            <a:extLst>
              <a:ext uri="{FF2B5EF4-FFF2-40B4-BE49-F238E27FC236}">
                <a16:creationId xmlns:a16="http://schemas.microsoft.com/office/drawing/2014/main" id="{607AB3AD-CE70-4575-848B-82F11779AB32}"/>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tretch>
            <a:fillRect/>
          </a:stretch>
        </p:blipFill>
        <p:spPr bwMode="auto">
          <a:xfrm>
            <a:off x="847272" y="2898560"/>
            <a:ext cx="1657716" cy="26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086578C4-2D96-46C6-A080-79AE0DAB23C1}"/>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tretch>
            <a:fillRect/>
          </a:stretch>
        </p:blipFill>
        <p:spPr bwMode="auto">
          <a:xfrm>
            <a:off x="847272" y="1309536"/>
            <a:ext cx="1645885" cy="25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a:extLst>
              <a:ext uri="{FF2B5EF4-FFF2-40B4-BE49-F238E27FC236}">
                <a16:creationId xmlns:a16="http://schemas.microsoft.com/office/drawing/2014/main" id="{EADBFE77-A30F-4A64-A0F9-087C953BAA4B}"/>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tretch>
            <a:fillRect/>
          </a:stretch>
        </p:blipFill>
        <p:spPr bwMode="auto">
          <a:xfrm>
            <a:off x="847272" y="2065073"/>
            <a:ext cx="1657716" cy="26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CCA2FD25-5263-41D2-82D3-DFCD50E6D8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539016" y="3300009"/>
            <a:ext cx="1456289" cy="485430"/>
          </a:xfrm>
          <a:prstGeom prst="rect">
            <a:avLst/>
          </a:prstGeom>
        </p:spPr>
      </p:pic>
      <p:pic>
        <p:nvPicPr>
          <p:cNvPr id="29" name="Picture 28">
            <a:extLst>
              <a:ext uri="{FF2B5EF4-FFF2-40B4-BE49-F238E27FC236}">
                <a16:creationId xmlns:a16="http://schemas.microsoft.com/office/drawing/2014/main" id="{F4784808-DE3E-4378-8BB1-96EDF4C7B099}"/>
              </a:ext>
            </a:extLst>
          </p:cNvPr>
          <p:cNvPicPr>
            <a:picLocks noChangeAspect="1"/>
          </p:cNvPicPr>
          <p:nvPr userDrawn="1"/>
        </p:nvPicPr>
        <p:blipFill>
          <a:blip r:embed="rId14"/>
          <a:stretch>
            <a:fillRect/>
          </a:stretch>
        </p:blipFill>
        <p:spPr>
          <a:xfrm>
            <a:off x="3677823" y="2663460"/>
            <a:ext cx="1169557" cy="306423"/>
          </a:xfrm>
          <a:prstGeom prst="rect">
            <a:avLst/>
          </a:prstGeom>
        </p:spPr>
      </p:pic>
      <p:pic>
        <p:nvPicPr>
          <p:cNvPr id="30" name="Picture 29">
            <a:extLst>
              <a:ext uri="{FF2B5EF4-FFF2-40B4-BE49-F238E27FC236}">
                <a16:creationId xmlns:a16="http://schemas.microsoft.com/office/drawing/2014/main" id="{6C34F619-299B-449F-A351-DA2B0513D1EB}"/>
              </a:ext>
            </a:extLst>
          </p:cNvPr>
          <p:cNvPicPr>
            <a:picLocks noChangeAspect="1"/>
          </p:cNvPicPr>
          <p:nvPr userDrawn="1"/>
        </p:nvPicPr>
        <p:blipFill>
          <a:blip r:embed="rId15"/>
          <a:stretch>
            <a:fillRect/>
          </a:stretch>
        </p:blipFill>
        <p:spPr>
          <a:xfrm>
            <a:off x="3296214" y="1367179"/>
            <a:ext cx="1829915" cy="142733"/>
          </a:xfrm>
          <a:prstGeom prst="rect">
            <a:avLst/>
          </a:prstGeom>
        </p:spPr>
      </p:pic>
      <p:pic>
        <p:nvPicPr>
          <p:cNvPr id="31" name="Picture 30">
            <a:extLst>
              <a:ext uri="{FF2B5EF4-FFF2-40B4-BE49-F238E27FC236}">
                <a16:creationId xmlns:a16="http://schemas.microsoft.com/office/drawing/2014/main" id="{CBFE5C42-020E-4EDD-BAEA-1E0C983D0271}"/>
              </a:ext>
            </a:extLst>
          </p:cNvPr>
          <p:cNvPicPr>
            <a:picLocks noChangeAspect="1"/>
          </p:cNvPicPr>
          <p:nvPr userDrawn="1"/>
        </p:nvPicPr>
        <p:blipFill>
          <a:blip r:embed="rId16"/>
          <a:stretch>
            <a:fillRect/>
          </a:stretch>
        </p:blipFill>
        <p:spPr>
          <a:xfrm>
            <a:off x="3686367" y="1915431"/>
            <a:ext cx="1108385" cy="346218"/>
          </a:xfrm>
          <a:prstGeom prst="rect">
            <a:avLst/>
          </a:prstGeom>
        </p:spPr>
      </p:pic>
      <p:sp>
        <p:nvSpPr>
          <p:cNvPr id="32" name="Slide Number Placeholder 4">
            <a:extLst>
              <a:ext uri="{FF2B5EF4-FFF2-40B4-BE49-F238E27FC236}">
                <a16:creationId xmlns:a16="http://schemas.microsoft.com/office/drawing/2014/main" id="{2532BE21-9DC9-440D-A77F-C907D00659ED}"/>
              </a:ext>
            </a:extLst>
          </p:cNvPr>
          <p:cNvSpPr txBox="1">
            <a:spLocks/>
          </p:cNvSpPr>
          <p:nvPr userDrawn="1"/>
        </p:nvSpPr>
        <p:spPr bwMode="auto">
          <a:xfrm>
            <a:off x="4906169" y="4203444"/>
            <a:ext cx="3775330" cy="335825"/>
          </a:xfrm>
          <a:prstGeom prst="rect">
            <a:avLst/>
          </a:prstGeom>
          <a:noFill/>
          <a:ln w="9525">
            <a:noFill/>
            <a:miter lim="800000"/>
            <a:headEnd/>
            <a:tailEnd/>
          </a:ln>
        </p:spPr>
        <p:txBody>
          <a:bodyPr/>
          <a:lstStyle/>
          <a:p>
            <a:pPr>
              <a:defRPr/>
            </a:pPr>
            <a:r>
              <a:rPr lang="en-US" sz="800" b="0" i="0" baseline="0">
                <a:solidFill>
                  <a:schemeClr val="bg1">
                    <a:lumMod val="50000"/>
                  </a:schemeClr>
                </a:solidFill>
                <a:latin typeface="Arial" panose="020B0604020202020204" pitchFamily="34" charset="0"/>
                <a:ea typeface="ＭＳ Ｐゴシック" charset="-128"/>
              </a:rPr>
              <a:t>NOTE: For rules/guidelines on how to properly use the Quantum and </a:t>
            </a:r>
            <a:r>
              <a:rPr lang="en-US" sz="800" b="0" i="0" baseline="0" err="1">
                <a:solidFill>
                  <a:schemeClr val="bg1">
                    <a:lumMod val="50000"/>
                  </a:schemeClr>
                </a:solidFill>
                <a:latin typeface="Arial" panose="020B0604020202020204" pitchFamily="34" charset="0"/>
                <a:ea typeface="ＭＳ Ｐゴシック" charset="-128"/>
              </a:rPr>
              <a:t>StorNext</a:t>
            </a:r>
            <a:r>
              <a:rPr lang="en-US" sz="800" b="0" i="0" baseline="0">
                <a:solidFill>
                  <a:schemeClr val="bg1">
                    <a:lumMod val="50000"/>
                  </a:schemeClr>
                </a:solidFill>
                <a:latin typeface="Arial" panose="020B0604020202020204" pitchFamily="34" charset="0"/>
                <a:ea typeface="ＭＳ Ｐゴシック" charset="-128"/>
              </a:rPr>
              <a:t> logos, please consult Brand Builder at: www.quantum.com/brandbuilder</a:t>
            </a:r>
          </a:p>
        </p:txBody>
      </p:sp>
    </p:spTree>
    <p:extLst>
      <p:ext uri="{BB962C8B-B14F-4D97-AF65-F5344CB8AC3E}">
        <p14:creationId xmlns:p14="http://schemas.microsoft.com/office/powerpoint/2010/main" val="391184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Closer Slide">
    <p:spTree>
      <p:nvGrpSpPr>
        <p:cNvPr id="1" name=""/>
        <p:cNvGrpSpPr/>
        <p:nvPr/>
      </p:nvGrpSpPr>
      <p:grpSpPr>
        <a:xfrm>
          <a:off x="0" y="0"/>
          <a:ext cx="0" cy="0"/>
          <a:chOff x="0" y="0"/>
          <a:chExt cx="0" cy="0"/>
        </a:xfrm>
      </p:grpSpPr>
      <p:sp>
        <p:nvSpPr>
          <p:cNvPr id="5" name="Shape 1014"/>
          <p:cNvSpPr>
            <a:spLocks noChangeArrowheads="1"/>
          </p:cNvSpPr>
          <p:nvPr userDrawn="1"/>
        </p:nvSpPr>
        <p:spPr bwMode="auto">
          <a:xfrm>
            <a:off x="-1" y="4400550"/>
            <a:ext cx="9143999"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wrap="square" lIns="0" tIns="0" rIns="0" bIns="0">
            <a:spAutoFit/>
          </a:bodyPr>
          <a:lstStyle/>
          <a:p>
            <a:pPr algn="ctr"/>
            <a:r>
              <a:rPr lang="en-US" sz="800">
                <a:solidFill>
                  <a:schemeClr val="bg1"/>
                </a:solidFill>
                <a:cs typeface="Arial" charset="0"/>
                <a:sym typeface="Arial" charset="0"/>
              </a:rPr>
              <a:t>© 2021 Quantum Corporation. Company Confidential. Forward-looking information is based upon multiple assumptions and uncertainties,</a:t>
            </a:r>
            <a:br>
              <a:rPr lang="en-US" sz="800">
                <a:solidFill>
                  <a:schemeClr val="bg1"/>
                </a:solidFill>
                <a:cs typeface="Arial" charset="0"/>
                <a:sym typeface="Arial" charset="0"/>
              </a:rPr>
            </a:br>
            <a:r>
              <a:rPr lang="en-US" sz="800">
                <a:solidFill>
                  <a:schemeClr val="bg1"/>
                </a:solidFill>
                <a:cs typeface="Arial" charset="0"/>
                <a:sym typeface="Arial" charset="0"/>
              </a:rPr>
              <a:t>does not necessarily represent the company</a:t>
            </a:r>
            <a:r>
              <a:rPr lang="ja-JP" altLang="en-US" sz="800">
                <a:solidFill>
                  <a:schemeClr val="bg1"/>
                </a:solidFill>
                <a:cs typeface="Arial" charset="0"/>
                <a:sym typeface="Arial" charset="0"/>
              </a:rPr>
              <a:t>’</a:t>
            </a:r>
            <a:r>
              <a:rPr lang="en-US" sz="800">
                <a:solidFill>
                  <a:schemeClr val="bg1"/>
                </a:solidFill>
                <a:cs typeface="Arial" charset="0"/>
                <a:sym typeface="Arial" charset="0"/>
              </a:rPr>
              <a:t>s outlook and is for planning purposes only.</a:t>
            </a:r>
          </a:p>
        </p:txBody>
      </p:sp>
      <p:pic>
        <p:nvPicPr>
          <p:cNvPr id="6" name="Picture 5">
            <a:extLst>
              <a:ext uri="{FF2B5EF4-FFF2-40B4-BE49-F238E27FC236}">
                <a16:creationId xmlns:a16="http://schemas.microsoft.com/office/drawing/2014/main" id="{D84270AB-91E5-E540-8E2C-52166EB32C88}"/>
              </a:ext>
            </a:extLst>
          </p:cNvPr>
          <p:cNvPicPr>
            <a:picLocks noChangeAspect="1"/>
          </p:cNvPicPr>
          <p:nvPr userDrawn="1"/>
        </p:nvPicPr>
        <p:blipFill>
          <a:blip r:embed="rId2"/>
          <a:srcRect/>
          <a:stretch/>
        </p:blipFill>
        <p:spPr>
          <a:xfrm>
            <a:off x="2461070" y="1796144"/>
            <a:ext cx="4221855" cy="1551212"/>
          </a:xfrm>
          <a:prstGeom prst="rect">
            <a:avLst/>
          </a:prstGeom>
        </p:spPr>
      </p:pic>
    </p:spTree>
    <p:extLst>
      <p:ext uri="{BB962C8B-B14F-4D97-AF65-F5344CB8AC3E}">
        <p14:creationId xmlns:p14="http://schemas.microsoft.com/office/powerpoint/2010/main" val="134226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00778" y="1200151"/>
            <a:ext cx="8286023" cy="3394472"/>
          </a:xfrm>
          <a:prstGeom prst="rect">
            <a:avLst/>
          </a:prstGeom>
        </p:spPr>
        <p:txBody>
          <a:bodyPr rtlCol="0">
            <a:noAutofit/>
          </a:bodyPr>
          <a:lstStyle>
            <a:lvl1pPr>
              <a:defRPr sz="1600">
                <a:solidFill>
                  <a:schemeClr val="tx2">
                    <a:lumMod val="90000"/>
                    <a:lumOff val="10000"/>
                  </a:schemeClr>
                </a:solidFill>
                <a:latin typeface="+mj-lt"/>
              </a:defRPr>
            </a:lvl1pPr>
            <a:lvl2pPr>
              <a:defRPr sz="1200">
                <a:solidFill>
                  <a:schemeClr val="tx2">
                    <a:lumMod val="90000"/>
                    <a:lumOff val="10000"/>
                  </a:schemeClr>
                </a:solidFill>
                <a:latin typeface="+mj-lt"/>
              </a:defRPr>
            </a:lvl2pPr>
            <a:lvl3pPr>
              <a:defRPr sz="1000">
                <a:solidFill>
                  <a:schemeClr val="tx2"/>
                </a:solidFill>
                <a:latin typeface="+mj-lt"/>
              </a:defRPr>
            </a:lvl3pPr>
            <a:lvl4pPr>
              <a:defRPr>
                <a:solidFill>
                  <a:schemeClr val="tx2"/>
                </a:solidFill>
                <a:latin typeface="+mn-lt"/>
              </a:defRPr>
            </a:lvl4pPr>
            <a:lvl5pPr>
              <a:defRPr>
                <a:solidFill>
                  <a:schemeClr val="tx2"/>
                </a:solidFill>
                <a:latin typeface="+mn-lt"/>
              </a:defRPr>
            </a:lvl5pPr>
          </a:lstStyle>
          <a:p>
            <a:pPr lvl="0"/>
            <a:r>
              <a:rPr lang="it-IT"/>
              <a:t>Fare clic per modificare gli stili del testo dello schema</a:t>
            </a:r>
          </a:p>
          <a:p>
            <a:pPr lvl="1"/>
            <a:r>
              <a:rPr lang="it-IT"/>
              <a:t>Secondo livello</a:t>
            </a:r>
          </a:p>
          <a:p>
            <a:pPr lvl="2"/>
            <a:r>
              <a:rPr lang="it-IT"/>
              <a:t>Terzo livello</a:t>
            </a:r>
          </a:p>
        </p:txBody>
      </p:sp>
      <p:sp>
        <p:nvSpPr>
          <p:cNvPr id="4" name="Title 1">
            <a:extLst>
              <a:ext uri="{FF2B5EF4-FFF2-40B4-BE49-F238E27FC236}">
                <a16:creationId xmlns:a16="http://schemas.microsoft.com/office/drawing/2014/main" id="{BEC19C24-0011-46AF-928C-F40FF3590221}"/>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385802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_slide iniziale">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B311DF-725F-493E-A461-6F57B5D319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64674" y="128017"/>
            <a:ext cx="2021927" cy="2021927"/>
          </a:xfrm>
          <a:prstGeom prst="rect">
            <a:avLst/>
          </a:prstGeom>
        </p:spPr>
      </p:pic>
      <p:sp>
        <p:nvSpPr>
          <p:cNvPr id="14" name="Title 1">
            <a:extLst>
              <a:ext uri="{FF2B5EF4-FFF2-40B4-BE49-F238E27FC236}">
                <a16:creationId xmlns:a16="http://schemas.microsoft.com/office/drawing/2014/main" id="{917DD6F4-DD02-4447-9D73-A1985ABB298C}"/>
              </a:ext>
            </a:extLst>
          </p:cNvPr>
          <p:cNvSpPr txBox="1">
            <a:spLocks/>
          </p:cNvSpPr>
          <p:nvPr userDrawn="1"/>
        </p:nvSpPr>
        <p:spPr>
          <a:xfrm>
            <a:off x="278154" y="1638550"/>
            <a:ext cx="8493706" cy="186640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it-IT" sz="3150" dirty="0">
                <a:latin typeface="Montserrat" panose="00000500000000000000" pitchFamily="2" charset="0"/>
              </a:rPr>
              <a:t>WE BOOST </a:t>
            </a:r>
            <a:r>
              <a:rPr lang="it-IT" sz="3150" b="1" dirty="0">
                <a:latin typeface="Montserrat" panose="00000500000000000000" pitchFamily="2" charset="0"/>
              </a:rPr>
              <a:t>BUSINESS</a:t>
            </a:r>
            <a:r>
              <a:rPr lang="it-IT" sz="3150" dirty="0">
                <a:latin typeface="Montserrat" panose="00000500000000000000" pitchFamily="2" charset="0"/>
              </a:rPr>
              <a:t/>
            </a:r>
            <a:br>
              <a:rPr lang="it-IT" sz="3150" dirty="0">
                <a:latin typeface="Montserrat" panose="00000500000000000000" pitchFamily="2" charset="0"/>
              </a:rPr>
            </a:br>
            <a:r>
              <a:rPr lang="it-IT" sz="3150" dirty="0">
                <a:latin typeface="Montserrat" panose="00000500000000000000" pitchFamily="2" charset="0"/>
              </a:rPr>
              <a:t>BY SHAPING </a:t>
            </a:r>
            <a:r>
              <a:rPr lang="it-IT" sz="3150" b="1" dirty="0">
                <a:latin typeface="Montserrat" panose="00000500000000000000" pitchFamily="2" charset="0"/>
              </a:rPr>
              <a:t>TECHNOLOGIES</a:t>
            </a:r>
            <a:r>
              <a:rPr lang="it-IT" sz="3150" dirty="0">
                <a:latin typeface="Montserrat" panose="00000500000000000000" pitchFamily="2" charset="0"/>
              </a:rPr>
              <a:t/>
            </a:r>
            <a:br>
              <a:rPr lang="it-IT" sz="3150" dirty="0">
                <a:latin typeface="Montserrat" panose="00000500000000000000" pitchFamily="2" charset="0"/>
              </a:rPr>
            </a:br>
            <a:r>
              <a:rPr lang="it-IT" sz="3150" dirty="0">
                <a:latin typeface="Montserrat" panose="00000500000000000000" pitchFamily="2" charset="0"/>
              </a:rPr>
              <a:t>THROUGH OUR </a:t>
            </a:r>
            <a:r>
              <a:rPr lang="it-IT" sz="3150" b="1" dirty="0">
                <a:latin typeface="Montserrat" panose="00000500000000000000" pitchFamily="2" charset="0"/>
              </a:rPr>
              <a:t>PEOPLE</a:t>
            </a:r>
            <a:r>
              <a:rPr lang="it-IT" sz="3150" dirty="0">
                <a:latin typeface="Montserrat" panose="00000500000000000000" pitchFamily="2" charset="0"/>
              </a:rPr>
              <a:t> UNIQUE VALUE</a:t>
            </a:r>
          </a:p>
        </p:txBody>
      </p:sp>
      <p:pic>
        <p:nvPicPr>
          <p:cNvPr id="18" name="Picture 17">
            <a:extLst>
              <a:ext uri="{FF2B5EF4-FFF2-40B4-BE49-F238E27FC236}">
                <a16:creationId xmlns:a16="http://schemas.microsoft.com/office/drawing/2014/main" id="{905168DA-04AA-466D-B420-CED2FE3A04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28017"/>
            <a:ext cx="3175853" cy="621251"/>
          </a:xfrm>
          <a:prstGeom prst="rect">
            <a:avLst/>
          </a:prstGeom>
        </p:spPr>
      </p:pic>
      <p:pic>
        <p:nvPicPr>
          <p:cNvPr id="19" name="Picture 18">
            <a:extLst>
              <a:ext uri="{FF2B5EF4-FFF2-40B4-BE49-F238E27FC236}">
                <a16:creationId xmlns:a16="http://schemas.microsoft.com/office/drawing/2014/main" id="{FD545474-640C-44CA-A2F8-F62135DAB9E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4427"/>
          <a:stretch/>
        </p:blipFill>
        <p:spPr>
          <a:xfrm>
            <a:off x="153824" y="620394"/>
            <a:ext cx="1931379" cy="2256998"/>
          </a:xfrm>
          <a:prstGeom prst="rect">
            <a:avLst/>
          </a:prstGeom>
        </p:spPr>
      </p:pic>
      <p:pic>
        <p:nvPicPr>
          <p:cNvPr id="20" name="Picture 19">
            <a:extLst>
              <a:ext uri="{FF2B5EF4-FFF2-40B4-BE49-F238E27FC236}">
                <a16:creationId xmlns:a16="http://schemas.microsoft.com/office/drawing/2014/main" id="{34DFAB37-E87B-4D5A-871D-DD5CF82250F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945"/>
          <a:stretch/>
        </p:blipFill>
        <p:spPr>
          <a:xfrm>
            <a:off x="3138948" y="2824612"/>
            <a:ext cx="2736691" cy="2190873"/>
          </a:xfrm>
          <a:prstGeom prst="rect">
            <a:avLst/>
          </a:prstGeom>
        </p:spPr>
      </p:pic>
      <p:pic>
        <p:nvPicPr>
          <p:cNvPr id="21" name="Picture 20">
            <a:extLst>
              <a:ext uri="{FF2B5EF4-FFF2-40B4-BE49-F238E27FC236}">
                <a16:creationId xmlns:a16="http://schemas.microsoft.com/office/drawing/2014/main" id="{A273D9CB-A36E-45AB-B4CA-F32B874531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33461" b="28876"/>
          <a:stretch/>
        </p:blipFill>
        <p:spPr>
          <a:xfrm>
            <a:off x="7236913" y="3112999"/>
            <a:ext cx="1907087" cy="2038476"/>
          </a:xfrm>
          <a:prstGeom prst="rect">
            <a:avLst/>
          </a:prstGeom>
        </p:spPr>
      </p:pic>
    </p:spTree>
    <p:extLst>
      <p:ext uri="{BB962C8B-B14F-4D97-AF65-F5344CB8AC3E}">
        <p14:creationId xmlns:p14="http://schemas.microsoft.com/office/powerpoint/2010/main" val="2825724989"/>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62394B-75B4-35EC-E9C9-F4AC11ED58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427"/>
          <a:stretch/>
        </p:blipFill>
        <p:spPr>
          <a:xfrm>
            <a:off x="153824" y="1273010"/>
            <a:ext cx="1719468" cy="2009360"/>
          </a:xfrm>
          <a:prstGeom prst="rect">
            <a:avLst/>
          </a:prstGeom>
        </p:spPr>
      </p:pic>
      <p:pic>
        <p:nvPicPr>
          <p:cNvPr id="4" name="Picture 3">
            <a:extLst>
              <a:ext uri="{FF2B5EF4-FFF2-40B4-BE49-F238E27FC236}">
                <a16:creationId xmlns:a16="http://schemas.microsoft.com/office/drawing/2014/main" id="{67B88A50-7454-7680-B00D-E2E270738C4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9945"/>
          <a:stretch/>
        </p:blipFill>
        <p:spPr>
          <a:xfrm>
            <a:off x="345118" y="1838672"/>
            <a:ext cx="2336036" cy="1870127"/>
          </a:xfrm>
          <a:prstGeom prst="rect">
            <a:avLst/>
          </a:prstGeom>
        </p:spPr>
      </p:pic>
      <p:pic>
        <p:nvPicPr>
          <p:cNvPr id="6" name="Picture 5" descr="A green circle with black background&#10;&#10;Description automatically generated">
            <a:extLst>
              <a:ext uri="{FF2B5EF4-FFF2-40B4-BE49-F238E27FC236}">
                <a16:creationId xmlns:a16="http://schemas.microsoft.com/office/drawing/2014/main" id="{8D4F7066-68DA-2BEB-72DE-CCBC3A7DC6E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939546" y="1948103"/>
            <a:ext cx="909455" cy="909455"/>
          </a:xfrm>
          <a:prstGeom prst="rect">
            <a:avLst/>
          </a:prstGeom>
        </p:spPr>
      </p:pic>
      <p:pic>
        <p:nvPicPr>
          <p:cNvPr id="8" name="Picture 7" descr="A blue dots in a circle&#10;&#10;Description automatically generated">
            <a:extLst>
              <a:ext uri="{FF2B5EF4-FFF2-40B4-BE49-F238E27FC236}">
                <a16:creationId xmlns:a16="http://schemas.microsoft.com/office/drawing/2014/main" id="{7722EA70-84ED-D573-4814-7D73BB661D6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20505" y="1338313"/>
            <a:ext cx="653920" cy="653920"/>
          </a:xfrm>
          <a:prstGeom prst="rect">
            <a:avLst/>
          </a:prstGeom>
        </p:spPr>
      </p:pic>
      <p:pic>
        <p:nvPicPr>
          <p:cNvPr id="10" name="Picture 9" descr="A blue and black circle with lines&#10;&#10;Description automatically generated">
            <a:extLst>
              <a:ext uri="{FF2B5EF4-FFF2-40B4-BE49-F238E27FC236}">
                <a16:creationId xmlns:a16="http://schemas.microsoft.com/office/drawing/2014/main" id="{CF723295-C0E4-D185-6496-6B8F83A4755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04650" y="1866024"/>
            <a:ext cx="451694" cy="767344"/>
          </a:xfrm>
          <a:prstGeom prst="rect">
            <a:avLst/>
          </a:prstGeom>
        </p:spPr>
      </p:pic>
      <p:pic>
        <p:nvPicPr>
          <p:cNvPr id="12" name="Picture 11" descr="A blue and black circle with lines&#10;&#10;Description automatically generated">
            <a:extLst>
              <a:ext uri="{FF2B5EF4-FFF2-40B4-BE49-F238E27FC236}">
                <a16:creationId xmlns:a16="http://schemas.microsoft.com/office/drawing/2014/main" id="{7A3FDAD3-E86F-1A92-8022-945D00CCD7A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0" y="883690"/>
            <a:ext cx="746166" cy="1267599"/>
          </a:xfrm>
          <a:prstGeom prst="rect">
            <a:avLst/>
          </a:prstGeom>
        </p:spPr>
      </p:pic>
      <p:pic>
        <p:nvPicPr>
          <p:cNvPr id="13" name="Picture 12" descr="A green circle with black background&#10;&#10;Description automatically generated">
            <a:extLst>
              <a:ext uri="{FF2B5EF4-FFF2-40B4-BE49-F238E27FC236}">
                <a16:creationId xmlns:a16="http://schemas.microsoft.com/office/drawing/2014/main" id="{068C46DB-D4BE-DFCE-9B4D-AB17A977C79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240643" y="1517489"/>
            <a:ext cx="633800" cy="633800"/>
          </a:xfrm>
          <a:prstGeom prst="rect">
            <a:avLst/>
          </a:prstGeom>
        </p:spPr>
      </p:pic>
      <p:pic>
        <p:nvPicPr>
          <p:cNvPr id="14" name="Picture 13" descr="A blue dots in a circle&#10;&#10;Description automatically generated">
            <a:extLst>
              <a:ext uri="{FF2B5EF4-FFF2-40B4-BE49-F238E27FC236}">
                <a16:creationId xmlns:a16="http://schemas.microsoft.com/office/drawing/2014/main" id="{916460B2-8218-A504-26EE-576B898C73E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41380" y="2609500"/>
            <a:ext cx="780337" cy="780337"/>
          </a:xfrm>
          <a:prstGeom prst="rect">
            <a:avLst/>
          </a:prstGeom>
        </p:spPr>
      </p:pic>
      <p:sp>
        <p:nvSpPr>
          <p:cNvPr id="15" name="Oval 14">
            <a:extLst>
              <a:ext uri="{FF2B5EF4-FFF2-40B4-BE49-F238E27FC236}">
                <a16:creationId xmlns:a16="http://schemas.microsoft.com/office/drawing/2014/main" id="{4728D52A-778D-73DC-DDF9-10740CB2FC33}"/>
              </a:ext>
            </a:extLst>
          </p:cNvPr>
          <p:cNvSpPr/>
          <p:nvPr userDrawn="1"/>
        </p:nvSpPr>
        <p:spPr>
          <a:xfrm>
            <a:off x="1324552" y="1696561"/>
            <a:ext cx="736184" cy="7361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7F2B073-930A-77DC-4075-5A484A90E6A6}"/>
              </a:ext>
            </a:extLst>
          </p:cNvPr>
          <p:cNvSpPr/>
          <p:nvPr userDrawn="1"/>
        </p:nvSpPr>
        <p:spPr>
          <a:xfrm>
            <a:off x="2226044" y="2842282"/>
            <a:ext cx="336459" cy="33645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blue and black circle with lines&#10;&#10;Description automatically generated">
            <a:extLst>
              <a:ext uri="{FF2B5EF4-FFF2-40B4-BE49-F238E27FC236}">
                <a16:creationId xmlns:a16="http://schemas.microsoft.com/office/drawing/2014/main" id="{9820F473-33F2-7DE3-3151-7CD4715A61C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250324" y="3234481"/>
            <a:ext cx="746166" cy="1267599"/>
          </a:xfrm>
          <a:prstGeom prst="rect">
            <a:avLst/>
          </a:prstGeom>
        </p:spPr>
      </p:pic>
      <p:pic>
        <p:nvPicPr>
          <p:cNvPr id="20" name="Picture 19" descr="A green circle with black background&#10;&#10;Description automatically generated">
            <a:extLst>
              <a:ext uri="{FF2B5EF4-FFF2-40B4-BE49-F238E27FC236}">
                <a16:creationId xmlns:a16="http://schemas.microsoft.com/office/drawing/2014/main" id="{B148ED1A-1FE9-7F8C-9575-2B342676362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3251542" y="3034014"/>
            <a:ext cx="479219" cy="479219"/>
          </a:xfrm>
          <a:prstGeom prst="rect">
            <a:avLst/>
          </a:prstGeom>
        </p:spPr>
      </p:pic>
      <p:pic>
        <p:nvPicPr>
          <p:cNvPr id="21" name="Picture 20" descr="A blue dots in a circle&#10;&#10;Description automatically generated">
            <a:extLst>
              <a:ext uri="{FF2B5EF4-FFF2-40B4-BE49-F238E27FC236}">
                <a16:creationId xmlns:a16="http://schemas.microsoft.com/office/drawing/2014/main" id="{8639EE54-9807-5414-3490-44A98A7C228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179840" y="1535435"/>
            <a:ext cx="780337" cy="780337"/>
          </a:xfrm>
          <a:prstGeom prst="rect">
            <a:avLst/>
          </a:prstGeom>
        </p:spPr>
      </p:pic>
      <p:pic>
        <p:nvPicPr>
          <p:cNvPr id="22" name="Picture 21">
            <a:extLst>
              <a:ext uri="{FF2B5EF4-FFF2-40B4-BE49-F238E27FC236}">
                <a16:creationId xmlns:a16="http://schemas.microsoft.com/office/drawing/2014/main" id="{B338EA60-C56B-B57F-078E-EC733FC56819}"/>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b="19945"/>
          <a:stretch/>
        </p:blipFill>
        <p:spPr>
          <a:xfrm>
            <a:off x="2581726" y="3115332"/>
            <a:ext cx="1078862" cy="863689"/>
          </a:xfrm>
          <a:prstGeom prst="rect">
            <a:avLst/>
          </a:prstGeom>
        </p:spPr>
      </p:pic>
      <p:sp>
        <p:nvSpPr>
          <p:cNvPr id="23" name="Oval 22">
            <a:extLst>
              <a:ext uri="{FF2B5EF4-FFF2-40B4-BE49-F238E27FC236}">
                <a16:creationId xmlns:a16="http://schemas.microsoft.com/office/drawing/2014/main" id="{ECA8DD1D-BE02-B0B7-1477-B12F02F3FB32}"/>
              </a:ext>
            </a:extLst>
          </p:cNvPr>
          <p:cNvSpPr/>
          <p:nvPr userDrawn="1"/>
        </p:nvSpPr>
        <p:spPr>
          <a:xfrm>
            <a:off x="2824853" y="3914750"/>
            <a:ext cx="654349" cy="6543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A green circle with black background&#10;&#10;Description automatically generated">
            <a:extLst>
              <a:ext uri="{FF2B5EF4-FFF2-40B4-BE49-F238E27FC236}">
                <a16:creationId xmlns:a16="http://schemas.microsoft.com/office/drawing/2014/main" id="{E245E407-DAE8-63E0-0951-01AB47AC2D0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3764102" y="2331204"/>
            <a:ext cx="587498" cy="587498"/>
          </a:xfrm>
          <a:prstGeom prst="rect">
            <a:avLst/>
          </a:prstGeom>
        </p:spPr>
      </p:pic>
      <p:sp>
        <p:nvSpPr>
          <p:cNvPr id="25" name="Oval 24">
            <a:extLst>
              <a:ext uri="{FF2B5EF4-FFF2-40B4-BE49-F238E27FC236}">
                <a16:creationId xmlns:a16="http://schemas.microsoft.com/office/drawing/2014/main" id="{291AF6DB-50D3-89EA-6235-6B1728A77961}"/>
              </a:ext>
            </a:extLst>
          </p:cNvPr>
          <p:cNvSpPr/>
          <p:nvPr userDrawn="1"/>
        </p:nvSpPr>
        <p:spPr>
          <a:xfrm>
            <a:off x="3210749" y="2298920"/>
            <a:ext cx="500533" cy="5005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5221D3D7-D315-BB05-C350-5906E5C06E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9945"/>
          <a:stretch/>
        </p:blipFill>
        <p:spPr>
          <a:xfrm>
            <a:off x="3820158" y="1948103"/>
            <a:ext cx="2336036" cy="1870127"/>
          </a:xfrm>
          <a:prstGeom prst="rect">
            <a:avLst/>
          </a:prstGeom>
        </p:spPr>
      </p:pic>
      <p:pic>
        <p:nvPicPr>
          <p:cNvPr id="27" name="Picture 26" descr="A blue dots in a circle&#10;&#10;Description automatically generated">
            <a:extLst>
              <a:ext uri="{FF2B5EF4-FFF2-40B4-BE49-F238E27FC236}">
                <a16:creationId xmlns:a16="http://schemas.microsoft.com/office/drawing/2014/main" id="{34B53F54-21E4-B471-D520-EEB631CA873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08553" y="1948104"/>
            <a:ext cx="653920" cy="653920"/>
          </a:xfrm>
          <a:prstGeom prst="rect">
            <a:avLst/>
          </a:prstGeom>
        </p:spPr>
      </p:pic>
      <p:sp>
        <p:nvSpPr>
          <p:cNvPr id="28" name="Oval 27">
            <a:extLst>
              <a:ext uri="{FF2B5EF4-FFF2-40B4-BE49-F238E27FC236}">
                <a16:creationId xmlns:a16="http://schemas.microsoft.com/office/drawing/2014/main" id="{4ADEA904-EE46-9936-BBAC-B2DCE9C2CBB4}"/>
              </a:ext>
            </a:extLst>
          </p:cNvPr>
          <p:cNvSpPr/>
          <p:nvPr userDrawn="1"/>
        </p:nvSpPr>
        <p:spPr>
          <a:xfrm>
            <a:off x="3545085" y="3385201"/>
            <a:ext cx="654349" cy="6543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F386F400-1DA3-A3F5-423C-491FCD54DF94}"/>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b="19945"/>
          <a:stretch/>
        </p:blipFill>
        <p:spPr>
          <a:xfrm>
            <a:off x="3433303" y="2587157"/>
            <a:ext cx="1078862" cy="863689"/>
          </a:xfrm>
          <a:prstGeom prst="rect">
            <a:avLst/>
          </a:prstGeom>
        </p:spPr>
      </p:pic>
      <p:sp>
        <p:nvSpPr>
          <p:cNvPr id="30" name="Oval 29">
            <a:extLst>
              <a:ext uri="{FF2B5EF4-FFF2-40B4-BE49-F238E27FC236}">
                <a16:creationId xmlns:a16="http://schemas.microsoft.com/office/drawing/2014/main" id="{C47D4A09-7B87-233D-4EEA-35CC8467F198}"/>
              </a:ext>
            </a:extLst>
          </p:cNvPr>
          <p:cNvSpPr/>
          <p:nvPr userDrawn="1"/>
        </p:nvSpPr>
        <p:spPr>
          <a:xfrm>
            <a:off x="4842964" y="2402831"/>
            <a:ext cx="253464" cy="25346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blue dots in a circle&#10;&#10;Description automatically generated">
            <a:extLst>
              <a:ext uri="{FF2B5EF4-FFF2-40B4-BE49-F238E27FC236}">
                <a16:creationId xmlns:a16="http://schemas.microsoft.com/office/drawing/2014/main" id="{3A8A04AB-ED56-3D7A-E4CC-90D4CA4E3A9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164359" y="3365559"/>
            <a:ext cx="780337" cy="780337"/>
          </a:xfrm>
          <a:prstGeom prst="rect">
            <a:avLst/>
          </a:prstGeom>
        </p:spPr>
      </p:pic>
      <p:pic>
        <p:nvPicPr>
          <p:cNvPr id="34" name="Picture 33">
            <a:extLst>
              <a:ext uri="{FF2B5EF4-FFF2-40B4-BE49-F238E27FC236}">
                <a16:creationId xmlns:a16="http://schemas.microsoft.com/office/drawing/2014/main" id="{71094AB4-590D-C3FE-2181-BD239FDDA2B5}"/>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b="19945"/>
          <a:stretch/>
        </p:blipFill>
        <p:spPr>
          <a:xfrm>
            <a:off x="5325039" y="2190877"/>
            <a:ext cx="1078862" cy="863689"/>
          </a:xfrm>
          <a:prstGeom prst="rect">
            <a:avLst/>
          </a:prstGeom>
        </p:spPr>
      </p:pic>
      <p:sp>
        <p:nvSpPr>
          <p:cNvPr id="36" name="Oval 35">
            <a:extLst>
              <a:ext uri="{FF2B5EF4-FFF2-40B4-BE49-F238E27FC236}">
                <a16:creationId xmlns:a16="http://schemas.microsoft.com/office/drawing/2014/main" id="{5967D10F-6C1E-D240-F702-A569F71B3930}"/>
              </a:ext>
            </a:extLst>
          </p:cNvPr>
          <p:cNvSpPr/>
          <p:nvPr userDrawn="1"/>
        </p:nvSpPr>
        <p:spPr>
          <a:xfrm>
            <a:off x="6211387" y="2097945"/>
            <a:ext cx="736184" cy="7361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descr="A blue and black circle with lines&#10;&#10;Description automatically generated">
            <a:extLst>
              <a:ext uri="{FF2B5EF4-FFF2-40B4-BE49-F238E27FC236}">
                <a16:creationId xmlns:a16="http://schemas.microsoft.com/office/drawing/2014/main" id="{9685DA19-5A12-30E9-3B81-ADA233111D0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5400000" flipH="1">
            <a:off x="6719811" y="1314304"/>
            <a:ext cx="746166" cy="1267599"/>
          </a:xfrm>
          <a:prstGeom prst="rect">
            <a:avLst/>
          </a:prstGeom>
        </p:spPr>
      </p:pic>
      <p:pic>
        <p:nvPicPr>
          <p:cNvPr id="38" name="Picture 37" descr="A green circle with black background&#10;&#10;Description automatically generated">
            <a:extLst>
              <a:ext uri="{FF2B5EF4-FFF2-40B4-BE49-F238E27FC236}">
                <a16:creationId xmlns:a16="http://schemas.microsoft.com/office/drawing/2014/main" id="{37AA6058-0E94-6DF3-3BEF-134E0F523B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6917956" y="2167993"/>
            <a:ext cx="909455" cy="909455"/>
          </a:xfrm>
          <a:prstGeom prst="rect">
            <a:avLst/>
          </a:prstGeom>
        </p:spPr>
      </p:pic>
      <p:pic>
        <p:nvPicPr>
          <p:cNvPr id="42" name="Picture 41" descr="A blue dots in a circle&#10;&#10;Description automatically generated">
            <a:extLst>
              <a:ext uri="{FF2B5EF4-FFF2-40B4-BE49-F238E27FC236}">
                <a16:creationId xmlns:a16="http://schemas.microsoft.com/office/drawing/2014/main" id="{376DC92B-6E91-E0AC-A2D1-E0184DE7799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564303" y="1877293"/>
            <a:ext cx="421627" cy="421627"/>
          </a:xfrm>
          <a:prstGeom prst="rect">
            <a:avLst/>
          </a:prstGeom>
        </p:spPr>
      </p:pic>
      <p:pic>
        <p:nvPicPr>
          <p:cNvPr id="43" name="Picture 42" descr="A blue and black circle with lines&#10;&#10;Description automatically generated">
            <a:extLst>
              <a:ext uri="{FF2B5EF4-FFF2-40B4-BE49-F238E27FC236}">
                <a16:creationId xmlns:a16="http://schemas.microsoft.com/office/drawing/2014/main" id="{3E8CB5C3-A434-5AFC-5375-C50D350493A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07607" y="2731710"/>
            <a:ext cx="451694" cy="767344"/>
          </a:xfrm>
          <a:prstGeom prst="rect">
            <a:avLst/>
          </a:prstGeom>
        </p:spPr>
      </p:pic>
      <p:sp>
        <p:nvSpPr>
          <p:cNvPr id="44" name="Oval 43">
            <a:extLst>
              <a:ext uri="{FF2B5EF4-FFF2-40B4-BE49-F238E27FC236}">
                <a16:creationId xmlns:a16="http://schemas.microsoft.com/office/drawing/2014/main" id="{AE6C15EF-38F6-F462-FDBA-84FDEAE1397A}"/>
              </a:ext>
            </a:extLst>
          </p:cNvPr>
          <p:cNvSpPr/>
          <p:nvPr userDrawn="1"/>
        </p:nvSpPr>
        <p:spPr>
          <a:xfrm>
            <a:off x="8113706" y="3164606"/>
            <a:ext cx="500533" cy="5005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a:extLst>
              <a:ext uri="{FF2B5EF4-FFF2-40B4-BE49-F238E27FC236}">
                <a16:creationId xmlns:a16="http://schemas.microsoft.com/office/drawing/2014/main" id="{CE9AC3A0-4CC2-DD2D-19AB-506626F449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b="19945"/>
          <a:stretch/>
        </p:blipFill>
        <p:spPr>
          <a:xfrm>
            <a:off x="8259451" y="3365559"/>
            <a:ext cx="1078862" cy="863689"/>
          </a:xfrm>
          <a:prstGeom prst="rect">
            <a:avLst/>
          </a:prstGeom>
        </p:spPr>
      </p:pic>
      <p:pic>
        <p:nvPicPr>
          <p:cNvPr id="46" name="Picture 45">
            <a:extLst>
              <a:ext uri="{FF2B5EF4-FFF2-40B4-BE49-F238E27FC236}">
                <a16:creationId xmlns:a16="http://schemas.microsoft.com/office/drawing/2014/main" id="{1DE45481-2CAB-551C-1786-6C9CDDB620A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427"/>
          <a:stretch/>
        </p:blipFill>
        <p:spPr>
          <a:xfrm>
            <a:off x="7742928" y="1461357"/>
            <a:ext cx="1719468" cy="2009360"/>
          </a:xfrm>
          <a:prstGeom prst="rect">
            <a:avLst/>
          </a:prstGeom>
        </p:spPr>
      </p:pic>
      <p:pic>
        <p:nvPicPr>
          <p:cNvPr id="47" name="Picture 46" descr="A blue and black circle with lines&#10;&#10;Description automatically generated">
            <a:extLst>
              <a:ext uri="{FF2B5EF4-FFF2-40B4-BE49-F238E27FC236}">
                <a16:creationId xmlns:a16="http://schemas.microsoft.com/office/drawing/2014/main" id="{63A7DBD3-C9B0-360C-F157-FD754BC01F9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721704" y="1517489"/>
            <a:ext cx="421627" cy="716267"/>
          </a:xfrm>
          <a:prstGeom prst="rect">
            <a:avLst/>
          </a:prstGeom>
        </p:spPr>
      </p:pic>
      <p:sp>
        <p:nvSpPr>
          <p:cNvPr id="48" name="Oval 47">
            <a:extLst>
              <a:ext uri="{FF2B5EF4-FFF2-40B4-BE49-F238E27FC236}">
                <a16:creationId xmlns:a16="http://schemas.microsoft.com/office/drawing/2014/main" id="{EAD0062D-3475-56C2-F088-F47E630AE953}"/>
              </a:ext>
            </a:extLst>
          </p:cNvPr>
          <p:cNvSpPr/>
          <p:nvPr userDrawn="1"/>
        </p:nvSpPr>
        <p:spPr>
          <a:xfrm>
            <a:off x="1681001" y="1727764"/>
            <a:ext cx="2256620" cy="232053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350" dirty="0">
                <a:solidFill>
                  <a:srgbClr val="001626"/>
                </a:solidFill>
                <a:latin typeface="Montserrat" panose="00000500000000000000" pitchFamily="2" charset="0"/>
              </a:rPr>
              <a:t>WE BOOST </a:t>
            </a:r>
            <a:r>
              <a:rPr lang="it-IT" sz="1350" b="1" dirty="0">
                <a:solidFill>
                  <a:srgbClr val="007DC3"/>
                </a:solidFill>
                <a:latin typeface="Montserrat" panose="00000500000000000000" pitchFamily="2" charset="0"/>
              </a:rPr>
              <a:t>BUSINESS</a:t>
            </a:r>
            <a:r>
              <a:rPr lang="it-IT" sz="1350" dirty="0">
                <a:solidFill>
                  <a:srgbClr val="001626"/>
                </a:solidFill>
                <a:latin typeface="Montserrat" panose="00000500000000000000" pitchFamily="2" charset="0"/>
              </a:rPr>
              <a:t/>
            </a:r>
            <a:br>
              <a:rPr lang="it-IT" sz="1350" dirty="0">
                <a:solidFill>
                  <a:srgbClr val="001626"/>
                </a:solidFill>
                <a:latin typeface="Montserrat" panose="00000500000000000000" pitchFamily="2" charset="0"/>
              </a:rPr>
            </a:br>
            <a:r>
              <a:rPr lang="it-IT" sz="1350" dirty="0">
                <a:solidFill>
                  <a:srgbClr val="001626"/>
                </a:solidFill>
                <a:latin typeface="Montserrat" panose="00000500000000000000" pitchFamily="2" charset="0"/>
              </a:rPr>
              <a:t>BY SHAPING </a:t>
            </a:r>
            <a:r>
              <a:rPr lang="it-IT" sz="1350" b="1" dirty="0">
                <a:solidFill>
                  <a:srgbClr val="007DC3"/>
                </a:solidFill>
                <a:latin typeface="Montserrat" panose="00000500000000000000" pitchFamily="2" charset="0"/>
              </a:rPr>
              <a:t>TECHNOLOGIES</a:t>
            </a:r>
            <a:r>
              <a:rPr lang="it-IT" sz="1350" dirty="0">
                <a:solidFill>
                  <a:srgbClr val="001626"/>
                </a:solidFill>
                <a:latin typeface="Montserrat" panose="00000500000000000000" pitchFamily="2" charset="0"/>
              </a:rPr>
              <a:t/>
            </a:r>
            <a:br>
              <a:rPr lang="it-IT" sz="1350" dirty="0">
                <a:solidFill>
                  <a:srgbClr val="001626"/>
                </a:solidFill>
                <a:latin typeface="Montserrat" panose="00000500000000000000" pitchFamily="2" charset="0"/>
              </a:rPr>
            </a:br>
            <a:r>
              <a:rPr lang="it-IT" sz="1350" dirty="0">
                <a:solidFill>
                  <a:srgbClr val="001626"/>
                </a:solidFill>
                <a:latin typeface="Montserrat" panose="00000500000000000000" pitchFamily="2" charset="0"/>
              </a:rPr>
              <a:t>THROUGH OUR </a:t>
            </a:r>
            <a:r>
              <a:rPr lang="it-IT" sz="1350" b="1" dirty="0">
                <a:solidFill>
                  <a:srgbClr val="007DC3"/>
                </a:solidFill>
                <a:latin typeface="Montserrat" panose="00000500000000000000" pitchFamily="2" charset="0"/>
              </a:rPr>
              <a:t>PEOPLE</a:t>
            </a:r>
            <a:r>
              <a:rPr lang="it-IT" sz="1350" dirty="0">
                <a:solidFill>
                  <a:srgbClr val="001626"/>
                </a:solidFill>
                <a:latin typeface="Montserrat" panose="00000500000000000000" pitchFamily="2" charset="0"/>
              </a:rPr>
              <a:t> UNIQUE VALUE</a:t>
            </a:r>
          </a:p>
        </p:txBody>
      </p:sp>
      <p:pic>
        <p:nvPicPr>
          <p:cNvPr id="49" name="Picture 48">
            <a:extLst>
              <a:ext uri="{FF2B5EF4-FFF2-40B4-BE49-F238E27FC236}">
                <a16:creationId xmlns:a16="http://schemas.microsoft.com/office/drawing/2014/main" id="{4026F14F-F865-56F6-EDBF-AAE99597310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725" y="102896"/>
            <a:ext cx="2349548" cy="459611"/>
          </a:xfrm>
          <a:prstGeom prst="rect">
            <a:avLst/>
          </a:prstGeom>
        </p:spPr>
      </p:pic>
      <p:pic>
        <p:nvPicPr>
          <p:cNvPr id="50" name="Picture 49" descr="A green circle with black background&#10;&#10;Description automatically generated">
            <a:extLst>
              <a:ext uri="{FF2B5EF4-FFF2-40B4-BE49-F238E27FC236}">
                <a16:creationId xmlns:a16="http://schemas.microsoft.com/office/drawing/2014/main" id="{8CD18E4A-A448-F9AD-DA31-F5CCBEF1757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5289"/>
          <a:stretch/>
        </p:blipFill>
        <p:spPr>
          <a:xfrm flipH="1">
            <a:off x="8554817" y="2637721"/>
            <a:ext cx="588513" cy="909455"/>
          </a:xfrm>
          <a:prstGeom prst="rect">
            <a:avLst/>
          </a:prstGeom>
        </p:spPr>
      </p:pic>
      <p:pic>
        <p:nvPicPr>
          <p:cNvPr id="51" name="Picture 50" descr="A green circle with black background&#10;&#10;Description automatically generated">
            <a:extLst>
              <a:ext uri="{FF2B5EF4-FFF2-40B4-BE49-F238E27FC236}">
                <a16:creationId xmlns:a16="http://schemas.microsoft.com/office/drawing/2014/main" id="{5B0767A6-D09A-7172-DD75-35FEAE264A8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flipH="1">
            <a:off x="7758934" y="1282435"/>
            <a:ext cx="572591" cy="572591"/>
          </a:xfrm>
          <a:prstGeom prst="rect">
            <a:avLst/>
          </a:prstGeom>
        </p:spPr>
      </p:pic>
      <p:pic>
        <p:nvPicPr>
          <p:cNvPr id="52" name="Picture 51" descr="A blue dots in a circle&#10;&#10;Description automatically generated">
            <a:extLst>
              <a:ext uri="{FF2B5EF4-FFF2-40B4-BE49-F238E27FC236}">
                <a16:creationId xmlns:a16="http://schemas.microsoft.com/office/drawing/2014/main" id="{A3FCEE54-B7F9-C8E7-C5B3-2E1D52C6627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308935" y="1147099"/>
            <a:ext cx="449596" cy="449596"/>
          </a:xfrm>
          <a:prstGeom prst="rect">
            <a:avLst/>
          </a:prstGeom>
        </p:spPr>
      </p:pic>
      <p:pic>
        <p:nvPicPr>
          <p:cNvPr id="53" name="Picture 52" descr="A blue and black circle with lines&#10;&#10;Description automatically generated">
            <a:extLst>
              <a:ext uri="{FF2B5EF4-FFF2-40B4-BE49-F238E27FC236}">
                <a16:creationId xmlns:a16="http://schemas.microsoft.com/office/drawing/2014/main" id="{C774CACB-8A3D-9F9D-D941-F84548C70BE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91637" y="656673"/>
            <a:ext cx="451694" cy="767344"/>
          </a:xfrm>
          <a:prstGeom prst="rect">
            <a:avLst/>
          </a:prstGeom>
        </p:spPr>
      </p:pic>
      <p:pic>
        <p:nvPicPr>
          <p:cNvPr id="54" name="Picture 53">
            <a:extLst>
              <a:ext uri="{FF2B5EF4-FFF2-40B4-BE49-F238E27FC236}">
                <a16:creationId xmlns:a16="http://schemas.microsoft.com/office/drawing/2014/main" id="{D5D40A1C-9D1F-A59B-5A83-73EC82760E2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b="19945"/>
          <a:stretch/>
        </p:blipFill>
        <p:spPr>
          <a:xfrm>
            <a:off x="6917956" y="724880"/>
            <a:ext cx="1078862" cy="863689"/>
          </a:xfrm>
          <a:prstGeom prst="rect">
            <a:avLst/>
          </a:prstGeom>
        </p:spPr>
      </p:pic>
    </p:spTree>
    <p:extLst>
      <p:ext uri="{BB962C8B-B14F-4D97-AF65-F5344CB8AC3E}">
        <p14:creationId xmlns:p14="http://schemas.microsoft.com/office/powerpoint/2010/main" val="226270859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62394B-75B4-35EC-E9C9-F4AC11ED58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427"/>
          <a:stretch/>
        </p:blipFill>
        <p:spPr>
          <a:xfrm>
            <a:off x="153824" y="554044"/>
            <a:ext cx="1719468" cy="2009360"/>
          </a:xfrm>
          <a:prstGeom prst="rect">
            <a:avLst/>
          </a:prstGeom>
        </p:spPr>
      </p:pic>
      <p:pic>
        <p:nvPicPr>
          <p:cNvPr id="4" name="Picture 3">
            <a:extLst>
              <a:ext uri="{FF2B5EF4-FFF2-40B4-BE49-F238E27FC236}">
                <a16:creationId xmlns:a16="http://schemas.microsoft.com/office/drawing/2014/main" id="{67B88A50-7454-7680-B00D-E2E270738C4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9945"/>
          <a:stretch/>
        </p:blipFill>
        <p:spPr>
          <a:xfrm>
            <a:off x="345118" y="1119706"/>
            <a:ext cx="2336036" cy="1870127"/>
          </a:xfrm>
          <a:prstGeom prst="rect">
            <a:avLst/>
          </a:prstGeom>
        </p:spPr>
      </p:pic>
      <p:pic>
        <p:nvPicPr>
          <p:cNvPr id="6" name="Picture 5" descr="A green circle with black background&#10;&#10;Description automatically generated">
            <a:extLst>
              <a:ext uri="{FF2B5EF4-FFF2-40B4-BE49-F238E27FC236}">
                <a16:creationId xmlns:a16="http://schemas.microsoft.com/office/drawing/2014/main" id="{8D4F7066-68DA-2BEB-72DE-CCBC3A7DC6E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939546" y="1229137"/>
            <a:ext cx="909455" cy="909455"/>
          </a:xfrm>
          <a:prstGeom prst="rect">
            <a:avLst/>
          </a:prstGeom>
        </p:spPr>
      </p:pic>
      <p:pic>
        <p:nvPicPr>
          <p:cNvPr id="8" name="Picture 7" descr="A blue dots in a circle&#10;&#10;Description automatically generated">
            <a:extLst>
              <a:ext uri="{FF2B5EF4-FFF2-40B4-BE49-F238E27FC236}">
                <a16:creationId xmlns:a16="http://schemas.microsoft.com/office/drawing/2014/main" id="{7722EA70-84ED-D573-4814-7D73BB661D6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20505" y="619347"/>
            <a:ext cx="653920" cy="653920"/>
          </a:xfrm>
          <a:prstGeom prst="rect">
            <a:avLst/>
          </a:prstGeom>
        </p:spPr>
      </p:pic>
      <p:pic>
        <p:nvPicPr>
          <p:cNvPr id="10" name="Picture 9" descr="A blue and black circle with lines&#10;&#10;Description automatically generated">
            <a:extLst>
              <a:ext uri="{FF2B5EF4-FFF2-40B4-BE49-F238E27FC236}">
                <a16:creationId xmlns:a16="http://schemas.microsoft.com/office/drawing/2014/main" id="{CF723295-C0E4-D185-6496-6B8F83A4755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04650" y="1147058"/>
            <a:ext cx="451694" cy="767344"/>
          </a:xfrm>
          <a:prstGeom prst="rect">
            <a:avLst/>
          </a:prstGeom>
        </p:spPr>
      </p:pic>
      <p:pic>
        <p:nvPicPr>
          <p:cNvPr id="12" name="Picture 11" descr="A blue and black circle with lines&#10;&#10;Description automatically generated">
            <a:extLst>
              <a:ext uri="{FF2B5EF4-FFF2-40B4-BE49-F238E27FC236}">
                <a16:creationId xmlns:a16="http://schemas.microsoft.com/office/drawing/2014/main" id="{7A3FDAD3-E86F-1A92-8022-945D00CCD7A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0" y="164724"/>
            <a:ext cx="746166" cy="1267599"/>
          </a:xfrm>
          <a:prstGeom prst="rect">
            <a:avLst/>
          </a:prstGeom>
        </p:spPr>
      </p:pic>
      <p:pic>
        <p:nvPicPr>
          <p:cNvPr id="13" name="Picture 12" descr="A green circle with black background&#10;&#10;Description automatically generated">
            <a:extLst>
              <a:ext uri="{FF2B5EF4-FFF2-40B4-BE49-F238E27FC236}">
                <a16:creationId xmlns:a16="http://schemas.microsoft.com/office/drawing/2014/main" id="{068C46DB-D4BE-DFCE-9B4D-AB17A977C79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240643" y="798523"/>
            <a:ext cx="633800" cy="633800"/>
          </a:xfrm>
          <a:prstGeom prst="rect">
            <a:avLst/>
          </a:prstGeom>
        </p:spPr>
      </p:pic>
      <p:pic>
        <p:nvPicPr>
          <p:cNvPr id="14" name="Picture 13" descr="A blue dots in a circle&#10;&#10;Description automatically generated">
            <a:extLst>
              <a:ext uri="{FF2B5EF4-FFF2-40B4-BE49-F238E27FC236}">
                <a16:creationId xmlns:a16="http://schemas.microsoft.com/office/drawing/2014/main" id="{916460B2-8218-A504-26EE-576B898C73E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41380" y="1890534"/>
            <a:ext cx="780337" cy="780337"/>
          </a:xfrm>
          <a:prstGeom prst="rect">
            <a:avLst/>
          </a:prstGeom>
        </p:spPr>
      </p:pic>
      <p:sp>
        <p:nvSpPr>
          <p:cNvPr id="15" name="Oval 14">
            <a:extLst>
              <a:ext uri="{FF2B5EF4-FFF2-40B4-BE49-F238E27FC236}">
                <a16:creationId xmlns:a16="http://schemas.microsoft.com/office/drawing/2014/main" id="{4728D52A-778D-73DC-DDF9-10740CB2FC33}"/>
              </a:ext>
            </a:extLst>
          </p:cNvPr>
          <p:cNvSpPr/>
          <p:nvPr userDrawn="1"/>
        </p:nvSpPr>
        <p:spPr>
          <a:xfrm>
            <a:off x="1324552" y="977596"/>
            <a:ext cx="736184" cy="7361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7F2B073-930A-77DC-4075-5A484A90E6A6}"/>
              </a:ext>
            </a:extLst>
          </p:cNvPr>
          <p:cNvSpPr/>
          <p:nvPr userDrawn="1"/>
        </p:nvSpPr>
        <p:spPr>
          <a:xfrm>
            <a:off x="2226044" y="2123316"/>
            <a:ext cx="336459" cy="33645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blue and black circle with lines&#10;&#10;Description automatically generated">
            <a:extLst>
              <a:ext uri="{FF2B5EF4-FFF2-40B4-BE49-F238E27FC236}">
                <a16:creationId xmlns:a16="http://schemas.microsoft.com/office/drawing/2014/main" id="{9820F473-33F2-7DE3-3151-7CD4715A61C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250324" y="2515515"/>
            <a:ext cx="746166" cy="1267599"/>
          </a:xfrm>
          <a:prstGeom prst="rect">
            <a:avLst/>
          </a:prstGeom>
        </p:spPr>
      </p:pic>
      <p:pic>
        <p:nvPicPr>
          <p:cNvPr id="20" name="Picture 19" descr="A green circle with black background&#10;&#10;Description automatically generated">
            <a:extLst>
              <a:ext uri="{FF2B5EF4-FFF2-40B4-BE49-F238E27FC236}">
                <a16:creationId xmlns:a16="http://schemas.microsoft.com/office/drawing/2014/main" id="{B148ED1A-1FE9-7F8C-9575-2B342676362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3251542" y="2315048"/>
            <a:ext cx="479219" cy="479219"/>
          </a:xfrm>
          <a:prstGeom prst="rect">
            <a:avLst/>
          </a:prstGeom>
        </p:spPr>
      </p:pic>
      <p:pic>
        <p:nvPicPr>
          <p:cNvPr id="21" name="Picture 20" descr="A blue dots in a circle&#10;&#10;Description automatically generated">
            <a:extLst>
              <a:ext uri="{FF2B5EF4-FFF2-40B4-BE49-F238E27FC236}">
                <a16:creationId xmlns:a16="http://schemas.microsoft.com/office/drawing/2014/main" id="{8639EE54-9807-5414-3490-44A98A7C228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179840" y="816470"/>
            <a:ext cx="780337" cy="780337"/>
          </a:xfrm>
          <a:prstGeom prst="rect">
            <a:avLst/>
          </a:prstGeom>
        </p:spPr>
      </p:pic>
      <p:pic>
        <p:nvPicPr>
          <p:cNvPr id="22" name="Picture 21">
            <a:extLst>
              <a:ext uri="{FF2B5EF4-FFF2-40B4-BE49-F238E27FC236}">
                <a16:creationId xmlns:a16="http://schemas.microsoft.com/office/drawing/2014/main" id="{B338EA60-C56B-B57F-078E-EC733FC56819}"/>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b="19945"/>
          <a:stretch/>
        </p:blipFill>
        <p:spPr>
          <a:xfrm>
            <a:off x="2581726" y="2396367"/>
            <a:ext cx="1078862" cy="863689"/>
          </a:xfrm>
          <a:prstGeom prst="rect">
            <a:avLst/>
          </a:prstGeom>
        </p:spPr>
      </p:pic>
      <p:sp>
        <p:nvSpPr>
          <p:cNvPr id="23" name="Oval 22">
            <a:extLst>
              <a:ext uri="{FF2B5EF4-FFF2-40B4-BE49-F238E27FC236}">
                <a16:creationId xmlns:a16="http://schemas.microsoft.com/office/drawing/2014/main" id="{ECA8DD1D-BE02-B0B7-1477-B12F02F3FB32}"/>
              </a:ext>
            </a:extLst>
          </p:cNvPr>
          <p:cNvSpPr/>
          <p:nvPr userDrawn="1"/>
        </p:nvSpPr>
        <p:spPr>
          <a:xfrm>
            <a:off x="2824853" y="3195784"/>
            <a:ext cx="654349" cy="6543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A green circle with black background&#10;&#10;Description automatically generated">
            <a:extLst>
              <a:ext uri="{FF2B5EF4-FFF2-40B4-BE49-F238E27FC236}">
                <a16:creationId xmlns:a16="http://schemas.microsoft.com/office/drawing/2014/main" id="{E245E407-DAE8-63E0-0951-01AB47AC2D0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3764102" y="1612238"/>
            <a:ext cx="587498" cy="587498"/>
          </a:xfrm>
          <a:prstGeom prst="rect">
            <a:avLst/>
          </a:prstGeom>
        </p:spPr>
      </p:pic>
      <p:sp>
        <p:nvSpPr>
          <p:cNvPr id="25" name="Oval 24">
            <a:extLst>
              <a:ext uri="{FF2B5EF4-FFF2-40B4-BE49-F238E27FC236}">
                <a16:creationId xmlns:a16="http://schemas.microsoft.com/office/drawing/2014/main" id="{291AF6DB-50D3-89EA-6235-6B1728A77961}"/>
              </a:ext>
            </a:extLst>
          </p:cNvPr>
          <p:cNvSpPr/>
          <p:nvPr userDrawn="1"/>
        </p:nvSpPr>
        <p:spPr>
          <a:xfrm>
            <a:off x="3210749" y="1579954"/>
            <a:ext cx="500533" cy="5005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4ADEA904-EE46-9936-BBAC-B2DCE9C2CBB4}"/>
              </a:ext>
            </a:extLst>
          </p:cNvPr>
          <p:cNvSpPr/>
          <p:nvPr userDrawn="1"/>
        </p:nvSpPr>
        <p:spPr>
          <a:xfrm>
            <a:off x="3545085" y="2666235"/>
            <a:ext cx="654349" cy="6543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F386F400-1DA3-A3F5-423C-491FCD54DF94}"/>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b="19945"/>
          <a:stretch/>
        </p:blipFill>
        <p:spPr>
          <a:xfrm>
            <a:off x="3433303" y="1868191"/>
            <a:ext cx="1078862" cy="863689"/>
          </a:xfrm>
          <a:prstGeom prst="rect">
            <a:avLst/>
          </a:prstGeom>
        </p:spPr>
      </p:pic>
      <p:sp>
        <p:nvSpPr>
          <p:cNvPr id="48" name="Oval 47">
            <a:extLst>
              <a:ext uri="{FF2B5EF4-FFF2-40B4-BE49-F238E27FC236}">
                <a16:creationId xmlns:a16="http://schemas.microsoft.com/office/drawing/2014/main" id="{EAD0062D-3475-56C2-F088-F47E630AE953}"/>
              </a:ext>
            </a:extLst>
          </p:cNvPr>
          <p:cNvSpPr/>
          <p:nvPr userDrawn="1"/>
        </p:nvSpPr>
        <p:spPr>
          <a:xfrm>
            <a:off x="1681001" y="1008798"/>
            <a:ext cx="2256620" cy="232053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it-IT" sz="1350" dirty="0">
              <a:solidFill>
                <a:srgbClr val="001626"/>
              </a:solidFill>
              <a:latin typeface="Montserrat" panose="00000500000000000000" pitchFamily="2" charset="0"/>
            </a:endParaRPr>
          </a:p>
        </p:txBody>
      </p:sp>
      <p:pic>
        <p:nvPicPr>
          <p:cNvPr id="49" name="Picture 48">
            <a:extLst>
              <a:ext uri="{FF2B5EF4-FFF2-40B4-BE49-F238E27FC236}">
                <a16:creationId xmlns:a16="http://schemas.microsoft.com/office/drawing/2014/main" id="{4026F14F-F865-56F6-EDBF-AAE99597310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05534" y="4770184"/>
            <a:ext cx="1596713" cy="312344"/>
          </a:xfrm>
          <a:prstGeom prst="rect">
            <a:avLst/>
          </a:prstGeom>
        </p:spPr>
      </p:pic>
      <p:sp>
        <p:nvSpPr>
          <p:cNvPr id="5" name="Text Placeholder 4">
            <a:extLst>
              <a:ext uri="{FF2B5EF4-FFF2-40B4-BE49-F238E27FC236}">
                <a16:creationId xmlns:a16="http://schemas.microsoft.com/office/drawing/2014/main" id="{0338AA95-0B2B-1F71-F540-DFC3530C80DD}"/>
              </a:ext>
            </a:extLst>
          </p:cNvPr>
          <p:cNvSpPr>
            <a:spLocks noGrp="1"/>
          </p:cNvSpPr>
          <p:nvPr>
            <p:ph type="body" sz="quarter" idx="10"/>
          </p:nvPr>
        </p:nvSpPr>
        <p:spPr>
          <a:xfrm>
            <a:off x="1980010" y="1449163"/>
            <a:ext cx="1666875" cy="1438275"/>
          </a:xfrm>
        </p:spPr>
        <p:txBody>
          <a:bodyPr>
            <a:noAutofit/>
          </a:bodyPr>
          <a:lstStyle>
            <a:lvl1pPr marL="0" indent="0" algn="ctr">
              <a:buNone/>
              <a:defRPr sz="1500">
                <a:latin typeface="Montserrat" pitchFamily="2" charset="0"/>
              </a:defRPr>
            </a:lvl1pPr>
            <a:lvl2pPr marL="342900" indent="0">
              <a:buNone/>
              <a:defRPr sz="1050">
                <a:latin typeface="Montserrat" pitchFamily="2" charset="0"/>
              </a:defRPr>
            </a:lvl2pPr>
            <a:lvl3pPr marL="685800" indent="0">
              <a:buNone/>
              <a:defRPr sz="1050">
                <a:latin typeface="Montserrat" pitchFamily="2" charset="0"/>
              </a:defRPr>
            </a:lvl3pPr>
            <a:lvl4pPr marL="1028700" indent="0">
              <a:buNone/>
              <a:defRPr sz="1050">
                <a:latin typeface="Montserrat" pitchFamily="2" charset="0"/>
              </a:defRPr>
            </a:lvl4pPr>
            <a:lvl5pPr marL="1371600" indent="0">
              <a:buNone/>
              <a:defRPr sz="1050">
                <a:latin typeface="Montserrat" pitchFamily="2" charset="0"/>
              </a:defRPr>
            </a:lvl5pPr>
          </a:lstStyle>
          <a:p>
            <a:pPr lvl="0"/>
            <a:r>
              <a:rPr lang="en-US" dirty="0"/>
              <a:t>Click to edit Master text styles</a:t>
            </a:r>
          </a:p>
        </p:txBody>
      </p:sp>
      <p:sp>
        <p:nvSpPr>
          <p:cNvPr id="9" name="Text Placeholder 8">
            <a:extLst>
              <a:ext uri="{FF2B5EF4-FFF2-40B4-BE49-F238E27FC236}">
                <a16:creationId xmlns:a16="http://schemas.microsoft.com/office/drawing/2014/main" id="{4CD53C97-8198-B091-72C1-8A98E9EAC1F3}"/>
              </a:ext>
            </a:extLst>
          </p:cNvPr>
          <p:cNvSpPr>
            <a:spLocks noGrp="1"/>
          </p:cNvSpPr>
          <p:nvPr>
            <p:ph type="body" sz="quarter" idx="11" hasCustomPrompt="1"/>
          </p:nvPr>
        </p:nvSpPr>
        <p:spPr>
          <a:xfrm>
            <a:off x="4815150" y="1985512"/>
            <a:ext cx="4078127" cy="1957848"/>
          </a:xfrm>
        </p:spPr>
        <p:txBody>
          <a:bodyPr>
            <a:normAutofit/>
          </a:bodyPr>
          <a:lstStyle>
            <a:lvl1pPr marL="0" indent="0">
              <a:buNone/>
              <a:defRPr lang="en-US" sz="900" kern="1200" dirty="0" smtClean="0">
                <a:solidFill>
                  <a:schemeClr val="accent5">
                    <a:lumMod val="10000"/>
                  </a:schemeClr>
                </a:solidFill>
                <a:latin typeface="Montserrat" pitchFamily="2" charset="0"/>
                <a:ea typeface="+mn-ea"/>
                <a:cs typeface="+mn-cs"/>
              </a:defRPr>
            </a:lvl1pPr>
            <a:lvl2pPr marL="342900" indent="0">
              <a:buNone/>
              <a:defRPr>
                <a:latin typeface="Montserrat" pitchFamily="2" charset="0"/>
              </a:defRPr>
            </a:lvl2pPr>
            <a:lvl3pPr marL="685800" indent="0">
              <a:buNone/>
              <a:defRPr>
                <a:latin typeface="Montserrat" pitchFamily="2" charset="0"/>
              </a:defRPr>
            </a:lvl3pPr>
            <a:lvl4pPr marL="1028700" indent="0">
              <a:buNone/>
              <a:defRPr>
                <a:latin typeface="Montserrat" pitchFamily="2" charset="0"/>
              </a:defRPr>
            </a:lvl4pPr>
            <a:lvl5pPr marL="1371600" indent="0">
              <a:buNone/>
              <a:defRPr>
                <a:latin typeface="Montserrat" pitchFamily="2" charset="0"/>
              </a:defRPr>
            </a:lvl5pPr>
          </a:lstStyle>
          <a:p>
            <a:pPr lvl="0"/>
            <a:r>
              <a:rPr lang="en-US" dirty="0"/>
              <a:t>Click to edit Master text styles </a:t>
            </a: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 </a:t>
            </a:r>
            <a:r>
              <a:rPr lang="en-US" dirty="0" err="1"/>
              <a:t>blandit</a:t>
            </a:r>
            <a:r>
              <a:rPr lang="en-US" dirty="0"/>
              <a:t> </a:t>
            </a:r>
            <a:r>
              <a:rPr lang="en-US" dirty="0" err="1"/>
              <a:t>lacus</a:t>
            </a:r>
            <a:r>
              <a:rPr lang="en-US" dirty="0"/>
              <a:t> </a:t>
            </a:r>
            <a:r>
              <a:rPr lang="en-US" dirty="0" err="1"/>
              <a:t>imperdiet</a:t>
            </a:r>
            <a:r>
              <a:rPr lang="en-US" dirty="0"/>
              <a:t> diam </a:t>
            </a:r>
            <a:r>
              <a:rPr lang="en-US" dirty="0" err="1"/>
              <a:t>rhoncus</a:t>
            </a:r>
            <a:r>
              <a:rPr lang="en-US" dirty="0"/>
              <a:t>, </a:t>
            </a:r>
            <a:r>
              <a:rPr lang="en-US" dirty="0" err="1"/>
              <a:t>nec</a:t>
            </a:r>
            <a:r>
              <a:rPr lang="en-US" dirty="0"/>
              <a:t> </a:t>
            </a:r>
            <a:r>
              <a:rPr lang="en-US" dirty="0" err="1"/>
              <a:t>feugiat</a:t>
            </a:r>
            <a:r>
              <a:rPr lang="en-US" dirty="0"/>
              <a:t> dolor </a:t>
            </a:r>
            <a:r>
              <a:rPr lang="en-US" dirty="0" err="1"/>
              <a:t>bibendum</a:t>
            </a:r>
            <a:r>
              <a:rPr lang="en-US" dirty="0"/>
              <a:t>. Donec </a:t>
            </a:r>
            <a:r>
              <a:rPr lang="en-US" dirty="0" err="1"/>
              <a:t>sagittis</a:t>
            </a:r>
            <a:r>
              <a:rPr lang="en-US" dirty="0"/>
              <a:t> </a:t>
            </a:r>
            <a:r>
              <a:rPr lang="en-US" dirty="0" err="1"/>
              <a:t>arcu</a:t>
            </a:r>
            <a:r>
              <a:rPr lang="en-US" dirty="0"/>
              <a:t> </a:t>
            </a:r>
            <a:r>
              <a:rPr lang="en-US" dirty="0" err="1"/>
              <a:t>eu</a:t>
            </a:r>
            <a:r>
              <a:rPr lang="en-US" dirty="0"/>
              <a:t> </a:t>
            </a:r>
            <a:r>
              <a:rPr lang="en-US" dirty="0" err="1"/>
              <a:t>risus</a:t>
            </a:r>
            <a:r>
              <a:rPr lang="en-US" dirty="0"/>
              <a:t> </a:t>
            </a:r>
            <a:r>
              <a:rPr lang="en-US" dirty="0" err="1"/>
              <a:t>pellentesque</a:t>
            </a:r>
            <a:r>
              <a:rPr lang="en-US" dirty="0"/>
              <a:t> </a:t>
            </a:r>
            <a:r>
              <a:rPr lang="en-US" dirty="0" err="1"/>
              <a:t>ultricies</a:t>
            </a:r>
            <a:r>
              <a:rPr lang="en-US" dirty="0"/>
              <a:t>. Sed </a:t>
            </a:r>
            <a:r>
              <a:rPr lang="en-US" dirty="0" err="1"/>
              <a:t>nec</a:t>
            </a:r>
            <a:r>
              <a:rPr lang="en-US" dirty="0"/>
              <a:t> </a:t>
            </a:r>
            <a:r>
              <a:rPr lang="en-US" dirty="0" err="1"/>
              <a:t>finibus</a:t>
            </a:r>
            <a:r>
              <a:rPr lang="en-US" dirty="0"/>
              <a:t> </a:t>
            </a:r>
            <a:r>
              <a:rPr lang="en-US" dirty="0" err="1"/>
              <a:t>erat</a:t>
            </a:r>
            <a:r>
              <a:rPr lang="en-US" dirty="0"/>
              <a:t>. Ut </a:t>
            </a:r>
            <a:r>
              <a:rPr lang="en-US" dirty="0" err="1"/>
              <a:t>blandit</a:t>
            </a:r>
            <a:r>
              <a:rPr lang="en-US" dirty="0"/>
              <a:t> </a:t>
            </a:r>
            <a:r>
              <a:rPr lang="en-US" dirty="0" err="1"/>
              <a:t>laoreet</a:t>
            </a:r>
            <a:r>
              <a:rPr lang="en-US" dirty="0"/>
              <a:t> lorem, in </a:t>
            </a:r>
            <a:r>
              <a:rPr lang="en-US" dirty="0" err="1"/>
              <a:t>malesuada</a:t>
            </a:r>
            <a:r>
              <a:rPr lang="en-US" dirty="0"/>
              <a:t> </a:t>
            </a:r>
            <a:r>
              <a:rPr lang="en-US" dirty="0" err="1"/>
              <a:t>nibh</a:t>
            </a:r>
            <a:r>
              <a:rPr lang="en-US" dirty="0"/>
              <a:t> auctor </a:t>
            </a:r>
            <a:r>
              <a:rPr lang="en-US" dirty="0" err="1"/>
              <a:t>quis</a:t>
            </a:r>
            <a:r>
              <a:rPr lang="en-US" dirty="0"/>
              <a:t>. </a:t>
            </a:r>
            <a:r>
              <a:rPr lang="en-US" dirty="0" err="1"/>
              <a:t>Etiam</a:t>
            </a:r>
            <a:r>
              <a:rPr lang="en-US" dirty="0"/>
              <a:t> </a:t>
            </a:r>
            <a:r>
              <a:rPr lang="en-US" dirty="0" err="1"/>
              <a:t>lobortis</a:t>
            </a:r>
            <a:r>
              <a:rPr lang="en-US" dirty="0"/>
              <a:t> </a:t>
            </a:r>
            <a:r>
              <a:rPr lang="en-US" dirty="0" err="1"/>
              <a:t>urna</a:t>
            </a:r>
            <a:r>
              <a:rPr lang="en-US" dirty="0"/>
              <a:t> </a:t>
            </a:r>
            <a:r>
              <a:rPr lang="en-US" dirty="0" err="1"/>
              <a:t>eu</a:t>
            </a:r>
            <a:r>
              <a:rPr lang="en-US" dirty="0"/>
              <a:t> dolor semper, a </a:t>
            </a:r>
            <a:r>
              <a:rPr lang="en-US" dirty="0" err="1"/>
              <a:t>elementum</a:t>
            </a:r>
            <a:r>
              <a:rPr lang="en-US" dirty="0"/>
              <a:t> </a:t>
            </a:r>
            <a:r>
              <a:rPr lang="en-US" dirty="0" err="1"/>
              <a:t>enim</a:t>
            </a:r>
            <a:r>
              <a:rPr lang="en-US" dirty="0"/>
              <a:t> </a:t>
            </a:r>
            <a:r>
              <a:rPr lang="en-US" dirty="0" err="1"/>
              <a:t>rhoncus</a:t>
            </a:r>
            <a:r>
              <a:rPr lang="en-US" dirty="0"/>
              <a:t>. </a:t>
            </a:r>
            <a:r>
              <a:rPr lang="en-US" dirty="0" err="1"/>
              <a:t>Phasellus</a:t>
            </a:r>
            <a:r>
              <a:rPr lang="en-US" dirty="0"/>
              <a:t> </a:t>
            </a:r>
            <a:r>
              <a:rPr lang="en-US" dirty="0" err="1"/>
              <a:t>leo</a:t>
            </a:r>
            <a:r>
              <a:rPr lang="en-US" dirty="0"/>
              <a:t> magna, </a:t>
            </a:r>
            <a:r>
              <a:rPr lang="en-US" dirty="0" err="1"/>
              <a:t>tincidunt</a:t>
            </a:r>
            <a:r>
              <a:rPr lang="en-US" dirty="0"/>
              <a:t> </a:t>
            </a:r>
            <a:r>
              <a:rPr lang="en-US" dirty="0" err="1"/>
              <a:t>ut</a:t>
            </a:r>
            <a:r>
              <a:rPr lang="en-US" dirty="0"/>
              <a:t> </a:t>
            </a:r>
            <a:r>
              <a:rPr lang="en-US" dirty="0" err="1"/>
              <a:t>urna</a:t>
            </a:r>
            <a:r>
              <a:rPr lang="en-US" dirty="0"/>
              <a:t> id, </a:t>
            </a:r>
            <a:r>
              <a:rPr lang="en-US" dirty="0" err="1"/>
              <a:t>viverra</a:t>
            </a:r>
            <a:r>
              <a:rPr lang="en-US" dirty="0"/>
              <a:t> </a:t>
            </a:r>
            <a:r>
              <a:rPr lang="en-US" dirty="0" err="1"/>
              <a:t>consectetur</a:t>
            </a:r>
            <a:r>
              <a:rPr lang="en-US" dirty="0"/>
              <a:t> sem. Donec id </a:t>
            </a:r>
            <a:r>
              <a:rPr lang="en-US" dirty="0" err="1"/>
              <a:t>lacus</a:t>
            </a:r>
            <a:r>
              <a:rPr lang="en-US" dirty="0"/>
              <a:t> </a:t>
            </a:r>
            <a:r>
              <a:rPr lang="en-US" dirty="0" err="1"/>
              <a:t>nec</a:t>
            </a:r>
            <a:r>
              <a:rPr lang="en-US" dirty="0"/>
              <a:t> </a:t>
            </a:r>
            <a:r>
              <a:rPr lang="en-US" dirty="0" err="1"/>
              <a:t>metus</a:t>
            </a:r>
            <a:r>
              <a:rPr lang="en-US" dirty="0"/>
              <a:t> </a:t>
            </a:r>
            <a:r>
              <a:rPr lang="en-US" dirty="0" err="1"/>
              <a:t>iaculis</a:t>
            </a:r>
            <a:r>
              <a:rPr lang="en-US" dirty="0"/>
              <a:t> </a:t>
            </a:r>
            <a:r>
              <a:rPr lang="en-US" dirty="0" err="1"/>
              <a:t>blandit</a:t>
            </a:r>
            <a:r>
              <a:rPr lang="en-US" dirty="0"/>
              <a:t>. Donec </a:t>
            </a:r>
            <a:r>
              <a:rPr lang="en-US" dirty="0" err="1"/>
              <a:t>eu</a:t>
            </a:r>
            <a:r>
              <a:rPr lang="en-US" dirty="0"/>
              <a:t> </a:t>
            </a:r>
            <a:r>
              <a:rPr lang="en-US" dirty="0" err="1"/>
              <a:t>mauris</a:t>
            </a:r>
            <a:r>
              <a:rPr lang="en-US" dirty="0"/>
              <a:t> </a:t>
            </a:r>
            <a:r>
              <a:rPr lang="en-US" dirty="0" err="1"/>
              <a:t>facilisis</a:t>
            </a:r>
            <a:r>
              <a:rPr lang="en-US" dirty="0"/>
              <a:t> </a:t>
            </a:r>
            <a:r>
              <a:rPr lang="en-US" dirty="0" err="1"/>
              <a:t>nunc</a:t>
            </a:r>
            <a:r>
              <a:rPr lang="en-US" dirty="0"/>
              <a:t> </a:t>
            </a:r>
            <a:r>
              <a:rPr lang="en-US" dirty="0" err="1"/>
              <a:t>pellentesque</a:t>
            </a:r>
            <a:r>
              <a:rPr lang="en-US" dirty="0"/>
              <a:t> </a:t>
            </a:r>
            <a:r>
              <a:rPr lang="en-US" dirty="0" err="1"/>
              <a:t>tempor</a:t>
            </a:r>
            <a:r>
              <a:rPr lang="en-US" dirty="0"/>
              <a:t>. </a:t>
            </a:r>
            <a:r>
              <a:rPr lang="en-US" dirty="0" err="1"/>
              <a:t>Curabitur</a:t>
            </a:r>
            <a:r>
              <a:rPr lang="en-US" dirty="0"/>
              <a:t> </a:t>
            </a:r>
            <a:r>
              <a:rPr lang="en-US" dirty="0" err="1"/>
              <a:t>erat</a:t>
            </a:r>
            <a:r>
              <a:rPr lang="en-US" dirty="0"/>
              <a:t> </a:t>
            </a:r>
            <a:r>
              <a:rPr lang="en-US" dirty="0" err="1"/>
              <a:t>lacus</a:t>
            </a:r>
            <a:r>
              <a:rPr lang="en-US" dirty="0"/>
              <a:t>, auctor </a:t>
            </a:r>
            <a:r>
              <a:rPr lang="en-US" dirty="0" err="1"/>
              <a:t>eu</a:t>
            </a:r>
            <a:r>
              <a:rPr lang="en-US" dirty="0"/>
              <a:t> </a:t>
            </a:r>
            <a:r>
              <a:rPr lang="en-US" dirty="0" err="1"/>
              <a:t>porttitor</a:t>
            </a:r>
            <a:r>
              <a:rPr lang="en-US" dirty="0"/>
              <a:t> </a:t>
            </a:r>
            <a:r>
              <a:rPr lang="en-US" dirty="0" err="1"/>
              <a:t>quis</a:t>
            </a:r>
            <a:r>
              <a:rPr lang="en-US" dirty="0"/>
              <a:t>, pharetra et </a:t>
            </a:r>
            <a:r>
              <a:rPr lang="en-US" dirty="0" err="1"/>
              <a:t>massa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 </a:t>
            </a:r>
            <a:r>
              <a:rPr lang="en-US" dirty="0" err="1"/>
              <a:t>blandit</a:t>
            </a:r>
            <a:r>
              <a:rPr lang="en-US" dirty="0"/>
              <a:t> </a:t>
            </a:r>
            <a:r>
              <a:rPr lang="en-US" dirty="0" err="1"/>
              <a:t>lacus</a:t>
            </a:r>
            <a:r>
              <a:rPr lang="en-US" dirty="0"/>
              <a:t> </a:t>
            </a:r>
            <a:r>
              <a:rPr lang="en-US" dirty="0" err="1"/>
              <a:t>imperdiet</a:t>
            </a:r>
            <a:r>
              <a:rPr lang="en-US" dirty="0"/>
              <a:t> diam </a:t>
            </a:r>
            <a:r>
              <a:rPr lang="en-US" dirty="0" err="1"/>
              <a:t>rhoncus</a:t>
            </a:r>
            <a:r>
              <a:rPr lang="en-US" dirty="0"/>
              <a:t>, </a:t>
            </a:r>
            <a:r>
              <a:rPr lang="en-US" dirty="0" err="1"/>
              <a:t>nec</a:t>
            </a:r>
            <a:r>
              <a:rPr lang="en-US" dirty="0"/>
              <a:t> </a:t>
            </a:r>
            <a:r>
              <a:rPr lang="en-US" dirty="0" err="1"/>
              <a:t>feugiat</a:t>
            </a:r>
            <a:r>
              <a:rPr lang="en-US" dirty="0"/>
              <a:t> dolor </a:t>
            </a:r>
            <a:r>
              <a:rPr lang="en-US" dirty="0" err="1"/>
              <a:t>bibendum</a:t>
            </a:r>
            <a:r>
              <a:rPr lang="en-US" dirty="0"/>
              <a:t>. Donec </a:t>
            </a:r>
            <a:r>
              <a:rPr lang="en-US" dirty="0" err="1"/>
              <a:t>sagittis</a:t>
            </a:r>
            <a:r>
              <a:rPr lang="en-US" dirty="0"/>
              <a:t> </a:t>
            </a:r>
            <a:r>
              <a:rPr lang="en-US" dirty="0" err="1"/>
              <a:t>arcu</a:t>
            </a:r>
            <a:r>
              <a:rPr lang="en-US" dirty="0"/>
              <a:t> </a:t>
            </a:r>
            <a:r>
              <a:rPr lang="en-US" dirty="0" err="1"/>
              <a:t>eu</a:t>
            </a:r>
            <a:r>
              <a:rPr lang="en-US" dirty="0"/>
              <a:t> </a:t>
            </a:r>
            <a:r>
              <a:rPr lang="en-US" dirty="0" err="1"/>
              <a:t>risus</a:t>
            </a:r>
            <a:r>
              <a:rPr lang="en-US" dirty="0"/>
              <a:t> </a:t>
            </a:r>
            <a:r>
              <a:rPr lang="en-US" dirty="0" err="1"/>
              <a:t>pellentesque</a:t>
            </a:r>
            <a:r>
              <a:rPr lang="en-US" dirty="0"/>
              <a:t> </a:t>
            </a:r>
            <a:r>
              <a:rPr lang="en-US" dirty="0" err="1"/>
              <a:t>ultricies</a:t>
            </a:r>
            <a:r>
              <a:rPr lang="en-US" dirty="0"/>
              <a:t>. </a:t>
            </a:r>
          </a:p>
        </p:txBody>
      </p:sp>
      <p:cxnSp>
        <p:nvCxnSpPr>
          <p:cNvPr id="18" name="Straight Connector 17">
            <a:extLst>
              <a:ext uri="{FF2B5EF4-FFF2-40B4-BE49-F238E27FC236}">
                <a16:creationId xmlns:a16="http://schemas.microsoft.com/office/drawing/2014/main" id="{31F7CD15-8FDB-9950-B8A0-F528ABEF9F9F}"/>
              </a:ext>
            </a:extLst>
          </p:cNvPr>
          <p:cNvCxnSpPr>
            <a:cxnSpLocks/>
          </p:cNvCxnSpPr>
          <p:nvPr userDrawn="1"/>
        </p:nvCxnSpPr>
        <p:spPr>
          <a:xfrm>
            <a:off x="4512165" y="705518"/>
            <a:ext cx="0" cy="3237842"/>
          </a:xfrm>
          <a:prstGeom prst="line">
            <a:avLst/>
          </a:prstGeom>
          <a:ln w="31750">
            <a:solidFill>
              <a:srgbClr val="68953F"/>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84704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6" name="Freeform: Shape 55">
            <a:extLst>
              <a:ext uri="{FF2B5EF4-FFF2-40B4-BE49-F238E27FC236}">
                <a16:creationId xmlns:a16="http://schemas.microsoft.com/office/drawing/2014/main" id="{EBEA38E1-3751-ABFF-5017-216E190688A9}"/>
              </a:ext>
            </a:extLst>
          </p:cNvPr>
          <p:cNvSpPr/>
          <p:nvPr userDrawn="1"/>
        </p:nvSpPr>
        <p:spPr>
          <a:xfrm>
            <a:off x="-17063" y="1"/>
            <a:ext cx="5467114" cy="5143499"/>
          </a:xfrm>
          <a:custGeom>
            <a:avLst/>
            <a:gdLst>
              <a:gd name="connsiteX0" fmla="*/ 14749 w 7034981"/>
              <a:gd name="connsiteY0" fmla="*/ 7374 h 5073445"/>
              <a:gd name="connsiteX1" fmla="*/ 0 w 7034981"/>
              <a:gd name="connsiteY1" fmla="*/ 5073445 h 5073445"/>
              <a:gd name="connsiteX2" fmla="*/ 7034981 w 7034981"/>
              <a:gd name="connsiteY2" fmla="*/ 5073445 h 5073445"/>
              <a:gd name="connsiteX3" fmla="*/ 4660491 w 7034981"/>
              <a:gd name="connsiteY3" fmla="*/ 0 h 5073445"/>
              <a:gd name="connsiteX4" fmla="*/ 14749 w 7034981"/>
              <a:gd name="connsiteY4" fmla="*/ 7374 h 5073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4981" h="5073445">
                <a:moveTo>
                  <a:pt x="14749" y="7374"/>
                </a:moveTo>
                <a:cubicBezTo>
                  <a:pt x="9833" y="1696064"/>
                  <a:pt x="4916" y="3384755"/>
                  <a:pt x="0" y="5073445"/>
                </a:cubicBezTo>
                <a:lnTo>
                  <a:pt x="7034981" y="5073445"/>
                </a:lnTo>
                <a:lnTo>
                  <a:pt x="4660491" y="0"/>
                </a:lnTo>
                <a:lnTo>
                  <a:pt x="14749" y="7374"/>
                </a:lnTo>
                <a:close/>
              </a:path>
            </a:pathLst>
          </a:cu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descr="A blue and black circle with lines&#10;&#10;Description automatically generated">
            <a:extLst>
              <a:ext uri="{FF2B5EF4-FFF2-40B4-BE49-F238E27FC236}">
                <a16:creationId xmlns:a16="http://schemas.microsoft.com/office/drawing/2014/main" id="{9685DA19-5A12-30E9-3B81-ADA233111D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6719811" y="855258"/>
            <a:ext cx="746166" cy="1267599"/>
          </a:xfrm>
          <a:prstGeom prst="rect">
            <a:avLst/>
          </a:prstGeom>
        </p:spPr>
      </p:pic>
      <p:pic>
        <p:nvPicPr>
          <p:cNvPr id="38" name="Picture 37" descr="A green circle with black background&#10;&#10;Description automatically generated">
            <a:extLst>
              <a:ext uri="{FF2B5EF4-FFF2-40B4-BE49-F238E27FC236}">
                <a16:creationId xmlns:a16="http://schemas.microsoft.com/office/drawing/2014/main" id="{37AA6058-0E94-6DF3-3BEF-134E0F523B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6917956" y="1708948"/>
            <a:ext cx="909455" cy="909455"/>
          </a:xfrm>
          <a:prstGeom prst="rect">
            <a:avLst/>
          </a:prstGeom>
        </p:spPr>
      </p:pic>
      <p:pic>
        <p:nvPicPr>
          <p:cNvPr id="39" name="Picture 38">
            <a:extLst>
              <a:ext uri="{FF2B5EF4-FFF2-40B4-BE49-F238E27FC236}">
                <a16:creationId xmlns:a16="http://schemas.microsoft.com/office/drawing/2014/main" id="{29E81D54-2C6C-4CC3-22A5-55B018D26FA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19945"/>
          <a:stretch/>
        </p:blipFill>
        <p:spPr>
          <a:xfrm>
            <a:off x="6011570" y="2655603"/>
            <a:ext cx="1230287" cy="984913"/>
          </a:xfrm>
          <a:prstGeom prst="rect">
            <a:avLst/>
          </a:prstGeom>
        </p:spPr>
      </p:pic>
      <p:sp>
        <p:nvSpPr>
          <p:cNvPr id="40" name="Oval 39">
            <a:extLst>
              <a:ext uri="{FF2B5EF4-FFF2-40B4-BE49-F238E27FC236}">
                <a16:creationId xmlns:a16="http://schemas.microsoft.com/office/drawing/2014/main" id="{3A5954B9-5AC4-1B65-5767-EEF5C2BD8D1B}"/>
              </a:ext>
            </a:extLst>
          </p:cNvPr>
          <p:cNvSpPr/>
          <p:nvPr userDrawn="1"/>
        </p:nvSpPr>
        <p:spPr>
          <a:xfrm>
            <a:off x="6631662" y="2455114"/>
            <a:ext cx="572590" cy="57259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descr="A blue dots in a circle&#10;&#10;Description automatically generated">
            <a:extLst>
              <a:ext uri="{FF2B5EF4-FFF2-40B4-BE49-F238E27FC236}">
                <a16:creationId xmlns:a16="http://schemas.microsoft.com/office/drawing/2014/main" id="{31096E5B-1EAA-A734-1B12-D15AD8E5D35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04251" y="2616137"/>
            <a:ext cx="421627" cy="421627"/>
          </a:xfrm>
          <a:prstGeom prst="rect">
            <a:avLst/>
          </a:prstGeom>
        </p:spPr>
      </p:pic>
      <p:pic>
        <p:nvPicPr>
          <p:cNvPr id="42" name="Picture 41" descr="A blue dots in a circle&#10;&#10;Description automatically generated">
            <a:extLst>
              <a:ext uri="{FF2B5EF4-FFF2-40B4-BE49-F238E27FC236}">
                <a16:creationId xmlns:a16="http://schemas.microsoft.com/office/drawing/2014/main" id="{376DC92B-6E91-E0AC-A2D1-E0184DE7799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81060" y="1253137"/>
            <a:ext cx="421627" cy="421627"/>
          </a:xfrm>
          <a:prstGeom prst="rect">
            <a:avLst/>
          </a:prstGeom>
        </p:spPr>
      </p:pic>
      <p:pic>
        <p:nvPicPr>
          <p:cNvPr id="43" name="Picture 42" descr="A blue and black circle with lines&#10;&#10;Description automatically generated">
            <a:extLst>
              <a:ext uri="{FF2B5EF4-FFF2-40B4-BE49-F238E27FC236}">
                <a16:creationId xmlns:a16="http://schemas.microsoft.com/office/drawing/2014/main" id="{3E8CB5C3-A434-5AFC-5375-C50D350493A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07607" y="2272664"/>
            <a:ext cx="451694" cy="767344"/>
          </a:xfrm>
          <a:prstGeom prst="rect">
            <a:avLst/>
          </a:prstGeom>
        </p:spPr>
      </p:pic>
      <p:sp>
        <p:nvSpPr>
          <p:cNvPr id="44" name="Oval 43">
            <a:extLst>
              <a:ext uri="{FF2B5EF4-FFF2-40B4-BE49-F238E27FC236}">
                <a16:creationId xmlns:a16="http://schemas.microsoft.com/office/drawing/2014/main" id="{AE6C15EF-38F6-F462-FDBA-84FDEAE1397A}"/>
              </a:ext>
            </a:extLst>
          </p:cNvPr>
          <p:cNvSpPr/>
          <p:nvPr userDrawn="1"/>
        </p:nvSpPr>
        <p:spPr>
          <a:xfrm>
            <a:off x="8122761" y="2741135"/>
            <a:ext cx="500533" cy="5005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a:extLst>
              <a:ext uri="{FF2B5EF4-FFF2-40B4-BE49-F238E27FC236}">
                <a16:creationId xmlns:a16="http://schemas.microsoft.com/office/drawing/2014/main" id="{CE9AC3A0-4CC2-DD2D-19AB-506626F4496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b="19945"/>
          <a:stretch/>
        </p:blipFill>
        <p:spPr>
          <a:xfrm>
            <a:off x="8279128" y="2906514"/>
            <a:ext cx="1078862" cy="863689"/>
          </a:xfrm>
          <a:prstGeom prst="rect">
            <a:avLst/>
          </a:prstGeom>
        </p:spPr>
      </p:pic>
      <p:pic>
        <p:nvPicPr>
          <p:cNvPr id="46" name="Picture 45">
            <a:extLst>
              <a:ext uri="{FF2B5EF4-FFF2-40B4-BE49-F238E27FC236}">
                <a16:creationId xmlns:a16="http://schemas.microsoft.com/office/drawing/2014/main" id="{1DE45481-2CAB-551C-1786-6C9CDDB620A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4427"/>
          <a:stretch/>
        </p:blipFill>
        <p:spPr>
          <a:xfrm>
            <a:off x="7936703" y="809709"/>
            <a:ext cx="1719468" cy="2009360"/>
          </a:xfrm>
          <a:prstGeom prst="rect">
            <a:avLst/>
          </a:prstGeom>
        </p:spPr>
      </p:pic>
      <p:pic>
        <p:nvPicPr>
          <p:cNvPr id="47" name="Picture 46" descr="A blue and black circle with lines&#10;&#10;Description automatically generated">
            <a:extLst>
              <a:ext uri="{FF2B5EF4-FFF2-40B4-BE49-F238E27FC236}">
                <a16:creationId xmlns:a16="http://schemas.microsoft.com/office/drawing/2014/main" id="{63A7DBD3-C9B0-360C-F157-FD754BC01F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782798" y="780337"/>
            <a:ext cx="421627" cy="716267"/>
          </a:xfrm>
          <a:prstGeom prst="rect">
            <a:avLst/>
          </a:prstGeom>
        </p:spPr>
      </p:pic>
      <p:pic>
        <p:nvPicPr>
          <p:cNvPr id="49" name="Picture 48">
            <a:extLst>
              <a:ext uri="{FF2B5EF4-FFF2-40B4-BE49-F238E27FC236}">
                <a16:creationId xmlns:a16="http://schemas.microsoft.com/office/drawing/2014/main" id="{4026F14F-F865-56F6-EDBF-AAE99597310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095025" y="4689037"/>
            <a:ext cx="1928551" cy="377258"/>
          </a:xfrm>
          <a:prstGeom prst="rect">
            <a:avLst/>
          </a:prstGeom>
        </p:spPr>
      </p:pic>
      <p:pic>
        <p:nvPicPr>
          <p:cNvPr id="50" name="Picture 49" descr="A green circle with black background&#10;&#10;Description automatically generated">
            <a:extLst>
              <a:ext uri="{FF2B5EF4-FFF2-40B4-BE49-F238E27FC236}">
                <a16:creationId xmlns:a16="http://schemas.microsoft.com/office/drawing/2014/main" id="{8CD18E4A-A448-F9AD-DA31-F5CCBEF175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5289"/>
          <a:stretch/>
        </p:blipFill>
        <p:spPr>
          <a:xfrm flipH="1">
            <a:off x="8554817" y="2178676"/>
            <a:ext cx="588513" cy="909455"/>
          </a:xfrm>
          <a:prstGeom prst="rect">
            <a:avLst/>
          </a:prstGeom>
        </p:spPr>
      </p:pic>
      <p:pic>
        <p:nvPicPr>
          <p:cNvPr id="51" name="Picture 50" descr="A green circle with black background&#10;&#10;Description automatically generated">
            <a:extLst>
              <a:ext uri="{FF2B5EF4-FFF2-40B4-BE49-F238E27FC236}">
                <a16:creationId xmlns:a16="http://schemas.microsoft.com/office/drawing/2014/main" id="{5B0767A6-D09A-7172-DD75-35FEAE264A8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8091616" y="882376"/>
            <a:ext cx="572591" cy="572591"/>
          </a:xfrm>
          <a:prstGeom prst="rect">
            <a:avLst/>
          </a:prstGeom>
        </p:spPr>
      </p:pic>
      <p:pic>
        <p:nvPicPr>
          <p:cNvPr id="52" name="Picture 51" descr="A blue dots in a circle&#10;&#10;Description automatically generated">
            <a:extLst>
              <a:ext uri="{FF2B5EF4-FFF2-40B4-BE49-F238E27FC236}">
                <a16:creationId xmlns:a16="http://schemas.microsoft.com/office/drawing/2014/main" id="{A3FCEE54-B7F9-C8E7-C5B3-2E1D52C6627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331525" y="437865"/>
            <a:ext cx="449596" cy="449596"/>
          </a:xfrm>
          <a:prstGeom prst="rect">
            <a:avLst/>
          </a:prstGeom>
        </p:spPr>
      </p:pic>
      <p:pic>
        <p:nvPicPr>
          <p:cNvPr id="53" name="Picture 52" descr="A blue and black circle with lines&#10;&#10;Description automatically generated">
            <a:extLst>
              <a:ext uri="{FF2B5EF4-FFF2-40B4-BE49-F238E27FC236}">
                <a16:creationId xmlns:a16="http://schemas.microsoft.com/office/drawing/2014/main" id="{C774CACB-8A3D-9F9D-D941-F84548C70BE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91637" y="-1477"/>
            <a:ext cx="451694" cy="767344"/>
          </a:xfrm>
          <a:prstGeom prst="rect">
            <a:avLst/>
          </a:prstGeom>
        </p:spPr>
      </p:pic>
      <p:pic>
        <p:nvPicPr>
          <p:cNvPr id="54" name="Picture 53">
            <a:extLst>
              <a:ext uri="{FF2B5EF4-FFF2-40B4-BE49-F238E27FC236}">
                <a16:creationId xmlns:a16="http://schemas.microsoft.com/office/drawing/2014/main" id="{D5D40A1C-9D1F-A59B-5A83-73EC82760E2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b="19945"/>
          <a:stretch/>
        </p:blipFill>
        <p:spPr>
          <a:xfrm>
            <a:off x="7252663" y="320998"/>
            <a:ext cx="1078862" cy="863689"/>
          </a:xfrm>
          <a:prstGeom prst="rect">
            <a:avLst/>
          </a:prstGeom>
        </p:spPr>
      </p:pic>
      <p:sp>
        <p:nvSpPr>
          <p:cNvPr id="57" name="Title 1">
            <a:extLst>
              <a:ext uri="{FF2B5EF4-FFF2-40B4-BE49-F238E27FC236}">
                <a16:creationId xmlns:a16="http://schemas.microsoft.com/office/drawing/2014/main" id="{8D4F2304-DF93-6AA9-28B9-6528220E094A}"/>
              </a:ext>
            </a:extLst>
          </p:cNvPr>
          <p:cNvSpPr>
            <a:spLocks noGrp="1"/>
          </p:cNvSpPr>
          <p:nvPr>
            <p:ph type="title" hasCustomPrompt="1"/>
          </p:nvPr>
        </p:nvSpPr>
        <p:spPr>
          <a:xfrm>
            <a:off x="249045" y="1333849"/>
            <a:ext cx="3544979" cy="2013114"/>
          </a:xfrm>
        </p:spPr>
        <p:txBody>
          <a:bodyPr anchor="t"/>
          <a:lstStyle>
            <a:lvl1pPr algn="l">
              <a:defRPr>
                <a:solidFill>
                  <a:schemeClr val="bg1"/>
                </a:solidFill>
                <a:latin typeface="Montserrat" panose="00000500000000000000" pitchFamily="2" charset="0"/>
              </a:defRPr>
            </a:lvl1pPr>
          </a:lstStyle>
          <a:p>
            <a:r>
              <a:rPr lang="en-US" dirty="0"/>
              <a:t>CLICK TO EDIT MASTER TITLE STYLE</a:t>
            </a:r>
            <a:endParaRPr lang="it-IT" dirty="0"/>
          </a:p>
        </p:txBody>
      </p:sp>
      <p:pic>
        <p:nvPicPr>
          <p:cNvPr id="2" name="Picture 1" descr="A blue dots in a circle&#10;&#10;Description automatically generated">
            <a:extLst>
              <a:ext uri="{FF2B5EF4-FFF2-40B4-BE49-F238E27FC236}">
                <a16:creationId xmlns:a16="http://schemas.microsoft.com/office/drawing/2014/main" id="{704CCC5B-0F97-E2E4-B22C-1A478A8147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112114" y="2187636"/>
            <a:ext cx="421627" cy="421627"/>
          </a:xfrm>
          <a:prstGeom prst="rect">
            <a:avLst/>
          </a:prstGeom>
        </p:spPr>
      </p:pic>
    </p:spTree>
    <p:extLst>
      <p:ext uri="{BB962C8B-B14F-4D97-AF65-F5344CB8AC3E}">
        <p14:creationId xmlns:p14="http://schemas.microsoft.com/office/powerpoint/2010/main" val="352169659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6" name="Freeform: Shape 55">
            <a:extLst>
              <a:ext uri="{FF2B5EF4-FFF2-40B4-BE49-F238E27FC236}">
                <a16:creationId xmlns:a16="http://schemas.microsoft.com/office/drawing/2014/main" id="{EBEA38E1-3751-ABFF-5017-216E190688A9}"/>
              </a:ext>
            </a:extLst>
          </p:cNvPr>
          <p:cNvSpPr/>
          <p:nvPr userDrawn="1"/>
        </p:nvSpPr>
        <p:spPr>
          <a:xfrm>
            <a:off x="-53042" y="59112"/>
            <a:ext cx="5238058" cy="4600020"/>
          </a:xfrm>
          <a:custGeom>
            <a:avLst/>
            <a:gdLst>
              <a:gd name="connsiteX0" fmla="*/ 14749 w 7034981"/>
              <a:gd name="connsiteY0" fmla="*/ 7374 h 5073445"/>
              <a:gd name="connsiteX1" fmla="*/ 0 w 7034981"/>
              <a:gd name="connsiteY1" fmla="*/ 5073445 h 5073445"/>
              <a:gd name="connsiteX2" fmla="*/ 7034981 w 7034981"/>
              <a:gd name="connsiteY2" fmla="*/ 5073445 h 5073445"/>
              <a:gd name="connsiteX3" fmla="*/ 4660491 w 7034981"/>
              <a:gd name="connsiteY3" fmla="*/ 0 h 5073445"/>
              <a:gd name="connsiteX4" fmla="*/ 14749 w 7034981"/>
              <a:gd name="connsiteY4" fmla="*/ 7374 h 5073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4981" h="5073445">
                <a:moveTo>
                  <a:pt x="14749" y="7374"/>
                </a:moveTo>
                <a:cubicBezTo>
                  <a:pt x="9833" y="1696064"/>
                  <a:pt x="4916" y="3384755"/>
                  <a:pt x="0" y="5073445"/>
                </a:cubicBezTo>
                <a:lnTo>
                  <a:pt x="7034981" y="5073445"/>
                </a:lnTo>
                <a:lnTo>
                  <a:pt x="4660491" y="0"/>
                </a:lnTo>
                <a:lnTo>
                  <a:pt x="14749" y="7374"/>
                </a:lnTo>
                <a:close/>
              </a:path>
            </a:pathLst>
          </a:cu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a:extLst>
              <a:ext uri="{FF2B5EF4-FFF2-40B4-BE49-F238E27FC236}">
                <a16:creationId xmlns:a16="http://schemas.microsoft.com/office/drawing/2014/main" id="{4026F14F-F865-56F6-EDBF-AAE9959731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4251" y="4737829"/>
            <a:ext cx="1928551" cy="377258"/>
          </a:xfrm>
          <a:prstGeom prst="rect">
            <a:avLst/>
          </a:prstGeom>
        </p:spPr>
      </p:pic>
      <p:sp>
        <p:nvSpPr>
          <p:cNvPr id="57" name="Title 1">
            <a:extLst>
              <a:ext uri="{FF2B5EF4-FFF2-40B4-BE49-F238E27FC236}">
                <a16:creationId xmlns:a16="http://schemas.microsoft.com/office/drawing/2014/main" id="{8D4F2304-DF93-6AA9-28B9-6528220E094A}"/>
              </a:ext>
            </a:extLst>
          </p:cNvPr>
          <p:cNvSpPr>
            <a:spLocks noGrp="1"/>
          </p:cNvSpPr>
          <p:nvPr>
            <p:ph type="title" hasCustomPrompt="1"/>
          </p:nvPr>
        </p:nvSpPr>
        <p:spPr>
          <a:xfrm>
            <a:off x="1" y="94830"/>
            <a:ext cx="3286125" cy="1414763"/>
          </a:xfrm>
        </p:spPr>
        <p:txBody>
          <a:bodyPr anchor="t"/>
          <a:lstStyle>
            <a:lvl1pPr algn="ctr">
              <a:defRPr>
                <a:latin typeface="Montserrat" panose="00000500000000000000" pitchFamily="2" charset="0"/>
              </a:defRPr>
            </a:lvl1pPr>
          </a:lstStyle>
          <a:p>
            <a:r>
              <a:rPr lang="en-US" dirty="0"/>
              <a:t>CLICK TO EDIT MASTER TITLE STYLE</a:t>
            </a:r>
            <a:endParaRPr lang="it-IT" dirty="0"/>
          </a:p>
        </p:txBody>
      </p:sp>
      <p:sp>
        <p:nvSpPr>
          <p:cNvPr id="59" name="Text Placeholder 58">
            <a:extLst>
              <a:ext uri="{FF2B5EF4-FFF2-40B4-BE49-F238E27FC236}">
                <a16:creationId xmlns:a16="http://schemas.microsoft.com/office/drawing/2014/main" id="{80EF5AC0-78B8-2F10-3079-3D283E52CD06}"/>
              </a:ext>
            </a:extLst>
          </p:cNvPr>
          <p:cNvSpPr>
            <a:spLocks noGrp="1"/>
          </p:cNvSpPr>
          <p:nvPr>
            <p:ph type="body" sz="quarter" idx="10"/>
          </p:nvPr>
        </p:nvSpPr>
        <p:spPr>
          <a:xfrm>
            <a:off x="148680" y="1855026"/>
            <a:ext cx="3838541" cy="2211347"/>
          </a:xfrm>
        </p:spPr>
        <p:txBody>
          <a:bodyPr/>
          <a:lstStyle>
            <a:lvl1pPr>
              <a:defRPr>
                <a:solidFill>
                  <a:schemeClr val="bg1"/>
                </a:solidFill>
                <a:latin typeface="Montserrat" pitchFamily="2" charset="0"/>
              </a:defRPr>
            </a:lvl1pPr>
            <a:lvl2pPr>
              <a:defRPr>
                <a:solidFill>
                  <a:schemeClr val="bg1"/>
                </a:solidFill>
                <a:latin typeface="Montserrat" pitchFamily="2" charset="0"/>
              </a:defRPr>
            </a:lvl2pPr>
            <a:lvl3pPr>
              <a:defRPr>
                <a:solidFill>
                  <a:schemeClr val="bg1"/>
                </a:solidFill>
                <a:latin typeface="Montserrat" pitchFamily="2" charset="0"/>
              </a:defRPr>
            </a:lvl3pPr>
            <a:lvl4pPr>
              <a:defRPr>
                <a:solidFill>
                  <a:schemeClr val="bg1"/>
                </a:solidFill>
                <a:latin typeface="Montserrat" pitchFamily="2" charset="0"/>
              </a:defRPr>
            </a:lvl4pPr>
            <a:lvl5pPr>
              <a:defRPr>
                <a:solidFill>
                  <a:schemeClr val="bg1"/>
                </a:solidFill>
                <a:latin typeface="Montserra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ext Placeholder 58">
            <a:extLst>
              <a:ext uri="{FF2B5EF4-FFF2-40B4-BE49-F238E27FC236}">
                <a16:creationId xmlns:a16="http://schemas.microsoft.com/office/drawing/2014/main" id="{7CDFFC90-9E1E-AA31-78C2-0F5E0B610EA8}"/>
              </a:ext>
            </a:extLst>
          </p:cNvPr>
          <p:cNvSpPr>
            <a:spLocks noGrp="1"/>
          </p:cNvSpPr>
          <p:nvPr>
            <p:ph type="body" sz="quarter" idx="11"/>
          </p:nvPr>
        </p:nvSpPr>
        <p:spPr>
          <a:xfrm>
            <a:off x="5114037" y="1855026"/>
            <a:ext cx="3838541" cy="2211347"/>
          </a:xfrm>
        </p:spPr>
        <p:txBody>
          <a:bodyPr/>
          <a:lstStyle>
            <a:lvl1pPr>
              <a:defRPr>
                <a:solidFill>
                  <a:srgbClr val="001626"/>
                </a:solidFill>
                <a:latin typeface="Montserrat" pitchFamily="2" charset="0"/>
              </a:defRPr>
            </a:lvl1pPr>
            <a:lvl2pPr>
              <a:defRPr>
                <a:solidFill>
                  <a:srgbClr val="001626"/>
                </a:solidFill>
                <a:latin typeface="Montserrat" pitchFamily="2" charset="0"/>
              </a:defRPr>
            </a:lvl2pPr>
            <a:lvl3pPr>
              <a:defRPr>
                <a:solidFill>
                  <a:srgbClr val="001626"/>
                </a:solidFill>
                <a:latin typeface="Montserrat" pitchFamily="2" charset="0"/>
              </a:defRPr>
            </a:lvl3pPr>
            <a:lvl4pPr>
              <a:defRPr>
                <a:solidFill>
                  <a:srgbClr val="001626"/>
                </a:solidFill>
                <a:latin typeface="Montserrat" pitchFamily="2" charset="0"/>
              </a:defRPr>
            </a:lvl4pPr>
            <a:lvl5pPr>
              <a:defRPr>
                <a:solidFill>
                  <a:srgbClr val="001626"/>
                </a:solidFill>
                <a:latin typeface="Montserra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3" name="Group 2">
            <a:extLst>
              <a:ext uri="{FF2B5EF4-FFF2-40B4-BE49-F238E27FC236}">
                <a16:creationId xmlns:a16="http://schemas.microsoft.com/office/drawing/2014/main" id="{8219DE0B-A273-4CC0-5515-3F42086D2CCD}"/>
              </a:ext>
            </a:extLst>
          </p:cNvPr>
          <p:cNvGrpSpPr/>
          <p:nvPr userDrawn="1"/>
        </p:nvGrpSpPr>
        <p:grpSpPr>
          <a:xfrm flipV="1">
            <a:off x="0" y="-572009"/>
            <a:ext cx="2565987" cy="2398680"/>
            <a:chOff x="0" y="4607347"/>
            <a:chExt cx="3421316" cy="3198240"/>
          </a:xfrm>
        </p:grpSpPr>
        <p:pic>
          <p:nvPicPr>
            <p:cNvPr id="7" name="Picture 6" descr="A blue and black circle with lines&#10;&#10;Description automatically generated">
              <a:extLst>
                <a:ext uri="{FF2B5EF4-FFF2-40B4-BE49-F238E27FC236}">
                  <a16:creationId xmlns:a16="http://schemas.microsoft.com/office/drawing/2014/main" id="{FD5A2677-92EA-E1E8-3C85-5B898270EF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flipH="1">
              <a:off x="2913602" y="6165040"/>
              <a:ext cx="376249" cy="639178"/>
            </a:xfrm>
            <a:prstGeom prst="rect">
              <a:avLst/>
            </a:prstGeom>
          </p:spPr>
        </p:pic>
        <p:grpSp>
          <p:nvGrpSpPr>
            <p:cNvPr id="15" name="Group 14">
              <a:extLst>
                <a:ext uri="{FF2B5EF4-FFF2-40B4-BE49-F238E27FC236}">
                  <a16:creationId xmlns:a16="http://schemas.microsoft.com/office/drawing/2014/main" id="{820085B2-1E0B-4281-69C1-E29253EED265}"/>
                </a:ext>
              </a:extLst>
            </p:cNvPr>
            <p:cNvGrpSpPr/>
            <p:nvPr userDrawn="1"/>
          </p:nvGrpSpPr>
          <p:grpSpPr>
            <a:xfrm>
              <a:off x="0" y="4607347"/>
              <a:ext cx="2747647" cy="3198240"/>
              <a:chOff x="0" y="1178253"/>
              <a:chExt cx="2747647" cy="3198240"/>
            </a:xfrm>
          </p:grpSpPr>
          <p:pic>
            <p:nvPicPr>
              <p:cNvPr id="11" name="Picture 10">
                <a:extLst>
                  <a:ext uri="{FF2B5EF4-FFF2-40B4-BE49-F238E27FC236}">
                    <a16:creationId xmlns:a16="http://schemas.microsoft.com/office/drawing/2014/main" id="{A9AE4922-74F9-8B1C-A1C6-5A1DB8C4F0D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4427"/>
              <a:stretch/>
            </p:blipFill>
            <p:spPr>
              <a:xfrm>
                <a:off x="205099" y="1697347"/>
                <a:ext cx="2292624" cy="2679146"/>
              </a:xfrm>
              <a:prstGeom prst="rect">
                <a:avLst/>
              </a:prstGeom>
            </p:spPr>
          </p:pic>
          <p:pic>
            <p:nvPicPr>
              <p:cNvPr id="12" name="Picture 11" descr="A blue and black circle with lines&#10;&#10;Description automatically generated">
                <a:extLst>
                  <a:ext uri="{FF2B5EF4-FFF2-40B4-BE49-F238E27FC236}">
                    <a16:creationId xmlns:a16="http://schemas.microsoft.com/office/drawing/2014/main" id="{2A38D328-D570-D40A-FECD-1CAA1496907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178253"/>
                <a:ext cx="994888" cy="1690132"/>
              </a:xfrm>
              <a:prstGeom prst="rect">
                <a:avLst/>
              </a:prstGeom>
            </p:spPr>
          </p:pic>
          <p:pic>
            <p:nvPicPr>
              <p:cNvPr id="13" name="Picture 12" descr="A green circle with black background&#10;&#10;Description automatically generated">
                <a:extLst>
                  <a:ext uri="{FF2B5EF4-FFF2-40B4-BE49-F238E27FC236}">
                    <a16:creationId xmlns:a16="http://schemas.microsoft.com/office/drawing/2014/main" id="{8330A233-D62D-6E83-5DFE-9549760A305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20857" y="2023319"/>
                <a:ext cx="845066" cy="845066"/>
              </a:xfrm>
              <a:prstGeom prst="rect">
                <a:avLst/>
              </a:prstGeom>
            </p:spPr>
          </p:pic>
          <p:sp>
            <p:nvSpPr>
              <p:cNvPr id="14" name="Oval 13">
                <a:extLst>
                  <a:ext uri="{FF2B5EF4-FFF2-40B4-BE49-F238E27FC236}">
                    <a16:creationId xmlns:a16="http://schemas.microsoft.com/office/drawing/2014/main" id="{8721E89D-2DCE-B5D2-0272-155628CB67C9}"/>
                  </a:ext>
                </a:extLst>
              </p:cNvPr>
              <p:cNvSpPr/>
              <p:nvPr userDrawn="1"/>
            </p:nvSpPr>
            <p:spPr>
              <a:xfrm>
                <a:off x="1766069" y="2262082"/>
                <a:ext cx="981578" cy="9815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270418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5" y="57150"/>
            <a:ext cx="7864475" cy="685800"/>
          </a:xfrm>
          <a:prstGeom prst="rect">
            <a:avLst/>
          </a:prstGeom>
        </p:spPr>
        <p:txBody>
          <a:bodyPr/>
          <a:lstStyle>
            <a:lvl1pPr>
              <a:defRPr sz="1800" baseline="0"/>
            </a:lvl1pPr>
          </a:lstStyle>
          <a:p>
            <a:r>
              <a:rPr lang="en-US"/>
              <a:t>Sample Column Chart 2-up With Text</a:t>
            </a:r>
          </a:p>
        </p:txBody>
      </p:sp>
      <p:sp>
        <p:nvSpPr>
          <p:cNvPr id="6" name="Content Placeholder 5"/>
          <p:cNvSpPr>
            <a:spLocks noGrp="1"/>
          </p:cNvSpPr>
          <p:nvPr>
            <p:ph sz="quarter" idx="10"/>
          </p:nvPr>
        </p:nvSpPr>
        <p:spPr>
          <a:xfrm>
            <a:off x="555625" y="4029290"/>
            <a:ext cx="8045450" cy="241300"/>
          </a:xfrm>
        </p:spPr>
        <p:txBody>
          <a:bodyPr>
            <a:noAutofit/>
          </a:bodyPr>
          <a:lstStyle>
            <a:lvl1pPr marL="0" indent="0">
              <a:buNone/>
              <a:defRPr sz="1400"/>
            </a:lvl1pPr>
          </a:lstStyle>
          <a:p>
            <a:pPr lvl="0"/>
            <a:r>
              <a:rPr lang="en-US"/>
              <a:t>Click to edit Master text styles</a:t>
            </a:r>
          </a:p>
        </p:txBody>
      </p:sp>
      <p:sp>
        <p:nvSpPr>
          <p:cNvPr id="4" name="Chart Placeholder 3">
            <a:extLst>
              <a:ext uri="{FF2B5EF4-FFF2-40B4-BE49-F238E27FC236}">
                <a16:creationId xmlns:a16="http://schemas.microsoft.com/office/drawing/2014/main" id="{6DD85570-BA75-5744-8AD5-73D4FFFDBE83}"/>
              </a:ext>
            </a:extLst>
          </p:cNvPr>
          <p:cNvSpPr>
            <a:spLocks noGrp="1"/>
          </p:cNvSpPr>
          <p:nvPr>
            <p:ph type="chart" sz="quarter" idx="11"/>
          </p:nvPr>
        </p:nvSpPr>
        <p:spPr>
          <a:xfrm>
            <a:off x="665163" y="1246188"/>
            <a:ext cx="3552825" cy="2555875"/>
          </a:xfrm>
        </p:spPr>
        <p:txBody>
          <a:bodyPr/>
          <a:lstStyle/>
          <a:p>
            <a:r>
              <a:rPr lang="en-US"/>
              <a:t>Click icon to add chart</a:t>
            </a:r>
          </a:p>
        </p:txBody>
      </p:sp>
      <p:sp>
        <p:nvSpPr>
          <p:cNvPr id="8" name="Chart Placeholder 7">
            <a:extLst>
              <a:ext uri="{FF2B5EF4-FFF2-40B4-BE49-F238E27FC236}">
                <a16:creationId xmlns:a16="http://schemas.microsoft.com/office/drawing/2014/main" id="{81E7DA0B-9E40-784D-B8FC-420FF70B7265}"/>
              </a:ext>
            </a:extLst>
          </p:cNvPr>
          <p:cNvSpPr>
            <a:spLocks noGrp="1"/>
          </p:cNvSpPr>
          <p:nvPr>
            <p:ph type="chart" sz="quarter" idx="12"/>
          </p:nvPr>
        </p:nvSpPr>
        <p:spPr>
          <a:xfrm>
            <a:off x="4360632" y="1246188"/>
            <a:ext cx="3957637" cy="2555875"/>
          </a:xfrm>
        </p:spPr>
        <p:txBody>
          <a:bodyPr/>
          <a:lstStyle/>
          <a:p>
            <a:r>
              <a:rPr lang="en-US"/>
              <a:t>Click icon to add chart</a:t>
            </a:r>
          </a:p>
        </p:txBody>
      </p:sp>
    </p:spTree>
    <p:extLst>
      <p:ext uri="{BB962C8B-B14F-4D97-AF65-F5344CB8AC3E}">
        <p14:creationId xmlns:p14="http://schemas.microsoft.com/office/powerpoint/2010/main" val="26357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4F85FD65-9C2E-4490-8831-898EF8F86F57}"/>
              </a:ext>
            </a:extLst>
          </p:cNvPr>
          <p:cNvPicPr>
            <a:picLocks noChangeAspect="1"/>
          </p:cNvPicPr>
          <p:nvPr userDrawn="1"/>
        </p:nvPicPr>
        <p:blipFill rotWithShape="1">
          <a:blip r:embed="rId2"/>
          <a:srcRect l="-1" r="20424"/>
          <a:stretch/>
        </p:blipFill>
        <p:spPr>
          <a:xfrm>
            <a:off x="4634855" y="0"/>
            <a:ext cx="4517784" cy="5143500"/>
          </a:xfrm>
          <a:prstGeom prst="rect">
            <a:avLst/>
          </a:prstGeom>
        </p:spPr>
      </p:pic>
      <p:sp>
        <p:nvSpPr>
          <p:cNvPr id="57" name="Title 1">
            <a:extLst>
              <a:ext uri="{FF2B5EF4-FFF2-40B4-BE49-F238E27FC236}">
                <a16:creationId xmlns:a16="http://schemas.microsoft.com/office/drawing/2014/main" id="{8D4F2304-DF93-6AA9-28B9-6528220E094A}"/>
              </a:ext>
            </a:extLst>
          </p:cNvPr>
          <p:cNvSpPr>
            <a:spLocks noGrp="1"/>
          </p:cNvSpPr>
          <p:nvPr>
            <p:ph type="title" hasCustomPrompt="1"/>
          </p:nvPr>
        </p:nvSpPr>
        <p:spPr>
          <a:xfrm>
            <a:off x="162633" y="42637"/>
            <a:ext cx="3286125" cy="1414763"/>
          </a:xfrm>
        </p:spPr>
        <p:txBody>
          <a:bodyPr anchor="t"/>
          <a:lstStyle>
            <a:lvl1pPr algn="l">
              <a:defRPr>
                <a:latin typeface="Montserrat" panose="00000500000000000000" pitchFamily="2" charset="0"/>
              </a:defRPr>
            </a:lvl1pPr>
          </a:lstStyle>
          <a:p>
            <a:r>
              <a:rPr lang="en-US" dirty="0"/>
              <a:t>CLICK TO EDIT MASTER TITLE STYLE</a:t>
            </a:r>
            <a:endParaRPr lang="it-IT" dirty="0"/>
          </a:p>
        </p:txBody>
      </p:sp>
      <p:sp>
        <p:nvSpPr>
          <p:cNvPr id="59" name="Text Placeholder 58">
            <a:extLst>
              <a:ext uri="{FF2B5EF4-FFF2-40B4-BE49-F238E27FC236}">
                <a16:creationId xmlns:a16="http://schemas.microsoft.com/office/drawing/2014/main" id="{80EF5AC0-78B8-2F10-3079-3D283E52CD06}"/>
              </a:ext>
            </a:extLst>
          </p:cNvPr>
          <p:cNvSpPr>
            <a:spLocks noGrp="1"/>
          </p:cNvSpPr>
          <p:nvPr>
            <p:ph type="body" sz="quarter" idx="10"/>
          </p:nvPr>
        </p:nvSpPr>
        <p:spPr>
          <a:xfrm>
            <a:off x="148680" y="1855026"/>
            <a:ext cx="3838541" cy="2211347"/>
          </a:xfrm>
        </p:spPr>
        <p:txBody>
          <a:bodyPr/>
          <a:lstStyle>
            <a:lvl1pPr>
              <a:defRPr>
                <a:solidFill>
                  <a:schemeClr val="bg1"/>
                </a:solidFill>
                <a:latin typeface="Montserrat" pitchFamily="2" charset="0"/>
              </a:defRPr>
            </a:lvl1pPr>
            <a:lvl2pPr>
              <a:defRPr>
                <a:solidFill>
                  <a:schemeClr val="bg1"/>
                </a:solidFill>
                <a:latin typeface="Montserrat" pitchFamily="2" charset="0"/>
              </a:defRPr>
            </a:lvl2pPr>
            <a:lvl3pPr>
              <a:defRPr>
                <a:solidFill>
                  <a:schemeClr val="bg1"/>
                </a:solidFill>
                <a:latin typeface="Montserrat" pitchFamily="2" charset="0"/>
              </a:defRPr>
            </a:lvl3pPr>
            <a:lvl4pPr>
              <a:defRPr>
                <a:solidFill>
                  <a:schemeClr val="bg1"/>
                </a:solidFill>
                <a:latin typeface="Montserrat" pitchFamily="2" charset="0"/>
              </a:defRPr>
            </a:lvl4pPr>
            <a:lvl5pPr>
              <a:defRPr>
                <a:solidFill>
                  <a:schemeClr val="bg1"/>
                </a:solidFill>
                <a:latin typeface="Montserra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ext Placeholder 58">
            <a:extLst>
              <a:ext uri="{FF2B5EF4-FFF2-40B4-BE49-F238E27FC236}">
                <a16:creationId xmlns:a16="http://schemas.microsoft.com/office/drawing/2014/main" id="{7CDFFC90-9E1E-AA31-78C2-0F5E0B610EA8}"/>
              </a:ext>
            </a:extLst>
          </p:cNvPr>
          <p:cNvSpPr>
            <a:spLocks noGrp="1"/>
          </p:cNvSpPr>
          <p:nvPr>
            <p:ph type="body" sz="quarter" idx="11"/>
          </p:nvPr>
        </p:nvSpPr>
        <p:spPr>
          <a:xfrm>
            <a:off x="5114037" y="1855026"/>
            <a:ext cx="3838541" cy="2211347"/>
          </a:xfrm>
        </p:spPr>
        <p:txBody>
          <a:bodyPr/>
          <a:lstStyle>
            <a:lvl1pPr>
              <a:defRPr>
                <a:solidFill>
                  <a:srgbClr val="001626"/>
                </a:solidFill>
                <a:latin typeface="Montserrat" pitchFamily="2" charset="0"/>
              </a:defRPr>
            </a:lvl1pPr>
            <a:lvl2pPr>
              <a:defRPr>
                <a:solidFill>
                  <a:srgbClr val="001626"/>
                </a:solidFill>
                <a:latin typeface="Montserrat" pitchFamily="2" charset="0"/>
              </a:defRPr>
            </a:lvl2pPr>
            <a:lvl3pPr>
              <a:defRPr>
                <a:solidFill>
                  <a:srgbClr val="001626"/>
                </a:solidFill>
                <a:latin typeface="Montserrat" pitchFamily="2" charset="0"/>
              </a:defRPr>
            </a:lvl3pPr>
            <a:lvl4pPr>
              <a:defRPr>
                <a:solidFill>
                  <a:srgbClr val="001626"/>
                </a:solidFill>
                <a:latin typeface="Montserrat" pitchFamily="2" charset="0"/>
              </a:defRPr>
            </a:lvl4pPr>
            <a:lvl5pPr>
              <a:defRPr>
                <a:solidFill>
                  <a:srgbClr val="001626"/>
                </a:solidFill>
                <a:latin typeface="Montserra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blue and black circle with lines&#10;&#10;Description automatically generated">
            <a:extLst>
              <a:ext uri="{FF2B5EF4-FFF2-40B4-BE49-F238E27FC236}">
                <a16:creationId xmlns:a16="http://schemas.microsoft.com/office/drawing/2014/main" id="{FD5A2677-92EA-E1E8-3C85-5B898270EF9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9841"/>
          <a:stretch/>
        </p:blipFill>
        <p:spPr>
          <a:xfrm rot="5400000">
            <a:off x="6909396" y="4833039"/>
            <a:ext cx="141543" cy="479384"/>
          </a:xfrm>
          <a:prstGeom prst="rect">
            <a:avLst/>
          </a:prstGeom>
        </p:spPr>
      </p:pic>
      <p:grpSp>
        <p:nvGrpSpPr>
          <p:cNvPr id="15" name="Group 14">
            <a:extLst>
              <a:ext uri="{FF2B5EF4-FFF2-40B4-BE49-F238E27FC236}">
                <a16:creationId xmlns:a16="http://schemas.microsoft.com/office/drawing/2014/main" id="{820085B2-1E0B-4281-69C1-E29253EED265}"/>
              </a:ext>
            </a:extLst>
          </p:cNvPr>
          <p:cNvGrpSpPr/>
          <p:nvPr userDrawn="1"/>
        </p:nvGrpSpPr>
        <p:grpSpPr>
          <a:xfrm flipH="1">
            <a:off x="7433170" y="3735090"/>
            <a:ext cx="1719468" cy="1408410"/>
            <a:chOff x="205099" y="1178253"/>
            <a:chExt cx="2292624" cy="1877880"/>
          </a:xfrm>
        </p:grpSpPr>
        <p:pic>
          <p:nvPicPr>
            <p:cNvPr id="11" name="Picture 10">
              <a:extLst>
                <a:ext uri="{FF2B5EF4-FFF2-40B4-BE49-F238E27FC236}">
                  <a16:creationId xmlns:a16="http://schemas.microsoft.com/office/drawing/2014/main" id="{A9AE4922-74F9-8B1C-A1C6-5A1DB8C4F0D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4427" b="49283"/>
            <a:stretch/>
          </p:blipFill>
          <p:spPr>
            <a:xfrm>
              <a:off x="205099" y="1697347"/>
              <a:ext cx="2292624" cy="1358786"/>
            </a:xfrm>
            <a:prstGeom prst="rect">
              <a:avLst/>
            </a:prstGeom>
          </p:spPr>
        </p:pic>
        <p:pic>
          <p:nvPicPr>
            <p:cNvPr id="12" name="Picture 11" descr="A blue and black circle with lines&#10;&#10;Description automatically generated">
              <a:extLst>
                <a:ext uri="{FF2B5EF4-FFF2-40B4-BE49-F238E27FC236}">
                  <a16:creationId xmlns:a16="http://schemas.microsoft.com/office/drawing/2014/main" id="{2A38D328-D570-D40A-FECD-1CAA149690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22306"/>
            <a:stretch/>
          </p:blipFill>
          <p:spPr>
            <a:xfrm flipH="1">
              <a:off x="221922" y="1178253"/>
              <a:ext cx="772966" cy="1690132"/>
            </a:xfrm>
            <a:prstGeom prst="rect">
              <a:avLst/>
            </a:prstGeom>
          </p:spPr>
        </p:pic>
        <p:pic>
          <p:nvPicPr>
            <p:cNvPr id="13" name="Picture 12" descr="A green circle with black background&#10;&#10;Description automatically generated">
              <a:extLst>
                <a:ext uri="{FF2B5EF4-FFF2-40B4-BE49-F238E27FC236}">
                  <a16:creationId xmlns:a16="http://schemas.microsoft.com/office/drawing/2014/main" id="{8330A233-D62D-6E83-5DFE-9549760A305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20857" y="2023319"/>
              <a:ext cx="845066" cy="845066"/>
            </a:xfrm>
            <a:prstGeom prst="rect">
              <a:avLst/>
            </a:prstGeom>
          </p:spPr>
        </p:pic>
      </p:grpSp>
      <p:pic>
        <p:nvPicPr>
          <p:cNvPr id="17" name="Picture 3">
            <a:extLst>
              <a:ext uri="{FF2B5EF4-FFF2-40B4-BE49-F238E27FC236}">
                <a16:creationId xmlns:a16="http://schemas.microsoft.com/office/drawing/2014/main" id="{800A6198-DBE8-4DA7-A106-AC715EA05AA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2633" y="4861626"/>
            <a:ext cx="1248972" cy="145608"/>
          </a:xfrm>
          <a:prstGeom prst="rect">
            <a:avLst/>
          </a:prstGeom>
        </p:spPr>
      </p:pic>
      <p:pic>
        <p:nvPicPr>
          <p:cNvPr id="9" name="Immagine 8">
            <a:extLst>
              <a:ext uri="{FF2B5EF4-FFF2-40B4-BE49-F238E27FC236}">
                <a16:creationId xmlns:a16="http://schemas.microsoft.com/office/drawing/2014/main" id="{43AFF7DA-0DD4-474B-9A29-1FA986FCF76E}"/>
              </a:ext>
            </a:extLst>
          </p:cNvPr>
          <p:cNvPicPr>
            <a:picLocks noChangeAspect="1"/>
          </p:cNvPicPr>
          <p:nvPr userDrawn="1"/>
        </p:nvPicPr>
        <p:blipFill rotWithShape="1">
          <a:blip r:embed="rId8"/>
          <a:srcRect l="61" t="-18787" r="-61" b="40387"/>
          <a:stretch/>
        </p:blipFill>
        <p:spPr>
          <a:xfrm>
            <a:off x="7196439" y="4566352"/>
            <a:ext cx="736156" cy="577148"/>
          </a:xfrm>
          <a:prstGeom prst="rect">
            <a:avLst/>
          </a:prstGeom>
        </p:spPr>
      </p:pic>
    </p:spTree>
    <p:extLst>
      <p:ext uri="{BB962C8B-B14F-4D97-AF65-F5344CB8AC3E}">
        <p14:creationId xmlns:p14="http://schemas.microsoft.com/office/powerpoint/2010/main" val="44497956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olo ARE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97814-BE13-4AEC-A7F7-B41809F922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059" t="32213" r="23044" b="25190"/>
          <a:stretch/>
        </p:blipFill>
        <p:spPr>
          <a:xfrm>
            <a:off x="314325" y="285751"/>
            <a:ext cx="1097281" cy="836192"/>
          </a:xfrm>
          <a:prstGeom prst="rect">
            <a:avLst/>
          </a:prstGeom>
        </p:spPr>
      </p:pic>
      <p:pic>
        <p:nvPicPr>
          <p:cNvPr id="7" name="Picture 6">
            <a:extLst>
              <a:ext uri="{FF2B5EF4-FFF2-40B4-BE49-F238E27FC236}">
                <a16:creationId xmlns:a16="http://schemas.microsoft.com/office/drawing/2014/main" id="{9B85E785-8363-4CC3-B9B4-43C40A009EF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646" t="24765" r="13907" b="25399"/>
          <a:stretch/>
        </p:blipFill>
        <p:spPr>
          <a:xfrm>
            <a:off x="1993106" y="2439804"/>
            <a:ext cx="1721645" cy="1253495"/>
          </a:xfrm>
          <a:prstGeom prst="rect">
            <a:avLst/>
          </a:prstGeom>
        </p:spPr>
      </p:pic>
      <p:sp>
        <p:nvSpPr>
          <p:cNvPr id="9" name="Rettangolo con angoli arrotondati 66">
            <a:extLst>
              <a:ext uri="{FF2B5EF4-FFF2-40B4-BE49-F238E27FC236}">
                <a16:creationId xmlns:a16="http://schemas.microsoft.com/office/drawing/2014/main" id="{0AE5D3D8-8EF4-475E-963C-D14CDE70987A}"/>
              </a:ext>
            </a:extLst>
          </p:cNvPr>
          <p:cNvSpPr/>
          <p:nvPr userDrawn="1"/>
        </p:nvSpPr>
        <p:spPr>
          <a:xfrm>
            <a:off x="1" y="887308"/>
            <a:ext cx="9144000" cy="1779216"/>
          </a:xfrm>
          <a:prstGeom prst="roundRect">
            <a:avLst>
              <a:gd name="adj" fmla="val 357"/>
            </a:avLst>
          </a:prstGeom>
          <a:solidFill>
            <a:srgbClr val="071826"/>
          </a:solidFill>
          <a:ln w="9525">
            <a:solidFill>
              <a:srgbClr val="002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le 1">
            <a:extLst>
              <a:ext uri="{FF2B5EF4-FFF2-40B4-BE49-F238E27FC236}">
                <a16:creationId xmlns:a16="http://schemas.microsoft.com/office/drawing/2014/main" id="{F947F325-3B8E-4A66-B892-CDD7CDB5FE33}"/>
              </a:ext>
            </a:extLst>
          </p:cNvPr>
          <p:cNvSpPr txBox="1">
            <a:spLocks/>
          </p:cNvSpPr>
          <p:nvPr userDrawn="1"/>
        </p:nvSpPr>
        <p:spPr>
          <a:xfrm>
            <a:off x="446759" y="960783"/>
            <a:ext cx="5668291" cy="6853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500" dirty="0">
                <a:latin typeface="Montserrat ExtraBold" panose="00000900000000000000" pitchFamily="2" charset="0"/>
              </a:rPr>
              <a:t/>
            </a:r>
            <a:br>
              <a:rPr lang="it-IT" sz="4500" dirty="0">
                <a:latin typeface="Montserrat ExtraBold" panose="00000900000000000000" pitchFamily="2" charset="0"/>
              </a:rPr>
            </a:br>
            <a:endParaRPr lang="it-IT" sz="4500" dirty="0">
              <a:latin typeface="Montserrat ExtraBold" panose="00000900000000000000" pitchFamily="2" charset="0"/>
            </a:endParaRPr>
          </a:p>
        </p:txBody>
      </p:sp>
      <p:cxnSp>
        <p:nvCxnSpPr>
          <p:cNvPr id="11" name="Straight Connector 10">
            <a:extLst>
              <a:ext uri="{FF2B5EF4-FFF2-40B4-BE49-F238E27FC236}">
                <a16:creationId xmlns:a16="http://schemas.microsoft.com/office/drawing/2014/main" id="{669B8570-AC15-48D2-98F6-44FAA0A1338A}"/>
              </a:ext>
            </a:extLst>
          </p:cNvPr>
          <p:cNvCxnSpPr>
            <a:cxnSpLocks/>
          </p:cNvCxnSpPr>
          <p:nvPr userDrawn="1"/>
        </p:nvCxnSpPr>
        <p:spPr>
          <a:xfrm>
            <a:off x="2899234" y="2228149"/>
            <a:ext cx="61524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88F13C06-88F4-46F0-AF0D-634666FA1553}"/>
              </a:ext>
            </a:extLst>
          </p:cNvPr>
          <p:cNvSpPr txBox="1">
            <a:spLocks/>
          </p:cNvSpPr>
          <p:nvPr userDrawn="1"/>
        </p:nvSpPr>
        <p:spPr>
          <a:xfrm>
            <a:off x="4279627" y="2345523"/>
            <a:ext cx="4864373" cy="2553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it-IT" sz="1200" dirty="0">
              <a:solidFill>
                <a:schemeClr val="bg1"/>
              </a:solidFill>
              <a:latin typeface="Montserrat "/>
            </a:endParaRPr>
          </a:p>
        </p:txBody>
      </p:sp>
      <p:sp>
        <p:nvSpPr>
          <p:cNvPr id="15" name="Text Placeholder 14">
            <a:extLst>
              <a:ext uri="{FF2B5EF4-FFF2-40B4-BE49-F238E27FC236}">
                <a16:creationId xmlns:a16="http://schemas.microsoft.com/office/drawing/2014/main" id="{5CE401B4-9D87-4799-B1BA-64C75440E63F}"/>
              </a:ext>
            </a:extLst>
          </p:cNvPr>
          <p:cNvSpPr>
            <a:spLocks noGrp="1"/>
          </p:cNvSpPr>
          <p:nvPr>
            <p:ph type="body" sz="quarter" idx="11"/>
          </p:nvPr>
        </p:nvSpPr>
        <p:spPr>
          <a:xfrm>
            <a:off x="4649391" y="2345523"/>
            <a:ext cx="3189684" cy="321001"/>
          </a:xfr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200" kern="1200" dirty="0" smtClean="0">
                <a:solidFill>
                  <a:schemeClr val="bg1"/>
                </a:solidFill>
                <a:latin typeface="Montserrat "/>
                <a:ea typeface="+mn-ea"/>
                <a:cs typeface="+mn-cs"/>
              </a:defRPr>
            </a:lvl1pPr>
            <a:lvl2pPr marL="0" indent="0" algn="l" defTabSz="685800" rtl="0" eaLnBrk="1" latinLnBrk="0" hangingPunct="1">
              <a:lnSpc>
                <a:spcPct val="90000"/>
              </a:lnSpc>
              <a:spcBef>
                <a:spcPts val="750"/>
              </a:spcBef>
              <a:buFont typeface="Arial" panose="020B0604020202020204" pitchFamily="34" charset="0"/>
              <a:buNone/>
              <a:defRPr lang="en-US" sz="1200" kern="1200" dirty="0" smtClean="0">
                <a:solidFill>
                  <a:schemeClr val="bg1"/>
                </a:solidFill>
                <a:latin typeface="Montserrat "/>
                <a:ea typeface="+mn-ea"/>
                <a:cs typeface="+mn-cs"/>
              </a:defRPr>
            </a:lvl2pPr>
            <a:lvl3pPr marL="0" indent="0" algn="l" defTabSz="685800" rtl="0" eaLnBrk="1" latinLnBrk="0" hangingPunct="1">
              <a:lnSpc>
                <a:spcPct val="90000"/>
              </a:lnSpc>
              <a:spcBef>
                <a:spcPts val="750"/>
              </a:spcBef>
              <a:buFont typeface="Arial" panose="020B0604020202020204" pitchFamily="34" charset="0"/>
              <a:buNone/>
              <a:defRPr lang="en-US" sz="1200" kern="1200" dirty="0" smtClean="0">
                <a:solidFill>
                  <a:schemeClr val="bg1"/>
                </a:solidFill>
                <a:latin typeface="Montserrat "/>
                <a:ea typeface="+mn-ea"/>
                <a:cs typeface="+mn-cs"/>
              </a:defRPr>
            </a:lvl3pPr>
            <a:lvl4pPr marL="0" indent="0" algn="l" defTabSz="685800" rtl="0" eaLnBrk="1" latinLnBrk="0" hangingPunct="1">
              <a:lnSpc>
                <a:spcPct val="90000"/>
              </a:lnSpc>
              <a:spcBef>
                <a:spcPts val="750"/>
              </a:spcBef>
              <a:buFont typeface="Arial" panose="020B0604020202020204" pitchFamily="34" charset="0"/>
              <a:buNone/>
              <a:defRPr lang="en-US" sz="1200" kern="1200" dirty="0" smtClean="0">
                <a:solidFill>
                  <a:schemeClr val="bg1"/>
                </a:solidFill>
                <a:latin typeface="Montserrat "/>
                <a:ea typeface="+mn-ea"/>
                <a:cs typeface="+mn-cs"/>
              </a:defRPr>
            </a:lvl4pPr>
            <a:lvl5pPr marL="0" indent="0" algn="l" defTabSz="685800" rtl="0" eaLnBrk="1" latinLnBrk="0" hangingPunct="1">
              <a:lnSpc>
                <a:spcPct val="90000"/>
              </a:lnSpc>
              <a:spcBef>
                <a:spcPts val="750"/>
              </a:spcBef>
              <a:buFont typeface="Arial" panose="020B0604020202020204" pitchFamily="34" charset="0"/>
              <a:buNone/>
              <a:defRPr lang="it-IT" sz="1200" kern="1200" dirty="0">
                <a:solidFill>
                  <a:schemeClr val="bg1"/>
                </a:solidFill>
                <a:latin typeface="Montserrat "/>
                <a:ea typeface="+mn-ea"/>
                <a:cs typeface="+mn-cs"/>
              </a:defRPr>
            </a:lvl5pPr>
          </a:lstStyle>
          <a:p>
            <a:pPr lvl="0"/>
            <a:endParaRPr lang="it-IT" dirty="0"/>
          </a:p>
        </p:txBody>
      </p:sp>
      <p:sp>
        <p:nvSpPr>
          <p:cNvPr id="17" name="Text Placeholder 16">
            <a:extLst>
              <a:ext uri="{FF2B5EF4-FFF2-40B4-BE49-F238E27FC236}">
                <a16:creationId xmlns:a16="http://schemas.microsoft.com/office/drawing/2014/main" id="{7CE5E11B-4B1D-4146-A20C-B8195032A70E}"/>
              </a:ext>
            </a:extLst>
          </p:cNvPr>
          <p:cNvSpPr>
            <a:spLocks noGrp="1"/>
          </p:cNvSpPr>
          <p:nvPr>
            <p:ph type="body" sz="quarter" idx="12"/>
          </p:nvPr>
        </p:nvSpPr>
        <p:spPr>
          <a:xfrm>
            <a:off x="263128" y="1403747"/>
            <a:ext cx="7575947" cy="760809"/>
          </a:xfrm>
        </p:spPr>
        <p:txBody>
          <a:bodyPr>
            <a:noAutofit/>
          </a:bodyPr>
          <a:lstStyle>
            <a:lvl1pPr marL="0" indent="0">
              <a:buNone/>
              <a:defRPr sz="4500" b="1">
                <a:solidFill>
                  <a:srgbClr val="0083CC"/>
                </a:solidFill>
                <a:latin typeface="Montserrat ExtraBold" pitchFamily="2" charset="0"/>
              </a:defRPr>
            </a:lvl1pPr>
            <a:lvl2pPr marL="342900" indent="0">
              <a:buNone/>
              <a:defRPr>
                <a:solidFill>
                  <a:srgbClr val="0083CC"/>
                </a:solidFill>
              </a:defRPr>
            </a:lvl2pPr>
            <a:lvl3pPr>
              <a:defRPr>
                <a:solidFill>
                  <a:srgbClr val="0083CC"/>
                </a:solidFill>
              </a:defRPr>
            </a:lvl3pPr>
            <a:lvl4pPr>
              <a:defRPr>
                <a:solidFill>
                  <a:srgbClr val="0083CC"/>
                </a:solidFill>
              </a:defRPr>
            </a:lvl4pPr>
            <a:lvl5pPr>
              <a:defRPr>
                <a:solidFill>
                  <a:srgbClr val="0083CC"/>
                </a:solidFill>
              </a:defRPr>
            </a:lvl5pPr>
          </a:lstStyle>
          <a:p>
            <a:pPr lvl="0"/>
            <a:r>
              <a:rPr lang="en-US" dirty="0"/>
              <a:t>Edit Master text styles</a:t>
            </a:r>
          </a:p>
        </p:txBody>
      </p:sp>
      <p:pic>
        <p:nvPicPr>
          <p:cNvPr id="2" name="Picture 1" descr="A blue and black circle with lines&#10;&#10;Description automatically generated">
            <a:extLst>
              <a:ext uri="{FF2B5EF4-FFF2-40B4-BE49-F238E27FC236}">
                <a16:creationId xmlns:a16="http://schemas.microsoft.com/office/drawing/2014/main" id="{CEC59176-0005-C0F0-A8BF-CF25910BF20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76868" y="3401446"/>
            <a:ext cx="282187" cy="479384"/>
          </a:xfrm>
          <a:prstGeom prst="rect">
            <a:avLst/>
          </a:prstGeom>
        </p:spPr>
      </p:pic>
      <p:grpSp>
        <p:nvGrpSpPr>
          <p:cNvPr id="3" name="Group 2">
            <a:extLst>
              <a:ext uri="{FF2B5EF4-FFF2-40B4-BE49-F238E27FC236}">
                <a16:creationId xmlns:a16="http://schemas.microsoft.com/office/drawing/2014/main" id="{79714160-912E-3FCC-EB11-DD09BB141243}"/>
              </a:ext>
            </a:extLst>
          </p:cNvPr>
          <p:cNvGrpSpPr/>
          <p:nvPr userDrawn="1"/>
        </p:nvGrpSpPr>
        <p:grpSpPr>
          <a:xfrm>
            <a:off x="-8334" y="2233176"/>
            <a:ext cx="2060735" cy="2398680"/>
            <a:chOff x="0" y="1178253"/>
            <a:chExt cx="2747647" cy="3198240"/>
          </a:xfrm>
        </p:grpSpPr>
        <p:pic>
          <p:nvPicPr>
            <p:cNvPr id="4" name="Picture 3">
              <a:extLst>
                <a:ext uri="{FF2B5EF4-FFF2-40B4-BE49-F238E27FC236}">
                  <a16:creationId xmlns:a16="http://schemas.microsoft.com/office/drawing/2014/main" id="{043538ED-9B18-B448-B937-4A6436D9C7C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427"/>
            <a:stretch/>
          </p:blipFill>
          <p:spPr>
            <a:xfrm>
              <a:off x="205099" y="1697347"/>
              <a:ext cx="2292624" cy="2679146"/>
            </a:xfrm>
            <a:prstGeom prst="rect">
              <a:avLst/>
            </a:prstGeom>
          </p:spPr>
        </p:pic>
        <p:pic>
          <p:nvPicPr>
            <p:cNvPr id="8" name="Picture 7" descr="A blue and black circle with lines&#10;&#10;Description automatically generated">
              <a:extLst>
                <a:ext uri="{FF2B5EF4-FFF2-40B4-BE49-F238E27FC236}">
                  <a16:creationId xmlns:a16="http://schemas.microsoft.com/office/drawing/2014/main" id="{7A84AE6E-EE21-86FC-DF45-5F8EA0019C7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178253"/>
              <a:ext cx="994888" cy="1690132"/>
            </a:xfrm>
            <a:prstGeom prst="rect">
              <a:avLst/>
            </a:prstGeom>
          </p:spPr>
        </p:pic>
        <p:pic>
          <p:nvPicPr>
            <p:cNvPr id="14" name="Picture 13" descr="A green circle with black background&#10;&#10;Description automatically generated">
              <a:extLst>
                <a:ext uri="{FF2B5EF4-FFF2-40B4-BE49-F238E27FC236}">
                  <a16:creationId xmlns:a16="http://schemas.microsoft.com/office/drawing/2014/main" id="{3B91DEF8-0DAD-7490-5B2A-D9FAC90F461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20857" y="2023319"/>
              <a:ext cx="845066" cy="845066"/>
            </a:xfrm>
            <a:prstGeom prst="rect">
              <a:avLst/>
            </a:prstGeom>
          </p:spPr>
        </p:pic>
        <p:sp>
          <p:nvSpPr>
            <p:cNvPr id="16" name="Oval 15">
              <a:extLst>
                <a:ext uri="{FF2B5EF4-FFF2-40B4-BE49-F238E27FC236}">
                  <a16:creationId xmlns:a16="http://schemas.microsoft.com/office/drawing/2014/main" id="{DBB1E93C-4CF6-A67C-E1C0-82302AF5D15F}"/>
                </a:ext>
              </a:extLst>
            </p:cNvPr>
            <p:cNvSpPr/>
            <p:nvPr userDrawn="1"/>
          </p:nvSpPr>
          <p:spPr>
            <a:xfrm>
              <a:off x="1766069" y="2262082"/>
              <a:ext cx="981578" cy="9815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17">
            <a:extLst>
              <a:ext uri="{FF2B5EF4-FFF2-40B4-BE49-F238E27FC236}">
                <a16:creationId xmlns:a16="http://schemas.microsoft.com/office/drawing/2014/main" id="{AD2F72C8-B4BD-3BF3-3071-B5416E6B887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4251" y="4737829"/>
            <a:ext cx="1928551" cy="377258"/>
          </a:xfrm>
          <a:prstGeom prst="rect">
            <a:avLst/>
          </a:prstGeom>
        </p:spPr>
      </p:pic>
    </p:spTree>
    <p:extLst>
      <p:ext uri="{BB962C8B-B14F-4D97-AF65-F5344CB8AC3E}">
        <p14:creationId xmlns:p14="http://schemas.microsoft.com/office/powerpoint/2010/main" val="27567974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titolo ARE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97814-BE13-4AEC-A7F7-B41809F922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059" t="32213" r="23044" b="25190"/>
          <a:stretch/>
        </p:blipFill>
        <p:spPr>
          <a:xfrm>
            <a:off x="314325" y="285751"/>
            <a:ext cx="1097281" cy="836192"/>
          </a:xfrm>
          <a:prstGeom prst="rect">
            <a:avLst/>
          </a:prstGeom>
        </p:spPr>
      </p:pic>
      <p:pic>
        <p:nvPicPr>
          <p:cNvPr id="7" name="Picture 6">
            <a:extLst>
              <a:ext uri="{FF2B5EF4-FFF2-40B4-BE49-F238E27FC236}">
                <a16:creationId xmlns:a16="http://schemas.microsoft.com/office/drawing/2014/main" id="{9B85E785-8363-4CC3-B9B4-43C40A009EF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646" t="24765" r="13907" b="25399"/>
          <a:stretch/>
        </p:blipFill>
        <p:spPr>
          <a:xfrm>
            <a:off x="1993106" y="2439804"/>
            <a:ext cx="1721645" cy="1253495"/>
          </a:xfrm>
          <a:prstGeom prst="rect">
            <a:avLst/>
          </a:prstGeom>
        </p:spPr>
      </p:pic>
      <p:sp>
        <p:nvSpPr>
          <p:cNvPr id="9" name="Rettangolo con angoli arrotondati 66">
            <a:extLst>
              <a:ext uri="{FF2B5EF4-FFF2-40B4-BE49-F238E27FC236}">
                <a16:creationId xmlns:a16="http://schemas.microsoft.com/office/drawing/2014/main" id="{0AE5D3D8-8EF4-475E-963C-D14CDE70987A}"/>
              </a:ext>
            </a:extLst>
          </p:cNvPr>
          <p:cNvSpPr/>
          <p:nvPr userDrawn="1"/>
        </p:nvSpPr>
        <p:spPr>
          <a:xfrm>
            <a:off x="1" y="887308"/>
            <a:ext cx="9144000" cy="1779216"/>
          </a:xfrm>
          <a:prstGeom prst="roundRect">
            <a:avLst>
              <a:gd name="adj" fmla="val 357"/>
            </a:avLst>
          </a:prstGeom>
          <a:solidFill>
            <a:srgbClr val="071826"/>
          </a:solidFill>
          <a:ln w="9525">
            <a:solidFill>
              <a:srgbClr val="002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le 1">
            <a:extLst>
              <a:ext uri="{FF2B5EF4-FFF2-40B4-BE49-F238E27FC236}">
                <a16:creationId xmlns:a16="http://schemas.microsoft.com/office/drawing/2014/main" id="{F947F325-3B8E-4A66-B892-CDD7CDB5FE33}"/>
              </a:ext>
            </a:extLst>
          </p:cNvPr>
          <p:cNvSpPr txBox="1">
            <a:spLocks/>
          </p:cNvSpPr>
          <p:nvPr userDrawn="1"/>
        </p:nvSpPr>
        <p:spPr>
          <a:xfrm>
            <a:off x="446759" y="960783"/>
            <a:ext cx="5668291" cy="6853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500" dirty="0">
                <a:latin typeface="Montserrat ExtraBold" panose="00000900000000000000" pitchFamily="2" charset="0"/>
              </a:rPr>
              <a:t/>
            </a:r>
            <a:br>
              <a:rPr lang="it-IT" sz="4500" dirty="0">
                <a:latin typeface="Montserrat ExtraBold" panose="00000900000000000000" pitchFamily="2" charset="0"/>
              </a:rPr>
            </a:br>
            <a:endParaRPr lang="it-IT" sz="4500" dirty="0">
              <a:latin typeface="Montserrat ExtraBold" panose="00000900000000000000" pitchFamily="2" charset="0"/>
            </a:endParaRPr>
          </a:p>
        </p:txBody>
      </p:sp>
      <p:cxnSp>
        <p:nvCxnSpPr>
          <p:cNvPr id="11" name="Straight Connector 10">
            <a:extLst>
              <a:ext uri="{FF2B5EF4-FFF2-40B4-BE49-F238E27FC236}">
                <a16:creationId xmlns:a16="http://schemas.microsoft.com/office/drawing/2014/main" id="{669B8570-AC15-48D2-98F6-44FAA0A1338A}"/>
              </a:ext>
            </a:extLst>
          </p:cNvPr>
          <p:cNvCxnSpPr>
            <a:cxnSpLocks/>
          </p:cNvCxnSpPr>
          <p:nvPr userDrawn="1"/>
        </p:nvCxnSpPr>
        <p:spPr>
          <a:xfrm>
            <a:off x="2899234" y="2228149"/>
            <a:ext cx="61524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88F13C06-88F4-46F0-AF0D-634666FA1553}"/>
              </a:ext>
            </a:extLst>
          </p:cNvPr>
          <p:cNvSpPr txBox="1">
            <a:spLocks/>
          </p:cNvSpPr>
          <p:nvPr userDrawn="1"/>
        </p:nvSpPr>
        <p:spPr>
          <a:xfrm>
            <a:off x="4279627" y="2345523"/>
            <a:ext cx="4864373" cy="2553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it-IT" sz="1200" dirty="0">
              <a:solidFill>
                <a:schemeClr val="bg1"/>
              </a:solidFill>
              <a:latin typeface="Montserrat "/>
            </a:endParaRPr>
          </a:p>
        </p:txBody>
      </p:sp>
      <p:pic>
        <p:nvPicPr>
          <p:cNvPr id="2" name="Picture 1" descr="A blue and black circle with lines&#10;&#10;Description automatically generated">
            <a:extLst>
              <a:ext uri="{FF2B5EF4-FFF2-40B4-BE49-F238E27FC236}">
                <a16:creationId xmlns:a16="http://schemas.microsoft.com/office/drawing/2014/main" id="{CEC59176-0005-C0F0-A8BF-CF25910BF20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76868" y="3401446"/>
            <a:ext cx="282187" cy="479384"/>
          </a:xfrm>
          <a:prstGeom prst="rect">
            <a:avLst/>
          </a:prstGeom>
        </p:spPr>
      </p:pic>
      <p:grpSp>
        <p:nvGrpSpPr>
          <p:cNvPr id="3" name="Group 2">
            <a:extLst>
              <a:ext uri="{FF2B5EF4-FFF2-40B4-BE49-F238E27FC236}">
                <a16:creationId xmlns:a16="http://schemas.microsoft.com/office/drawing/2014/main" id="{79714160-912E-3FCC-EB11-DD09BB141243}"/>
              </a:ext>
            </a:extLst>
          </p:cNvPr>
          <p:cNvGrpSpPr/>
          <p:nvPr userDrawn="1"/>
        </p:nvGrpSpPr>
        <p:grpSpPr>
          <a:xfrm>
            <a:off x="-8334" y="2233176"/>
            <a:ext cx="2060735" cy="2398680"/>
            <a:chOff x="0" y="1178253"/>
            <a:chExt cx="2747647" cy="3198240"/>
          </a:xfrm>
        </p:grpSpPr>
        <p:pic>
          <p:nvPicPr>
            <p:cNvPr id="4" name="Picture 3">
              <a:extLst>
                <a:ext uri="{FF2B5EF4-FFF2-40B4-BE49-F238E27FC236}">
                  <a16:creationId xmlns:a16="http://schemas.microsoft.com/office/drawing/2014/main" id="{043538ED-9B18-B448-B937-4A6436D9C7C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427"/>
            <a:stretch/>
          </p:blipFill>
          <p:spPr>
            <a:xfrm>
              <a:off x="205099" y="1697347"/>
              <a:ext cx="2292624" cy="2679146"/>
            </a:xfrm>
            <a:prstGeom prst="rect">
              <a:avLst/>
            </a:prstGeom>
          </p:spPr>
        </p:pic>
        <p:pic>
          <p:nvPicPr>
            <p:cNvPr id="8" name="Picture 7" descr="A blue and black circle with lines&#10;&#10;Description automatically generated">
              <a:extLst>
                <a:ext uri="{FF2B5EF4-FFF2-40B4-BE49-F238E27FC236}">
                  <a16:creationId xmlns:a16="http://schemas.microsoft.com/office/drawing/2014/main" id="{7A84AE6E-EE21-86FC-DF45-5F8EA0019C7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178253"/>
              <a:ext cx="994888" cy="1690132"/>
            </a:xfrm>
            <a:prstGeom prst="rect">
              <a:avLst/>
            </a:prstGeom>
          </p:spPr>
        </p:pic>
        <p:pic>
          <p:nvPicPr>
            <p:cNvPr id="14" name="Picture 13" descr="A green circle with black background&#10;&#10;Description automatically generated">
              <a:extLst>
                <a:ext uri="{FF2B5EF4-FFF2-40B4-BE49-F238E27FC236}">
                  <a16:creationId xmlns:a16="http://schemas.microsoft.com/office/drawing/2014/main" id="{3B91DEF8-0DAD-7490-5B2A-D9FAC90F461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20857" y="2023319"/>
              <a:ext cx="845066" cy="845066"/>
            </a:xfrm>
            <a:prstGeom prst="rect">
              <a:avLst/>
            </a:prstGeom>
          </p:spPr>
        </p:pic>
        <p:sp>
          <p:nvSpPr>
            <p:cNvPr id="16" name="Oval 15">
              <a:extLst>
                <a:ext uri="{FF2B5EF4-FFF2-40B4-BE49-F238E27FC236}">
                  <a16:creationId xmlns:a16="http://schemas.microsoft.com/office/drawing/2014/main" id="{DBB1E93C-4CF6-A67C-E1C0-82302AF5D15F}"/>
                </a:ext>
              </a:extLst>
            </p:cNvPr>
            <p:cNvSpPr/>
            <p:nvPr userDrawn="1"/>
          </p:nvSpPr>
          <p:spPr>
            <a:xfrm>
              <a:off x="1766069" y="2262082"/>
              <a:ext cx="981578" cy="9815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17">
            <a:extLst>
              <a:ext uri="{FF2B5EF4-FFF2-40B4-BE49-F238E27FC236}">
                <a16:creationId xmlns:a16="http://schemas.microsoft.com/office/drawing/2014/main" id="{AD2F72C8-B4BD-3BF3-3071-B5416E6B887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4251" y="4737829"/>
            <a:ext cx="1928551" cy="377258"/>
          </a:xfrm>
          <a:prstGeom prst="rect">
            <a:avLst/>
          </a:prstGeom>
        </p:spPr>
      </p:pic>
      <p:sp>
        <p:nvSpPr>
          <p:cNvPr id="6" name="Title 1">
            <a:extLst>
              <a:ext uri="{FF2B5EF4-FFF2-40B4-BE49-F238E27FC236}">
                <a16:creationId xmlns:a16="http://schemas.microsoft.com/office/drawing/2014/main" id="{3B4CA9DB-66EE-F6B9-D410-6C6E1DBE3A01}"/>
              </a:ext>
            </a:extLst>
          </p:cNvPr>
          <p:cNvSpPr txBox="1">
            <a:spLocks/>
          </p:cNvSpPr>
          <p:nvPr userDrawn="1"/>
        </p:nvSpPr>
        <p:spPr>
          <a:xfrm>
            <a:off x="446759" y="960783"/>
            <a:ext cx="5668291" cy="6853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500" dirty="0">
                <a:latin typeface="Montserrat ExtraBold" panose="00000900000000000000" pitchFamily="2" charset="0"/>
              </a:rPr>
              <a:t>BUSINESS SOLUTIONS</a:t>
            </a:r>
          </a:p>
        </p:txBody>
      </p:sp>
      <p:sp>
        <p:nvSpPr>
          <p:cNvPr id="19" name="Content Placeholder 2">
            <a:extLst>
              <a:ext uri="{FF2B5EF4-FFF2-40B4-BE49-F238E27FC236}">
                <a16:creationId xmlns:a16="http://schemas.microsoft.com/office/drawing/2014/main" id="{9AF98A87-EA90-2BCA-7EE5-600CDC43911B}"/>
              </a:ext>
            </a:extLst>
          </p:cNvPr>
          <p:cNvSpPr txBox="1">
            <a:spLocks/>
          </p:cNvSpPr>
          <p:nvPr userDrawn="1"/>
        </p:nvSpPr>
        <p:spPr>
          <a:xfrm>
            <a:off x="4279626" y="2345523"/>
            <a:ext cx="6231578" cy="2553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200" dirty="0">
                <a:solidFill>
                  <a:schemeClr val="bg1"/>
                </a:solidFill>
                <a:latin typeface="Montserrat "/>
              </a:rPr>
              <a:t>SOLUZIONI PER LA BUSINESS AGILITY</a:t>
            </a:r>
          </a:p>
        </p:txBody>
      </p:sp>
    </p:spTree>
    <p:extLst>
      <p:ext uri="{BB962C8B-B14F-4D97-AF65-F5344CB8AC3E}">
        <p14:creationId xmlns:p14="http://schemas.microsoft.com/office/powerpoint/2010/main" val="22501871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2_titolo ARE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97814-BE13-4AEC-A7F7-B41809F922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059" t="32213" r="23044" b="25190"/>
          <a:stretch/>
        </p:blipFill>
        <p:spPr>
          <a:xfrm>
            <a:off x="314325" y="285751"/>
            <a:ext cx="1097281" cy="836192"/>
          </a:xfrm>
          <a:prstGeom prst="rect">
            <a:avLst/>
          </a:prstGeom>
        </p:spPr>
      </p:pic>
      <p:pic>
        <p:nvPicPr>
          <p:cNvPr id="7" name="Picture 6">
            <a:extLst>
              <a:ext uri="{FF2B5EF4-FFF2-40B4-BE49-F238E27FC236}">
                <a16:creationId xmlns:a16="http://schemas.microsoft.com/office/drawing/2014/main" id="{9B85E785-8363-4CC3-B9B4-43C40A009EF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646" t="24765" r="13907" b="25399"/>
          <a:stretch/>
        </p:blipFill>
        <p:spPr>
          <a:xfrm>
            <a:off x="1993106" y="2439804"/>
            <a:ext cx="1721645" cy="1253495"/>
          </a:xfrm>
          <a:prstGeom prst="rect">
            <a:avLst/>
          </a:prstGeom>
        </p:spPr>
      </p:pic>
      <p:sp>
        <p:nvSpPr>
          <p:cNvPr id="9" name="Rettangolo con angoli arrotondati 66">
            <a:extLst>
              <a:ext uri="{FF2B5EF4-FFF2-40B4-BE49-F238E27FC236}">
                <a16:creationId xmlns:a16="http://schemas.microsoft.com/office/drawing/2014/main" id="{0AE5D3D8-8EF4-475E-963C-D14CDE70987A}"/>
              </a:ext>
            </a:extLst>
          </p:cNvPr>
          <p:cNvSpPr/>
          <p:nvPr userDrawn="1"/>
        </p:nvSpPr>
        <p:spPr>
          <a:xfrm>
            <a:off x="1" y="887308"/>
            <a:ext cx="9144000" cy="1779216"/>
          </a:xfrm>
          <a:prstGeom prst="roundRect">
            <a:avLst>
              <a:gd name="adj" fmla="val 357"/>
            </a:avLst>
          </a:prstGeom>
          <a:solidFill>
            <a:srgbClr val="071826"/>
          </a:solidFill>
          <a:ln w="9525">
            <a:solidFill>
              <a:srgbClr val="002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le 1">
            <a:extLst>
              <a:ext uri="{FF2B5EF4-FFF2-40B4-BE49-F238E27FC236}">
                <a16:creationId xmlns:a16="http://schemas.microsoft.com/office/drawing/2014/main" id="{F947F325-3B8E-4A66-B892-CDD7CDB5FE33}"/>
              </a:ext>
            </a:extLst>
          </p:cNvPr>
          <p:cNvSpPr txBox="1">
            <a:spLocks/>
          </p:cNvSpPr>
          <p:nvPr userDrawn="1"/>
        </p:nvSpPr>
        <p:spPr>
          <a:xfrm>
            <a:off x="446759" y="960783"/>
            <a:ext cx="5668291" cy="6853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500" dirty="0">
                <a:latin typeface="Montserrat ExtraBold" panose="00000900000000000000" pitchFamily="2" charset="0"/>
              </a:rPr>
              <a:t/>
            </a:r>
            <a:br>
              <a:rPr lang="it-IT" sz="4500" dirty="0">
                <a:latin typeface="Montserrat ExtraBold" panose="00000900000000000000" pitchFamily="2" charset="0"/>
              </a:rPr>
            </a:br>
            <a:endParaRPr lang="it-IT" sz="4500" dirty="0">
              <a:latin typeface="Montserrat ExtraBold" panose="00000900000000000000" pitchFamily="2" charset="0"/>
            </a:endParaRPr>
          </a:p>
        </p:txBody>
      </p:sp>
      <p:sp>
        <p:nvSpPr>
          <p:cNvPr id="13" name="Content Placeholder 2">
            <a:extLst>
              <a:ext uri="{FF2B5EF4-FFF2-40B4-BE49-F238E27FC236}">
                <a16:creationId xmlns:a16="http://schemas.microsoft.com/office/drawing/2014/main" id="{88F13C06-88F4-46F0-AF0D-634666FA1553}"/>
              </a:ext>
            </a:extLst>
          </p:cNvPr>
          <p:cNvSpPr txBox="1">
            <a:spLocks/>
          </p:cNvSpPr>
          <p:nvPr userDrawn="1"/>
        </p:nvSpPr>
        <p:spPr>
          <a:xfrm>
            <a:off x="4279627" y="2345523"/>
            <a:ext cx="4864373" cy="2553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it-IT" sz="1200" dirty="0">
              <a:solidFill>
                <a:schemeClr val="bg1"/>
              </a:solidFill>
              <a:latin typeface="Montserrat "/>
            </a:endParaRPr>
          </a:p>
        </p:txBody>
      </p:sp>
      <p:pic>
        <p:nvPicPr>
          <p:cNvPr id="2" name="Picture 1" descr="A blue and black circle with lines&#10;&#10;Description automatically generated">
            <a:extLst>
              <a:ext uri="{FF2B5EF4-FFF2-40B4-BE49-F238E27FC236}">
                <a16:creationId xmlns:a16="http://schemas.microsoft.com/office/drawing/2014/main" id="{CEC59176-0005-C0F0-A8BF-CF25910BF20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76868" y="3401446"/>
            <a:ext cx="282187" cy="479384"/>
          </a:xfrm>
          <a:prstGeom prst="rect">
            <a:avLst/>
          </a:prstGeom>
        </p:spPr>
      </p:pic>
      <p:grpSp>
        <p:nvGrpSpPr>
          <p:cNvPr id="3" name="Group 2">
            <a:extLst>
              <a:ext uri="{FF2B5EF4-FFF2-40B4-BE49-F238E27FC236}">
                <a16:creationId xmlns:a16="http://schemas.microsoft.com/office/drawing/2014/main" id="{79714160-912E-3FCC-EB11-DD09BB141243}"/>
              </a:ext>
            </a:extLst>
          </p:cNvPr>
          <p:cNvGrpSpPr/>
          <p:nvPr userDrawn="1"/>
        </p:nvGrpSpPr>
        <p:grpSpPr>
          <a:xfrm>
            <a:off x="-8334" y="2233176"/>
            <a:ext cx="2060735" cy="2398680"/>
            <a:chOff x="0" y="1178253"/>
            <a:chExt cx="2747647" cy="3198240"/>
          </a:xfrm>
        </p:grpSpPr>
        <p:pic>
          <p:nvPicPr>
            <p:cNvPr id="4" name="Picture 3">
              <a:extLst>
                <a:ext uri="{FF2B5EF4-FFF2-40B4-BE49-F238E27FC236}">
                  <a16:creationId xmlns:a16="http://schemas.microsoft.com/office/drawing/2014/main" id="{043538ED-9B18-B448-B937-4A6436D9C7C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427"/>
            <a:stretch/>
          </p:blipFill>
          <p:spPr>
            <a:xfrm>
              <a:off x="205099" y="1697347"/>
              <a:ext cx="2292624" cy="2679146"/>
            </a:xfrm>
            <a:prstGeom prst="rect">
              <a:avLst/>
            </a:prstGeom>
          </p:spPr>
        </p:pic>
        <p:pic>
          <p:nvPicPr>
            <p:cNvPr id="8" name="Picture 7" descr="A blue and black circle with lines&#10;&#10;Description automatically generated">
              <a:extLst>
                <a:ext uri="{FF2B5EF4-FFF2-40B4-BE49-F238E27FC236}">
                  <a16:creationId xmlns:a16="http://schemas.microsoft.com/office/drawing/2014/main" id="{7A84AE6E-EE21-86FC-DF45-5F8EA0019C7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178253"/>
              <a:ext cx="994888" cy="1690132"/>
            </a:xfrm>
            <a:prstGeom prst="rect">
              <a:avLst/>
            </a:prstGeom>
          </p:spPr>
        </p:pic>
        <p:pic>
          <p:nvPicPr>
            <p:cNvPr id="14" name="Picture 13" descr="A green circle with black background&#10;&#10;Description automatically generated">
              <a:extLst>
                <a:ext uri="{FF2B5EF4-FFF2-40B4-BE49-F238E27FC236}">
                  <a16:creationId xmlns:a16="http://schemas.microsoft.com/office/drawing/2014/main" id="{3B91DEF8-0DAD-7490-5B2A-D9FAC90F461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20857" y="2023319"/>
              <a:ext cx="845066" cy="845066"/>
            </a:xfrm>
            <a:prstGeom prst="rect">
              <a:avLst/>
            </a:prstGeom>
          </p:spPr>
        </p:pic>
        <p:sp>
          <p:nvSpPr>
            <p:cNvPr id="16" name="Oval 15">
              <a:extLst>
                <a:ext uri="{FF2B5EF4-FFF2-40B4-BE49-F238E27FC236}">
                  <a16:creationId xmlns:a16="http://schemas.microsoft.com/office/drawing/2014/main" id="{DBB1E93C-4CF6-A67C-E1C0-82302AF5D15F}"/>
                </a:ext>
              </a:extLst>
            </p:cNvPr>
            <p:cNvSpPr/>
            <p:nvPr userDrawn="1"/>
          </p:nvSpPr>
          <p:spPr>
            <a:xfrm>
              <a:off x="1766069" y="2262082"/>
              <a:ext cx="981578" cy="9815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17">
            <a:extLst>
              <a:ext uri="{FF2B5EF4-FFF2-40B4-BE49-F238E27FC236}">
                <a16:creationId xmlns:a16="http://schemas.microsoft.com/office/drawing/2014/main" id="{AD2F72C8-B4BD-3BF3-3071-B5416E6B887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4251" y="4737829"/>
            <a:ext cx="1928551" cy="377258"/>
          </a:xfrm>
          <a:prstGeom prst="rect">
            <a:avLst/>
          </a:prstGeom>
        </p:spPr>
      </p:pic>
      <p:sp>
        <p:nvSpPr>
          <p:cNvPr id="12" name="Rettangolo con angoli arrotondati 66">
            <a:extLst>
              <a:ext uri="{FF2B5EF4-FFF2-40B4-BE49-F238E27FC236}">
                <a16:creationId xmlns:a16="http://schemas.microsoft.com/office/drawing/2014/main" id="{A5619C5D-3C33-5B42-3202-90920B03E57E}"/>
              </a:ext>
            </a:extLst>
          </p:cNvPr>
          <p:cNvSpPr/>
          <p:nvPr userDrawn="1"/>
        </p:nvSpPr>
        <p:spPr>
          <a:xfrm>
            <a:off x="1" y="887308"/>
            <a:ext cx="9144000" cy="1779216"/>
          </a:xfrm>
          <a:prstGeom prst="roundRect">
            <a:avLst>
              <a:gd name="adj" fmla="val 0"/>
            </a:avLst>
          </a:prstGeom>
          <a:solidFill>
            <a:srgbClr val="071826"/>
          </a:solidFill>
          <a:ln w="9525">
            <a:solidFill>
              <a:srgbClr val="002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itle 1">
            <a:extLst>
              <a:ext uri="{FF2B5EF4-FFF2-40B4-BE49-F238E27FC236}">
                <a16:creationId xmlns:a16="http://schemas.microsoft.com/office/drawing/2014/main" id="{87156474-5868-BB0E-E6CE-0808CFD51534}"/>
              </a:ext>
            </a:extLst>
          </p:cNvPr>
          <p:cNvSpPr txBox="1">
            <a:spLocks/>
          </p:cNvSpPr>
          <p:nvPr userDrawn="1"/>
        </p:nvSpPr>
        <p:spPr>
          <a:xfrm>
            <a:off x="446758" y="960783"/>
            <a:ext cx="8604922" cy="6853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500" dirty="0">
                <a:latin typeface="Montserrat ExtraBold" panose="00000900000000000000" pitchFamily="2" charset="0"/>
              </a:rPr>
              <a:t>CLOUD INFRASTRUCTURES</a:t>
            </a:r>
          </a:p>
          <a:p>
            <a:r>
              <a:rPr lang="it-IT" sz="4500" dirty="0">
                <a:latin typeface="Montserrat ExtraBold" panose="00000900000000000000" pitchFamily="2" charset="0"/>
              </a:rPr>
              <a:t>AND DIGITAL WORKPLACE</a:t>
            </a:r>
          </a:p>
        </p:txBody>
      </p:sp>
      <p:cxnSp>
        <p:nvCxnSpPr>
          <p:cNvPr id="17" name="Straight Connector 16">
            <a:extLst>
              <a:ext uri="{FF2B5EF4-FFF2-40B4-BE49-F238E27FC236}">
                <a16:creationId xmlns:a16="http://schemas.microsoft.com/office/drawing/2014/main" id="{88ABD25D-C06C-2F72-2814-44E119D8B5DE}"/>
              </a:ext>
            </a:extLst>
          </p:cNvPr>
          <p:cNvCxnSpPr>
            <a:cxnSpLocks/>
          </p:cNvCxnSpPr>
          <p:nvPr userDrawn="1"/>
        </p:nvCxnSpPr>
        <p:spPr>
          <a:xfrm>
            <a:off x="2899234" y="2228149"/>
            <a:ext cx="61524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CE1A87A0-71D9-C13B-B8EB-C4312DC1944C}"/>
              </a:ext>
            </a:extLst>
          </p:cNvPr>
          <p:cNvSpPr txBox="1">
            <a:spLocks/>
          </p:cNvSpPr>
          <p:nvPr userDrawn="1"/>
        </p:nvSpPr>
        <p:spPr>
          <a:xfrm>
            <a:off x="4279626" y="2345523"/>
            <a:ext cx="6231578" cy="2553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200" dirty="0">
                <a:solidFill>
                  <a:schemeClr val="bg1"/>
                </a:solidFill>
                <a:latin typeface="Montserrat "/>
              </a:rPr>
              <a:t>SOLUZIONI PER L’ICT AGILITY</a:t>
            </a:r>
          </a:p>
        </p:txBody>
      </p:sp>
    </p:spTree>
    <p:extLst>
      <p:ext uri="{BB962C8B-B14F-4D97-AF65-F5344CB8AC3E}">
        <p14:creationId xmlns:p14="http://schemas.microsoft.com/office/powerpoint/2010/main" val="152563629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3_titolo ARE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97814-BE13-4AEC-A7F7-B41809F922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059" t="32213" r="23044" b="25190"/>
          <a:stretch/>
        </p:blipFill>
        <p:spPr>
          <a:xfrm>
            <a:off x="314325" y="285751"/>
            <a:ext cx="1097281" cy="836192"/>
          </a:xfrm>
          <a:prstGeom prst="rect">
            <a:avLst/>
          </a:prstGeom>
        </p:spPr>
      </p:pic>
      <p:pic>
        <p:nvPicPr>
          <p:cNvPr id="7" name="Picture 6">
            <a:extLst>
              <a:ext uri="{FF2B5EF4-FFF2-40B4-BE49-F238E27FC236}">
                <a16:creationId xmlns:a16="http://schemas.microsoft.com/office/drawing/2014/main" id="{9B85E785-8363-4CC3-B9B4-43C40A009EF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646" t="24765" r="13907" b="25399"/>
          <a:stretch/>
        </p:blipFill>
        <p:spPr>
          <a:xfrm>
            <a:off x="1993106" y="2439804"/>
            <a:ext cx="1721645" cy="1253495"/>
          </a:xfrm>
          <a:prstGeom prst="rect">
            <a:avLst/>
          </a:prstGeom>
        </p:spPr>
      </p:pic>
      <p:sp>
        <p:nvSpPr>
          <p:cNvPr id="9" name="Rettangolo con angoli arrotondati 66">
            <a:extLst>
              <a:ext uri="{FF2B5EF4-FFF2-40B4-BE49-F238E27FC236}">
                <a16:creationId xmlns:a16="http://schemas.microsoft.com/office/drawing/2014/main" id="{0AE5D3D8-8EF4-475E-963C-D14CDE70987A}"/>
              </a:ext>
            </a:extLst>
          </p:cNvPr>
          <p:cNvSpPr/>
          <p:nvPr userDrawn="1"/>
        </p:nvSpPr>
        <p:spPr>
          <a:xfrm>
            <a:off x="1" y="887308"/>
            <a:ext cx="9144000" cy="1779216"/>
          </a:xfrm>
          <a:prstGeom prst="roundRect">
            <a:avLst>
              <a:gd name="adj" fmla="val 357"/>
            </a:avLst>
          </a:prstGeom>
          <a:solidFill>
            <a:srgbClr val="071826"/>
          </a:solidFill>
          <a:ln w="9525">
            <a:solidFill>
              <a:srgbClr val="002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le 1">
            <a:extLst>
              <a:ext uri="{FF2B5EF4-FFF2-40B4-BE49-F238E27FC236}">
                <a16:creationId xmlns:a16="http://schemas.microsoft.com/office/drawing/2014/main" id="{F947F325-3B8E-4A66-B892-CDD7CDB5FE33}"/>
              </a:ext>
            </a:extLst>
          </p:cNvPr>
          <p:cNvSpPr txBox="1">
            <a:spLocks/>
          </p:cNvSpPr>
          <p:nvPr userDrawn="1"/>
        </p:nvSpPr>
        <p:spPr>
          <a:xfrm>
            <a:off x="446759" y="960783"/>
            <a:ext cx="5668291" cy="6853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500" dirty="0">
                <a:latin typeface="Montserrat ExtraBold" panose="00000900000000000000" pitchFamily="2" charset="0"/>
              </a:rPr>
              <a:t/>
            </a:r>
            <a:br>
              <a:rPr lang="it-IT" sz="4500" dirty="0">
                <a:latin typeface="Montserrat ExtraBold" panose="00000900000000000000" pitchFamily="2" charset="0"/>
              </a:rPr>
            </a:br>
            <a:endParaRPr lang="it-IT" sz="4500" dirty="0">
              <a:latin typeface="Montserrat ExtraBold" panose="00000900000000000000" pitchFamily="2" charset="0"/>
            </a:endParaRPr>
          </a:p>
        </p:txBody>
      </p:sp>
      <p:sp>
        <p:nvSpPr>
          <p:cNvPr id="13" name="Content Placeholder 2">
            <a:extLst>
              <a:ext uri="{FF2B5EF4-FFF2-40B4-BE49-F238E27FC236}">
                <a16:creationId xmlns:a16="http://schemas.microsoft.com/office/drawing/2014/main" id="{88F13C06-88F4-46F0-AF0D-634666FA1553}"/>
              </a:ext>
            </a:extLst>
          </p:cNvPr>
          <p:cNvSpPr txBox="1">
            <a:spLocks/>
          </p:cNvSpPr>
          <p:nvPr userDrawn="1"/>
        </p:nvSpPr>
        <p:spPr>
          <a:xfrm>
            <a:off x="4279627" y="2345523"/>
            <a:ext cx="4864373" cy="2553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it-IT" sz="1200" dirty="0">
              <a:solidFill>
                <a:schemeClr val="bg1"/>
              </a:solidFill>
              <a:latin typeface="Montserrat "/>
            </a:endParaRPr>
          </a:p>
        </p:txBody>
      </p:sp>
      <p:pic>
        <p:nvPicPr>
          <p:cNvPr id="2" name="Picture 1" descr="A blue and black circle with lines&#10;&#10;Description automatically generated">
            <a:extLst>
              <a:ext uri="{FF2B5EF4-FFF2-40B4-BE49-F238E27FC236}">
                <a16:creationId xmlns:a16="http://schemas.microsoft.com/office/drawing/2014/main" id="{CEC59176-0005-C0F0-A8BF-CF25910BF20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76868" y="3401446"/>
            <a:ext cx="282187" cy="479384"/>
          </a:xfrm>
          <a:prstGeom prst="rect">
            <a:avLst/>
          </a:prstGeom>
        </p:spPr>
      </p:pic>
      <p:grpSp>
        <p:nvGrpSpPr>
          <p:cNvPr id="3" name="Group 2">
            <a:extLst>
              <a:ext uri="{FF2B5EF4-FFF2-40B4-BE49-F238E27FC236}">
                <a16:creationId xmlns:a16="http://schemas.microsoft.com/office/drawing/2014/main" id="{79714160-912E-3FCC-EB11-DD09BB141243}"/>
              </a:ext>
            </a:extLst>
          </p:cNvPr>
          <p:cNvGrpSpPr/>
          <p:nvPr userDrawn="1"/>
        </p:nvGrpSpPr>
        <p:grpSpPr>
          <a:xfrm>
            <a:off x="-8334" y="2233176"/>
            <a:ext cx="2060735" cy="2398680"/>
            <a:chOff x="0" y="1178253"/>
            <a:chExt cx="2747647" cy="3198240"/>
          </a:xfrm>
        </p:grpSpPr>
        <p:pic>
          <p:nvPicPr>
            <p:cNvPr id="4" name="Picture 3">
              <a:extLst>
                <a:ext uri="{FF2B5EF4-FFF2-40B4-BE49-F238E27FC236}">
                  <a16:creationId xmlns:a16="http://schemas.microsoft.com/office/drawing/2014/main" id="{043538ED-9B18-B448-B937-4A6436D9C7C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427"/>
            <a:stretch/>
          </p:blipFill>
          <p:spPr>
            <a:xfrm>
              <a:off x="205099" y="1697347"/>
              <a:ext cx="2292624" cy="2679146"/>
            </a:xfrm>
            <a:prstGeom prst="rect">
              <a:avLst/>
            </a:prstGeom>
          </p:spPr>
        </p:pic>
        <p:pic>
          <p:nvPicPr>
            <p:cNvPr id="8" name="Picture 7" descr="A blue and black circle with lines&#10;&#10;Description automatically generated">
              <a:extLst>
                <a:ext uri="{FF2B5EF4-FFF2-40B4-BE49-F238E27FC236}">
                  <a16:creationId xmlns:a16="http://schemas.microsoft.com/office/drawing/2014/main" id="{7A84AE6E-EE21-86FC-DF45-5F8EA0019C7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178253"/>
              <a:ext cx="994888" cy="1690132"/>
            </a:xfrm>
            <a:prstGeom prst="rect">
              <a:avLst/>
            </a:prstGeom>
          </p:spPr>
        </p:pic>
        <p:pic>
          <p:nvPicPr>
            <p:cNvPr id="14" name="Picture 13" descr="A green circle with black background&#10;&#10;Description automatically generated">
              <a:extLst>
                <a:ext uri="{FF2B5EF4-FFF2-40B4-BE49-F238E27FC236}">
                  <a16:creationId xmlns:a16="http://schemas.microsoft.com/office/drawing/2014/main" id="{3B91DEF8-0DAD-7490-5B2A-D9FAC90F461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20857" y="2023319"/>
              <a:ext cx="845066" cy="845066"/>
            </a:xfrm>
            <a:prstGeom prst="rect">
              <a:avLst/>
            </a:prstGeom>
          </p:spPr>
        </p:pic>
        <p:sp>
          <p:nvSpPr>
            <p:cNvPr id="16" name="Oval 15">
              <a:extLst>
                <a:ext uri="{FF2B5EF4-FFF2-40B4-BE49-F238E27FC236}">
                  <a16:creationId xmlns:a16="http://schemas.microsoft.com/office/drawing/2014/main" id="{DBB1E93C-4CF6-A67C-E1C0-82302AF5D15F}"/>
                </a:ext>
              </a:extLst>
            </p:cNvPr>
            <p:cNvSpPr/>
            <p:nvPr userDrawn="1"/>
          </p:nvSpPr>
          <p:spPr>
            <a:xfrm>
              <a:off x="1766069" y="2262082"/>
              <a:ext cx="981578" cy="9815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17">
            <a:extLst>
              <a:ext uri="{FF2B5EF4-FFF2-40B4-BE49-F238E27FC236}">
                <a16:creationId xmlns:a16="http://schemas.microsoft.com/office/drawing/2014/main" id="{AD2F72C8-B4BD-3BF3-3071-B5416E6B887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4251" y="4737829"/>
            <a:ext cx="1928551" cy="377258"/>
          </a:xfrm>
          <a:prstGeom prst="rect">
            <a:avLst/>
          </a:prstGeom>
        </p:spPr>
      </p:pic>
      <p:sp>
        <p:nvSpPr>
          <p:cNvPr id="12" name="Rettangolo con angoli arrotondati 66">
            <a:extLst>
              <a:ext uri="{FF2B5EF4-FFF2-40B4-BE49-F238E27FC236}">
                <a16:creationId xmlns:a16="http://schemas.microsoft.com/office/drawing/2014/main" id="{A5619C5D-3C33-5B42-3202-90920B03E57E}"/>
              </a:ext>
            </a:extLst>
          </p:cNvPr>
          <p:cNvSpPr/>
          <p:nvPr userDrawn="1"/>
        </p:nvSpPr>
        <p:spPr>
          <a:xfrm>
            <a:off x="1" y="887308"/>
            <a:ext cx="9144000" cy="1779216"/>
          </a:xfrm>
          <a:prstGeom prst="roundRect">
            <a:avLst>
              <a:gd name="adj" fmla="val 0"/>
            </a:avLst>
          </a:prstGeom>
          <a:solidFill>
            <a:srgbClr val="071826"/>
          </a:solidFill>
          <a:ln w="9525">
            <a:solidFill>
              <a:srgbClr val="002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itle 1">
            <a:extLst>
              <a:ext uri="{FF2B5EF4-FFF2-40B4-BE49-F238E27FC236}">
                <a16:creationId xmlns:a16="http://schemas.microsoft.com/office/drawing/2014/main" id="{8CAFFE42-8F20-776A-BDB0-336FFCE5BF8F}"/>
              </a:ext>
            </a:extLst>
          </p:cNvPr>
          <p:cNvSpPr txBox="1">
            <a:spLocks/>
          </p:cNvSpPr>
          <p:nvPr userDrawn="1"/>
        </p:nvSpPr>
        <p:spPr>
          <a:xfrm>
            <a:off x="446759" y="960783"/>
            <a:ext cx="8442060" cy="13847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500" dirty="0">
                <a:latin typeface="Montserrat ExtraBold" panose="00000900000000000000" pitchFamily="2" charset="0"/>
              </a:rPr>
              <a:t>DATA PROTECTION &amp;</a:t>
            </a:r>
          </a:p>
          <a:p>
            <a:r>
              <a:rPr lang="it-IT" sz="4500" dirty="0">
                <a:latin typeface="Montserrat ExtraBold" panose="00000900000000000000" pitchFamily="2" charset="0"/>
              </a:rPr>
              <a:t>CYBERSECURITY</a:t>
            </a:r>
          </a:p>
        </p:txBody>
      </p:sp>
      <p:cxnSp>
        <p:nvCxnSpPr>
          <p:cNvPr id="11" name="Straight Connector 10">
            <a:extLst>
              <a:ext uri="{FF2B5EF4-FFF2-40B4-BE49-F238E27FC236}">
                <a16:creationId xmlns:a16="http://schemas.microsoft.com/office/drawing/2014/main" id="{5C560C31-38B3-3A69-EEC1-27CBC6747048}"/>
              </a:ext>
            </a:extLst>
          </p:cNvPr>
          <p:cNvCxnSpPr>
            <a:cxnSpLocks/>
          </p:cNvCxnSpPr>
          <p:nvPr userDrawn="1"/>
        </p:nvCxnSpPr>
        <p:spPr>
          <a:xfrm>
            <a:off x="2899234" y="2228149"/>
            <a:ext cx="61524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78CE3649-8D8C-9218-A1F2-94BDD5B996EB}"/>
              </a:ext>
            </a:extLst>
          </p:cNvPr>
          <p:cNvSpPr txBox="1">
            <a:spLocks/>
          </p:cNvSpPr>
          <p:nvPr userDrawn="1"/>
        </p:nvSpPr>
        <p:spPr>
          <a:xfrm>
            <a:off x="4279626" y="2345523"/>
            <a:ext cx="6231578" cy="2553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200" dirty="0">
                <a:solidFill>
                  <a:schemeClr val="bg1"/>
                </a:solidFill>
                <a:latin typeface="Montserrat "/>
              </a:rPr>
              <a:t>CYBER RISK MITIGATION</a:t>
            </a:r>
          </a:p>
        </p:txBody>
      </p:sp>
    </p:spTree>
    <p:extLst>
      <p:ext uri="{BB962C8B-B14F-4D97-AF65-F5344CB8AC3E}">
        <p14:creationId xmlns:p14="http://schemas.microsoft.com/office/powerpoint/2010/main" val="368777421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OLORATO 1 COLONNA">
    <p:spTree>
      <p:nvGrpSpPr>
        <p:cNvPr id="1" name=""/>
        <p:cNvGrpSpPr/>
        <p:nvPr/>
      </p:nvGrpSpPr>
      <p:grpSpPr>
        <a:xfrm>
          <a:off x="0" y="0"/>
          <a:ext cx="0" cy="0"/>
          <a:chOff x="0" y="0"/>
          <a:chExt cx="0" cy="0"/>
        </a:xfrm>
      </p:grpSpPr>
      <p:pic>
        <p:nvPicPr>
          <p:cNvPr id="5" name="Picture 4" descr="A blue and black circle with lines&#10;&#10;Description automatically generated">
            <a:extLst>
              <a:ext uri="{FF2B5EF4-FFF2-40B4-BE49-F238E27FC236}">
                <a16:creationId xmlns:a16="http://schemas.microsoft.com/office/drawing/2014/main" id="{D8AF7E04-062B-490F-2DE3-9986F7E701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106312" y="318089"/>
            <a:ext cx="304262" cy="516886"/>
          </a:xfrm>
          <a:prstGeom prst="rect">
            <a:avLst/>
          </a:prstGeom>
        </p:spPr>
      </p:pic>
      <p:pic>
        <p:nvPicPr>
          <p:cNvPr id="6" name="Picture 5" descr="A green circle with black background&#10;&#10;Description automatically generated">
            <a:extLst>
              <a:ext uri="{FF2B5EF4-FFF2-40B4-BE49-F238E27FC236}">
                <a16:creationId xmlns:a16="http://schemas.microsoft.com/office/drawing/2014/main" id="{AE7E1A06-C98E-97CD-F2AC-5A5F30256D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2176" y="196339"/>
            <a:ext cx="154592" cy="154592"/>
          </a:xfrm>
          <a:prstGeom prst="rect">
            <a:avLst/>
          </a:prstGeom>
        </p:spPr>
      </p:pic>
      <p:pic>
        <p:nvPicPr>
          <p:cNvPr id="7" name="Picture 6">
            <a:extLst>
              <a:ext uri="{FF2B5EF4-FFF2-40B4-BE49-F238E27FC236}">
                <a16:creationId xmlns:a16="http://schemas.microsoft.com/office/drawing/2014/main" id="{25C82329-3B35-83BB-BB73-7DC6F92A80A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4427"/>
          <a:stretch/>
        </p:blipFill>
        <p:spPr>
          <a:xfrm flipH="1">
            <a:off x="7302479" y="-506183"/>
            <a:ext cx="1476329" cy="1725230"/>
          </a:xfrm>
          <a:prstGeom prst="rect">
            <a:avLst/>
          </a:prstGeom>
        </p:spPr>
      </p:pic>
      <p:pic>
        <p:nvPicPr>
          <p:cNvPr id="10" name="Picture 9" descr="A blue and black circle with lines&#10;&#10;Description automatically generated">
            <a:extLst>
              <a:ext uri="{FF2B5EF4-FFF2-40B4-BE49-F238E27FC236}">
                <a16:creationId xmlns:a16="http://schemas.microsoft.com/office/drawing/2014/main" id="{31555A5B-D931-6F93-7B31-674421565C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48654" y="-28575"/>
            <a:ext cx="585215" cy="994172"/>
          </a:xfrm>
          <a:prstGeom prst="rect">
            <a:avLst/>
          </a:prstGeom>
        </p:spPr>
      </p:pic>
      <p:pic>
        <p:nvPicPr>
          <p:cNvPr id="13" name="Picture 12" descr="A green circle with black background&#10;&#10;Description automatically generated">
            <a:extLst>
              <a:ext uri="{FF2B5EF4-FFF2-40B4-BE49-F238E27FC236}">
                <a16:creationId xmlns:a16="http://schemas.microsoft.com/office/drawing/2014/main" id="{C927BF54-9967-C8AB-105E-8C81C7CCFE6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59427" y="728662"/>
            <a:ext cx="510362" cy="510362"/>
          </a:xfrm>
          <a:prstGeom prst="rect">
            <a:avLst/>
          </a:prstGeom>
        </p:spPr>
      </p:pic>
      <p:sp>
        <p:nvSpPr>
          <p:cNvPr id="14" name="Oval 13">
            <a:extLst>
              <a:ext uri="{FF2B5EF4-FFF2-40B4-BE49-F238E27FC236}">
                <a16:creationId xmlns:a16="http://schemas.microsoft.com/office/drawing/2014/main" id="{C0B2CDC1-07DF-7692-D5F6-9BFA5B13CBF9}"/>
              </a:ext>
            </a:extLst>
          </p:cNvPr>
          <p:cNvSpPr/>
          <p:nvPr userDrawn="1"/>
        </p:nvSpPr>
        <p:spPr>
          <a:xfrm flipH="1">
            <a:off x="8744611" y="1024705"/>
            <a:ext cx="339875" cy="33987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hasCustomPrompt="1"/>
          </p:nvPr>
        </p:nvSpPr>
        <p:spPr/>
        <p:txBody>
          <a:bodyPr anchor="t"/>
          <a:lstStyle>
            <a:lvl1pPr algn="ctr">
              <a:defRPr>
                <a:latin typeface="Montserrat" panose="00000500000000000000" pitchFamily="2" charset="0"/>
              </a:defRPr>
            </a:lvl1pPr>
          </a:lstStyle>
          <a:p>
            <a:r>
              <a:rPr lang="en-US" dirty="0"/>
              <a:t>CLICK TO EDIT MASTER TITLE STYLE</a:t>
            </a:r>
            <a:endParaRPr lang="it-IT" dirty="0"/>
          </a:p>
        </p:txBody>
      </p:sp>
      <p:pic>
        <p:nvPicPr>
          <p:cNvPr id="3" name="Picture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2633" y="4861626"/>
            <a:ext cx="1248972" cy="145608"/>
          </a:xfrm>
          <a:prstGeom prst="rect">
            <a:avLst/>
          </a:prstGeom>
        </p:spPr>
      </p:pic>
      <p:pic>
        <p:nvPicPr>
          <p:cNvPr id="9" name="Picture 8">
            <a:extLst>
              <a:ext uri="{FF2B5EF4-FFF2-40B4-BE49-F238E27FC236}">
                <a16:creationId xmlns:a16="http://schemas.microsoft.com/office/drawing/2014/main" id="{449ACEB9-7E9D-4BAA-BE76-0C296BD5FE7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b="19945"/>
          <a:stretch/>
        </p:blipFill>
        <p:spPr>
          <a:xfrm rot="10800000">
            <a:off x="0" y="4213185"/>
            <a:ext cx="1053672" cy="843523"/>
          </a:xfrm>
          <a:prstGeom prst="rect">
            <a:avLst/>
          </a:prstGeom>
        </p:spPr>
      </p:pic>
      <p:sp>
        <p:nvSpPr>
          <p:cNvPr id="8" name="Text Placeholder 9">
            <a:extLst>
              <a:ext uri="{FF2B5EF4-FFF2-40B4-BE49-F238E27FC236}">
                <a16:creationId xmlns:a16="http://schemas.microsoft.com/office/drawing/2014/main" id="{7881BB97-A6D5-41E1-AB64-C78A83BAD198}"/>
              </a:ext>
            </a:extLst>
          </p:cNvPr>
          <p:cNvSpPr>
            <a:spLocks noGrp="1"/>
          </p:cNvSpPr>
          <p:nvPr>
            <p:ph type="body" sz="quarter" idx="10"/>
          </p:nvPr>
        </p:nvSpPr>
        <p:spPr>
          <a:xfrm>
            <a:off x="628650" y="1310879"/>
            <a:ext cx="7886700" cy="3249215"/>
          </a:xfrm>
          <a:noFill/>
        </p:spPr>
        <p:txBody>
          <a:bodyPr/>
          <a:lstStyle>
            <a:lvl1pPr>
              <a:buClr>
                <a:srgbClr val="679436"/>
              </a:buClr>
              <a:defRPr>
                <a:latin typeface="Montserrat "/>
              </a:defRPr>
            </a:lvl1pPr>
            <a:lvl2pPr>
              <a:buClr>
                <a:srgbClr val="679436"/>
              </a:buClr>
              <a:defRPr>
                <a:latin typeface="Montserrat "/>
              </a:defRPr>
            </a:lvl2pPr>
            <a:lvl3pPr>
              <a:buClr>
                <a:srgbClr val="679436"/>
              </a:buClr>
              <a:defRPr>
                <a:latin typeface="Montserrat "/>
              </a:defRPr>
            </a:lvl3pPr>
            <a:lvl4pPr>
              <a:buClr>
                <a:srgbClr val="679436"/>
              </a:buClr>
              <a:defRPr>
                <a:latin typeface="Montserrat "/>
              </a:defRPr>
            </a:lvl4pPr>
            <a:lvl5pPr>
              <a:buClr>
                <a:srgbClr val="679436"/>
              </a:buClr>
              <a:defRPr>
                <a:latin typeface="Montserrat "/>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16" name="Oval 15">
            <a:extLst>
              <a:ext uri="{FF2B5EF4-FFF2-40B4-BE49-F238E27FC236}">
                <a16:creationId xmlns:a16="http://schemas.microsoft.com/office/drawing/2014/main" id="{15632D6A-33D9-9815-A47B-E4F3B9776FB1}"/>
              </a:ext>
            </a:extLst>
          </p:cNvPr>
          <p:cNvSpPr/>
          <p:nvPr userDrawn="1"/>
        </p:nvSpPr>
        <p:spPr>
          <a:xfrm>
            <a:off x="8742829" y="4777927"/>
            <a:ext cx="366227" cy="36557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a:extLst>
              <a:ext uri="{FF2B5EF4-FFF2-40B4-BE49-F238E27FC236}">
                <a16:creationId xmlns:a16="http://schemas.microsoft.com/office/drawing/2014/main" id="{51666E4C-7701-4309-1DBC-6CFBF323A28A}"/>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b="17038"/>
          <a:stretch/>
        </p:blipFill>
        <p:spPr>
          <a:xfrm>
            <a:off x="7973032" y="4116619"/>
            <a:ext cx="1160837" cy="963050"/>
          </a:xfrm>
          <a:prstGeom prst="rect">
            <a:avLst/>
          </a:prstGeom>
        </p:spPr>
      </p:pic>
    </p:spTree>
    <p:extLst>
      <p:ext uri="{BB962C8B-B14F-4D97-AF65-F5344CB8AC3E}">
        <p14:creationId xmlns:p14="http://schemas.microsoft.com/office/powerpoint/2010/main" val="292587408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LORATO 2 COLONN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633" y="4861626"/>
            <a:ext cx="1248972" cy="145608"/>
          </a:xfrm>
          <a:prstGeom prst="rect">
            <a:avLst/>
          </a:prstGeom>
        </p:spPr>
      </p:pic>
      <p:pic>
        <p:nvPicPr>
          <p:cNvPr id="9" name="Picture 8">
            <a:extLst>
              <a:ext uri="{FF2B5EF4-FFF2-40B4-BE49-F238E27FC236}">
                <a16:creationId xmlns:a16="http://schemas.microsoft.com/office/drawing/2014/main" id="{449ACEB9-7E9D-4BAA-BE76-0C296BD5FE7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9945"/>
          <a:stretch/>
        </p:blipFill>
        <p:spPr>
          <a:xfrm rot="10800000">
            <a:off x="0" y="4213185"/>
            <a:ext cx="1053672" cy="843523"/>
          </a:xfrm>
          <a:prstGeom prst="rect">
            <a:avLst/>
          </a:prstGeom>
        </p:spPr>
      </p:pic>
      <p:pic>
        <p:nvPicPr>
          <p:cNvPr id="11" name="Picture 10">
            <a:extLst>
              <a:ext uri="{FF2B5EF4-FFF2-40B4-BE49-F238E27FC236}">
                <a16:creationId xmlns:a16="http://schemas.microsoft.com/office/drawing/2014/main" id="{AF37E7F0-D060-4BA7-9C90-BA3B9ED413F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4861" t="24466" r="39454" b="21285"/>
          <a:stretch/>
        </p:blipFill>
        <p:spPr>
          <a:xfrm>
            <a:off x="8422481" y="3764757"/>
            <a:ext cx="721520" cy="1096870"/>
          </a:xfrm>
          <a:prstGeom prst="rect">
            <a:avLst/>
          </a:prstGeom>
        </p:spPr>
      </p:pic>
      <p:sp>
        <p:nvSpPr>
          <p:cNvPr id="13" name="Content Placeholder 2">
            <a:extLst>
              <a:ext uri="{FF2B5EF4-FFF2-40B4-BE49-F238E27FC236}">
                <a16:creationId xmlns:a16="http://schemas.microsoft.com/office/drawing/2014/main" id="{B5E46C1E-E853-4AB8-93B3-22118A08800D}"/>
              </a:ext>
            </a:extLst>
          </p:cNvPr>
          <p:cNvSpPr>
            <a:spLocks noGrp="1"/>
          </p:cNvSpPr>
          <p:nvPr>
            <p:ph idx="10" hasCustomPrompt="1"/>
          </p:nvPr>
        </p:nvSpPr>
        <p:spPr>
          <a:xfrm>
            <a:off x="4983093" y="1725673"/>
            <a:ext cx="3532258" cy="2596296"/>
          </a:xfrm>
          <a:noFill/>
        </p:spPr>
        <p:txBody>
          <a:bodyPr/>
          <a:lstStyle>
            <a:lvl1pPr>
              <a:buClr>
                <a:srgbClr val="679436"/>
              </a:buClr>
              <a:buSzPct val="110000"/>
              <a:defRPr>
                <a:latin typeface="Montserrat" panose="00000500000000000000" pitchFamily="2" charset="0"/>
              </a:defRPr>
            </a:lvl1pPr>
            <a:lvl2pPr>
              <a:buClr>
                <a:srgbClr val="679436"/>
              </a:buClr>
              <a:buSzPct val="110000"/>
              <a:defRPr>
                <a:latin typeface="Montserrat" panose="00000500000000000000" pitchFamily="2" charset="0"/>
              </a:defRPr>
            </a:lvl2pPr>
            <a:lvl3pPr>
              <a:buClr>
                <a:srgbClr val="679436"/>
              </a:buClr>
              <a:buSzPct val="110000"/>
              <a:defRPr>
                <a:latin typeface="Montserrat" panose="00000500000000000000" pitchFamily="2" charset="0"/>
              </a:defRPr>
            </a:lvl3pPr>
            <a:lvl4pPr>
              <a:buClr>
                <a:srgbClr val="679436"/>
              </a:buClr>
              <a:buSzPct val="110000"/>
              <a:defRPr>
                <a:latin typeface="Montserrat" panose="00000500000000000000" pitchFamily="2" charset="0"/>
              </a:defRPr>
            </a:lvl4pPr>
            <a:lvl5pPr>
              <a:buClr>
                <a:srgbClr val="679436"/>
              </a:buClr>
              <a:buSzPct val="110000"/>
              <a:defRPr>
                <a:latin typeface="Montserrat"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14" name="Content Placeholder 2">
            <a:extLst>
              <a:ext uri="{FF2B5EF4-FFF2-40B4-BE49-F238E27FC236}">
                <a16:creationId xmlns:a16="http://schemas.microsoft.com/office/drawing/2014/main" id="{E62EBD0F-26C2-4FDC-BD37-C66D3D5047C1}"/>
              </a:ext>
            </a:extLst>
          </p:cNvPr>
          <p:cNvSpPr>
            <a:spLocks noGrp="1"/>
          </p:cNvSpPr>
          <p:nvPr>
            <p:ph idx="11" hasCustomPrompt="1"/>
          </p:nvPr>
        </p:nvSpPr>
        <p:spPr>
          <a:xfrm>
            <a:off x="628651" y="1725673"/>
            <a:ext cx="3532258" cy="2596296"/>
          </a:xfrm>
          <a:noFill/>
        </p:spPr>
        <p:txBody>
          <a:bodyPr/>
          <a:lstStyle>
            <a:lvl1pPr>
              <a:buClr>
                <a:srgbClr val="679436"/>
              </a:buClr>
              <a:buSzPct val="110000"/>
              <a:defRPr>
                <a:latin typeface="Montserrat" panose="00000500000000000000" pitchFamily="2" charset="0"/>
              </a:defRPr>
            </a:lvl1pPr>
            <a:lvl2pPr>
              <a:buClr>
                <a:srgbClr val="679436"/>
              </a:buClr>
              <a:buSzPct val="110000"/>
              <a:defRPr>
                <a:latin typeface="Montserrat" panose="00000500000000000000" pitchFamily="2" charset="0"/>
              </a:defRPr>
            </a:lvl2pPr>
            <a:lvl3pPr>
              <a:buClr>
                <a:srgbClr val="679436"/>
              </a:buClr>
              <a:buSzPct val="110000"/>
              <a:defRPr>
                <a:latin typeface="Montserrat" panose="00000500000000000000" pitchFamily="2" charset="0"/>
              </a:defRPr>
            </a:lvl3pPr>
            <a:lvl4pPr>
              <a:buClr>
                <a:srgbClr val="679436"/>
              </a:buClr>
              <a:buSzPct val="110000"/>
              <a:defRPr>
                <a:latin typeface="Montserrat" panose="00000500000000000000" pitchFamily="2" charset="0"/>
              </a:defRPr>
            </a:lvl4pPr>
            <a:lvl5pPr>
              <a:buClr>
                <a:srgbClr val="679436"/>
              </a:buClr>
              <a:buSzPct val="110000"/>
              <a:defRPr>
                <a:latin typeface="Montserrat"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pic>
        <p:nvPicPr>
          <p:cNvPr id="15" name="Picture 14">
            <a:extLst>
              <a:ext uri="{FF2B5EF4-FFF2-40B4-BE49-F238E27FC236}">
                <a16:creationId xmlns:a16="http://schemas.microsoft.com/office/drawing/2014/main" id="{F9BE64F1-0171-41C5-BC56-7E5E91975F3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7646" t="24765" r="13907" b="25399"/>
          <a:stretch/>
        </p:blipFill>
        <p:spPr>
          <a:xfrm>
            <a:off x="4189484" y="1459537"/>
            <a:ext cx="731062" cy="532271"/>
          </a:xfrm>
          <a:prstGeom prst="rect">
            <a:avLst/>
          </a:prstGeom>
        </p:spPr>
      </p:pic>
      <p:pic>
        <p:nvPicPr>
          <p:cNvPr id="18" name="Picture 17">
            <a:extLst>
              <a:ext uri="{FF2B5EF4-FFF2-40B4-BE49-F238E27FC236}">
                <a16:creationId xmlns:a16="http://schemas.microsoft.com/office/drawing/2014/main" id="{FFA7E24C-9C70-B784-6F52-D100D01C1A3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7646" t="24765" r="13907" b="25399"/>
          <a:stretch/>
        </p:blipFill>
        <p:spPr>
          <a:xfrm>
            <a:off x="0" y="136267"/>
            <a:ext cx="731062" cy="532271"/>
          </a:xfrm>
          <a:prstGeom prst="rect">
            <a:avLst/>
          </a:prstGeom>
        </p:spPr>
      </p:pic>
      <p:pic>
        <p:nvPicPr>
          <p:cNvPr id="19" name="Picture 18" descr="A blue and black circle with lines&#10;&#10;Description automatically generated">
            <a:extLst>
              <a:ext uri="{FF2B5EF4-FFF2-40B4-BE49-F238E27FC236}">
                <a16:creationId xmlns:a16="http://schemas.microsoft.com/office/drawing/2014/main" id="{3415EE84-C128-8335-BA79-1941E7BFCC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5400000" flipH="1">
            <a:off x="101163" y="584355"/>
            <a:ext cx="304262" cy="516886"/>
          </a:xfrm>
          <a:prstGeom prst="rect">
            <a:avLst/>
          </a:prstGeom>
        </p:spPr>
      </p:pic>
      <p:pic>
        <p:nvPicPr>
          <p:cNvPr id="20" name="Picture 19" descr="A green circle with black background&#10;&#10;Description automatically generated">
            <a:extLst>
              <a:ext uri="{FF2B5EF4-FFF2-40B4-BE49-F238E27FC236}">
                <a16:creationId xmlns:a16="http://schemas.microsoft.com/office/drawing/2014/main" id="{4F36E5B6-35C2-CCF9-2BA2-67A860239E5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66768" y="58970"/>
            <a:ext cx="154592" cy="154592"/>
          </a:xfrm>
          <a:prstGeom prst="rect">
            <a:avLst/>
          </a:prstGeom>
        </p:spPr>
      </p:pic>
      <p:pic>
        <p:nvPicPr>
          <p:cNvPr id="21" name="Picture 20" descr="A blue and black circle with lines&#10;&#10;Description automatically generated">
            <a:extLst>
              <a:ext uri="{FF2B5EF4-FFF2-40B4-BE49-F238E27FC236}">
                <a16:creationId xmlns:a16="http://schemas.microsoft.com/office/drawing/2014/main" id="{06226F08-40E3-E1A6-2B87-D76650B1513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548654" y="-28575"/>
            <a:ext cx="585215" cy="994172"/>
          </a:xfrm>
          <a:prstGeom prst="rect">
            <a:avLst/>
          </a:prstGeom>
        </p:spPr>
      </p:pic>
      <p:pic>
        <p:nvPicPr>
          <p:cNvPr id="22" name="Picture 21" descr="A green circle with black background&#10;&#10;Description automatically generated">
            <a:extLst>
              <a:ext uri="{FF2B5EF4-FFF2-40B4-BE49-F238E27FC236}">
                <a16:creationId xmlns:a16="http://schemas.microsoft.com/office/drawing/2014/main" id="{D296B3BA-767D-0A18-126E-40B3B14BFD3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259427" y="728662"/>
            <a:ext cx="510362" cy="510362"/>
          </a:xfrm>
          <a:prstGeom prst="rect">
            <a:avLst/>
          </a:prstGeom>
        </p:spPr>
      </p:pic>
      <p:sp>
        <p:nvSpPr>
          <p:cNvPr id="23" name="Oval 22">
            <a:extLst>
              <a:ext uri="{FF2B5EF4-FFF2-40B4-BE49-F238E27FC236}">
                <a16:creationId xmlns:a16="http://schemas.microsoft.com/office/drawing/2014/main" id="{6FA89DD2-1641-2469-368C-A1AAC674E33A}"/>
              </a:ext>
            </a:extLst>
          </p:cNvPr>
          <p:cNvSpPr/>
          <p:nvPr userDrawn="1"/>
        </p:nvSpPr>
        <p:spPr>
          <a:xfrm flipH="1">
            <a:off x="8744611" y="1024705"/>
            <a:ext cx="339875" cy="33987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itle 1">
            <a:extLst>
              <a:ext uri="{FF2B5EF4-FFF2-40B4-BE49-F238E27FC236}">
                <a16:creationId xmlns:a16="http://schemas.microsoft.com/office/drawing/2014/main" id="{A476B837-E058-92DF-3FCE-FB8B0976CEFB}"/>
              </a:ext>
            </a:extLst>
          </p:cNvPr>
          <p:cNvSpPr>
            <a:spLocks noGrp="1"/>
          </p:cNvSpPr>
          <p:nvPr>
            <p:ph type="title" hasCustomPrompt="1"/>
          </p:nvPr>
        </p:nvSpPr>
        <p:spPr>
          <a:xfrm>
            <a:off x="628650" y="273844"/>
            <a:ext cx="7886700" cy="994172"/>
          </a:xfrm>
        </p:spPr>
        <p:txBody>
          <a:bodyPr anchor="t"/>
          <a:lstStyle>
            <a:lvl1pPr algn="ctr">
              <a:defRPr>
                <a:latin typeface="Montserrat" panose="00000500000000000000" pitchFamily="2" charset="0"/>
              </a:defRPr>
            </a:lvl1pPr>
          </a:lstStyle>
          <a:p>
            <a:r>
              <a:rPr lang="en-US" dirty="0"/>
              <a:t>CLICK TO EDIT MASTER TITLE STYLE</a:t>
            </a:r>
            <a:endParaRPr lang="it-IT" dirty="0"/>
          </a:p>
        </p:txBody>
      </p:sp>
    </p:spTree>
    <p:extLst>
      <p:ext uri="{BB962C8B-B14F-4D97-AF65-F5344CB8AC3E}">
        <p14:creationId xmlns:p14="http://schemas.microsoft.com/office/powerpoint/2010/main" val="13524047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LORATO 2 COLONNE COR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A12B4F-A4EE-4DF8-B833-358987B9B8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13" t="27138" r="21296" b="23778"/>
          <a:stretch/>
        </p:blipFill>
        <p:spPr>
          <a:xfrm>
            <a:off x="2650331" y="3877210"/>
            <a:ext cx="1057275" cy="992447"/>
          </a:xfrm>
          <a:prstGeom prst="rect">
            <a:avLst/>
          </a:prstGeom>
        </p:spPr>
      </p:pic>
      <p:pic>
        <p:nvPicPr>
          <p:cNvPr id="8" name="Picture 7">
            <a:extLst>
              <a:ext uri="{FF2B5EF4-FFF2-40B4-BE49-F238E27FC236}">
                <a16:creationId xmlns:a16="http://schemas.microsoft.com/office/drawing/2014/main" id="{F735A760-B4B8-4551-8114-98E313B2E49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59" t="22623" r="22417" b="21906"/>
          <a:stretch/>
        </p:blipFill>
        <p:spPr>
          <a:xfrm>
            <a:off x="4221956" y="1028700"/>
            <a:ext cx="1128713" cy="1121569"/>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633" y="4861626"/>
            <a:ext cx="1248972" cy="145608"/>
          </a:xfrm>
          <a:prstGeom prst="rect">
            <a:avLst/>
          </a:prstGeom>
        </p:spPr>
      </p:pic>
      <p:sp>
        <p:nvSpPr>
          <p:cNvPr id="6" name="Content Placeholder 2">
            <a:extLst>
              <a:ext uri="{FF2B5EF4-FFF2-40B4-BE49-F238E27FC236}">
                <a16:creationId xmlns:a16="http://schemas.microsoft.com/office/drawing/2014/main" id="{5A428B2F-9E63-4931-B28A-9BC3AEABE842}"/>
              </a:ext>
            </a:extLst>
          </p:cNvPr>
          <p:cNvSpPr>
            <a:spLocks noGrp="1"/>
          </p:cNvSpPr>
          <p:nvPr>
            <p:ph idx="10" hasCustomPrompt="1"/>
          </p:nvPr>
        </p:nvSpPr>
        <p:spPr>
          <a:xfrm>
            <a:off x="4983093" y="1725673"/>
            <a:ext cx="3532258" cy="2121665"/>
          </a:xfrm>
          <a:noFill/>
        </p:spPr>
        <p:txBody>
          <a:bodyPr/>
          <a:lstStyle>
            <a:lvl1pPr>
              <a:buClr>
                <a:srgbClr val="679436"/>
              </a:buClr>
              <a:buSzPct val="110000"/>
              <a:defRPr>
                <a:latin typeface="Montserrat" panose="00000500000000000000" pitchFamily="2" charset="0"/>
              </a:defRPr>
            </a:lvl1pPr>
            <a:lvl2pPr>
              <a:buClr>
                <a:srgbClr val="679436"/>
              </a:buClr>
              <a:buSzPct val="110000"/>
              <a:defRPr>
                <a:latin typeface="Montserrat" panose="00000500000000000000" pitchFamily="2" charset="0"/>
              </a:defRPr>
            </a:lvl2pPr>
            <a:lvl3pPr>
              <a:buClr>
                <a:srgbClr val="679436"/>
              </a:buClr>
              <a:buSzPct val="110000"/>
              <a:defRPr>
                <a:latin typeface="Montserrat" panose="00000500000000000000" pitchFamily="2" charset="0"/>
              </a:defRPr>
            </a:lvl3pPr>
            <a:lvl4pPr>
              <a:buClr>
                <a:srgbClr val="679436"/>
              </a:buClr>
              <a:buSzPct val="110000"/>
              <a:defRPr>
                <a:latin typeface="Montserrat" panose="00000500000000000000" pitchFamily="2" charset="0"/>
              </a:defRPr>
            </a:lvl4pPr>
            <a:lvl5pPr>
              <a:buClr>
                <a:srgbClr val="679436"/>
              </a:buClr>
              <a:buSzPct val="110000"/>
              <a:defRPr>
                <a:latin typeface="Montserrat"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9" name="Content Placeholder 2">
            <a:extLst>
              <a:ext uri="{FF2B5EF4-FFF2-40B4-BE49-F238E27FC236}">
                <a16:creationId xmlns:a16="http://schemas.microsoft.com/office/drawing/2014/main" id="{6DB74489-27F9-4339-9170-598C1C20D567}"/>
              </a:ext>
            </a:extLst>
          </p:cNvPr>
          <p:cNvSpPr>
            <a:spLocks noGrp="1"/>
          </p:cNvSpPr>
          <p:nvPr>
            <p:ph idx="11" hasCustomPrompt="1"/>
          </p:nvPr>
        </p:nvSpPr>
        <p:spPr>
          <a:xfrm>
            <a:off x="628651" y="1725673"/>
            <a:ext cx="3532258" cy="2121665"/>
          </a:xfrm>
          <a:noFill/>
        </p:spPr>
        <p:txBody>
          <a:bodyPr/>
          <a:lstStyle>
            <a:lvl1pPr>
              <a:buClr>
                <a:srgbClr val="679436"/>
              </a:buClr>
              <a:buSzPct val="110000"/>
              <a:defRPr>
                <a:latin typeface="Montserrat" panose="00000500000000000000" pitchFamily="2" charset="0"/>
              </a:defRPr>
            </a:lvl1pPr>
            <a:lvl2pPr>
              <a:buClr>
                <a:srgbClr val="679436"/>
              </a:buClr>
              <a:buSzPct val="110000"/>
              <a:defRPr>
                <a:latin typeface="Montserrat" panose="00000500000000000000" pitchFamily="2" charset="0"/>
              </a:defRPr>
            </a:lvl2pPr>
            <a:lvl3pPr>
              <a:buClr>
                <a:srgbClr val="679436"/>
              </a:buClr>
              <a:buSzPct val="110000"/>
              <a:defRPr>
                <a:latin typeface="Montserrat" panose="00000500000000000000" pitchFamily="2" charset="0"/>
              </a:defRPr>
            </a:lvl3pPr>
            <a:lvl4pPr>
              <a:buClr>
                <a:srgbClr val="679436"/>
              </a:buClr>
              <a:buSzPct val="110000"/>
              <a:defRPr>
                <a:latin typeface="Montserrat" panose="00000500000000000000" pitchFamily="2" charset="0"/>
              </a:defRPr>
            </a:lvl4pPr>
            <a:lvl5pPr>
              <a:buClr>
                <a:srgbClr val="679436"/>
              </a:buClr>
              <a:buSzPct val="110000"/>
              <a:defRPr>
                <a:latin typeface="Montserrat"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pic>
        <p:nvPicPr>
          <p:cNvPr id="10" name="Picture 9">
            <a:extLst>
              <a:ext uri="{FF2B5EF4-FFF2-40B4-BE49-F238E27FC236}">
                <a16:creationId xmlns:a16="http://schemas.microsoft.com/office/drawing/2014/main" id="{49F0A3CE-DE76-4625-A664-0349AA91679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46" t="24765" r="13907" b="25399"/>
          <a:stretch/>
        </p:blipFill>
        <p:spPr>
          <a:xfrm>
            <a:off x="7999563" y="4149328"/>
            <a:ext cx="961553" cy="700088"/>
          </a:xfrm>
          <a:prstGeom prst="rect">
            <a:avLst/>
          </a:prstGeom>
        </p:spPr>
      </p:pic>
      <p:pic>
        <p:nvPicPr>
          <p:cNvPr id="3" name="Picture 2">
            <a:extLst>
              <a:ext uri="{FF2B5EF4-FFF2-40B4-BE49-F238E27FC236}">
                <a16:creationId xmlns:a16="http://schemas.microsoft.com/office/drawing/2014/main" id="{97C9AAD1-698D-3F7D-1485-C13759DDB95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7646" t="24765" r="13907" b="25399"/>
          <a:stretch/>
        </p:blipFill>
        <p:spPr>
          <a:xfrm>
            <a:off x="0" y="136267"/>
            <a:ext cx="731062" cy="532271"/>
          </a:xfrm>
          <a:prstGeom prst="rect">
            <a:avLst/>
          </a:prstGeom>
        </p:spPr>
      </p:pic>
      <p:pic>
        <p:nvPicPr>
          <p:cNvPr id="5" name="Picture 4" descr="A blue and black circle with lines&#10;&#10;Description automatically generated">
            <a:extLst>
              <a:ext uri="{FF2B5EF4-FFF2-40B4-BE49-F238E27FC236}">
                <a16:creationId xmlns:a16="http://schemas.microsoft.com/office/drawing/2014/main" id="{3A82AA44-3DE9-6DED-0501-F9FFAC635B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5400000" flipH="1">
            <a:off x="101163" y="584355"/>
            <a:ext cx="304262" cy="516886"/>
          </a:xfrm>
          <a:prstGeom prst="rect">
            <a:avLst/>
          </a:prstGeom>
        </p:spPr>
      </p:pic>
      <p:pic>
        <p:nvPicPr>
          <p:cNvPr id="12" name="Picture 11" descr="A green circle with black background&#10;&#10;Description automatically generated">
            <a:extLst>
              <a:ext uri="{FF2B5EF4-FFF2-40B4-BE49-F238E27FC236}">
                <a16:creationId xmlns:a16="http://schemas.microsoft.com/office/drawing/2014/main" id="{95FC4FA3-EEA9-9A6E-F433-076842162AA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66768" y="58970"/>
            <a:ext cx="154592" cy="154592"/>
          </a:xfrm>
          <a:prstGeom prst="rect">
            <a:avLst/>
          </a:prstGeom>
        </p:spPr>
      </p:pic>
      <p:pic>
        <p:nvPicPr>
          <p:cNvPr id="14" name="Picture 13" descr="A blue and black circle with lines&#10;&#10;Description automatically generated">
            <a:extLst>
              <a:ext uri="{FF2B5EF4-FFF2-40B4-BE49-F238E27FC236}">
                <a16:creationId xmlns:a16="http://schemas.microsoft.com/office/drawing/2014/main" id="{6397569C-8EA8-8331-225E-DFF4D96FA9D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548654" y="-28575"/>
            <a:ext cx="585215" cy="994172"/>
          </a:xfrm>
          <a:prstGeom prst="rect">
            <a:avLst/>
          </a:prstGeom>
        </p:spPr>
      </p:pic>
      <p:pic>
        <p:nvPicPr>
          <p:cNvPr id="15" name="Picture 14" descr="A green circle with black background&#10;&#10;Description automatically generated">
            <a:extLst>
              <a:ext uri="{FF2B5EF4-FFF2-40B4-BE49-F238E27FC236}">
                <a16:creationId xmlns:a16="http://schemas.microsoft.com/office/drawing/2014/main" id="{94EB0633-AE5C-2166-EC6E-ED130CA55C8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259427" y="728662"/>
            <a:ext cx="510362" cy="510362"/>
          </a:xfrm>
          <a:prstGeom prst="rect">
            <a:avLst/>
          </a:prstGeom>
        </p:spPr>
      </p:pic>
      <p:sp>
        <p:nvSpPr>
          <p:cNvPr id="16" name="Oval 15">
            <a:extLst>
              <a:ext uri="{FF2B5EF4-FFF2-40B4-BE49-F238E27FC236}">
                <a16:creationId xmlns:a16="http://schemas.microsoft.com/office/drawing/2014/main" id="{7953B434-3E8E-52B4-F874-03A55D1301AA}"/>
              </a:ext>
            </a:extLst>
          </p:cNvPr>
          <p:cNvSpPr/>
          <p:nvPr userDrawn="1"/>
        </p:nvSpPr>
        <p:spPr>
          <a:xfrm flipH="1">
            <a:off x="8744611" y="1024705"/>
            <a:ext cx="339875" cy="33987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731FAFED-5480-FA34-C711-0A9D4EBE71AC}"/>
              </a:ext>
            </a:extLst>
          </p:cNvPr>
          <p:cNvSpPr>
            <a:spLocks noGrp="1"/>
          </p:cNvSpPr>
          <p:nvPr>
            <p:ph type="title" hasCustomPrompt="1"/>
          </p:nvPr>
        </p:nvSpPr>
        <p:spPr>
          <a:xfrm>
            <a:off x="628650" y="273844"/>
            <a:ext cx="7886700" cy="994172"/>
          </a:xfrm>
        </p:spPr>
        <p:txBody>
          <a:bodyPr anchor="t"/>
          <a:lstStyle>
            <a:lvl1pPr algn="ctr">
              <a:defRPr>
                <a:latin typeface="Montserrat" panose="00000500000000000000" pitchFamily="2" charset="0"/>
              </a:defRPr>
            </a:lvl1pPr>
          </a:lstStyle>
          <a:p>
            <a:r>
              <a:rPr lang="en-US" dirty="0"/>
              <a:t>CLICK TO EDIT MASTER TITLE STYLE</a:t>
            </a:r>
            <a:endParaRPr lang="it-IT" dirty="0"/>
          </a:p>
        </p:txBody>
      </p:sp>
    </p:spTree>
    <p:extLst>
      <p:ext uri="{BB962C8B-B14F-4D97-AF65-F5344CB8AC3E}">
        <p14:creationId xmlns:p14="http://schemas.microsoft.com/office/powerpoint/2010/main" val="300306397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MINIMAL 1 COLONN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A12B4F-A4EE-4DF8-B833-358987B9B8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999" t="26078" r="23416" b="23778"/>
          <a:stretch/>
        </p:blipFill>
        <p:spPr>
          <a:xfrm>
            <a:off x="8365087" y="4393407"/>
            <a:ext cx="828920" cy="805786"/>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633" y="4861626"/>
            <a:ext cx="1248972" cy="145608"/>
          </a:xfrm>
          <a:prstGeom prst="rect">
            <a:avLst/>
          </a:prstGeom>
        </p:spPr>
      </p:pic>
      <p:pic>
        <p:nvPicPr>
          <p:cNvPr id="2" name="Picture 1">
            <a:extLst>
              <a:ext uri="{FF2B5EF4-FFF2-40B4-BE49-F238E27FC236}">
                <a16:creationId xmlns:a16="http://schemas.microsoft.com/office/drawing/2014/main" id="{419380D6-03C0-5460-CB73-422510011F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46" t="24765" r="13907" b="25399"/>
          <a:stretch/>
        </p:blipFill>
        <p:spPr>
          <a:xfrm>
            <a:off x="-21431" y="29110"/>
            <a:ext cx="960819" cy="699553"/>
          </a:xfrm>
          <a:prstGeom prst="rect">
            <a:avLst/>
          </a:prstGeom>
        </p:spPr>
      </p:pic>
      <p:sp>
        <p:nvSpPr>
          <p:cNvPr id="16" name="Title 1">
            <a:extLst>
              <a:ext uri="{FF2B5EF4-FFF2-40B4-BE49-F238E27FC236}">
                <a16:creationId xmlns:a16="http://schemas.microsoft.com/office/drawing/2014/main" id="{A0C6EE05-A3BC-E6C5-4BF5-1DB8B6E0A725}"/>
              </a:ext>
            </a:extLst>
          </p:cNvPr>
          <p:cNvSpPr>
            <a:spLocks noGrp="1"/>
          </p:cNvSpPr>
          <p:nvPr>
            <p:ph type="title" hasCustomPrompt="1"/>
          </p:nvPr>
        </p:nvSpPr>
        <p:spPr>
          <a:xfrm>
            <a:off x="628650" y="273844"/>
            <a:ext cx="7886700" cy="994172"/>
          </a:xfrm>
        </p:spPr>
        <p:txBody>
          <a:bodyPr anchor="t"/>
          <a:lstStyle>
            <a:lvl1pPr algn="ctr">
              <a:defRPr>
                <a:latin typeface="Montserrat" panose="00000500000000000000" pitchFamily="2" charset="0"/>
              </a:defRPr>
            </a:lvl1pPr>
          </a:lstStyle>
          <a:p>
            <a:r>
              <a:rPr lang="en-US" dirty="0"/>
              <a:t>CLICK TO EDIT MASTER TITLE STYLE</a:t>
            </a:r>
            <a:endParaRPr lang="it-IT" dirty="0"/>
          </a:p>
        </p:txBody>
      </p:sp>
      <p:sp>
        <p:nvSpPr>
          <p:cNvPr id="18" name="Text Placeholder 17">
            <a:extLst>
              <a:ext uri="{FF2B5EF4-FFF2-40B4-BE49-F238E27FC236}">
                <a16:creationId xmlns:a16="http://schemas.microsoft.com/office/drawing/2014/main" id="{08D66EEA-F2BE-6451-C1B0-DCCBFD42A3CF}"/>
              </a:ext>
            </a:extLst>
          </p:cNvPr>
          <p:cNvSpPr>
            <a:spLocks noGrp="1"/>
          </p:cNvSpPr>
          <p:nvPr>
            <p:ph type="body" sz="quarter" idx="10"/>
          </p:nvPr>
        </p:nvSpPr>
        <p:spPr>
          <a:xfrm>
            <a:off x="628650" y="1557338"/>
            <a:ext cx="7886700" cy="2836069"/>
          </a:xfrm>
        </p:spPr>
        <p:txBody>
          <a:bodyPr/>
          <a:lstStyle>
            <a:lvl1pPr>
              <a:defRPr>
                <a:latin typeface="Montserrat" pitchFamily="2" charset="0"/>
              </a:defRPr>
            </a:lvl1pPr>
            <a:lvl2pPr>
              <a:defRPr>
                <a:latin typeface="Montserrat" pitchFamily="2" charset="0"/>
              </a:defRPr>
            </a:lvl2pPr>
            <a:lvl3pPr>
              <a:defRPr>
                <a:latin typeface="Montserrat" pitchFamily="2" charset="0"/>
              </a:defRPr>
            </a:lvl3pPr>
            <a:lvl4pPr>
              <a:defRPr>
                <a:latin typeface="Montserrat" pitchFamily="2" charset="0"/>
              </a:defRPr>
            </a:lvl4pPr>
            <a:lvl5pPr>
              <a:defRPr>
                <a:latin typeface="Montserra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9786171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MINIMAL 1 COLONNA OPZION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332BC2-4E76-4820-A239-D83AC71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633" y="4861626"/>
            <a:ext cx="1248972" cy="145608"/>
          </a:xfrm>
          <a:prstGeom prst="rect">
            <a:avLst/>
          </a:prstGeom>
        </p:spPr>
      </p:pic>
      <p:pic>
        <p:nvPicPr>
          <p:cNvPr id="44" name="Picture 43">
            <a:extLst>
              <a:ext uri="{FF2B5EF4-FFF2-40B4-BE49-F238E27FC236}">
                <a16:creationId xmlns:a16="http://schemas.microsoft.com/office/drawing/2014/main" id="{41174296-351A-53C5-CB27-E490EDEB5CF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646" t="24765" r="13907" b="25399"/>
          <a:stretch/>
        </p:blipFill>
        <p:spPr>
          <a:xfrm rot="2229931">
            <a:off x="8342036" y="126376"/>
            <a:ext cx="867835" cy="631853"/>
          </a:xfrm>
          <a:prstGeom prst="rect">
            <a:avLst/>
          </a:prstGeom>
        </p:spPr>
      </p:pic>
      <p:sp>
        <p:nvSpPr>
          <p:cNvPr id="2" name="Title 1">
            <a:extLst>
              <a:ext uri="{FF2B5EF4-FFF2-40B4-BE49-F238E27FC236}">
                <a16:creationId xmlns:a16="http://schemas.microsoft.com/office/drawing/2014/main" id="{5369D001-6830-48AF-964C-05126CFF678C}"/>
              </a:ext>
            </a:extLst>
          </p:cNvPr>
          <p:cNvSpPr>
            <a:spLocks noGrp="1"/>
          </p:cNvSpPr>
          <p:nvPr>
            <p:ph type="title"/>
          </p:nvPr>
        </p:nvSpPr>
        <p:spPr/>
        <p:txBody>
          <a:bodyPr vert="horz" lIns="91440" tIns="45720" rIns="91440" bIns="45720" rtlCol="0" anchor="t">
            <a:normAutofit/>
          </a:bodyPr>
          <a:lstStyle>
            <a:lvl1pPr algn="ctr">
              <a:defRPr lang="it-IT" dirty="0">
                <a:latin typeface="Montserrat" panose="00000500000000000000" pitchFamily="2" charset="0"/>
              </a:defRPr>
            </a:lvl1pPr>
          </a:lstStyle>
          <a:p>
            <a:pPr lvl="0"/>
            <a:r>
              <a:rPr lang="en-US" dirty="0"/>
              <a:t>Click to edit Master title style</a:t>
            </a:r>
            <a:endParaRPr lang="it-IT" dirty="0"/>
          </a:p>
        </p:txBody>
      </p:sp>
    </p:spTree>
    <p:extLst>
      <p:ext uri="{BB962C8B-B14F-4D97-AF65-F5344CB8AC3E}">
        <p14:creationId xmlns:p14="http://schemas.microsoft.com/office/powerpoint/2010/main" val="2599759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Content + Chart">
    <p:spTree>
      <p:nvGrpSpPr>
        <p:cNvPr id="1" name=""/>
        <p:cNvGrpSpPr/>
        <p:nvPr/>
      </p:nvGrpSpPr>
      <p:grpSpPr>
        <a:xfrm>
          <a:off x="0" y="0"/>
          <a:ext cx="0" cy="0"/>
          <a:chOff x="0" y="0"/>
          <a:chExt cx="0" cy="0"/>
        </a:xfrm>
      </p:grpSpPr>
      <p:cxnSp>
        <p:nvCxnSpPr>
          <p:cNvPr id="4" name="Straight Connector 3"/>
          <p:cNvCxnSpPr/>
          <p:nvPr userDrawn="1"/>
        </p:nvCxnSpPr>
        <p:spPr>
          <a:xfrm flipV="1">
            <a:off x="4567192" y="1579390"/>
            <a:ext cx="0" cy="2312988"/>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65125" y="57150"/>
            <a:ext cx="7864475" cy="685800"/>
          </a:xfrm>
          <a:prstGeom prst="rect">
            <a:avLst/>
          </a:prstGeom>
        </p:spPr>
        <p:txBody>
          <a:bodyPr/>
          <a:lstStyle>
            <a:lvl1pPr>
              <a:defRPr sz="1800"/>
            </a:lvl1pPr>
          </a:lstStyle>
          <a:p>
            <a:r>
              <a:rPr lang="en-US"/>
              <a:t>Pie Chart + Text</a:t>
            </a:r>
          </a:p>
        </p:txBody>
      </p:sp>
      <p:sp>
        <p:nvSpPr>
          <p:cNvPr id="13" name="Content Placeholder 12"/>
          <p:cNvSpPr>
            <a:spLocks noGrp="1"/>
          </p:cNvSpPr>
          <p:nvPr>
            <p:ph sz="quarter" idx="11"/>
          </p:nvPr>
        </p:nvSpPr>
        <p:spPr>
          <a:xfrm>
            <a:off x="466725" y="2189634"/>
            <a:ext cx="3314969" cy="1050925"/>
          </a:xfrm>
        </p:spPr>
        <p:txBody>
          <a:bodyPr/>
          <a:lstStyle>
            <a:lvl1pPr marL="0" indent="0">
              <a:buFont typeface="Arial"/>
              <a:buNone/>
              <a:defRPr sz="1400">
                <a:solidFill>
                  <a:schemeClr val="accent1"/>
                </a:solidFill>
              </a:defRPr>
            </a:lvl1pPr>
            <a:lvl2pPr marL="0" indent="0">
              <a:spcAft>
                <a:spcPts val="0"/>
              </a:spcAft>
              <a:buNone/>
              <a:defRPr sz="1400">
                <a:solidFill>
                  <a:schemeClr val="accent2"/>
                </a:solidFill>
              </a:defRPr>
            </a:lvl2pPr>
            <a:lvl3pPr marL="685800" indent="0">
              <a:buNone/>
              <a:defRPr/>
            </a:lvl3pPr>
            <a:lvl4pPr marL="974725" indent="0">
              <a:buNone/>
              <a:defRPr/>
            </a:lvl4pPr>
            <a:lvl5pPr marL="1146175" indent="0">
              <a:buNone/>
              <a:defRPr/>
            </a:lvl5pPr>
          </a:lstStyle>
          <a:p>
            <a:pPr lvl="0"/>
            <a:r>
              <a:rPr lang="en-US"/>
              <a:t>Click to edit Master text styles</a:t>
            </a:r>
          </a:p>
          <a:p>
            <a:pPr lvl="1"/>
            <a:r>
              <a:rPr lang="en-US"/>
              <a:t>Second level</a:t>
            </a:r>
          </a:p>
        </p:txBody>
      </p:sp>
      <p:sp>
        <p:nvSpPr>
          <p:cNvPr id="9" name="Chart Placeholder 8">
            <a:extLst>
              <a:ext uri="{FF2B5EF4-FFF2-40B4-BE49-F238E27FC236}">
                <a16:creationId xmlns:a16="http://schemas.microsoft.com/office/drawing/2014/main" id="{40E89465-5988-0E40-93A2-989446175FA2}"/>
              </a:ext>
            </a:extLst>
          </p:cNvPr>
          <p:cNvSpPr>
            <a:spLocks noGrp="1"/>
          </p:cNvSpPr>
          <p:nvPr>
            <p:ph type="chart" sz="quarter" idx="12"/>
          </p:nvPr>
        </p:nvSpPr>
        <p:spPr>
          <a:xfrm>
            <a:off x="4721225" y="1052513"/>
            <a:ext cx="4151313" cy="3657600"/>
          </a:xfrm>
        </p:spPr>
        <p:txBody>
          <a:bodyPr/>
          <a:lstStyle/>
          <a:p>
            <a:r>
              <a:rPr lang="en-US"/>
              <a:t>Click icon to add chart</a:t>
            </a:r>
          </a:p>
        </p:txBody>
      </p:sp>
    </p:spTree>
    <p:extLst>
      <p:ext uri="{BB962C8B-B14F-4D97-AF65-F5344CB8AC3E}">
        <p14:creationId xmlns:p14="http://schemas.microsoft.com/office/powerpoint/2010/main" val="276393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MINIMAL 2 COLONNE">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DBF3A1C-5AD1-4394-9DBC-84BE19393C0C}"/>
              </a:ext>
            </a:extLst>
          </p:cNvPr>
          <p:cNvSpPr>
            <a:spLocks noGrp="1"/>
          </p:cNvSpPr>
          <p:nvPr>
            <p:ph idx="10" hasCustomPrompt="1"/>
          </p:nvPr>
        </p:nvSpPr>
        <p:spPr>
          <a:xfrm>
            <a:off x="4983093" y="1725673"/>
            <a:ext cx="3532258" cy="2853472"/>
          </a:xfrm>
          <a:noFill/>
        </p:spPr>
        <p:txBody>
          <a:bodyPr/>
          <a:lstStyle>
            <a:lvl1pPr>
              <a:buClr>
                <a:srgbClr val="679436"/>
              </a:buClr>
              <a:buSzPct val="110000"/>
              <a:defRPr>
                <a:latin typeface="Montserrat" panose="00000500000000000000" pitchFamily="2" charset="0"/>
              </a:defRPr>
            </a:lvl1pPr>
            <a:lvl2pPr>
              <a:buClr>
                <a:srgbClr val="679436"/>
              </a:buClr>
              <a:buSzPct val="110000"/>
              <a:defRPr>
                <a:latin typeface="Montserrat" panose="00000500000000000000" pitchFamily="2" charset="0"/>
              </a:defRPr>
            </a:lvl2pPr>
            <a:lvl3pPr>
              <a:buClr>
                <a:srgbClr val="679436"/>
              </a:buClr>
              <a:buSzPct val="110000"/>
              <a:defRPr>
                <a:latin typeface="Montserrat" panose="00000500000000000000" pitchFamily="2" charset="0"/>
              </a:defRPr>
            </a:lvl3pPr>
            <a:lvl4pPr>
              <a:buClr>
                <a:srgbClr val="679436"/>
              </a:buClr>
              <a:buSzPct val="110000"/>
              <a:defRPr>
                <a:latin typeface="Montserrat" panose="00000500000000000000" pitchFamily="2" charset="0"/>
              </a:defRPr>
            </a:lvl4pPr>
            <a:lvl5pPr>
              <a:buClr>
                <a:srgbClr val="679436"/>
              </a:buClr>
              <a:buSzPct val="110000"/>
              <a:defRPr>
                <a:latin typeface="Montserrat"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633" y="4861626"/>
            <a:ext cx="1248972" cy="145608"/>
          </a:xfrm>
          <a:prstGeom prst="rect">
            <a:avLst/>
          </a:prstGeom>
        </p:spPr>
      </p:pic>
      <p:pic>
        <p:nvPicPr>
          <p:cNvPr id="4" name="Picture 3">
            <a:extLst>
              <a:ext uri="{FF2B5EF4-FFF2-40B4-BE49-F238E27FC236}">
                <a16:creationId xmlns:a16="http://schemas.microsoft.com/office/drawing/2014/main" id="{3BE38896-BA9C-4A69-961B-212B33C33F5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374" t="26184" r="22336" b="21171"/>
          <a:stretch/>
        </p:blipFill>
        <p:spPr>
          <a:xfrm>
            <a:off x="1300162" y="3514725"/>
            <a:ext cx="1057276" cy="1064420"/>
          </a:xfrm>
          <a:prstGeom prst="rect">
            <a:avLst/>
          </a:prstGeom>
        </p:spPr>
      </p:pic>
      <p:pic>
        <p:nvPicPr>
          <p:cNvPr id="5" name="Picture 4">
            <a:extLst>
              <a:ext uri="{FF2B5EF4-FFF2-40B4-BE49-F238E27FC236}">
                <a16:creationId xmlns:a16="http://schemas.microsoft.com/office/drawing/2014/main" id="{A217FCD7-7A3B-4311-BDB8-AB2ADF41ED5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3335" t="27577" r="27363" b="20524"/>
          <a:stretch/>
        </p:blipFill>
        <p:spPr>
          <a:xfrm>
            <a:off x="4288163" y="4372408"/>
            <a:ext cx="533901" cy="562022"/>
          </a:xfrm>
          <a:prstGeom prst="rect">
            <a:avLst/>
          </a:prstGeom>
        </p:spPr>
      </p:pic>
      <p:sp>
        <p:nvSpPr>
          <p:cNvPr id="11" name="Content Placeholder 2">
            <a:extLst>
              <a:ext uri="{FF2B5EF4-FFF2-40B4-BE49-F238E27FC236}">
                <a16:creationId xmlns:a16="http://schemas.microsoft.com/office/drawing/2014/main" id="{818B7FA5-83A8-4665-91BE-6263BA8FBD6E}"/>
              </a:ext>
            </a:extLst>
          </p:cNvPr>
          <p:cNvSpPr>
            <a:spLocks noGrp="1"/>
          </p:cNvSpPr>
          <p:nvPr>
            <p:ph idx="11" hasCustomPrompt="1"/>
          </p:nvPr>
        </p:nvSpPr>
        <p:spPr>
          <a:xfrm>
            <a:off x="646231" y="1725673"/>
            <a:ext cx="3532258" cy="2853472"/>
          </a:xfrm>
          <a:solidFill>
            <a:srgbClr val="FFFFFF"/>
          </a:solidFill>
        </p:spPr>
        <p:txBody>
          <a:bodyPr/>
          <a:lstStyle>
            <a:lvl1pPr>
              <a:buClr>
                <a:srgbClr val="679436"/>
              </a:buClr>
              <a:buSzPct val="110000"/>
              <a:defRPr>
                <a:latin typeface="Montserrat" panose="00000500000000000000" pitchFamily="2" charset="0"/>
              </a:defRPr>
            </a:lvl1pPr>
            <a:lvl2pPr>
              <a:buClr>
                <a:srgbClr val="679436"/>
              </a:buClr>
              <a:buSzPct val="110000"/>
              <a:defRPr>
                <a:latin typeface="Montserrat" panose="00000500000000000000" pitchFamily="2" charset="0"/>
              </a:defRPr>
            </a:lvl2pPr>
            <a:lvl3pPr>
              <a:buClr>
                <a:srgbClr val="679436"/>
              </a:buClr>
              <a:buSzPct val="110000"/>
              <a:defRPr>
                <a:latin typeface="Montserrat" panose="00000500000000000000" pitchFamily="2" charset="0"/>
              </a:defRPr>
            </a:lvl3pPr>
            <a:lvl4pPr>
              <a:buClr>
                <a:srgbClr val="679436"/>
              </a:buClr>
              <a:buSzPct val="110000"/>
              <a:defRPr>
                <a:latin typeface="Montserrat" panose="00000500000000000000" pitchFamily="2" charset="0"/>
              </a:defRPr>
            </a:lvl4pPr>
            <a:lvl5pPr>
              <a:buClr>
                <a:srgbClr val="679436"/>
              </a:buClr>
              <a:buSzPct val="110000"/>
              <a:defRPr>
                <a:latin typeface="Montserrat"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pic>
        <p:nvPicPr>
          <p:cNvPr id="14" name="Picture 13" descr="A blue and black circle with lines&#10;&#10;Description automatically generated">
            <a:extLst>
              <a:ext uri="{FF2B5EF4-FFF2-40B4-BE49-F238E27FC236}">
                <a16:creationId xmlns:a16="http://schemas.microsoft.com/office/drawing/2014/main" id="{68F2C12E-4622-A2CE-ABB9-D287AB76900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23507" y="-28575"/>
            <a:ext cx="510362" cy="867011"/>
          </a:xfrm>
          <a:prstGeom prst="rect">
            <a:avLst/>
          </a:prstGeom>
        </p:spPr>
      </p:pic>
      <p:sp>
        <p:nvSpPr>
          <p:cNvPr id="17" name="Title 1">
            <a:extLst>
              <a:ext uri="{FF2B5EF4-FFF2-40B4-BE49-F238E27FC236}">
                <a16:creationId xmlns:a16="http://schemas.microsoft.com/office/drawing/2014/main" id="{F5179A75-96B6-AAEB-4E7B-ECE31336C327}"/>
              </a:ext>
            </a:extLst>
          </p:cNvPr>
          <p:cNvSpPr>
            <a:spLocks noGrp="1"/>
          </p:cNvSpPr>
          <p:nvPr>
            <p:ph type="title" hasCustomPrompt="1"/>
          </p:nvPr>
        </p:nvSpPr>
        <p:spPr>
          <a:xfrm>
            <a:off x="628650" y="273844"/>
            <a:ext cx="7886700" cy="994172"/>
          </a:xfrm>
        </p:spPr>
        <p:txBody>
          <a:bodyPr anchor="t"/>
          <a:lstStyle>
            <a:lvl1pPr algn="ctr">
              <a:defRPr>
                <a:latin typeface="Montserrat" panose="00000500000000000000" pitchFamily="2" charset="0"/>
              </a:defRPr>
            </a:lvl1pPr>
          </a:lstStyle>
          <a:p>
            <a:r>
              <a:rPr lang="en-US" dirty="0"/>
              <a:t>CLICK TO EDIT MASTER TITLE STYLE</a:t>
            </a:r>
            <a:endParaRPr lang="it-IT" dirty="0"/>
          </a:p>
        </p:txBody>
      </p:sp>
    </p:spTree>
    <p:extLst>
      <p:ext uri="{BB962C8B-B14F-4D97-AF65-F5344CB8AC3E}">
        <p14:creationId xmlns:p14="http://schemas.microsoft.com/office/powerpoint/2010/main" val="345052357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ol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9D001-6830-48AF-964C-05126CFF678C}"/>
              </a:ext>
            </a:extLst>
          </p:cNvPr>
          <p:cNvSpPr>
            <a:spLocks noGrp="1"/>
          </p:cNvSpPr>
          <p:nvPr>
            <p:ph type="title"/>
          </p:nvPr>
        </p:nvSpPr>
        <p:spPr/>
        <p:txBody>
          <a:bodyPr vert="horz" lIns="91440" tIns="45720" rIns="91440" bIns="45720" rtlCol="0" anchor="t">
            <a:normAutofit/>
          </a:bodyPr>
          <a:lstStyle>
            <a:lvl1pPr>
              <a:defRPr lang="it-IT" dirty="0">
                <a:latin typeface="Montserrat" panose="00000500000000000000" pitchFamily="2" charset="0"/>
              </a:defRPr>
            </a:lvl1pPr>
          </a:lstStyle>
          <a:p>
            <a:pPr lvl="0"/>
            <a:r>
              <a:rPr lang="en-US" dirty="0"/>
              <a:t>Click to edit Master title style</a:t>
            </a:r>
            <a:endParaRPr lang="it-IT" dirty="0"/>
          </a:p>
        </p:txBody>
      </p:sp>
      <p:pic>
        <p:nvPicPr>
          <p:cNvPr id="3" name="Picture 2">
            <a:extLst>
              <a:ext uri="{FF2B5EF4-FFF2-40B4-BE49-F238E27FC236}">
                <a16:creationId xmlns:a16="http://schemas.microsoft.com/office/drawing/2014/main" id="{70332BC2-4E76-4820-A239-D83AC71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633" y="4861626"/>
            <a:ext cx="1248972" cy="145608"/>
          </a:xfrm>
          <a:prstGeom prst="rect">
            <a:avLst/>
          </a:prstGeom>
        </p:spPr>
      </p:pic>
    </p:spTree>
    <p:extLst>
      <p:ext uri="{BB962C8B-B14F-4D97-AF65-F5344CB8AC3E}">
        <p14:creationId xmlns:p14="http://schemas.microsoft.com/office/powerpoint/2010/main" val="222171647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ianc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6144BB-239B-4E95-B057-45D0D74200F9}"/>
              </a:ext>
            </a:extLst>
          </p:cNvPr>
          <p:cNvSpPr/>
          <p:nvPr userDrawn="1"/>
        </p:nvSpPr>
        <p:spPr>
          <a:xfrm>
            <a:off x="6831623" y="0"/>
            <a:ext cx="2312377" cy="2600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88F13C06-88F4-46F0-AF0D-634666FA1553}"/>
              </a:ext>
            </a:extLst>
          </p:cNvPr>
          <p:cNvSpPr txBox="1">
            <a:spLocks/>
          </p:cNvSpPr>
          <p:nvPr userDrawn="1"/>
        </p:nvSpPr>
        <p:spPr>
          <a:xfrm>
            <a:off x="4279626" y="2345523"/>
            <a:ext cx="6231578" cy="2553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200" dirty="0">
                <a:solidFill>
                  <a:schemeClr val="bg1"/>
                </a:solidFill>
                <a:latin typeface="Montserrat "/>
              </a:rPr>
              <a:t>SFTWARE PER IL BUSINESS</a:t>
            </a:r>
          </a:p>
        </p:txBody>
      </p:sp>
    </p:spTree>
    <p:extLst>
      <p:ext uri="{BB962C8B-B14F-4D97-AF65-F5344CB8AC3E}">
        <p14:creationId xmlns:p14="http://schemas.microsoft.com/office/powerpoint/2010/main" val="341096588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A12B4F-A4EE-4DF8-B833-358987B9B8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7038"/>
          <a:stretch/>
        </p:blipFill>
        <p:spPr>
          <a:xfrm>
            <a:off x="2266294" y="3466075"/>
            <a:ext cx="2021927" cy="1677426"/>
          </a:xfrm>
          <a:prstGeom prst="rect">
            <a:avLst/>
          </a:prstGeom>
        </p:spPr>
      </p:pic>
      <p:pic>
        <p:nvPicPr>
          <p:cNvPr id="8" name="Picture 7">
            <a:extLst>
              <a:ext uri="{FF2B5EF4-FFF2-40B4-BE49-F238E27FC236}">
                <a16:creationId xmlns:a16="http://schemas.microsoft.com/office/drawing/2014/main" id="{F735A760-B4B8-4551-8114-98E313B2E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89133" y="965598"/>
            <a:ext cx="2021927" cy="2021927"/>
          </a:xfrm>
          <a:prstGeom prst="rect">
            <a:avLst/>
          </a:prstGeom>
        </p:spPr>
      </p:pic>
      <p:sp>
        <p:nvSpPr>
          <p:cNvPr id="3" name="Content Placeholder 2"/>
          <p:cNvSpPr>
            <a:spLocks noGrp="1"/>
          </p:cNvSpPr>
          <p:nvPr>
            <p:ph idx="1" hasCustomPrompt="1"/>
          </p:nvPr>
        </p:nvSpPr>
        <p:spPr>
          <a:xfrm>
            <a:off x="628650" y="1725673"/>
            <a:ext cx="3659571" cy="2121665"/>
          </a:xfrm>
          <a:solidFill>
            <a:srgbClr val="FFFFFF"/>
          </a:solidFill>
        </p:spPr>
        <p:txBody>
          <a:bodyPr>
            <a:normAutofit/>
          </a:bodyPr>
          <a:lstStyle>
            <a:lvl1pPr>
              <a:buClr>
                <a:srgbClr val="679436"/>
              </a:buClr>
              <a:buSzPct val="100000"/>
              <a:defRPr sz="900">
                <a:latin typeface="Montserrat" panose="00000500000000000000" pitchFamily="2" charset="0"/>
              </a:defRPr>
            </a:lvl1pPr>
            <a:lvl2pPr>
              <a:buClr>
                <a:srgbClr val="679436"/>
              </a:buClr>
              <a:buSzPct val="100000"/>
              <a:defRPr sz="900">
                <a:latin typeface="Montserrat" panose="00000500000000000000" pitchFamily="2" charset="0"/>
              </a:defRPr>
            </a:lvl2pPr>
            <a:lvl3pPr>
              <a:buClr>
                <a:srgbClr val="679436"/>
              </a:buClr>
              <a:buSzPct val="100000"/>
              <a:defRPr sz="900">
                <a:latin typeface="Montserrat" panose="00000500000000000000" pitchFamily="2" charset="0"/>
              </a:defRPr>
            </a:lvl3pPr>
            <a:lvl4pPr>
              <a:buClr>
                <a:srgbClr val="679436"/>
              </a:buClr>
              <a:buSzPct val="100000"/>
              <a:defRPr sz="900">
                <a:latin typeface="Montserrat" panose="00000500000000000000" pitchFamily="2" charset="0"/>
              </a:defRPr>
            </a:lvl4pPr>
            <a:lvl5pPr>
              <a:buClr>
                <a:srgbClr val="679436"/>
              </a:buClr>
              <a:buSzPct val="100000"/>
              <a:defRPr sz="900">
                <a:latin typeface="Montserrat"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633" y="4861626"/>
            <a:ext cx="1248972" cy="145608"/>
          </a:xfrm>
          <a:prstGeom prst="rect">
            <a:avLst/>
          </a:prstGeom>
        </p:spPr>
      </p:pic>
      <p:sp>
        <p:nvSpPr>
          <p:cNvPr id="6" name="Content Placeholder 2">
            <a:extLst>
              <a:ext uri="{FF2B5EF4-FFF2-40B4-BE49-F238E27FC236}">
                <a16:creationId xmlns:a16="http://schemas.microsoft.com/office/drawing/2014/main" id="{5A428B2F-9E63-4931-B28A-9BC3AEABE842}"/>
              </a:ext>
            </a:extLst>
          </p:cNvPr>
          <p:cNvSpPr>
            <a:spLocks noGrp="1"/>
          </p:cNvSpPr>
          <p:nvPr>
            <p:ph idx="10" hasCustomPrompt="1"/>
          </p:nvPr>
        </p:nvSpPr>
        <p:spPr>
          <a:xfrm>
            <a:off x="4983092" y="1725673"/>
            <a:ext cx="3659571" cy="2121665"/>
          </a:xfrm>
          <a:solidFill>
            <a:srgbClr val="FFFFFF"/>
          </a:solidFill>
        </p:spPr>
        <p:txBody>
          <a:bodyPr/>
          <a:lstStyle>
            <a:lvl1pPr>
              <a:buClr>
                <a:srgbClr val="679436"/>
              </a:buClr>
              <a:buSzPct val="110000"/>
              <a:defRPr>
                <a:latin typeface="Montserrat" panose="00000500000000000000" pitchFamily="2" charset="0"/>
              </a:defRPr>
            </a:lvl1pPr>
            <a:lvl2pPr>
              <a:buClr>
                <a:srgbClr val="679436"/>
              </a:buClr>
              <a:buSzPct val="110000"/>
              <a:defRPr>
                <a:latin typeface="Montserrat" panose="00000500000000000000" pitchFamily="2" charset="0"/>
              </a:defRPr>
            </a:lvl2pPr>
            <a:lvl3pPr>
              <a:buClr>
                <a:srgbClr val="679436"/>
              </a:buClr>
              <a:buSzPct val="110000"/>
              <a:defRPr>
                <a:latin typeface="Montserrat" panose="00000500000000000000" pitchFamily="2" charset="0"/>
              </a:defRPr>
            </a:lvl3pPr>
            <a:lvl4pPr>
              <a:buClr>
                <a:srgbClr val="679436"/>
              </a:buClr>
              <a:buSzPct val="110000"/>
              <a:defRPr>
                <a:latin typeface="Montserrat" panose="00000500000000000000" pitchFamily="2" charset="0"/>
              </a:defRPr>
            </a:lvl4pPr>
            <a:lvl5pPr>
              <a:buClr>
                <a:srgbClr val="679436"/>
              </a:buClr>
              <a:buSzPct val="110000"/>
              <a:defRPr>
                <a:latin typeface="Montserrat"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pic>
        <p:nvPicPr>
          <p:cNvPr id="10" name="Picture 9">
            <a:extLst>
              <a:ext uri="{FF2B5EF4-FFF2-40B4-BE49-F238E27FC236}">
                <a16:creationId xmlns:a16="http://schemas.microsoft.com/office/drawing/2014/main" id="{53F6A193-68C0-42CB-94EE-ABB7DF60F7A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46" t="24765" r="13907" b="25399"/>
          <a:stretch/>
        </p:blipFill>
        <p:spPr>
          <a:xfrm>
            <a:off x="0" y="136267"/>
            <a:ext cx="731062" cy="532271"/>
          </a:xfrm>
          <a:prstGeom prst="rect">
            <a:avLst/>
          </a:prstGeom>
        </p:spPr>
      </p:pic>
      <p:sp>
        <p:nvSpPr>
          <p:cNvPr id="38" name="Oval 37">
            <a:extLst>
              <a:ext uri="{FF2B5EF4-FFF2-40B4-BE49-F238E27FC236}">
                <a16:creationId xmlns:a16="http://schemas.microsoft.com/office/drawing/2014/main" id="{FC4C44EF-7143-916A-F62A-8216B69E8724}"/>
              </a:ext>
            </a:extLst>
          </p:cNvPr>
          <p:cNvSpPr/>
          <p:nvPr userDrawn="1"/>
        </p:nvSpPr>
        <p:spPr>
          <a:xfrm>
            <a:off x="8742829" y="4749352"/>
            <a:ext cx="366227" cy="36557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3" name="Picture 42">
            <a:extLst>
              <a:ext uri="{FF2B5EF4-FFF2-40B4-BE49-F238E27FC236}">
                <a16:creationId xmlns:a16="http://schemas.microsoft.com/office/drawing/2014/main" id="{4185C77C-96B2-0D56-6A76-E7EB9697993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7038"/>
          <a:stretch/>
        </p:blipFill>
        <p:spPr>
          <a:xfrm>
            <a:off x="7973032" y="4088044"/>
            <a:ext cx="1160837" cy="963050"/>
          </a:xfrm>
          <a:prstGeom prst="rect">
            <a:avLst/>
          </a:prstGeom>
        </p:spPr>
      </p:pic>
      <p:sp>
        <p:nvSpPr>
          <p:cNvPr id="2" name="Title 1"/>
          <p:cNvSpPr>
            <a:spLocks noGrp="1"/>
          </p:cNvSpPr>
          <p:nvPr>
            <p:ph type="title" hasCustomPrompt="1"/>
          </p:nvPr>
        </p:nvSpPr>
        <p:spPr/>
        <p:txBody>
          <a:bodyPr anchor="t"/>
          <a:lstStyle>
            <a:lvl1pPr algn="ctr">
              <a:defRPr>
                <a:latin typeface="Montserrat" panose="00000500000000000000" pitchFamily="2" charset="0"/>
              </a:defRPr>
            </a:lvl1pPr>
          </a:lstStyle>
          <a:p>
            <a:r>
              <a:rPr lang="en-US" dirty="0"/>
              <a:t>CLICK TO EDIT MASTER TITLE STYLE</a:t>
            </a:r>
            <a:endParaRPr lang="it-IT" dirty="0"/>
          </a:p>
        </p:txBody>
      </p:sp>
      <p:pic>
        <p:nvPicPr>
          <p:cNvPr id="52" name="Picture 51">
            <a:extLst>
              <a:ext uri="{FF2B5EF4-FFF2-40B4-BE49-F238E27FC236}">
                <a16:creationId xmlns:a16="http://schemas.microsoft.com/office/drawing/2014/main" id="{EE40A8D1-7B41-DE85-B25F-990D56D05F4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7038"/>
          <a:stretch/>
        </p:blipFill>
        <p:spPr>
          <a:xfrm>
            <a:off x="7864208" y="-455075"/>
            <a:ext cx="1757242" cy="1457838"/>
          </a:xfrm>
          <a:prstGeom prst="rect">
            <a:avLst/>
          </a:prstGeom>
        </p:spPr>
      </p:pic>
    </p:spTree>
    <p:extLst>
      <p:ext uri="{BB962C8B-B14F-4D97-AF65-F5344CB8AC3E}">
        <p14:creationId xmlns:p14="http://schemas.microsoft.com/office/powerpoint/2010/main" val="291957072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Title and Content WHIT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1533210-284A-4146-9C89-E0E0BFDCF98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427"/>
          <a:stretch/>
        </p:blipFill>
        <p:spPr>
          <a:xfrm rot="10800000">
            <a:off x="7319473" y="3338726"/>
            <a:ext cx="1931379" cy="2256998"/>
          </a:xfrm>
          <a:prstGeom prst="rect">
            <a:avLst/>
          </a:prstGeom>
        </p:spPr>
      </p:pic>
      <p:pic>
        <p:nvPicPr>
          <p:cNvPr id="7" name="Picture 6">
            <a:extLst>
              <a:ext uri="{FF2B5EF4-FFF2-40B4-BE49-F238E27FC236}">
                <a16:creationId xmlns:a16="http://schemas.microsoft.com/office/drawing/2014/main" id="{31A12B4F-A4EE-4DF8-B833-358987B9B8A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778"/>
          <a:stretch/>
        </p:blipFill>
        <p:spPr>
          <a:xfrm>
            <a:off x="2266294" y="3466075"/>
            <a:ext cx="2021927" cy="1541160"/>
          </a:xfrm>
          <a:prstGeom prst="rect">
            <a:avLst/>
          </a:prstGeom>
        </p:spPr>
      </p:pic>
      <p:pic>
        <p:nvPicPr>
          <p:cNvPr id="8" name="Picture 7">
            <a:extLst>
              <a:ext uri="{FF2B5EF4-FFF2-40B4-BE49-F238E27FC236}">
                <a16:creationId xmlns:a16="http://schemas.microsoft.com/office/drawing/2014/main" id="{F735A760-B4B8-4551-8114-98E313B2E4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40431" y="1042894"/>
            <a:ext cx="2021927" cy="2021927"/>
          </a:xfrm>
          <a:prstGeom prst="rect">
            <a:avLst/>
          </a:prstGeom>
        </p:spPr>
      </p:pic>
      <p:sp>
        <p:nvSpPr>
          <p:cNvPr id="2" name="Title 1"/>
          <p:cNvSpPr>
            <a:spLocks noGrp="1"/>
          </p:cNvSpPr>
          <p:nvPr>
            <p:ph type="title" hasCustomPrompt="1"/>
          </p:nvPr>
        </p:nvSpPr>
        <p:spPr>
          <a:xfrm>
            <a:off x="628650" y="273844"/>
            <a:ext cx="7886700" cy="552962"/>
          </a:xfrm>
        </p:spPr>
        <p:txBody>
          <a:bodyPr anchor="t"/>
          <a:lstStyle>
            <a:lvl1pPr>
              <a:defRPr>
                <a:latin typeface="Montserrat" panose="00000500000000000000" pitchFamily="2" charset="0"/>
              </a:defRPr>
            </a:lvl1pPr>
          </a:lstStyle>
          <a:p>
            <a:r>
              <a:rPr lang="en-US" dirty="0"/>
              <a:t>CLICK TO EDIT MASTER TITLE STYLE</a:t>
            </a:r>
            <a:endParaRPr lang="it-IT"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33" y="4861626"/>
            <a:ext cx="1248972" cy="145608"/>
          </a:xfrm>
          <a:prstGeom prst="rect">
            <a:avLst/>
          </a:prstGeom>
        </p:spPr>
      </p:pic>
      <p:sp>
        <p:nvSpPr>
          <p:cNvPr id="10" name="Text Placeholder 9">
            <a:extLst>
              <a:ext uri="{FF2B5EF4-FFF2-40B4-BE49-F238E27FC236}">
                <a16:creationId xmlns:a16="http://schemas.microsoft.com/office/drawing/2014/main" id="{06613E0C-B076-40E9-8B89-3961C4B217E3}"/>
              </a:ext>
            </a:extLst>
          </p:cNvPr>
          <p:cNvSpPr>
            <a:spLocks noGrp="1"/>
          </p:cNvSpPr>
          <p:nvPr>
            <p:ph type="body" sz="quarter" idx="10"/>
          </p:nvPr>
        </p:nvSpPr>
        <p:spPr>
          <a:xfrm>
            <a:off x="628650" y="1218010"/>
            <a:ext cx="7886700" cy="3249215"/>
          </a:xfrm>
          <a:solidFill>
            <a:srgbClr val="FFFFFF"/>
          </a:solidFill>
        </p:spPr>
        <p:txBody>
          <a:bodyPr/>
          <a:lstStyle>
            <a:lvl1pPr>
              <a:buClr>
                <a:srgbClr val="679436"/>
              </a:buClr>
              <a:defRPr>
                <a:latin typeface="Montserrat "/>
              </a:defRPr>
            </a:lvl1pPr>
            <a:lvl2pPr>
              <a:buClr>
                <a:srgbClr val="679436"/>
              </a:buClr>
              <a:defRPr>
                <a:latin typeface="Montserrat "/>
              </a:defRPr>
            </a:lvl2pPr>
            <a:lvl3pPr>
              <a:buClr>
                <a:srgbClr val="679436"/>
              </a:buClr>
              <a:defRPr>
                <a:latin typeface="Montserrat "/>
              </a:defRPr>
            </a:lvl3pPr>
            <a:lvl4pPr>
              <a:buClr>
                <a:srgbClr val="679436"/>
              </a:buClr>
              <a:defRPr>
                <a:latin typeface="Montserrat "/>
              </a:defRPr>
            </a:lvl4pPr>
            <a:lvl5pPr>
              <a:buClr>
                <a:srgbClr val="679436"/>
              </a:buClr>
              <a:defRPr>
                <a:latin typeface="Montserrat "/>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Tree>
    <p:extLst>
      <p:ext uri="{BB962C8B-B14F-4D97-AF65-F5344CB8AC3E}">
        <p14:creationId xmlns:p14="http://schemas.microsoft.com/office/powerpoint/2010/main" val="373222130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a:latin typeface="Montserrat" panose="00000500000000000000" pitchFamily="2" charset="0"/>
              </a:defRPr>
            </a:lvl1pPr>
          </a:lstStyle>
          <a:p>
            <a:r>
              <a:rPr lang="en-US" dirty="0"/>
              <a:t>CLICK TO EDIT MASTER TITLE STYLE</a:t>
            </a:r>
            <a:endParaRPr lang="it-IT"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633" y="4861626"/>
            <a:ext cx="1248972" cy="145608"/>
          </a:xfrm>
          <a:prstGeom prst="rect">
            <a:avLst/>
          </a:prstGeom>
        </p:spPr>
      </p:pic>
      <p:pic>
        <p:nvPicPr>
          <p:cNvPr id="4" name="Picture 3">
            <a:extLst>
              <a:ext uri="{FF2B5EF4-FFF2-40B4-BE49-F238E27FC236}">
                <a16:creationId xmlns:a16="http://schemas.microsoft.com/office/drawing/2014/main" id="{3BE38896-BA9C-4A69-961B-212B33C33F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7120" y="2985307"/>
            <a:ext cx="2021927" cy="2021927"/>
          </a:xfrm>
          <a:prstGeom prst="rect">
            <a:avLst/>
          </a:prstGeom>
        </p:spPr>
      </p:pic>
      <p:pic>
        <p:nvPicPr>
          <p:cNvPr id="5" name="Picture 4">
            <a:extLst>
              <a:ext uri="{FF2B5EF4-FFF2-40B4-BE49-F238E27FC236}">
                <a16:creationId xmlns:a16="http://schemas.microsoft.com/office/drawing/2014/main" id="{A217FCD7-7A3B-4311-BDB8-AB2ADF41ED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4882" y="1378375"/>
            <a:ext cx="2021927" cy="2021927"/>
          </a:xfrm>
          <a:prstGeom prst="rect">
            <a:avLst/>
          </a:prstGeom>
        </p:spPr>
      </p:pic>
      <p:pic>
        <p:nvPicPr>
          <p:cNvPr id="6" name="Picture 5">
            <a:extLst>
              <a:ext uri="{FF2B5EF4-FFF2-40B4-BE49-F238E27FC236}">
                <a16:creationId xmlns:a16="http://schemas.microsoft.com/office/drawing/2014/main" id="{863692FD-F241-46E4-A061-41E75745C2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0589" y="2282053"/>
            <a:ext cx="2021927" cy="2021927"/>
          </a:xfrm>
          <a:prstGeom prst="rect">
            <a:avLst/>
          </a:prstGeom>
        </p:spPr>
      </p:pic>
      <p:pic>
        <p:nvPicPr>
          <p:cNvPr id="7" name="Picture 6">
            <a:extLst>
              <a:ext uri="{FF2B5EF4-FFF2-40B4-BE49-F238E27FC236}">
                <a16:creationId xmlns:a16="http://schemas.microsoft.com/office/drawing/2014/main" id="{DAFD2E47-C400-45CA-8BBA-4BF958EE323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46" t="24765" r="13907" b="25399"/>
          <a:stretch/>
        </p:blipFill>
        <p:spPr>
          <a:xfrm>
            <a:off x="8238480" y="1068511"/>
            <a:ext cx="731062" cy="532271"/>
          </a:xfrm>
          <a:prstGeom prst="rect">
            <a:avLst/>
          </a:prstGeom>
        </p:spPr>
      </p:pic>
      <p:pic>
        <p:nvPicPr>
          <p:cNvPr id="8" name="Picture 7">
            <a:extLst>
              <a:ext uri="{FF2B5EF4-FFF2-40B4-BE49-F238E27FC236}">
                <a16:creationId xmlns:a16="http://schemas.microsoft.com/office/drawing/2014/main" id="{4663A97F-7D87-44C4-82C4-BE943EB88D5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46" t="24765" r="13907" b="25399"/>
          <a:stretch/>
        </p:blipFill>
        <p:spPr>
          <a:xfrm>
            <a:off x="0" y="136267"/>
            <a:ext cx="731062" cy="532271"/>
          </a:xfrm>
          <a:prstGeom prst="rect">
            <a:avLst/>
          </a:prstGeom>
        </p:spPr>
      </p:pic>
    </p:spTree>
    <p:extLst>
      <p:ext uri="{BB962C8B-B14F-4D97-AF65-F5344CB8AC3E}">
        <p14:creationId xmlns:p14="http://schemas.microsoft.com/office/powerpoint/2010/main" val="232720810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a:latin typeface="Montserrat" panose="00000500000000000000" pitchFamily="2" charset="0"/>
              </a:defRPr>
            </a:lvl1pPr>
          </a:lstStyle>
          <a:p>
            <a:r>
              <a:rPr lang="en-US" dirty="0"/>
              <a:t>CLICK TO EDIT MASTER TITLE STYLE</a:t>
            </a:r>
            <a:endParaRPr lang="it-IT"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633" y="4861626"/>
            <a:ext cx="1248972" cy="145608"/>
          </a:xfrm>
          <a:prstGeom prst="rect">
            <a:avLst/>
          </a:prstGeom>
        </p:spPr>
      </p:pic>
      <p:pic>
        <p:nvPicPr>
          <p:cNvPr id="4" name="Picture 3">
            <a:extLst>
              <a:ext uri="{FF2B5EF4-FFF2-40B4-BE49-F238E27FC236}">
                <a16:creationId xmlns:a16="http://schemas.microsoft.com/office/drawing/2014/main" id="{3BE38896-BA9C-4A69-961B-212B33C33F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7120" y="2985307"/>
            <a:ext cx="2021927" cy="2021927"/>
          </a:xfrm>
          <a:prstGeom prst="rect">
            <a:avLst/>
          </a:prstGeom>
        </p:spPr>
      </p:pic>
      <p:pic>
        <p:nvPicPr>
          <p:cNvPr id="5" name="Picture 4">
            <a:extLst>
              <a:ext uri="{FF2B5EF4-FFF2-40B4-BE49-F238E27FC236}">
                <a16:creationId xmlns:a16="http://schemas.microsoft.com/office/drawing/2014/main" id="{A217FCD7-7A3B-4311-BDB8-AB2ADF41ED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4882" y="1378375"/>
            <a:ext cx="2021927" cy="2021927"/>
          </a:xfrm>
          <a:prstGeom prst="rect">
            <a:avLst/>
          </a:prstGeom>
        </p:spPr>
      </p:pic>
      <p:pic>
        <p:nvPicPr>
          <p:cNvPr id="7" name="Picture 6">
            <a:extLst>
              <a:ext uri="{FF2B5EF4-FFF2-40B4-BE49-F238E27FC236}">
                <a16:creationId xmlns:a16="http://schemas.microsoft.com/office/drawing/2014/main" id="{D4067777-E743-4842-9725-332240A062A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19945"/>
          <a:stretch/>
        </p:blipFill>
        <p:spPr>
          <a:xfrm>
            <a:off x="6229519" y="3036642"/>
            <a:ext cx="2736691" cy="2190873"/>
          </a:xfrm>
          <a:prstGeom prst="rect">
            <a:avLst/>
          </a:prstGeom>
        </p:spPr>
      </p:pic>
    </p:spTree>
    <p:extLst>
      <p:ext uri="{BB962C8B-B14F-4D97-AF65-F5344CB8AC3E}">
        <p14:creationId xmlns:p14="http://schemas.microsoft.com/office/powerpoint/2010/main" val="44595248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6144BB-239B-4E95-B057-45D0D74200F9}"/>
              </a:ext>
            </a:extLst>
          </p:cNvPr>
          <p:cNvSpPr/>
          <p:nvPr userDrawn="1"/>
        </p:nvSpPr>
        <p:spPr>
          <a:xfrm>
            <a:off x="6831623" y="0"/>
            <a:ext cx="2312377" cy="2600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88F13C06-88F4-46F0-AF0D-634666FA1553}"/>
              </a:ext>
            </a:extLst>
          </p:cNvPr>
          <p:cNvSpPr txBox="1">
            <a:spLocks/>
          </p:cNvSpPr>
          <p:nvPr userDrawn="1"/>
        </p:nvSpPr>
        <p:spPr>
          <a:xfrm>
            <a:off x="4279626" y="2345523"/>
            <a:ext cx="6231578" cy="2553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200" dirty="0">
                <a:solidFill>
                  <a:schemeClr val="bg1"/>
                </a:solidFill>
                <a:latin typeface="Montserrat "/>
              </a:rPr>
              <a:t>SFTWARE PER IL BUSINESS</a:t>
            </a:r>
          </a:p>
        </p:txBody>
      </p:sp>
    </p:spTree>
    <p:extLst>
      <p:ext uri="{BB962C8B-B14F-4D97-AF65-F5344CB8AC3E}">
        <p14:creationId xmlns:p14="http://schemas.microsoft.com/office/powerpoint/2010/main" val="407524896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_slide fina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B18D9B-409B-433A-9411-3231D4A0E3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527" y="4802667"/>
            <a:ext cx="1415561" cy="276908"/>
          </a:xfrm>
          <a:prstGeom prst="rect">
            <a:avLst/>
          </a:prstGeom>
        </p:spPr>
      </p:pic>
    </p:spTree>
    <p:extLst>
      <p:ext uri="{BB962C8B-B14F-4D97-AF65-F5344CB8AC3E}">
        <p14:creationId xmlns:p14="http://schemas.microsoft.com/office/powerpoint/2010/main" val="298144259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4_Three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E86890E-E914-4E65-AE62-D2D7A3C83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6887" y="1544841"/>
            <a:ext cx="6435952" cy="1258981"/>
          </a:xfrm>
          <a:prstGeom prst="rect">
            <a:avLst/>
          </a:prstGeom>
        </p:spPr>
      </p:pic>
      <p:sp>
        <p:nvSpPr>
          <p:cNvPr id="21" name="Title 1">
            <a:extLst>
              <a:ext uri="{FF2B5EF4-FFF2-40B4-BE49-F238E27FC236}">
                <a16:creationId xmlns:a16="http://schemas.microsoft.com/office/drawing/2014/main" id="{89F7AE3D-463B-4DF9-9D68-F8CE4C606480}"/>
              </a:ext>
            </a:extLst>
          </p:cNvPr>
          <p:cNvSpPr txBox="1">
            <a:spLocks/>
          </p:cNvSpPr>
          <p:nvPr userDrawn="1"/>
        </p:nvSpPr>
        <p:spPr>
          <a:xfrm>
            <a:off x="1556527" y="2804974"/>
            <a:ext cx="6026087" cy="6853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700" dirty="0">
                <a:solidFill>
                  <a:srgbClr val="071826"/>
                </a:solidFill>
                <a:latin typeface="Montserrat "/>
              </a:rPr>
              <a:t>R</a:t>
            </a:r>
            <a:r>
              <a:rPr lang="it-IT" sz="2100" dirty="0">
                <a:solidFill>
                  <a:srgbClr val="071826"/>
                </a:solidFill>
                <a:latin typeface="Montserrat "/>
              </a:rPr>
              <a:t>EGGIO </a:t>
            </a:r>
            <a:r>
              <a:rPr lang="it-IT" sz="2700" dirty="0">
                <a:solidFill>
                  <a:srgbClr val="071826"/>
                </a:solidFill>
                <a:latin typeface="Montserrat "/>
              </a:rPr>
              <a:t>E</a:t>
            </a:r>
            <a:r>
              <a:rPr lang="it-IT" sz="2100" dirty="0">
                <a:solidFill>
                  <a:srgbClr val="071826"/>
                </a:solidFill>
                <a:latin typeface="Montserrat "/>
              </a:rPr>
              <a:t>MILIA – </a:t>
            </a:r>
            <a:r>
              <a:rPr lang="it-IT" sz="2700" dirty="0">
                <a:solidFill>
                  <a:srgbClr val="071826"/>
                </a:solidFill>
                <a:latin typeface="Montserrat "/>
              </a:rPr>
              <a:t>M</a:t>
            </a:r>
            <a:r>
              <a:rPr lang="it-IT" sz="2100" dirty="0">
                <a:solidFill>
                  <a:srgbClr val="071826"/>
                </a:solidFill>
                <a:latin typeface="Montserrat "/>
              </a:rPr>
              <a:t>ILANO - </a:t>
            </a:r>
            <a:r>
              <a:rPr lang="it-IT" sz="2700" dirty="0">
                <a:solidFill>
                  <a:srgbClr val="071826"/>
                </a:solidFill>
                <a:latin typeface="Montserrat "/>
              </a:rPr>
              <a:t>R</a:t>
            </a:r>
            <a:r>
              <a:rPr lang="it-IT" sz="2100" dirty="0">
                <a:solidFill>
                  <a:srgbClr val="071826"/>
                </a:solidFill>
                <a:latin typeface="Montserrat "/>
              </a:rPr>
              <a:t>OMA</a:t>
            </a:r>
          </a:p>
        </p:txBody>
      </p:sp>
      <p:sp>
        <p:nvSpPr>
          <p:cNvPr id="22" name="Title 1">
            <a:extLst>
              <a:ext uri="{FF2B5EF4-FFF2-40B4-BE49-F238E27FC236}">
                <a16:creationId xmlns:a16="http://schemas.microsoft.com/office/drawing/2014/main" id="{4AB9FE14-DB03-4078-B450-5D2DFB994452}"/>
              </a:ext>
            </a:extLst>
          </p:cNvPr>
          <p:cNvSpPr txBox="1">
            <a:spLocks/>
          </p:cNvSpPr>
          <p:nvPr userDrawn="1"/>
        </p:nvSpPr>
        <p:spPr>
          <a:xfrm>
            <a:off x="1556527" y="4224761"/>
            <a:ext cx="6026087" cy="6853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1800" b="1" dirty="0">
                <a:solidFill>
                  <a:srgbClr val="071826"/>
                </a:solidFill>
                <a:latin typeface="Montserrat "/>
              </a:rPr>
              <a:t>www.errevi.com</a:t>
            </a:r>
          </a:p>
        </p:txBody>
      </p:sp>
      <p:pic>
        <p:nvPicPr>
          <p:cNvPr id="2" name="Picture 1">
            <a:extLst>
              <a:ext uri="{FF2B5EF4-FFF2-40B4-BE49-F238E27FC236}">
                <a16:creationId xmlns:a16="http://schemas.microsoft.com/office/drawing/2014/main" id="{7A3D6E91-0A4D-D957-C71F-A07CA0ED28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427"/>
          <a:stretch/>
        </p:blipFill>
        <p:spPr>
          <a:xfrm>
            <a:off x="160968" y="361544"/>
            <a:ext cx="1719468" cy="2009360"/>
          </a:xfrm>
          <a:prstGeom prst="rect">
            <a:avLst/>
          </a:prstGeom>
        </p:spPr>
      </p:pic>
      <p:pic>
        <p:nvPicPr>
          <p:cNvPr id="5" name="Picture 4" descr="A blue dots in a circle&#10;&#10;Description automatically generated">
            <a:extLst>
              <a:ext uri="{FF2B5EF4-FFF2-40B4-BE49-F238E27FC236}">
                <a16:creationId xmlns:a16="http://schemas.microsoft.com/office/drawing/2014/main" id="{2F0BAE0A-0D33-EA59-FF1E-BB99AB659E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27649" y="426847"/>
            <a:ext cx="653920" cy="653920"/>
          </a:xfrm>
          <a:prstGeom prst="rect">
            <a:avLst/>
          </a:prstGeom>
        </p:spPr>
      </p:pic>
      <p:pic>
        <p:nvPicPr>
          <p:cNvPr id="7" name="Picture 6" descr="A blue and black circle with lines&#10;&#10;Description automatically generated">
            <a:extLst>
              <a:ext uri="{FF2B5EF4-FFF2-40B4-BE49-F238E27FC236}">
                <a16:creationId xmlns:a16="http://schemas.microsoft.com/office/drawing/2014/main" id="{35E231A0-A0E0-2101-3F57-F90028A7D27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7144" y="-27776"/>
            <a:ext cx="746166" cy="1267599"/>
          </a:xfrm>
          <a:prstGeom prst="rect">
            <a:avLst/>
          </a:prstGeom>
        </p:spPr>
      </p:pic>
      <p:pic>
        <p:nvPicPr>
          <p:cNvPr id="8" name="Picture 7" descr="A green circle with black background&#10;&#10;Description automatically generated">
            <a:extLst>
              <a:ext uri="{FF2B5EF4-FFF2-40B4-BE49-F238E27FC236}">
                <a16:creationId xmlns:a16="http://schemas.microsoft.com/office/drawing/2014/main" id="{CB950F2F-3AB4-5958-FF7A-5EF6391D6AF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7786" y="606023"/>
            <a:ext cx="633800" cy="633800"/>
          </a:xfrm>
          <a:prstGeom prst="rect">
            <a:avLst/>
          </a:prstGeom>
        </p:spPr>
      </p:pic>
      <p:pic>
        <p:nvPicPr>
          <p:cNvPr id="14" name="Picture 13" descr="A blue dots in a circle&#10;&#10;Description automatically generated">
            <a:extLst>
              <a:ext uri="{FF2B5EF4-FFF2-40B4-BE49-F238E27FC236}">
                <a16:creationId xmlns:a16="http://schemas.microsoft.com/office/drawing/2014/main" id="{AEE4D126-2720-A8CA-00B9-ACC070DDDD3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06339" y="4356480"/>
            <a:ext cx="780337" cy="780337"/>
          </a:xfrm>
          <a:prstGeom prst="rect">
            <a:avLst/>
          </a:prstGeom>
        </p:spPr>
      </p:pic>
      <p:pic>
        <p:nvPicPr>
          <p:cNvPr id="19" name="Picture 18">
            <a:extLst>
              <a:ext uri="{FF2B5EF4-FFF2-40B4-BE49-F238E27FC236}">
                <a16:creationId xmlns:a16="http://schemas.microsoft.com/office/drawing/2014/main" id="{8A04E7BA-05D5-E3AF-235C-B185C875ADC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b="19945"/>
          <a:stretch/>
        </p:blipFill>
        <p:spPr>
          <a:xfrm>
            <a:off x="2510288" y="-210721"/>
            <a:ext cx="1078862" cy="863689"/>
          </a:xfrm>
          <a:prstGeom prst="rect">
            <a:avLst/>
          </a:prstGeom>
        </p:spPr>
      </p:pic>
      <p:sp>
        <p:nvSpPr>
          <p:cNvPr id="23" name="Oval 22">
            <a:extLst>
              <a:ext uri="{FF2B5EF4-FFF2-40B4-BE49-F238E27FC236}">
                <a16:creationId xmlns:a16="http://schemas.microsoft.com/office/drawing/2014/main" id="{E3CE85F9-F7CF-4C47-B616-F6B1C4068E62}"/>
              </a:ext>
            </a:extLst>
          </p:cNvPr>
          <p:cNvSpPr/>
          <p:nvPr userDrawn="1"/>
        </p:nvSpPr>
        <p:spPr>
          <a:xfrm>
            <a:off x="2753415" y="588696"/>
            <a:ext cx="654349" cy="6543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A green circle with black background&#10;&#10;Description automatically generated">
            <a:extLst>
              <a:ext uri="{FF2B5EF4-FFF2-40B4-BE49-F238E27FC236}">
                <a16:creationId xmlns:a16="http://schemas.microsoft.com/office/drawing/2014/main" id="{D186D757-EA38-2387-627C-8433E8162A4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77215" y="4007566"/>
            <a:ext cx="468456" cy="468456"/>
          </a:xfrm>
          <a:prstGeom prst="rect">
            <a:avLst/>
          </a:prstGeom>
        </p:spPr>
      </p:pic>
      <p:pic>
        <p:nvPicPr>
          <p:cNvPr id="26" name="Picture 25">
            <a:extLst>
              <a:ext uri="{FF2B5EF4-FFF2-40B4-BE49-F238E27FC236}">
                <a16:creationId xmlns:a16="http://schemas.microsoft.com/office/drawing/2014/main" id="{31EA3AA9-6BCE-4F75-0E7A-61800C1D1BE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48128" b="19945"/>
          <a:stretch/>
        </p:blipFill>
        <p:spPr>
          <a:xfrm>
            <a:off x="4053361" y="-1"/>
            <a:ext cx="2336036" cy="745822"/>
          </a:xfrm>
          <a:prstGeom prst="rect">
            <a:avLst/>
          </a:prstGeom>
        </p:spPr>
      </p:pic>
      <p:sp>
        <p:nvSpPr>
          <p:cNvPr id="28" name="Oval 27">
            <a:extLst>
              <a:ext uri="{FF2B5EF4-FFF2-40B4-BE49-F238E27FC236}">
                <a16:creationId xmlns:a16="http://schemas.microsoft.com/office/drawing/2014/main" id="{D9A86F2D-1028-89B7-F029-F2F407388D99}"/>
              </a:ext>
            </a:extLst>
          </p:cNvPr>
          <p:cNvSpPr/>
          <p:nvPr userDrawn="1"/>
        </p:nvSpPr>
        <p:spPr>
          <a:xfrm>
            <a:off x="3473648" y="59148"/>
            <a:ext cx="654349" cy="65434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blue dots in a circle&#10;&#10;Description automatically generated">
            <a:extLst>
              <a:ext uri="{FF2B5EF4-FFF2-40B4-BE49-F238E27FC236}">
                <a16:creationId xmlns:a16="http://schemas.microsoft.com/office/drawing/2014/main" id="{DBBC11FD-10D1-D79F-E1FE-AC8E4290B54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92921" y="39506"/>
            <a:ext cx="780337" cy="780337"/>
          </a:xfrm>
          <a:prstGeom prst="rect">
            <a:avLst/>
          </a:prstGeom>
        </p:spPr>
      </p:pic>
      <p:sp>
        <p:nvSpPr>
          <p:cNvPr id="38" name="Oval 37">
            <a:extLst>
              <a:ext uri="{FF2B5EF4-FFF2-40B4-BE49-F238E27FC236}">
                <a16:creationId xmlns:a16="http://schemas.microsoft.com/office/drawing/2014/main" id="{898DE90C-719F-3DDB-C8C3-7B53FB85BE7B}"/>
              </a:ext>
            </a:extLst>
          </p:cNvPr>
          <p:cNvSpPr/>
          <p:nvPr userDrawn="1"/>
        </p:nvSpPr>
        <p:spPr>
          <a:xfrm>
            <a:off x="8143408" y="2974002"/>
            <a:ext cx="500533" cy="5005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a:extLst>
              <a:ext uri="{FF2B5EF4-FFF2-40B4-BE49-F238E27FC236}">
                <a16:creationId xmlns:a16="http://schemas.microsoft.com/office/drawing/2014/main" id="{B8C0CC30-738D-7867-7CA9-09C29DBD44D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b="19945"/>
          <a:stretch/>
        </p:blipFill>
        <p:spPr>
          <a:xfrm>
            <a:off x="8289153" y="3174955"/>
            <a:ext cx="1078862" cy="863689"/>
          </a:xfrm>
          <a:prstGeom prst="rect">
            <a:avLst/>
          </a:prstGeom>
        </p:spPr>
      </p:pic>
      <p:pic>
        <p:nvPicPr>
          <p:cNvPr id="41" name="Picture 40" descr="A blue and black circle with lines&#10;&#10;Description automatically generated">
            <a:extLst>
              <a:ext uri="{FF2B5EF4-FFF2-40B4-BE49-F238E27FC236}">
                <a16:creationId xmlns:a16="http://schemas.microsoft.com/office/drawing/2014/main" id="{7E728E9B-B0E7-3C3F-4181-BF1F2DE6D97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8751406" y="884719"/>
            <a:ext cx="421627" cy="716267"/>
          </a:xfrm>
          <a:prstGeom prst="rect">
            <a:avLst/>
          </a:prstGeom>
        </p:spPr>
      </p:pic>
      <p:pic>
        <p:nvPicPr>
          <p:cNvPr id="43" name="Picture 42" descr="A green circle with black background&#10;&#10;Description automatically generated">
            <a:extLst>
              <a:ext uri="{FF2B5EF4-FFF2-40B4-BE49-F238E27FC236}">
                <a16:creationId xmlns:a16="http://schemas.microsoft.com/office/drawing/2014/main" id="{02DBBA9A-276F-DF51-38EF-9A6F403609A9}"/>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35289"/>
          <a:stretch/>
        </p:blipFill>
        <p:spPr>
          <a:xfrm flipH="1">
            <a:off x="8557448" y="2447117"/>
            <a:ext cx="588513" cy="909455"/>
          </a:xfrm>
          <a:prstGeom prst="rect">
            <a:avLst/>
          </a:prstGeom>
        </p:spPr>
      </p:pic>
      <p:pic>
        <p:nvPicPr>
          <p:cNvPr id="44" name="Picture 43" descr="A green circle with black background&#10;&#10;Description automatically generated">
            <a:extLst>
              <a:ext uri="{FF2B5EF4-FFF2-40B4-BE49-F238E27FC236}">
                <a16:creationId xmlns:a16="http://schemas.microsoft.com/office/drawing/2014/main" id="{70B70533-FBA1-6C62-E7F0-1AE163C18AB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flipH="1">
            <a:off x="7940253" y="33433"/>
            <a:ext cx="572591" cy="572591"/>
          </a:xfrm>
          <a:prstGeom prst="rect">
            <a:avLst/>
          </a:prstGeom>
        </p:spPr>
      </p:pic>
      <p:pic>
        <p:nvPicPr>
          <p:cNvPr id="45" name="Picture 44" descr="A blue dots in a circle&#10;&#10;Description automatically generated">
            <a:extLst>
              <a:ext uri="{FF2B5EF4-FFF2-40B4-BE49-F238E27FC236}">
                <a16:creationId xmlns:a16="http://schemas.microsoft.com/office/drawing/2014/main" id="{E162CE2A-A922-1B2D-A9E5-0C2A4F0DEC4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338637" y="514329"/>
            <a:ext cx="449596" cy="449596"/>
          </a:xfrm>
          <a:prstGeom prst="rect">
            <a:avLst/>
          </a:prstGeom>
        </p:spPr>
      </p:pic>
      <p:pic>
        <p:nvPicPr>
          <p:cNvPr id="46" name="Picture 45" descr="A blue and black circle with lines&#10;&#10;Description automatically generated">
            <a:extLst>
              <a:ext uri="{FF2B5EF4-FFF2-40B4-BE49-F238E27FC236}">
                <a16:creationId xmlns:a16="http://schemas.microsoft.com/office/drawing/2014/main" id="{C0B12A9F-FBE6-D0A3-BE42-C5324742AA2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676219" y="23903"/>
            <a:ext cx="451694" cy="767344"/>
          </a:xfrm>
          <a:prstGeom prst="rect">
            <a:avLst/>
          </a:prstGeom>
        </p:spPr>
      </p:pic>
    </p:spTree>
    <p:extLst>
      <p:ext uri="{BB962C8B-B14F-4D97-AF65-F5344CB8AC3E}">
        <p14:creationId xmlns:p14="http://schemas.microsoft.com/office/powerpoint/2010/main" val="3378568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5" y="57150"/>
            <a:ext cx="7864475" cy="685800"/>
          </a:xfrm>
          <a:prstGeom prst="rect">
            <a:avLst/>
          </a:prstGeom>
        </p:spPr>
        <p:txBody>
          <a:bodyPr/>
          <a:lstStyle>
            <a:lvl1pPr>
              <a:defRPr sz="1800"/>
            </a:lvl1pPr>
          </a:lstStyle>
          <a:p>
            <a:r>
              <a:rPr lang="en-US"/>
              <a:t>Table</a:t>
            </a:r>
          </a:p>
        </p:txBody>
      </p:sp>
      <p:sp>
        <p:nvSpPr>
          <p:cNvPr id="4" name="Table Placeholder 3">
            <a:extLst>
              <a:ext uri="{FF2B5EF4-FFF2-40B4-BE49-F238E27FC236}">
                <a16:creationId xmlns:a16="http://schemas.microsoft.com/office/drawing/2014/main" id="{EA007DC3-A8E2-F848-B6D4-CFEBED0F1D3E}"/>
              </a:ext>
            </a:extLst>
          </p:cNvPr>
          <p:cNvSpPr>
            <a:spLocks noGrp="1"/>
          </p:cNvSpPr>
          <p:nvPr>
            <p:ph type="tbl" sz="quarter" idx="13"/>
          </p:nvPr>
        </p:nvSpPr>
        <p:spPr>
          <a:xfrm>
            <a:off x="365126" y="953791"/>
            <a:ext cx="7864474" cy="3498939"/>
          </a:xfrm>
        </p:spPr>
        <p:txBody>
          <a:bodyPr/>
          <a:lstStyle/>
          <a:p>
            <a:r>
              <a:rPr lang="en-US"/>
              <a:t>Click icon to add table</a:t>
            </a:r>
          </a:p>
        </p:txBody>
      </p:sp>
    </p:spTree>
    <p:extLst>
      <p:ext uri="{BB962C8B-B14F-4D97-AF65-F5344CB8AC3E}">
        <p14:creationId xmlns:p14="http://schemas.microsoft.com/office/powerpoint/2010/main" val="263103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Title and Content_no logo">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8650" y="279967"/>
            <a:ext cx="7886700" cy="994172"/>
          </a:xfrm>
        </p:spPr>
        <p:txBody>
          <a:bodyPr/>
          <a:lstStyle/>
          <a:p>
            <a:r>
              <a:rPr lang="en-US" dirty="0"/>
              <a:t>CLICK TO EDIT MASTER TITLE STYLE</a:t>
            </a:r>
            <a:endParaRPr lang="it-IT" dirty="0"/>
          </a:p>
        </p:txBody>
      </p:sp>
      <p:sp>
        <p:nvSpPr>
          <p:cNvPr id="7" name="Content Placeholder 2"/>
          <p:cNvSpPr>
            <a:spLocks noGrp="1"/>
          </p:cNvSpPr>
          <p:nvPr>
            <p:ph idx="1"/>
          </p:nvPr>
        </p:nvSpPr>
        <p:spPr>
          <a:xfrm>
            <a:off x="628650" y="1369219"/>
            <a:ext cx="7886700" cy="25704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246797197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16" name="Rectangle: Rounded Corners 4">
            <a:extLst>
              <a:ext uri="{FF2B5EF4-FFF2-40B4-BE49-F238E27FC236}">
                <a16:creationId xmlns:a16="http://schemas.microsoft.com/office/drawing/2014/main" id="{A21C4790-EE76-4FFB-AA9B-5EC4D52B3DC4}"/>
              </a:ext>
            </a:extLst>
          </p:cNvPr>
          <p:cNvSpPr/>
          <p:nvPr userDrawn="1"/>
        </p:nvSpPr>
        <p:spPr>
          <a:xfrm>
            <a:off x="4760153" y="-114275"/>
            <a:ext cx="4797273" cy="5455602"/>
          </a:xfrm>
          <a:prstGeom prst="roundRect">
            <a:avLst/>
          </a:prstGeom>
          <a:solidFill>
            <a:srgbClr val="0016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900" dirty="0">
              <a:latin typeface="Montserrat" pitchFamily="2" charset="0"/>
            </a:endParaRPr>
          </a:p>
          <a:p>
            <a:pPr algn="ctr"/>
            <a:endParaRPr lang="it-IT" sz="900" dirty="0">
              <a:latin typeface="Montserrat" pitchFamily="2" charset="0"/>
            </a:endParaRPr>
          </a:p>
          <a:p>
            <a:pPr algn="ctr"/>
            <a:endParaRPr lang="it-IT" sz="900" dirty="0">
              <a:latin typeface="Montserrat" pitchFamily="2" charset="0"/>
            </a:endParaRPr>
          </a:p>
          <a:p>
            <a:pPr algn="ctr"/>
            <a:endParaRPr lang="it-IT" sz="900" dirty="0">
              <a:latin typeface="Montserrat" pitchFamily="2" charset="0"/>
            </a:endParaRPr>
          </a:p>
          <a:p>
            <a:pPr algn="ctr"/>
            <a:endParaRPr lang="it-IT" sz="900" dirty="0">
              <a:latin typeface="Montserrat" pitchFamily="2" charset="0"/>
            </a:endParaRPr>
          </a:p>
        </p:txBody>
      </p:sp>
      <p:sp>
        <p:nvSpPr>
          <p:cNvPr id="57" name="Title 1">
            <a:extLst>
              <a:ext uri="{FF2B5EF4-FFF2-40B4-BE49-F238E27FC236}">
                <a16:creationId xmlns:a16="http://schemas.microsoft.com/office/drawing/2014/main" id="{8D4F2304-DF93-6AA9-28B9-6528220E094A}"/>
              </a:ext>
            </a:extLst>
          </p:cNvPr>
          <p:cNvSpPr>
            <a:spLocks noGrp="1"/>
          </p:cNvSpPr>
          <p:nvPr>
            <p:ph type="title" hasCustomPrompt="1"/>
          </p:nvPr>
        </p:nvSpPr>
        <p:spPr>
          <a:xfrm>
            <a:off x="307706" y="162157"/>
            <a:ext cx="3286125" cy="1414763"/>
          </a:xfrm>
        </p:spPr>
        <p:txBody>
          <a:bodyPr anchor="t"/>
          <a:lstStyle>
            <a:lvl1pPr algn="l">
              <a:defRPr>
                <a:latin typeface="Montserrat" panose="00000500000000000000" pitchFamily="2" charset="0"/>
              </a:defRPr>
            </a:lvl1pPr>
          </a:lstStyle>
          <a:p>
            <a:r>
              <a:rPr lang="en-US" dirty="0"/>
              <a:t>CLICK TO EDIT MASTER TITLE STYLE</a:t>
            </a:r>
            <a:endParaRPr lang="it-IT" dirty="0"/>
          </a:p>
        </p:txBody>
      </p:sp>
      <p:sp>
        <p:nvSpPr>
          <p:cNvPr id="59" name="Text Placeholder 58">
            <a:extLst>
              <a:ext uri="{FF2B5EF4-FFF2-40B4-BE49-F238E27FC236}">
                <a16:creationId xmlns:a16="http://schemas.microsoft.com/office/drawing/2014/main" id="{80EF5AC0-78B8-2F10-3079-3D283E52CD06}"/>
              </a:ext>
            </a:extLst>
          </p:cNvPr>
          <p:cNvSpPr>
            <a:spLocks noGrp="1"/>
          </p:cNvSpPr>
          <p:nvPr>
            <p:ph type="body" sz="quarter" idx="10"/>
          </p:nvPr>
        </p:nvSpPr>
        <p:spPr>
          <a:xfrm>
            <a:off x="293752" y="1855026"/>
            <a:ext cx="3838541" cy="2211347"/>
          </a:xfrm>
        </p:spPr>
        <p:txBody>
          <a:bodyPr/>
          <a:lstStyle>
            <a:lvl1pPr>
              <a:defRPr>
                <a:solidFill>
                  <a:schemeClr val="bg1"/>
                </a:solidFill>
                <a:latin typeface="Montserrat" pitchFamily="2" charset="0"/>
              </a:defRPr>
            </a:lvl1pPr>
            <a:lvl2pPr>
              <a:defRPr>
                <a:solidFill>
                  <a:schemeClr val="bg1"/>
                </a:solidFill>
                <a:latin typeface="Montserrat" pitchFamily="2" charset="0"/>
              </a:defRPr>
            </a:lvl2pPr>
            <a:lvl3pPr>
              <a:defRPr>
                <a:solidFill>
                  <a:schemeClr val="bg1"/>
                </a:solidFill>
                <a:latin typeface="Montserrat" pitchFamily="2" charset="0"/>
              </a:defRPr>
            </a:lvl3pPr>
            <a:lvl4pPr>
              <a:defRPr>
                <a:solidFill>
                  <a:schemeClr val="bg1"/>
                </a:solidFill>
                <a:latin typeface="Montserrat" pitchFamily="2" charset="0"/>
              </a:defRPr>
            </a:lvl4pPr>
            <a:lvl5pPr>
              <a:defRPr>
                <a:solidFill>
                  <a:schemeClr val="bg1"/>
                </a:solidFill>
                <a:latin typeface="Montserra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ext Placeholder 58">
            <a:extLst>
              <a:ext uri="{FF2B5EF4-FFF2-40B4-BE49-F238E27FC236}">
                <a16:creationId xmlns:a16="http://schemas.microsoft.com/office/drawing/2014/main" id="{7CDFFC90-9E1E-AA31-78C2-0F5E0B610EA8}"/>
              </a:ext>
            </a:extLst>
          </p:cNvPr>
          <p:cNvSpPr>
            <a:spLocks noGrp="1"/>
          </p:cNvSpPr>
          <p:nvPr>
            <p:ph type="body" sz="quarter" idx="11"/>
          </p:nvPr>
        </p:nvSpPr>
        <p:spPr>
          <a:xfrm>
            <a:off x="5114037" y="1855026"/>
            <a:ext cx="3838541" cy="2211347"/>
          </a:xfrm>
        </p:spPr>
        <p:txBody>
          <a:bodyPr/>
          <a:lstStyle>
            <a:lvl1pPr>
              <a:defRPr>
                <a:solidFill>
                  <a:srgbClr val="001626"/>
                </a:solidFill>
                <a:latin typeface="Montserrat" pitchFamily="2" charset="0"/>
              </a:defRPr>
            </a:lvl1pPr>
            <a:lvl2pPr>
              <a:defRPr>
                <a:solidFill>
                  <a:srgbClr val="001626"/>
                </a:solidFill>
                <a:latin typeface="Montserrat" pitchFamily="2" charset="0"/>
              </a:defRPr>
            </a:lvl2pPr>
            <a:lvl3pPr>
              <a:defRPr>
                <a:solidFill>
                  <a:srgbClr val="001626"/>
                </a:solidFill>
                <a:latin typeface="Montserrat" pitchFamily="2" charset="0"/>
              </a:defRPr>
            </a:lvl3pPr>
            <a:lvl4pPr>
              <a:defRPr>
                <a:solidFill>
                  <a:srgbClr val="001626"/>
                </a:solidFill>
                <a:latin typeface="Montserrat" pitchFamily="2" charset="0"/>
              </a:defRPr>
            </a:lvl4pPr>
            <a:lvl5pPr>
              <a:defRPr>
                <a:solidFill>
                  <a:srgbClr val="001626"/>
                </a:solidFill>
                <a:latin typeface="Montserra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3" name="Group 2">
            <a:extLst>
              <a:ext uri="{FF2B5EF4-FFF2-40B4-BE49-F238E27FC236}">
                <a16:creationId xmlns:a16="http://schemas.microsoft.com/office/drawing/2014/main" id="{8219DE0B-A273-4CC0-5515-3F42086D2CCD}"/>
              </a:ext>
            </a:extLst>
          </p:cNvPr>
          <p:cNvGrpSpPr/>
          <p:nvPr userDrawn="1"/>
        </p:nvGrpSpPr>
        <p:grpSpPr>
          <a:xfrm flipH="1">
            <a:off x="6740475" y="3735090"/>
            <a:ext cx="2565987" cy="2398680"/>
            <a:chOff x="0" y="4607347"/>
            <a:chExt cx="3421316" cy="3198240"/>
          </a:xfrm>
        </p:grpSpPr>
        <p:pic>
          <p:nvPicPr>
            <p:cNvPr id="7" name="Picture 6" descr="A blue and black circle with lines&#10;&#10;Description automatically generated">
              <a:extLst>
                <a:ext uri="{FF2B5EF4-FFF2-40B4-BE49-F238E27FC236}">
                  <a16:creationId xmlns:a16="http://schemas.microsoft.com/office/drawing/2014/main" id="{FD5A2677-92EA-E1E8-3C85-5B898270EF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H="1">
              <a:off x="2913602" y="6165040"/>
              <a:ext cx="376249" cy="639178"/>
            </a:xfrm>
            <a:prstGeom prst="rect">
              <a:avLst/>
            </a:prstGeom>
          </p:spPr>
        </p:pic>
        <p:grpSp>
          <p:nvGrpSpPr>
            <p:cNvPr id="15" name="Group 14">
              <a:extLst>
                <a:ext uri="{FF2B5EF4-FFF2-40B4-BE49-F238E27FC236}">
                  <a16:creationId xmlns:a16="http://schemas.microsoft.com/office/drawing/2014/main" id="{820085B2-1E0B-4281-69C1-E29253EED265}"/>
                </a:ext>
              </a:extLst>
            </p:cNvPr>
            <p:cNvGrpSpPr/>
            <p:nvPr userDrawn="1"/>
          </p:nvGrpSpPr>
          <p:grpSpPr>
            <a:xfrm>
              <a:off x="0" y="4607347"/>
              <a:ext cx="2747647" cy="3198240"/>
              <a:chOff x="0" y="1178253"/>
              <a:chExt cx="2747647" cy="3198240"/>
            </a:xfrm>
          </p:grpSpPr>
          <p:pic>
            <p:nvPicPr>
              <p:cNvPr id="11" name="Picture 10">
                <a:extLst>
                  <a:ext uri="{FF2B5EF4-FFF2-40B4-BE49-F238E27FC236}">
                    <a16:creationId xmlns:a16="http://schemas.microsoft.com/office/drawing/2014/main" id="{A9AE4922-74F9-8B1C-A1C6-5A1DB8C4F0D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427"/>
              <a:stretch/>
            </p:blipFill>
            <p:spPr>
              <a:xfrm>
                <a:off x="205099" y="1697347"/>
                <a:ext cx="2292624" cy="2679146"/>
              </a:xfrm>
              <a:prstGeom prst="rect">
                <a:avLst/>
              </a:prstGeom>
            </p:spPr>
          </p:pic>
          <p:pic>
            <p:nvPicPr>
              <p:cNvPr id="12" name="Picture 11" descr="A blue and black circle with lines&#10;&#10;Description automatically generated">
                <a:extLst>
                  <a:ext uri="{FF2B5EF4-FFF2-40B4-BE49-F238E27FC236}">
                    <a16:creationId xmlns:a16="http://schemas.microsoft.com/office/drawing/2014/main" id="{2A38D328-D570-D40A-FECD-1CAA1496907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1178253"/>
                <a:ext cx="994888" cy="1690132"/>
              </a:xfrm>
              <a:prstGeom prst="rect">
                <a:avLst/>
              </a:prstGeom>
            </p:spPr>
          </p:pic>
          <p:pic>
            <p:nvPicPr>
              <p:cNvPr id="13" name="Picture 12" descr="A green circle with black background&#10;&#10;Description automatically generated">
                <a:extLst>
                  <a:ext uri="{FF2B5EF4-FFF2-40B4-BE49-F238E27FC236}">
                    <a16:creationId xmlns:a16="http://schemas.microsoft.com/office/drawing/2014/main" id="{8330A233-D62D-6E83-5DFE-9549760A305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320857" y="2023319"/>
                <a:ext cx="845066" cy="845066"/>
              </a:xfrm>
              <a:prstGeom prst="rect">
                <a:avLst/>
              </a:prstGeom>
            </p:spPr>
          </p:pic>
          <p:sp>
            <p:nvSpPr>
              <p:cNvPr id="14" name="Oval 13">
                <a:extLst>
                  <a:ext uri="{FF2B5EF4-FFF2-40B4-BE49-F238E27FC236}">
                    <a16:creationId xmlns:a16="http://schemas.microsoft.com/office/drawing/2014/main" id="{8721E89D-2DCE-B5D2-0272-155628CB67C9}"/>
                  </a:ext>
                </a:extLst>
              </p:cNvPr>
              <p:cNvSpPr/>
              <p:nvPr userDrawn="1"/>
            </p:nvSpPr>
            <p:spPr>
              <a:xfrm>
                <a:off x="1766069" y="2262082"/>
                <a:ext cx="981578" cy="9815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7" name="Picture 3">
            <a:extLst>
              <a:ext uri="{FF2B5EF4-FFF2-40B4-BE49-F238E27FC236}">
                <a16:creationId xmlns:a16="http://schemas.microsoft.com/office/drawing/2014/main" id="{800A6198-DBE8-4DA7-A106-AC715EA05AA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2633" y="4861626"/>
            <a:ext cx="1248972" cy="145608"/>
          </a:xfrm>
          <a:prstGeom prst="rect">
            <a:avLst/>
          </a:prstGeom>
        </p:spPr>
      </p:pic>
    </p:spTree>
    <p:extLst>
      <p:ext uri="{BB962C8B-B14F-4D97-AF65-F5344CB8AC3E}">
        <p14:creationId xmlns:p14="http://schemas.microsoft.com/office/powerpoint/2010/main" val="1578344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tandard Styles">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716187B-DC71-234B-B86B-73B9DB2ADA98}"/>
              </a:ext>
            </a:extLst>
          </p:cNvPr>
          <p:cNvGrpSpPr/>
          <p:nvPr userDrawn="1"/>
        </p:nvGrpSpPr>
        <p:grpSpPr>
          <a:xfrm>
            <a:off x="618744" y="1157478"/>
            <a:ext cx="2402401" cy="3167630"/>
            <a:chOff x="381000" y="1047750"/>
            <a:chExt cx="2716213" cy="3581400"/>
          </a:xfrm>
        </p:grpSpPr>
        <p:sp>
          <p:nvSpPr>
            <p:cNvPr id="3" name="Rectangle 2"/>
            <p:cNvSpPr/>
            <p:nvPr userDrawn="1"/>
          </p:nvSpPr>
          <p:spPr>
            <a:xfrm>
              <a:off x="381000" y="1047750"/>
              <a:ext cx="1295400" cy="1143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FFFFFF"/>
                </a:solidFill>
              </a:endParaRPr>
            </a:p>
          </p:txBody>
        </p:sp>
        <p:sp>
          <p:nvSpPr>
            <p:cNvPr id="4" name="Rectangle 3"/>
            <p:cNvSpPr/>
            <p:nvPr userDrawn="1"/>
          </p:nvSpPr>
          <p:spPr>
            <a:xfrm>
              <a:off x="1801813" y="1047750"/>
              <a:ext cx="1295400" cy="1143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userDrawn="1"/>
          </p:nvSpPr>
          <p:spPr>
            <a:xfrm>
              <a:off x="381000" y="2290763"/>
              <a:ext cx="1295400" cy="433387"/>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1801813" y="2290763"/>
              <a:ext cx="1295400" cy="433387"/>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a:off x="381000" y="2952750"/>
              <a:ext cx="1295400" cy="1143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1801813" y="2952750"/>
              <a:ext cx="1295400" cy="1143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userDrawn="1"/>
          </p:nvSpPr>
          <p:spPr>
            <a:xfrm>
              <a:off x="381000" y="4195763"/>
              <a:ext cx="1295400" cy="433387"/>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userDrawn="1"/>
          </p:nvSpPr>
          <p:spPr>
            <a:xfrm>
              <a:off x="1801813" y="4195763"/>
              <a:ext cx="1295400" cy="433387"/>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17" name="Straight Connector 16"/>
          <p:cNvCxnSpPr/>
          <p:nvPr userDrawn="1"/>
        </p:nvCxnSpPr>
        <p:spPr>
          <a:xfrm>
            <a:off x="3560509" y="1186074"/>
            <a:ext cx="1751012" cy="0"/>
          </a:xfrm>
          <a:prstGeom prst="line">
            <a:avLst/>
          </a:prstGeom>
          <a:ln w="9525" cmpd="sng"/>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3560509" y="1327361"/>
            <a:ext cx="1751012" cy="0"/>
          </a:xfrm>
          <a:prstGeom prst="line">
            <a:avLst/>
          </a:prstGeom>
          <a:ln w="28575"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3560509" y="1528974"/>
            <a:ext cx="1751012" cy="0"/>
          </a:xfrm>
          <a:prstGeom prst="line">
            <a:avLst/>
          </a:prstGeom>
          <a:ln w="28575" cmpd="sng">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3560509" y="2294082"/>
            <a:ext cx="1751012" cy="0"/>
          </a:xfrm>
          <a:prstGeom prst="line">
            <a:avLst/>
          </a:prstGeom>
          <a:ln w="9525" cmpd="sng">
            <a:solidFill>
              <a:srgbClr val="6A7B84"/>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3560509" y="2436957"/>
            <a:ext cx="1751012" cy="0"/>
          </a:xfrm>
          <a:prstGeom prst="line">
            <a:avLst/>
          </a:prstGeom>
          <a:ln w="28575" cmpd="sng">
            <a:solidFill>
              <a:srgbClr val="6A7B84"/>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3560509" y="2638569"/>
            <a:ext cx="1751012" cy="0"/>
          </a:xfrm>
          <a:prstGeom prst="line">
            <a:avLst/>
          </a:prstGeom>
          <a:ln w="28575" cmpd="sng">
            <a:solidFill>
              <a:srgbClr val="6A7B84"/>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65125" y="57150"/>
            <a:ext cx="7864475" cy="685800"/>
          </a:xfrm>
          <a:prstGeom prst="rect">
            <a:avLst/>
          </a:prstGeom>
        </p:spPr>
        <p:txBody>
          <a:bodyPr/>
          <a:lstStyle>
            <a:lvl1pPr>
              <a:defRPr sz="1800" b="1" baseline="0"/>
            </a:lvl1pPr>
          </a:lstStyle>
          <a:p>
            <a:r>
              <a:rPr lang="en-US"/>
              <a:t>Standard Styles </a:t>
            </a:r>
          </a:p>
        </p:txBody>
      </p:sp>
      <p:grpSp>
        <p:nvGrpSpPr>
          <p:cNvPr id="14" name="Group 13">
            <a:extLst>
              <a:ext uri="{FF2B5EF4-FFF2-40B4-BE49-F238E27FC236}">
                <a16:creationId xmlns:a16="http://schemas.microsoft.com/office/drawing/2014/main" id="{5334492F-1516-2040-B4EB-E53048DF736C}"/>
              </a:ext>
            </a:extLst>
          </p:cNvPr>
          <p:cNvGrpSpPr/>
          <p:nvPr userDrawn="1"/>
        </p:nvGrpSpPr>
        <p:grpSpPr>
          <a:xfrm>
            <a:off x="5763956" y="1157478"/>
            <a:ext cx="2602803" cy="3167627"/>
            <a:chOff x="5965824" y="1047750"/>
            <a:chExt cx="2752725" cy="3581400"/>
          </a:xfrm>
        </p:grpSpPr>
        <p:sp>
          <p:nvSpPr>
            <p:cNvPr id="11" name="Rectangle 10"/>
            <p:cNvSpPr/>
            <p:nvPr userDrawn="1"/>
          </p:nvSpPr>
          <p:spPr>
            <a:xfrm>
              <a:off x="5965824" y="1047750"/>
              <a:ext cx="2743200" cy="685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a:solidFill>
                    <a:schemeClr val="bg1"/>
                  </a:solidFill>
                </a:rPr>
                <a:t>Dark Callout/takeaway</a:t>
              </a:r>
            </a:p>
          </p:txBody>
        </p:sp>
        <p:sp>
          <p:nvSpPr>
            <p:cNvPr id="12" name="Rectangle 11"/>
            <p:cNvSpPr/>
            <p:nvPr userDrawn="1"/>
          </p:nvSpPr>
          <p:spPr>
            <a:xfrm>
              <a:off x="5965824" y="2952750"/>
              <a:ext cx="2752725" cy="68579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a:solidFill>
                    <a:srgbClr val="FFFFFF"/>
                  </a:solidFill>
                </a:rPr>
                <a:t>Bright Highlight/takeaway</a:t>
              </a:r>
            </a:p>
          </p:txBody>
        </p:sp>
        <p:sp>
          <p:nvSpPr>
            <p:cNvPr id="23" name="Rectangle 22">
              <a:extLst>
                <a:ext uri="{FF2B5EF4-FFF2-40B4-BE49-F238E27FC236}">
                  <a16:creationId xmlns:a16="http://schemas.microsoft.com/office/drawing/2014/main" id="{842359FE-A0BA-4427-AD73-570774C5A496}"/>
                </a:ext>
              </a:extLst>
            </p:cNvPr>
            <p:cNvSpPr/>
            <p:nvPr userDrawn="1"/>
          </p:nvSpPr>
          <p:spPr>
            <a:xfrm>
              <a:off x="5965824" y="2038350"/>
              <a:ext cx="2743200" cy="6858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a:solidFill>
                    <a:schemeClr val="bg1"/>
                  </a:solidFill>
                </a:rPr>
                <a:t>Dark Callout/takeaway</a:t>
              </a:r>
            </a:p>
          </p:txBody>
        </p:sp>
        <p:sp>
          <p:nvSpPr>
            <p:cNvPr id="24" name="Rectangle 23">
              <a:extLst>
                <a:ext uri="{FF2B5EF4-FFF2-40B4-BE49-F238E27FC236}">
                  <a16:creationId xmlns:a16="http://schemas.microsoft.com/office/drawing/2014/main" id="{5FC4E1DE-DEF0-4287-AC12-850253C11259}"/>
                </a:ext>
              </a:extLst>
            </p:cNvPr>
            <p:cNvSpPr/>
            <p:nvPr userDrawn="1"/>
          </p:nvSpPr>
          <p:spPr>
            <a:xfrm>
              <a:off x="5965824" y="3943353"/>
              <a:ext cx="2752725" cy="6857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a:solidFill>
                    <a:srgbClr val="FFFFFF"/>
                  </a:solidFill>
                </a:rPr>
                <a:t>Bright Highlight/takeaway</a:t>
              </a:r>
            </a:p>
          </p:txBody>
        </p:sp>
      </p:grpSp>
      <p:cxnSp>
        <p:nvCxnSpPr>
          <p:cNvPr id="25" name="Straight Connector 24">
            <a:extLst>
              <a:ext uri="{FF2B5EF4-FFF2-40B4-BE49-F238E27FC236}">
                <a16:creationId xmlns:a16="http://schemas.microsoft.com/office/drawing/2014/main" id="{317D8B7C-D9D5-4604-97A2-72F996931174}"/>
              </a:ext>
            </a:extLst>
          </p:cNvPr>
          <p:cNvCxnSpPr/>
          <p:nvPr userDrawn="1"/>
        </p:nvCxnSpPr>
        <p:spPr>
          <a:xfrm>
            <a:off x="3560509" y="1742408"/>
            <a:ext cx="1751012" cy="0"/>
          </a:xfrm>
          <a:prstGeom prst="line">
            <a:avLst/>
          </a:prstGeom>
          <a:ln w="28575" cmpd="sng">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D34D0C5-B441-4B2B-A327-B913A7C78C39}"/>
              </a:ext>
            </a:extLst>
          </p:cNvPr>
          <p:cNvCxnSpPr/>
          <p:nvPr userDrawn="1"/>
        </p:nvCxnSpPr>
        <p:spPr>
          <a:xfrm>
            <a:off x="3560509" y="2844876"/>
            <a:ext cx="1751012" cy="0"/>
          </a:xfrm>
          <a:prstGeom prst="line">
            <a:avLst/>
          </a:prstGeom>
          <a:ln w="28575" cmpd="sng">
            <a:solidFill>
              <a:srgbClr val="6A7B84"/>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575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ample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5" y="57150"/>
            <a:ext cx="7864475" cy="685800"/>
          </a:xfrm>
          <a:prstGeom prst="rect">
            <a:avLst/>
          </a:prstGeom>
        </p:spPr>
        <p:txBody>
          <a:bodyPr/>
          <a:lstStyle>
            <a:lvl1pPr>
              <a:defRPr sz="1800"/>
            </a:lvl1pPr>
          </a:lstStyle>
          <a:p>
            <a:r>
              <a:rPr lang="en-US"/>
              <a:t>Sample Tables</a:t>
            </a:r>
          </a:p>
        </p:txBody>
      </p:sp>
      <p:graphicFrame>
        <p:nvGraphicFramePr>
          <p:cNvPr id="6" name="Table 5">
            <a:extLst>
              <a:ext uri="{FF2B5EF4-FFF2-40B4-BE49-F238E27FC236}">
                <a16:creationId xmlns:a16="http://schemas.microsoft.com/office/drawing/2014/main" id="{4B3ABCAB-8032-8C4E-8D11-ED793B820F66}"/>
              </a:ext>
            </a:extLst>
          </p:cNvPr>
          <p:cNvGraphicFramePr>
            <a:graphicFrameLocks noGrp="1"/>
          </p:cNvGraphicFramePr>
          <p:nvPr userDrawn="1">
            <p:extLst>
              <p:ext uri="{D42A27DB-BD31-4B8C-83A1-F6EECF244321}">
                <p14:modId xmlns:p14="http://schemas.microsoft.com/office/powerpoint/2010/main" val="1620783703"/>
              </p:ext>
            </p:extLst>
          </p:nvPr>
        </p:nvGraphicFramePr>
        <p:xfrm>
          <a:off x="1197863" y="1163480"/>
          <a:ext cx="3076068" cy="1559395"/>
        </p:xfrm>
        <a:graphic>
          <a:graphicData uri="http://schemas.openxmlformats.org/drawingml/2006/table">
            <a:tbl>
              <a:tblPr firstRow="1" bandRow="1">
                <a:tableStyleId>{5C22544A-7EE6-4342-B048-85BDC9FD1C3A}</a:tableStyleId>
              </a:tblPr>
              <a:tblGrid>
                <a:gridCol w="1025356">
                  <a:extLst>
                    <a:ext uri="{9D8B030D-6E8A-4147-A177-3AD203B41FA5}">
                      <a16:colId xmlns:a16="http://schemas.microsoft.com/office/drawing/2014/main" val="20000"/>
                    </a:ext>
                  </a:extLst>
                </a:gridCol>
                <a:gridCol w="1025356">
                  <a:extLst>
                    <a:ext uri="{9D8B030D-6E8A-4147-A177-3AD203B41FA5}">
                      <a16:colId xmlns:a16="http://schemas.microsoft.com/office/drawing/2014/main" val="20001"/>
                    </a:ext>
                  </a:extLst>
                </a:gridCol>
                <a:gridCol w="1025356">
                  <a:extLst>
                    <a:ext uri="{9D8B030D-6E8A-4147-A177-3AD203B41FA5}">
                      <a16:colId xmlns:a16="http://schemas.microsoft.com/office/drawing/2014/main" val="20002"/>
                    </a:ext>
                  </a:extLst>
                </a:gridCol>
              </a:tblGrid>
              <a:tr h="311879">
                <a:tc>
                  <a:txBody>
                    <a:bodyPr/>
                    <a:lstStyle/>
                    <a:p>
                      <a:pPr algn="ctr"/>
                      <a:r>
                        <a:rPr lang="en-US" sz="1200">
                          <a:solidFill>
                            <a:schemeClr val="accent1">
                              <a:lumMod val="40000"/>
                              <a:lumOff val="60000"/>
                            </a:schemeClr>
                          </a:solidFill>
                        </a:rPr>
                        <a:t>Header</a:t>
                      </a:r>
                    </a:p>
                  </a:txBody>
                  <a:tcPr marL="76902" marR="76902" marT="38451" marB="3845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a:solidFill>
                            <a:schemeClr val="accent1">
                              <a:lumMod val="40000"/>
                              <a:lumOff val="60000"/>
                            </a:schemeClr>
                          </a:solidFill>
                        </a:rPr>
                        <a:t>Header</a:t>
                      </a:r>
                    </a:p>
                  </a:txBody>
                  <a:tcPr marL="76902" marR="76902" marT="38451" marB="3845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a:solidFill>
                            <a:schemeClr val="accent1">
                              <a:lumMod val="40000"/>
                              <a:lumOff val="60000"/>
                            </a:schemeClr>
                          </a:solidFill>
                        </a:rPr>
                        <a:t>Header</a:t>
                      </a:r>
                    </a:p>
                  </a:txBody>
                  <a:tcPr marL="76902" marR="76902" marT="38451" marB="3845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11879">
                <a:tc>
                  <a:txBody>
                    <a:bodyPr/>
                    <a:lstStyle/>
                    <a:p>
                      <a:endParaRPr lang="en-US" sz="1200">
                        <a:solidFill>
                          <a:schemeClr val="tx2"/>
                        </a:solidFill>
                        <a:latin typeface="+mn-lt"/>
                      </a:endParaRPr>
                    </a:p>
                  </a:txBody>
                  <a:tcPr marL="76902" marR="76902" marT="38451" marB="38451">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11879">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11879">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11879">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graphicFrame>
        <p:nvGraphicFramePr>
          <p:cNvPr id="7" name="Table 6">
            <a:extLst>
              <a:ext uri="{FF2B5EF4-FFF2-40B4-BE49-F238E27FC236}">
                <a16:creationId xmlns:a16="http://schemas.microsoft.com/office/drawing/2014/main" id="{11D54DF3-1F3B-9F4B-9AEA-D008F13E07E0}"/>
              </a:ext>
            </a:extLst>
          </p:cNvPr>
          <p:cNvGraphicFramePr>
            <a:graphicFrameLocks noGrp="1"/>
          </p:cNvGraphicFramePr>
          <p:nvPr userDrawn="1">
            <p:extLst>
              <p:ext uri="{D42A27DB-BD31-4B8C-83A1-F6EECF244321}">
                <p14:modId xmlns:p14="http://schemas.microsoft.com/office/powerpoint/2010/main" val="4227691330"/>
              </p:ext>
            </p:extLst>
          </p:nvPr>
        </p:nvGraphicFramePr>
        <p:xfrm>
          <a:off x="4786609" y="1163480"/>
          <a:ext cx="3076068" cy="1559395"/>
        </p:xfrm>
        <a:graphic>
          <a:graphicData uri="http://schemas.openxmlformats.org/drawingml/2006/table">
            <a:tbl>
              <a:tblPr firstRow="1" bandRow="1">
                <a:tableStyleId>{5C22544A-7EE6-4342-B048-85BDC9FD1C3A}</a:tableStyleId>
              </a:tblPr>
              <a:tblGrid>
                <a:gridCol w="1025356">
                  <a:extLst>
                    <a:ext uri="{9D8B030D-6E8A-4147-A177-3AD203B41FA5}">
                      <a16:colId xmlns:a16="http://schemas.microsoft.com/office/drawing/2014/main" val="20000"/>
                    </a:ext>
                  </a:extLst>
                </a:gridCol>
                <a:gridCol w="1025356">
                  <a:extLst>
                    <a:ext uri="{9D8B030D-6E8A-4147-A177-3AD203B41FA5}">
                      <a16:colId xmlns:a16="http://schemas.microsoft.com/office/drawing/2014/main" val="20001"/>
                    </a:ext>
                  </a:extLst>
                </a:gridCol>
                <a:gridCol w="1025356">
                  <a:extLst>
                    <a:ext uri="{9D8B030D-6E8A-4147-A177-3AD203B41FA5}">
                      <a16:colId xmlns:a16="http://schemas.microsoft.com/office/drawing/2014/main" val="20002"/>
                    </a:ext>
                  </a:extLst>
                </a:gridCol>
              </a:tblGrid>
              <a:tr h="311879">
                <a:tc>
                  <a:txBody>
                    <a:bodyPr/>
                    <a:lstStyle/>
                    <a:p>
                      <a:pPr algn="ctr"/>
                      <a:r>
                        <a:rPr lang="en-US" sz="1200">
                          <a:solidFill>
                            <a:schemeClr val="accent1"/>
                          </a:solidFill>
                        </a:rPr>
                        <a:t>Header</a:t>
                      </a:r>
                    </a:p>
                  </a:txBody>
                  <a:tcPr marL="76902" marR="76902" marT="38451" marB="38451">
                    <a:lnL w="9525" cap="flat" cmpd="sng" algn="ctr">
                      <a:noFill/>
                      <a:prstDash val="sysDot"/>
                      <a:round/>
                      <a:headEnd type="none" w="med" len="med"/>
                      <a:tailEnd type="none" w="med" len="med"/>
                    </a:lnL>
                    <a:lnR w="9525" cap="flat" cmpd="sng" algn="ctr">
                      <a:solidFill>
                        <a:srgbClr val="0F73C3"/>
                      </a:solidFill>
                      <a:prstDash val="sysDot"/>
                      <a:round/>
                      <a:headEnd type="none" w="med" len="med"/>
                      <a:tailEnd type="none" w="med" len="med"/>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chemeClr val="accent1"/>
                          </a:solidFill>
                        </a:rPr>
                        <a:t>Header</a:t>
                      </a:r>
                    </a:p>
                  </a:txBody>
                  <a:tcPr marL="76902" marR="76902" marT="38451" marB="38451">
                    <a:lnL w="9525" cap="flat" cmpd="sng" algn="ctr">
                      <a:solidFill>
                        <a:srgbClr val="0F73C3"/>
                      </a:solidFill>
                      <a:prstDash val="sysDot"/>
                      <a:round/>
                      <a:headEnd type="none" w="med" len="med"/>
                      <a:tailEnd type="none" w="med" len="med"/>
                    </a:lnL>
                    <a:lnR w="9525" cap="flat" cmpd="sng" algn="ctr">
                      <a:solidFill>
                        <a:srgbClr val="0F73C3"/>
                      </a:solidFill>
                      <a:prstDash val="sysDot"/>
                      <a:round/>
                      <a:headEnd type="none" w="med" len="med"/>
                      <a:tailEnd type="none" w="med" len="med"/>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chemeClr val="accent1"/>
                          </a:solidFill>
                        </a:rPr>
                        <a:t>Header</a:t>
                      </a:r>
                    </a:p>
                  </a:txBody>
                  <a:tcPr marL="76902" marR="76902" marT="38451" marB="38451">
                    <a:lnL w="9525" cap="flat" cmpd="sng" algn="ctr">
                      <a:solidFill>
                        <a:srgbClr val="0F73C3"/>
                      </a:solidFill>
                      <a:prstDash val="sysDot"/>
                      <a:round/>
                      <a:headEnd type="none" w="med" len="med"/>
                      <a:tailEnd type="none" w="med" len="med"/>
                    </a:lnL>
                    <a:lnR w="12700" cmpd="sng">
                      <a:noFill/>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1879">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28575" cap="flat" cmpd="sng" algn="ctr">
                      <a:solidFill>
                        <a:schemeClr val="accent2"/>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28575" cap="flat" cmpd="sng" algn="ctr">
                      <a:solidFill>
                        <a:schemeClr val="accent2"/>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28575" cap="flat" cmpd="sng" algn="ctr">
                      <a:solidFill>
                        <a:schemeClr val="accent2"/>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311879">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11879">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311879">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8" name="Table 7">
            <a:extLst>
              <a:ext uri="{FF2B5EF4-FFF2-40B4-BE49-F238E27FC236}">
                <a16:creationId xmlns:a16="http://schemas.microsoft.com/office/drawing/2014/main" id="{9E1AC242-D594-C745-ABB0-C41C4598523E}"/>
              </a:ext>
            </a:extLst>
          </p:cNvPr>
          <p:cNvGraphicFramePr>
            <a:graphicFrameLocks noGrp="1"/>
          </p:cNvGraphicFramePr>
          <p:nvPr userDrawn="1">
            <p:extLst>
              <p:ext uri="{D42A27DB-BD31-4B8C-83A1-F6EECF244321}">
                <p14:modId xmlns:p14="http://schemas.microsoft.com/office/powerpoint/2010/main" val="222730404"/>
              </p:ext>
            </p:extLst>
          </p:nvPr>
        </p:nvGraphicFramePr>
        <p:xfrm>
          <a:off x="1197863" y="3143405"/>
          <a:ext cx="6664815" cy="1247516"/>
        </p:xfrm>
        <a:graphic>
          <a:graphicData uri="http://schemas.openxmlformats.org/drawingml/2006/table">
            <a:tbl>
              <a:tblPr firstRow="1" bandRow="1">
                <a:tableStyleId>{5C22544A-7EE6-4342-B048-85BDC9FD1C3A}</a:tableStyleId>
              </a:tblPr>
              <a:tblGrid>
                <a:gridCol w="1332963">
                  <a:extLst>
                    <a:ext uri="{9D8B030D-6E8A-4147-A177-3AD203B41FA5}">
                      <a16:colId xmlns:a16="http://schemas.microsoft.com/office/drawing/2014/main" val="1172607692"/>
                    </a:ext>
                  </a:extLst>
                </a:gridCol>
                <a:gridCol w="1332963">
                  <a:extLst>
                    <a:ext uri="{9D8B030D-6E8A-4147-A177-3AD203B41FA5}">
                      <a16:colId xmlns:a16="http://schemas.microsoft.com/office/drawing/2014/main" val="582987546"/>
                    </a:ext>
                  </a:extLst>
                </a:gridCol>
                <a:gridCol w="1332963">
                  <a:extLst>
                    <a:ext uri="{9D8B030D-6E8A-4147-A177-3AD203B41FA5}">
                      <a16:colId xmlns:a16="http://schemas.microsoft.com/office/drawing/2014/main" val="1266951067"/>
                    </a:ext>
                  </a:extLst>
                </a:gridCol>
                <a:gridCol w="1332963">
                  <a:extLst>
                    <a:ext uri="{9D8B030D-6E8A-4147-A177-3AD203B41FA5}">
                      <a16:colId xmlns:a16="http://schemas.microsoft.com/office/drawing/2014/main" val="1406221317"/>
                    </a:ext>
                  </a:extLst>
                </a:gridCol>
                <a:gridCol w="1332963">
                  <a:extLst>
                    <a:ext uri="{9D8B030D-6E8A-4147-A177-3AD203B41FA5}">
                      <a16:colId xmlns:a16="http://schemas.microsoft.com/office/drawing/2014/main" val="3023995996"/>
                    </a:ext>
                  </a:extLst>
                </a:gridCol>
              </a:tblGrid>
              <a:tr h="311879">
                <a:tc>
                  <a:txBody>
                    <a:bodyPr/>
                    <a:lstStyle/>
                    <a:p>
                      <a:pPr algn="ctr"/>
                      <a:r>
                        <a:rPr lang="en-US" sz="120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Header</a:t>
                      </a:r>
                    </a:p>
                  </a:txBody>
                  <a:tcPr marL="76902" marR="76902" marT="38451" marB="38451"/>
                </a:tc>
                <a:extLst>
                  <a:ext uri="{0D108BD9-81ED-4DB2-BD59-A6C34878D82A}">
                    <a16:rowId xmlns:a16="http://schemas.microsoft.com/office/drawing/2014/main" val="3486777222"/>
                  </a:ext>
                </a:extLst>
              </a:tr>
              <a:tr h="311879">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extLst>
                  <a:ext uri="{0D108BD9-81ED-4DB2-BD59-A6C34878D82A}">
                    <a16:rowId xmlns:a16="http://schemas.microsoft.com/office/drawing/2014/main" val="2930108287"/>
                  </a:ext>
                </a:extLst>
              </a:tr>
              <a:tr h="311879">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extLst>
                  <a:ext uri="{0D108BD9-81ED-4DB2-BD59-A6C34878D82A}">
                    <a16:rowId xmlns:a16="http://schemas.microsoft.com/office/drawing/2014/main" val="1308363482"/>
                  </a:ext>
                </a:extLst>
              </a:tr>
              <a:tr h="311879">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extLst>
                  <a:ext uri="{0D108BD9-81ED-4DB2-BD59-A6C34878D82A}">
                    <a16:rowId xmlns:a16="http://schemas.microsoft.com/office/drawing/2014/main" val="1533523453"/>
                  </a:ext>
                </a:extLst>
              </a:tr>
            </a:tbl>
          </a:graphicData>
        </a:graphic>
      </p:graphicFrame>
    </p:spTree>
    <p:extLst>
      <p:ext uri="{BB962C8B-B14F-4D97-AF65-F5344CB8AC3E}">
        <p14:creationId xmlns:p14="http://schemas.microsoft.com/office/powerpoint/2010/main" val="355972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rames">
    <p:spTree>
      <p:nvGrpSpPr>
        <p:cNvPr id="1" name=""/>
        <p:cNvGrpSpPr/>
        <p:nvPr/>
      </p:nvGrpSpPr>
      <p:grpSpPr>
        <a:xfrm>
          <a:off x="0" y="0"/>
          <a:ext cx="0" cy="0"/>
          <a:chOff x="0" y="0"/>
          <a:chExt cx="0" cy="0"/>
        </a:xfrm>
      </p:grpSpPr>
      <p:sp>
        <p:nvSpPr>
          <p:cNvPr id="5" name="Text Box 41"/>
          <p:cNvSpPr txBox="1">
            <a:spLocks noChangeArrowheads="1"/>
          </p:cNvSpPr>
          <p:nvPr userDrawn="1"/>
        </p:nvSpPr>
        <p:spPr bwMode="auto">
          <a:xfrm>
            <a:off x="459407" y="1202942"/>
            <a:ext cx="416877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eaLnBrk="1" fontAlgn="auto" hangingPunct="1">
              <a:spcBef>
                <a:spcPct val="50000"/>
              </a:spcBef>
              <a:spcAft>
                <a:spcPts val="0"/>
              </a:spcAft>
              <a:buSzTx/>
              <a:buFontTx/>
              <a:buNone/>
              <a:defRPr/>
            </a:pPr>
            <a:r>
              <a:rPr lang="en-US" altLang="en-US" sz="800" b="0">
                <a:solidFill>
                  <a:schemeClr val="bg1">
                    <a:lumMod val="50000"/>
                  </a:schemeClr>
                </a:solidFill>
                <a:latin typeface="+mj-lt"/>
                <a:ea typeface="+mn-ea"/>
              </a:rPr>
              <a:t>Background Shapes (can depict different locations, e.g. on site, off site, etc.</a:t>
            </a:r>
          </a:p>
        </p:txBody>
      </p:sp>
      <p:sp>
        <p:nvSpPr>
          <p:cNvPr id="2" name="Title 1"/>
          <p:cNvSpPr>
            <a:spLocks noGrp="1"/>
          </p:cNvSpPr>
          <p:nvPr>
            <p:ph type="title" hasCustomPrompt="1"/>
          </p:nvPr>
        </p:nvSpPr>
        <p:spPr>
          <a:xfrm>
            <a:off x="365125" y="57150"/>
            <a:ext cx="8467979" cy="685800"/>
          </a:xfrm>
          <a:prstGeom prst="rect">
            <a:avLst/>
          </a:prstGeom>
        </p:spPr>
        <p:txBody>
          <a:bodyPr/>
          <a:lstStyle>
            <a:lvl1pPr>
              <a:defRPr sz="1800" baseline="0"/>
            </a:lvl1pPr>
          </a:lstStyle>
          <a:p>
            <a:r>
              <a:rPr lang="en-US"/>
              <a:t>Useful Iconography Frames and Backgrounds for Diagrams</a:t>
            </a:r>
          </a:p>
        </p:txBody>
      </p:sp>
      <p:sp>
        <p:nvSpPr>
          <p:cNvPr id="30" name="Rounded Rectangle 2">
            <a:extLst>
              <a:ext uri="{FF2B5EF4-FFF2-40B4-BE49-F238E27FC236}">
                <a16:creationId xmlns:a16="http://schemas.microsoft.com/office/drawing/2014/main" id="{64971A0C-AF43-4E4B-A06F-76698C087218}"/>
              </a:ext>
            </a:extLst>
          </p:cNvPr>
          <p:cNvSpPr/>
          <p:nvPr userDrawn="1"/>
        </p:nvSpPr>
        <p:spPr>
          <a:xfrm>
            <a:off x="2310922" y="1517441"/>
            <a:ext cx="1290426" cy="2174875"/>
          </a:xfrm>
          <a:prstGeom prst="roundRect">
            <a:avLst>
              <a:gd name="adj" fmla="val 9252"/>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ounded Rectangle 3">
            <a:extLst>
              <a:ext uri="{FF2B5EF4-FFF2-40B4-BE49-F238E27FC236}">
                <a16:creationId xmlns:a16="http://schemas.microsoft.com/office/drawing/2014/main" id="{17AD4A6C-06F9-4758-A0DB-74E365DA3F1C}"/>
              </a:ext>
            </a:extLst>
          </p:cNvPr>
          <p:cNvSpPr/>
          <p:nvPr userDrawn="1"/>
        </p:nvSpPr>
        <p:spPr>
          <a:xfrm>
            <a:off x="5318310" y="1517441"/>
            <a:ext cx="1971096" cy="3009900"/>
          </a:xfrm>
          <a:prstGeom prst="roundRect">
            <a:avLst>
              <a:gd name="adj" fmla="val 4659"/>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ounded Rectangle 5">
            <a:extLst>
              <a:ext uri="{FF2B5EF4-FFF2-40B4-BE49-F238E27FC236}">
                <a16:creationId xmlns:a16="http://schemas.microsoft.com/office/drawing/2014/main" id="{535B674C-0D90-4054-BE8E-B5F41933498C}"/>
              </a:ext>
            </a:extLst>
          </p:cNvPr>
          <p:cNvSpPr/>
          <p:nvPr userDrawn="1"/>
        </p:nvSpPr>
        <p:spPr>
          <a:xfrm>
            <a:off x="3841551" y="1544428"/>
            <a:ext cx="1274414" cy="2147888"/>
          </a:xfrm>
          <a:prstGeom prst="roundRect">
            <a:avLst>
              <a:gd name="adj" fmla="val 9252"/>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ounded Rectangle 6">
            <a:extLst>
              <a:ext uri="{FF2B5EF4-FFF2-40B4-BE49-F238E27FC236}">
                <a16:creationId xmlns:a16="http://schemas.microsoft.com/office/drawing/2014/main" id="{D398F513-7022-40E5-8023-55CAFF009C5E}"/>
              </a:ext>
            </a:extLst>
          </p:cNvPr>
          <p:cNvSpPr/>
          <p:nvPr userDrawn="1"/>
        </p:nvSpPr>
        <p:spPr>
          <a:xfrm>
            <a:off x="4022689" y="1752137"/>
            <a:ext cx="912137" cy="740306"/>
          </a:xfrm>
          <a:prstGeom prst="roundRect">
            <a:avLst>
              <a:gd name="adj" fmla="val 9252"/>
            </a:avLst>
          </a:prstGeom>
          <a:solidFill>
            <a:schemeClr val="bg1"/>
          </a:solidFill>
          <a:ln w="12700">
            <a:solidFill>
              <a:srgbClr val="00B6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ounded Rectangle 7">
            <a:extLst>
              <a:ext uri="{FF2B5EF4-FFF2-40B4-BE49-F238E27FC236}">
                <a16:creationId xmlns:a16="http://schemas.microsoft.com/office/drawing/2014/main" id="{BF438510-3946-4DD9-A77E-6EC66D11A462}"/>
              </a:ext>
            </a:extLst>
          </p:cNvPr>
          <p:cNvSpPr/>
          <p:nvPr userDrawn="1"/>
        </p:nvSpPr>
        <p:spPr>
          <a:xfrm>
            <a:off x="4022689" y="2741149"/>
            <a:ext cx="912137" cy="740306"/>
          </a:xfrm>
          <a:prstGeom prst="roundRect">
            <a:avLst>
              <a:gd name="adj" fmla="val 9252"/>
            </a:avLst>
          </a:prstGeom>
          <a:solidFill>
            <a:schemeClr val="bg1"/>
          </a:solidFill>
          <a:ln w="12700">
            <a:solidFill>
              <a:srgbClr val="00B6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ounded Rectangle 8">
            <a:extLst>
              <a:ext uri="{FF2B5EF4-FFF2-40B4-BE49-F238E27FC236}">
                <a16:creationId xmlns:a16="http://schemas.microsoft.com/office/drawing/2014/main" id="{72AD495D-E08E-4976-8D53-D15426737FF4}"/>
              </a:ext>
            </a:extLst>
          </p:cNvPr>
          <p:cNvSpPr/>
          <p:nvPr userDrawn="1"/>
        </p:nvSpPr>
        <p:spPr>
          <a:xfrm>
            <a:off x="459407" y="1565066"/>
            <a:ext cx="1611312" cy="1309687"/>
          </a:xfrm>
          <a:prstGeom prst="roundRect">
            <a:avLst>
              <a:gd name="adj" fmla="val 9252"/>
            </a:avLst>
          </a:prstGeom>
          <a:solidFill>
            <a:schemeClr val="bg1"/>
          </a:solidFill>
          <a:ln w="12700">
            <a:solidFill>
              <a:srgbClr val="6A7B8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Text Box 10">
            <a:extLst>
              <a:ext uri="{FF2B5EF4-FFF2-40B4-BE49-F238E27FC236}">
                <a16:creationId xmlns:a16="http://schemas.microsoft.com/office/drawing/2014/main" id="{82364A89-4715-49D7-9756-46B48FE6B923}"/>
              </a:ext>
            </a:extLst>
          </p:cNvPr>
          <p:cNvSpPr txBox="1">
            <a:spLocks noChangeArrowheads="1"/>
          </p:cNvSpPr>
          <p:nvPr userDrawn="1"/>
        </p:nvSpPr>
        <p:spPr bwMode="auto">
          <a:xfrm>
            <a:off x="7501089" y="2170158"/>
            <a:ext cx="1071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2</a:t>
            </a:r>
          </a:p>
        </p:txBody>
      </p:sp>
      <p:sp>
        <p:nvSpPr>
          <p:cNvPr id="37" name="Text Box 10">
            <a:extLst>
              <a:ext uri="{FF2B5EF4-FFF2-40B4-BE49-F238E27FC236}">
                <a16:creationId xmlns:a16="http://schemas.microsoft.com/office/drawing/2014/main" id="{A3B1A18A-A7A1-48FA-AC2C-4F9CC81AD1A8}"/>
              </a:ext>
            </a:extLst>
          </p:cNvPr>
          <p:cNvSpPr txBox="1">
            <a:spLocks noChangeArrowheads="1"/>
          </p:cNvSpPr>
          <p:nvPr userDrawn="1"/>
        </p:nvSpPr>
        <p:spPr bwMode="auto">
          <a:xfrm>
            <a:off x="7153756" y="4306318"/>
            <a:ext cx="18526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mj-lt"/>
                <a:cs typeface="Arial" charset="0"/>
              </a:rPr>
              <a:t>NUMBERS</a:t>
            </a:r>
            <a:br>
              <a:rPr lang="en-US" sz="800" b="0">
                <a:solidFill>
                  <a:schemeClr val="bg1">
                    <a:lumMod val="50000"/>
                  </a:schemeClr>
                </a:solidFill>
                <a:latin typeface="+mj-lt"/>
                <a:cs typeface="Arial" charset="0"/>
              </a:rPr>
            </a:br>
            <a:r>
              <a:rPr lang="en-US" sz="600" b="0">
                <a:solidFill>
                  <a:schemeClr val="bg1">
                    <a:lumMod val="50000"/>
                  </a:schemeClr>
                </a:solidFill>
                <a:latin typeface="+mj-lt"/>
                <a:cs typeface="Arial" charset="0"/>
              </a:rPr>
              <a:t>(FOR STEPS IN DIAGRAMS)</a:t>
            </a:r>
          </a:p>
        </p:txBody>
      </p:sp>
      <p:sp>
        <p:nvSpPr>
          <p:cNvPr id="38" name="Text Box 10">
            <a:extLst>
              <a:ext uri="{FF2B5EF4-FFF2-40B4-BE49-F238E27FC236}">
                <a16:creationId xmlns:a16="http://schemas.microsoft.com/office/drawing/2014/main" id="{0B70BF78-1EF6-4BC1-9FA3-F836E2A2D564}"/>
              </a:ext>
            </a:extLst>
          </p:cNvPr>
          <p:cNvSpPr txBox="1">
            <a:spLocks noChangeArrowheads="1"/>
          </p:cNvSpPr>
          <p:nvPr userDrawn="1"/>
        </p:nvSpPr>
        <p:spPr bwMode="auto">
          <a:xfrm>
            <a:off x="7491751" y="1321630"/>
            <a:ext cx="1071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1</a:t>
            </a:r>
          </a:p>
        </p:txBody>
      </p:sp>
      <p:sp>
        <p:nvSpPr>
          <p:cNvPr id="39" name="Text Box 10">
            <a:extLst>
              <a:ext uri="{FF2B5EF4-FFF2-40B4-BE49-F238E27FC236}">
                <a16:creationId xmlns:a16="http://schemas.microsoft.com/office/drawing/2014/main" id="{4E10F94E-FCC2-4BED-AA57-CB14B044256C}"/>
              </a:ext>
            </a:extLst>
          </p:cNvPr>
          <p:cNvSpPr txBox="1">
            <a:spLocks noChangeArrowheads="1"/>
          </p:cNvSpPr>
          <p:nvPr userDrawn="1"/>
        </p:nvSpPr>
        <p:spPr bwMode="auto">
          <a:xfrm>
            <a:off x="7529788" y="3055982"/>
            <a:ext cx="10715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3</a:t>
            </a:r>
          </a:p>
        </p:txBody>
      </p:sp>
    </p:spTree>
    <p:extLst>
      <p:ext uri="{BB962C8B-B14F-4D97-AF65-F5344CB8AC3E}">
        <p14:creationId xmlns:p14="http://schemas.microsoft.com/office/powerpoint/2010/main" val="293699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Enterpr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11">
            <a:extLst>
              <a:ext uri="{FF2B5EF4-FFF2-40B4-BE49-F238E27FC236}">
                <a16:creationId xmlns:a16="http://schemas.microsoft.com/office/drawing/2014/main" id="{251FB057-64F4-CF40-AD68-07FD2497B2F0}"/>
              </a:ext>
            </a:extLst>
          </p:cNvPr>
          <p:cNvSpPr>
            <a:spLocks noGrp="1"/>
          </p:cNvSpPr>
          <p:nvPr>
            <p:ph type="body" sz="quarter" idx="10" hasCustomPrompt="1"/>
          </p:nvPr>
        </p:nvSpPr>
        <p:spPr>
          <a:xfrm>
            <a:off x="356097" y="335822"/>
            <a:ext cx="5077837" cy="828009"/>
          </a:xfrm>
          <a:prstGeom prst="rect">
            <a:avLst/>
          </a:prstGeom>
        </p:spPr>
        <p:txBody>
          <a:bodyPr wrap="square" lIns="0" rIns="0" anchor="b"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29" name="Text Placeholder 11">
            <a:extLst>
              <a:ext uri="{FF2B5EF4-FFF2-40B4-BE49-F238E27FC236}">
                <a16:creationId xmlns:a16="http://schemas.microsoft.com/office/drawing/2014/main" id="{7B63AF36-74BF-3943-9E4E-66AF30583486}"/>
              </a:ext>
            </a:extLst>
          </p:cNvPr>
          <p:cNvSpPr>
            <a:spLocks noGrp="1"/>
          </p:cNvSpPr>
          <p:nvPr>
            <p:ph type="body" sz="quarter" idx="12" hasCustomPrompt="1"/>
          </p:nvPr>
        </p:nvSpPr>
        <p:spPr>
          <a:xfrm>
            <a:off x="356098" y="1171904"/>
            <a:ext cx="4208407" cy="620486"/>
          </a:xfrm>
          <a:prstGeom prst="rect">
            <a:avLst/>
          </a:prstGeom>
        </p:spPr>
        <p:txBody>
          <a:bodyPr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1800" b="0" kern="1200" cap="none" baseline="0" dirty="0" smtClean="0">
                <a:solidFill>
                  <a:schemeClr val="tx2">
                    <a:lumMod val="90000"/>
                    <a:lumOff val="1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Optional Subtitle</a:t>
            </a:r>
            <a:br>
              <a:rPr lang="en-US"/>
            </a:br>
            <a:r>
              <a:rPr lang="en-US"/>
              <a:t>Up to Two Lines</a:t>
            </a:r>
          </a:p>
        </p:txBody>
      </p:sp>
      <p:sp>
        <p:nvSpPr>
          <p:cNvPr id="30" name="Text Placeholder 11">
            <a:extLst>
              <a:ext uri="{FF2B5EF4-FFF2-40B4-BE49-F238E27FC236}">
                <a16:creationId xmlns:a16="http://schemas.microsoft.com/office/drawing/2014/main" id="{DFC2DFF8-187C-4843-8A24-A66346915E78}"/>
              </a:ext>
            </a:extLst>
          </p:cNvPr>
          <p:cNvSpPr>
            <a:spLocks noGrp="1"/>
          </p:cNvSpPr>
          <p:nvPr>
            <p:ph type="body" sz="quarter" idx="13" hasCustomPrompt="1"/>
          </p:nvPr>
        </p:nvSpPr>
        <p:spPr>
          <a:xfrm>
            <a:off x="356097" y="4183082"/>
            <a:ext cx="3485478"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Presenter Title</a:t>
            </a:r>
          </a:p>
        </p:txBody>
      </p:sp>
      <p:sp>
        <p:nvSpPr>
          <p:cNvPr id="31" name="Text Placeholder 11">
            <a:extLst>
              <a:ext uri="{FF2B5EF4-FFF2-40B4-BE49-F238E27FC236}">
                <a16:creationId xmlns:a16="http://schemas.microsoft.com/office/drawing/2014/main" id="{7EC17CE7-14CB-E444-9D83-D33489B6F688}"/>
              </a:ext>
            </a:extLst>
          </p:cNvPr>
          <p:cNvSpPr>
            <a:spLocks noGrp="1"/>
          </p:cNvSpPr>
          <p:nvPr>
            <p:ph type="body" sz="quarter" idx="14" hasCustomPrompt="1"/>
          </p:nvPr>
        </p:nvSpPr>
        <p:spPr>
          <a:xfrm>
            <a:off x="356097" y="4571636"/>
            <a:ext cx="3485478"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2A938940-ECCF-E548-B7EA-58BE37E496D9}"/>
              </a:ext>
            </a:extLst>
          </p:cNvPr>
          <p:cNvPicPr>
            <a:picLocks noChangeAspect="1"/>
          </p:cNvPicPr>
          <p:nvPr userDrawn="1"/>
        </p:nvPicPr>
        <p:blipFill>
          <a:blip r:embed="rId3"/>
          <a:stretch>
            <a:fillRect/>
          </a:stretch>
        </p:blipFill>
        <p:spPr>
          <a:xfrm>
            <a:off x="294352" y="2160106"/>
            <a:ext cx="2276173" cy="786696"/>
          </a:xfrm>
          <a:prstGeom prst="rect">
            <a:avLst/>
          </a:prstGeom>
        </p:spPr>
      </p:pic>
    </p:spTree>
    <p:extLst>
      <p:ext uri="{BB962C8B-B14F-4D97-AF65-F5344CB8AC3E}">
        <p14:creationId xmlns:p14="http://schemas.microsoft.com/office/powerpoint/2010/main" val="216094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rrows">
    <p:spTree>
      <p:nvGrpSpPr>
        <p:cNvPr id="1" name=""/>
        <p:cNvGrpSpPr/>
        <p:nvPr/>
      </p:nvGrpSpPr>
      <p:grpSpPr>
        <a:xfrm>
          <a:off x="0" y="0"/>
          <a:ext cx="0" cy="0"/>
          <a:chOff x="0" y="0"/>
          <a:chExt cx="0" cy="0"/>
        </a:xfrm>
      </p:grpSpPr>
      <p:sp>
        <p:nvSpPr>
          <p:cNvPr id="3" name="Text Box 33"/>
          <p:cNvSpPr txBox="1">
            <a:spLocks noChangeArrowheads="1"/>
          </p:cNvSpPr>
          <p:nvPr userDrawn="1"/>
        </p:nvSpPr>
        <p:spPr bwMode="auto">
          <a:xfrm>
            <a:off x="5509360" y="3983220"/>
            <a:ext cx="79488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ARROW 1</a:t>
            </a:r>
          </a:p>
        </p:txBody>
      </p:sp>
      <p:sp>
        <p:nvSpPr>
          <p:cNvPr id="4" name="Text Box 34"/>
          <p:cNvSpPr txBox="1">
            <a:spLocks noChangeArrowheads="1"/>
          </p:cNvSpPr>
          <p:nvPr userDrawn="1"/>
        </p:nvSpPr>
        <p:spPr bwMode="auto">
          <a:xfrm>
            <a:off x="7282788" y="3983220"/>
            <a:ext cx="79488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ARROW 2 </a:t>
            </a:r>
          </a:p>
        </p:txBody>
      </p:sp>
      <p:sp>
        <p:nvSpPr>
          <p:cNvPr id="5" name="Text Box 54"/>
          <p:cNvSpPr txBox="1">
            <a:spLocks noChangeArrowheads="1"/>
          </p:cNvSpPr>
          <p:nvPr userDrawn="1"/>
        </p:nvSpPr>
        <p:spPr bwMode="auto">
          <a:xfrm>
            <a:off x="854339" y="2244484"/>
            <a:ext cx="94464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BROKEN ARROW</a:t>
            </a:r>
          </a:p>
        </p:txBody>
      </p:sp>
      <p:sp>
        <p:nvSpPr>
          <p:cNvPr id="6" name="Text Box 55"/>
          <p:cNvSpPr txBox="1">
            <a:spLocks noChangeArrowheads="1"/>
          </p:cNvSpPr>
          <p:nvPr userDrawn="1"/>
        </p:nvSpPr>
        <p:spPr bwMode="auto">
          <a:xfrm>
            <a:off x="863851" y="3980355"/>
            <a:ext cx="96341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CYCLICAL ARROW</a:t>
            </a:r>
          </a:p>
        </p:txBody>
      </p:sp>
      <p:sp>
        <p:nvSpPr>
          <p:cNvPr id="7" name="Text Box 64"/>
          <p:cNvSpPr txBox="1">
            <a:spLocks noChangeArrowheads="1"/>
          </p:cNvSpPr>
          <p:nvPr userDrawn="1"/>
        </p:nvSpPr>
        <p:spPr bwMode="auto">
          <a:xfrm>
            <a:off x="3147547" y="2244484"/>
            <a:ext cx="107867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WRAP ARROW (L)</a:t>
            </a:r>
          </a:p>
        </p:txBody>
      </p:sp>
      <p:sp>
        <p:nvSpPr>
          <p:cNvPr id="8" name="Text Box 65"/>
          <p:cNvSpPr txBox="1">
            <a:spLocks noChangeArrowheads="1"/>
          </p:cNvSpPr>
          <p:nvPr userDrawn="1"/>
        </p:nvSpPr>
        <p:spPr bwMode="auto">
          <a:xfrm>
            <a:off x="3383787" y="3983221"/>
            <a:ext cx="90161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WRAP ARROW (R)</a:t>
            </a:r>
          </a:p>
        </p:txBody>
      </p:sp>
      <p:pic>
        <p:nvPicPr>
          <p:cNvPr id="9" name="Picture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12762" y="1116459"/>
            <a:ext cx="487226" cy="139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99331" y="1447865"/>
            <a:ext cx="1761797" cy="103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078643" y="3191275"/>
            <a:ext cx="1342382" cy="58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078643" y="1452537"/>
            <a:ext cx="1342382" cy="58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096940" y="3024261"/>
            <a:ext cx="1464188" cy="68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2"/>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899963" y="3264107"/>
            <a:ext cx="1650037" cy="4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4"/>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32592" y="2730524"/>
            <a:ext cx="1025936" cy="95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a:extLst>
              <a:ext uri="{FF2B5EF4-FFF2-40B4-BE49-F238E27FC236}">
                <a16:creationId xmlns:a16="http://schemas.microsoft.com/office/drawing/2014/main" id="{E3C3226B-F110-0C4A-9343-BD9F65F051B5}"/>
              </a:ext>
            </a:extLst>
          </p:cNvPr>
          <p:cNvGrpSpPr/>
          <p:nvPr userDrawn="1"/>
        </p:nvGrpSpPr>
        <p:grpSpPr>
          <a:xfrm>
            <a:off x="530527" y="1409046"/>
            <a:ext cx="1592273" cy="541222"/>
            <a:chOff x="1023207" y="1735429"/>
            <a:chExt cx="1592273" cy="541222"/>
          </a:xfrm>
        </p:grpSpPr>
        <p:pic>
          <p:nvPicPr>
            <p:cNvPr id="16" name="Picture 25"/>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23207" y="2006668"/>
              <a:ext cx="1592273" cy="26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6"/>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23207" y="1735429"/>
              <a:ext cx="1592273" cy="27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userDrawn="1">
            <p:ph type="title" hasCustomPrompt="1"/>
          </p:nvPr>
        </p:nvSpPr>
        <p:spPr>
          <a:xfrm>
            <a:off x="365125" y="57150"/>
            <a:ext cx="7864475" cy="685800"/>
          </a:xfrm>
          <a:prstGeom prst="rect">
            <a:avLst/>
          </a:prstGeom>
        </p:spPr>
        <p:txBody>
          <a:bodyPr/>
          <a:lstStyle>
            <a:lvl1pPr>
              <a:defRPr sz="1800"/>
            </a:lvl1pPr>
          </a:lstStyle>
          <a:p>
            <a:r>
              <a:rPr lang="en-US"/>
              <a:t>Arrows</a:t>
            </a:r>
          </a:p>
        </p:txBody>
      </p:sp>
    </p:spTree>
    <p:extLst>
      <p:ext uri="{BB962C8B-B14F-4D97-AF65-F5344CB8AC3E}">
        <p14:creationId xmlns:p14="http://schemas.microsoft.com/office/powerpoint/2010/main" val="243684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og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5" y="57150"/>
            <a:ext cx="7864475" cy="685800"/>
          </a:xfrm>
          <a:prstGeom prst="rect">
            <a:avLst/>
          </a:prstGeom>
        </p:spPr>
        <p:txBody>
          <a:bodyPr/>
          <a:lstStyle>
            <a:lvl1pPr>
              <a:defRPr sz="1800"/>
            </a:lvl1pPr>
          </a:lstStyle>
          <a:p>
            <a:r>
              <a:rPr lang="en-US"/>
              <a:t>Company Logos</a:t>
            </a:r>
          </a:p>
        </p:txBody>
      </p:sp>
      <p:sp>
        <p:nvSpPr>
          <p:cNvPr id="15" name="Text Box 41">
            <a:extLst>
              <a:ext uri="{FF2B5EF4-FFF2-40B4-BE49-F238E27FC236}">
                <a16:creationId xmlns:a16="http://schemas.microsoft.com/office/drawing/2014/main" id="{9A0864DC-5BA5-43DD-9AC1-396B2778DA2A}"/>
              </a:ext>
            </a:extLst>
          </p:cNvPr>
          <p:cNvSpPr txBox="1">
            <a:spLocks noChangeArrowheads="1"/>
          </p:cNvSpPr>
          <p:nvPr userDrawn="1"/>
        </p:nvSpPr>
        <p:spPr bwMode="auto">
          <a:xfrm>
            <a:off x="4995305" y="4663941"/>
            <a:ext cx="37753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algn="l" eaLnBrk="1" fontAlgn="auto" hangingPunct="1">
              <a:spcBef>
                <a:spcPct val="50000"/>
              </a:spcBef>
              <a:spcAft>
                <a:spcPts val="0"/>
              </a:spcAft>
              <a:buSzTx/>
              <a:buFontTx/>
              <a:buNone/>
              <a:defRPr/>
            </a:pPr>
            <a:r>
              <a:rPr lang="en-US" altLang="en-US" sz="800" b="0" i="0" baseline="0">
                <a:solidFill>
                  <a:schemeClr val="bg1">
                    <a:lumMod val="50000"/>
                  </a:schemeClr>
                </a:solidFill>
                <a:latin typeface="Arial" panose="020B0604020202020204" pitchFamily="34" charset="0"/>
                <a:ea typeface="+mn-ea"/>
              </a:rPr>
              <a:t>Fore more logos, please download the PowerPoint Toolkit: </a:t>
            </a:r>
            <a:r>
              <a:rPr lang="en-US" sz="900">
                <a:latin typeface="+mn-lt"/>
                <a:hlinkClick r:id="rId3"/>
              </a:rPr>
              <a:t>https://www.quantum.com/brandbuilder/Templates/PowerPoint/index.aspx</a:t>
            </a:r>
            <a:endParaRPr lang="en-US" altLang="en-US" sz="900" b="1">
              <a:solidFill>
                <a:schemeClr val="tx1"/>
              </a:solidFill>
              <a:latin typeface="+mn-lt"/>
              <a:ea typeface="+mn-ea"/>
            </a:endParaRPr>
          </a:p>
        </p:txBody>
      </p:sp>
      <p:sp>
        <p:nvSpPr>
          <p:cNvPr id="16" name="Rectangle 17">
            <a:extLst>
              <a:ext uri="{FF2B5EF4-FFF2-40B4-BE49-F238E27FC236}">
                <a16:creationId xmlns:a16="http://schemas.microsoft.com/office/drawing/2014/main" id="{1B5F8564-FC30-48AF-BD2B-CD54710F5ED4}"/>
              </a:ext>
            </a:extLst>
          </p:cNvPr>
          <p:cNvSpPr>
            <a:spLocks noChangeArrowheads="1"/>
          </p:cNvSpPr>
          <p:nvPr userDrawn="1"/>
        </p:nvSpPr>
        <p:spPr bwMode="auto">
          <a:xfrm>
            <a:off x="5959738" y="1372753"/>
            <a:ext cx="2548285" cy="421785"/>
          </a:xfrm>
          <a:prstGeom prst="rect">
            <a:avLst/>
          </a:prstGeom>
          <a:solidFill>
            <a:srgbClr val="00B6F1"/>
          </a:solidFill>
          <a:ln>
            <a:noFill/>
          </a:ln>
        </p:spPr>
        <p:txBody>
          <a:bodyPr wrap="none" anchor="ct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tx2"/>
              </a:solidFill>
              <a:effectLst/>
              <a:uLnTx/>
              <a:uFillTx/>
              <a:latin typeface="Arial" charset="0"/>
              <a:cs typeface="Arial" charset="0"/>
            </a:endParaRPr>
          </a:p>
        </p:txBody>
      </p:sp>
      <p:pic>
        <p:nvPicPr>
          <p:cNvPr id="17" name="Picture 16">
            <a:extLst>
              <a:ext uri="{FF2B5EF4-FFF2-40B4-BE49-F238E27FC236}">
                <a16:creationId xmlns:a16="http://schemas.microsoft.com/office/drawing/2014/main" id="{8932F6C0-4734-4ABC-913F-FF3F070802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69953" y="1922127"/>
            <a:ext cx="992265" cy="310082"/>
          </a:xfrm>
          <a:prstGeom prst="rect">
            <a:avLst/>
          </a:prstGeom>
        </p:spPr>
      </p:pic>
      <p:pic>
        <p:nvPicPr>
          <p:cNvPr id="18" name="Picture 17">
            <a:extLst>
              <a:ext uri="{FF2B5EF4-FFF2-40B4-BE49-F238E27FC236}">
                <a16:creationId xmlns:a16="http://schemas.microsoft.com/office/drawing/2014/main" id="{A558B92D-2BBA-40C0-A8D2-5163CF34C1CA}"/>
              </a:ext>
            </a:extLst>
          </p:cNvPr>
          <p:cNvPicPr>
            <a:picLocks noChangeAspect="1"/>
          </p:cNvPicPr>
          <p:nvPr userDrawn="1"/>
        </p:nvPicPr>
        <p:blipFill>
          <a:blip r:embed="rId5"/>
          <a:stretch>
            <a:fillRect/>
          </a:stretch>
        </p:blipFill>
        <p:spPr>
          <a:xfrm>
            <a:off x="6082883" y="1922374"/>
            <a:ext cx="992265" cy="309586"/>
          </a:xfrm>
          <a:prstGeom prst="rect">
            <a:avLst/>
          </a:prstGeom>
        </p:spPr>
      </p:pic>
      <p:pic>
        <p:nvPicPr>
          <p:cNvPr id="19" name="Picture 18">
            <a:extLst>
              <a:ext uri="{FF2B5EF4-FFF2-40B4-BE49-F238E27FC236}">
                <a16:creationId xmlns:a16="http://schemas.microsoft.com/office/drawing/2014/main" id="{6652A403-3633-4451-9314-E9F3E8500A7C}"/>
              </a:ext>
            </a:extLst>
          </p:cNvPr>
          <p:cNvPicPr>
            <a:picLocks noChangeAspect="1"/>
          </p:cNvPicPr>
          <p:nvPr userDrawn="1"/>
        </p:nvPicPr>
        <p:blipFill>
          <a:blip r:embed="rId6"/>
          <a:stretch>
            <a:fillRect/>
          </a:stretch>
        </p:blipFill>
        <p:spPr>
          <a:xfrm>
            <a:off x="6084472" y="1426513"/>
            <a:ext cx="990676" cy="309586"/>
          </a:xfrm>
          <a:prstGeom prst="rect">
            <a:avLst/>
          </a:prstGeom>
        </p:spPr>
      </p:pic>
      <p:pic>
        <p:nvPicPr>
          <p:cNvPr id="20" name="Picture 19">
            <a:extLst>
              <a:ext uri="{FF2B5EF4-FFF2-40B4-BE49-F238E27FC236}">
                <a16:creationId xmlns:a16="http://schemas.microsoft.com/office/drawing/2014/main" id="{7FEA1755-4621-4F53-AEA2-66D41100F600}"/>
              </a:ext>
            </a:extLst>
          </p:cNvPr>
          <p:cNvPicPr>
            <a:picLocks noChangeAspect="1"/>
          </p:cNvPicPr>
          <p:nvPr userDrawn="1"/>
        </p:nvPicPr>
        <p:blipFill>
          <a:blip r:embed="rId7"/>
          <a:stretch>
            <a:fillRect/>
          </a:stretch>
        </p:blipFill>
        <p:spPr>
          <a:xfrm>
            <a:off x="7269953" y="1426513"/>
            <a:ext cx="990676" cy="309586"/>
          </a:xfrm>
          <a:prstGeom prst="rect">
            <a:avLst/>
          </a:prstGeom>
        </p:spPr>
      </p:pic>
      <p:sp>
        <p:nvSpPr>
          <p:cNvPr id="21" name="Rectangle 17">
            <a:extLst>
              <a:ext uri="{FF2B5EF4-FFF2-40B4-BE49-F238E27FC236}">
                <a16:creationId xmlns:a16="http://schemas.microsoft.com/office/drawing/2014/main" id="{FB71D759-B576-4976-94BA-4FEB611CE596}"/>
              </a:ext>
            </a:extLst>
          </p:cNvPr>
          <p:cNvSpPr>
            <a:spLocks noChangeArrowheads="1"/>
          </p:cNvSpPr>
          <p:nvPr userDrawn="1"/>
        </p:nvSpPr>
        <p:spPr bwMode="auto">
          <a:xfrm>
            <a:off x="5995810" y="2903157"/>
            <a:ext cx="2548285" cy="421785"/>
          </a:xfrm>
          <a:prstGeom prst="rect">
            <a:avLst/>
          </a:prstGeom>
          <a:solidFill>
            <a:srgbClr val="00B6F1"/>
          </a:solidFill>
          <a:ln>
            <a:noFill/>
          </a:ln>
        </p:spPr>
        <p:txBody>
          <a:bodyPr wrap="none" anchor="ct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tx2"/>
              </a:solidFill>
              <a:effectLst/>
              <a:uLnTx/>
              <a:uFillTx/>
              <a:latin typeface="Arial" charset="0"/>
              <a:cs typeface="Arial" charset="0"/>
            </a:endParaRPr>
          </a:p>
        </p:txBody>
      </p:sp>
      <p:pic>
        <p:nvPicPr>
          <p:cNvPr id="22" name="Picture 21">
            <a:extLst>
              <a:ext uri="{FF2B5EF4-FFF2-40B4-BE49-F238E27FC236}">
                <a16:creationId xmlns:a16="http://schemas.microsoft.com/office/drawing/2014/main" id="{F0A48D68-9E5E-4CAB-B66D-05A55EE20E6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312189" y="3444543"/>
            <a:ext cx="1885072" cy="155065"/>
          </a:xfrm>
          <a:prstGeom prst="rect">
            <a:avLst/>
          </a:prstGeom>
        </p:spPr>
      </p:pic>
      <p:pic>
        <p:nvPicPr>
          <p:cNvPr id="23" name="Picture 22">
            <a:extLst>
              <a:ext uri="{FF2B5EF4-FFF2-40B4-BE49-F238E27FC236}">
                <a16:creationId xmlns:a16="http://schemas.microsoft.com/office/drawing/2014/main" id="{FB4168FA-426F-4582-939B-89E58629B8D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12194" y="3036517"/>
            <a:ext cx="1885062" cy="155065"/>
          </a:xfrm>
          <a:prstGeom prst="rect">
            <a:avLst/>
          </a:prstGeom>
        </p:spPr>
      </p:pic>
      <p:sp>
        <p:nvSpPr>
          <p:cNvPr id="24" name="Rectangle 17">
            <a:extLst>
              <a:ext uri="{FF2B5EF4-FFF2-40B4-BE49-F238E27FC236}">
                <a16:creationId xmlns:a16="http://schemas.microsoft.com/office/drawing/2014/main" id="{4EC0BDCB-6824-40D8-9797-1C079E583FA6}"/>
              </a:ext>
            </a:extLst>
          </p:cNvPr>
          <p:cNvSpPr>
            <a:spLocks noChangeArrowheads="1"/>
          </p:cNvSpPr>
          <p:nvPr userDrawn="1"/>
        </p:nvSpPr>
        <p:spPr bwMode="auto">
          <a:xfrm>
            <a:off x="602224" y="2779613"/>
            <a:ext cx="2100975" cy="513808"/>
          </a:xfrm>
          <a:prstGeom prst="rect">
            <a:avLst/>
          </a:prstGeom>
          <a:solidFill>
            <a:srgbClr val="00B6F1"/>
          </a:solidFill>
          <a:ln>
            <a:noFill/>
          </a:ln>
        </p:spPr>
        <p:txBody>
          <a:bodyPr wrap="none" anchor="ct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charset="0"/>
              <a:cs typeface="Arial" charset="0"/>
            </a:endParaRPr>
          </a:p>
        </p:txBody>
      </p:sp>
      <p:pic>
        <p:nvPicPr>
          <p:cNvPr id="25" name="Picture 24">
            <a:extLst>
              <a:ext uri="{FF2B5EF4-FFF2-40B4-BE49-F238E27FC236}">
                <a16:creationId xmlns:a16="http://schemas.microsoft.com/office/drawing/2014/main" id="{607AB3AD-CE70-4575-848B-82F11779AB32}"/>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tretch>
            <a:fillRect/>
          </a:stretch>
        </p:blipFill>
        <p:spPr bwMode="auto">
          <a:xfrm>
            <a:off x="847272" y="2898560"/>
            <a:ext cx="1657716" cy="26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086578C4-2D96-46C6-A080-79AE0DAB23C1}"/>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tretch>
            <a:fillRect/>
          </a:stretch>
        </p:blipFill>
        <p:spPr bwMode="auto">
          <a:xfrm>
            <a:off x="847272" y="1309536"/>
            <a:ext cx="1645885" cy="25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a:extLst>
              <a:ext uri="{FF2B5EF4-FFF2-40B4-BE49-F238E27FC236}">
                <a16:creationId xmlns:a16="http://schemas.microsoft.com/office/drawing/2014/main" id="{EADBFE77-A30F-4A64-A0F9-087C953BAA4B}"/>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tretch>
            <a:fillRect/>
          </a:stretch>
        </p:blipFill>
        <p:spPr bwMode="auto">
          <a:xfrm>
            <a:off x="847272" y="2065073"/>
            <a:ext cx="1657716" cy="26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CCA2FD25-5263-41D2-82D3-DFCD50E6D8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539016" y="3300009"/>
            <a:ext cx="1456289" cy="485430"/>
          </a:xfrm>
          <a:prstGeom prst="rect">
            <a:avLst/>
          </a:prstGeom>
        </p:spPr>
      </p:pic>
      <p:pic>
        <p:nvPicPr>
          <p:cNvPr id="29" name="Picture 28">
            <a:extLst>
              <a:ext uri="{FF2B5EF4-FFF2-40B4-BE49-F238E27FC236}">
                <a16:creationId xmlns:a16="http://schemas.microsoft.com/office/drawing/2014/main" id="{F4784808-DE3E-4378-8BB1-96EDF4C7B099}"/>
              </a:ext>
            </a:extLst>
          </p:cNvPr>
          <p:cNvPicPr>
            <a:picLocks noChangeAspect="1"/>
          </p:cNvPicPr>
          <p:nvPr userDrawn="1"/>
        </p:nvPicPr>
        <p:blipFill>
          <a:blip r:embed="rId14"/>
          <a:stretch>
            <a:fillRect/>
          </a:stretch>
        </p:blipFill>
        <p:spPr>
          <a:xfrm>
            <a:off x="3677823" y="2663460"/>
            <a:ext cx="1169557" cy="306423"/>
          </a:xfrm>
          <a:prstGeom prst="rect">
            <a:avLst/>
          </a:prstGeom>
        </p:spPr>
      </p:pic>
      <p:pic>
        <p:nvPicPr>
          <p:cNvPr id="30" name="Picture 29">
            <a:extLst>
              <a:ext uri="{FF2B5EF4-FFF2-40B4-BE49-F238E27FC236}">
                <a16:creationId xmlns:a16="http://schemas.microsoft.com/office/drawing/2014/main" id="{6C34F619-299B-449F-A351-DA2B0513D1EB}"/>
              </a:ext>
            </a:extLst>
          </p:cNvPr>
          <p:cNvPicPr>
            <a:picLocks noChangeAspect="1"/>
          </p:cNvPicPr>
          <p:nvPr userDrawn="1"/>
        </p:nvPicPr>
        <p:blipFill>
          <a:blip r:embed="rId15"/>
          <a:stretch>
            <a:fillRect/>
          </a:stretch>
        </p:blipFill>
        <p:spPr>
          <a:xfrm>
            <a:off x="3296214" y="1367179"/>
            <a:ext cx="1829915" cy="142733"/>
          </a:xfrm>
          <a:prstGeom prst="rect">
            <a:avLst/>
          </a:prstGeom>
        </p:spPr>
      </p:pic>
      <p:pic>
        <p:nvPicPr>
          <p:cNvPr id="31" name="Picture 30">
            <a:extLst>
              <a:ext uri="{FF2B5EF4-FFF2-40B4-BE49-F238E27FC236}">
                <a16:creationId xmlns:a16="http://schemas.microsoft.com/office/drawing/2014/main" id="{CBFE5C42-020E-4EDD-BAEA-1E0C983D0271}"/>
              </a:ext>
            </a:extLst>
          </p:cNvPr>
          <p:cNvPicPr>
            <a:picLocks noChangeAspect="1"/>
          </p:cNvPicPr>
          <p:nvPr userDrawn="1"/>
        </p:nvPicPr>
        <p:blipFill>
          <a:blip r:embed="rId16"/>
          <a:stretch>
            <a:fillRect/>
          </a:stretch>
        </p:blipFill>
        <p:spPr>
          <a:xfrm>
            <a:off x="3686367" y="1915431"/>
            <a:ext cx="1108385" cy="346218"/>
          </a:xfrm>
          <a:prstGeom prst="rect">
            <a:avLst/>
          </a:prstGeom>
        </p:spPr>
      </p:pic>
      <p:sp>
        <p:nvSpPr>
          <p:cNvPr id="32" name="Slide Number Placeholder 4">
            <a:extLst>
              <a:ext uri="{FF2B5EF4-FFF2-40B4-BE49-F238E27FC236}">
                <a16:creationId xmlns:a16="http://schemas.microsoft.com/office/drawing/2014/main" id="{2532BE21-9DC9-440D-A77F-C907D00659ED}"/>
              </a:ext>
            </a:extLst>
          </p:cNvPr>
          <p:cNvSpPr txBox="1">
            <a:spLocks/>
          </p:cNvSpPr>
          <p:nvPr userDrawn="1"/>
        </p:nvSpPr>
        <p:spPr bwMode="auto">
          <a:xfrm>
            <a:off x="4906169" y="4203444"/>
            <a:ext cx="3775330" cy="335825"/>
          </a:xfrm>
          <a:prstGeom prst="rect">
            <a:avLst/>
          </a:prstGeom>
          <a:noFill/>
          <a:ln w="9525">
            <a:noFill/>
            <a:miter lim="800000"/>
            <a:headEnd/>
            <a:tailEnd/>
          </a:ln>
        </p:spPr>
        <p:txBody>
          <a:bodyPr/>
          <a:lstStyle/>
          <a:p>
            <a:pPr>
              <a:defRPr/>
            </a:pPr>
            <a:r>
              <a:rPr lang="en-US" sz="800" b="0" i="0" baseline="0">
                <a:solidFill>
                  <a:schemeClr val="bg1">
                    <a:lumMod val="50000"/>
                  </a:schemeClr>
                </a:solidFill>
                <a:latin typeface="Arial" panose="020B0604020202020204" pitchFamily="34" charset="0"/>
                <a:ea typeface="ＭＳ Ｐゴシック" charset="-128"/>
              </a:rPr>
              <a:t>NOTE: For rules/guidelines on how to properly use the Quantum and </a:t>
            </a:r>
            <a:r>
              <a:rPr lang="en-US" sz="800" b="0" i="0" baseline="0" err="1">
                <a:solidFill>
                  <a:schemeClr val="bg1">
                    <a:lumMod val="50000"/>
                  </a:schemeClr>
                </a:solidFill>
                <a:latin typeface="Arial" panose="020B0604020202020204" pitchFamily="34" charset="0"/>
                <a:ea typeface="ＭＳ Ｐゴシック" charset="-128"/>
              </a:rPr>
              <a:t>StorNext</a:t>
            </a:r>
            <a:r>
              <a:rPr lang="en-US" sz="800" b="0" i="0" baseline="0">
                <a:solidFill>
                  <a:schemeClr val="bg1">
                    <a:lumMod val="50000"/>
                  </a:schemeClr>
                </a:solidFill>
                <a:latin typeface="Arial" panose="020B0604020202020204" pitchFamily="34" charset="0"/>
                <a:ea typeface="ＭＳ Ｐゴシック" charset="-128"/>
              </a:rPr>
              <a:t> logos, please consult Brand Builder at: www.quantum.com/brandbuilder</a:t>
            </a:r>
          </a:p>
        </p:txBody>
      </p:sp>
    </p:spTree>
    <p:extLst>
      <p:ext uri="{BB962C8B-B14F-4D97-AF65-F5344CB8AC3E}">
        <p14:creationId xmlns:p14="http://schemas.microsoft.com/office/powerpoint/2010/main" val="76885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loser Slide">
    <p:spTree>
      <p:nvGrpSpPr>
        <p:cNvPr id="1" name=""/>
        <p:cNvGrpSpPr/>
        <p:nvPr/>
      </p:nvGrpSpPr>
      <p:grpSpPr>
        <a:xfrm>
          <a:off x="0" y="0"/>
          <a:ext cx="0" cy="0"/>
          <a:chOff x="0" y="0"/>
          <a:chExt cx="0" cy="0"/>
        </a:xfrm>
      </p:grpSpPr>
      <p:sp>
        <p:nvSpPr>
          <p:cNvPr id="5" name="Shape 1014"/>
          <p:cNvSpPr>
            <a:spLocks noChangeArrowheads="1"/>
          </p:cNvSpPr>
          <p:nvPr userDrawn="1"/>
        </p:nvSpPr>
        <p:spPr bwMode="auto">
          <a:xfrm>
            <a:off x="-1" y="4400550"/>
            <a:ext cx="9143999"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wrap="square" lIns="0" tIns="0" rIns="0" bIns="0">
            <a:spAutoFit/>
          </a:bodyPr>
          <a:lstStyle/>
          <a:p>
            <a:pPr algn="ctr"/>
            <a:r>
              <a:rPr lang="en-US" sz="800">
                <a:solidFill>
                  <a:schemeClr val="bg1"/>
                </a:solidFill>
                <a:cs typeface="Arial" charset="0"/>
                <a:sym typeface="Arial" charset="0"/>
              </a:rPr>
              <a:t>© 2021 Quantum Corporation. Company Confidential. Forward-looking information is based upon multiple assumptions and uncertainties,</a:t>
            </a:r>
            <a:br>
              <a:rPr lang="en-US" sz="800">
                <a:solidFill>
                  <a:schemeClr val="bg1"/>
                </a:solidFill>
                <a:cs typeface="Arial" charset="0"/>
                <a:sym typeface="Arial" charset="0"/>
              </a:rPr>
            </a:br>
            <a:r>
              <a:rPr lang="en-US" sz="800">
                <a:solidFill>
                  <a:schemeClr val="bg1"/>
                </a:solidFill>
                <a:cs typeface="Arial" charset="0"/>
                <a:sym typeface="Arial" charset="0"/>
              </a:rPr>
              <a:t>does not necessarily represent the company</a:t>
            </a:r>
            <a:r>
              <a:rPr lang="ja-JP" altLang="en-US" sz="800">
                <a:solidFill>
                  <a:schemeClr val="bg1"/>
                </a:solidFill>
                <a:cs typeface="Arial" charset="0"/>
                <a:sym typeface="Arial" charset="0"/>
              </a:rPr>
              <a:t>’</a:t>
            </a:r>
            <a:r>
              <a:rPr lang="en-US" sz="800">
                <a:solidFill>
                  <a:schemeClr val="bg1"/>
                </a:solidFill>
                <a:cs typeface="Arial" charset="0"/>
                <a:sym typeface="Arial" charset="0"/>
              </a:rPr>
              <a:t>s outlook and is for planning purposes only.</a:t>
            </a:r>
          </a:p>
        </p:txBody>
      </p:sp>
      <p:pic>
        <p:nvPicPr>
          <p:cNvPr id="6" name="Picture 5">
            <a:extLst>
              <a:ext uri="{FF2B5EF4-FFF2-40B4-BE49-F238E27FC236}">
                <a16:creationId xmlns:a16="http://schemas.microsoft.com/office/drawing/2014/main" id="{D84270AB-91E5-E540-8E2C-52166EB32C88}"/>
              </a:ext>
            </a:extLst>
          </p:cNvPr>
          <p:cNvPicPr>
            <a:picLocks noChangeAspect="1"/>
          </p:cNvPicPr>
          <p:nvPr userDrawn="1"/>
        </p:nvPicPr>
        <p:blipFill>
          <a:blip r:embed="rId2"/>
          <a:srcRect/>
          <a:stretch/>
        </p:blipFill>
        <p:spPr>
          <a:xfrm>
            <a:off x="2461070" y="1796144"/>
            <a:ext cx="4221855" cy="1551212"/>
          </a:xfrm>
          <a:prstGeom prst="rect">
            <a:avLst/>
          </a:prstGeom>
        </p:spPr>
      </p:pic>
    </p:spTree>
    <p:extLst>
      <p:ext uri="{BB962C8B-B14F-4D97-AF65-F5344CB8AC3E}">
        <p14:creationId xmlns:p14="http://schemas.microsoft.com/office/powerpoint/2010/main" val="427537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over Slide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descr="Logo, company name&#10;&#10;Description automatically generated">
            <a:extLst>
              <a:ext uri="{FF2B5EF4-FFF2-40B4-BE49-F238E27FC236}">
                <a16:creationId xmlns:a16="http://schemas.microsoft.com/office/drawing/2014/main" id="{91724287-8F1D-2941-9763-2E36AB95AB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550" y="1986595"/>
            <a:ext cx="2276173" cy="786696"/>
          </a:xfrm>
          <a:prstGeom prst="rect">
            <a:avLst/>
          </a:prstGeom>
        </p:spPr>
      </p:pic>
      <p:sp>
        <p:nvSpPr>
          <p:cNvPr id="10" name="Text Placeholder 11">
            <a:extLst>
              <a:ext uri="{FF2B5EF4-FFF2-40B4-BE49-F238E27FC236}">
                <a16:creationId xmlns:a16="http://schemas.microsoft.com/office/drawing/2014/main" id="{E38A00E2-6F59-5B4D-B673-5A93D4D2DBC6}"/>
              </a:ext>
            </a:extLst>
          </p:cNvPr>
          <p:cNvSpPr>
            <a:spLocks noGrp="1"/>
          </p:cNvSpPr>
          <p:nvPr>
            <p:ph type="body" sz="quarter" idx="10" hasCustomPrompt="1"/>
          </p:nvPr>
        </p:nvSpPr>
        <p:spPr>
          <a:xfrm>
            <a:off x="3376615" y="2142755"/>
            <a:ext cx="5077837" cy="828009"/>
          </a:xfrm>
          <a:prstGeom prst="rect">
            <a:avLst/>
          </a:prstGeom>
        </p:spPr>
        <p:txBody>
          <a:bodyPr wrap="square" lIns="0" rIns="0" anchor="t" anchorCtr="0">
            <a:noAutofit/>
          </a:bodyPr>
          <a:lstStyle>
            <a:lvl1pPr marL="0" marR="0" indent="0" algn="l" defTabSz="914378" rtl="0" eaLnBrk="1" fontAlgn="auto" latinLnBrk="0" hangingPunct="1">
              <a:lnSpc>
                <a:spcPct val="90000"/>
              </a:lnSpc>
              <a:spcBef>
                <a:spcPct val="0"/>
              </a:spcBef>
              <a:spcAft>
                <a:spcPts val="0"/>
              </a:spcAft>
              <a:buClrTx/>
              <a:buSzTx/>
              <a:buFontTx/>
              <a:buNone/>
              <a:tabLst/>
              <a:defRPr lang="en-US" sz="2400" b="1" kern="1200" cap="none" baseline="0" dirty="0" smtClean="0">
                <a:solidFill>
                  <a:schemeClr val="bg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11" name="Text Placeholder 11">
            <a:extLst>
              <a:ext uri="{FF2B5EF4-FFF2-40B4-BE49-F238E27FC236}">
                <a16:creationId xmlns:a16="http://schemas.microsoft.com/office/drawing/2014/main" id="{A3C0889F-B9D8-0E41-B5DC-A297D3FDDC2A}"/>
              </a:ext>
            </a:extLst>
          </p:cNvPr>
          <p:cNvSpPr>
            <a:spLocks noGrp="1"/>
          </p:cNvSpPr>
          <p:nvPr>
            <p:ph type="body" sz="quarter" idx="13" hasCustomPrompt="1"/>
          </p:nvPr>
        </p:nvSpPr>
        <p:spPr>
          <a:xfrm>
            <a:off x="393575" y="3984878"/>
            <a:ext cx="2439567" cy="38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defRPr lang="en-US" sz="1400" b="0" cap="none" baseline="0" dirty="0">
                <a:solidFill>
                  <a:srgbClr val="6A7B84"/>
                </a:solidFill>
                <a:latin typeface="Calibri" panose="020F0502020204030204" pitchFamily="34" charset="0"/>
                <a:ea typeface="+mj-ea"/>
                <a:cs typeface="Calibri" panose="020F0502020204030204" pitchFamily="34" charset="0"/>
              </a:defRPr>
            </a:lvl1pPr>
          </a:lstStyle>
          <a:p>
            <a:pPr marL="0" marR="0" lvl="0" indent="0" defTabSz="914378" fontAlgn="auto" latinLnBrk="0">
              <a:lnSpc>
                <a:spcPts val="2400"/>
              </a:lnSpc>
              <a:spcBef>
                <a:spcPct val="0"/>
              </a:spcBef>
              <a:spcAft>
                <a:spcPts val="0"/>
              </a:spcAft>
              <a:buClrTx/>
              <a:buSzTx/>
              <a:buFontTx/>
              <a:buNone/>
            </a:pPr>
            <a:r>
              <a:rPr lang="en-US"/>
              <a:t>Presenter Title</a:t>
            </a:r>
          </a:p>
        </p:txBody>
      </p:sp>
      <p:sp>
        <p:nvSpPr>
          <p:cNvPr id="13" name="Text Placeholder 11">
            <a:extLst>
              <a:ext uri="{FF2B5EF4-FFF2-40B4-BE49-F238E27FC236}">
                <a16:creationId xmlns:a16="http://schemas.microsoft.com/office/drawing/2014/main" id="{2A2524D3-E138-A948-A7D2-8B2B99999298}"/>
              </a:ext>
            </a:extLst>
          </p:cNvPr>
          <p:cNvSpPr>
            <a:spLocks noGrp="1"/>
          </p:cNvSpPr>
          <p:nvPr>
            <p:ph type="body" sz="quarter" idx="14" hasCustomPrompt="1"/>
          </p:nvPr>
        </p:nvSpPr>
        <p:spPr>
          <a:xfrm>
            <a:off x="393575" y="4379876"/>
            <a:ext cx="2439567"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tx1">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spTree>
    <p:extLst>
      <p:ext uri="{BB962C8B-B14F-4D97-AF65-F5344CB8AC3E}">
        <p14:creationId xmlns:p14="http://schemas.microsoft.com/office/powerpoint/2010/main" val="305666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Cover Slide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58F62489-5C20-0640-872A-1E9FD7BADA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550" y="1986595"/>
            <a:ext cx="2276173" cy="786696"/>
          </a:xfrm>
          <a:prstGeom prst="rect">
            <a:avLst/>
          </a:prstGeom>
        </p:spPr>
      </p:pic>
      <p:sp>
        <p:nvSpPr>
          <p:cNvPr id="19" name="Text Placeholder 11">
            <a:extLst>
              <a:ext uri="{FF2B5EF4-FFF2-40B4-BE49-F238E27FC236}">
                <a16:creationId xmlns:a16="http://schemas.microsoft.com/office/drawing/2014/main" id="{00A3FDBD-0BE6-4748-A30F-F35BF6A5A890}"/>
              </a:ext>
            </a:extLst>
          </p:cNvPr>
          <p:cNvSpPr>
            <a:spLocks noGrp="1"/>
          </p:cNvSpPr>
          <p:nvPr>
            <p:ph type="body" sz="quarter" idx="10" hasCustomPrompt="1"/>
          </p:nvPr>
        </p:nvSpPr>
        <p:spPr>
          <a:xfrm>
            <a:off x="3376615" y="1626061"/>
            <a:ext cx="5077837" cy="828009"/>
          </a:xfrm>
          <a:prstGeom prst="rect">
            <a:avLst/>
          </a:prstGeom>
        </p:spPr>
        <p:txBody>
          <a:bodyPr wrap="square" lIns="0" rIns="0" anchor="b" anchorCtr="0">
            <a:noAutofit/>
          </a:bodyPr>
          <a:lstStyle>
            <a:lvl1pPr marL="0" marR="0" indent="0" algn="l" defTabSz="914378" rtl="0" eaLnBrk="1" fontAlgn="auto" latinLnBrk="0" hangingPunct="1">
              <a:lnSpc>
                <a:spcPct val="90000"/>
              </a:lnSpc>
              <a:spcBef>
                <a:spcPct val="0"/>
              </a:spcBef>
              <a:spcAft>
                <a:spcPts val="0"/>
              </a:spcAft>
              <a:buClrTx/>
              <a:buSzTx/>
              <a:buFontTx/>
              <a:buNone/>
              <a:tabLst/>
              <a:defRPr lang="en-US" sz="2400" b="1" kern="1200" cap="none" baseline="0" dirty="0" smtClean="0">
                <a:solidFill>
                  <a:schemeClr val="bg1"/>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20" name="Text Placeholder 11">
            <a:extLst>
              <a:ext uri="{FF2B5EF4-FFF2-40B4-BE49-F238E27FC236}">
                <a16:creationId xmlns:a16="http://schemas.microsoft.com/office/drawing/2014/main" id="{B3B480DC-0D8A-8B42-A27E-6965E03F8C31}"/>
              </a:ext>
            </a:extLst>
          </p:cNvPr>
          <p:cNvSpPr>
            <a:spLocks noGrp="1"/>
          </p:cNvSpPr>
          <p:nvPr>
            <p:ph type="body" sz="quarter" idx="11" hasCustomPrompt="1"/>
          </p:nvPr>
        </p:nvSpPr>
        <p:spPr>
          <a:xfrm>
            <a:off x="3376615" y="2446837"/>
            <a:ext cx="5077837" cy="828009"/>
          </a:xfrm>
          <a:prstGeom prst="rect">
            <a:avLst/>
          </a:prstGeom>
        </p:spPr>
        <p:txBody>
          <a:bodyPr wrap="square" lIns="0" rIns="0" anchor="t" anchorCtr="0">
            <a:noAutofit/>
          </a:bodyPr>
          <a:lstStyle>
            <a:lvl1pPr marL="0" marR="0" indent="0" algn="l" defTabSz="914378" rtl="0" eaLnBrk="1" fontAlgn="auto" latinLnBrk="0" hangingPunct="1">
              <a:lnSpc>
                <a:spcPct val="90000"/>
              </a:lnSpc>
              <a:spcBef>
                <a:spcPct val="0"/>
              </a:spcBef>
              <a:spcAft>
                <a:spcPts val="0"/>
              </a:spcAft>
              <a:buClrTx/>
              <a:buSzTx/>
              <a:buFontTx/>
              <a:buNone/>
              <a:tabLst/>
              <a:defRPr lang="en-US" sz="1800" b="0" i="0" kern="1200" cap="none" baseline="0" dirty="0" smtClean="0">
                <a:solidFill>
                  <a:schemeClr val="bg1">
                    <a:lumMod val="75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Subtitle</a:t>
            </a:r>
          </a:p>
        </p:txBody>
      </p:sp>
      <p:sp>
        <p:nvSpPr>
          <p:cNvPr id="21" name="Text Placeholder 11">
            <a:extLst>
              <a:ext uri="{FF2B5EF4-FFF2-40B4-BE49-F238E27FC236}">
                <a16:creationId xmlns:a16="http://schemas.microsoft.com/office/drawing/2014/main" id="{24AFDE47-B911-3344-A9E4-77D3263AF860}"/>
              </a:ext>
            </a:extLst>
          </p:cNvPr>
          <p:cNvSpPr>
            <a:spLocks noGrp="1"/>
          </p:cNvSpPr>
          <p:nvPr>
            <p:ph type="body" sz="quarter" idx="13" hasCustomPrompt="1"/>
          </p:nvPr>
        </p:nvSpPr>
        <p:spPr>
          <a:xfrm>
            <a:off x="393575" y="3984878"/>
            <a:ext cx="2439567" cy="380011"/>
          </a:xfrm>
          <a:prstGeom prst="rect">
            <a:avLst/>
          </a:prstGeom>
        </p:spPr>
        <p:txBody>
          <a:bodyPr wrap="square" lIns="0" rIns="0" anchor="b"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Presenter Title</a:t>
            </a:r>
          </a:p>
        </p:txBody>
      </p:sp>
      <p:sp>
        <p:nvSpPr>
          <p:cNvPr id="22" name="Text Placeholder 11">
            <a:extLst>
              <a:ext uri="{FF2B5EF4-FFF2-40B4-BE49-F238E27FC236}">
                <a16:creationId xmlns:a16="http://schemas.microsoft.com/office/drawing/2014/main" id="{53410263-4026-004A-9229-46EEA6CD083B}"/>
              </a:ext>
            </a:extLst>
          </p:cNvPr>
          <p:cNvSpPr>
            <a:spLocks noGrp="1"/>
          </p:cNvSpPr>
          <p:nvPr>
            <p:ph type="body" sz="quarter" idx="14" hasCustomPrompt="1"/>
          </p:nvPr>
        </p:nvSpPr>
        <p:spPr>
          <a:xfrm>
            <a:off x="393575" y="4379876"/>
            <a:ext cx="2439567"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tx1">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spTree>
    <p:extLst>
      <p:ext uri="{BB962C8B-B14F-4D97-AF65-F5344CB8AC3E}">
        <p14:creationId xmlns:p14="http://schemas.microsoft.com/office/powerpoint/2010/main" val="31632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00">
          <p15:clr>
            <a:srgbClr val="FBAE40"/>
          </p15:clr>
        </p15:guide>
        <p15:guide id="2" pos="40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RAPT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11">
            <a:extLst>
              <a:ext uri="{FF2B5EF4-FFF2-40B4-BE49-F238E27FC236}">
                <a16:creationId xmlns:a16="http://schemas.microsoft.com/office/drawing/2014/main" id="{251FB057-64F4-CF40-AD68-07FD2497B2F0}"/>
              </a:ext>
            </a:extLst>
          </p:cNvPr>
          <p:cNvSpPr>
            <a:spLocks noGrp="1"/>
          </p:cNvSpPr>
          <p:nvPr>
            <p:ph type="body" sz="quarter" idx="10" hasCustomPrompt="1"/>
          </p:nvPr>
        </p:nvSpPr>
        <p:spPr>
          <a:xfrm>
            <a:off x="356098" y="1897922"/>
            <a:ext cx="3710066" cy="828009"/>
          </a:xfrm>
          <a:prstGeom prst="rect">
            <a:avLst/>
          </a:prstGeom>
        </p:spPr>
        <p:txBody>
          <a:bodyPr wrap="square" lIns="0" rIns="0" anchor="b" anchorCtr="0">
            <a:noAutofit/>
          </a:bodyPr>
          <a:lstStyle>
            <a:lvl1pPr marL="0" marR="0" indent="0" algn="l" defTabSz="914378"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29" name="Text Placeholder 11">
            <a:extLst>
              <a:ext uri="{FF2B5EF4-FFF2-40B4-BE49-F238E27FC236}">
                <a16:creationId xmlns:a16="http://schemas.microsoft.com/office/drawing/2014/main" id="{7B63AF36-74BF-3943-9E4E-66AF30583486}"/>
              </a:ext>
            </a:extLst>
          </p:cNvPr>
          <p:cNvSpPr>
            <a:spLocks noGrp="1"/>
          </p:cNvSpPr>
          <p:nvPr>
            <p:ph type="body" sz="quarter" idx="12" hasCustomPrompt="1"/>
          </p:nvPr>
        </p:nvSpPr>
        <p:spPr>
          <a:xfrm>
            <a:off x="356099" y="2734004"/>
            <a:ext cx="3710065" cy="620486"/>
          </a:xfrm>
          <a:prstGeom prst="rect">
            <a:avLst/>
          </a:prstGeom>
        </p:spPr>
        <p:txBody>
          <a:bodyPr wrap="square" lIns="0" rIns="0" anchor="t" anchorCtr="0">
            <a:noAutofit/>
          </a:bodyPr>
          <a:lstStyle>
            <a:lvl1pPr marL="0" marR="0" indent="0" algn="l" defTabSz="914378" rtl="0" eaLnBrk="1" fontAlgn="auto" latinLnBrk="0" hangingPunct="1">
              <a:lnSpc>
                <a:spcPct val="90000"/>
              </a:lnSpc>
              <a:spcBef>
                <a:spcPct val="0"/>
              </a:spcBef>
              <a:spcAft>
                <a:spcPts val="0"/>
              </a:spcAft>
              <a:buClrTx/>
              <a:buSzTx/>
              <a:buFontTx/>
              <a:buNone/>
              <a:tabLst/>
              <a:defRPr lang="en-US" sz="1800" b="0" kern="1200" cap="none" baseline="0" dirty="0" smtClean="0">
                <a:solidFill>
                  <a:schemeClr val="tx2">
                    <a:lumMod val="90000"/>
                    <a:lumOff val="1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Optional Subtitle</a:t>
            </a:r>
            <a:br>
              <a:rPr lang="en-US"/>
            </a:br>
            <a:r>
              <a:rPr lang="en-US"/>
              <a:t>Up to Two Lines</a:t>
            </a:r>
          </a:p>
        </p:txBody>
      </p:sp>
      <p:sp>
        <p:nvSpPr>
          <p:cNvPr id="30" name="Text Placeholder 11">
            <a:extLst>
              <a:ext uri="{FF2B5EF4-FFF2-40B4-BE49-F238E27FC236}">
                <a16:creationId xmlns:a16="http://schemas.microsoft.com/office/drawing/2014/main" id="{DFC2DFF8-187C-4843-8A24-A66346915E78}"/>
              </a:ext>
            </a:extLst>
          </p:cNvPr>
          <p:cNvSpPr>
            <a:spLocks noGrp="1"/>
          </p:cNvSpPr>
          <p:nvPr>
            <p:ph type="body" sz="quarter" idx="13" hasCustomPrompt="1"/>
          </p:nvPr>
        </p:nvSpPr>
        <p:spPr>
          <a:xfrm>
            <a:off x="356097" y="4183083"/>
            <a:ext cx="3485478" cy="380011"/>
          </a:xfrm>
          <a:prstGeom prst="rect">
            <a:avLst/>
          </a:prstGeom>
        </p:spPr>
        <p:txBody>
          <a:bodyPr wrap="square" lIns="0" rIns="0" anchor="b"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Presenter Title</a:t>
            </a:r>
          </a:p>
        </p:txBody>
      </p:sp>
      <p:sp>
        <p:nvSpPr>
          <p:cNvPr id="31" name="Text Placeholder 11">
            <a:extLst>
              <a:ext uri="{FF2B5EF4-FFF2-40B4-BE49-F238E27FC236}">
                <a16:creationId xmlns:a16="http://schemas.microsoft.com/office/drawing/2014/main" id="{7EC17CE7-14CB-E444-9D83-D33489B6F688}"/>
              </a:ext>
            </a:extLst>
          </p:cNvPr>
          <p:cNvSpPr>
            <a:spLocks noGrp="1"/>
          </p:cNvSpPr>
          <p:nvPr>
            <p:ph type="body" sz="quarter" idx="14" hasCustomPrompt="1"/>
          </p:nvPr>
        </p:nvSpPr>
        <p:spPr>
          <a:xfrm>
            <a:off x="356097" y="4571637"/>
            <a:ext cx="3485478"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tx1">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2A938940-ECCF-E548-B7EA-58BE37E496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353" y="460846"/>
            <a:ext cx="2276173" cy="786696"/>
          </a:xfrm>
          <a:prstGeom prst="rect">
            <a:avLst/>
          </a:prstGeom>
        </p:spPr>
      </p:pic>
      <p:sp>
        <p:nvSpPr>
          <p:cNvPr id="3" name="Rectangle 2">
            <a:extLst>
              <a:ext uri="{FF2B5EF4-FFF2-40B4-BE49-F238E27FC236}">
                <a16:creationId xmlns:a16="http://schemas.microsoft.com/office/drawing/2014/main" id="{FBB0AF6F-1F94-C21C-034A-94A25486CA72}"/>
              </a:ext>
            </a:extLst>
          </p:cNvPr>
          <p:cNvSpPr/>
          <p:nvPr userDrawn="1"/>
        </p:nvSpPr>
        <p:spPr>
          <a:xfrm>
            <a:off x="3841575" y="1691640"/>
            <a:ext cx="555165" cy="1447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a:solidFill>
                <a:srgbClr val="FFFFFF"/>
              </a:solidFill>
            </a:endParaRPr>
          </a:p>
        </p:txBody>
      </p:sp>
      <p:pic>
        <p:nvPicPr>
          <p:cNvPr id="2" name="Picture 1">
            <a:extLst>
              <a:ext uri="{FF2B5EF4-FFF2-40B4-BE49-F238E27FC236}">
                <a16:creationId xmlns:a16="http://schemas.microsoft.com/office/drawing/2014/main" id="{2FB7BB00-8663-AD0C-D381-748215350B0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66164" y="0"/>
            <a:ext cx="5077837" cy="5149823"/>
          </a:xfrm>
          <a:prstGeom prst="rect">
            <a:avLst/>
          </a:prstGeom>
          <a:noFill/>
          <a:ln>
            <a:noFill/>
          </a:ln>
        </p:spPr>
      </p:pic>
    </p:spTree>
    <p:extLst>
      <p:ext uri="{BB962C8B-B14F-4D97-AF65-F5344CB8AC3E}">
        <p14:creationId xmlns:p14="http://schemas.microsoft.com/office/powerpoint/2010/main" val="409671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Section Break Enterpr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11">
            <a:extLst>
              <a:ext uri="{FF2B5EF4-FFF2-40B4-BE49-F238E27FC236}">
                <a16:creationId xmlns:a16="http://schemas.microsoft.com/office/drawing/2014/main" id="{251FB057-64F4-CF40-AD68-07FD2497B2F0}"/>
              </a:ext>
            </a:extLst>
          </p:cNvPr>
          <p:cNvSpPr>
            <a:spLocks noGrp="1"/>
          </p:cNvSpPr>
          <p:nvPr>
            <p:ph type="body" sz="quarter" idx="10" hasCustomPrompt="1"/>
          </p:nvPr>
        </p:nvSpPr>
        <p:spPr>
          <a:xfrm>
            <a:off x="356098" y="335822"/>
            <a:ext cx="5077837" cy="828009"/>
          </a:xfrm>
          <a:prstGeom prst="rect">
            <a:avLst/>
          </a:prstGeom>
        </p:spPr>
        <p:txBody>
          <a:bodyPr wrap="square" lIns="0" rIns="0" anchor="b" anchorCtr="0">
            <a:noAutofit/>
          </a:bodyPr>
          <a:lstStyle>
            <a:lvl1pPr marL="0" marR="0" indent="0" algn="l" defTabSz="914378"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29" name="Text Placeholder 11">
            <a:extLst>
              <a:ext uri="{FF2B5EF4-FFF2-40B4-BE49-F238E27FC236}">
                <a16:creationId xmlns:a16="http://schemas.microsoft.com/office/drawing/2014/main" id="{7B63AF36-74BF-3943-9E4E-66AF30583486}"/>
              </a:ext>
            </a:extLst>
          </p:cNvPr>
          <p:cNvSpPr>
            <a:spLocks noGrp="1"/>
          </p:cNvSpPr>
          <p:nvPr>
            <p:ph type="body" sz="quarter" idx="12" hasCustomPrompt="1"/>
          </p:nvPr>
        </p:nvSpPr>
        <p:spPr>
          <a:xfrm>
            <a:off x="356099" y="1171904"/>
            <a:ext cx="4208407" cy="620486"/>
          </a:xfrm>
          <a:prstGeom prst="rect">
            <a:avLst/>
          </a:prstGeom>
        </p:spPr>
        <p:txBody>
          <a:bodyPr wrap="square" lIns="0" rIns="0" anchor="t" anchorCtr="0">
            <a:noAutofit/>
          </a:bodyPr>
          <a:lstStyle>
            <a:lvl1pPr marL="0" marR="0" indent="0" algn="l" defTabSz="914378" rtl="0" eaLnBrk="1" fontAlgn="auto" latinLnBrk="0" hangingPunct="1">
              <a:lnSpc>
                <a:spcPct val="90000"/>
              </a:lnSpc>
              <a:spcBef>
                <a:spcPct val="0"/>
              </a:spcBef>
              <a:spcAft>
                <a:spcPts val="0"/>
              </a:spcAft>
              <a:buClrTx/>
              <a:buSzTx/>
              <a:buFontTx/>
              <a:buNone/>
              <a:tabLst/>
              <a:defRPr lang="en-US" sz="1800" b="0" kern="1200" cap="none" baseline="0" dirty="0" smtClean="0">
                <a:solidFill>
                  <a:schemeClr val="tx2">
                    <a:lumMod val="90000"/>
                    <a:lumOff val="1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Optional Subtitle</a:t>
            </a:r>
            <a:br>
              <a:rPr lang="en-US"/>
            </a:br>
            <a:r>
              <a:rPr lang="en-US"/>
              <a:t>Up to Two Lines</a:t>
            </a:r>
          </a:p>
        </p:txBody>
      </p:sp>
      <p:sp>
        <p:nvSpPr>
          <p:cNvPr id="30" name="Text Placeholder 11">
            <a:extLst>
              <a:ext uri="{FF2B5EF4-FFF2-40B4-BE49-F238E27FC236}">
                <a16:creationId xmlns:a16="http://schemas.microsoft.com/office/drawing/2014/main" id="{DFC2DFF8-187C-4843-8A24-A66346915E78}"/>
              </a:ext>
            </a:extLst>
          </p:cNvPr>
          <p:cNvSpPr>
            <a:spLocks noGrp="1"/>
          </p:cNvSpPr>
          <p:nvPr>
            <p:ph type="body" sz="quarter" idx="13" hasCustomPrompt="1"/>
          </p:nvPr>
        </p:nvSpPr>
        <p:spPr>
          <a:xfrm>
            <a:off x="356097" y="4183083"/>
            <a:ext cx="3485478" cy="380011"/>
          </a:xfrm>
          <a:prstGeom prst="rect">
            <a:avLst/>
          </a:prstGeom>
        </p:spPr>
        <p:txBody>
          <a:bodyPr wrap="square" lIns="0" rIns="0" anchor="b"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Presenter Title</a:t>
            </a:r>
          </a:p>
        </p:txBody>
      </p:sp>
      <p:sp>
        <p:nvSpPr>
          <p:cNvPr id="31" name="Text Placeholder 11">
            <a:extLst>
              <a:ext uri="{FF2B5EF4-FFF2-40B4-BE49-F238E27FC236}">
                <a16:creationId xmlns:a16="http://schemas.microsoft.com/office/drawing/2014/main" id="{7EC17CE7-14CB-E444-9D83-D33489B6F688}"/>
              </a:ext>
            </a:extLst>
          </p:cNvPr>
          <p:cNvSpPr>
            <a:spLocks noGrp="1"/>
          </p:cNvSpPr>
          <p:nvPr>
            <p:ph type="body" sz="quarter" idx="14" hasCustomPrompt="1"/>
          </p:nvPr>
        </p:nvSpPr>
        <p:spPr>
          <a:xfrm>
            <a:off x="356097" y="4571637"/>
            <a:ext cx="3485478"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tx1">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2A938940-ECCF-E548-B7EA-58BE37E496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353" y="2160106"/>
            <a:ext cx="2276173" cy="786696"/>
          </a:xfrm>
          <a:prstGeom prst="rect">
            <a:avLst/>
          </a:prstGeom>
        </p:spPr>
      </p:pic>
    </p:spTree>
    <p:extLst>
      <p:ext uri="{BB962C8B-B14F-4D97-AF65-F5344CB8AC3E}">
        <p14:creationId xmlns:p14="http://schemas.microsoft.com/office/powerpoint/2010/main" val="77488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Section Break Govern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 Placeholder 11">
            <a:extLst>
              <a:ext uri="{FF2B5EF4-FFF2-40B4-BE49-F238E27FC236}">
                <a16:creationId xmlns:a16="http://schemas.microsoft.com/office/drawing/2014/main" id="{1EE02519-A240-A643-AD7A-DA41098AA386}"/>
              </a:ext>
            </a:extLst>
          </p:cNvPr>
          <p:cNvSpPr>
            <a:spLocks noGrp="1"/>
          </p:cNvSpPr>
          <p:nvPr>
            <p:ph type="body" sz="quarter" idx="10" hasCustomPrompt="1"/>
          </p:nvPr>
        </p:nvSpPr>
        <p:spPr>
          <a:xfrm>
            <a:off x="356098" y="335822"/>
            <a:ext cx="5077837" cy="828009"/>
          </a:xfrm>
          <a:prstGeom prst="rect">
            <a:avLst/>
          </a:prstGeom>
        </p:spPr>
        <p:txBody>
          <a:bodyPr wrap="square" lIns="0" rIns="0" anchor="b" anchorCtr="0">
            <a:noAutofit/>
          </a:bodyPr>
          <a:lstStyle>
            <a:lvl1pPr marL="0" marR="0" indent="0" algn="l" defTabSz="914378"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28" name="Text Placeholder 11">
            <a:extLst>
              <a:ext uri="{FF2B5EF4-FFF2-40B4-BE49-F238E27FC236}">
                <a16:creationId xmlns:a16="http://schemas.microsoft.com/office/drawing/2014/main" id="{A9656487-2CAB-914D-BB62-9329B9187953}"/>
              </a:ext>
            </a:extLst>
          </p:cNvPr>
          <p:cNvSpPr>
            <a:spLocks noGrp="1"/>
          </p:cNvSpPr>
          <p:nvPr>
            <p:ph type="body" sz="quarter" idx="12" hasCustomPrompt="1"/>
          </p:nvPr>
        </p:nvSpPr>
        <p:spPr>
          <a:xfrm>
            <a:off x="356099"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378"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9" name="Text Placeholder 11">
            <a:extLst>
              <a:ext uri="{FF2B5EF4-FFF2-40B4-BE49-F238E27FC236}">
                <a16:creationId xmlns:a16="http://schemas.microsoft.com/office/drawing/2014/main" id="{DA1FC3C3-5C10-DC41-9BD8-598415CCA139}"/>
              </a:ext>
            </a:extLst>
          </p:cNvPr>
          <p:cNvSpPr>
            <a:spLocks noGrp="1"/>
          </p:cNvSpPr>
          <p:nvPr>
            <p:ph type="body" sz="quarter" idx="13" hasCustomPrompt="1"/>
          </p:nvPr>
        </p:nvSpPr>
        <p:spPr>
          <a:xfrm>
            <a:off x="356097" y="4183083"/>
            <a:ext cx="3485478" cy="380011"/>
          </a:xfrm>
          <a:prstGeom prst="rect">
            <a:avLst/>
          </a:prstGeom>
        </p:spPr>
        <p:txBody>
          <a:bodyPr wrap="square" lIns="0" rIns="0" anchor="b"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Presenter Title</a:t>
            </a:r>
          </a:p>
        </p:txBody>
      </p:sp>
      <p:sp>
        <p:nvSpPr>
          <p:cNvPr id="30" name="Text Placeholder 11">
            <a:extLst>
              <a:ext uri="{FF2B5EF4-FFF2-40B4-BE49-F238E27FC236}">
                <a16:creationId xmlns:a16="http://schemas.microsoft.com/office/drawing/2014/main" id="{B10DBE70-A7A8-FA4A-808F-2040267B1528}"/>
              </a:ext>
            </a:extLst>
          </p:cNvPr>
          <p:cNvSpPr>
            <a:spLocks noGrp="1"/>
          </p:cNvSpPr>
          <p:nvPr>
            <p:ph type="body" sz="quarter" idx="14" hasCustomPrompt="1"/>
          </p:nvPr>
        </p:nvSpPr>
        <p:spPr>
          <a:xfrm>
            <a:off x="356097" y="4571637"/>
            <a:ext cx="3485478"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tx1">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1C0A994C-B344-7245-B626-1DBBC732C4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353" y="2160106"/>
            <a:ext cx="2276173" cy="786696"/>
          </a:xfrm>
          <a:prstGeom prst="rect">
            <a:avLst/>
          </a:prstGeom>
        </p:spPr>
      </p:pic>
    </p:spTree>
    <p:extLst>
      <p:ext uri="{BB962C8B-B14F-4D97-AF65-F5344CB8AC3E}">
        <p14:creationId xmlns:p14="http://schemas.microsoft.com/office/powerpoint/2010/main" val="122855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Section Break Life Scie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 Placeholder 11">
            <a:extLst>
              <a:ext uri="{FF2B5EF4-FFF2-40B4-BE49-F238E27FC236}">
                <a16:creationId xmlns:a16="http://schemas.microsoft.com/office/drawing/2014/main" id="{EC56AF99-426A-B846-A8E6-FBE223F1B341}"/>
              </a:ext>
            </a:extLst>
          </p:cNvPr>
          <p:cNvSpPr>
            <a:spLocks noGrp="1"/>
          </p:cNvSpPr>
          <p:nvPr>
            <p:ph type="body" sz="quarter" idx="10" hasCustomPrompt="1"/>
          </p:nvPr>
        </p:nvSpPr>
        <p:spPr>
          <a:xfrm>
            <a:off x="356098" y="335822"/>
            <a:ext cx="5077837" cy="828009"/>
          </a:xfrm>
          <a:prstGeom prst="rect">
            <a:avLst/>
          </a:prstGeom>
        </p:spPr>
        <p:txBody>
          <a:bodyPr wrap="square" lIns="0" rIns="0" anchor="b" anchorCtr="0">
            <a:noAutofit/>
          </a:bodyPr>
          <a:lstStyle>
            <a:lvl1pPr marL="0" marR="0" indent="0" algn="l" defTabSz="914378"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24" name="Text Placeholder 11">
            <a:extLst>
              <a:ext uri="{FF2B5EF4-FFF2-40B4-BE49-F238E27FC236}">
                <a16:creationId xmlns:a16="http://schemas.microsoft.com/office/drawing/2014/main" id="{2C018331-F1B1-D94F-A9AC-31F5371B43E3}"/>
              </a:ext>
            </a:extLst>
          </p:cNvPr>
          <p:cNvSpPr>
            <a:spLocks noGrp="1"/>
          </p:cNvSpPr>
          <p:nvPr>
            <p:ph type="body" sz="quarter" idx="12" hasCustomPrompt="1"/>
          </p:nvPr>
        </p:nvSpPr>
        <p:spPr>
          <a:xfrm>
            <a:off x="356099"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378"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5" name="Text Placeholder 11">
            <a:extLst>
              <a:ext uri="{FF2B5EF4-FFF2-40B4-BE49-F238E27FC236}">
                <a16:creationId xmlns:a16="http://schemas.microsoft.com/office/drawing/2014/main" id="{10E4BF66-4067-3F4B-B479-CE83B45C792C}"/>
              </a:ext>
            </a:extLst>
          </p:cNvPr>
          <p:cNvSpPr>
            <a:spLocks noGrp="1"/>
          </p:cNvSpPr>
          <p:nvPr>
            <p:ph type="body" sz="quarter" idx="13" hasCustomPrompt="1"/>
          </p:nvPr>
        </p:nvSpPr>
        <p:spPr>
          <a:xfrm>
            <a:off x="356097" y="4183083"/>
            <a:ext cx="3485478" cy="380011"/>
          </a:xfrm>
          <a:prstGeom prst="rect">
            <a:avLst/>
          </a:prstGeom>
        </p:spPr>
        <p:txBody>
          <a:bodyPr wrap="square" lIns="0" rIns="0" anchor="b"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Presenter Title</a:t>
            </a:r>
          </a:p>
        </p:txBody>
      </p:sp>
      <p:sp>
        <p:nvSpPr>
          <p:cNvPr id="26" name="Text Placeholder 11">
            <a:extLst>
              <a:ext uri="{FF2B5EF4-FFF2-40B4-BE49-F238E27FC236}">
                <a16:creationId xmlns:a16="http://schemas.microsoft.com/office/drawing/2014/main" id="{F541F7A7-E73D-454B-9D47-6B36C9B36ED8}"/>
              </a:ext>
            </a:extLst>
          </p:cNvPr>
          <p:cNvSpPr>
            <a:spLocks noGrp="1"/>
          </p:cNvSpPr>
          <p:nvPr>
            <p:ph type="body" sz="quarter" idx="14" hasCustomPrompt="1"/>
          </p:nvPr>
        </p:nvSpPr>
        <p:spPr>
          <a:xfrm>
            <a:off x="356097" y="4571637"/>
            <a:ext cx="3485478"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tx1">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ECC10799-59B7-084A-BEC9-4D7D2C2849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353" y="2160106"/>
            <a:ext cx="2276173" cy="786696"/>
          </a:xfrm>
          <a:prstGeom prst="rect">
            <a:avLst/>
          </a:prstGeom>
        </p:spPr>
      </p:pic>
    </p:spTree>
    <p:extLst>
      <p:ext uri="{BB962C8B-B14F-4D97-AF65-F5344CB8AC3E}">
        <p14:creationId xmlns:p14="http://schemas.microsoft.com/office/powerpoint/2010/main" val="387309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ection Break Media Entertain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A424C4AC-B333-2C46-96BC-B2E658603F2D}"/>
              </a:ext>
            </a:extLst>
          </p:cNvPr>
          <p:cNvSpPr>
            <a:spLocks noGrp="1"/>
          </p:cNvSpPr>
          <p:nvPr>
            <p:ph type="body" sz="quarter" idx="10" hasCustomPrompt="1"/>
          </p:nvPr>
        </p:nvSpPr>
        <p:spPr>
          <a:xfrm>
            <a:off x="356098" y="335822"/>
            <a:ext cx="5077837" cy="828009"/>
          </a:xfrm>
          <a:prstGeom prst="rect">
            <a:avLst/>
          </a:prstGeom>
        </p:spPr>
        <p:txBody>
          <a:bodyPr wrap="square" lIns="0" rIns="0" anchor="b" anchorCtr="0">
            <a:noAutofit/>
          </a:bodyPr>
          <a:lstStyle>
            <a:lvl1pPr marL="0" marR="0" indent="0" algn="l" defTabSz="914378"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19" name="Text Placeholder 11">
            <a:extLst>
              <a:ext uri="{FF2B5EF4-FFF2-40B4-BE49-F238E27FC236}">
                <a16:creationId xmlns:a16="http://schemas.microsoft.com/office/drawing/2014/main" id="{F6CEA7CB-94F3-4445-B111-F1881E7B8B73}"/>
              </a:ext>
            </a:extLst>
          </p:cNvPr>
          <p:cNvSpPr>
            <a:spLocks noGrp="1"/>
          </p:cNvSpPr>
          <p:nvPr>
            <p:ph type="body" sz="quarter" idx="12" hasCustomPrompt="1"/>
          </p:nvPr>
        </p:nvSpPr>
        <p:spPr>
          <a:xfrm>
            <a:off x="356099"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378"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0" name="Text Placeholder 11">
            <a:extLst>
              <a:ext uri="{FF2B5EF4-FFF2-40B4-BE49-F238E27FC236}">
                <a16:creationId xmlns:a16="http://schemas.microsoft.com/office/drawing/2014/main" id="{053A78F2-218C-3F41-96A0-EB269D06FDD7}"/>
              </a:ext>
            </a:extLst>
          </p:cNvPr>
          <p:cNvSpPr>
            <a:spLocks noGrp="1"/>
          </p:cNvSpPr>
          <p:nvPr>
            <p:ph type="body" sz="quarter" idx="13" hasCustomPrompt="1"/>
          </p:nvPr>
        </p:nvSpPr>
        <p:spPr>
          <a:xfrm>
            <a:off x="356097" y="4183083"/>
            <a:ext cx="3485478" cy="380011"/>
          </a:xfrm>
          <a:prstGeom prst="rect">
            <a:avLst/>
          </a:prstGeom>
        </p:spPr>
        <p:txBody>
          <a:bodyPr wrap="square" lIns="0" rIns="0" anchor="b"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Presenter Title</a:t>
            </a:r>
          </a:p>
        </p:txBody>
      </p:sp>
      <p:sp>
        <p:nvSpPr>
          <p:cNvPr id="21" name="Text Placeholder 11">
            <a:extLst>
              <a:ext uri="{FF2B5EF4-FFF2-40B4-BE49-F238E27FC236}">
                <a16:creationId xmlns:a16="http://schemas.microsoft.com/office/drawing/2014/main" id="{E29030A0-FEEE-6141-AE43-24380859DCFB}"/>
              </a:ext>
            </a:extLst>
          </p:cNvPr>
          <p:cNvSpPr>
            <a:spLocks noGrp="1"/>
          </p:cNvSpPr>
          <p:nvPr>
            <p:ph type="body" sz="quarter" idx="14" hasCustomPrompt="1"/>
          </p:nvPr>
        </p:nvSpPr>
        <p:spPr>
          <a:xfrm>
            <a:off x="356097" y="4571637"/>
            <a:ext cx="3485478"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tx1">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4DE166B4-6B79-914F-86C8-BD186A9BDC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353" y="2160106"/>
            <a:ext cx="2276173" cy="786696"/>
          </a:xfrm>
          <a:prstGeom prst="rect">
            <a:avLst/>
          </a:prstGeom>
        </p:spPr>
      </p:pic>
    </p:spTree>
    <p:extLst>
      <p:ext uri="{BB962C8B-B14F-4D97-AF65-F5344CB8AC3E}">
        <p14:creationId xmlns:p14="http://schemas.microsoft.com/office/powerpoint/2010/main" val="136566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Govern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 Placeholder 11">
            <a:extLst>
              <a:ext uri="{FF2B5EF4-FFF2-40B4-BE49-F238E27FC236}">
                <a16:creationId xmlns:a16="http://schemas.microsoft.com/office/drawing/2014/main" id="{1EE02519-A240-A643-AD7A-DA41098AA386}"/>
              </a:ext>
            </a:extLst>
          </p:cNvPr>
          <p:cNvSpPr>
            <a:spLocks noGrp="1"/>
          </p:cNvSpPr>
          <p:nvPr>
            <p:ph type="body" sz="quarter" idx="10" hasCustomPrompt="1"/>
          </p:nvPr>
        </p:nvSpPr>
        <p:spPr>
          <a:xfrm>
            <a:off x="356097" y="335822"/>
            <a:ext cx="5077837" cy="828009"/>
          </a:xfrm>
          <a:prstGeom prst="rect">
            <a:avLst/>
          </a:prstGeom>
        </p:spPr>
        <p:txBody>
          <a:bodyPr wrap="square" lIns="0" rIns="0" anchor="b"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28" name="Text Placeholder 11">
            <a:extLst>
              <a:ext uri="{FF2B5EF4-FFF2-40B4-BE49-F238E27FC236}">
                <a16:creationId xmlns:a16="http://schemas.microsoft.com/office/drawing/2014/main" id="{A9656487-2CAB-914D-BB62-9329B9187953}"/>
              </a:ext>
            </a:extLst>
          </p:cNvPr>
          <p:cNvSpPr>
            <a:spLocks noGrp="1"/>
          </p:cNvSpPr>
          <p:nvPr>
            <p:ph type="body" sz="quarter" idx="12" hasCustomPrompt="1"/>
          </p:nvPr>
        </p:nvSpPr>
        <p:spPr>
          <a:xfrm>
            <a:off x="356098"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400"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9" name="Text Placeholder 11">
            <a:extLst>
              <a:ext uri="{FF2B5EF4-FFF2-40B4-BE49-F238E27FC236}">
                <a16:creationId xmlns:a16="http://schemas.microsoft.com/office/drawing/2014/main" id="{DA1FC3C3-5C10-DC41-9BD8-598415CCA139}"/>
              </a:ext>
            </a:extLst>
          </p:cNvPr>
          <p:cNvSpPr>
            <a:spLocks noGrp="1"/>
          </p:cNvSpPr>
          <p:nvPr>
            <p:ph type="body" sz="quarter" idx="13" hasCustomPrompt="1"/>
          </p:nvPr>
        </p:nvSpPr>
        <p:spPr>
          <a:xfrm>
            <a:off x="356097" y="4183082"/>
            <a:ext cx="3485478"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Presenter Title</a:t>
            </a:r>
          </a:p>
        </p:txBody>
      </p:sp>
      <p:sp>
        <p:nvSpPr>
          <p:cNvPr id="30" name="Text Placeholder 11">
            <a:extLst>
              <a:ext uri="{FF2B5EF4-FFF2-40B4-BE49-F238E27FC236}">
                <a16:creationId xmlns:a16="http://schemas.microsoft.com/office/drawing/2014/main" id="{B10DBE70-A7A8-FA4A-808F-2040267B1528}"/>
              </a:ext>
            </a:extLst>
          </p:cNvPr>
          <p:cNvSpPr>
            <a:spLocks noGrp="1"/>
          </p:cNvSpPr>
          <p:nvPr>
            <p:ph type="body" sz="quarter" idx="14" hasCustomPrompt="1"/>
          </p:nvPr>
        </p:nvSpPr>
        <p:spPr>
          <a:xfrm>
            <a:off x="356097" y="4571636"/>
            <a:ext cx="3485478"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1C0A994C-B344-7245-B626-1DBBC732C4F8}"/>
              </a:ext>
            </a:extLst>
          </p:cNvPr>
          <p:cNvPicPr>
            <a:picLocks noChangeAspect="1"/>
          </p:cNvPicPr>
          <p:nvPr userDrawn="1"/>
        </p:nvPicPr>
        <p:blipFill>
          <a:blip r:embed="rId3"/>
          <a:stretch>
            <a:fillRect/>
          </a:stretch>
        </p:blipFill>
        <p:spPr>
          <a:xfrm>
            <a:off x="294352" y="2160106"/>
            <a:ext cx="2276173" cy="786696"/>
          </a:xfrm>
          <a:prstGeom prst="rect">
            <a:avLst/>
          </a:prstGeom>
        </p:spPr>
      </p:pic>
    </p:spTree>
    <p:extLst>
      <p:ext uri="{BB962C8B-B14F-4D97-AF65-F5344CB8AC3E}">
        <p14:creationId xmlns:p14="http://schemas.microsoft.com/office/powerpoint/2010/main" val="118347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ection Break Video Surveilla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A424C4AC-B333-2C46-96BC-B2E658603F2D}"/>
              </a:ext>
            </a:extLst>
          </p:cNvPr>
          <p:cNvSpPr>
            <a:spLocks noGrp="1"/>
          </p:cNvSpPr>
          <p:nvPr>
            <p:ph type="body" sz="quarter" idx="10" hasCustomPrompt="1"/>
          </p:nvPr>
        </p:nvSpPr>
        <p:spPr>
          <a:xfrm>
            <a:off x="356098" y="335822"/>
            <a:ext cx="5077837" cy="828009"/>
          </a:xfrm>
          <a:prstGeom prst="rect">
            <a:avLst/>
          </a:prstGeom>
        </p:spPr>
        <p:txBody>
          <a:bodyPr wrap="square" lIns="0" rIns="0" anchor="b" anchorCtr="0">
            <a:noAutofit/>
          </a:bodyPr>
          <a:lstStyle>
            <a:lvl1pPr marL="0" marR="0" indent="0" algn="l" defTabSz="914378"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Add Presentation Title</a:t>
            </a:r>
          </a:p>
        </p:txBody>
      </p:sp>
      <p:sp>
        <p:nvSpPr>
          <p:cNvPr id="19" name="Text Placeholder 11">
            <a:extLst>
              <a:ext uri="{FF2B5EF4-FFF2-40B4-BE49-F238E27FC236}">
                <a16:creationId xmlns:a16="http://schemas.microsoft.com/office/drawing/2014/main" id="{F6CEA7CB-94F3-4445-B111-F1881E7B8B73}"/>
              </a:ext>
            </a:extLst>
          </p:cNvPr>
          <p:cNvSpPr>
            <a:spLocks noGrp="1"/>
          </p:cNvSpPr>
          <p:nvPr>
            <p:ph type="body" sz="quarter" idx="12" hasCustomPrompt="1"/>
          </p:nvPr>
        </p:nvSpPr>
        <p:spPr>
          <a:xfrm>
            <a:off x="356099"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378"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0" name="Text Placeholder 11">
            <a:extLst>
              <a:ext uri="{FF2B5EF4-FFF2-40B4-BE49-F238E27FC236}">
                <a16:creationId xmlns:a16="http://schemas.microsoft.com/office/drawing/2014/main" id="{053A78F2-218C-3F41-96A0-EB269D06FDD7}"/>
              </a:ext>
            </a:extLst>
          </p:cNvPr>
          <p:cNvSpPr>
            <a:spLocks noGrp="1"/>
          </p:cNvSpPr>
          <p:nvPr>
            <p:ph type="body" sz="quarter" idx="13" hasCustomPrompt="1"/>
          </p:nvPr>
        </p:nvSpPr>
        <p:spPr>
          <a:xfrm>
            <a:off x="356097" y="4183083"/>
            <a:ext cx="3485478" cy="380011"/>
          </a:xfrm>
          <a:prstGeom prst="rect">
            <a:avLst/>
          </a:prstGeom>
        </p:spPr>
        <p:txBody>
          <a:bodyPr wrap="square" lIns="0" rIns="0" anchor="b"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Presenter Title</a:t>
            </a:r>
          </a:p>
        </p:txBody>
      </p:sp>
      <p:sp>
        <p:nvSpPr>
          <p:cNvPr id="21" name="Text Placeholder 11">
            <a:extLst>
              <a:ext uri="{FF2B5EF4-FFF2-40B4-BE49-F238E27FC236}">
                <a16:creationId xmlns:a16="http://schemas.microsoft.com/office/drawing/2014/main" id="{E29030A0-FEEE-6141-AE43-24380859DCFB}"/>
              </a:ext>
            </a:extLst>
          </p:cNvPr>
          <p:cNvSpPr>
            <a:spLocks noGrp="1"/>
          </p:cNvSpPr>
          <p:nvPr>
            <p:ph type="body" sz="quarter" idx="14" hasCustomPrompt="1"/>
          </p:nvPr>
        </p:nvSpPr>
        <p:spPr>
          <a:xfrm>
            <a:off x="356097" y="4571637"/>
            <a:ext cx="3485478" cy="380011"/>
          </a:xfrm>
          <a:prstGeom prst="rect">
            <a:avLst/>
          </a:prstGeom>
        </p:spPr>
        <p:txBody>
          <a:bodyPr wrap="square" lIns="0" rIns="0" anchor="t" anchorCtr="0">
            <a:noAutofit/>
          </a:bodyPr>
          <a:lstStyle>
            <a:lvl1pPr marL="0" marR="0" indent="0" algn="l" defTabSz="914378"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tx1">
                    <a:lumMod val="50000"/>
                  </a:schemeClr>
                </a:solidFill>
                <a:latin typeface="Calibri" panose="020F0502020204030204" pitchFamily="34" charset="0"/>
                <a:ea typeface="+mj-ea"/>
                <a:cs typeface="Calibri" panose="020F0502020204030204" pitchFamily="34" charset="0"/>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E569DCAA-4A63-C24E-9716-CF2E490794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353" y="2160106"/>
            <a:ext cx="2276173" cy="786696"/>
          </a:xfrm>
          <a:prstGeom prst="rect">
            <a:avLst/>
          </a:prstGeom>
        </p:spPr>
      </p:pic>
    </p:spTree>
    <p:extLst>
      <p:ext uri="{BB962C8B-B14F-4D97-AF65-F5344CB8AC3E}">
        <p14:creationId xmlns:p14="http://schemas.microsoft.com/office/powerpoint/2010/main" val="328508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solidFill>
                  <a:srgbClr val="6A7B84"/>
                </a:solidFill>
                <a:latin typeface="+mj-lt"/>
                <a:cs typeface="Arial" panose="020B0604020202020204" pitchFamily="34" charset="0"/>
              </a:defRPr>
            </a:lvl1pPr>
          </a:lstStyle>
          <a:p>
            <a:pPr lvl="0"/>
            <a:r>
              <a:rPr lang="en-US"/>
              <a:t>Click To Edit Master Title Style</a:t>
            </a:r>
          </a:p>
        </p:txBody>
      </p:sp>
      <p:sp>
        <p:nvSpPr>
          <p:cNvPr id="5" name="Text Placeholder 2"/>
          <p:cNvSpPr>
            <a:spLocks noGrp="1"/>
          </p:cNvSpPr>
          <p:nvPr>
            <p:ph type="body" idx="1"/>
          </p:nvPr>
        </p:nvSpPr>
        <p:spPr>
          <a:xfrm>
            <a:off x="400778" y="1200151"/>
            <a:ext cx="8286023" cy="3394472"/>
          </a:xfrm>
          <a:prstGeom prst="rect">
            <a:avLst/>
          </a:prstGeom>
        </p:spPr>
        <p:txBody>
          <a:bodyPr rtlCol="0">
            <a:noAutofit/>
          </a:bodyPr>
          <a:lstStyle>
            <a:lvl1pPr>
              <a:defRPr sz="1600">
                <a:solidFill>
                  <a:schemeClr val="tx2">
                    <a:lumMod val="90000"/>
                    <a:lumOff val="10000"/>
                  </a:schemeClr>
                </a:solidFill>
                <a:latin typeface="+mj-lt"/>
              </a:defRPr>
            </a:lvl1pPr>
            <a:lvl2pPr>
              <a:defRPr sz="1200">
                <a:solidFill>
                  <a:schemeClr val="tx2">
                    <a:lumMod val="90000"/>
                    <a:lumOff val="10000"/>
                  </a:schemeClr>
                </a:solidFill>
                <a:latin typeface="+mj-lt"/>
              </a:defRPr>
            </a:lvl2pPr>
            <a:lvl3pPr>
              <a:defRPr sz="1000">
                <a:solidFill>
                  <a:schemeClr val="tx2"/>
                </a:solidFill>
                <a:latin typeface="+mj-lt"/>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4072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FDBAC0A-056A-D64D-A17C-8096BFE0DDC4}"/>
              </a:ext>
            </a:extLst>
          </p:cNvPr>
          <p:cNvSpPr>
            <a:spLocks noGrp="1"/>
          </p:cNvSpPr>
          <p:nvPr>
            <p:ph type="body" idx="1"/>
          </p:nvPr>
        </p:nvSpPr>
        <p:spPr>
          <a:xfrm>
            <a:off x="400778" y="1200151"/>
            <a:ext cx="8286023" cy="3394472"/>
          </a:xfrm>
          <a:prstGeom prst="rect">
            <a:avLst/>
          </a:prstGeom>
        </p:spPr>
        <p:txBody>
          <a:bodyPr rtlCol="0">
            <a:noAutofit/>
          </a:bodyPr>
          <a:lstStyle>
            <a:lvl1pPr>
              <a:defRPr sz="1600">
                <a:solidFill>
                  <a:schemeClr val="tx2">
                    <a:lumMod val="90000"/>
                    <a:lumOff val="10000"/>
                  </a:schemeClr>
                </a:solidFill>
                <a:latin typeface="+mn-lt"/>
              </a:defRPr>
            </a:lvl1pPr>
            <a:lvl2pPr>
              <a:defRPr sz="1200">
                <a:solidFill>
                  <a:schemeClr val="tx2">
                    <a:lumMod val="90000"/>
                    <a:lumOff val="10000"/>
                  </a:schemeClr>
                </a:solidFill>
                <a:latin typeface="+mn-lt"/>
              </a:defRPr>
            </a:lvl2pPr>
            <a:lvl3pPr>
              <a:defRPr sz="1000">
                <a:solidFill>
                  <a:schemeClr val="tx2"/>
                </a:solidFill>
                <a:latin typeface="+mn-lt"/>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A20E1A4-BA2C-E145-A59D-6B9862615529}"/>
              </a:ext>
            </a:extLst>
          </p:cNvPr>
          <p:cNvSpPr>
            <a:spLocks noGrp="1"/>
          </p:cNvSpPr>
          <p:nvPr>
            <p:ph type="title" hasCustomPrompt="1"/>
          </p:nvPr>
        </p:nvSpPr>
        <p:spPr>
          <a:xfrm>
            <a:off x="365126" y="57150"/>
            <a:ext cx="7864475" cy="685800"/>
          </a:xfrm>
          <a:prstGeom prst="rect">
            <a:avLst/>
          </a:prstGeom>
        </p:spPr>
        <p:txBody>
          <a:bodyPr/>
          <a:lstStyle>
            <a:lvl1pPr>
              <a:defRPr>
                <a:solidFill>
                  <a:srgbClr val="6A7B84"/>
                </a:solidFill>
              </a:defRPr>
            </a:lvl1pPr>
          </a:lstStyle>
          <a:p>
            <a:r>
              <a:rPr lang="en-US"/>
              <a:t>Click To Edit Master Title Style</a:t>
            </a:r>
          </a:p>
        </p:txBody>
      </p:sp>
    </p:spTree>
    <p:extLst>
      <p:ext uri="{BB962C8B-B14F-4D97-AF65-F5344CB8AC3E}">
        <p14:creationId xmlns:p14="http://schemas.microsoft.com/office/powerpoint/2010/main" val="246917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4A4F031-856D-DC44-B9D1-AC686874BCB0}"/>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9" name="Text Placeholder 2">
            <a:extLst>
              <a:ext uri="{FF2B5EF4-FFF2-40B4-BE49-F238E27FC236}">
                <a16:creationId xmlns:a16="http://schemas.microsoft.com/office/drawing/2014/main" id="{F19C558A-E487-3E44-A4AC-A3B75A0BA2AB}"/>
              </a:ext>
            </a:extLst>
          </p:cNvPr>
          <p:cNvSpPr>
            <a:spLocks noGrp="1"/>
          </p:cNvSpPr>
          <p:nvPr>
            <p:ph type="body" idx="1"/>
          </p:nvPr>
        </p:nvSpPr>
        <p:spPr>
          <a:xfrm>
            <a:off x="400778"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592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452B679-02AC-8044-89B7-E68F6AC954A3}"/>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8" name="Text Placeholder 2">
            <a:extLst>
              <a:ext uri="{FF2B5EF4-FFF2-40B4-BE49-F238E27FC236}">
                <a16:creationId xmlns:a16="http://schemas.microsoft.com/office/drawing/2014/main" id="{B24534B1-64F7-F34F-9801-68B2F76F97E3}"/>
              </a:ext>
            </a:extLst>
          </p:cNvPr>
          <p:cNvSpPr>
            <a:spLocks noGrp="1"/>
          </p:cNvSpPr>
          <p:nvPr>
            <p:ph type="body" idx="1"/>
          </p:nvPr>
        </p:nvSpPr>
        <p:spPr>
          <a:xfrm>
            <a:off x="400778"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562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584DDFD-7204-8A4D-B615-C1CDA5DB15E2}"/>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8" name="Text Placeholder 2">
            <a:extLst>
              <a:ext uri="{FF2B5EF4-FFF2-40B4-BE49-F238E27FC236}">
                <a16:creationId xmlns:a16="http://schemas.microsoft.com/office/drawing/2014/main" id="{776A9573-2EE1-9748-A725-94B9995F1DE6}"/>
              </a:ext>
            </a:extLst>
          </p:cNvPr>
          <p:cNvSpPr>
            <a:spLocks noGrp="1"/>
          </p:cNvSpPr>
          <p:nvPr>
            <p:ph type="body" idx="1"/>
          </p:nvPr>
        </p:nvSpPr>
        <p:spPr>
          <a:xfrm>
            <a:off x="400778"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0789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60696F-BA1B-124D-A46F-DBF1147B1C35}"/>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8" name="Text Placeholder 2">
            <a:extLst>
              <a:ext uri="{FF2B5EF4-FFF2-40B4-BE49-F238E27FC236}">
                <a16:creationId xmlns:a16="http://schemas.microsoft.com/office/drawing/2014/main" id="{2E97CC16-93FE-E044-B76D-4F32B6B2CE44}"/>
              </a:ext>
            </a:extLst>
          </p:cNvPr>
          <p:cNvSpPr>
            <a:spLocks noGrp="1"/>
          </p:cNvSpPr>
          <p:nvPr>
            <p:ph type="body" idx="1"/>
          </p:nvPr>
        </p:nvSpPr>
        <p:spPr>
          <a:xfrm>
            <a:off x="400778"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826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800382-F20A-9342-AC26-4A4030C32AB8}"/>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69099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8835" y="1197865"/>
            <a:ext cx="4096966" cy="2545556"/>
          </a:xfrm>
          <a:prstGeom prst="rect">
            <a:avLst/>
          </a:prstGeom>
        </p:spPr>
        <p:txBody>
          <a:bodyPr>
            <a:normAutofit/>
          </a:bodyPr>
          <a:lstStyle>
            <a:lvl1pPr algn="l" defTabSz="914378"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378"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378"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378" rtl="0" eaLnBrk="1" latinLnBrk="0" hangingPunct="1">
              <a:defRPr lang="en-US" sz="1400" kern="1200" baseline="0" dirty="0" smtClean="0">
                <a:solidFill>
                  <a:schemeClr val="tx2"/>
                </a:solidFill>
                <a:latin typeface="+mn-lt"/>
                <a:ea typeface="+mn-ea"/>
                <a:cs typeface="+mn-cs"/>
              </a:defRPr>
            </a:lvl4pPr>
            <a:lvl5pPr algn="l" defTabSz="914378" rtl="0" eaLnBrk="1" latinLnBrk="0" hangingPunct="1">
              <a:defRPr lang="en-US" sz="12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197865"/>
            <a:ext cx="4038600" cy="2545556"/>
          </a:xfrm>
          <a:prstGeom prst="rect">
            <a:avLst/>
          </a:prstGeom>
        </p:spPr>
        <p:txBody>
          <a:bodyPr>
            <a:normAutofit/>
          </a:bodyPr>
          <a:lstStyle>
            <a:lvl1pPr algn="l" defTabSz="914378"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378"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378"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378" rtl="0" eaLnBrk="1" latinLnBrk="0" hangingPunct="1">
              <a:defRPr lang="en-US" sz="1600" kern="1200" baseline="0" dirty="0" smtClean="0">
                <a:solidFill>
                  <a:schemeClr val="tx2"/>
                </a:solidFill>
                <a:latin typeface="+mn-lt"/>
                <a:ea typeface="+mn-ea"/>
                <a:cs typeface="+mn-cs"/>
              </a:defRPr>
            </a:lvl4pPr>
            <a:lvl5pPr algn="l" defTabSz="914378" rtl="0" eaLnBrk="1" latinLnBrk="0" hangingPunct="1">
              <a:defRPr lang="en-US" sz="14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20758D08-DE38-3543-8948-411B110C4ACB}"/>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166660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79501" y="1205359"/>
            <a:ext cx="7947535" cy="3246720"/>
          </a:xfrm>
          <a:prstGeom prst="rect">
            <a:avLst/>
          </a:prstGeom>
        </p:spPr>
        <p:txBody>
          <a:bodyPr>
            <a:normAutofit/>
          </a:bodyPr>
          <a:lstStyle>
            <a:lvl1pPr algn="l" defTabSz="914378"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378"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378"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378" rtl="0" eaLnBrk="1" latinLnBrk="0" hangingPunct="1">
              <a:defRPr lang="en-US" sz="1400" kern="1200" baseline="0" dirty="0" smtClean="0">
                <a:solidFill>
                  <a:schemeClr val="tx2"/>
                </a:solidFill>
                <a:latin typeface="+mn-lt"/>
                <a:ea typeface="+mn-ea"/>
                <a:cs typeface="+mn-cs"/>
              </a:defRPr>
            </a:lvl4pPr>
            <a:lvl5pPr algn="l" defTabSz="914378" rtl="0" eaLnBrk="1" latinLnBrk="0" hangingPunct="1">
              <a:defRPr lang="en-US" sz="12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20758D08-DE38-3543-8948-411B110C4ACB}"/>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53235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Break Life Scie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 Placeholder 11">
            <a:extLst>
              <a:ext uri="{FF2B5EF4-FFF2-40B4-BE49-F238E27FC236}">
                <a16:creationId xmlns:a16="http://schemas.microsoft.com/office/drawing/2014/main" id="{EC56AF99-426A-B846-A8E6-FBE223F1B341}"/>
              </a:ext>
            </a:extLst>
          </p:cNvPr>
          <p:cNvSpPr>
            <a:spLocks noGrp="1"/>
          </p:cNvSpPr>
          <p:nvPr>
            <p:ph type="body" sz="quarter" idx="10" hasCustomPrompt="1"/>
          </p:nvPr>
        </p:nvSpPr>
        <p:spPr>
          <a:xfrm>
            <a:off x="356097" y="335822"/>
            <a:ext cx="5077837" cy="828009"/>
          </a:xfrm>
          <a:prstGeom prst="rect">
            <a:avLst/>
          </a:prstGeom>
        </p:spPr>
        <p:txBody>
          <a:bodyPr wrap="square" lIns="0" rIns="0" anchor="b"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24" name="Text Placeholder 11">
            <a:extLst>
              <a:ext uri="{FF2B5EF4-FFF2-40B4-BE49-F238E27FC236}">
                <a16:creationId xmlns:a16="http://schemas.microsoft.com/office/drawing/2014/main" id="{2C018331-F1B1-D94F-A9AC-31F5371B43E3}"/>
              </a:ext>
            </a:extLst>
          </p:cNvPr>
          <p:cNvSpPr>
            <a:spLocks noGrp="1"/>
          </p:cNvSpPr>
          <p:nvPr>
            <p:ph type="body" sz="quarter" idx="12" hasCustomPrompt="1"/>
          </p:nvPr>
        </p:nvSpPr>
        <p:spPr>
          <a:xfrm>
            <a:off x="356098"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400"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5" name="Text Placeholder 11">
            <a:extLst>
              <a:ext uri="{FF2B5EF4-FFF2-40B4-BE49-F238E27FC236}">
                <a16:creationId xmlns:a16="http://schemas.microsoft.com/office/drawing/2014/main" id="{10E4BF66-4067-3F4B-B479-CE83B45C792C}"/>
              </a:ext>
            </a:extLst>
          </p:cNvPr>
          <p:cNvSpPr>
            <a:spLocks noGrp="1"/>
          </p:cNvSpPr>
          <p:nvPr>
            <p:ph type="body" sz="quarter" idx="13" hasCustomPrompt="1"/>
          </p:nvPr>
        </p:nvSpPr>
        <p:spPr>
          <a:xfrm>
            <a:off x="356097" y="4183082"/>
            <a:ext cx="3485478"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Presenter Title</a:t>
            </a:r>
          </a:p>
        </p:txBody>
      </p:sp>
      <p:sp>
        <p:nvSpPr>
          <p:cNvPr id="26" name="Text Placeholder 11">
            <a:extLst>
              <a:ext uri="{FF2B5EF4-FFF2-40B4-BE49-F238E27FC236}">
                <a16:creationId xmlns:a16="http://schemas.microsoft.com/office/drawing/2014/main" id="{F541F7A7-E73D-454B-9D47-6B36C9B36ED8}"/>
              </a:ext>
            </a:extLst>
          </p:cNvPr>
          <p:cNvSpPr>
            <a:spLocks noGrp="1"/>
          </p:cNvSpPr>
          <p:nvPr>
            <p:ph type="body" sz="quarter" idx="14" hasCustomPrompt="1"/>
          </p:nvPr>
        </p:nvSpPr>
        <p:spPr>
          <a:xfrm>
            <a:off x="356097" y="4571636"/>
            <a:ext cx="3485478"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ECC10799-59B7-084A-BEC9-4D7D2C284957}"/>
              </a:ext>
            </a:extLst>
          </p:cNvPr>
          <p:cNvPicPr>
            <a:picLocks noChangeAspect="1"/>
          </p:cNvPicPr>
          <p:nvPr userDrawn="1"/>
        </p:nvPicPr>
        <p:blipFill>
          <a:blip r:embed="rId3"/>
          <a:stretch>
            <a:fillRect/>
          </a:stretch>
        </p:blipFill>
        <p:spPr>
          <a:xfrm>
            <a:off x="294352" y="2160106"/>
            <a:ext cx="2276173" cy="786696"/>
          </a:xfrm>
          <a:prstGeom prst="rect">
            <a:avLst/>
          </a:prstGeom>
        </p:spPr>
      </p:pic>
    </p:spTree>
    <p:extLst>
      <p:ext uri="{BB962C8B-B14F-4D97-AF65-F5344CB8AC3E}">
        <p14:creationId xmlns:p14="http://schemas.microsoft.com/office/powerpoint/2010/main" val="130059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a:prstGeom prst="rect">
            <a:avLst/>
          </a:prstGeom>
        </p:spPr>
        <p:txBody>
          <a:bodyPr lIns="0" anchor="b">
            <a:noAutofit/>
          </a:bodyPr>
          <a:lstStyle>
            <a:lvl1pPr marL="0" indent="0">
              <a:buNone/>
              <a:defRPr sz="1600" b="1" cap="all" baseline="0">
                <a:solidFill>
                  <a:schemeClr val="tx1">
                    <a:lumMod val="50000"/>
                  </a:schemeClr>
                </a:solidFill>
                <a:latin typeface="Calibri" panose="020F0502020204030204" pitchFamily="34" charset="0"/>
                <a:cs typeface="Calibri" panose="020F050202020403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9751"/>
            <a:ext cx="4040188" cy="2784872"/>
          </a:xfrm>
          <a:prstGeom prst="rect">
            <a:avLst/>
          </a:prstGeom>
        </p:spPr>
        <p:txBody>
          <a:bodyPr/>
          <a:lstStyle>
            <a:lvl1pPr>
              <a:defRPr sz="1400" baseline="0">
                <a:solidFill>
                  <a:schemeClr val="tx2">
                    <a:lumMod val="90000"/>
                    <a:lumOff val="10000"/>
                  </a:schemeClr>
                </a:solidFill>
                <a:latin typeface="Calibri" panose="020F0502020204030204" pitchFamily="34" charset="0"/>
                <a:cs typeface="Calibri" panose="020F0502020204030204" pitchFamily="34" charset="0"/>
              </a:defRPr>
            </a:lvl1pPr>
            <a:lvl2pPr marL="573074" indent="-174621">
              <a:tabLst/>
              <a:defRPr sz="1200" baseline="0">
                <a:solidFill>
                  <a:schemeClr val="tx2">
                    <a:lumMod val="90000"/>
                    <a:lumOff val="10000"/>
                  </a:schemeClr>
                </a:solidFill>
                <a:latin typeface="Calibri" panose="020F0502020204030204" pitchFamily="34" charset="0"/>
                <a:cs typeface="Calibri" panose="020F0502020204030204" pitchFamily="34" charset="0"/>
              </a:defRPr>
            </a:lvl2pPr>
            <a:lvl3pPr>
              <a:defRPr sz="1000" baseline="0">
                <a:solidFill>
                  <a:schemeClr val="tx2"/>
                </a:solidFill>
                <a:latin typeface="Calibri" panose="020F0502020204030204" pitchFamily="34" charset="0"/>
                <a:cs typeface="Calibri" panose="020F0502020204030204" pitchFamily="34" charset="0"/>
              </a:defRPr>
            </a:lvl3pPr>
            <a:lvl4pPr>
              <a:defRPr sz="1400" baseline="0">
                <a:solidFill>
                  <a:schemeClr val="tx2"/>
                </a:solidFill>
                <a:latin typeface="+mn-lt"/>
              </a:defRPr>
            </a:lvl4pPr>
            <a:lvl5pPr>
              <a:defRPr sz="1200" baseline="0">
                <a:solidFill>
                  <a:schemeClr val="tx2"/>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7" y="1151335"/>
            <a:ext cx="4041775" cy="479822"/>
          </a:xfrm>
          <a:prstGeom prst="rect">
            <a:avLst/>
          </a:prstGeom>
        </p:spPr>
        <p:txBody>
          <a:bodyPr lIns="0" anchor="b">
            <a:noAutofit/>
          </a:bodyPr>
          <a:lstStyle>
            <a:lvl1pPr marL="0" indent="0">
              <a:buNone/>
              <a:defRPr sz="1600" b="1" cap="all" baseline="0">
                <a:solidFill>
                  <a:schemeClr val="tx1">
                    <a:lumMod val="50000"/>
                  </a:schemeClr>
                </a:solidFill>
                <a:latin typeface="Calibri" panose="020F0502020204030204" pitchFamily="34" charset="0"/>
                <a:cs typeface="Calibri" panose="020F050202020403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809751"/>
            <a:ext cx="4041775" cy="2784872"/>
          </a:xfrm>
          <a:prstGeom prst="rect">
            <a:avLst/>
          </a:prstGeom>
        </p:spPr>
        <p:txBody>
          <a:bodyPr/>
          <a:lstStyle>
            <a:lvl1pPr>
              <a:defRPr sz="1400" baseline="0">
                <a:solidFill>
                  <a:schemeClr val="tx2">
                    <a:lumMod val="90000"/>
                    <a:lumOff val="10000"/>
                  </a:schemeClr>
                </a:solidFill>
                <a:latin typeface="Calibri" panose="020F0502020204030204" pitchFamily="34" charset="0"/>
                <a:cs typeface="Calibri" panose="020F0502020204030204" pitchFamily="34" charset="0"/>
              </a:defRPr>
            </a:lvl1pPr>
            <a:lvl2pPr>
              <a:defRPr sz="1200" baseline="0">
                <a:solidFill>
                  <a:schemeClr val="tx2">
                    <a:lumMod val="90000"/>
                    <a:lumOff val="10000"/>
                  </a:schemeClr>
                </a:solidFill>
                <a:latin typeface="Calibri" panose="020F0502020204030204" pitchFamily="34" charset="0"/>
                <a:cs typeface="Calibri" panose="020F0502020204030204" pitchFamily="34" charset="0"/>
              </a:defRPr>
            </a:lvl2pPr>
            <a:lvl3pPr>
              <a:defRPr sz="1000" baseline="0">
                <a:solidFill>
                  <a:schemeClr val="tx2"/>
                </a:solidFill>
                <a:latin typeface="Calibri" panose="020F0502020204030204" pitchFamily="34" charset="0"/>
                <a:cs typeface="Calibri" panose="020F0502020204030204" pitchFamily="34" charset="0"/>
              </a:defRPr>
            </a:lvl3pPr>
            <a:lvl4pPr>
              <a:defRPr sz="1400" baseline="0">
                <a:solidFill>
                  <a:schemeClr val="tx2"/>
                </a:solidFill>
                <a:latin typeface="+mn-lt"/>
              </a:defRPr>
            </a:lvl4pPr>
            <a:lvl5pPr>
              <a:defRPr sz="1200" baseline="0">
                <a:solidFill>
                  <a:schemeClr val="tx2"/>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8F45B328-0702-5843-930C-41D593B8596E}"/>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60756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nk with Small Title">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3127" y="214183"/>
            <a:ext cx="7864475" cy="247650"/>
          </a:xfrm>
          <a:prstGeom prst="rect">
            <a:avLst/>
          </a:prstGeom>
        </p:spPr>
        <p:txBody>
          <a:bodyPr/>
          <a:lstStyle>
            <a:lvl1pPr>
              <a:defRPr sz="1600" baseline="0"/>
            </a:lvl1pPr>
          </a:lstStyle>
          <a:p>
            <a:r>
              <a:rPr lang="en-US"/>
              <a:t>Click To Edit Master Title Style</a:t>
            </a:r>
          </a:p>
        </p:txBody>
      </p:sp>
    </p:spTree>
    <p:extLst>
      <p:ext uri="{BB962C8B-B14F-4D97-AF65-F5344CB8AC3E}">
        <p14:creationId xmlns:p14="http://schemas.microsoft.com/office/powerpoint/2010/main" val="31929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3"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887D564B-F4DB-1545-90D2-A7AA94C40F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4594225"/>
            <a:ext cx="1599897" cy="587840"/>
          </a:xfrm>
          <a:prstGeom prst="rect">
            <a:avLst/>
          </a:prstGeom>
        </p:spPr>
      </p:pic>
    </p:spTree>
    <p:extLst>
      <p:ext uri="{BB962C8B-B14F-4D97-AF65-F5344CB8AC3E}">
        <p14:creationId xmlns:p14="http://schemas.microsoft.com/office/powerpoint/2010/main" val="181949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3"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630AC2D0-2D95-C94D-A2EE-067B77AD2D1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4594225"/>
            <a:ext cx="1599897" cy="587840"/>
          </a:xfrm>
          <a:prstGeom prst="rect">
            <a:avLst/>
          </a:prstGeom>
        </p:spPr>
      </p:pic>
    </p:spTree>
    <p:extLst>
      <p:ext uri="{BB962C8B-B14F-4D97-AF65-F5344CB8AC3E}">
        <p14:creationId xmlns:p14="http://schemas.microsoft.com/office/powerpoint/2010/main" val="194141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1_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3"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DABF8E64-2D00-174F-B735-10958361086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4594225"/>
            <a:ext cx="1599897" cy="587840"/>
          </a:xfrm>
          <a:prstGeom prst="rect">
            <a:avLst/>
          </a:prstGeom>
        </p:spPr>
      </p:pic>
    </p:spTree>
    <p:extLst>
      <p:ext uri="{BB962C8B-B14F-4D97-AF65-F5344CB8AC3E}">
        <p14:creationId xmlns:p14="http://schemas.microsoft.com/office/powerpoint/2010/main" val="193330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2_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3"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694D143E-3FF2-1F4D-975E-62272F4E9D8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4594225"/>
            <a:ext cx="1599897" cy="587840"/>
          </a:xfrm>
          <a:prstGeom prst="rect">
            <a:avLst/>
          </a:prstGeom>
        </p:spPr>
      </p:pic>
    </p:spTree>
    <p:extLst>
      <p:ext uri="{BB962C8B-B14F-4D97-AF65-F5344CB8AC3E}">
        <p14:creationId xmlns:p14="http://schemas.microsoft.com/office/powerpoint/2010/main" val="20376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3_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3"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8D115B78-5FE5-144E-87C4-20D89333991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4594225"/>
            <a:ext cx="1599897" cy="587840"/>
          </a:xfrm>
          <a:prstGeom prst="rect">
            <a:avLst/>
          </a:prstGeom>
        </p:spPr>
      </p:pic>
    </p:spTree>
    <p:extLst>
      <p:ext uri="{BB962C8B-B14F-4D97-AF65-F5344CB8AC3E}">
        <p14:creationId xmlns:p14="http://schemas.microsoft.com/office/powerpoint/2010/main" val="29718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6" y="57150"/>
            <a:ext cx="7864475" cy="685800"/>
          </a:xfrm>
          <a:prstGeom prst="rect">
            <a:avLst/>
          </a:prstGeom>
        </p:spPr>
        <p:txBody>
          <a:bodyPr/>
          <a:lstStyle>
            <a:lvl1pPr>
              <a:defRPr sz="1800" baseline="0"/>
            </a:lvl1pPr>
          </a:lstStyle>
          <a:p>
            <a:r>
              <a:rPr lang="en-US"/>
              <a:t>Sample Column Chart</a:t>
            </a:r>
          </a:p>
        </p:txBody>
      </p:sp>
      <p:sp>
        <p:nvSpPr>
          <p:cNvPr id="4" name="Chart Placeholder 3">
            <a:extLst>
              <a:ext uri="{FF2B5EF4-FFF2-40B4-BE49-F238E27FC236}">
                <a16:creationId xmlns:a16="http://schemas.microsoft.com/office/drawing/2014/main" id="{3AEEB5AE-C447-0649-A4F0-41660ABB1FEB}"/>
              </a:ext>
            </a:extLst>
          </p:cNvPr>
          <p:cNvSpPr>
            <a:spLocks noGrp="1"/>
          </p:cNvSpPr>
          <p:nvPr>
            <p:ph type="chart" sz="quarter" idx="10"/>
          </p:nvPr>
        </p:nvSpPr>
        <p:spPr>
          <a:xfrm>
            <a:off x="365126" y="742951"/>
            <a:ext cx="7864475" cy="3884613"/>
          </a:xfrm>
        </p:spPr>
        <p:txBody>
          <a:bodyPr/>
          <a:lstStyle/>
          <a:p>
            <a:r>
              <a:rPr lang="en-US"/>
              <a:t>Click icon to add chart</a:t>
            </a:r>
          </a:p>
        </p:txBody>
      </p:sp>
    </p:spTree>
    <p:extLst>
      <p:ext uri="{BB962C8B-B14F-4D97-AF65-F5344CB8AC3E}">
        <p14:creationId xmlns:p14="http://schemas.microsoft.com/office/powerpoint/2010/main" val="323538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6" y="57150"/>
            <a:ext cx="7864475" cy="685800"/>
          </a:xfrm>
          <a:prstGeom prst="rect">
            <a:avLst/>
          </a:prstGeom>
        </p:spPr>
        <p:txBody>
          <a:bodyPr/>
          <a:lstStyle>
            <a:lvl1pPr>
              <a:defRPr sz="1800" baseline="0"/>
            </a:lvl1pPr>
          </a:lstStyle>
          <a:p>
            <a:r>
              <a:rPr lang="en-US"/>
              <a:t>Sample Column Chart 2-up With Text</a:t>
            </a:r>
          </a:p>
        </p:txBody>
      </p:sp>
      <p:sp>
        <p:nvSpPr>
          <p:cNvPr id="6" name="Content Placeholder 5"/>
          <p:cNvSpPr>
            <a:spLocks noGrp="1"/>
          </p:cNvSpPr>
          <p:nvPr>
            <p:ph sz="quarter" idx="10"/>
          </p:nvPr>
        </p:nvSpPr>
        <p:spPr>
          <a:xfrm>
            <a:off x="555625" y="4029290"/>
            <a:ext cx="8045450" cy="241300"/>
          </a:xfrm>
        </p:spPr>
        <p:txBody>
          <a:bodyPr>
            <a:noAutofit/>
          </a:bodyPr>
          <a:lstStyle>
            <a:lvl1pPr marL="0" indent="0">
              <a:buNone/>
              <a:defRPr sz="1400"/>
            </a:lvl1pPr>
          </a:lstStyle>
          <a:p>
            <a:pPr lvl="0"/>
            <a:r>
              <a:rPr lang="en-US"/>
              <a:t>Click to edit Master text styles</a:t>
            </a:r>
          </a:p>
        </p:txBody>
      </p:sp>
      <p:sp>
        <p:nvSpPr>
          <p:cNvPr id="4" name="Chart Placeholder 3">
            <a:extLst>
              <a:ext uri="{FF2B5EF4-FFF2-40B4-BE49-F238E27FC236}">
                <a16:creationId xmlns:a16="http://schemas.microsoft.com/office/drawing/2014/main" id="{6DD85570-BA75-5744-8AD5-73D4FFFDBE83}"/>
              </a:ext>
            </a:extLst>
          </p:cNvPr>
          <p:cNvSpPr>
            <a:spLocks noGrp="1"/>
          </p:cNvSpPr>
          <p:nvPr>
            <p:ph type="chart" sz="quarter" idx="11"/>
          </p:nvPr>
        </p:nvSpPr>
        <p:spPr>
          <a:xfrm>
            <a:off x="665164" y="1246189"/>
            <a:ext cx="3552825" cy="2555875"/>
          </a:xfrm>
        </p:spPr>
        <p:txBody>
          <a:bodyPr/>
          <a:lstStyle/>
          <a:p>
            <a:r>
              <a:rPr lang="en-US"/>
              <a:t>Click icon to add chart</a:t>
            </a:r>
          </a:p>
        </p:txBody>
      </p:sp>
      <p:sp>
        <p:nvSpPr>
          <p:cNvPr id="8" name="Chart Placeholder 7">
            <a:extLst>
              <a:ext uri="{FF2B5EF4-FFF2-40B4-BE49-F238E27FC236}">
                <a16:creationId xmlns:a16="http://schemas.microsoft.com/office/drawing/2014/main" id="{81E7DA0B-9E40-784D-B8FC-420FF70B7265}"/>
              </a:ext>
            </a:extLst>
          </p:cNvPr>
          <p:cNvSpPr>
            <a:spLocks noGrp="1"/>
          </p:cNvSpPr>
          <p:nvPr>
            <p:ph type="chart" sz="quarter" idx="12"/>
          </p:nvPr>
        </p:nvSpPr>
        <p:spPr>
          <a:xfrm>
            <a:off x="4360633" y="1246189"/>
            <a:ext cx="3957637" cy="2555875"/>
          </a:xfrm>
        </p:spPr>
        <p:txBody>
          <a:bodyPr/>
          <a:lstStyle/>
          <a:p>
            <a:r>
              <a:rPr lang="en-US"/>
              <a:t>Click icon to add chart</a:t>
            </a:r>
          </a:p>
        </p:txBody>
      </p:sp>
    </p:spTree>
    <p:extLst>
      <p:ext uri="{BB962C8B-B14F-4D97-AF65-F5344CB8AC3E}">
        <p14:creationId xmlns:p14="http://schemas.microsoft.com/office/powerpoint/2010/main" val="176836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 Content + Chart">
    <p:spTree>
      <p:nvGrpSpPr>
        <p:cNvPr id="1" name=""/>
        <p:cNvGrpSpPr/>
        <p:nvPr/>
      </p:nvGrpSpPr>
      <p:grpSpPr>
        <a:xfrm>
          <a:off x="0" y="0"/>
          <a:ext cx="0" cy="0"/>
          <a:chOff x="0" y="0"/>
          <a:chExt cx="0" cy="0"/>
        </a:xfrm>
      </p:grpSpPr>
      <p:cxnSp>
        <p:nvCxnSpPr>
          <p:cNvPr id="4" name="Straight Connector 3"/>
          <p:cNvCxnSpPr/>
          <p:nvPr/>
        </p:nvCxnSpPr>
        <p:spPr>
          <a:xfrm flipV="1">
            <a:off x="4567192" y="1579390"/>
            <a:ext cx="0" cy="2312988"/>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65126" y="57150"/>
            <a:ext cx="7864475" cy="685800"/>
          </a:xfrm>
          <a:prstGeom prst="rect">
            <a:avLst/>
          </a:prstGeom>
        </p:spPr>
        <p:txBody>
          <a:bodyPr/>
          <a:lstStyle>
            <a:lvl1pPr>
              <a:defRPr sz="1800"/>
            </a:lvl1pPr>
          </a:lstStyle>
          <a:p>
            <a:r>
              <a:rPr lang="en-US"/>
              <a:t>Pie Chart + Text</a:t>
            </a:r>
          </a:p>
        </p:txBody>
      </p:sp>
      <p:sp>
        <p:nvSpPr>
          <p:cNvPr id="13" name="Content Placeholder 12"/>
          <p:cNvSpPr>
            <a:spLocks noGrp="1"/>
          </p:cNvSpPr>
          <p:nvPr>
            <p:ph sz="quarter" idx="11"/>
          </p:nvPr>
        </p:nvSpPr>
        <p:spPr>
          <a:xfrm>
            <a:off x="466726" y="2189635"/>
            <a:ext cx="3314969" cy="1050925"/>
          </a:xfrm>
        </p:spPr>
        <p:txBody>
          <a:bodyPr/>
          <a:lstStyle>
            <a:lvl1pPr marL="0" indent="0">
              <a:buFont typeface="Arial"/>
              <a:buNone/>
              <a:defRPr sz="1400">
                <a:solidFill>
                  <a:schemeClr val="accent1"/>
                </a:solidFill>
              </a:defRPr>
            </a:lvl1pPr>
            <a:lvl2pPr marL="0" indent="0">
              <a:spcAft>
                <a:spcPts val="0"/>
              </a:spcAft>
              <a:buNone/>
              <a:defRPr sz="1400">
                <a:solidFill>
                  <a:schemeClr val="accent2"/>
                </a:solidFill>
              </a:defRPr>
            </a:lvl2pPr>
            <a:lvl3pPr marL="685783" indent="0">
              <a:buNone/>
              <a:defRPr/>
            </a:lvl3pPr>
            <a:lvl4pPr marL="974701" indent="0">
              <a:buNone/>
              <a:defRPr/>
            </a:lvl4pPr>
            <a:lvl5pPr marL="1146146" indent="0">
              <a:buNone/>
              <a:defRPr/>
            </a:lvl5pPr>
          </a:lstStyle>
          <a:p>
            <a:pPr lvl="0"/>
            <a:r>
              <a:rPr lang="en-US"/>
              <a:t>Click to edit Master text styles</a:t>
            </a:r>
          </a:p>
          <a:p>
            <a:pPr lvl="1"/>
            <a:r>
              <a:rPr lang="en-US"/>
              <a:t>Second level</a:t>
            </a:r>
          </a:p>
        </p:txBody>
      </p:sp>
      <p:sp>
        <p:nvSpPr>
          <p:cNvPr id="9" name="Chart Placeholder 8">
            <a:extLst>
              <a:ext uri="{FF2B5EF4-FFF2-40B4-BE49-F238E27FC236}">
                <a16:creationId xmlns:a16="http://schemas.microsoft.com/office/drawing/2014/main" id="{40E89465-5988-0E40-93A2-989446175FA2}"/>
              </a:ext>
            </a:extLst>
          </p:cNvPr>
          <p:cNvSpPr>
            <a:spLocks noGrp="1"/>
          </p:cNvSpPr>
          <p:nvPr>
            <p:ph type="chart" sz="quarter" idx="12"/>
          </p:nvPr>
        </p:nvSpPr>
        <p:spPr>
          <a:xfrm>
            <a:off x="4721225" y="1052513"/>
            <a:ext cx="4151313" cy="3657600"/>
          </a:xfrm>
        </p:spPr>
        <p:txBody>
          <a:bodyPr/>
          <a:lstStyle/>
          <a:p>
            <a:r>
              <a:rPr lang="en-US"/>
              <a:t>Click icon to add chart</a:t>
            </a:r>
          </a:p>
        </p:txBody>
      </p:sp>
    </p:spTree>
    <p:extLst>
      <p:ext uri="{BB962C8B-B14F-4D97-AF65-F5344CB8AC3E}">
        <p14:creationId xmlns:p14="http://schemas.microsoft.com/office/powerpoint/2010/main" val="39336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Break Media Entertain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A424C4AC-B333-2C46-96BC-B2E658603F2D}"/>
              </a:ext>
            </a:extLst>
          </p:cNvPr>
          <p:cNvSpPr>
            <a:spLocks noGrp="1"/>
          </p:cNvSpPr>
          <p:nvPr>
            <p:ph type="body" sz="quarter" idx="10" hasCustomPrompt="1"/>
          </p:nvPr>
        </p:nvSpPr>
        <p:spPr>
          <a:xfrm>
            <a:off x="356097" y="335822"/>
            <a:ext cx="5077837" cy="828009"/>
          </a:xfrm>
          <a:prstGeom prst="rect">
            <a:avLst/>
          </a:prstGeom>
        </p:spPr>
        <p:txBody>
          <a:bodyPr wrap="square" lIns="0" rIns="0" anchor="b"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19" name="Text Placeholder 11">
            <a:extLst>
              <a:ext uri="{FF2B5EF4-FFF2-40B4-BE49-F238E27FC236}">
                <a16:creationId xmlns:a16="http://schemas.microsoft.com/office/drawing/2014/main" id="{F6CEA7CB-94F3-4445-B111-F1881E7B8B73}"/>
              </a:ext>
            </a:extLst>
          </p:cNvPr>
          <p:cNvSpPr>
            <a:spLocks noGrp="1"/>
          </p:cNvSpPr>
          <p:nvPr>
            <p:ph type="body" sz="quarter" idx="12" hasCustomPrompt="1"/>
          </p:nvPr>
        </p:nvSpPr>
        <p:spPr>
          <a:xfrm>
            <a:off x="356098"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400"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0" name="Text Placeholder 11">
            <a:extLst>
              <a:ext uri="{FF2B5EF4-FFF2-40B4-BE49-F238E27FC236}">
                <a16:creationId xmlns:a16="http://schemas.microsoft.com/office/drawing/2014/main" id="{053A78F2-218C-3F41-96A0-EB269D06FDD7}"/>
              </a:ext>
            </a:extLst>
          </p:cNvPr>
          <p:cNvSpPr>
            <a:spLocks noGrp="1"/>
          </p:cNvSpPr>
          <p:nvPr>
            <p:ph type="body" sz="quarter" idx="13" hasCustomPrompt="1"/>
          </p:nvPr>
        </p:nvSpPr>
        <p:spPr>
          <a:xfrm>
            <a:off x="356097" y="4183082"/>
            <a:ext cx="3485478"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Presenter Title</a:t>
            </a:r>
          </a:p>
        </p:txBody>
      </p:sp>
      <p:sp>
        <p:nvSpPr>
          <p:cNvPr id="21" name="Text Placeholder 11">
            <a:extLst>
              <a:ext uri="{FF2B5EF4-FFF2-40B4-BE49-F238E27FC236}">
                <a16:creationId xmlns:a16="http://schemas.microsoft.com/office/drawing/2014/main" id="{E29030A0-FEEE-6141-AE43-24380859DCFB}"/>
              </a:ext>
            </a:extLst>
          </p:cNvPr>
          <p:cNvSpPr>
            <a:spLocks noGrp="1"/>
          </p:cNvSpPr>
          <p:nvPr>
            <p:ph type="body" sz="quarter" idx="14" hasCustomPrompt="1"/>
          </p:nvPr>
        </p:nvSpPr>
        <p:spPr>
          <a:xfrm>
            <a:off x="356097" y="4571636"/>
            <a:ext cx="3485478"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4DE166B4-6B79-914F-86C8-BD186A9BDC3C}"/>
              </a:ext>
            </a:extLst>
          </p:cNvPr>
          <p:cNvPicPr>
            <a:picLocks noChangeAspect="1"/>
          </p:cNvPicPr>
          <p:nvPr userDrawn="1"/>
        </p:nvPicPr>
        <p:blipFill>
          <a:blip r:embed="rId3"/>
          <a:stretch>
            <a:fillRect/>
          </a:stretch>
        </p:blipFill>
        <p:spPr>
          <a:xfrm>
            <a:off x="294352" y="2160106"/>
            <a:ext cx="2276173" cy="786696"/>
          </a:xfrm>
          <a:prstGeom prst="rect">
            <a:avLst/>
          </a:prstGeom>
        </p:spPr>
      </p:pic>
    </p:spTree>
    <p:extLst>
      <p:ext uri="{BB962C8B-B14F-4D97-AF65-F5344CB8AC3E}">
        <p14:creationId xmlns:p14="http://schemas.microsoft.com/office/powerpoint/2010/main" val="331967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6" y="57150"/>
            <a:ext cx="7864475" cy="685800"/>
          </a:xfrm>
          <a:prstGeom prst="rect">
            <a:avLst/>
          </a:prstGeom>
        </p:spPr>
        <p:txBody>
          <a:bodyPr/>
          <a:lstStyle>
            <a:lvl1pPr>
              <a:defRPr sz="1800"/>
            </a:lvl1pPr>
          </a:lstStyle>
          <a:p>
            <a:r>
              <a:rPr lang="en-US"/>
              <a:t>Table</a:t>
            </a:r>
          </a:p>
        </p:txBody>
      </p:sp>
      <p:sp>
        <p:nvSpPr>
          <p:cNvPr id="4" name="Table Placeholder 3">
            <a:extLst>
              <a:ext uri="{FF2B5EF4-FFF2-40B4-BE49-F238E27FC236}">
                <a16:creationId xmlns:a16="http://schemas.microsoft.com/office/drawing/2014/main" id="{EA007DC3-A8E2-F848-B6D4-CFEBED0F1D3E}"/>
              </a:ext>
            </a:extLst>
          </p:cNvPr>
          <p:cNvSpPr>
            <a:spLocks noGrp="1"/>
          </p:cNvSpPr>
          <p:nvPr>
            <p:ph type="tbl" sz="quarter" idx="13"/>
          </p:nvPr>
        </p:nvSpPr>
        <p:spPr>
          <a:xfrm>
            <a:off x="365127" y="953792"/>
            <a:ext cx="7864474" cy="3498939"/>
          </a:xfrm>
        </p:spPr>
        <p:txBody>
          <a:bodyPr/>
          <a:lstStyle/>
          <a:p>
            <a:r>
              <a:rPr lang="en-US"/>
              <a:t>Click icon to add table</a:t>
            </a:r>
          </a:p>
        </p:txBody>
      </p:sp>
    </p:spTree>
    <p:extLst>
      <p:ext uri="{BB962C8B-B14F-4D97-AF65-F5344CB8AC3E}">
        <p14:creationId xmlns:p14="http://schemas.microsoft.com/office/powerpoint/2010/main" val="93947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tandard Styles">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716187B-DC71-234B-B86B-73B9DB2ADA98}"/>
              </a:ext>
            </a:extLst>
          </p:cNvPr>
          <p:cNvGrpSpPr/>
          <p:nvPr/>
        </p:nvGrpSpPr>
        <p:grpSpPr>
          <a:xfrm>
            <a:off x="618745" y="1157479"/>
            <a:ext cx="2402401" cy="3167630"/>
            <a:chOff x="381000" y="1047750"/>
            <a:chExt cx="2716213" cy="3581400"/>
          </a:xfrm>
        </p:grpSpPr>
        <p:sp>
          <p:nvSpPr>
            <p:cNvPr id="3" name="Rectangle 2"/>
            <p:cNvSpPr/>
            <p:nvPr userDrawn="1"/>
          </p:nvSpPr>
          <p:spPr>
            <a:xfrm>
              <a:off x="381000" y="1047750"/>
              <a:ext cx="1295400" cy="1143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FFFFFF"/>
                </a:solidFill>
              </a:endParaRPr>
            </a:p>
          </p:txBody>
        </p:sp>
        <p:sp>
          <p:nvSpPr>
            <p:cNvPr id="4" name="Rectangle 3"/>
            <p:cNvSpPr/>
            <p:nvPr userDrawn="1"/>
          </p:nvSpPr>
          <p:spPr>
            <a:xfrm>
              <a:off x="1801813" y="1047750"/>
              <a:ext cx="1295400" cy="1143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userDrawn="1"/>
          </p:nvSpPr>
          <p:spPr>
            <a:xfrm>
              <a:off x="381000" y="2290763"/>
              <a:ext cx="1295400" cy="433387"/>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userDrawn="1"/>
          </p:nvSpPr>
          <p:spPr>
            <a:xfrm>
              <a:off x="1801813" y="2290763"/>
              <a:ext cx="1295400" cy="433387"/>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6"/>
            <p:cNvSpPr/>
            <p:nvPr userDrawn="1"/>
          </p:nvSpPr>
          <p:spPr>
            <a:xfrm>
              <a:off x="381000" y="2952750"/>
              <a:ext cx="1295400" cy="1143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Rectangle 7"/>
            <p:cNvSpPr/>
            <p:nvPr userDrawn="1"/>
          </p:nvSpPr>
          <p:spPr>
            <a:xfrm>
              <a:off x="1801813" y="2952750"/>
              <a:ext cx="1295400" cy="1143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Rectangle 8"/>
            <p:cNvSpPr/>
            <p:nvPr userDrawn="1"/>
          </p:nvSpPr>
          <p:spPr>
            <a:xfrm>
              <a:off x="381000" y="4195763"/>
              <a:ext cx="1295400" cy="433387"/>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Rectangle 9"/>
            <p:cNvSpPr/>
            <p:nvPr userDrawn="1"/>
          </p:nvSpPr>
          <p:spPr>
            <a:xfrm>
              <a:off x="1801813" y="4195763"/>
              <a:ext cx="1295400" cy="433387"/>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grpSp>
      <p:cxnSp>
        <p:nvCxnSpPr>
          <p:cNvPr id="17" name="Straight Connector 16"/>
          <p:cNvCxnSpPr/>
          <p:nvPr/>
        </p:nvCxnSpPr>
        <p:spPr>
          <a:xfrm>
            <a:off x="3560509" y="1186074"/>
            <a:ext cx="1751012" cy="0"/>
          </a:xfrm>
          <a:prstGeom prst="line">
            <a:avLst/>
          </a:prstGeom>
          <a:ln w="9525" cmpd="sng"/>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560509" y="1327361"/>
            <a:ext cx="1751012" cy="0"/>
          </a:xfrm>
          <a:prstGeom prst="line">
            <a:avLst/>
          </a:prstGeom>
          <a:ln w="28575"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560509" y="1528974"/>
            <a:ext cx="1751012" cy="0"/>
          </a:xfrm>
          <a:prstGeom prst="line">
            <a:avLst/>
          </a:prstGeom>
          <a:ln w="28575" cmpd="sng">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560509" y="2294082"/>
            <a:ext cx="1751012" cy="0"/>
          </a:xfrm>
          <a:prstGeom prst="line">
            <a:avLst/>
          </a:prstGeom>
          <a:ln w="9525" cmpd="sng">
            <a:solidFill>
              <a:srgbClr val="6A7B84"/>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560509" y="2436957"/>
            <a:ext cx="1751012" cy="0"/>
          </a:xfrm>
          <a:prstGeom prst="line">
            <a:avLst/>
          </a:prstGeom>
          <a:ln w="28575" cmpd="sng">
            <a:solidFill>
              <a:srgbClr val="6A7B84"/>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560509" y="2638569"/>
            <a:ext cx="1751012" cy="0"/>
          </a:xfrm>
          <a:prstGeom prst="line">
            <a:avLst/>
          </a:prstGeom>
          <a:ln w="28575" cmpd="sng">
            <a:solidFill>
              <a:srgbClr val="6A7B84"/>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65126" y="57150"/>
            <a:ext cx="7864475" cy="685800"/>
          </a:xfrm>
          <a:prstGeom prst="rect">
            <a:avLst/>
          </a:prstGeom>
        </p:spPr>
        <p:txBody>
          <a:bodyPr/>
          <a:lstStyle>
            <a:lvl1pPr>
              <a:defRPr sz="1800" b="1" baseline="0"/>
            </a:lvl1pPr>
          </a:lstStyle>
          <a:p>
            <a:r>
              <a:rPr lang="en-US"/>
              <a:t>Standard Styles </a:t>
            </a:r>
          </a:p>
        </p:txBody>
      </p:sp>
      <p:grpSp>
        <p:nvGrpSpPr>
          <p:cNvPr id="14" name="Group 13">
            <a:extLst>
              <a:ext uri="{FF2B5EF4-FFF2-40B4-BE49-F238E27FC236}">
                <a16:creationId xmlns:a16="http://schemas.microsoft.com/office/drawing/2014/main" id="{5334492F-1516-2040-B4EB-E53048DF736C}"/>
              </a:ext>
            </a:extLst>
          </p:cNvPr>
          <p:cNvGrpSpPr/>
          <p:nvPr/>
        </p:nvGrpSpPr>
        <p:grpSpPr>
          <a:xfrm>
            <a:off x="5763956" y="1157479"/>
            <a:ext cx="2602803" cy="3167627"/>
            <a:chOff x="5965824" y="1047750"/>
            <a:chExt cx="2752725" cy="3581400"/>
          </a:xfrm>
        </p:grpSpPr>
        <p:sp>
          <p:nvSpPr>
            <p:cNvPr id="11" name="Rectangle 10"/>
            <p:cNvSpPr/>
            <p:nvPr userDrawn="1"/>
          </p:nvSpPr>
          <p:spPr>
            <a:xfrm>
              <a:off x="5965824" y="1047750"/>
              <a:ext cx="2743200" cy="685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a:solidFill>
                    <a:schemeClr val="bg1"/>
                  </a:solidFill>
                </a:rPr>
                <a:t>Dark Callout/takeaway</a:t>
              </a:r>
            </a:p>
          </p:txBody>
        </p:sp>
        <p:sp>
          <p:nvSpPr>
            <p:cNvPr id="12" name="Rectangle 11"/>
            <p:cNvSpPr/>
            <p:nvPr userDrawn="1"/>
          </p:nvSpPr>
          <p:spPr>
            <a:xfrm>
              <a:off x="5965824" y="2952750"/>
              <a:ext cx="2752725" cy="68579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a:solidFill>
                    <a:srgbClr val="FFFFFF"/>
                  </a:solidFill>
                </a:rPr>
                <a:t>Bright Highlight/takeaway</a:t>
              </a:r>
            </a:p>
          </p:txBody>
        </p:sp>
        <p:sp>
          <p:nvSpPr>
            <p:cNvPr id="23" name="Rectangle 22">
              <a:extLst>
                <a:ext uri="{FF2B5EF4-FFF2-40B4-BE49-F238E27FC236}">
                  <a16:creationId xmlns:a16="http://schemas.microsoft.com/office/drawing/2014/main" id="{842359FE-A0BA-4427-AD73-570774C5A496}"/>
                </a:ext>
              </a:extLst>
            </p:cNvPr>
            <p:cNvSpPr/>
            <p:nvPr userDrawn="1"/>
          </p:nvSpPr>
          <p:spPr>
            <a:xfrm>
              <a:off x="5965824" y="2038350"/>
              <a:ext cx="2743200" cy="6858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a:solidFill>
                    <a:schemeClr val="bg1"/>
                  </a:solidFill>
                </a:rPr>
                <a:t>Dark Callout/takeaway</a:t>
              </a:r>
            </a:p>
          </p:txBody>
        </p:sp>
        <p:sp>
          <p:nvSpPr>
            <p:cNvPr id="24" name="Rectangle 23">
              <a:extLst>
                <a:ext uri="{FF2B5EF4-FFF2-40B4-BE49-F238E27FC236}">
                  <a16:creationId xmlns:a16="http://schemas.microsoft.com/office/drawing/2014/main" id="{5FC4E1DE-DEF0-4287-AC12-850253C11259}"/>
                </a:ext>
              </a:extLst>
            </p:cNvPr>
            <p:cNvSpPr/>
            <p:nvPr userDrawn="1"/>
          </p:nvSpPr>
          <p:spPr>
            <a:xfrm>
              <a:off x="5965824" y="3943353"/>
              <a:ext cx="2752725" cy="6857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a:solidFill>
                    <a:srgbClr val="FFFFFF"/>
                  </a:solidFill>
                </a:rPr>
                <a:t>Bright Highlight/takeaway</a:t>
              </a:r>
            </a:p>
          </p:txBody>
        </p:sp>
      </p:grpSp>
      <p:cxnSp>
        <p:nvCxnSpPr>
          <p:cNvPr id="25" name="Straight Connector 24">
            <a:extLst>
              <a:ext uri="{FF2B5EF4-FFF2-40B4-BE49-F238E27FC236}">
                <a16:creationId xmlns:a16="http://schemas.microsoft.com/office/drawing/2014/main" id="{317D8B7C-D9D5-4604-97A2-72F996931174}"/>
              </a:ext>
            </a:extLst>
          </p:cNvPr>
          <p:cNvCxnSpPr/>
          <p:nvPr/>
        </p:nvCxnSpPr>
        <p:spPr>
          <a:xfrm>
            <a:off x="3560509" y="1742408"/>
            <a:ext cx="1751012" cy="0"/>
          </a:xfrm>
          <a:prstGeom prst="line">
            <a:avLst/>
          </a:prstGeom>
          <a:ln w="28575" cmpd="sng">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D34D0C5-B441-4B2B-A327-B913A7C78C39}"/>
              </a:ext>
            </a:extLst>
          </p:cNvPr>
          <p:cNvCxnSpPr/>
          <p:nvPr/>
        </p:nvCxnSpPr>
        <p:spPr>
          <a:xfrm>
            <a:off x="3560509" y="2844876"/>
            <a:ext cx="1751012" cy="0"/>
          </a:xfrm>
          <a:prstGeom prst="line">
            <a:avLst/>
          </a:prstGeom>
          <a:ln w="28575" cmpd="sng">
            <a:solidFill>
              <a:srgbClr val="6A7B84"/>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686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ample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6" y="57150"/>
            <a:ext cx="7864475" cy="685800"/>
          </a:xfrm>
          <a:prstGeom prst="rect">
            <a:avLst/>
          </a:prstGeom>
        </p:spPr>
        <p:txBody>
          <a:bodyPr/>
          <a:lstStyle>
            <a:lvl1pPr>
              <a:defRPr sz="1800"/>
            </a:lvl1pPr>
          </a:lstStyle>
          <a:p>
            <a:r>
              <a:rPr lang="en-US"/>
              <a:t>Sample Tables</a:t>
            </a:r>
          </a:p>
        </p:txBody>
      </p:sp>
      <p:graphicFrame>
        <p:nvGraphicFramePr>
          <p:cNvPr id="6" name="Table 5">
            <a:extLst>
              <a:ext uri="{FF2B5EF4-FFF2-40B4-BE49-F238E27FC236}">
                <a16:creationId xmlns:a16="http://schemas.microsoft.com/office/drawing/2014/main" id="{4B3ABCAB-8032-8C4E-8D11-ED793B820F66}"/>
              </a:ext>
            </a:extLst>
          </p:cNvPr>
          <p:cNvGraphicFramePr>
            <a:graphicFrameLocks noGrp="1"/>
          </p:cNvGraphicFramePr>
          <p:nvPr>
            <p:extLst>
              <p:ext uri="{D42A27DB-BD31-4B8C-83A1-F6EECF244321}">
                <p14:modId xmlns:p14="http://schemas.microsoft.com/office/powerpoint/2010/main" val="1620783703"/>
              </p:ext>
            </p:extLst>
          </p:nvPr>
        </p:nvGraphicFramePr>
        <p:xfrm>
          <a:off x="1197864" y="1163482"/>
          <a:ext cx="3076067" cy="1559396"/>
        </p:xfrm>
        <a:graphic>
          <a:graphicData uri="http://schemas.openxmlformats.org/drawingml/2006/table">
            <a:tbl>
              <a:tblPr firstRow="1" bandRow="1">
                <a:tableStyleId>{5C22544A-7EE6-4342-B048-85BDC9FD1C3A}</a:tableStyleId>
              </a:tblPr>
              <a:tblGrid>
                <a:gridCol w="1025356">
                  <a:extLst>
                    <a:ext uri="{9D8B030D-6E8A-4147-A177-3AD203B41FA5}">
                      <a16:colId xmlns:a16="http://schemas.microsoft.com/office/drawing/2014/main" val="20000"/>
                    </a:ext>
                  </a:extLst>
                </a:gridCol>
                <a:gridCol w="1025356">
                  <a:extLst>
                    <a:ext uri="{9D8B030D-6E8A-4147-A177-3AD203B41FA5}">
                      <a16:colId xmlns:a16="http://schemas.microsoft.com/office/drawing/2014/main" val="20001"/>
                    </a:ext>
                  </a:extLst>
                </a:gridCol>
                <a:gridCol w="1025356">
                  <a:extLst>
                    <a:ext uri="{9D8B030D-6E8A-4147-A177-3AD203B41FA5}">
                      <a16:colId xmlns:a16="http://schemas.microsoft.com/office/drawing/2014/main" val="20002"/>
                    </a:ext>
                  </a:extLst>
                </a:gridCol>
              </a:tblGrid>
              <a:tr h="311879">
                <a:tc>
                  <a:txBody>
                    <a:bodyPr/>
                    <a:lstStyle/>
                    <a:p>
                      <a:pPr algn="ctr"/>
                      <a:r>
                        <a:rPr lang="en-US" sz="1200">
                          <a:solidFill>
                            <a:schemeClr val="accent1">
                              <a:lumMod val="40000"/>
                              <a:lumOff val="60000"/>
                            </a:schemeClr>
                          </a:solidFill>
                        </a:rPr>
                        <a:t>Header</a:t>
                      </a:r>
                    </a:p>
                  </a:txBody>
                  <a:tcPr marL="76902" marR="76902" marT="38451" marB="3845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a:solidFill>
                            <a:schemeClr val="accent1">
                              <a:lumMod val="40000"/>
                              <a:lumOff val="60000"/>
                            </a:schemeClr>
                          </a:solidFill>
                        </a:rPr>
                        <a:t>Header</a:t>
                      </a:r>
                    </a:p>
                  </a:txBody>
                  <a:tcPr marL="76902" marR="76902" marT="38451" marB="3845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a:solidFill>
                            <a:schemeClr val="accent1">
                              <a:lumMod val="40000"/>
                              <a:lumOff val="60000"/>
                            </a:schemeClr>
                          </a:solidFill>
                        </a:rPr>
                        <a:t>Header</a:t>
                      </a:r>
                    </a:p>
                  </a:txBody>
                  <a:tcPr marL="76902" marR="76902" marT="38451" marB="3845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11879">
                <a:tc>
                  <a:txBody>
                    <a:bodyPr/>
                    <a:lstStyle/>
                    <a:p>
                      <a:endParaRPr lang="en-US" sz="1200">
                        <a:solidFill>
                          <a:schemeClr val="tx2"/>
                        </a:solidFill>
                        <a:latin typeface="+mn-lt"/>
                      </a:endParaRPr>
                    </a:p>
                  </a:txBody>
                  <a:tcPr marL="76902" marR="76902" marT="38451" marB="38451">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11879">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11879">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11879">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graphicFrame>
        <p:nvGraphicFramePr>
          <p:cNvPr id="7" name="Table 6">
            <a:extLst>
              <a:ext uri="{FF2B5EF4-FFF2-40B4-BE49-F238E27FC236}">
                <a16:creationId xmlns:a16="http://schemas.microsoft.com/office/drawing/2014/main" id="{11D54DF3-1F3B-9F4B-9AEA-D008F13E07E0}"/>
              </a:ext>
            </a:extLst>
          </p:cNvPr>
          <p:cNvGraphicFramePr>
            <a:graphicFrameLocks noGrp="1"/>
          </p:cNvGraphicFramePr>
          <p:nvPr>
            <p:extLst>
              <p:ext uri="{D42A27DB-BD31-4B8C-83A1-F6EECF244321}">
                <p14:modId xmlns:p14="http://schemas.microsoft.com/office/powerpoint/2010/main" val="4227691330"/>
              </p:ext>
            </p:extLst>
          </p:nvPr>
        </p:nvGraphicFramePr>
        <p:xfrm>
          <a:off x="4786609" y="1163482"/>
          <a:ext cx="3076067" cy="1559396"/>
        </p:xfrm>
        <a:graphic>
          <a:graphicData uri="http://schemas.openxmlformats.org/drawingml/2006/table">
            <a:tbl>
              <a:tblPr firstRow="1" bandRow="1">
                <a:tableStyleId>{5C22544A-7EE6-4342-B048-85BDC9FD1C3A}</a:tableStyleId>
              </a:tblPr>
              <a:tblGrid>
                <a:gridCol w="1025356">
                  <a:extLst>
                    <a:ext uri="{9D8B030D-6E8A-4147-A177-3AD203B41FA5}">
                      <a16:colId xmlns:a16="http://schemas.microsoft.com/office/drawing/2014/main" val="20000"/>
                    </a:ext>
                  </a:extLst>
                </a:gridCol>
                <a:gridCol w="1025356">
                  <a:extLst>
                    <a:ext uri="{9D8B030D-6E8A-4147-A177-3AD203B41FA5}">
                      <a16:colId xmlns:a16="http://schemas.microsoft.com/office/drawing/2014/main" val="20001"/>
                    </a:ext>
                  </a:extLst>
                </a:gridCol>
                <a:gridCol w="1025356">
                  <a:extLst>
                    <a:ext uri="{9D8B030D-6E8A-4147-A177-3AD203B41FA5}">
                      <a16:colId xmlns:a16="http://schemas.microsoft.com/office/drawing/2014/main" val="20002"/>
                    </a:ext>
                  </a:extLst>
                </a:gridCol>
              </a:tblGrid>
              <a:tr h="311879">
                <a:tc>
                  <a:txBody>
                    <a:bodyPr/>
                    <a:lstStyle/>
                    <a:p>
                      <a:pPr algn="ctr"/>
                      <a:r>
                        <a:rPr lang="en-US" sz="1200">
                          <a:solidFill>
                            <a:schemeClr val="accent1"/>
                          </a:solidFill>
                        </a:rPr>
                        <a:t>Header</a:t>
                      </a:r>
                    </a:p>
                  </a:txBody>
                  <a:tcPr marL="76902" marR="76902" marT="38451" marB="38451">
                    <a:lnL w="9525" cap="flat" cmpd="sng" algn="ctr">
                      <a:noFill/>
                      <a:prstDash val="sysDot"/>
                      <a:round/>
                      <a:headEnd type="none" w="med" len="med"/>
                      <a:tailEnd type="none" w="med" len="med"/>
                    </a:lnL>
                    <a:lnR w="9525" cap="flat" cmpd="sng" algn="ctr">
                      <a:solidFill>
                        <a:srgbClr val="0F73C3"/>
                      </a:solidFill>
                      <a:prstDash val="sysDot"/>
                      <a:round/>
                      <a:headEnd type="none" w="med" len="med"/>
                      <a:tailEnd type="none" w="med" len="med"/>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chemeClr val="accent1"/>
                          </a:solidFill>
                        </a:rPr>
                        <a:t>Header</a:t>
                      </a:r>
                    </a:p>
                  </a:txBody>
                  <a:tcPr marL="76902" marR="76902" marT="38451" marB="38451">
                    <a:lnL w="9525" cap="flat" cmpd="sng" algn="ctr">
                      <a:solidFill>
                        <a:srgbClr val="0F73C3"/>
                      </a:solidFill>
                      <a:prstDash val="sysDot"/>
                      <a:round/>
                      <a:headEnd type="none" w="med" len="med"/>
                      <a:tailEnd type="none" w="med" len="med"/>
                    </a:lnL>
                    <a:lnR w="9525" cap="flat" cmpd="sng" algn="ctr">
                      <a:solidFill>
                        <a:srgbClr val="0F73C3"/>
                      </a:solidFill>
                      <a:prstDash val="sysDot"/>
                      <a:round/>
                      <a:headEnd type="none" w="med" len="med"/>
                      <a:tailEnd type="none" w="med" len="med"/>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chemeClr val="accent1"/>
                          </a:solidFill>
                        </a:rPr>
                        <a:t>Header</a:t>
                      </a:r>
                    </a:p>
                  </a:txBody>
                  <a:tcPr marL="76902" marR="76902" marT="38451" marB="38451">
                    <a:lnL w="9525" cap="flat" cmpd="sng" algn="ctr">
                      <a:solidFill>
                        <a:srgbClr val="0F73C3"/>
                      </a:solidFill>
                      <a:prstDash val="sysDot"/>
                      <a:round/>
                      <a:headEnd type="none" w="med" len="med"/>
                      <a:tailEnd type="none" w="med" len="med"/>
                    </a:lnL>
                    <a:lnR w="12700" cmpd="sng">
                      <a:noFill/>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1879">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28575" cap="flat" cmpd="sng" algn="ctr">
                      <a:solidFill>
                        <a:schemeClr val="accent2"/>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28575" cap="flat" cmpd="sng" algn="ctr">
                      <a:solidFill>
                        <a:schemeClr val="accent2"/>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28575" cap="flat" cmpd="sng" algn="ctr">
                      <a:solidFill>
                        <a:schemeClr val="accent2"/>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311879">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11879">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311879">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8" name="Table 7">
            <a:extLst>
              <a:ext uri="{FF2B5EF4-FFF2-40B4-BE49-F238E27FC236}">
                <a16:creationId xmlns:a16="http://schemas.microsoft.com/office/drawing/2014/main" id="{9E1AC242-D594-C745-ABB0-C41C4598523E}"/>
              </a:ext>
            </a:extLst>
          </p:cNvPr>
          <p:cNvGraphicFramePr>
            <a:graphicFrameLocks noGrp="1"/>
          </p:cNvGraphicFramePr>
          <p:nvPr>
            <p:extLst>
              <p:ext uri="{D42A27DB-BD31-4B8C-83A1-F6EECF244321}">
                <p14:modId xmlns:p14="http://schemas.microsoft.com/office/powerpoint/2010/main" val="222730404"/>
              </p:ext>
            </p:extLst>
          </p:nvPr>
        </p:nvGraphicFramePr>
        <p:xfrm>
          <a:off x="1197863" y="3143405"/>
          <a:ext cx="6664815" cy="1247517"/>
        </p:xfrm>
        <a:graphic>
          <a:graphicData uri="http://schemas.openxmlformats.org/drawingml/2006/table">
            <a:tbl>
              <a:tblPr firstRow="1" bandRow="1">
                <a:tableStyleId>{5C22544A-7EE6-4342-B048-85BDC9FD1C3A}</a:tableStyleId>
              </a:tblPr>
              <a:tblGrid>
                <a:gridCol w="1332963">
                  <a:extLst>
                    <a:ext uri="{9D8B030D-6E8A-4147-A177-3AD203B41FA5}">
                      <a16:colId xmlns:a16="http://schemas.microsoft.com/office/drawing/2014/main" val="1172607692"/>
                    </a:ext>
                  </a:extLst>
                </a:gridCol>
                <a:gridCol w="1332963">
                  <a:extLst>
                    <a:ext uri="{9D8B030D-6E8A-4147-A177-3AD203B41FA5}">
                      <a16:colId xmlns:a16="http://schemas.microsoft.com/office/drawing/2014/main" val="582987546"/>
                    </a:ext>
                  </a:extLst>
                </a:gridCol>
                <a:gridCol w="1332963">
                  <a:extLst>
                    <a:ext uri="{9D8B030D-6E8A-4147-A177-3AD203B41FA5}">
                      <a16:colId xmlns:a16="http://schemas.microsoft.com/office/drawing/2014/main" val="1266951067"/>
                    </a:ext>
                  </a:extLst>
                </a:gridCol>
                <a:gridCol w="1332963">
                  <a:extLst>
                    <a:ext uri="{9D8B030D-6E8A-4147-A177-3AD203B41FA5}">
                      <a16:colId xmlns:a16="http://schemas.microsoft.com/office/drawing/2014/main" val="1406221317"/>
                    </a:ext>
                  </a:extLst>
                </a:gridCol>
                <a:gridCol w="1332963">
                  <a:extLst>
                    <a:ext uri="{9D8B030D-6E8A-4147-A177-3AD203B41FA5}">
                      <a16:colId xmlns:a16="http://schemas.microsoft.com/office/drawing/2014/main" val="3023995996"/>
                    </a:ext>
                  </a:extLst>
                </a:gridCol>
              </a:tblGrid>
              <a:tr h="311879">
                <a:tc>
                  <a:txBody>
                    <a:bodyPr/>
                    <a:lstStyle/>
                    <a:p>
                      <a:pPr algn="ctr"/>
                      <a:r>
                        <a:rPr lang="en-US" sz="120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Header</a:t>
                      </a:r>
                    </a:p>
                  </a:txBody>
                  <a:tcPr marL="76902" marR="76902" marT="38451" marB="38451"/>
                </a:tc>
                <a:extLst>
                  <a:ext uri="{0D108BD9-81ED-4DB2-BD59-A6C34878D82A}">
                    <a16:rowId xmlns:a16="http://schemas.microsoft.com/office/drawing/2014/main" val="3486777222"/>
                  </a:ext>
                </a:extLst>
              </a:tr>
              <a:tr h="311879">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extLst>
                  <a:ext uri="{0D108BD9-81ED-4DB2-BD59-A6C34878D82A}">
                    <a16:rowId xmlns:a16="http://schemas.microsoft.com/office/drawing/2014/main" val="2930108287"/>
                  </a:ext>
                </a:extLst>
              </a:tr>
              <a:tr h="311879">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extLst>
                  <a:ext uri="{0D108BD9-81ED-4DB2-BD59-A6C34878D82A}">
                    <a16:rowId xmlns:a16="http://schemas.microsoft.com/office/drawing/2014/main" val="1308363482"/>
                  </a:ext>
                </a:extLst>
              </a:tr>
              <a:tr h="311879">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extLst>
                  <a:ext uri="{0D108BD9-81ED-4DB2-BD59-A6C34878D82A}">
                    <a16:rowId xmlns:a16="http://schemas.microsoft.com/office/drawing/2014/main" val="1533523453"/>
                  </a:ext>
                </a:extLst>
              </a:tr>
            </a:tbl>
          </a:graphicData>
        </a:graphic>
      </p:graphicFrame>
    </p:spTree>
    <p:extLst>
      <p:ext uri="{BB962C8B-B14F-4D97-AF65-F5344CB8AC3E}">
        <p14:creationId xmlns:p14="http://schemas.microsoft.com/office/powerpoint/2010/main" val="154615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Frames">
    <p:spTree>
      <p:nvGrpSpPr>
        <p:cNvPr id="1" name=""/>
        <p:cNvGrpSpPr/>
        <p:nvPr/>
      </p:nvGrpSpPr>
      <p:grpSpPr>
        <a:xfrm>
          <a:off x="0" y="0"/>
          <a:ext cx="0" cy="0"/>
          <a:chOff x="0" y="0"/>
          <a:chExt cx="0" cy="0"/>
        </a:xfrm>
      </p:grpSpPr>
      <p:sp>
        <p:nvSpPr>
          <p:cNvPr id="5" name="Text Box 41"/>
          <p:cNvSpPr txBox="1">
            <a:spLocks noChangeArrowheads="1"/>
          </p:cNvSpPr>
          <p:nvPr/>
        </p:nvSpPr>
        <p:spPr bwMode="auto">
          <a:xfrm>
            <a:off x="459408" y="1202943"/>
            <a:ext cx="416877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eaLnBrk="1" fontAlgn="auto" hangingPunct="1">
              <a:spcBef>
                <a:spcPct val="50000"/>
              </a:spcBef>
              <a:spcAft>
                <a:spcPts val="0"/>
              </a:spcAft>
              <a:buSzTx/>
              <a:buFontTx/>
              <a:buNone/>
              <a:defRPr/>
            </a:pPr>
            <a:r>
              <a:rPr lang="en-US" altLang="en-US" sz="800" b="0">
                <a:solidFill>
                  <a:schemeClr val="bg1">
                    <a:lumMod val="50000"/>
                  </a:schemeClr>
                </a:solidFill>
                <a:latin typeface="+mj-lt"/>
                <a:ea typeface="+mn-ea"/>
              </a:rPr>
              <a:t>Background Shapes (can depict different locations, e.g. on site, off site, etc.</a:t>
            </a:r>
          </a:p>
        </p:txBody>
      </p:sp>
      <p:sp>
        <p:nvSpPr>
          <p:cNvPr id="2" name="Title 1"/>
          <p:cNvSpPr>
            <a:spLocks noGrp="1"/>
          </p:cNvSpPr>
          <p:nvPr>
            <p:ph type="title" hasCustomPrompt="1"/>
          </p:nvPr>
        </p:nvSpPr>
        <p:spPr>
          <a:xfrm>
            <a:off x="365126" y="57150"/>
            <a:ext cx="8467979" cy="685800"/>
          </a:xfrm>
          <a:prstGeom prst="rect">
            <a:avLst/>
          </a:prstGeom>
        </p:spPr>
        <p:txBody>
          <a:bodyPr/>
          <a:lstStyle>
            <a:lvl1pPr>
              <a:defRPr sz="1800" baseline="0"/>
            </a:lvl1pPr>
          </a:lstStyle>
          <a:p>
            <a:r>
              <a:rPr lang="en-US"/>
              <a:t>Useful Iconography Frames and Backgrounds for Diagrams</a:t>
            </a:r>
          </a:p>
        </p:txBody>
      </p:sp>
      <p:sp>
        <p:nvSpPr>
          <p:cNvPr id="30" name="Rounded Rectangle 2">
            <a:extLst>
              <a:ext uri="{FF2B5EF4-FFF2-40B4-BE49-F238E27FC236}">
                <a16:creationId xmlns:a16="http://schemas.microsoft.com/office/drawing/2014/main" id="{64971A0C-AF43-4E4B-A06F-76698C087218}"/>
              </a:ext>
            </a:extLst>
          </p:cNvPr>
          <p:cNvSpPr/>
          <p:nvPr/>
        </p:nvSpPr>
        <p:spPr>
          <a:xfrm>
            <a:off x="2310922" y="1517442"/>
            <a:ext cx="1290426" cy="2174875"/>
          </a:xfrm>
          <a:prstGeom prst="roundRect">
            <a:avLst>
              <a:gd name="adj" fmla="val 9252"/>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1" name="Rounded Rectangle 3">
            <a:extLst>
              <a:ext uri="{FF2B5EF4-FFF2-40B4-BE49-F238E27FC236}">
                <a16:creationId xmlns:a16="http://schemas.microsoft.com/office/drawing/2014/main" id="{17AD4A6C-06F9-4758-A0DB-74E365DA3F1C}"/>
              </a:ext>
            </a:extLst>
          </p:cNvPr>
          <p:cNvSpPr/>
          <p:nvPr/>
        </p:nvSpPr>
        <p:spPr>
          <a:xfrm>
            <a:off x="5318310" y="1517441"/>
            <a:ext cx="1971096" cy="3009900"/>
          </a:xfrm>
          <a:prstGeom prst="roundRect">
            <a:avLst>
              <a:gd name="adj" fmla="val 4659"/>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2" name="Rounded Rectangle 5">
            <a:extLst>
              <a:ext uri="{FF2B5EF4-FFF2-40B4-BE49-F238E27FC236}">
                <a16:creationId xmlns:a16="http://schemas.microsoft.com/office/drawing/2014/main" id="{535B674C-0D90-4054-BE8E-B5F41933498C}"/>
              </a:ext>
            </a:extLst>
          </p:cNvPr>
          <p:cNvSpPr/>
          <p:nvPr/>
        </p:nvSpPr>
        <p:spPr>
          <a:xfrm>
            <a:off x="3841552" y="1544428"/>
            <a:ext cx="1274414" cy="2147888"/>
          </a:xfrm>
          <a:prstGeom prst="roundRect">
            <a:avLst>
              <a:gd name="adj" fmla="val 9252"/>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3" name="Rounded Rectangle 6">
            <a:extLst>
              <a:ext uri="{FF2B5EF4-FFF2-40B4-BE49-F238E27FC236}">
                <a16:creationId xmlns:a16="http://schemas.microsoft.com/office/drawing/2014/main" id="{D398F513-7022-40E5-8023-55CAFF009C5E}"/>
              </a:ext>
            </a:extLst>
          </p:cNvPr>
          <p:cNvSpPr/>
          <p:nvPr/>
        </p:nvSpPr>
        <p:spPr>
          <a:xfrm>
            <a:off x="4022690" y="1752138"/>
            <a:ext cx="912137" cy="740306"/>
          </a:xfrm>
          <a:prstGeom prst="roundRect">
            <a:avLst>
              <a:gd name="adj" fmla="val 9252"/>
            </a:avLst>
          </a:prstGeom>
          <a:solidFill>
            <a:schemeClr val="bg1"/>
          </a:solidFill>
          <a:ln w="12700">
            <a:solidFill>
              <a:srgbClr val="00B6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4" name="Rounded Rectangle 7">
            <a:extLst>
              <a:ext uri="{FF2B5EF4-FFF2-40B4-BE49-F238E27FC236}">
                <a16:creationId xmlns:a16="http://schemas.microsoft.com/office/drawing/2014/main" id="{BF438510-3946-4DD9-A77E-6EC66D11A462}"/>
              </a:ext>
            </a:extLst>
          </p:cNvPr>
          <p:cNvSpPr/>
          <p:nvPr/>
        </p:nvSpPr>
        <p:spPr>
          <a:xfrm>
            <a:off x="4022690" y="2741149"/>
            <a:ext cx="912137" cy="740306"/>
          </a:xfrm>
          <a:prstGeom prst="roundRect">
            <a:avLst>
              <a:gd name="adj" fmla="val 9252"/>
            </a:avLst>
          </a:prstGeom>
          <a:solidFill>
            <a:schemeClr val="bg1"/>
          </a:solidFill>
          <a:ln w="12700">
            <a:solidFill>
              <a:srgbClr val="00B6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5" name="Rounded Rectangle 8">
            <a:extLst>
              <a:ext uri="{FF2B5EF4-FFF2-40B4-BE49-F238E27FC236}">
                <a16:creationId xmlns:a16="http://schemas.microsoft.com/office/drawing/2014/main" id="{72AD495D-E08E-4976-8D53-D15426737FF4}"/>
              </a:ext>
            </a:extLst>
          </p:cNvPr>
          <p:cNvSpPr/>
          <p:nvPr/>
        </p:nvSpPr>
        <p:spPr>
          <a:xfrm>
            <a:off x="459407" y="1565067"/>
            <a:ext cx="1611312" cy="1309687"/>
          </a:xfrm>
          <a:prstGeom prst="roundRect">
            <a:avLst>
              <a:gd name="adj" fmla="val 9252"/>
            </a:avLst>
          </a:prstGeom>
          <a:solidFill>
            <a:schemeClr val="bg1"/>
          </a:solidFill>
          <a:ln w="12700">
            <a:solidFill>
              <a:srgbClr val="6A7B8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6" name="Text Box 10">
            <a:extLst>
              <a:ext uri="{FF2B5EF4-FFF2-40B4-BE49-F238E27FC236}">
                <a16:creationId xmlns:a16="http://schemas.microsoft.com/office/drawing/2014/main" id="{82364A89-4715-49D7-9756-46B48FE6B923}"/>
              </a:ext>
            </a:extLst>
          </p:cNvPr>
          <p:cNvSpPr txBox="1">
            <a:spLocks noChangeArrowheads="1"/>
          </p:cNvSpPr>
          <p:nvPr/>
        </p:nvSpPr>
        <p:spPr bwMode="auto">
          <a:xfrm>
            <a:off x="7501089" y="2170158"/>
            <a:ext cx="107156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2</a:t>
            </a:r>
          </a:p>
        </p:txBody>
      </p:sp>
      <p:sp>
        <p:nvSpPr>
          <p:cNvPr id="37" name="Text Box 10">
            <a:extLst>
              <a:ext uri="{FF2B5EF4-FFF2-40B4-BE49-F238E27FC236}">
                <a16:creationId xmlns:a16="http://schemas.microsoft.com/office/drawing/2014/main" id="{A3B1A18A-A7A1-48FA-AC2C-4F9CC81AD1A8}"/>
              </a:ext>
            </a:extLst>
          </p:cNvPr>
          <p:cNvSpPr txBox="1">
            <a:spLocks noChangeArrowheads="1"/>
          </p:cNvSpPr>
          <p:nvPr/>
        </p:nvSpPr>
        <p:spPr bwMode="auto">
          <a:xfrm>
            <a:off x="7153757" y="4306319"/>
            <a:ext cx="18526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mj-lt"/>
                <a:cs typeface="Arial" charset="0"/>
              </a:rPr>
              <a:t>NUMBERS</a:t>
            </a:r>
            <a:br>
              <a:rPr lang="en-US" sz="800" b="0">
                <a:solidFill>
                  <a:schemeClr val="bg1">
                    <a:lumMod val="50000"/>
                  </a:schemeClr>
                </a:solidFill>
                <a:latin typeface="+mj-lt"/>
                <a:cs typeface="Arial" charset="0"/>
              </a:rPr>
            </a:br>
            <a:r>
              <a:rPr lang="en-US" sz="600" b="0">
                <a:solidFill>
                  <a:schemeClr val="bg1">
                    <a:lumMod val="50000"/>
                  </a:schemeClr>
                </a:solidFill>
                <a:latin typeface="+mj-lt"/>
                <a:cs typeface="Arial" charset="0"/>
              </a:rPr>
              <a:t>(FOR STEPS IN DIAGRAMS)</a:t>
            </a:r>
          </a:p>
        </p:txBody>
      </p:sp>
      <p:sp>
        <p:nvSpPr>
          <p:cNvPr id="38" name="Text Box 10">
            <a:extLst>
              <a:ext uri="{FF2B5EF4-FFF2-40B4-BE49-F238E27FC236}">
                <a16:creationId xmlns:a16="http://schemas.microsoft.com/office/drawing/2014/main" id="{0B70BF78-1EF6-4BC1-9FA3-F836E2A2D564}"/>
              </a:ext>
            </a:extLst>
          </p:cNvPr>
          <p:cNvSpPr txBox="1">
            <a:spLocks noChangeArrowheads="1"/>
          </p:cNvSpPr>
          <p:nvPr/>
        </p:nvSpPr>
        <p:spPr bwMode="auto">
          <a:xfrm>
            <a:off x="7491752" y="1321630"/>
            <a:ext cx="107156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1</a:t>
            </a:r>
          </a:p>
        </p:txBody>
      </p:sp>
      <p:sp>
        <p:nvSpPr>
          <p:cNvPr id="39" name="Text Box 10">
            <a:extLst>
              <a:ext uri="{FF2B5EF4-FFF2-40B4-BE49-F238E27FC236}">
                <a16:creationId xmlns:a16="http://schemas.microsoft.com/office/drawing/2014/main" id="{4E10F94E-FCC2-4BED-AA57-CB14B044256C}"/>
              </a:ext>
            </a:extLst>
          </p:cNvPr>
          <p:cNvSpPr txBox="1">
            <a:spLocks noChangeArrowheads="1"/>
          </p:cNvSpPr>
          <p:nvPr/>
        </p:nvSpPr>
        <p:spPr bwMode="auto">
          <a:xfrm>
            <a:off x="7529789" y="3055982"/>
            <a:ext cx="107156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3</a:t>
            </a:r>
          </a:p>
        </p:txBody>
      </p:sp>
    </p:spTree>
    <p:extLst>
      <p:ext uri="{BB962C8B-B14F-4D97-AF65-F5344CB8AC3E}">
        <p14:creationId xmlns:p14="http://schemas.microsoft.com/office/powerpoint/2010/main" val="399121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rrows">
    <p:spTree>
      <p:nvGrpSpPr>
        <p:cNvPr id="1" name=""/>
        <p:cNvGrpSpPr/>
        <p:nvPr/>
      </p:nvGrpSpPr>
      <p:grpSpPr>
        <a:xfrm>
          <a:off x="0" y="0"/>
          <a:ext cx="0" cy="0"/>
          <a:chOff x="0" y="0"/>
          <a:chExt cx="0" cy="0"/>
        </a:xfrm>
      </p:grpSpPr>
      <p:sp>
        <p:nvSpPr>
          <p:cNvPr id="3" name="Text Box 33"/>
          <p:cNvSpPr txBox="1">
            <a:spLocks noChangeArrowheads="1"/>
          </p:cNvSpPr>
          <p:nvPr/>
        </p:nvSpPr>
        <p:spPr bwMode="auto">
          <a:xfrm>
            <a:off x="5509361" y="3983221"/>
            <a:ext cx="79488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ARROW 1</a:t>
            </a:r>
          </a:p>
        </p:txBody>
      </p:sp>
      <p:sp>
        <p:nvSpPr>
          <p:cNvPr id="4" name="Text Box 34"/>
          <p:cNvSpPr txBox="1">
            <a:spLocks noChangeArrowheads="1"/>
          </p:cNvSpPr>
          <p:nvPr/>
        </p:nvSpPr>
        <p:spPr bwMode="auto">
          <a:xfrm>
            <a:off x="7282789" y="3983221"/>
            <a:ext cx="79488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ARROW 2 </a:t>
            </a:r>
          </a:p>
        </p:txBody>
      </p:sp>
      <p:sp>
        <p:nvSpPr>
          <p:cNvPr id="5" name="Text Box 54"/>
          <p:cNvSpPr txBox="1">
            <a:spLocks noChangeArrowheads="1"/>
          </p:cNvSpPr>
          <p:nvPr/>
        </p:nvSpPr>
        <p:spPr bwMode="auto">
          <a:xfrm>
            <a:off x="854340" y="2244485"/>
            <a:ext cx="94464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BROKEN ARROW</a:t>
            </a:r>
          </a:p>
        </p:txBody>
      </p:sp>
      <p:sp>
        <p:nvSpPr>
          <p:cNvPr id="6" name="Text Box 55"/>
          <p:cNvSpPr txBox="1">
            <a:spLocks noChangeArrowheads="1"/>
          </p:cNvSpPr>
          <p:nvPr/>
        </p:nvSpPr>
        <p:spPr bwMode="auto">
          <a:xfrm>
            <a:off x="863852" y="3980356"/>
            <a:ext cx="96341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CYCLICAL ARROW</a:t>
            </a:r>
          </a:p>
        </p:txBody>
      </p:sp>
      <p:sp>
        <p:nvSpPr>
          <p:cNvPr id="7" name="Text Box 64"/>
          <p:cNvSpPr txBox="1">
            <a:spLocks noChangeArrowheads="1"/>
          </p:cNvSpPr>
          <p:nvPr/>
        </p:nvSpPr>
        <p:spPr bwMode="auto">
          <a:xfrm>
            <a:off x="3147548" y="2244485"/>
            <a:ext cx="107867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WRAP ARROW (L)</a:t>
            </a:r>
          </a:p>
        </p:txBody>
      </p:sp>
      <p:sp>
        <p:nvSpPr>
          <p:cNvPr id="8" name="Text Box 65"/>
          <p:cNvSpPr txBox="1">
            <a:spLocks noChangeArrowheads="1"/>
          </p:cNvSpPr>
          <p:nvPr/>
        </p:nvSpPr>
        <p:spPr bwMode="auto">
          <a:xfrm>
            <a:off x="3383788" y="3983222"/>
            <a:ext cx="90161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WRAP ARROW (R)</a:t>
            </a:r>
          </a:p>
        </p:txBody>
      </p:sp>
      <p:pic>
        <p:nvPicPr>
          <p:cNvPr id="9" name="Picture 1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12762" y="1116459"/>
            <a:ext cx="487226" cy="139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99332" y="1447866"/>
            <a:ext cx="1761797" cy="103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78643" y="3191276"/>
            <a:ext cx="1342382" cy="58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78643" y="1452537"/>
            <a:ext cx="1342382" cy="58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96941" y="3024262"/>
            <a:ext cx="1464188" cy="68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2"/>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99964" y="3264108"/>
            <a:ext cx="1650037" cy="4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4"/>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32593" y="2730525"/>
            <a:ext cx="1025936" cy="95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a:extLst>
              <a:ext uri="{FF2B5EF4-FFF2-40B4-BE49-F238E27FC236}">
                <a16:creationId xmlns:a16="http://schemas.microsoft.com/office/drawing/2014/main" id="{E3C3226B-F110-0C4A-9343-BD9F65F051B5}"/>
              </a:ext>
            </a:extLst>
          </p:cNvPr>
          <p:cNvGrpSpPr/>
          <p:nvPr/>
        </p:nvGrpSpPr>
        <p:grpSpPr>
          <a:xfrm>
            <a:off x="530528" y="1409046"/>
            <a:ext cx="1592273" cy="541222"/>
            <a:chOff x="1023207" y="1735429"/>
            <a:chExt cx="1592273" cy="541222"/>
          </a:xfrm>
        </p:grpSpPr>
        <p:pic>
          <p:nvPicPr>
            <p:cNvPr id="16" name="Picture 25"/>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1023207" y="2006668"/>
              <a:ext cx="1592273" cy="26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6"/>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023207" y="1735429"/>
              <a:ext cx="1592273" cy="27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hasCustomPrompt="1"/>
          </p:nvPr>
        </p:nvSpPr>
        <p:spPr>
          <a:xfrm>
            <a:off x="365126" y="57150"/>
            <a:ext cx="7864475" cy="685800"/>
          </a:xfrm>
          <a:prstGeom prst="rect">
            <a:avLst/>
          </a:prstGeom>
        </p:spPr>
        <p:txBody>
          <a:bodyPr/>
          <a:lstStyle>
            <a:lvl1pPr>
              <a:defRPr sz="1800"/>
            </a:lvl1pPr>
          </a:lstStyle>
          <a:p>
            <a:r>
              <a:rPr lang="en-US"/>
              <a:t>Arrows</a:t>
            </a:r>
          </a:p>
        </p:txBody>
      </p:sp>
    </p:spTree>
    <p:extLst>
      <p:ext uri="{BB962C8B-B14F-4D97-AF65-F5344CB8AC3E}">
        <p14:creationId xmlns:p14="http://schemas.microsoft.com/office/powerpoint/2010/main" val="35857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Log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6" y="57150"/>
            <a:ext cx="7864475" cy="685800"/>
          </a:xfrm>
          <a:prstGeom prst="rect">
            <a:avLst/>
          </a:prstGeom>
        </p:spPr>
        <p:txBody>
          <a:bodyPr/>
          <a:lstStyle>
            <a:lvl1pPr>
              <a:defRPr sz="1800"/>
            </a:lvl1pPr>
          </a:lstStyle>
          <a:p>
            <a:r>
              <a:rPr lang="en-US"/>
              <a:t>Company Logos</a:t>
            </a:r>
          </a:p>
        </p:txBody>
      </p:sp>
      <p:sp>
        <p:nvSpPr>
          <p:cNvPr id="15" name="Text Box 41">
            <a:extLst>
              <a:ext uri="{FF2B5EF4-FFF2-40B4-BE49-F238E27FC236}">
                <a16:creationId xmlns:a16="http://schemas.microsoft.com/office/drawing/2014/main" id="{9A0864DC-5BA5-43DD-9AC1-396B2778DA2A}"/>
              </a:ext>
            </a:extLst>
          </p:cNvPr>
          <p:cNvSpPr txBox="1">
            <a:spLocks noChangeArrowheads="1"/>
          </p:cNvSpPr>
          <p:nvPr/>
        </p:nvSpPr>
        <p:spPr bwMode="auto">
          <a:xfrm>
            <a:off x="4995306" y="4663941"/>
            <a:ext cx="37753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algn="l" eaLnBrk="1" fontAlgn="auto" hangingPunct="1">
              <a:spcBef>
                <a:spcPct val="50000"/>
              </a:spcBef>
              <a:spcAft>
                <a:spcPts val="0"/>
              </a:spcAft>
              <a:buSzTx/>
              <a:buFontTx/>
              <a:buNone/>
              <a:defRPr/>
            </a:pPr>
            <a:r>
              <a:rPr lang="en-US" altLang="en-US" sz="800" b="0" i="0" baseline="0">
                <a:solidFill>
                  <a:schemeClr val="bg1">
                    <a:lumMod val="50000"/>
                  </a:schemeClr>
                </a:solidFill>
                <a:latin typeface="Arial" panose="020B0604020202020204" pitchFamily="34" charset="0"/>
                <a:ea typeface="+mn-ea"/>
              </a:rPr>
              <a:t>Fore more logos, please download the PowerPoint Toolkit: </a:t>
            </a:r>
            <a:r>
              <a:rPr lang="en-US" sz="900">
                <a:latin typeface="+mn-lt"/>
                <a:hlinkClick r:id="rId3"/>
              </a:rPr>
              <a:t>https://www.quantum.com/brandbuilder/Templates/PowerPoint/index.aspx</a:t>
            </a:r>
            <a:endParaRPr lang="en-US" altLang="en-US" sz="900" b="1">
              <a:solidFill>
                <a:schemeClr val="tx1"/>
              </a:solidFill>
              <a:latin typeface="+mn-lt"/>
              <a:ea typeface="+mn-ea"/>
            </a:endParaRPr>
          </a:p>
        </p:txBody>
      </p:sp>
      <p:sp>
        <p:nvSpPr>
          <p:cNvPr id="16" name="Rectangle 17">
            <a:extLst>
              <a:ext uri="{FF2B5EF4-FFF2-40B4-BE49-F238E27FC236}">
                <a16:creationId xmlns:a16="http://schemas.microsoft.com/office/drawing/2014/main" id="{1B5F8564-FC30-48AF-BD2B-CD54710F5ED4}"/>
              </a:ext>
            </a:extLst>
          </p:cNvPr>
          <p:cNvSpPr>
            <a:spLocks noChangeArrowheads="1"/>
          </p:cNvSpPr>
          <p:nvPr/>
        </p:nvSpPr>
        <p:spPr bwMode="auto">
          <a:xfrm>
            <a:off x="5959739" y="1372753"/>
            <a:ext cx="2548285" cy="421785"/>
          </a:xfrm>
          <a:prstGeom prst="rect">
            <a:avLst/>
          </a:prstGeom>
          <a:solidFill>
            <a:srgbClr val="00B6F1"/>
          </a:solidFill>
          <a:ln>
            <a:noFill/>
          </a:ln>
        </p:spPr>
        <p:txBody>
          <a:bodyPr wrap="none" anchor="ct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marL="0" marR="0" lvl="0" indent="0" defTabSz="914378"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tx2"/>
              </a:solidFill>
              <a:effectLst/>
              <a:uLnTx/>
              <a:uFillTx/>
              <a:latin typeface="Arial" charset="0"/>
              <a:cs typeface="Arial" charset="0"/>
            </a:endParaRPr>
          </a:p>
        </p:txBody>
      </p:sp>
      <p:pic>
        <p:nvPicPr>
          <p:cNvPr id="17" name="Picture 16">
            <a:extLst>
              <a:ext uri="{FF2B5EF4-FFF2-40B4-BE49-F238E27FC236}">
                <a16:creationId xmlns:a16="http://schemas.microsoft.com/office/drawing/2014/main" id="{8932F6C0-4734-4ABC-913F-FF3F070802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69953" y="1922128"/>
            <a:ext cx="992265" cy="310082"/>
          </a:xfrm>
          <a:prstGeom prst="rect">
            <a:avLst/>
          </a:prstGeom>
        </p:spPr>
      </p:pic>
      <p:pic>
        <p:nvPicPr>
          <p:cNvPr id="18" name="Picture 17">
            <a:extLst>
              <a:ext uri="{FF2B5EF4-FFF2-40B4-BE49-F238E27FC236}">
                <a16:creationId xmlns:a16="http://schemas.microsoft.com/office/drawing/2014/main" id="{A558B92D-2BBA-40C0-A8D2-5163CF34C1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2883" y="1922375"/>
            <a:ext cx="992265" cy="309586"/>
          </a:xfrm>
          <a:prstGeom prst="rect">
            <a:avLst/>
          </a:prstGeom>
        </p:spPr>
      </p:pic>
      <p:pic>
        <p:nvPicPr>
          <p:cNvPr id="19" name="Picture 18">
            <a:extLst>
              <a:ext uri="{FF2B5EF4-FFF2-40B4-BE49-F238E27FC236}">
                <a16:creationId xmlns:a16="http://schemas.microsoft.com/office/drawing/2014/main" id="{6652A403-3633-4451-9314-E9F3E8500A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84473" y="1426514"/>
            <a:ext cx="990676" cy="309586"/>
          </a:xfrm>
          <a:prstGeom prst="rect">
            <a:avLst/>
          </a:prstGeom>
        </p:spPr>
      </p:pic>
      <p:pic>
        <p:nvPicPr>
          <p:cNvPr id="20" name="Picture 19">
            <a:extLst>
              <a:ext uri="{FF2B5EF4-FFF2-40B4-BE49-F238E27FC236}">
                <a16:creationId xmlns:a16="http://schemas.microsoft.com/office/drawing/2014/main" id="{7FEA1755-4621-4F53-AEA2-66D41100F6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69954" y="1426514"/>
            <a:ext cx="990676" cy="309586"/>
          </a:xfrm>
          <a:prstGeom prst="rect">
            <a:avLst/>
          </a:prstGeom>
        </p:spPr>
      </p:pic>
      <p:sp>
        <p:nvSpPr>
          <p:cNvPr id="21" name="Rectangle 17">
            <a:extLst>
              <a:ext uri="{FF2B5EF4-FFF2-40B4-BE49-F238E27FC236}">
                <a16:creationId xmlns:a16="http://schemas.microsoft.com/office/drawing/2014/main" id="{FB71D759-B576-4976-94BA-4FEB611CE596}"/>
              </a:ext>
            </a:extLst>
          </p:cNvPr>
          <p:cNvSpPr>
            <a:spLocks noChangeArrowheads="1"/>
          </p:cNvSpPr>
          <p:nvPr/>
        </p:nvSpPr>
        <p:spPr bwMode="auto">
          <a:xfrm>
            <a:off x="5995811" y="2903158"/>
            <a:ext cx="2548285" cy="421785"/>
          </a:xfrm>
          <a:prstGeom prst="rect">
            <a:avLst/>
          </a:prstGeom>
          <a:solidFill>
            <a:srgbClr val="00B6F1"/>
          </a:solidFill>
          <a:ln>
            <a:noFill/>
          </a:ln>
        </p:spPr>
        <p:txBody>
          <a:bodyPr wrap="none" anchor="ct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marL="0" marR="0" lvl="0" indent="0" defTabSz="914378"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tx2"/>
              </a:solidFill>
              <a:effectLst/>
              <a:uLnTx/>
              <a:uFillTx/>
              <a:latin typeface="Arial" charset="0"/>
              <a:cs typeface="Arial" charset="0"/>
            </a:endParaRPr>
          </a:p>
        </p:txBody>
      </p:sp>
      <p:pic>
        <p:nvPicPr>
          <p:cNvPr id="22" name="Picture 21">
            <a:extLst>
              <a:ext uri="{FF2B5EF4-FFF2-40B4-BE49-F238E27FC236}">
                <a16:creationId xmlns:a16="http://schemas.microsoft.com/office/drawing/2014/main" id="{F0A48D68-9E5E-4CAB-B66D-05A55EE20E6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12189" y="3444544"/>
            <a:ext cx="1885072" cy="155065"/>
          </a:xfrm>
          <a:prstGeom prst="rect">
            <a:avLst/>
          </a:prstGeom>
        </p:spPr>
      </p:pic>
      <p:pic>
        <p:nvPicPr>
          <p:cNvPr id="23" name="Picture 22">
            <a:extLst>
              <a:ext uri="{FF2B5EF4-FFF2-40B4-BE49-F238E27FC236}">
                <a16:creationId xmlns:a16="http://schemas.microsoft.com/office/drawing/2014/main" id="{FB4168FA-426F-4582-939B-89E58629B8D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12194" y="3036518"/>
            <a:ext cx="1885062" cy="155065"/>
          </a:xfrm>
          <a:prstGeom prst="rect">
            <a:avLst/>
          </a:prstGeom>
        </p:spPr>
      </p:pic>
      <p:sp>
        <p:nvSpPr>
          <p:cNvPr id="24" name="Rectangle 17">
            <a:extLst>
              <a:ext uri="{FF2B5EF4-FFF2-40B4-BE49-F238E27FC236}">
                <a16:creationId xmlns:a16="http://schemas.microsoft.com/office/drawing/2014/main" id="{4EC0BDCB-6824-40D8-9797-1C079E583FA6}"/>
              </a:ext>
            </a:extLst>
          </p:cNvPr>
          <p:cNvSpPr>
            <a:spLocks noChangeArrowheads="1"/>
          </p:cNvSpPr>
          <p:nvPr/>
        </p:nvSpPr>
        <p:spPr bwMode="auto">
          <a:xfrm>
            <a:off x="602225" y="2779614"/>
            <a:ext cx="2100975" cy="513808"/>
          </a:xfrm>
          <a:prstGeom prst="rect">
            <a:avLst/>
          </a:prstGeom>
          <a:solidFill>
            <a:srgbClr val="00B6F1"/>
          </a:solidFill>
          <a:ln>
            <a:noFill/>
          </a:ln>
        </p:spPr>
        <p:txBody>
          <a:bodyPr wrap="none" anchor="ct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marL="0" marR="0" lvl="0" indent="0" defTabSz="914378"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charset="0"/>
              <a:cs typeface="Arial" charset="0"/>
            </a:endParaRPr>
          </a:p>
        </p:txBody>
      </p:sp>
      <p:pic>
        <p:nvPicPr>
          <p:cNvPr id="25" name="Picture 24">
            <a:extLst>
              <a:ext uri="{FF2B5EF4-FFF2-40B4-BE49-F238E27FC236}">
                <a16:creationId xmlns:a16="http://schemas.microsoft.com/office/drawing/2014/main" id="{607AB3AD-CE70-4575-848B-82F11779AB3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847272" y="2898561"/>
            <a:ext cx="1657716" cy="26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086578C4-2D96-46C6-A080-79AE0DAB23C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847273" y="1309536"/>
            <a:ext cx="1645885" cy="25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a:extLst>
              <a:ext uri="{FF2B5EF4-FFF2-40B4-BE49-F238E27FC236}">
                <a16:creationId xmlns:a16="http://schemas.microsoft.com/office/drawing/2014/main" id="{EADBFE77-A30F-4A64-A0F9-087C953BAA4B}"/>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847272" y="2065074"/>
            <a:ext cx="1657716" cy="26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CCA2FD25-5263-41D2-82D3-DFCD50E6D81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539017" y="3300009"/>
            <a:ext cx="1456289" cy="485430"/>
          </a:xfrm>
          <a:prstGeom prst="rect">
            <a:avLst/>
          </a:prstGeom>
        </p:spPr>
      </p:pic>
      <p:pic>
        <p:nvPicPr>
          <p:cNvPr id="29" name="Picture 28">
            <a:extLst>
              <a:ext uri="{FF2B5EF4-FFF2-40B4-BE49-F238E27FC236}">
                <a16:creationId xmlns:a16="http://schemas.microsoft.com/office/drawing/2014/main" id="{F4784808-DE3E-4378-8BB1-96EDF4C7B09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77824" y="2663461"/>
            <a:ext cx="1169557" cy="306423"/>
          </a:xfrm>
          <a:prstGeom prst="rect">
            <a:avLst/>
          </a:prstGeom>
        </p:spPr>
      </p:pic>
      <p:pic>
        <p:nvPicPr>
          <p:cNvPr id="30" name="Picture 29">
            <a:extLst>
              <a:ext uri="{FF2B5EF4-FFF2-40B4-BE49-F238E27FC236}">
                <a16:creationId xmlns:a16="http://schemas.microsoft.com/office/drawing/2014/main" id="{6C34F619-299B-449F-A351-DA2B0513D1E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296215" y="1367180"/>
            <a:ext cx="1829915" cy="142733"/>
          </a:xfrm>
          <a:prstGeom prst="rect">
            <a:avLst/>
          </a:prstGeom>
        </p:spPr>
      </p:pic>
      <p:pic>
        <p:nvPicPr>
          <p:cNvPr id="31" name="Picture 30">
            <a:extLst>
              <a:ext uri="{FF2B5EF4-FFF2-40B4-BE49-F238E27FC236}">
                <a16:creationId xmlns:a16="http://schemas.microsoft.com/office/drawing/2014/main" id="{CBFE5C42-020E-4EDD-BAEA-1E0C983D027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686368" y="1915431"/>
            <a:ext cx="1108385" cy="346218"/>
          </a:xfrm>
          <a:prstGeom prst="rect">
            <a:avLst/>
          </a:prstGeom>
        </p:spPr>
      </p:pic>
      <p:sp>
        <p:nvSpPr>
          <p:cNvPr id="32" name="Slide Number Placeholder 4">
            <a:extLst>
              <a:ext uri="{FF2B5EF4-FFF2-40B4-BE49-F238E27FC236}">
                <a16:creationId xmlns:a16="http://schemas.microsoft.com/office/drawing/2014/main" id="{2532BE21-9DC9-440D-A77F-C907D00659ED}"/>
              </a:ext>
            </a:extLst>
          </p:cNvPr>
          <p:cNvSpPr txBox="1">
            <a:spLocks/>
          </p:cNvSpPr>
          <p:nvPr/>
        </p:nvSpPr>
        <p:spPr bwMode="auto">
          <a:xfrm>
            <a:off x="4906170" y="4203445"/>
            <a:ext cx="3775330" cy="335825"/>
          </a:xfrm>
          <a:prstGeom prst="rect">
            <a:avLst/>
          </a:prstGeom>
          <a:noFill/>
          <a:ln w="9525">
            <a:noFill/>
            <a:miter lim="800000"/>
            <a:headEnd/>
            <a:tailEnd/>
          </a:ln>
        </p:spPr>
        <p:txBody>
          <a:bodyPr/>
          <a:lstStyle/>
          <a:p>
            <a:pPr>
              <a:defRPr/>
            </a:pPr>
            <a:r>
              <a:rPr lang="en-US" sz="800" b="0" i="0" baseline="0">
                <a:solidFill>
                  <a:schemeClr val="bg1">
                    <a:lumMod val="50000"/>
                  </a:schemeClr>
                </a:solidFill>
                <a:latin typeface="Arial" panose="020B0604020202020204" pitchFamily="34" charset="0"/>
                <a:ea typeface="ＭＳ Ｐゴシック" charset="-128"/>
              </a:rPr>
              <a:t>NOTE: For rules/guidelines on how to properly use the Quantum and </a:t>
            </a:r>
            <a:r>
              <a:rPr lang="en-US" sz="800" b="0" i="0" baseline="0" err="1">
                <a:solidFill>
                  <a:schemeClr val="bg1">
                    <a:lumMod val="50000"/>
                  </a:schemeClr>
                </a:solidFill>
                <a:latin typeface="Arial" panose="020B0604020202020204" pitchFamily="34" charset="0"/>
                <a:ea typeface="ＭＳ Ｐゴシック" charset="-128"/>
              </a:rPr>
              <a:t>StorNext</a:t>
            </a:r>
            <a:r>
              <a:rPr lang="en-US" sz="800" b="0" i="0" baseline="0">
                <a:solidFill>
                  <a:schemeClr val="bg1">
                    <a:lumMod val="50000"/>
                  </a:schemeClr>
                </a:solidFill>
                <a:latin typeface="Arial" panose="020B0604020202020204" pitchFamily="34" charset="0"/>
                <a:ea typeface="ＭＳ Ｐゴシック" charset="-128"/>
              </a:rPr>
              <a:t> logos, please consult Brand Builder at: www.quantum.com/brandbuilder</a:t>
            </a:r>
          </a:p>
        </p:txBody>
      </p:sp>
    </p:spTree>
    <p:extLst>
      <p:ext uri="{BB962C8B-B14F-4D97-AF65-F5344CB8AC3E}">
        <p14:creationId xmlns:p14="http://schemas.microsoft.com/office/powerpoint/2010/main" val="331645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Closer Slide">
    <p:spTree>
      <p:nvGrpSpPr>
        <p:cNvPr id="1" name=""/>
        <p:cNvGrpSpPr/>
        <p:nvPr/>
      </p:nvGrpSpPr>
      <p:grpSpPr>
        <a:xfrm>
          <a:off x="0" y="0"/>
          <a:ext cx="0" cy="0"/>
          <a:chOff x="0" y="0"/>
          <a:chExt cx="0" cy="0"/>
        </a:xfrm>
      </p:grpSpPr>
      <p:sp>
        <p:nvSpPr>
          <p:cNvPr id="5" name="Shape 1014"/>
          <p:cNvSpPr>
            <a:spLocks noChangeArrowheads="1"/>
          </p:cNvSpPr>
          <p:nvPr/>
        </p:nvSpPr>
        <p:spPr bwMode="auto">
          <a:xfrm>
            <a:off x="0" y="4400551"/>
            <a:ext cx="91439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wrap="square" lIns="0" tIns="0" rIns="0" bIns="0">
            <a:spAutoFit/>
          </a:bodyPr>
          <a:lstStyle/>
          <a:p>
            <a:pPr algn="ctr"/>
            <a:r>
              <a:rPr lang="en-US" sz="800">
                <a:solidFill>
                  <a:schemeClr val="bg1"/>
                </a:solidFill>
                <a:cs typeface="Arial" charset="0"/>
                <a:sym typeface="Arial" charset="0"/>
              </a:rPr>
              <a:t>© 2021 Quantum Corporation. Company Confidential. Forward-looking information is based upon multiple assumptions and uncertainties,</a:t>
            </a:r>
            <a:br>
              <a:rPr lang="en-US" sz="800">
                <a:solidFill>
                  <a:schemeClr val="bg1"/>
                </a:solidFill>
                <a:cs typeface="Arial" charset="0"/>
                <a:sym typeface="Arial" charset="0"/>
              </a:rPr>
            </a:br>
            <a:r>
              <a:rPr lang="en-US" sz="800">
                <a:solidFill>
                  <a:schemeClr val="bg1"/>
                </a:solidFill>
                <a:cs typeface="Arial" charset="0"/>
                <a:sym typeface="Arial" charset="0"/>
              </a:rPr>
              <a:t>does not necessarily represent the company</a:t>
            </a:r>
            <a:r>
              <a:rPr lang="ja-JP" altLang="en-US" sz="800">
                <a:solidFill>
                  <a:schemeClr val="bg1"/>
                </a:solidFill>
                <a:cs typeface="Arial" charset="0"/>
                <a:sym typeface="Arial" charset="0"/>
              </a:rPr>
              <a:t>’</a:t>
            </a:r>
            <a:r>
              <a:rPr lang="en-US" sz="800">
                <a:solidFill>
                  <a:schemeClr val="bg1"/>
                </a:solidFill>
                <a:cs typeface="Arial" charset="0"/>
                <a:sym typeface="Arial" charset="0"/>
              </a:rPr>
              <a:t>s outlook and is for planning purposes only.</a:t>
            </a:r>
          </a:p>
        </p:txBody>
      </p:sp>
      <p:pic>
        <p:nvPicPr>
          <p:cNvPr id="6" name="Picture 5">
            <a:extLst>
              <a:ext uri="{FF2B5EF4-FFF2-40B4-BE49-F238E27FC236}">
                <a16:creationId xmlns:a16="http://schemas.microsoft.com/office/drawing/2014/main" id="{D84270AB-91E5-E540-8E2C-52166EB32C8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61070" y="1796145"/>
            <a:ext cx="4221855" cy="1551212"/>
          </a:xfrm>
          <a:prstGeom prst="rect">
            <a:avLst/>
          </a:prstGeom>
        </p:spPr>
      </p:pic>
    </p:spTree>
    <p:extLst>
      <p:ext uri="{BB962C8B-B14F-4D97-AF65-F5344CB8AC3E}">
        <p14:creationId xmlns:p14="http://schemas.microsoft.com/office/powerpoint/2010/main" val="90419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3BF56-56D1-E4DC-1E86-0503BF97F2B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613855-BF82-39C1-D5F8-BE30E5E5D84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94B09B8-FF43-3909-3166-3F18CAFC326D}"/>
              </a:ext>
            </a:extLst>
          </p:cNvPr>
          <p:cNvSpPr>
            <a:spLocks noGrp="1"/>
          </p:cNvSpPr>
          <p:nvPr>
            <p:ph type="dt" sz="half" idx="10"/>
          </p:nvPr>
        </p:nvSpPr>
        <p:spPr/>
        <p:txBody>
          <a:bodyPr/>
          <a:lstStyle/>
          <a:p>
            <a:fld id="{0EC8C761-D7A3-48BC-93A9-175E694E8314}" type="datetimeFigureOut">
              <a:rPr lang="en-US" smtClean="0"/>
              <a:t>4/15/2025</a:t>
            </a:fld>
            <a:endParaRPr lang="en-US"/>
          </a:p>
        </p:txBody>
      </p:sp>
      <p:sp>
        <p:nvSpPr>
          <p:cNvPr id="5" name="Footer Placeholder 4">
            <a:extLst>
              <a:ext uri="{FF2B5EF4-FFF2-40B4-BE49-F238E27FC236}">
                <a16:creationId xmlns:a16="http://schemas.microsoft.com/office/drawing/2014/main" id="{8F2F8870-288A-345B-C018-9FEB09F1C3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E1A614-785F-A57A-A801-1AAF71B2338C}"/>
              </a:ext>
            </a:extLst>
          </p:cNvPr>
          <p:cNvSpPr>
            <a:spLocks noGrp="1"/>
          </p:cNvSpPr>
          <p:nvPr>
            <p:ph type="sldNum" sz="quarter" idx="12"/>
          </p:nvPr>
        </p:nvSpPr>
        <p:spPr/>
        <p:txBody>
          <a:bodyPr/>
          <a:lstStyle/>
          <a:p>
            <a:fld id="{7985F392-D50E-46B2-8CD4-A0C301B55004}" type="slidenum">
              <a:rPr lang="en-US" smtClean="0"/>
              <a:t>‹N›</a:t>
            </a:fld>
            <a:endParaRPr lang="en-US"/>
          </a:p>
        </p:txBody>
      </p:sp>
    </p:spTree>
    <p:extLst>
      <p:ext uri="{BB962C8B-B14F-4D97-AF65-F5344CB8AC3E}">
        <p14:creationId xmlns:p14="http://schemas.microsoft.com/office/powerpoint/2010/main" val="16778120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D1B90-0E5C-834C-8D14-5E9259F94B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3E1B1-C7CA-7346-A903-27F41E50B6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A6987-EB41-9A4A-BE9A-143122550EF9}"/>
              </a:ext>
            </a:extLst>
          </p:cNvPr>
          <p:cNvSpPr>
            <a:spLocks noGrp="1"/>
          </p:cNvSpPr>
          <p:nvPr>
            <p:ph type="dt" sz="half" idx="10"/>
          </p:nvPr>
        </p:nvSpPr>
        <p:spPr/>
        <p:txBody>
          <a:bodyPr/>
          <a:lstStyle/>
          <a:p>
            <a:fld id="{97D162C4-EDD9-4389-A98B-B87ECEA2A816}" type="datetimeFigureOut">
              <a:rPr lang="en-US" smtClean="0"/>
              <a:t>4/15/2025</a:t>
            </a:fld>
            <a:endParaRPr lang="en-US"/>
          </a:p>
        </p:txBody>
      </p:sp>
      <p:sp>
        <p:nvSpPr>
          <p:cNvPr id="5" name="Footer Placeholder 4">
            <a:extLst>
              <a:ext uri="{FF2B5EF4-FFF2-40B4-BE49-F238E27FC236}">
                <a16:creationId xmlns:a16="http://schemas.microsoft.com/office/drawing/2014/main" id="{A156FDD4-251A-6C40-A269-CD2D15CE8033}"/>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C43DD452-57CC-9044-9BC1-30D828C8FB45}"/>
              </a:ext>
            </a:extLst>
          </p:cNvPr>
          <p:cNvSpPr>
            <a:spLocks noGrp="1"/>
          </p:cNvSpPr>
          <p:nvPr>
            <p:ph type="sldNum" sz="quarter" idx="12"/>
          </p:nvPr>
        </p:nvSpPr>
        <p:spPr/>
        <p:txBody>
          <a:bodyPr/>
          <a:lstStyle/>
          <a:p>
            <a:fld id="{6D22F896-40B5-4ADD-8801-0D06FADFA095}" type="slidenum">
              <a:rPr lang="en-US" smtClean="0"/>
              <a:t>‹N›</a:t>
            </a:fld>
            <a:endParaRPr lang="en-US"/>
          </a:p>
        </p:txBody>
      </p:sp>
    </p:spTree>
    <p:extLst>
      <p:ext uri="{BB962C8B-B14F-4D97-AF65-F5344CB8AC3E}">
        <p14:creationId xmlns:p14="http://schemas.microsoft.com/office/powerpoint/2010/main" val="320938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ver Slide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descr="Logo, company name&#10;&#10;Description automatically generated">
            <a:extLst>
              <a:ext uri="{FF2B5EF4-FFF2-40B4-BE49-F238E27FC236}">
                <a16:creationId xmlns:a16="http://schemas.microsoft.com/office/drawing/2014/main" id="{91724287-8F1D-2941-9763-2E36AB95AB0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3551" y="1986595"/>
            <a:ext cx="2276173" cy="786696"/>
          </a:xfrm>
          <a:prstGeom prst="rect">
            <a:avLst/>
          </a:prstGeom>
        </p:spPr>
      </p:pic>
      <p:sp>
        <p:nvSpPr>
          <p:cNvPr id="10" name="Text Placeholder 11">
            <a:extLst>
              <a:ext uri="{FF2B5EF4-FFF2-40B4-BE49-F238E27FC236}">
                <a16:creationId xmlns:a16="http://schemas.microsoft.com/office/drawing/2014/main" id="{E38A00E2-6F59-5B4D-B673-5A93D4D2DBC6}"/>
              </a:ext>
            </a:extLst>
          </p:cNvPr>
          <p:cNvSpPr>
            <a:spLocks noGrp="1"/>
          </p:cNvSpPr>
          <p:nvPr>
            <p:ph type="body" sz="quarter" idx="10" hasCustomPrompt="1"/>
          </p:nvPr>
        </p:nvSpPr>
        <p:spPr>
          <a:xfrm>
            <a:off x="3376616" y="2142755"/>
            <a:ext cx="5077837" cy="828009"/>
          </a:xfrm>
          <a:prstGeom prst="rect">
            <a:avLst/>
          </a:prstGeom>
        </p:spPr>
        <p:txBody>
          <a:bodyPr wrap="square" lIns="0" rIns="0" anchor="t" anchorCtr="0">
            <a:noAutofit/>
          </a:bodyPr>
          <a:lstStyle>
            <a:lvl1pPr marL="0" marR="0" indent="0" algn="l" defTabSz="914355" rtl="0" eaLnBrk="1" fontAlgn="auto" latinLnBrk="0" hangingPunct="1">
              <a:lnSpc>
                <a:spcPct val="90000"/>
              </a:lnSpc>
              <a:spcBef>
                <a:spcPct val="0"/>
              </a:spcBef>
              <a:spcAft>
                <a:spcPts val="0"/>
              </a:spcAft>
              <a:buClrTx/>
              <a:buSzTx/>
              <a:buFontTx/>
              <a:buNone/>
              <a:tabLst/>
              <a:defRPr lang="en-US" sz="2400" b="1" kern="1200" cap="none" baseline="0" dirty="0" smtClean="0">
                <a:solidFill>
                  <a:schemeClr val="bg1"/>
                </a:solidFill>
                <a:latin typeface="Calibri" panose="020F0502020204030204" pitchFamily="34" charset="0"/>
                <a:ea typeface="+mj-ea"/>
                <a:cs typeface="Calibri" panose="020F0502020204030204" pitchFamily="34" charset="0"/>
              </a:defRPr>
            </a:lvl1pPr>
            <a:lvl2pPr marL="515912" indent="0">
              <a:buNone/>
              <a:defRPr>
                <a:solidFill>
                  <a:schemeClr val="bg1"/>
                </a:solidFill>
              </a:defRPr>
            </a:lvl2pPr>
            <a:lvl3pPr marL="855620" indent="0">
              <a:buNone/>
              <a:defRPr>
                <a:solidFill>
                  <a:schemeClr val="bg1"/>
                </a:solidFill>
              </a:defRPr>
            </a:lvl3pPr>
            <a:lvl4pPr marL="1196915" indent="0">
              <a:buNone/>
              <a:defRPr>
                <a:solidFill>
                  <a:schemeClr val="bg1"/>
                </a:solidFill>
              </a:defRPr>
            </a:lvl4pPr>
            <a:lvl5pPr marL="1430265" indent="0">
              <a:buNone/>
              <a:defRPr>
                <a:solidFill>
                  <a:schemeClr val="bg1"/>
                </a:solidFill>
              </a:defRPr>
            </a:lvl5pPr>
          </a:lstStyle>
          <a:p>
            <a:pPr lvl="0"/>
            <a:r>
              <a:rPr lang="en-US"/>
              <a:t>Click to Add Presentation Title</a:t>
            </a:r>
          </a:p>
        </p:txBody>
      </p:sp>
      <p:sp>
        <p:nvSpPr>
          <p:cNvPr id="11" name="Text Placeholder 11">
            <a:extLst>
              <a:ext uri="{FF2B5EF4-FFF2-40B4-BE49-F238E27FC236}">
                <a16:creationId xmlns:a16="http://schemas.microsoft.com/office/drawing/2014/main" id="{A3C0889F-B9D8-0E41-B5DC-A297D3FDDC2A}"/>
              </a:ext>
            </a:extLst>
          </p:cNvPr>
          <p:cNvSpPr>
            <a:spLocks noGrp="1"/>
          </p:cNvSpPr>
          <p:nvPr>
            <p:ph type="body" sz="quarter" idx="13" hasCustomPrompt="1"/>
          </p:nvPr>
        </p:nvSpPr>
        <p:spPr>
          <a:xfrm>
            <a:off x="393575" y="3984879"/>
            <a:ext cx="2439567" cy="38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defRPr lang="en-US" sz="1400" b="0" cap="none" baseline="0" dirty="0">
                <a:solidFill>
                  <a:srgbClr val="6A7B84"/>
                </a:solidFill>
                <a:latin typeface="Calibri" panose="020F0502020204030204" pitchFamily="34" charset="0"/>
                <a:ea typeface="+mj-ea"/>
                <a:cs typeface="Calibri" panose="020F0502020204030204" pitchFamily="34" charset="0"/>
              </a:defRPr>
            </a:lvl1pPr>
          </a:lstStyle>
          <a:p>
            <a:pPr marL="0" marR="0" lvl="0" indent="0" defTabSz="914355" fontAlgn="auto" latinLnBrk="0">
              <a:lnSpc>
                <a:spcPts val="2400"/>
              </a:lnSpc>
              <a:spcBef>
                <a:spcPct val="0"/>
              </a:spcBef>
              <a:spcAft>
                <a:spcPts val="0"/>
              </a:spcAft>
              <a:buClrTx/>
              <a:buSzTx/>
              <a:buFontTx/>
              <a:buNone/>
            </a:pPr>
            <a:r>
              <a:rPr lang="en-US"/>
              <a:t>Presenter Title</a:t>
            </a:r>
          </a:p>
        </p:txBody>
      </p:sp>
      <p:sp>
        <p:nvSpPr>
          <p:cNvPr id="13" name="Text Placeholder 11">
            <a:extLst>
              <a:ext uri="{FF2B5EF4-FFF2-40B4-BE49-F238E27FC236}">
                <a16:creationId xmlns:a16="http://schemas.microsoft.com/office/drawing/2014/main" id="{2A2524D3-E138-A948-A7D2-8B2B99999298}"/>
              </a:ext>
            </a:extLst>
          </p:cNvPr>
          <p:cNvSpPr>
            <a:spLocks noGrp="1"/>
          </p:cNvSpPr>
          <p:nvPr>
            <p:ph type="body" sz="quarter" idx="14" hasCustomPrompt="1"/>
          </p:nvPr>
        </p:nvSpPr>
        <p:spPr>
          <a:xfrm>
            <a:off x="393575" y="4379877"/>
            <a:ext cx="2439567" cy="380011"/>
          </a:xfrm>
          <a:prstGeom prst="rect">
            <a:avLst/>
          </a:prstGeom>
        </p:spPr>
        <p:txBody>
          <a:bodyPr wrap="square" lIns="0" rIns="0" anchor="t" anchorCtr="0">
            <a:noAutofit/>
          </a:bodyPr>
          <a:lstStyle>
            <a:lvl1pPr marL="0" marR="0" indent="0" algn="l" defTabSz="914355"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tx1"/>
                </a:solidFill>
                <a:latin typeface="Calibri" panose="020F0502020204030204" pitchFamily="34" charset="0"/>
                <a:ea typeface="+mj-ea"/>
                <a:cs typeface="Calibri" panose="020F0502020204030204" pitchFamily="34" charset="0"/>
              </a:defRPr>
            </a:lvl1pPr>
            <a:lvl2pPr marL="515912" indent="0">
              <a:buNone/>
              <a:defRPr>
                <a:solidFill>
                  <a:schemeClr val="bg1"/>
                </a:solidFill>
              </a:defRPr>
            </a:lvl2pPr>
            <a:lvl3pPr marL="855620" indent="0">
              <a:buNone/>
              <a:defRPr>
                <a:solidFill>
                  <a:schemeClr val="bg1"/>
                </a:solidFill>
              </a:defRPr>
            </a:lvl3pPr>
            <a:lvl4pPr marL="1196915" indent="0">
              <a:buNone/>
              <a:defRPr>
                <a:solidFill>
                  <a:schemeClr val="bg1"/>
                </a:solidFill>
              </a:defRPr>
            </a:lvl4pPr>
            <a:lvl5pPr marL="1430265" indent="0">
              <a:buNone/>
              <a:defRPr>
                <a:solidFill>
                  <a:schemeClr val="bg1"/>
                </a:solidFill>
              </a:defRPr>
            </a:lvl5pPr>
          </a:lstStyle>
          <a:p>
            <a:pPr lvl="0"/>
            <a:r>
              <a:rPr lang="en-US"/>
              <a:t>Date</a:t>
            </a:r>
          </a:p>
        </p:txBody>
      </p:sp>
    </p:spTree>
    <p:extLst>
      <p:ext uri="{BB962C8B-B14F-4D97-AF65-F5344CB8AC3E}">
        <p14:creationId xmlns:p14="http://schemas.microsoft.com/office/powerpoint/2010/main" val="341447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Break Video Surveilla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A424C4AC-B333-2C46-96BC-B2E658603F2D}"/>
              </a:ext>
            </a:extLst>
          </p:cNvPr>
          <p:cNvSpPr>
            <a:spLocks noGrp="1"/>
          </p:cNvSpPr>
          <p:nvPr>
            <p:ph type="body" sz="quarter" idx="10" hasCustomPrompt="1"/>
          </p:nvPr>
        </p:nvSpPr>
        <p:spPr>
          <a:xfrm>
            <a:off x="356097" y="335822"/>
            <a:ext cx="5077837" cy="828009"/>
          </a:xfrm>
          <a:prstGeom prst="rect">
            <a:avLst/>
          </a:prstGeom>
        </p:spPr>
        <p:txBody>
          <a:bodyPr wrap="square" lIns="0" rIns="0" anchor="b"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19" name="Text Placeholder 11">
            <a:extLst>
              <a:ext uri="{FF2B5EF4-FFF2-40B4-BE49-F238E27FC236}">
                <a16:creationId xmlns:a16="http://schemas.microsoft.com/office/drawing/2014/main" id="{F6CEA7CB-94F3-4445-B111-F1881E7B8B73}"/>
              </a:ext>
            </a:extLst>
          </p:cNvPr>
          <p:cNvSpPr>
            <a:spLocks noGrp="1"/>
          </p:cNvSpPr>
          <p:nvPr>
            <p:ph type="body" sz="quarter" idx="12" hasCustomPrompt="1"/>
          </p:nvPr>
        </p:nvSpPr>
        <p:spPr>
          <a:xfrm>
            <a:off x="356098"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400"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0" name="Text Placeholder 11">
            <a:extLst>
              <a:ext uri="{FF2B5EF4-FFF2-40B4-BE49-F238E27FC236}">
                <a16:creationId xmlns:a16="http://schemas.microsoft.com/office/drawing/2014/main" id="{053A78F2-218C-3F41-96A0-EB269D06FDD7}"/>
              </a:ext>
            </a:extLst>
          </p:cNvPr>
          <p:cNvSpPr>
            <a:spLocks noGrp="1"/>
          </p:cNvSpPr>
          <p:nvPr>
            <p:ph type="body" sz="quarter" idx="13" hasCustomPrompt="1"/>
          </p:nvPr>
        </p:nvSpPr>
        <p:spPr>
          <a:xfrm>
            <a:off x="356097" y="4183082"/>
            <a:ext cx="3485478"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Presenter Title</a:t>
            </a:r>
          </a:p>
        </p:txBody>
      </p:sp>
      <p:sp>
        <p:nvSpPr>
          <p:cNvPr id="21" name="Text Placeholder 11">
            <a:extLst>
              <a:ext uri="{FF2B5EF4-FFF2-40B4-BE49-F238E27FC236}">
                <a16:creationId xmlns:a16="http://schemas.microsoft.com/office/drawing/2014/main" id="{E29030A0-FEEE-6141-AE43-24380859DCFB}"/>
              </a:ext>
            </a:extLst>
          </p:cNvPr>
          <p:cNvSpPr>
            <a:spLocks noGrp="1"/>
          </p:cNvSpPr>
          <p:nvPr>
            <p:ph type="body" sz="quarter" idx="14" hasCustomPrompt="1"/>
          </p:nvPr>
        </p:nvSpPr>
        <p:spPr>
          <a:xfrm>
            <a:off x="356097" y="4571636"/>
            <a:ext cx="3485478"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E569DCAA-4A63-C24E-9716-CF2E490794DF}"/>
              </a:ext>
            </a:extLst>
          </p:cNvPr>
          <p:cNvPicPr>
            <a:picLocks noChangeAspect="1"/>
          </p:cNvPicPr>
          <p:nvPr userDrawn="1"/>
        </p:nvPicPr>
        <p:blipFill>
          <a:blip r:embed="rId3"/>
          <a:stretch>
            <a:fillRect/>
          </a:stretch>
        </p:blipFill>
        <p:spPr>
          <a:xfrm>
            <a:off x="294352" y="2160106"/>
            <a:ext cx="2276173" cy="786696"/>
          </a:xfrm>
          <a:prstGeom prst="rect">
            <a:avLst/>
          </a:prstGeom>
        </p:spPr>
      </p:pic>
    </p:spTree>
    <p:extLst>
      <p:ext uri="{BB962C8B-B14F-4D97-AF65-F5344CB8AC3E}">
        <p14:creationId xmlns:p14="http://schemas.microsoft.com/office/powerpoint/2010/main" val="36317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ver Slide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58F62489-5C20-0640-872A-1E9FD7BADA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3551" y="1986595"/>
            <a:ext cx="2276173" cy="786696"/>
          </a:xfrm>
          <a:prstGeom prst="rect">
            <a:avLst/>
          </a:prstGeom>
        </p:spPr>
      </p:pic>
      <p:sp>
        <p:nvSpPr>
          <p:cNvPr id="19" name="Text Placeholder 11">
            <a:extLst>
              <a:ext uri="{FF2B5EF4-FFF2-40B4-BE49-F238E27FC236}">
                <a16:creationId xmlns:a16="http://schemas.microsoft.com/office/drawing/2014/main" id="{00A3FDBD-0BE6-4748-A30F-F35BF6A5A890}"/>
              </a:ext>
            </a:extLst>
          </p:cNvPr>
          <p:cNvSpPr>
            <a:spLocks noGrp="1"/>
          </p:cNvSpPr>
          <p:nvPr>
            <p:ph type="body" sz="quarter" idx="10" hasCustomPrompt="1"/>
          </p:nvPr>
        </p:nvSpPr>
        <p:spPr>
          <a:xfrm>
            <a:off x="3376616" y="1626062"/>
            <a:ext cx="5077837" cy="828009"/>
          </a:xfrm>
          <a:prstGeom prst="rect">
            <a:avLst/>
          </a:prstGeom>
        </p:spPr>
        <p:txBody>
          <a:bodyPr wrap="square" lIns="0" rIns="0" anchor="b" anchorCtr="0">
            <a:noAutofit/>
          </a:bodyPr>
          <a:lstStyle>
            <a:lvl1pPr marL="0" marR="0" indent="0" algn="l" defTabSz="914355" rtl="0" eaLnBrk="1" fontAlgn="auto" latinLnBrk="0" hangingPunct="1">
              <a:lnSpc>
                <a:spcPct val="90000"/>
              </a:lnSpc>
              <a:spcBef>
                <a:spcPct val="0"/>
              </a:spcBef>
              <a:spcAft>
                <a:spcPts val="0"/>
              </a:spcAft>
              <a:buClrTx/>
              <a:buSzTx/>
              <a:buFontTx/>
              <a:buNone/>
              <a:tabLst/>
              <a:defRPr lang="en-US" sz="2400" b="1" kern="1200" cap="none" baseline="0" dirty="0" smtClean="0">
                <a:solidFill>
                  <a:schemeClr val="bg1"/>
                </a:solidFill>
                <a:latin typeface="Calibri" panose="020F0502020204030204" pitchFamily="34" charset="0"/>
                <a:ea typeface="+mj-ea"/>
                <a:cs typeface="Calibri" panose="020F0502020204030204" pitchFamily="34" charset="0"/>
              </a:defRPr>
            </a:lvl1pPr>
            <a:lvl2pPr marL="515912" indent="0">
              <a:buNone/>
              <a:defRPr>
                <a:solidFill>
                  <a:schemeClr val="bg1"/>
                </a:solidFill>
              </a:defRPr>
            </a:lvl2pPr>
            <a:lvl3pPr marL="855620" indent="0">
              <a:buNone/>
              <a:defRPr>
                <a:solidFill>
                  <a:schemeClr val="bg1"/>
                </a:solidFill>
              </a:defRPr>
            </a:lvl3pPr>
            <a:lvl4pPr marL="1196915" indent="0">
              <a:buNone/>
              <a:defRPr>
                <a:solidFill>
                  <a:schemeClr val="bg1"/>
                </a:solidFill>
              </a:defRPr>
            </a:lvl4pPr>
            <a:lvl5pPr marL="1430265" indent="0">
              <a:buNone/>
              <a:defRPr>
                <a:solidFill>
                  <a:schemeClr val="bg1"/>
                </a:solidFill>
              </a:defRPr>
            </a:lvl5pPr>
          </a:lstStyle>
          <a:p>
            <a:pPr lvl="0"/>
            <a:r>
              <a:rPr lang="en-US"/>
              <a:t>Click to Add Presentation Title</a:t>
            </a:r>
          </a:p>
        </p:txBody>
      </p:sp>
      <p:sp>
        <p:nvSpPr>
          <p:cNvPr id="20" name="Text Placeholder 11">
            <a:extLst>
              <a:ext uri="{FF2B5EF4-FFF2-40B4-BE49-F238E27FC236}">
                <a16:creationId xmlns:a16="http://schemas.microsoft.com/office/drawing/2014/main" id="{B3B480DC-0D8A-8B42-A27E-6965E03F8C31}"/>
              </a:ext>
            </a:extLst>
          </p:cNvPr>
          <p:cNvSpPr>
            <a:spLocks noGrp="1"/>
          </p:cNvSpPr>
          <p:nvPr>
            <p:ph type="body" sz="quarter" idx="11" hasCustomPrompt="1"/>
          </p:nvPr>
        </p:nvSpPr>
        <p:spPr>
          <a:xfrm>
            <a:off x="3376616" y="2446838"/>
            <a:ext cx="5077837" cy="828009"/>
          </a:xfrm>
          <a:prstGeom prst="rect">
            <a:avLst/>
          </a:prstGeom>
        </p:spPr>
        <p:txBody>
          <a:bodyPr wrap="square" lIns="0" rIns="0" anchor="t" anchorCtr="0">
            <a:noAutofit/>
          </a:bodyPr>
          <a:lstStyle>
            <a:lvl1pPr marL="0" marR="0" indent="0" algn="l" defTabSz="914355" rtl="0" eaLnBrk="1" fontAlgn="auto" latinLnBrk="0" hangingPunct="1">
              <a:lnSpc>
                <a:spcPct val="90000"/>
              </a:lnSpc>
              <a:spcBef>
                <a:spcPct val="0"/>
              </a:spcBef>
              <a:spcAft>
                <a:spcPts val="0"/>
              </a:spcAft>
              <a:buClrTx/>
              <a:buSzTx/>
              <a:buFontTx/>
              <a:buNone/>
              <a:tabLst/>
              <a:defRPr lang="en-US" sz="1800" b="0" i="0" kern="1200" cap="none" baseline="0" dirty="0" smtClean="0">
                <a:solidFill>
                  <a:schemeClr val="bg1">
                    <a:lumMod val="75000"/>
                  </a:schemeClr>
                </a:solidFill>
                <a:latin typeface="Calibri" panose="020F0502020204030204" pitchFamily="34" charset="0"/>
                <a:ea typeface="+mj-ea"/>
                <a:cs typeface="Calibri" panose="020F0502020204030204" pitchFamily="34" charset="0"/>
              </a:defRPr>
            </a:lvl1pPr>
            <a:lvl2pPr marL="515912" indent="0">
              <a:buNone/>
              <a:defRPr>
                <a:solidFill>
                  <a:schemeClr val="bg1"/>
                </a:solidFill>
              </a:defRPr>
            </a:lvl2pPr>
            <a:lvl3pPr marL="855620" indent="0">
              <a:buNone/>
              <a:defRPr>
                <a:solidFill>
                  <a:schemeClr val="bg1"/>
                </a:solidFill>
              </a:defRPr>
            </a:lvl3pPr>
            <a:lvl4pPr marL="1196915" indent="0">
              <a:buNone/>
              <a:defRPr>
                <a:solidFill>
                  <a:schemeClr val="bg1"/>
                </a:solidFill>
              </a:defRPr>
            </a:lvl4pPr>
            <a:lvl5pPr marL="1430265" indent="0">
              <a:buNone/>
              <a:defRPr>
                <a:solidFill>
                  <a:schemeClr val="bg1"/>
                </a:solidFill>
              </a:defRPr>
            </a:lvl5pPr>
          </a:lstStyle>
          <a:p>
            <a:pPr lvl="0"/>
            <a:r>
              <a:rPr lang="en-US"/>
              <a:t>Subtitle</a:t>
            </a:r>
          </a:p>
        </p:txBody>
      </p:sp>
      <p:sp>
        <p:nvSpPr>
          <p:cNvPr id="21" name="Text Placeholder 11">
            <a:extLst>
              <a:ext uri="{FF2B5EF4-FFF2-40B4-BE49-F238E27FC236}">
                <a16:creationId xmlns:a16="http://schemas.microsoft.com/office/drawing/2014/main" id="{24AFDE47-B911-3344-A9E4-77D3263AF860}"/>
              </a:ext>
            </a:extLst>
          </p:cNvPr>
          <p:cNvSpPr>
            <a:spLocks noGrp="1"/>
          </p:cNvSpPr>
          <p:nvPr>
            <p:ph type="body" sz="quarter" idx="13" hasCustomPrompt="1"/>
          </p:nvPr>
        </p:nvSpPr>
        <p:spPr>
          <a:xfrm>
            <a:off x="393575" y="3984879"/>
            <a:ext cx="2439567" cy="380011"/>
          </a:xfrm>
          <a:prstGeom prst="rect">
            <a:avLst/>
          </a:prstGeom>
        </p:spPr>
        <p:txBody>
          <a:bodyPr wrap="square" lIns="0" rIns="0" anchor="b" anchorCtr="0">
            <a:noAutofit/>
          </a:bodyPr>
          <a:lstStyle>
            <a:lvl1pPr marL="0" marR="0" indent="0" algn="l" defTabSz="914355"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12" indent="0">
              <a:buNone/>
              <a:defRPr>
                <a:solidFill>
                  <a:schemeClr val="bg1"/>
                </a:solidFill>
              </a:defRPr>
            </a:lvl2pPr>
            <a:lvl3pPr marL="855620" indent="0">
              <a:buNone/>
              <a:defRPr>
                <a:solidFill>
                  <a:schemeClr val="bg1"/>
                </a:solidFill>
              </a:defRPr>
            </a:lvl3pPr>
            <a:lvl4pPr marL="1196915" indent="0">
              <a:buNone/>
              <a:defRPr>
                <a:solidFill>
                  <a:schemeClr val="bg1"/>
                </a:solidFill>
              </a:defRPr>
            </a:lvl4pPr>
            <a:lvl5pPr marL="1430265" indent="0">
              <a:buNone/>
              <a:defRPr>
                <a:solidFill>
                  <a:schemeClr val="bg1"/>
                </a:solidFill>
              </a:defRPr>
            </a:lvl5pPr>
          </a:lstStyle>
          <a:p>
            <a:pPr lvl="0"/>
            <a:r>
              <a:rPr lang="en-US"/>
              <a:t>Presenter Title</a:t>
            </a:r>
          </a:p>
        </p:txBody>
      </p:sp>
      <p:sp>
        <p:nvSpPr>
          <p:cNvPr id="22" name="Text Placeholder 11">
            <a:extLst>
              <a:ext uri="{FF2B5EF4-FFF2-40B4-BE49-F238E27FC236}">
                <a16:creationId xmlns:a16="http://schemas.microsoft.com/office/drawing/2014/main" id="{53410263-4026-004A-9229-46EEA6CD083B}"/>
              </a:ext>
            </a:extLst>
          </p:cNvPr>
          <p:cNvSpPr>
            <a:spLocks noGrp="1"/>
          </p:cNvSpPr>
          <p:nvPr>
            <p:ph type="body" sz="quarter" idx="14" hasCustomPrompt="1"/>
          </p:nvPr>
        </p:nvSpPr>
        <p:spPr>
          <a:xfrm>
            <a:off x="393575" y="4379877"/>
            <a:ext cx="2439567" cy="380011"/>
          </a:xfrm>
          <a:prstGeom prst="rect">
            <a:avLst/>
          </a:prstGeom>
        </p:spPr>
        <p:txBody>
          <a:bodyPr wrap="square" lIns="0" rIns="0" anchor="t" anchorCtr="0">
            <a:noAutofit/>
          </a:bodyPr>
          <a:lstStyle>
            <a:lvl1pPr marL="0" marR="0" indent="0" algn="l" defTabSz="914355"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tx1"/>
                </a:solidFill>
                <a:latin typeface="Calibri" panose="020F0502020204030204" pitchFamily="34" charset="0"/>
                <a:ea typeface="+mj-ea"/>
                <a:cs typeface="Calibri" panose="020F0502020204030204" pitchFamily="34" charset="0"/>
              </a:defRPr>
            </a:lvl1pPr>
            <a:lvl2pPr marL="515912" indent="0">
              <a:buNone/>
              <a:defRPr>
                <a:solidFill>
                  <a:schemeClr val="bg1"/>
                </a:solidFill>
              </a:defRPr>
            </a:lvl2pPr>
            <a:lvl3pPr marL="855620" indent="0">
              <a:buNone/>
              <a:defRPr>
                <a:solidFill>
                  <a:schemeClr val="bg1"/>
                </a:solidFill>
              </a:defRPr>
            </a:lvl3pPr>
            <a:lvl4pPr marL="1196915" indent="0">
              <a:buNone/>
              <a:defRPr>
                <a:solidFill>
                  <a:schemeClr val="bg1"/>
                </a:solidFill>
              </a:defRPr>
            </a:lvl4pPr>
            <a:lvl5pPr marL="1430265" indent="0">
              <a:buNone/>
              <a:defRPr>
                <a:solidFill>
                  <a:schemeClr val="bg1"/>
                </a:solidFill>
              </a:defRPr>
            </a:lvl5pPr>
          </a:lstStyle>
          <a:p>
            <a:pPr lvl="0"/>
            <a:r>
              <a:rPr lang="en-US"/>
              <a:t>Date</a:t>
            </a:r>
          </a:p>
        </p:txBody>
      </p:sp>
      <p:sp>
        <p:nvSpPr>
          <p:cNvPr id="2" name="TextBox 1">
            <a:extLst>
              <a:ext uri="{FF2B5EF4-FFF2-40B4-BE49-F238E27FC236}">
                <a16:creationId xmlns:a16="http://schemas.microsoft.com/office/drawing/2014/main" id="{F84CAD0E-2DB2-FBF9-ECED-4D19B4355162}"/>
              </a:ext>
            </a:extLst>
          </p:cNvPr>
          <p:cNvSpPr txBox="1"/>
          <p:nvPr userDrawn="1"/>
        </p:nvSpPr>
        <p:spPr>
          <a:xfrm>
            <a:off x="7870904" y="4759888"/>
            <a:ext cx="1175821" cy="307777"/>
          </a:xfrm>
          <a:prstGeom prst="rect">
            <a:avLst/>
          </a:prstGeom>
          <a:noFill/>
        </p:spPr>
        <p:txBody>
          <a:bodyPr wrap="square">
            <a:spAutoFit/>
          </a:bodyPr>
          <a:lstStyle/>
          <a:p>
            <a:pPr marL="0" indent="0">
              <a:buNone/>
            </a:pPr>
            <a:r>
              <a:rPr lang="en-US" sz="1400" b="1">
                <a:solidFill>
                  <a:schemeClr val="bg1"/>
                </a:solidFill>
              </a:rPr>
              <a:t>P01301A-v03</a:t>
            </a:r>
          </a:p>
        </p:txBody>
      </p:sp>
    </p:spTree>
    <p:extLst>
      <p:ext uri="{BB962C8B-B14F-4D97-AF65-F5344CB8AC3E}">
        <p14:creationId xmlns:p14="http://schemas.microsoft.com/office/powerpoint/2010/main" val="139996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00">
          <p15:clr>
            <a:srgbClr val="FBAE40"/>
          </p15:clr>
        </p15:guide>
        <p15:guide id="2" pos="40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mj-lt"/>
                <a:cs typeface="Arial" panose="020B0604020202020204" pitchFamily="34" charset="0"/>
              </a:defRPr>
            </a:lvl1pPr>
          </a:lstStyle>
          <a:p>
            <a:pPr lvl="0"/>
            <a:r>
              <a:rPr lang="en-US"/>
              <a:t>Click To Edit Master Title Style</a:t>
            </a:r>
          </a:p>
        </p:txBody>
      </p:sp>
      <p:sp>
        <p:nvSpPr>
          <p:cNvPr id="5" name="Text Placeholder 2"/>
          <p:cNvSpPr>
            <a:spLocks noGrp="1"/>
          </p:cNvSpPr>
          <p:nvPr>
            <p:ph type="body" idx="1"/>
          </p:nvPr>
        </p:nvSpPr>
        <p:spPr>
          <a:xfrm>
            <a:off x="400779" y="1200151"/>
            <a:ext cx="8286023" cy="3394472"/>
          </a:xfrm>
          <a:prstGeom prst="rect">
            <a:avLst/>
          </a:prstGeom>
        </p:spPr>
        <p:txBody>
          <a:bodyPr rtlCol="0">
            <a:noAutofit/>
          </a:bodyPr>
          <a:lstStyle>
            <a:lvl1pPr>
              <a:defRPr sz="1600">
                <a:solidFill>
                  <a:schemeClr val="tx2">
                    <a:lumMod val="90000"/>
                    <a:lumOff val="10000"/>
                  </a:schemeClr>
                </a:solidFill>
                <a:latin typeface="+mj-lt"/>
              </a:defRPr>
            </a:lvl1pPr>
            <a:lvl2pPr>
              <a:defRPr sz="1200">
                <a:solidFill>
                  <a:schemeClr val="tx2">
                    <a:lumMod val="90000"/>
                    <a:lumOff val="10000"/>
                  </a:schemeClr>
                </a:solidFill>
                <a:latin typeface="+mj-lt"/>
              </a:defRPr>
            </a:lvl2pPr>
            <a:lvl3pPr>
              <a:defRPr sz="1000">
                <a:solidFill>
                  <a:schemeClr val="tx2"/>
                </a:solidFill>
                <a:latin typeface="+mj-lt"/>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5235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800382-F20A-9342-AC26-4A4030C32AB8}"/>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417584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8835" y="1197865"/>
            <a:ext cx="4096966" cy="2545556"/>
          </a:xfrm>
          <a:prstGeom prst="rect">
            <a:avLst/>
          </a:prstGeom>
        </p:spPr>
        <p:txBody>
          <a:bodyPr>
            <a:normAutofit/>
          </a:bodyPr>
          <a:lstStyle>
            <a:lvl1pPr algn="l" defTabSz="914355"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355"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355"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355" rtl="0" eaLnBrk="1" latinLnBrk="0" hangingPunct="1">
              <a:defRPr lang="en-US" sz="1400" kern="1200" baseline="0" dirty="0" smtClean="0">
                <a:solidFill>
                  <a:schemeClr val="tx2"/>
                </a:solidFill>
                <a:latin typeface="+mn-lt"/>
                <a:ea typeface="+mn-ea"/>
                <a:cs typeface="+mn-cs"/>
              </a:defRPr>
            </a:lvl4pPr>
            <a:lvl5pPr algn="l" defTabSz="914355" rtl="0" eaLnBrk="1" latinLnBrk="0" hangingPunct="1">
              <a:defRPr lang="en-US" sz="12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197865"/>
            <a:ext cx="4038600" cy="2545556"/>
          </a:xfrm>
          <a:prstGeom prst="rect">
            <a:avLst/>
          </a:prstGeom>
        </p:spPr>
        <p:txBody>
          <a:bodyPr>
            <a:normAutofit/>
          </a:bodyPr>
          <a:lstStyle>
            <a:lvl1pPr algn="l" defTabSz="914355"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355"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355"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355" rtl="0" eaLnBrk="1" latinLnBrk="0" hangingPunct="1">
              <a:defRPr lang="en-US" sz="1600" kern="1200" baseline="0" dirty="0" smtClean="0">
                <a:solidFill>
                  <a:schemeClr val="tx2"/>
                </a:solidFill>
                <a:latin typeface="+mn-lt"/>
                <a:ea typeface="+mn-ea"/>
                <a:cs typeface="+mn-cs"/>
              </a:defRPr>
            </a:lvl4pPr>
            <a:lvl5pPr algn="l" defTabSz="914355" rtl="0" eaLnBrk="1" latinLnBrk="0" hangingPunct="1">
              <a:defRPr lang="en-US" sz="14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20758D08-DE38-3543-8948-411B110C4ACB}"/>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394720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a:prstGeom prst="rect">
            <a:avLst/>
          </a:prstGeom>
        </p:spPr>
        <p:txBody>
          <a:bodyPr lIns="0" anchor="b">
            <a:noAutofit/>
          </a:bodyPr>
          <a:lstStyle>
            <a:lvl1pPr marL="0" indent="0">
              <a:buNone/>
              <a:defRPr sz="1600" b="1" cap="all" baseline="0">
                <a:solidFill>
                  <a:schemeClr val="accent1"/>
                </a:solidFill>
                <a:latin typeface="Calibri" panose="020F0502020204030204" pitchFamily="34" charset="0"/>
                <a:cs typeface="Calibri" panose="020F0502020204030204" pitchFamily="34" charset="0"/>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9751"/>
            <a:ext cx="4040188" cy="2784872"/>
          </a:xfrm>
          <a:prstGeom prst="rect">
            <a:avLst/>
          </a:prstGeom>
        </p:spPr>
        <p:txBody>
          <a:bodyPr/>
          <a:lstStyle>
            <a:lvl1pPr>
              <a:defRPr sz="1400" baseline="0">
                <a:solidFill>
                  <a:schemeClr val="tx2">
                    <a:lumMod val="90000"/>
                    <a:lumOff val="10000"/>
                  </a:schemeClr>
                </a:solidFill>
                <a:latin typeface="Calibri" panose="020F0502020204030204" pitchFamily="34" charset="0"/>
                <a:cs typeface="Calibri" panose="020F0502020204030204" pitchFamily="34" charset="0"/>
              </a:defRPr>
            </a:lvl1pPr>
            <a:lvl2pPr marL="573060" indent="-174617">
              <a:tabLst/>
              <a:defRPr sz="1200" baseline="0">
                <a:solidFill>
                  <a:schemeClr val="tx2">
                    <a:lumMod val="90000"/>
                    <a:lumOff val="10000"/>
                  </a:schemeClr>
                </a:solidFill>
                <a:latin typeface="Calibri" panose="020F0502020204030204" pitchFamily="34" charset="0"/>
                <a:cs typeface="Calibri" panose="020F0502020204030204" pitchFamily="34" charset="0"/>
              </a:defRPr>
            </a:lvl2pPr>
            <a:lvl3pPr>
              <a:defRPr sz="1000" baseline="0">
                <a:solidFill>
                  <a:schemeClr val="tx2"/>
                </a:solidFill>
                <a:latin typeface="Calibri" panose="020F0502020204030204" pitchFamily="34" charset="0"/>
                <a:cs typeface="Calibri" panose="020F0502020204030204" pitchFamily="34" charset="0"/>
              </a:defRPr>
            </a:lvl3pPr>
            <a:lvl4pPr>
              <a:defRPr sz="1400" baseline="0">
                <a:solidFill>
                  <a:schemeClr val="tx2"/>
                </a:solidFill>
                <a:latin typeface="+mn-lt"/>
              </a:defRPr>
            </a:lvl4pPr>
            <a:lvl5pPr>
              <a:defRPr sz="1200" baseline="0">
                <a:solidFill>
                  <a:schemeClr val="tx2"/>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8" y="1151335"/>
            <a:ext cx="4041775" cy="479822"/>
          </a:xfrm>
          <a:prstGeom prst="rect">
            <a:avLst/>
          </a:prstGeom>
        </p:spPr>
        <p:txBody>
          <a:bodyPr lIns="0" anchor="b">
            <a:noAutofit/>
          </a:bodyPr>
          <a:lstStyle>
            <a:lvl1pPr marL="0" indent="0">
              <a:buNone/>
              <a:defRPr sz="1600" b="1" cap="all" baseline="0">
                <a:solidFill>
                  <a:schemeClr val="accent1"/>
                </a:solidFill>
                <a:latin typeface="Calibri" panose="020F0502020204030204" pitchFamily="34" charset="0"/>
                <a:cs typeface="Calibri" panose="020F0502020204030204" pitchFamily="34" charset="0"/>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809751"/>
            <a:ext cx="4041775" cy="2784872"/>
          </a:xfrm>
          <a:prstGeom prst="rect">
            <a:avLst/>
          </a:prstGeom>
        </p:spPr>
        <p:txBody>
          <a:bodyPr/>
          <a:lstStyle>
            <a:lvl1pPr>
              <a:defRPr sz="1400" baseline="0">
                <a:solidFill>
                  <a:schemeClr val="tx2">
                    <a:lumMod val="90000"/>
                    <a:lumOff val="10000"/>
                  </a:schemeClr>
                </a:solidFill>
                <a:latin typeface="Calibri" panose="020F0502020204030204" pitchFamily="34" charset="0"/>
                <a:cs typeface="Calibri" panose="020F0502020204030204" pitchFamily="34" charset="0"/>
              </a:defRPr>
            </a:lvl1pPr>
            <a:lvl2pPr>
              <a:defRPr sz="1200" baseline="0">
                <a:solidFill>
                  <a:schemeClr val="tx2">
                    <a:lumMod val="90000"/>
                    <a:lumOff val="10000"/>
                  </a:schemeClr>
                </a:solidFill>
                <a:latin typeface="Calibri" panose="020F0502020204030204" pitchFamily="34" charset="0"/>
                <a:cs typeface="Calibri" panose="020F0502020204030204" pitchFamily="34" charset="0"/>
              </a:defRPr>
            </a:lvl2pPr>
            <a:lvl3pPr>
              <a:defRPr sz="1000" baseline="0">
                <a:solidFill>
                  <a:schemeClr val="tx2"/>
                </a:solidFill>
                <a:latin typeface="Calibri" panose="020F0502020204030204" pitchFamily="34" charset="0"/>
                <a:cs typeface="Calibri" panose="020F0502020204030204" pitchFamily="34" charset="0"/>
              </a:defRPr>
            </a:lvl3pPr>
            <a:lvl4pPr>
              <a:defRPr sz="1400" baseline="0">
                <a:solidFill>
                  <a:schemeClr val="tx2"/>
                </a:solidFill>
                <a:latin typeface="+mn-lt"/>
              </a:defRPr>
            </a:lvl4pPr>
            <a:lvl5pPr>
              <a:defRPr sz="1200" baseline="0">
                <a:solidFill>
                  <a:schemeClr val="tx2"/>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8F45B328-0702-5843-930C-41D593B8596E}"/>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341540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with Small Title">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3128" y="214183"/>
            <a:ext cx="7864475" cy="247650"/>
          </a:xfrm>
        </p:spPr>
        <p:txBody>
          <a:bodyPr/>
          <a:lstStyle>
            <a:lvl1pPr>
              <a:defRPr sz="1600" baseline="0"/>
            </a:lvl1pPr>
          </a:lstStyle>
          <a:p>
            <a:r>
              <a:rPr lang="en-US"/>
              <a:t>Click To Edit Master Title Style</a:t>
            </a:r>
          </a:p>
        </p:txBody>
      </p:sp>
    </p:spTree>
    <p:extLst>
      <p:ext uri="{BB962C8B-B14F-4D97-AF65-F5344CB8AC3E}">
        <p14:creationId xmlns:p14="http://schemas.microsoft.com/office/powerpoint/2010/main" val="26700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486805" y="2190750"/>
            <a:ext cx="7475444" cy="247650"/>
          </a:xfrm>
        </p:spPr>
        <p:txBody>
          <a:bodyPr/>
          <a:lstStyle>
            <a:lvl1pPr>
              <a:defRPr sz="2400" baseline="0">
                <a:solidFill>
                  <a:srgbClr val="6A7B84"/>
                </a:solidFill>
              </a:defRPr>
            </a:lvl1pPr>
          </a:lstStyle>
          <a:p>
            <a:r>
              <a:rPr lang="en-US"/>
              <a:t>Click To Edit Master Title Style</a:t>
            </a:r>
          </a:p>
        </p:txBody>
      </p:sp>
      <p:pic>
        <p:nvPicPr>
          <p:cNvPr id="4" name="Picture 3">
            <a:extLst>
              <a:ext uri="{FF2B5EF4-FFF2-40B4-BE49-F238E27FC236}">
                <a16:creationId xmlns:a16="http://schemas.microsoft.com/office/drawing/2014/main" id="{887D564B-F4DB-1545-90D2-A7AA94C40F6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 y="4594225"/>
            <a:ext cx="1599897" cy="587840"/>
          </a:xfrm>
          <a:prstGeom prst="rect">
            <a:avLst/>
          </a:prstGeom>
        </p:spPr>
      </p:pic>
    </p:spTree>
    <p:extLst>
      <p:ext uri="{BB962C8B-B14F-4D97-AF65-F5344CB8AC3E}">
        <p14:creationId xmlns:p14="http://schemas.microsoft.com/office/powerpoint/2010/main" val="378326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12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1800" baseline="0"/>
            </a:lvl1pPr>
          </a:lstStyle>
          <a:p>
            <a:r>
              <a:rPr lang="en-US"/>
              <a:t>Sample Column Chart</a:t>
            </a:r>
          </a:p>
        </p:txBody>
      </p:sp>
      <p:sp>
        <p:nvSpPr>
          <p:cNvPr id="4" name="Chart Placeholder 3">
            <a:extLst>
              <a:ext uri="{FF2B5EF4-FFF2-40B4-BE49-F238E27FC236}">
                <a16:creationId xmlns:a16="http://schemas.microsoft.com/office/drawing/2014/main" id="{3AEEB5AE-C447-0649-A4F0-41660ABB1FEB}"/>
              </a:ext>
            </a:extLst>
          </p:cNvPr>
          <p:cNvSpPr>
            <a:spLocks noGrp="1"/>
          </p:cNvSpPr>
          <p:nvPr>
            <p:ph type="chart" sz="quarter" idx="10"/>
          </p:nvPr>
        </p:nvSpPr>
        <p:spPr>
          <a:xfrm>
            <a:off x="365127" y="742952"/>
            <a:ext cx="7864475" cy="3884613"/>
          </a:xfrm>
        </p:spPr>
        <p:txBody>
          <a:bodyPr/>
          <a:lstStyle/>
          <a:p>
            <a:endParaRPr lang="en-US"/>
          </a:p>
        </p:txBody>
      </p:sp>
    </p:spTree>
    <p:extLst>
      <p:ext uri="{BB962C8B-B14F-4D97-AF65-F5344CB8AC3E}">
        <p14:creationId xmlns:p14="http://schemas.microsoft.com/office/powerpoint/2010/main" val="211839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1800" baseline="0"/>
            </a:lvl1pPr>
          </a:lstStyle>
          <a:p>
            <a:r>
              <a:rPr lang="en-US"/>
              <a:t>Sample Column Chart 2-up With Text</a:t>
            </a:r>
          </a:p>
        </p:txBody>
      </p:sp>
      <p:sp>
        <p:nvSpPr>
          <p:cNvPr id="6" name="Content Placeholder 5"/>
          <p:cNvSpPr>
            <a:spLocks noGrp="1"/>
          </p:cNvSpPr>
          <p:nvPr>
            <p:ph sz="quarter" idx="10"/>
          </p:nvPr>
        </p:nvSpPr>
        <p:spPr>
          <a:xfrm>
            <a:off x="555625" y="4029290"/>
            <a:ext cx="8045450" cy="241300"/>
          </a:xfrm>
        </p:spPr>
        <p:txBody>
          <a:bodyPr>
            <a:noAutofit/>
          </a:bodyPr>
          <a:lstStyle>
            <a:lvl1pPr marL="0" indent="0">
              <a:buNone/>
              <a:defRPr sz="1400"/>
            </a:lvl1pPr>
          </a:lstStyle>
          <a:p>
            <a:pPr lvl="0"/>
            <a:r>
              <a:rPr lang="en-US"/>
              <a:t>Click to edit Master text styles</a:t>
            </a:r>
          </a:p>
        </p:txBody>
      </p:sp>
      <p:sp>
        <p:nvSpPr>
          <p:cNvPr id="4" name="Chart Placeholder 3">
            <a:extLst>
              <a:ext uri="{FF2B5EF4-FFF2-40B4-BE49-F238E27FC236}">
                <a16:creationId xmlns:a16="http://schemas.microsoft.com/office/drawing/2014/main" id="{6DD85570-BA75-5744-8AD5-73D4FFFDBE83}"/>
              </a:ext>
            </a:extLst>
          </p:cNvPr>
          <p:cNvSpPr>
            <a:spLocks noGrp="1"/>
          </p:cNvSpPr>
          <p:nvPr>
            <p:ph type="chart" sz="quarter" idx="11"/>
          </p:nvPr>
        </p:nvSpPr>
        <p:spPr>
          <a:xfrm>
            <a:off x="665165" y="1246190"/>
            <a:ext cx="3552825" cy="2555875"/>
          </a:xfrm>
        </p:spPr>
        <p:txBody>
          <a:bodyPr/>
          <a:lstStyle/>
          <a:p>
            <a:endParaRPr lang="en-US"/>
          </a:p>
        </p:txBody>
      </p:sp>
      <p:sp>
        <p:nvSpPr>
          <p:cNvPr id="8" name="Chart Placeholder 7">
            <a:extLst>
              <a:ext uri="{FF2B5EF4-FFF2-40B4-BE49-F238E27FC236}">
                <a16:creationId xmlns:a16="http://schemas.microsoft.com/office/drawing/2014/main" id="{81E7DA0B-9E40-784D-B8FC-420FF70B7265}"/>
              </a:ext>
            </a:extLst>
          </p:cNvPr>
          <p:cNvSpPr>
            <a:spLocks noGrp="1"/>
          </p:cNvSpPr>
          <p:nvPr>
            <p:ph type="chart" sz="quarter" idx="12"/>
          </p:nvPr>
        </p:nvSpPr>
        <p:spPr>
          <a:xfrm>
            <a:off x="4360634" y="1246190"/>
            <a:ext cx="3957637" cy="2555875"/>
          </a:xfrm>
        </p:spPr>
        <p:txBody>
          <a:bodyPr/>
          <a:lstStyle/>
          <a:p>
            <a:endParaRPr lang="en-US"/>
          </a:p>
        </p:txBody>
      </p:sp>
    </p:spTree>
    <p:extLst>
      <p:ext uri="{BB962C8B-B14F-4D97-AF65-F5344CB8AC3E}">
        <p14:creationId xmlns:p14="http://schemas.microsoft.com/office/powerpoint/2010/main" val="309162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Content + Chart">
    <p:spTree>
      <p:nvGrpSpPr>
        <p:cNvPr id="1" name=""/>
        <p:cNvGrpSpPr/>
        <p:nvPr/>
      </p:nvGrpSpPr>
      <p:grpSpPr>
        <a:xfrm>
          <a:off x="0" y="0"/>
          <a:ext cx="0" cy="0"/>
          <a:chOff x="0" y="0"/>
          <a:chExt cx="0" cy="0"/>
        </a:xfrm>
      </p:grpSpPr>
      <p:cxnSp>
        <p:nvCxnSpPr>
          <p:cNvPr id="4" name="Straight Connector 3"/>
          <p:cNvCxnSpPr/>
          <p:nvPr userDrawn="1"/>
        </p:nvCxnSpPr>
        <p:spPr>
          <a:xfrm flipV="1">
            <a:off x="4567192" y="1579390"/>
            <a:ext cx="0" cy="2312988"/>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lvl1pPr>
              <a:defRPr sz="1800"/>
            </a:lvl1pPr>
          </a:lstStyle>
          <a:p>
            <a:r>
              <a:rPr lang="en-US"/>
              <a:t>Pie Chart + Text</a:t>
            </a:r>
          </a:p>
        </p:txBody>
      </p:sp>
      <p:sp>
        <p:nvSpPr>
          <p:cNvPr id="13" name="Content Placeholder 12"/>
          <p:cNvSpPr>
            <a:spLocks noGrp="1"/>
          </p:cNvSpPr>
          <p:nvPr>
            <p:ph sz="quarter" idx="11"/>
          </p:nvPr>
        </p:nvSpPr>
        <p:spPr>
          <a:xfrm>
            <a:off x="466727" y="2189636"/>
            <a:ext cx="3314969" cy="1050925"/>
          </a:xfrm>
        </p:spPr>
        <p:txBody>
          <a:bodyPr/>
          <a:lstStyle>
            <a:lvl1pPr marL="0" indent="0">
              <a:buFont typeface="Arial"/>
              <a:buNone/>
              <a:defRPr sz="1400">
                <a:solidFill>
                  <a:schemeClr val="accent1"/>
                </a:solidFill>
              </a:defRPr>
            </a:lvl1pPr>
            <a:lvl2pPr marL="0" indent="0">
              <a:spcAft>
                <a:spcPts val="0"/>
              </a:spcAft>
              <a:buNone/>
              <a:defRPr sz="1400">
                <a:solidFill>
                  <a:schemeClr val="accent2"/>
                </a:solidFill>
              </a:defRPr>
            </a:lvl2pPr>
            <a:lvl3pPr marL="685766" indent="0">
              <a:buNone/>
              <a:defRPr/>
            </a:lvl3pPr>
            <a:lvl4pPr marL="974677" indent="0">
              <a:buNone/>
              <a:defRPr/>
            </a:lvl4pPr>
            <a:lvl5pPr marL="1146117" indent="0">
              <a:buNone/>
              <a:defRPr/>
            </a:lvl5pPr>
          </a:lstStyle>
          <a:p>
            <a:pPr lvl="0"/>
            <a:r>
              <a:rPr lang="en-US"/>
              <a:t>Click to edit Master text styles</a:t>
            </a:r>
          </a:p>
          <a:p>
            <a:pPr lvl="1"/>
            <a:r>
              <a:rPr lang="en-US"/>
              <a:t>Second level</a:t>
            </a:r>
          </a:p>
        </p:txBody>
      </p:sp>
      <p:sp>
        <p:nvSpPr>
          <p:cNvPr id="9" name="Chart Placeholder 8">
            <a:extLst>
              <a:ext uri="{FF2B5EF4-FFF2-40B4-BE49-F238E27FC236}">
                <a16:creationId xmlns:a16="http://schemas.microsoft.com/office/drawing/2014/main" id="{40E89465-5988-0E40-93A2-989446175FA2}"/>
              </a:ext>
            </a:extLst>
          </p:cNvPr>
          <p:cNvSpPr>
            <a:spLocks noGrp="1"/>
          </p:cNvSpPr>
          <p:nvPr>
            <p:ph type="chart" sz="quarter" idx="12"/>
          </p:nvPr>
        </p:nvSpPr>
        <p:spPr>
          <a:xfrm>
            <a:off x="4721225" y="1052513"/>
            <a:ext cx="4151313" cy="3657600"/>
          </a:xfrm>
        </p:spPr>
        <p:txBody>
          <a:bodyPr/>
          <a:lstStyle/>
          <a:p>
            <a:endParaRPr lang="en-US"/>
          </a:p>
        </p:txBody>
      </p:sp>
    </p:spTree>
    <p:extLst>
      <p:ext uri="{BB962C8B-B14F-4D97-AF65-F5344CB8AC3E}">
        <p14:creationId xmlns:p14="http://schemas.microsoft.com/office/powerpoint/2010/main" val="231910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solidFill>
                  <a:srgbClr val="6A7B84"/>
                </a:solidFill>
                <a:latin typeface="+mj-lt"/>
                <a:cs typeface="Arial" panose="020B0604020202020204" pitchFamily="34" charset="0"/>
              </a:defRPr>
            </a:lvl1pPr>
          </a:lstStyle>
          <a:p>
            <a:pPr lvl="0"/>
            <a:r>
              <a:rPr lang="en-US"/>
              <a:t>Click To Edit Master Title Style</a:t>
            </a:r>
          </a:p>
        </p:txBody>
      </p:sp>
      <p:sp>
        <p:nvSpPr>
          <p:cNvPr id="5" name="Text Placeholder 2"/>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mj-lt"/>
              </a:defRPr>
            </a:lvl1pPr>
            <a:lvl2pPr>
              <a:defRPr sz="1200">
                <a:solidFill>
                  <a:schemeClr val="tx2">
                    <a:lumMod val="90000"/>
                    <a:lumOff val="10000"/>
                  </a:schemeClr>
                </a:solidFill>
                <a:latin typeface="+mj-lt"/>
              </a:defRPr>
            </a:lvl2pPr>
            <a:lvl3pPr>
              <a:defRPr sz="1000">
                <a:solidFill>
                  <a:schemeClr val="tx2"/>
                </a:solidFill>
                <a:latin typeface="+mj-lt"/>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6452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1800"/>
            </a:lvl1pPr>
          </a:lstStyle>
          <a:p>
            <a:r>
              <a:rPr lang="en-US"/>
              <a:t>Table</a:t>
            </a:r>
          </a:p>
        </p:txBody>
      </p:sp>
      <p:sp>
        <p:nvSpPr>
          <p:cNvPr id="4" name="Table Placeholder 3">
            <a:extLst>
              <a:ext uri="{FF2B5EF4-FFF2-40B4-BE49-F238E27FC236}">
                <a16:creationId xmlns:a16="http://schemas.microsoft.com/office/drawing/2014/main" id="{EA007DC3-A8E2-F848-B6D4-CFEBED0F1D3E}"/>
              </a:ext>
            </a:extLst>
          </p:cNvPr>
          <p:cNvSpPr>
            <a:spLocks noGrp="1"/>
          </p:cNvSpPr>
          <p:nvPr>
            <p:ph type="tbl" sz="quarter" idx="13"/>
          </p:nvPr>
        </p:nvSpPr>
        <p:spPr>
          <a:xfrm>
            <a:off x="365127" y="953792"/>
            <a:ext cx="7864474" cy="3498939"/>
          </a:xfrm>
        </p:spPr>
        <p:txBody>
          <a:bodyPr/>
          <a:lstStyle/>
          <a:p>
            <a:endParaRPr lang="en-US"/>
          </a:p>
        </p:txBody>
      </p:sp>
    </p:spTree>
    <p:extLst>
      <p:ext uri="{BB962C8B-B14F-4D97-AF65-F5344CB8AC3E}">
        <p14:creationId xmlns:p14="http://schemas.microsoft.com/office/powerpoint/2010/main" val="51074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loser Slide">
    <p:spTree>
      <p:nvGrpSpPr>
        <p:cNvPr id="1" name=""/>
        <p:cNvGrpSpPr/>
        <p:nvPr/>
      </p:nvGrpSpPr>
      <p:grpSpPr>
        <a:xfrm>
          <a:off x="0" y="0"/>
          <a:ext cx="0" cy="0"/>
          <a:chOff x="0" y="0"/>
          <a:chExt cx="0" cy="0"/>
        </a:xfrm>
      </p:grpSpPr>
      <p:sp>
        <p:nvSpPr>
          <p:cNvPr id="5" name="Shape 1014"/>
          <p:cNvSpPr>
            <a:spLocks noChangeArrowheads="1"/>
          </p:cNvSpPr>
          <p:nvPr userDrawn="1"/>
        </p:nvSpPr>
        <p:spPr bwMode="auto">
          <a:xfrm>
            <a:off x="1" y="4400552"/>
            <a:ext cx="91439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wrap="square" lIns="0" tIns="0" rIns="0" bIns="0">
            <a:spAutoFit/>
          </a:bodyPr>
          <a:lstStyle/>
          <a:p>
            <a:pPr algn="ctr"/>
            <a:r>
              <a:rPr lang="en-US" sz="800">
                <a:solidFill>
                  <a:schemeClr val="bg1"/>
                </a:solidFill>
                <a:cs typeface="Arial" charset="0"/>
                <a:sym typeface="Arial" charset="0"/>
              </a:rPr>
              <a:t>© 2021 Quantum Corporation. Company Confidential. Forward-looking information is based upon multiple assumptions and uncertainties,</a:t>
            </a:r>
            <a:br>
              <a:rPr lang="en-US" sz="800">
                <a:solidFill>
                  <a:schemeClr val="bg1"/>
                </a:solidFill>
                <a:cs typeface="Arial" charset="0"/>
                <a:sym typeface="Arial" charset="0"/>
              </a:rPr>
            </a:br>
            <a:r>
              <a:rPr lang="en-US" sz="800">
                <a:solidFill>
                  <a:schemeClr val="bg1"/>
                </a:solidFill>
                <a:cs typeface="Arial" charset="0"/>
                <a:sym typeface="Arial" charset="0"/>
              </a:rPr>
              <a:t>does not necessarily represent the company</a:t>
            </a:r>
            <a:r>
              <a:rPr lang="ja-JP" altLang="en-US" sz="800">
                <a:solidFill>
                  <a:schemeClr val="bg1"/>
                </a:solidFill>
                <a:cs typeface="Arial" charset="0"/>
                <a:sym typeface="Arial" charset="0"/>
              </a:rPr>
              <a:t>’</a:t>
            </a:r>
            <a:r>
              <a:rPr lang="en-US" sz="800">
                <a:solidFill>
                  <a:schemeClr val="bg1"/>
                </a:solidFill>
                <a:cs typeface="Arial" charset="0"/>
                <a:sym typeface="Arial" charset="0"/>
              </a:rPr>
              <a:t>s outlook and is for planning purposes only.</a:t>
            </a:r>
          </a:p>
        </p:txBody>
      </p:sp>
      <p:pic>
        <p:nvPicPr>
          <p:cNvPr id="6" name="Picture 5">
            <a:extLst>
              <a:ext uri="{FF2B5EF4-FFF2-40B4-BE49-F238E27FC236}">
                <a16:creationId xmlns:a16="http://schemas.microsoft.com/office/drawing/2014/main" id="{D84270AB-91E5-E540-8E2C-52166EB32C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461070" y="1796146"/>
            <a:ext cx="4221855" cy="1551212"/>
          </a:xfrm>
          <a:prstGeom prst="rect">
            <a:avLst/>
          </a:prstGeom>
        </p:spPr>
      </p:pic>
    </p:spTree>
    <p:extLst>
      <p:ext uri="{BB962C8B-B14F-4D97-AF65-F5344CB8AC3E}">
        <p14:creationId xmlns:p14="http://schemas.microsoft.com/office/powerpoint/2010/main" val="227355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00782" y="1200151"/>
            <a:ext cx="8286023" cy="3394472"/>
          </a:xfrm>
          <a:prstGeom prst="rect">
            <a:avLst/>
          </a:prstGeom>
        </p:spPr>
        <p:txBody>
          <a:bodyPr rtlCol="0">
            <a:noAutofit/>
          </a:bodyPr>
          <a:lstStyle>
            <a:lvl1pPr>
              <a:defRPr sz="1600">
                <a:solidFill>
                  <a:schemeClr val="tx2">
                    <a:lumMod val="90000"/>
                    <a:lumOff val="10000"/>
                  </a:schemeClr>
                </a:solidFill>
                <a:latin typeface="+mj-lt"/>
              </a:defRPr>
            </a:lvl1pPr>
            <a:lvl2pPr>
              <a:defRPr sz="1200">
                <a:solidFill>
                  <a:schemeClr val="tx2">
                    <a:lumMod val="90000"/>
                    <a:lumOff val="10000"/>
                  </a:schemeClr>
                </a:solidFill>
                <a:latin typeface="+mj-lt"/>
              </a:defRPr>
            </a:lvl2pPr>
            <a:lvl3pPr>
              <a:defRPr sz="1000">
                <a:solidFill>
                  <a:schemeClr val="tx2"/>
                </a:solidFill>
                <a:latin typeface="+mj-lt"/>
              </a:defRPr>
            </a:lvl3pPr>
            <a:lvl4pPr>
              <a:defRPr>
                <a:solidFill>
                  <a:schemeClr val="tx2"/>
                </a:solidFill>
                <a:latin typeface="+mn-lt"/>
              </a:defRPr>
            </a:lvl4pPr>
            <a:lvl5pPr>
              <a:defRPr>
                <a:solidFill>
                  <a:schemeClr val="tx2"/>
                </a:solidFill>
                <a:latin typeface="+mn-lt"/>
              </a:defRPr>
            </a:lvl5pPr>
          </a:lstStyle>
          <a:p>
            <a:pPr lvl="0"/>
            <a:r>
              <a:rPr lang="it-IT"/>
              <a:t>Fare clic per modificare gli stili del testo dello schema</a:t>
            </a:r>
          </a:p>
          <a:p>
            <a:pPr lvl="1"/>
            <a:r>
              <a:rPr lang="it-IT"/>
              <a:t>Secondo livello</a:t>
            </a:r>
          </a:p>
          <a:p>
            <a:pPr lvl="2"/>
            <a:r>
              <a:rPr lang="it-IT"/>
              <a:t>Terzo livello</a:t>
            </a:r>
          </a:p>
        </p:txBody>
      </p:sp>
      <p:sp>
        <p:nvSpPr>
          <p:cNvPr id="4" name="Title 1">
            <a:extLst>
              <a:ext uri="{FF2B5EF4-FFF2-40B4-BE49-F238E27FC236}">
                <a16:creationId xmlns:a16="http://schemas.microsoft.com/office/drawing/2014/main" id="{BEC19C24-0011-46AF-928C-F40FF3590221}"/>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260174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Cover Slide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descr="Logo, company name&#10;&#10;Description automatically generated">
            <a:extLst>
              <a:ext uri="{FF2B5EF4-FFF2-40B4-BE49-F238E27FC236}">
                <a16:creationId xmlns:a16="http://schemas.microsoft.com/office/drawing/2014/main" id="{91724287-8F1D-2941-9763-2E36AB95AB03}"/>
              </a:ext>
            </a:extLst>
          </p:cNvPr>
          <p:cNvPicPr>
            <a:picLocks noChangeAspect="1"/>
          </p:cNvPicPr>
          <p:nvPr userDrawn="1"/>
        </p:nvPicPr>
        <p:blipFill>
          <a:blip r:embed="rId3"/>
          <a:stretch>
            <a:fillRect/>
          </a:stretch>
        </p:blipFill>
        <p:spPr>
          <a:xfrm>
            <a:off x="283549" y="1986595"/>
            <a:ext cx="2276173" cy="786696"/>
          </a:xfrm>
          <a:prstGeom prst="rect">
            <a:avLst/>
          </a:prstGeom>
        </p:spPr>
      </p:pic>
      <p:sp>
        <p:nvSpPr>
          <p:cNvPr id="10" name="Text Placeholder 11">
            <a:extLst>
              <a:ext uri="{FF2B5EF4-FFF2-40B4-BE49-F238E27FC236}">
                <a16:creationId xmlns:a16="http://schemas.microsoft.com/office/drawing/2014/main" id="{E38A00E2-6F59-5B4D-B673-5A93D4D2DBC6}"/>
              </a:ext>
            </a:extLst>
          </p:cNvPr>
          <p:cNvSpPr>
            <a:spLocks noGrp="1"/>
          </p:cNvSpPr>
          <p:nvPr>
            <p:ph type="body" sz="quarter" idx="10" hasCustomPrompt="1"/>
          </p:nvPr>
        </p:nvSpPr>
        <p:spPr>
          <a:xfrm>
            <a:off x="3376614" y="2142755"/>
            <a:ext cx="5077837" cy="828009"/>
          </a:xfrm>
          <a:prstGeom prst="rect">
            <a:avLst/>
          </a:prstGeom>
        </p:spPr>
        <p:txBody>
          <a:bodyPr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2400" b="1" kern="1200" cap="none" baseline="0" dirty="0" smtClean="0">
                <a:solidFill>
                  <a:schemeClr val="bg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Click to Add Presentation Title</a:t>
            </a:r>
          </a:p>
        </p:txBody>
      </p:sp>
      <p:sp>
        <p:nvSpPr>
          <p:cNvPr id="11" name="Text Placeholder 11">
            <a:extLst>
              <a:ext uri="{FF2B5EF4-FFF2-40B4-BE49-F238E27FC236}">
                <a16:creationId xmlns:a16="http://schemas.microsoft.com/office/drawing/2014/main" id="{A3C0889F-B9D8-0E41-B5DC-A297D3FDDC2A}"/>
              </a:ext>
            </a:extLst>
          </p:cNvPr>
          <p:cNvSpPr>
            <a:spLocks noGrp="1"/>
          </p:cNvSpPr>
          <p:nvPr>
            <p:ph type="body" sz="quarter" idx="13" hasCustomPrompt="1"/>
          </p:nvPr>
        </p:nvSpPr>
        <p:spPr>
          <a:xfrm>
            <a:off x="393574" y="3984877"/>
            <a:ext cx="2439567" cy="38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defRPr lang="en-US" sz="1400" b="0" cap="none" baseline="0" dirty="0">
                <a:solidFill>
                  <a:srgbClr val="6A7B84"/>
                </a:solidFill>
                <a:latin typeface="Calibri" panose="020F0502020204030204" pitchFamily="34" charset="0"/>
                <a:ea typeface="+mj-ea"/>
                <a:cs typeface="Calibri" panose="020F0502020204030204" pitchFamily="34" charset="0"/>
              </a:defRPr>
            </a:lvl1pPr>
          </a:lstStyle>
          <a:p>
            <a:pPr marL="0" marR="0" lvl="0" indent="0" defTabSz="914400" fontAlgn="auto" latinLnBrk="0">
              <a:lnSpc>
                <a:spcPts val="2400"/>
              </a:lnSpc>
              <a:spcBef>
                <a:spcPct val="0"/>
              </a:spcBef>
              <a:spcAft>
                <a:spcPts val="0"/>
              </a:spcAft>
              <a:buClrTx/>
              <a:buSzTx/>
              <a:buFontTx/>
              <a:buNone/>
            </a:pPr>
            <a:r>
              <a:rPr lang="en-US" dirty="0"/>
              <a:t>Presenter Title</a:t>
            </a:r>
          </a:p>
        </p:txBody>
      </p:sp>
      <p:sp>
        <p:nvSpPr>
          <p:cNvPr id="13" name="Text Placeholder 11">
            <a:extLst>
              <a:ext uri="{FF2B5EF4-FFF2-40B4-BE49-F238E27FC236}">
                <a16:creationId xmlns:a16="http://schemas.microsoft.com/office/drawing/2014/main" id="{2A2524D3-E138-A948-A7D2-8B2B99999298}"/>
              </a:ext>
            </a:extLst>
          </p:cNvPr>
          <p:cNvSpPr>
            <a:spLocks noGrp="1"/>
          </p:cNvSpPr>
          <p:nvPr>
            <p:ph type="body" sz="quarter" idx="14" hasCustomPrompt="1"/>
          </p:nvPr>
        </p:nvSpPr>
        <p:spPr>
          <a:xfrm>
            <a:off x="393574" y="4379875"/>
            <a:ext cx="2439567"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Date</a:t>
            </a:r>
          </a:p>
        </p:txBody>
      </p:sp>
    </p:spTree>
    <p:extLst>
      <p:ext uri="{BB962C8B-B14F-4D97-AF65-F5344CB8AC3E}">
        <p14:creationId xmlns:p14="http://schemas.microsoft.com/office/powerpoint/2010/main" val="96452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over Slide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58F62489-5C20-0640-872A-1E9FD7BADA55}"/>
              </a:ext>
            </a:extLst>
          </p:cNvPr>
          <p:cNvPicPr>
            <a:picLocks noChangeAspect="1"/>
          </p:cNvPicPr>
          <p:nvPr userDrawn="1"/>
        </p:nvPicPr>
        <p:blipFill>
          <a:blip r:embed="rId3"/>
          <a:stretch>
            <a:fillRect/>
          </a:stretch>
        </p:blipFill>
        <p:spPr>
          <a:xfrm>
            <a:off x="283549" y="1986595"/>
            <a:ext cx="2276173" cy="786696"/>
          </a:xfrm>
          <a:prstGeom prst="rect">
            <a:avLst/>
          </a:prstGeom>
        </p:spPr>
      </p:pic>
      <p:sp>
        <p:nvSpPr>
          <p:cNvPr id="19" name="Text Placeholder 11">
            <a:extLst>
              <a:ext uri="{FF2B5EF4-FFF2-40B4-BE49-F238E27FC236}">
                <a16:creationId xmlns:a16="http://schemas.microsoft.com/office/drawing/2014/main" id="{00A3FDBD-0BE6-4748-A30F-F35BF6A5A890}"/>
              </a:ext>
            </a:extLst>
          </p:cNvPr>
          <p:cNvSpPr>
            <a:spLocks noGrp="1"/>
          </p:cNvSpPr>
          <p:nvPr>
            <p:ph type="body" sz="quarter" idx="10" hasCustomPrompt="1"/>
          </p:nvPr>
        </p:nvSpPr>
        <p:spPr>
          <a:xfrm>
            <a:off x="3376614" y="1626060"/>
            <a:ext cx="5077837" cy="828009"/>
          </a:xfrm>
          <a:prstGeom prst="rect">
            <a:avLst/>
          </a:prstGeom>
        </p:spPr>
        <p:txBody>
          <a:bodyPr wrap="square" lIns="0" rIns="0" anchor="b"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2400" b="1" kern="1200" cap="none" baseline="0" dirty="0" smtClean="0">
                <a:solidFill>
                  <a:schemeClr val="bg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Click to Add Presentation Title</a:t>
            </a:r>
          </a:p>
        </p:txBody>
      </p:sp>
      <p:sp>
        <p:nvSpPr>
          <p:cNvPr id="20" name="Text Placeholder 11">
            <a:extLst>
              <a:ext uri="{FF2B5EF4-FFF2-40B4-BE49-F238E27FC236}">
                <a16:creationId xmlns:a16="http://schemas.microsoft.com/office/drawing/2014/main" id="{B3B480DC-0D8A-8B42-A27E-6965E03F8C31}"/>
              </a:ext>
            </a:extLst>
          </p:cNvPr>
          <p:cNvSpPr>
            <a:spLocks noGrp="1"/>
          </p:cNvSpPr>
          <p:nvPr>
            <p:ph type="body" sz="quarter" idx="11" hasCustomPrompt="1"/>
          </p:nvPr>
        </p:nvSpPr>
        <p:spPr>
          <a:xfrm>
            <a:off x="3376614" y="2446836"/>
            <a:ext cx="5077837" cy="828009"/>
          </a:xfrm>
          <a:prstGeom prst="rect">
            <a:avLst/>
          </a:prstGeom>
        </p:spPr>
        <p:txBody>
          <a:bodyPr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1800" b="0" i="0" kern="1200" cap="none" baseline="0" dirty="0" smtClean="0">
                <a:solidFill>
                  <a:schemeClr val="bg1">
                    <a:lumMod val="75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Subtitle</a:t>
            </a:r>
          </a:p>
        </p:txBody>
      </p:sp>
      <p:sp>
        <p:nvSpPr>
          <p:cNvPr id="21" name="Text Placeholder 11">
            <a:extLst>
              <a:ext uri="{FF2B5EF4-FFF2-40B4-BE49-F238E27FC236}">
                <a16:creationId xmlns:a16="http://schemas.microsoft.com/office/drawing/2014/main" id="{24AFDE47-B911-3344-A9E4-77D3263AF860}"/>
              </a:ext>
            </a:extLst>
          </p:cNvPr>
          <p:cNvSpPr>
            <a:spLocks noGrp="1"/>
          </p:cNvSpPr>
          <p:nvPr>
            <p:ph type="body" sz="quarter" idx="13" hasCustomPrompt="1"/>
          </p:nvPr>
        </p:nvSpPr>
        <p:spPr>
          <a:xfrm>
            <a:off x="393574" y="3984877"/>
            <a:ext cx="2439567"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Presenter Title</a:t>
            </a:r>
          </a:p>
        </p:txBody>
      </p:sp>
      <p:sp>
        <p:nvSpPr>
          <p:cNvPr id="22" name="Text Placeholder 11">
            <a:extLst>
              <a:ext uri="{FF2B5EF4-FFF2-40B4-BE49-F238E27FC236}">
                <a16:creationId xmlns:a16="http://schemas.microsoft.com/office/drawing/2014/main" id="{53410263-4026-004A-9229-46EEA6CD083B}"/>
              </a:ext>
            </a:extLst>
          </p:cNvPr>
          <p:cNvSpPr>
            <a:spLocks noGrp="1"/>
          </p:cNvSpPr>
          <p:nvPr>
            <p:ph type="body" sz="quarter" idx="14" hasCustomPrompt="1"/>
          </p:nvPr>
        </p:nvSpPr>
        <p:spPr>
          <a:xfrm>
            <a:off x="393574" y="4379875"/>
            <a:ext cx="2439567"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Date</a:t>
            </a:r>
          </a:p>
        </p:txBody>
      </p:sp>
    </p:spTree>
    <p:extLst>
      <p:ext uri="{BB962C8B-B14F-4D97-AF65-F5344CB8AC3E}">
        <p14:creationId xmlns:p14="http://schemas.microsoft.com/office/powerpoint/2010/main" val="310464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00">
          <p15:clr>
            <a:srgbClr val="FBAE40"/>
          </p15:clr>
        </p15:guide>
        <p15:guide id="2" pos="40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ction Break Enterpr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11">
            <a:extLst>
              <a:ext uri="{FF2B5EF4-FFF2-40B4-BE49-F238E27FC236}">
                <a16:creationId xmlns:a16="http://schemas.microsoft.com/office/drawing/2014/main" id="{251FB057-64F4-CF40-AD68-07FD2497B2F0}"/>
              </a:ext>
            </a:extLst>
          </p:cNvPr>
          <p:cNvSpPr>
            <a:spLocks noGrp="1"/>
          </p:cNvSpPr>
          <p:nvPr>
            <p:ph type="body" sz="quarter" idx="10" hasCustomPrompt="1"/>
          </p:nvPr>
        </p:nvSpPr>
        <p:spPr>
          <a:xfrm>
            <a:off x="356097" y="335822"/>
            <a:ext cx="5077837" cy="828009"/>
          </a:xfrm>
          <a:prstGeom prst="rect">
            <a:avLst/>
          </a:prstGeom>
        </p:spPr>
        <p:txBody>
          <a:bodyPr wrap="square" lIns="0" rIns="0" anchor="b"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Click to Add Presentation Title</a:t>
            </a:r>
          </a:p>
        </p:txBody>
      </p:sp>
      <p:sp>
        <p:nvSpPr>
          <p:cNvPr id="29" name="Text Placeholder 11">
            <a:extLst>
              <a:ext uri="{FF2B5EF4-FFF2-40B4-BE49-F238E27FC236}">
                <a16:creationId xmlns:a16="http://schemas.microsoft.com/office/drawing/2014/main" id="{7B63AF36-74BF-3943-9E4E-66AF30583486}"/>
              </a:ext>
            </a:extLst>
          </p:cNvPr>
          <p:cNvSpPr>
            <a:spLocks noGrp="1"/>
          </p:cNvSpPr>
          <p:nvPr>
            <p:ph type="body" sz="quarter" idx="12" hasCustomPrompt="1"/>
          </p:nvPr>
        </p:nvSpPr>
        <p:spPr>
          <a:xfrm>
            <a:off x="356098" y="1179338"/>
            <a:ext cx="4208407" cy="620486"/>
          </a:xfrm>
          <a:prstGeom prst="rect">
            <a:avLst/>
          </a:prstGeom>
        </p:spPr>
        <p:txBody>
          <a:bodyPr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1800" b="0" kern="1200" cap="none" baseline="0" dirty="0" smtClean="0">
                <a:solidFill>
                  <a:schemeClr val="tx2">
                    <a:lumMod val="90000"/>
                    <a:lumOff val="1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Click to Add Optional Subtitle</a:t>
            </a:r>
            <a:br>
              <a:rPr lang="en-US" dirty="0"/>
            </a:br>
            <a:r>
              <a:rPr lang="en-US" dirty="0"/>
              <a:t>Up to Two Lines</a:t>
            </a:r>
          </a:p>
        </p:txBody>
      </p:sp>
      <p:sp>
        <p:nvSpPr>
          <p:cNvPr id="30" name="Text Placeholder 11">
            <a:extLst>
              <a:ext uri="{FF2B5EF4-FFF2-40B4-BE49-F238E27FC236}">
                <a16:creationId xmlns:a16="http://schemas.microsoft.com/office/drawing/2014/main" id="{DFC2DFF8-187C-4843-8A24-A66346915E78}"/>
              </a:ext>
            </a:extLst>
          </p:cNvPr>
          <p:cNvSpPr>
            <a:spLocks noGrp="1"/>
          </p:cNvSpPr>
          <p:nvPr>
            <p:ph type="body" sz="quarter" idx="13" hasCustomPrompt="1"/>
          </p:nvPr>
        </p:nvSpPr>
        <p:spPr>
          <a:xfrm>
            <a:off x="356097" y="4183082"/>
            <a:ext cx="3485478"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Presenter Title</a:t>
            </a:r>
          </a:p>
        </p:txBody>
      </p:sp>
      <p:sp>
        <p:nvSpPr>
          <p:cNvPr id="31" name="Text Placeholder 11">
            <a:extLst>
              <a:ext uri="{FF2B5EF4-FFF2-40B4-BE49-F238E27FC236}">
                <a16:creationId xmlns:a16="http://schemas.microsoft.com/office/drawing/2014/main" id="{7EC17CE7-14CB-E444-9D83-D33489B6F688}"/>
              </a:ext>
            </a:extLst>
          </p:cNvPr>
          <p:cNvSpPr>
            <a:spLocks noGrp="1"/>
          </p:cNvSpPr>
          <p:nvPr>
            <p:ph type="body" sz="quarter" idx="14" hasCustomPrompt="1"/>
          </p:nvPr>
        </p:nvSpPr>
        <p:spPr>
          <a:xfrm>
            <a:off x="356097" y="4571636"/>
            <a:ext cx="3485478"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Date</a:t>
            </a:r>
          </a:p>
        </p:txBody>
      </p:sp>
      <p:pic>
        <p:nvPicPr>
          <p:cNvPr id="7" name="Picture 6" descr="Logo, company name&#10;&#10;Description automatically generated">
            <a:extLst>
              <a:ext uri="{FF2B5EF4-FFF2-40B4-BE49-F238E27FC236}">
                <a16:creationId xmlns:a16="http://schemas.microsoft.com/office/drawing/2014/main" id="{2A938940-ECCF-E548-B7EA-58BE37E496D9}"/>
              </a:ext>
            </a:extLst>
          </p:cNvPr>
          <p:cNvPicPr>
            <a:picLocks noChangeAspect="1"/>
          </p:cNvPicPr>
          <p:nvPr userDrawn="1"/>
        </p:nvPicPr>
        <p:blipFill>
          <a:blip r:embed="rId3"/>
          <a:stretch>
            <a:fillRect/>
          </a:stretch>
        </p:blipFill>
        <p:spPr>
          <a:xfrm>
            <a:off x="294352" y="2160106"/>
            <a:ext cx="2276173" cy="786696"/>
          </a:xfrm>
          <a:prstGeom prst="rect">
            <a:avLst/>
          </a:prstGeom>
        </p:spPr>
      </p:pic>
    </p:spTree>
    <p:extLst>
      <p:ext uri="{BB962C8B-B14F-4D97-AF65-F5344CB8AC3E}">
        <p14:creationId xmlns:p14="http://schemas.microsoft.com/office/powerpoint/2010/main" val="301043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Break Govern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 Placeholder 11">
            <a:extLst>
              <a:ext uri="{FF2B5EF4-FFF2-40B4-BE49-F238E27FC236}">
                <a16:creationId xmlns:a16="http://schemas.microsoft.com/office/drawing/2014/main" id="{1EE02519-A240-A643-AD7A-DA41098AA386}"/>
              </a:ext>
            </a:extLst>
          </p:cNvPr>
          <p:cNvSpPr>
            <a:spLocks noGrp="1"/>
          </p:cNvSpPr>
          <p:nvPr>
            <p:ph type="body" sz="quarter" idx="10" hasCustomPrompt="1"/>
          </p:nvPr>
        </p:nvSpPr>
        <p:spPr>
          <a:xfrm>
            <a:off x="356097" y="335822"/>
            <a:ext cx="5077837" cy="828009"/>
          </a:xfrm>
          <a:prstGeom prst="rect">
            <a:avLst/>
          </a:prstGeom>
        </p:spPr>
        <p:txBody>
          <a:bodyPr wrap="square" lIns="0" rIns="0" anchor="b"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Click to Add Presentation Title</a:t>
            </a:r>
          </a:p>
        </p:txBody>
      </p:sp>
      <p:sp>
        <p:nvSpPr>
          <p:cNvPr id="28" name="Text Placeholder 11">
            <a:extLst>
              <a:ext uri="{FF2B5EF4-FFF2-40B4-BE49-F238E27FC236}">
                <a16:creationId xmlns:a16="http://schemas.microsoft.com/office/drawing/2014/main" id="{A9656487-2CAB-914D-BB62-9329B9187953}"/>
              </a:ext>
            </a:extLst>
          </p:cNvPr>
          <p:cNvSpPr>
            <a:spLocks noGrp="1"/>
          </p:cNvSpPr>
          <p:nvPr>
            <p:ph type="body" sz="quarter" idx="12" hasCustomPrompt="1"/>
          </p:nvPr>
        </p:nvSpPr>
        <p:spPr>
          <a:xfrm>
            <a:off x="356098"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400" fontAlgn="auto" latinLnBrk="0">
              <a:lnSpc>
                <a:spcPct val="90000"/>
              </a:lnSpc>
              <a:spcBef>
                <a:spcPct val="0"/>
              </a:spcBef>
              <a:spcAft>
                <a:spcPts val="0"/>
              </a:spcAft>
              <a:buClrTx/>
              <a:buSzTx/>
              <a:buFontTx/>
              <a:buNone/>
            </a:pPr>
            <a:r>
              <a:rPr lang="en-US" dirty="0"/>
              <a:t>Click to Add Optional Subtitle</a:t>
            </a:r>
            <a:br>
              <a:rPr lang="en-US" dirty="0"/>
            </a:br>
            <a:r>
              <a:rPr lang="en-US" dirty="0"/>
              <a:t>Up to Two Lines</a:t>
            </a:r>
          </a:p>
        </p:txBody>
      </p:sp>
      <p:sp>
        <p:nvSpPr>
          <p:cNvPr id="29" name="Text Placeholder 11">
            <a:extLst>
              <a:ext uri="{FF2B5EF4-FFF2-40B4-BE49-F238E27FC236}">
                <a16:creationId xmlns:a16="http://schemas.microsoft.com/office/drawing/2014/main" id="{DA1FC3C3-5C10-DC41-9BD8-598415CCA139}"/>
              </a:ext>
            </a:extLst>
          </p:cNvPr>
          <p:cNvSpPr>
            <a:spLocks noGrp="1"/>
          </p:cNvSpPr>
          <p:nvPr>
            <p:ph type="body" sz="quarter" idx="13" hasCustomPrompt="1"/>
          </p:nvPr>
        </p:nvSpPr>
        <p:spPr>
          <a:xfrm>
            <a:off x="356097" y="4183082"/>
            <a:ext cx="3485478"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Presenter Title</a:t>
            </a:r>
          </a:p>
        </p:txBody>
      </p:sp>
      <p:sp>
        <p:nvSpPr>
          <p:cNvPr id="30" name="Text Placeholder 11">
            <a:extLst>
              <a:ext uri="{FF2B5EF4-FFF2-40B4-BE49-F238E27FC236}">
                <a16:creationId xmlns:a16="http://schemas.microsoft.com/office/drawing/2014/main" id="{B10DBE70-A7A8-FA4A-808F-2040267B1528}"/>
              </a:ext>
            </a:extLst>
          </p:cNvPr>
          <p:cNvSpPr>
            <a:spLocks noGrp="1"/>
          </p:cNvSpPr>
          <p:nvPr>
            <p:ph type="body" sz="quarter" idx="14" hasCustomPrompt="1"/>
          </p:nvPr>
        </p:nvSpPr>
        <p:spPr>
          <a:xfrm>
            <a:off x="356097" y="4571636"/>
            <a:ext cx="3485478"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Date</a:t>
            </a:r>
          </a:p>
        </p:txBody>
      </p:sp>
      <p:pic>
        <p:nvPicPr>
          <p:cNvPr id="7" name="Picture 6" descr="Logo, company name&#10;&#10;Description automatically generated">
            <a:extLst>
              <a:ext uri="{FF2B5EF4-FFF2-40B4-BE49-F238E27FC236}">
                <a16:creationId xmlns:a16="http://schemas.microsoft.com/office/drawing/2014/main" id="{1C0A994C-B344-7245-B626-1DBBC732C4F8}"/>
              </a:ext>
            </a:extLst>
          </p:cNvPr>
          <p:cNvPicPr>
            <a:picLocks noChangeAspect="1"/>
          </p:cNvPicPr>
          <p:nvPr userDrawn="1"/>
        </p:nvPicPr>
        <p:blipFill>
          <a:blip r:embed="rId3"/>
          <a:stretch>
            <a:fillRect/>
          </a:stretch>
        </p:blipFill>
        <p:spPr>
          <a:xfrm>
            <a:off x="294352" y="2160106"/>
            <a:ext cx="2276173" cy="786696"/>
          </a:xfrm>
          <a:prstGeom prst="rect">
            <a:avLst/>
          </a:prstGeom>
        </p:spPr>
      </p:pic>
    </p:spTree>
    <p:extLst>
      <p:ext uri="{BB962C8B-B14F-4D97-AF65-F5344CB8AC3E}">
        <p14:creationId xmlns:p14="http://schemas.microsoft.com/office/powerpoint/2010/main" val="20906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ction Break Life Scie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 Placeholder 11">
            <a:extLst>
              <a:ext uri="{FF2B5EF4-FFF2-40B4-BE49-F238E27FC236}">
                <a16:creationId xmlns:a16="http://schemas.microsoft.com/office/drawing/2014/main" id="{EC56AF99-426A-B846-A8E6-FBE223F1B341}"/>
              </a:ext>
            </a:extLst>
          </p:cNvPr>
          <p:cNvSpPr>
            <a:spLocks noGrp="1"/>
          </p:cNvSpPr>
          <p:nvPr>
            <p:ph type="body" sz="quarter" idx="10" hasCustomPrompt="1"/>
          </p:nvPr>
        </p:nvSpPr>
        <p:spPr>
          <a:xfrm>
            <a:off x="356097" y="335822"/>
            <a:ext cx="5077837" cy="828009"/>
          </a:xfrm>
          <a:prstGeom prst="rect">
            <a:avLst/>
          </a:prstGeom>
        </p:spPr>
        <p:txBody>
          <a:bodyPr wrap="square" lIns="0" rIns="0" anchor="b"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Click to Add Presentation Title</a:t>
            </a:r>
          </a:p>
        </p:txBody>
      </p:sp>
      <p:sp>
        <p:nvSpPr>
          <p:cNvPr id="24" name="Text Placeholder 11">
            <a:extLst>
              <a:ext uri="{FF2B5EF4-FFF2-40B4-BE49-F238E27FC236}">
                <a16:creationId xmlns:a16="http://schemas.microsoft.com/office/drawing/2014/main" id="{2C018331-F1B1-D94F-A9AC-31F5371B43E3}"/>
              </a:ext>
            </a:extLst>
          </p:cNvPr>
          <p:cNvSpPr>
            <a:spLocks noGrp="1"/>
          </p:cNvSpPr>
          <p:nvPr>
            <p:ph type="body" sz="quarter" idx="12" hasCustomPrompt="1"/>
          </p:nvPr>
        </p:nvSpPr>
        <p:spPr>
          <a:xfrm>
            <a:off x="356098"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400" fontAlgn="auto" latinLnBrk="0">
              <a:lnSpc>
                <a:spcPct val="90000"/>
              </a:lnSpc>
              <a:spcBef>
                <a:spcPct val="0"/>
              </a:spcBef>
              <a:spcAft>
                <a:spcPts val="0"/>
              </a:spcAft>
              <a:buClrTx/>
              <a:buSzTx/>
              <a:buFontTx/>
              <a:buNone/>
            </a:pPr>
            <a:r>
              <a:rPr lang="en-US" dirty="0"/>
              <a:t>Click to Add Optional Subtitle</a:t>
            </a:r>
            <a:br>
              <a:rPr lang="en-US" dirty="0"/>
            </a:br>
            <a:r>
              <a:rPr lang="en-US" dirty="0"/>
              <a:t>Up to Two Lines</a:t>
            </a:r>
          </a:p>
        </p:txBody>
      </p:sp>
      <p:sp>
        <p:nvSpPr>
          <p:cNvPr id="25" name="Text Placeholder 11">
            <a:extLst>
              <a:ext uri="{FF2B5EF4-FFF2-40B4-BE49-F238E27FC236}">
                <a16:creationId xmlns:a16="http://schemas.microsoft.com/office/drawing/2014/main" id="{10E4BF66-4067-3F4B-B479-CE83B45C792C}"/>
              </a:ext>
            </a:extLst>
          </p:cNvPr>
          <p:cNvSpPr>
            <a:spLocks noGrp="1"/>
          </p:cNvSpPr>
          <p:nvPr>
            <p:ph type="body" sz="quarter" idx="13" hasCustomPrompt="1"/>
          </p:nvPr>
        </p:nvSpPr>
        <p:spPr>
          <a:xfrm>
            <a:off x="356097" y="4183082"/>
            <a:ext cx="3485478"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Presenter Title</a:t>
            </a:r>
          </a:p>
        </p:txBody>
      </p:sp>
      <p:sp>
        <p:nvSpPr>
          <p:cNvPr id="26" name="Text Placeholder 11">
            <a:extLst>
              <a:ext uri="{FF2B5EF4-FFF2-40B4-BE49-F238E27FC236}">
                <a16:creationId xmlns:a16="http://schemas.microsoft.com/office/drawing/2014/main" id="{F541F7A7-E73D-454B-9D47-6B36C9B36ED8}"/>
              </a:ext>
            </a:extLst>
          </p:cNvPr>
          <p:cNvSpPr>
            <a:spLocks noGrp="1"/>
          </p:cNvSpPr>
          <p:nvPr>
            <p:ph type="body" sz="quarter" idx="14" hasCustomPrompt="1"/>
          </p:nvPr>
        </p:nvSpPr>
        <p:spPr>
          <a:xfrm>
            <a:off x="356097" y="4571636"/>
            <a:ext cx="3485478"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Date</a:t>
            </a:r>
          </a:p>
        </p:txBody>
      </p:sp>
      <p:pic>
        <p:nvPicPr>
          <p:cNvPr id="7" name="Picture 6" descr="Logo, company name&#10;&#10;Description automatically generated">
            <a:extLst>
              <a:ext uri="{FF2B5EF4-FFF2-40B4-BE49-F238E27FC236}">
                <a16:creationId xmlns:a16="http://schemas.microsoft.com/office/drawing/2014/main" id="{ECC10799-59B7-084A-BEC9-4D7D2C284957}"/>
              </a:ext>
            </a:extLst>
          </p:cNvPr>
          <p:cNvPicPr>
            <a:picLocks noChangeAspect="1"/>
          </p:cNvPicPr>
          <p:nvPr userDrawn="1"/>
        </p:nvPicPr>
        <p:blipFill>
          <a:blip r:embed="rId3"/>
          <a:stretch>
            <a:fillRect/>
          </a:stretch>
        </p:blipFill>
        <p:spPr>
          <a:xfrm>
            <a:off x="294352" y="2160106"/>
            <a:ext cx="2276173" cy="786696"/>
          </a:xfrm>
          <a:prstGeom prst="rect">
            <a:avLst/>
          </a:prstGeom>
        </p:spPr>
      </p:pic>
    </p:spTree>
    <p:extLst>
      <p:ext uri="{BB962C8B-B14F-4D97-AF65-F5344CB8AC3E}">
        <p14:creationId xmlns:p14="http://schemas.microsoft.com/office/powerpoint/2010/main" val="342064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ection Break Media Entertain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A424C4AC-B333-2C46-96BC-B2E658603F2D}"/>
              </a:ext>
            </a:extLst>
          </p:cNvPr>
          <p:cNvSpPr>
            <a:spLocks noGrp="1"/>
          </p:cNvSpPr>
          <p:nvPr>
            <p:ph type="body" sz="quarter" idx="10" hasCustomPrompt="1"/>
          </p:nvPr>
        </p:nvSpPr>
        <p:spPr>
          <a:xfrm>
            <a:off x="356097" y="335822"/>
            <a:ext cx="5077837" cy="828009"/>
          </a:xfrm>
          <a:prstGeom prst="rect">
            <a:avLst/>
          </a:prstGeom>
        </p:spPr>
        <p:txBody>
          <a:bodyPr wrap="square" lIns="0" rIns="0" anchor="b"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Click to Add Presentation Title</a:t>
            </a:r>
          </a:p>
        </p:txBody>
      </p:sp>
      <p:sp>
        <p:nvSpPr>
          <p:cNvPr id="19" name="Text Placeholder 11">
            <a:extLst>
              <a:ext uri="{FF2B5EF4-FFF2-40B4-BE49-F238E27FC236}">
                <a16:creationId xmlns:a16="http://schemas.microsoft.com/office/drawing/2014/main" id="{F6CEA7CB-94F3-4445-B111-F1881E7B8B73}"/>
              </a:ext>
            </a:extLst>
          </p:cNvPr>
          <p:cNvSpPr>
            <a:spLocks noGrp="1"/>
          </p:cNvSpPr>
          <p:nvPr>
            <p:ph type="body" sz="quarter" idx="12" hasCustomPrompt="1"/>
          </p:nvPr>
        </p:nvSpPr>
        <p:spPr>
          <a:xfrm>
            <a:off x="356098"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400" fontAlgn="auto" latinLnBrk="0">
              <a:lnSpc>
                <a:spcPct val="90000"/>
              </a:lnSpc>
              <a:spcBef>
                <a:spcPct val="0"/>
              </a:spcBef>
              <a:spcAft>
                <a:spcPts val="0"/>
              </a:spcAft>
              <a:buClrTx/>
              <a:buSzTx/>
              <a:buFontTx/>
              <a:buNone/>
            </a:pPr>
            <a:r>
              <a:rPr lang="en-US" dirty="0"/>
              <a:t>Click to Add Optional Subtitle</a:t>
            </a:r>
            <a:br>
              <a:rPr lang="en-US" dirty="0"/>
            </a:br>
            <a:r>
              <a:rPr lang="en-US" dirty="0"/>
              <a:t>Up to Two Lines</a:t>
            </a:r>
          </a:p>
        </p:txBody>
      </p:sp>
      <p:sp>
        <p:nvSpPr>
          <p:cNvPr id="20" name="Text Placeholder 11">
            <a:extLst>
              <a:ext uri="{FF2B5EF4-FFF2-40B4-BE49-F238E27FC236}">
                <a16:creationId xmlns:a16="http://schemas.microsoft.com/office/drawing/2014/main" id="{053A78F2-218C-3F41-96A0-EB269D06FDD7}"/>
              </a:ext>
            </a:extLst>
          </p:cNvPr>
          <p:cNvSpPr>
            <a:spLocks noGrp="1"/>
          </p:cNvSpPr>
          <p:nvPr>
            <p:ph type="body" sz="quarter" idx="13" hasCustomPrompt="1"/>
          </p:nvPr>
        </p:nvSpPr>
        <p:spPr>
          <a:xfrm>
            <a:off x="356097" y="4183082"/>
            <a:ext cx="3485478"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Presenter Title</a:t>
            </a:r>
          </a:p>
        </p:txBody>
      </p:sp>
      <p:sp>
        <p:nvSpPr>
          <p:cNvPr id="21" name="Text Placeholder 11">
            <a:extLst>
              <a:ext uri="{FF2B5EF4-FFF2-40B4-BE49-F238E27FC236}">
                <a16:creationId xmlns:a16="http://schemas.microsoft.com/office/drawing/2014/main" id="{E29030A0-FEEE-6141-AE43-24380859DCFB}"/>
              </a:ext>
            </a:extLst>
          </p:cNvPr>
          <p:cNvSpPr>
            <a:spLocks noGrp="1"/>
          </p:cNvSpPr>
          <p:nvPr>
            <p:ph type="body" sz="quarter" idx="14" hasCustomPrompt="1"/>
          </p:nvPr>
        </p:nvSpPr>
        <p:spPr>
          <a:xfrm>
            <a:off x="356097" y="4571636"/>
            <a:ext cx="3485478"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Date</a:t>
            </a:r>
          </a:p>
        </p:txBody>
      </p:sp>
      <p:pic>
        <p:nvPicPr>
          <p:cNvPr id="7" name="Picture 6" descr="Logo, company name&#10;&#10;Description automatically generated">
            <a:extLst>
              <a:ext uri="{FF2B5EF4-FFF2-40B4-BE49-F238E27FC236}">
                <a16:creationId xmlns:a16="http://schemas.microsoft.com/office/drawing/2014/main" id="{4DE166B4-6B79-914F-86C8-BD186A9BDC3C}"/>
              </a:ext>
            </a:extLst>
          </p:cNvPr>
          <p:cNvPicPr>
            <a:picLocks noChangeAspect="1"/>
          </p:cNvPicPr>
          <p:nvPr userDrawn="1"/>
        </p:nvPicPr>
        <p:blipFill>
          <a:blip r:embed="rId3"/>
          <a:stretch>
            <a:fillRect/>
          </a:stretch>
        </p:blipFill>
        <p:spPr>
          <a:xfrm>
            <a:off x="294352" y="2160106"/>
            <a:ext cx="2276173" cy="786696"/>
          </a:xfrm>
          <a:prstGeom prst="rect">
            <a:avLst/>
          </a:prstGeom>
        </p:spPr>
      </p:pic>
    </p:spTree>
    <p:extLst>
      <p:ext uri="{BB962C8B-B14F-4D97-AF65-F5344CB8AC3E}">
        <p14:creationId xmlns:p14="http://schemas.microsoft.com/office/powerpoint/2010/main" val="219573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ction Break Video Surveilla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A424C4AC-B333-2C46-96BC-B2E658603F2D}"/>
              </a:ext>
            </a:extLst>
          </p:cNvPr>
          <p:cNvSpPr>
            <a:spLocks noGrp="1"/>
          </p:cNvSpPr>
          <p:nvPr>
            <p:ph type="body" sz="quarter" idx="10" hasCustomPrompt="1"/>
          </p:nvPr>
        </p:nvSpPr>
        <p:spPr>
          <a:xfrm>
            <a:off x="356097" y="335822"/>
            <a:ext cx="5077837" cy="828009"/>
          </a:xfrm>
          <a:prstGeom prst="rect">
            <a:avLst/>
          </a:prstGeom>
        </p:spPr>
        <p:txBody>
          <a:bodyPr wrap="square" lIns="0" rIns="0" anchor="b"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Click to Add Presentation Title</a:t>
            </a:r>
          </a:p>
        </p:txBody>
      </p:sp>
      <p:sp>
        <p:nvSpPr>
          <p:cNvPr id="19" name="Text Placeholder 11">
            <a:extLst>
              <a:ext uri="{FF2B5EF4-FFF2-40B4-BE49-F238E27FC236}">
                <a16:creationId xmlns:a16="http://schemas.microsoft.com/office/drawing/2014/main" id="{F6CEA7CB-94F3-4445-B111-F1881E7B8B73}"/>
              </a:ext>
            </a:extLst>
          </p:cNvPr>
          <p:cNvSpPr>
            <a:spLocks noGrp="1"/>
          </p:cNvSpPr>
          <p:nvPr>
            <p:ph type="body" sz="quarter" idx="12" hasCustomPrompt="1"/>
          </p:nvPr>
        </p:nvSpPr>
        <p:spPr>
          <a:xfrm>
            <a:off x="356098"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400" fontAlgn="auto" latinLnBrk="0">
              <a:lnSpc>
                <a:spcPct val="90000"/>
              </a:lnSpc>
              <a:spcBef>
                <a:spcPct val="0"/>
              </a:spcBef>
              <a:spcAft>
                <a:spcPts val="0"/>
              </a:spcAft>
              <a:buClrTx/>
              <a:buSzTx/>
              <a:buFontTx/>
              <a:buNone/>
            </a:pPr>
            <a:r>
              <a:rPr lang="en-US" dirty="0"/>
              <a:t>Click to Add Optional Subtitle</a:t>
            </a:r>
            <a:br>
              <a:rPr lang="en-US" dirty="0"/>
            </a:br>
            <a:r>
              <a:rPr lang="en-US" dirty="0"/>
              <a:t>Up to Two Lines</a:t>
            </a:r>
          </a:p>
        </p:txBody>
      </p:sp>
      <p:sp>
        <p:nvSpPr>
          <p:cNvPr id="20" name="Text Placeholder 11">
            <a:extLst>
              <a:ext uri="{FF2B5EF4-FFF2-40B4-BE49-F238E27FC236}">
                <a16:creationId xmlns:a16="http://schemas.microsoft.com/office/drawing/2014/main" id="{053A78F2-218C-3F41-96A0-EB269D06FDD7}"/>
              </a:ext>
            </a:extLst>
          </p:cNvPr>
          <p:cNvSpPr>
            <a:spLocks noGrp="1"/>
          </p:cNvSpPr>
          <p:nvPr>
            <p:ph type="body" sz="quarter" idx="13" hasCustomPrompt="1"/>
          </p:nvPr>
        </p:nvSpPr>
        <p:spPr>
          <a:xfrm>
            <a:off x="356097" y="4183082"/>
            <a:ext cx="3485478"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Presenter Title</a:t>
            </a:r>
          </a:p>
        </p:txBody>
      </p:sp>
      <p:sp>
        <p:nvSpPr>
          <p:cNvPr id="21" name="Text Placeholder 11">
            <a:extLst>
              <a:ext uri="{FF2B5EF4-FFF2-40B4-BE49-F238E27FC236}">
                <a16:creationId xmlns:a16="http://schemas.microsoft.com/office/drawing/2014/main" id="{E29030A0-FEEE-6141-AE43-24380859DCFB}"/>
              </a:ext>
            </a:extLst>
          </p:cNvPr>
          <p:cNvSpPr>
            <a:spLocks noGrp="1"/>
          </p:cNvSpPr>
          <p:nvPr>
            <p:ph type="body" sz="quarter" idx="14" hasCustomPrompt="1"/>
          </p:nvPr>
        </p:nvSpPr>
        <p:spPr>
          <a:xfrm>
            <a:off x="356097" y="4571636"/>
            <a:ext cx="3485478"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Date</a:t>
            </a:r>
          </a:p>
        </p:txBody>
      </p:sp>
      <p:pic>
        <p:nvPicPr>
          <p:cNvPr id="7" name="Picture 6" descr="Logo, company name&#10;&#10;Description automatically generated">
            <a:extLst>
              <a:ext uri="{FF2B5EF4-FFF2-40B4-BE49-F238E27FC236}">
                <a16:creationId xmlns:a16="http://schemas.microsoft.com/office/drawing/2014/main" id="{E569DCAA-4A63-C24E-9716-CF2E490794DF}"/>
              </a:ext>
            </a:extLst>
          </p:cNvPr>
          <p:cNvPicPr>
            <a:picLocks noChangeAspect="1"/>
          </p:cNvPicPr>
          <p:nvPr userDrawn="1"/>
        </p:nvPicPr>
        <p:blipFill>
          <a:blip r:embed="rId3"/>
          <a:stretch>
            <a:fillRect/>
          </a:stretch>
        </p:blipFill>
        <p:spPr>
          <a:xfrm>
            <a:off x="294352" y="2160106"/>
            <a:ext cx="2276173" cy="786696"/>
          </a:xfrm>
          <a:prstGeom prst="rect">
            <a:avLst/>
          </a:prstGeom>
        </p:spPr>
      </p:pic>
    </p:spTree>
    <p:extLst>
      <p:ext uri="{BB962C8B-B14F-4D97-AF65-F5344CB8AC3E}">
        <p14:creationId xmlns:p14="http://schemas.microsoft.com/office/powerpoint/2010/main" val="163002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FDBAC0A-056A-D64D-A17C-8096BFE0DDC4}"/>
              </a:ext>
            </a:extLst>
          </p:cNvPr>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mn-lt"/>
              </a:defRPr>
            </a:lvl1pPr>
            <a:lvl2pPr>
              <a:defRPr sz="1200">
                <a:solidFill>
                  <a:schemeClr val="tx2">
                    <a:lumMod val="90000"/>
                    <a:lumOff val="10000"/>
                  </a:schemeClr>
                </a:solidFill>
                <a:latin typeface="+mn-lt"/>
              </a:defRPr>
            </a:lvl2pPr>
            <a:lvl3pPr>
              <a:defRPr sz="1000">
                <a:solidFill>
                  <a:schemeClr val="tx2"/>
                </a:solidFill>
                <a:latin typeface="+mn-lt"/>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A20E1A4-BA2C-E145-A59D-6B9862615529}"/>
              </a:ext>
            </a:extLst>
          </p:cNvPr>
          <p:cNvSpPr>
            <a:spLocks noGrp="1"/>
          </p:cNvSpPr>
          <p:nvPr>
            <p:ph type="title" hasCustomPrompt="1"/>
          </p:nvPr>
        </p:nvSpPr>
        <p:spPr>
          <a:xfrm>
            <a:off x="365125" y="57150"/>
            <a:ext cx="7864475" cy="685800"/>
          </a:xfrm>
          <a:prstGeom prst="rect">
            <a:avLst/>
          </a:prstGeom>
        </p:spPr>
        <p:txBody>
          <a:bodyPr/>
          <a:lstStyle>
            <a:lvl1pPr>
              <a:defRPr>
                <a:solidFill>
                  <a:srgbClr val="6A7B84"/>
                </a:solidFill>
              </a:defRPr>
            </a:lvl1pPr>
          </a:lstStyle>
          <a:p>
            <a:r>
              <a:rPr lang="en-US"/>
              <a:t>Click To Edit Master Title Style</a:t>
            </a:r>
          </a:p>
        </p:txBody>
      </p:sp>
    </p:spTree>
    <p:extLst>
      <p:ext uri="{BB962C8B-B14F-4D97-AF65-F5344CB8AC3E}">
        <p14:creationId xmlns:p14="http://schemas.microsoft.com/office/powerpoint/2010/main" val="318178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mj-lt"/>
              </a:defRPr>
            </a:lvl1pPr>
            <a:lvl2pPr>
              <a:defRPr sz="1200">
                <a:solidFill>
                  <a:schemeClr val="tx2">
                    <a:lumMod val="90000"/>
                    <a:lumOff val="10000"/>
                  </a:schemeClr>
                </a:solidFill>
                <a:latin typeface="+mj-lt"/>
              </a:defRPr>
            </a:lvl2pPr>
            <a:lvl3pPr>
              <a:defRPr sz="1000">
                <a:solidFill>
                  <a:schemeClr val="tx2"/>
                </a:solidFill>
                <a:latin typeface="+mj-lt"/>
              </a:defRPr>
            </a:lvl3pPr>
            <a:lvl4pPr>
              <a:defRPr>
                <a:solidFill>
                  <a:schemeClr val="tx2"/>
                </a:solidFill>
                <a:latin typeface="+mn-lt"/>
              </a:defRPr>
            </a:lvl4pPr>
            <a:lvl5pPr>
              <a:defRPr>
                <a:solidFill>
                  <a:schemeClr val="tx2"/>
                </a:solidFill>
                <a:latin typeface="+mn-lt"/>
              </a:defRPr>
            </a:lvl5pPr>
          </a:lstStyle>
          <a:p>
            <a:pPr lvl="0"/>
            <a:r>
              <a:rPr lang="it-IT"/>
              <a:t>Fare clic per modificare gli stili del testo dello schema</a:t>
            </a:r>
          </a:p>
          <a:p>
            <a:pPr lvl="1"/>
            <a:r>
              <a:rPr lang="it-IT"/>
              <a:t>Secondo livello</a:t>
            </a:r>
          </a:p>
          <a:p>
            <a:pPr lvl="2"/>
            <a:r>
              <a:rPr lang="it-IT"/>
              <a:t>Terzo livello</a:t>
            </a:r>
          </a:p>
        </p:txBody>
      </p:sp>
      <p:sp>
        <p:nvSpPr>
          <p:cNvPr id="4" name="Title 1">
            <a:extLst>
              <a:ext uri="{FF2B5EF4-FFF2-40B4-BE49-F238E27FC236}">
                <a16:creationId xmlns:a16="http://schemas.microsoft.com/office/drawing/2014/main" id="{BEC19C24-0011-46AF-928C-F40FF3590221}"/>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dirty="0"/>
              <a:t>Click To Edit Master Title Style</a:t>
            </a:r>
          </a:p>
        </p:txBody>
      </p:sp>
    </p:spTree>
    <p:extLst>
      <p:ext uri="{BB962C8B-B14F-4D97-AF65-F5344CB8AC3E}">
        <p14:creationId xmlns:p14="http://schemas.microsoft.com/office/powerpoint/2010/main" val="111725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FDBAC0A-056A-D64D-A17C-8096BFE0DDC4}"/>
              </a:ext>
            </a:extLst>
          </p:cNvPr>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mn-lt"/>
              </a:defRPr>
            </a:lvl1pPr>
            <a:lvl2pPr>
              <a:defRPr sz="1200">
                <a:solidFill>
                  <a:schemeClr val="tx2">
                    <a:lumMod val="90000"/>
                    <a:lumOff val="10000"/>
                  </a:schemeClr>
                </a:solidFill>
                <a:latin typeface="+mn-lt"/>
              </a:defRPr>
            </a:lvl2pPr>
            <a:lvl3pPr>
              <a:defRPr sz="1000">
                <a:solidFill>
                  <a:schemeClr val="tx2"/>
                </a:solidFill>
                <a:latin typeface="+mn-lt"/>
              </a:defRPr>
            </a:lvl3pPr>
            <a:lvl4pPr>
              <a:defRPr>
                <a:solidFill>
                  <a:schemeClr val="tx2"/>
                </a:solidFill>
                <a:latin typeface="+mn-lt"/>
              </a:defRPr>
            </a:lvl4pPr>
            <a:lvl5pPr>
              <a:defRPr>
                <a:solidFill>
                  <a:schemeClr val="tx2"/>
                </a:solidFill>
                <a:latin typeface="+mn-lt"/>
              </a:defRPr>
            </a:lvl5pPr>
          </a:lstStyle>
          <a:p>
            <a:pPr lvl="0"/>
            <a:r>
              <a:rPr lang="it-IT"/>
              <a:t>Fare clic per modificare gli stili del testo dello schema</a:t>
            </a:r>
          </a:p>
          <a:p>
            <a:pPr lvl="1"/>
            <a:r>
              <a:rPr lang="it-IT"/>
              <a:t>Secondo livello</a:t>
            </a:r>
          </a:p>
          <a:p>
            <a:pPr lvl="2"/>
            <a:r>
              <a:rPr lang="it-IT"/>
              <a:t>Terzo livello</a:t>
            </a:r>
          </a:p>
        </p:txBody>
      </p:sp>
      <p:sp>
        <p:nvSpPr>
          <p:cNvPr id="4" name="Title 1">
            <a:extLst>
              <a:ext uri="{FF2B5EF4-FFF2-40B4-BE49-F238E27FC236}">
                <a16:creationId xmlns:a16="http://schemas.microsoft.com/office/drawing/2014/main" id="{A00C1864-1679-474A-8D31-B07FDB5BF645}"/>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dirty="0"/>
              <a:t>Click To Edit Master Title Style</a:t>
            </a:r>
          </a:p>
        </p:txBody>
      </p:sp>
    </p:spTree>
    <p:extLst>
      <p:ext uri="{BB962C8B-B14F-4D97-AF65-F5344CB8AC3E}">
        <p14:creationId xmlns:p14="http://schemas.microsoft.com/office/powerpoint/2010/main" val="13886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4A4F031-856D-DC44-B9D1-AC686874BCB0}"/>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dirty="0"/>
              <a:t>Click To Edit Master Title Style</a:t>
            </a:r>
          </a:p>
        </p:txBody>
      </p:sp>
      <p:sp>
        <p:nvSpPr>
          <p:cNvPr id="9" name="Text Placeholder 2">
            <a:extLst>
              <a:ext uri="{FF2B5EF4-FFF2-40B4-BE49-F238E27FC236}">
                <a16:creationId xmlns:a16="http://schemas.microsoft.com/office/drawing/2014/main" id="{F19C558A-E487-3E44-A4AC-A3B75A0BA2AB}"/>
              </a:ext>
            </a:extLst>
          </p:cNvPr>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it-IT"/>
              <a:t>Fare clic per modificare gli stili del testo dello schema</a:t>
            </a:r>
          </a:p>
          <a:p>
            <a:pPr lvl="1"/>
            <a:r>
              <a:rPr lang="it-IT"/>
              <a:t>Secondo livello</a:t>
            </a:r>
          </a:p>
          <a:p>
            <a:pPr lvl="2"/>
            <a:r>
              <a:rPr lang="it-IT"/>
              <a:t>Terzo livello</a:t>
            </a:r>
          </a:p>
        </p:txBody>
      </p:sp>
    </p:spTree>
    <p:extLst>
      <p:ext uri="{BB962C8B-B14F-4D97-AF65-F5344CB8AC3E}">
        <p14:creationId xmlns:p14="http://schemas.microsoft.com/office/powerpoint/2010/main" val="105634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452B679-02AC-8044-89B7-E68F6AC954A3}"/>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dirty="0"/>
              <a:t>Click To Edit Master Title Style</a:t>
            </a:r>
          </a:p>
        </p:txBody>
      </p:sp>
      <p:sp>
        <p:nvSpPr>
          <p:cNvPr id="8" name="Text Placeholder 2">
            <a:extLst>
              <a:ext uri="{FF2B5EF4-FFF2-40B4-BE49-F238E27FC236}">
                <a16:creationId xmlns:a16="http://schemas.microsoft.com/office/drawing/2014/main" id="{B24534B1-64F7-F34F-9801-68B2F76F97E3}"/>
              </a:ext>
            </a:extLst>
          </p:cNvPr>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it-IT"/>
              <a:t>Fare clic per modificare gli stili del testo dello schema</a:t>
            </a:r>
          </a:p>
          <a:p>
            <a:pPr lvl="1"/>
            <a:r>
              <a:rPr lang="it-IT"/>
              <a:t>Secondo livello</a:t>
            </a:r>
          </a:p>
          <a:p>
            <a:pPr lvl="2"/>
            <a:r>
              <a:rPr lang="it-IT"/>
              <a:t>Terzo livello</a:t>
            </a:r>
          </a:p>
        </p:txBody>
      </p:sp>
    </p:spTree>
    <p:extLst>
      <p:ext uri="{BB962C8B-B14F-4D97-AF65-F5344CB8AC3E}">
        <p14:creationId xmlns:p14="http://schemas.microsoft.com/office/powerpoint/2010/main" val="204876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584DDFD-7204-8A4D-B615-C1CDA5DB15E2}"/>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dirty="0"/>
              <a:t>Click To Edit Master Title Style</a:t>
            </a:r>
          </a:p>
        </p:txBody>
      </p:sp>
      <p:sp>
        <p:nvSpPr>
          <p:cNvPr id="8" name="Text Placeholder 2">
            <a:extLst>
              <a:ext uri="{FF2B5EF4-FFF2-40B4-BE49-F238E27FC236}">
                <a16:creationId xmlns:a16="http://schemas.microsoft.com/office/drawing/2014/main" id="{776A9573-2EE1-9748-A725-94B9995F1DE6}"/>
              </a:ext>
            </a:extLst>
          </p:cNvPr>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it-IT"/>
              <a:t>Fare clic per modificare gli stili del testo dello schema</a:t>
            </a:r>
          </a:p>
          <a:p>
            <a:pPr lvl="1"/>
            <a:r>
              <a:rPr lang="it-IT"/>
              <a:t>Secondo livello</a:t>
            </a:r>
          </a:p>
          <a:p>
            <a:pPr lvl="2"/>
            <a:r>
              <a:rPr lang="it-IT"/>
              <a:t>Terzo livello</a:t>
            </a:r>
          </a:p>
        </p:txBody>
      </p:sp>
    </p:spTree>
    <p:extLst>
      <p:ext uri="{BB962C8B-B14F-4D97-AF65-F5344CB8AC3E}">
        <p14:creationId xmlns:p14="http://schemas.microsoft.com/office/powerpoint/2010/main" val="285793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60696F-BA1B-124D-A46F-DBF1147B1C35}"/>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dirty="0"/>
              <a:t>Click To Edit Master Title Style</a:t>
            </a:r>
          </a:p>
        </p:txBody>
      </p:sp>
      <p:sp>
        <p:nvSpPr>
          <p:cNvPr id="8" name="Text Placeholder 2">
            <a:extLst>
              <a:ext uri="{FF2B5EF4-FFF2-40B4-BE49-F238E27FC236}">
                <a16:creationId xmlns:a16="http://schemas.microsoft.com/office/drawing/2014/main" id="{2E97CC16-93FE-E044-B76D-4F32B6B2CE44}"/>
              </a:ext>
            </a:extLst>
          </p:cNvPr>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it-IT"/>
              <a:t>Fare clic per modificare gli stili del testo dello schema</a:t>
            </a:r>
          </a:p>
          <a:p>
            <a:pPr lvl="1"/>
            <a:r>
              <a:rPr lang="it-IT"/>
              <a:t>Secondo livello</a:t>
            </a:r>
          </a:p>
          <a:p>
            <a:pPr lvl="2"/>
            <a:r>
              <a:rPr lang="it-IT"/>
              <a:t>Terzo livello</a:t>
            </a:r>
          </a:p>
        </p:txBody>
      </p:sp>
    </p:spTree>
    <p:extLst>
      <p:ext uri="{BB962C8B-B14F-4D97-AF65-F5344CB8AC3E}">
        <p14:creationId xmlns:p14="http://schemas.microsoft.com/office/powerpoint/2010/main" val="370594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800382-F20A-9342-AC26-4A4030C32AB8}"/>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dirty="0"/>
              <a:t>Click To Edit Master Title Style</a:t>
            </a:r>
          </a:p>
        </p:txBody>
      </p:sp>
    </p:spTree>
    <p:extLst>
      <p:ext uri="{BB962C8B-B14F-4D97-AF65-F5344CB8AC3E}">
        <p14:creationId xmlns:p14="http://schemas.microsoft.com/office/powerpoint/2010/main" val="280509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8834" y="1197864"/>
            <a:ext cx="4096966" cy="2545556"/>
          </a:xfrm>
          <a:prstGeom prst="rect">
            <a:avLst/>
          </a:prstGeom>
        </p:spPr>
        <p:txBody>
          <a:bodyPr>
            <a:normAutofit/>
          </a:bodyPr>
          <a:lstStyle>
            <a:lvl1pPr algn="l" defTabSz="914400"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400"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400"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400" rtl="0" eaLnBrk="1" latinLnBrk="0" hangingPunct="1">
              <a:defRPr lang="en-US" sz="1400" kern="1200" baseline="0" dirty="0" smtClean="0">
                <a:solidFill>
                  <a:schemeClr val="tx2"/>
                </a:solidFill>
                <a:latin typeface="+mn-lt"/>
                <a:ea typeface="+mn-ea"/>
                <a:cs typeface="+mn-cs"/>
              </a:defRPr>
            </a:lvl4pPr>
            <a:lvl5pPr algn="l" defTabSz="914400" rtl="0" eaLnBrk="1" latinLnBrk="0" hangingPunct="1">
              <a:defRPr lang="en-US" sz="12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p:txBody>
      </p:sp>
      <p:sp>
        <p:nvSpPr>
          <p:cNvPr id="4" name="Content Placeholder 3"/>
          <p:cNvSpPr>
            <a:spLocks noGrp="1"/>
          </p:cNvSpPr>
          <p:nvPr>
            <p:ph sz="half" idx="2"/>
          </p:nvPr>
        </p:nvSpPr>
        <p:spPr>
          <a:xfrm>
            <a:off x="4648200" y="1197864"/>
            <a:ext cx="4038600" cy="2545556"/>
          </a:xfrm>
          <a:prstGeom prst="rect">
            <a:avLst/>
          </a:prstGeom>
        </p:spPr>
        <p:txBody>
          <a:bodyPr>
            <a:normAutofit/>
          </a:bodyPr>
          <a:lstStyle>
            <a:lvl1pPr algn="l" defTabSz="914400"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400"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400"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400" rtl="0" eaLnBrk="1" latinLnBrk="0" hangingPunct="1">
              <a:defRPr lang="en-US" sz="1600" kern="1200" baseline="0" dirty="0" smtClean="0">
                <a:solidFill>
                  <a:schemeClr val="tx2"/>
                </a:solidFill>
                <a:latin typeface="+mn-lt"/>
                <a:ea typeface="+mn-ea"/>
                <a:cs typeface="+mn-cs"/>
              </a:defRPr>
            </a:lvl4pPr>
            <a:lvl5pPr algn="l" defTabSz="914400" rtl="0" eaLnBrk="1" latinLnBrk="0" hangingPunct="1">
              <a:defRPr lang="en-US" sz="14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p:txBody>
      </p:sp>
      <p:sp>
        <p:nvSpPr>
          <p:cNvPr id="5" name="Title 1">
            <a:extLst>
              <a:ext uri="{FF2B5EF4-FFF2-40B4-BE49-F238E27FC236}">
                <a16:creationId xmlns:a16="http://schemas.microsoft.com/office/drawing/2014/main" id="{20758D08-DE38-3543-8948-411B110C4ACB}"/>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dirty="0"/>
              <a:t>Click To Edit Master Title Style</a:t>
            </a:r>
          </a:p>
        </p:txBody>
      </p:sp>
    </p:spTree>
    <p:extLst>
      <p:ext uri="{BB962C8B-B14F-4D97-AF65-F5344CB8AC3E}">
        <p14:creationId xmlns:p14="http://schemas.microsoft.com/office/powerpoint/2010/main" val="248377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a:prstGeom prst="rect">
            <a:avLst/>
          </a:prstGeom>
        </p:spPr>
        <p:txBody>
          <a:bodyPr lIns="0" anchor="b">
            <a:noAutofit/>
          </a:bodyPr>
          <a:lstStyle>
            <a:lvl1pPr marL="0" indent="0">
              <a:buNone/>
              <a:defRPr sz="1600" b="1" cap="all" baseline="0">
                <a:solidFill>
                  <a:schemeClr val="accent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457200" y="1809750"/>
            <a:ext cx="4040188" cy="2784872"/>
          </a:xfrm>
          <a:prstGeom prst="rect">
            <a:avLst/>
          </a:prstGeom>
        </p:spPr>
        <p:txBody>
          <a:bodyPr/>
          <a:lstStyle>
            <a:lvl1pPr>
              <a:defRPr sz="1400" baseline="0">
                <a:solidFill>
                  <a:schemeClr val="tx2">
                    <a:lumMod val="90000"/>
                    <a:lumOff val="10000"/>
                  </a:schemeClr>
                </a:solidFill>
                <a:latin typeface="Calibri" panose="020F0502020204030204" pitchFamily="34" charset="0"/>
                <a:cs typeface="Calibri" panose="020F0502020204030204" pitchFamily="34" charset="0"/>
              </a:defRPr>
            </a:lvl1pPr>
            <a:lvl2pPr marL="573088" indent="-174625">
              <a:tabLst/>
              <a:defRPr sz="1200" baseline="0">
                <a:solidFill>
                  <a:schemeClr val="tx2">
                    <a:lumMod val="90000"/>
                    <a:lumOff val="10000"/>
                  </a:schemeClr>
                </a:solidFill>
                <a:latin typeface="Calibri" panose="020F0502020204030204" pitchFamily="34" charset="0"/>
                <a:cs typeface="Calibri" panose="020F0502020204030204" pitchFamily="34" charset="0"/>
              </a:defRPr>
            </a:lvl2pPr>
            <a:lvl3pPr>
              <a:defRPr sz="1000" baseline="0">
                <a:solidFill>
                  <a:schemeClr val="tx2"/>
                </a:solidFill>
                <a:latin typeface="Calibri" panose="020F0502020204030204" pitchFamily="34" charset="0"/>
                <a:cs typeface="Calibri" panose="020F0502020204030204" pitchFamily="34" charset="0"/>
              </a:defRPr>
            </a:lvl3pPr>
            <a:lvl4pPr>
              <a:defRPr sz="1400" baseline="0">
                <a:solidFill>
                  <a:schemeClr val="tx2"/>
                </a:solidFill>
                <a:latin typeface="+mn-lt"/>
              </a:defRPr>
            </a:lvl4pPr>
            <a:lvl5pPr>
              <a:defRPr sz="1200" baseline="0">
                <a:solidFill>
                  <a:schemeClr val="tx2"/>
                </a:solidFill>
                <a:latin typeface="+mn-lt"/>
              </a:defRPr>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p:txBody>
      </p:sp>
      <p:sp>
        <p:nvSpPr>
          <p:cNvPr id="5" name="Text Placeholder 4"/>
          <p:cNvSpPr>
            <a:spLocks noGrp="1"/>
          </p:cNvSpPr>
          <p:nvPr>
            <p:ph type="body" sz="quarter" idx="3"/>
          </p:nvPr>
        </p:nvSpPr>
        <p:spPr>
          <a:xfrm>
            <a:off x="4645026" y="1151335"/>
            <a:ext cx="4041775" cy="479822"/>
          </a:xfrm>
          <a:prstGeom prst="rect">
            <a:avLst/>
          </a:prstGeom>
        </p:spPr>
        <p:txBody>
          <a:bodyPr lIns="0" anchor="b">
            <a:noAutofit/>
          </a:bodyPr>
          <a:lstStyle>
            <a:lvl1pPr marL="0" indent="0">
              <a:buNone/>
              <a:defRPr sz="1600" b="1" cap="all" baseline="0">
                <a:solidFill>
                  <a:schemeClr val="accent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45026" y="1809750"/>
            <a:ext cx="4041775" cy="2784872"/>
          </a:xfrm>
          <a:prstGeom prst="rect">
            <a:avLst/>
          </a:prstGeom>
        </p:spPr>
        <p:txBody>
          <a:bodyPr/>
          <a:lstStyle>
            <a:lvl1pPr>
              <a:defRPr sz="1400" baseline="0">
                <a:solidFill>
                  <a:schemeClr val="tx2">
                    <a:lumMod val="90000"/>
                    <a:lumOff val="10000"/>
                  </a:schemeClr>
                </a:solidFill>
                <a:latin typeface="Calibri" panose="020F0502020204030204" pitchFamily="34" charset="0"/>
                <a:cs typeface="Calibri" panose="020F0502020204030204" pitchFamily="34" charset="0"/>
              </a:defRPr>
            </a:lvl1pPr>
            <a:lvl2pPr>
              <a:defRPr sz="1200" baseline="0">
                <a:solidFill>
                  <a:schemeClr val="tx2">
                    <a:lumMod val="90000"/>
                    <a:lumOff val="10000"/>
                  </a:schemeClr>
                </a:solidFill>
                <a:latin typeface="Calibri" panose="020F0502020204030204" pitchFamily="34" charset="0"/>
                <a:cs typeface="Calibri" panose="020F0502020204030204" pitchFamily="34" charset="0"/>
              </a:defRPr>
            </a:lvl2pPr>
            <a:lvl3pPr>
              <a:defRPr sz="1000" baseline="0">
                <a:solidFill>
                  <a:schemeClr val="tx2"/>
                </a:solidFill>
                <a:latin typeface="Calibri" panose="020F0502020204030204" pitchFamily="34" charset="0"/>
                <a:cs typeface="Calibri" panose="020F0502020204030204" pitchFamily="34" charset="0"/>
              </a:defRPr>
            </a:lvl3pPr>
            <a:lvl4pPr>
              <a:defRPr sz="1400" baseline="0">
                <a:solidFill>
                  <a:schemeClr val="tx2"/>
                </a:solidFill>
                <a:latin typeface="+mn-lt"/>
              </a:defRPr>
            </a:lvl4pPr>
            <a:lvl5pPr>
              <a:defRPr sz="1200" baseline="0">
                <a:solidFill>
                  <a:schemeClr val="tx2"/>
                </a:solidFill>
                <a:latin typeface="+mn-lt"/>
              </a:defRPr>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p:txBody>
      </p:sp>
      <p:sp>
        <p:nvSpPr>
          <p:cNvPr id="7" name="Title 1">
            <a:extLst>
              <a:ext uri="{FF2B5EF4-FFF2-40B4-BE49-F238E27FC236}">
                <a16:creationId xmlns:a16="http://schemas.microsoft.com/office/drawing/2014/main" id="{8F45B328-0702-5843-930C-41D593B8596E}"/>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dirty="0"/>
              <a:t>Click To Edit Master Title Style</a:t>
            </a:r>
          </a:p>
        </p:txBody>
      </p:sp>
    </p:spTree>
    <p:extLst>
      <p:ext uri="{BB962C8B-B14F-4D97-AF65-F5344CB8AC3E}">
        <p14:creationId xmlns:p14="http://schemas.microsoft.com/office/powerpoint/2010/main" val="81428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with Small Title">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3126" y="214183"/>
            <a:ext cx="7864475" cy="247650"/>
          </a:xfrm>
        </p:spPr>
        <p:txBody>
          <a:bodyPr/>
          <a:lstStyle>
            <a:lvl1pPr>
              <a:defRPr sz="1600" baseline="0"/>
            </a:lvl1pPr>
          </a:lstStyle>
          <a:p>
            <a:r>
              <a:rPr lang="en-US" dirty="0"/>
              <a:t>Click To Edit Master Title Style</a:t>
            </a:r>
          </a:p>
        </p:txBody>
      </p:sp>
    </p:spTree>
    <p:extLst>
      <p:ext uri="{BB962C8B-B14F-4D97-AF65-F5344CB8AC3E}">
        <p14:creationId xmlns:p14="http://schemas.microsoft.com/office/powerpoint/2010/main" val="69659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image" Target="../media/image43.png"/><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theme" Target="../theme/theme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image" Target="../media/image68.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slideLayout" Target="../slideLayouts/slideLayout121.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42" Type="http://schemas.openxmlformats.org/officeDocument/2006/relationships/image" Target="../media/image1.png"/><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41" Type="http://schemas.openxmlformats.org/officeDocument/2006/relationships/theme" Target="../theme/theme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40" Type="http://schemas.openxmlformats.org/officeDocument/2006/relationships/slideLayout" Target="../slideLayouts/slideLayout122.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 Type="http://schemas.openxmlformats.org/officeDocument/2006/relationships/slideLayout" Target="../slideLayouts/slideLayout125.xml"/><Relationship Id="rId21" Type="http://schemas.openxmlformats.org/officeDocument/2006/relationships/slideLayout" Target="../slideLayouts/slideLayout143.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29" Type="http://schemas.openxmlformats.org/officeDocument/2006/relationships/theme" Target="../theme/theme5.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image" Target="../media/image8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openxmlformats.org/officeDocument/2006/relationships/slideLayout" Target="../slideLayouts/slideLayout176.xml"/><Relationship Id="rId39" Type="http://schemas.openxmlformats.org/officeDocument/2006/relationships/image" Target="../media/image1.png"/><Relationship Id="rId3" Type="http://schemas.openxmlformats.org/officeDocument/2006/relationships/slideLayout" Target="../slideLayouts/slideLayout153.xml"/><Relationship Id="rId21" Type="http://schemas.openxmlformats.org/officeDocument/2006/relationships/slideLayout" Target="../slideLayouts/slideLayout171.xml"/><Relationship Id="rId34" Type="http://schemas.openxmlformats.org/officeDocument/2006/relationships/slideLayout" Target="../slideLayouts/slideLayout184.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slideLayout" Target="../slideLayouts/slideLayout175.xml"/><Relationship Id="rId33" Type="http://schemas.openxmlformats.org/officeDocument/2006/relationships/slideLayout" Target="../slideLayouts/slideLayout183.xml"/><Relationship Id="rId38" Type="http://schemas.openxmlformats.org/officeDocument/2006/relationships/theme" Target="../theme/theme6.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29" Type="http://schemas.openxmlformats.org/officeDocument/2006/relationships/slideLayout" Target="../slideLayouts/slideLayout179.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slideLayout" Target="../slideLayouts/slideLayout174.xml"/><Relationship Id="rId32" Type="http://schemas.openxmlformats.org/officeDocument/2006/relationships/slideLayout" Target="../slideLayouts/slideLayout182.xml"/><Relationship Id="rId37" Type="http://schemas.openxmlformats.org/officeDocument/2006/relationships/slideLayout" Target="../slideLayouts/slideLayout187.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28" Type="http://schemas.openxmlformats.org/officeDocument/2006/relationships/slideLayout" Target="../slideLayouts/slideLayout178.xml"/><Relationship Id="rId36" Type="http://schemas.openxmlformats.org/officeDocument/2006/relationships/slideLayout" Target="../slideLayouts/slideLayout186.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31" Type="http://schemas.openxmlformats.org/officeDocument/2006/relationships/slideLayout" Target="../slideLayouts/slideLayout181.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 Id="rId27" Type="http://schemas.openxmlformats.org/officeDocument/2006/relationships/slideLayout" Target="../slideLayouts/slideLayout177.xml"/><Relationship Id="rId30" Type="http://schemas.openxmlformats.org/officeDocument/2006/relationships/slideLayout" Target="../slideLayouts/slideLayout180.xml"/><Relationship Id="rId35" Type="http://schemas.openxmlformats.org/officeDocument/2006/relationships/slideLayout" Target="../slideLayouts/slideLayout1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6" Type="http://schemas.openxmlformats.org/officeDocument/2006/relationships/image" Target="../media/image68.png"/><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theme" Target="../theme/theme7.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26" Type="http://schemas.openxmlformats.org/officeDocument/2006/relationships/slideLayout" Target="../slideLayouts/slideLayout227.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34" Type="http://schemas.openxmlformats.org/officeDocument/2006/relationships/theme" Target="../theme/theme8.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slideLayout" Target="../slideLayouts/slideLayout226.xml"/><Relationship Id="rId33" Type="http://schemas.openxmlformats.org/officeDocument/2006/relationships/slideLayout" Target="../slideLayouts/slideLayout234.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29" Type="http://schemas.openxmlformats.org/officeDocument/2006/relationships/slideLayout" Target="../slideLayouts/slideLayout230.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24" Type="http://schemas.openxmlformats.org/officeDocument/2006/relationships/slideLayout" Target="../slideLayouts/slideLayout225.xml"/><Relationship Id="rId32" Type="http://schemas.openxmlformats.org/officeDocument/2006/relationships/slideLayout" Target="../slideLayouts/slideLayout233.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slideLayout" Target="../slideLayouts/slideLayout224.xml"/><Relationship Id="rId28" Type="http://schemas.openxmlformats.org/officeDocument/2006/relationships/slideLayout" Target="../slideLayouts/slideLayout229.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31" Type="http://schemas.openxmlformats.org/officeDocument/2006/relationships/slideLayout" Target="../slideLayouts/slideLayout232.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 Id="rId27" Type="http://schemas.openxmlformats.org/officeDocument/2006/relationships/slideLayout" Target="../slideLayouts/slideLayout228.xml"/><Relationship Id="rId30" Type="http://schemas.openxmlformats.org/officeDocument/2006/relationships/slideLayout" Target="../slideLayouts/slideLayout231.xml"/><Relationship Id="rId35"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18" Type="http://schemas.openxmlformats.org/officeDocument/2006/relationships/slideLayout" Target="../slideLayouts/slideLayout252.xml"/><Relationship Id="rId26" Type="http://schemas.openxmlformats.org/officeDocument/2006/relationships/slideLayout" Target="../slideLayouts/slideLayout260.xml"/><Relationship Id="rId3" Type="http://schemas.openxmlformats.org/officeDocument/2006/relationships/slideLayout" Target="../slideLayouts/slideLayout237.xml"/><Relationship Id="rId21" Type="http://schemas.openxmlformats.org/officeDocument/2006/relationships/slideLayout" Target="../slideLayouts/slideLayout255.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17" Type="http://schemas.openxmlformats.org/officeDocument/2006/relationships/slideLayout" Target="../slideLayouts/slideLayout251.xml"/><Relationship Id="rId25" Type="http://schemas.openxmlformats.org/officeDocument/2006/relationships/slideLayout" Target="../slideLayouts/slideLayout259.xml"/><Relationship Id="rId2" Type="http://schemas.openxmlformats.org/officeDocument/2006/relationships/slideLayout" Target="../slideLayouts/slideLayout236.xml"/><Relationship Id="rId16" Type="http://schemas.openxmlformats.org/officeDocument/2006/relationships/slideLayout" Target="../slideLayouts/slideLayout250.xml"/><Relationship Id="rId20" Type="http://schemas.openxmlformats.org/officeDocument/2006/relationships/slideLayout" Target="../slideLayouts/slideLayout254.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24" Type="http://schemas.openxmlformats.org/officeDocument/2006/relationships/slideLayout" Target="../slideLayouts/slideLayout258.xml"/><Relationship Id="rId5" Type="http://schemas.openxmlformats.org/officeDocument/2006/relationships/slideLayout" Target="../slideLayouts/slideLayout239.xml"/><Relationship Id="rId15" Type="http://schemas.openxmlformats.org/officeDocument/2006/relationships/slideLayout" Target="../slideLayouts/slideLayout249.xml"/><Relationship Id="rId23" Type="http://schemas.openxmlformats.org/officeDocument/2006/relationships/slideLayout" Target="../slideLayouts/slideLayout257.xml"/><Relationship Id="rId28" Type="http://schemas.openxmlformats.org/officeDocument/2006/relationships/theme" Target="../theme/theme9.xml"/><Relationship Id="rId10" Type="http://schemas.openxmlformats.org/officeDocument/2006/relationships/slideLayout" Target="../slideLayouts/slideLayout244.xml"/><Relationship Id="rId19" Type="http://schemas.openxmlformats.org/officeDocument/2006/relationships/slideLayout" Target="../slideLayouts/slideLayout253.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slideLayout" Target="../slideLayouts/slideLayout248.xml"/><Relationship Id="rId22" Type="http://schemas.openxmlformats.org/officeDocument/2006/relationships/slideLayout" Target="../slideLayouts/slideLayout256.xml"/><Relationship Id="rId27" Type="http://schemas.openxmlformats.org/officeDocument/2006/relationships/slideLayout" Target="../slideLayouts/slideLayout2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itle Placeholder 23"/>
          <p:cNvSpPr>
            <a:spLocks noGrp="1"/>
          </p:cNvSpPr>
          <p:nvPr>
            <p:ph type="title"/>
          </p:nvPr>
        </p:nvSpPr>
        <p:spPr bwMode="auto">
          <a:xfrm>
            <a:off x="365125" y="57150"/>
            <a:ext cx="7864475" cy="685800"/>
          </a:xfrm>
          <a:prstGeom prst="rect">
            <a:avLst/>
          </a:prstGeom>
          <a:extLst>
            <a:ext uri="{FAA26D3D-D897-4be2-8F04-BA451C77F1D7}">
              <ma14:placeholderFlag xmlns:ma14="http://schemas.microsoft.com/office/mac/drawingml/2011/main" xmlns="" val="1"/>
            </a:ext>
          </a:extLst>
        </p:spPr>
        <p:txBody>
          <a:bodyPr anchor="b" anchorCtr="0"/>
          <a:lstStyle/>
          <a:p>
            <a:pPr lvl="0"/>
            <a:r>
              <a:rPr lang="en-US"/>
              <a:t>Click to edit Master title style</a:t>
            </a:r>
          </a:p>
        </p:txBody>
      </p:sp>
      <p:sp>
        <p:nvSpPr>
          <p:cNvPr id="33" name="Slide Number Placeholder 27"/>
          <p:cNvSpPr txBox="1">
            <a:spLocks/>
          </p:cNvSpPr>
          <p:nvPr/>
        </p:nvSpPr>
        <p:spPr>
          <a:xfrm>
            <a:off x="2655794" y="4772025"/>
            <a:ext cx="390525" cy="246063"/>
          </a:xfrm>
          <a:prstGeom prst="rect">
            <a:avLst/>
          </a:prstGeom>
        </p:spPr>
        <p:txBody>
          <a:bodyPr lIns="0" tIns="0" rIns="0" bIns="0" anchor="ctr"/>
          <a:lstStyle>
            <a:defPPr>
              <a:defRPr lang="en-US"/>
            </a:defPPr>
            <a:lvl1pPr marL="0" marR="0" indent="0" algn="ctr" defTabSz="914400" rtl="0" eaLnBrk="1" fontAlgn="auto" latinLnBrk="0" hangingPunct="1">
              <a:lnSpc>
                <a:spcPts val="2600"/>
              </a:lnSpc>
              <a:spcBef>
                <a:spcPts val="0"/>
              </a:spcBef>
              <a:spcAft>
                <a:spcPts val="1800"/>
              </a:spcAft>
              <a:buClrTx/>
              <a:buSzTx/>
              <a:buFont typeface="Arial" panose="020B0604020202020204" pitchFamily="34" charset="0"/>
              <a:buNone/>
              <a:tabLst/>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defRPr/>
            </a:pPr>
            <a:r>
              <a:rPr lang="en-US" sz="700">
                <a:solidFill>
                  <a:schemeClr val="accent1"/>
                </a:solidFill>
                <a:latin typeface="Calibri" panose="020F0502020204030204" pitchFamily="34" charset="0"/>
                <a:cs typeface="Calibri" panose="020F0502020204030204" pitchFamily="34" charset="0"/>
              </a:rPr>
              <a:t>| </a:t>
            </a:r>
            <a:fld id="{9B86059C-0B7F-F140-9E3F-CD83B681D04B}" type="slidenum">
              <a:rPr lang="en-US" sz="700" smtClean="0">
                <a:solidFill>
                  <a:schemeClr val="accent1"/>
                </a:solidFill>
                <a:latin typeface="Calibri" panose="020F0502020204030204" pitchFamily="34" charset="0"/>
                <a:cs typeface="Calibri" panose="020F0502020204030204" pitchFamily="34" charset="0"/>
              </a:rPr>
              <a:pPr>
                <a:lnSpc>
                  <a:spcPct val="100000"/>
                </a:lnSpc>
                <a:defRPr/>
              </a:pPr>
              <a:t>‹N›</a:t>
            </a:fld>
            <a:endParaRPr lang="en-US" sz="700">
              <a:solidFill>
                <a:schemeClr val="accent1"/>
              </a:solidFill>
              <a:latin typeface="Calibri" panose="020F0502020204030204" pitchFamily="34" charset="0"/>
              <a:cs typeface="Calibri" panose="020F0502020204030204" pitchFamily="34" charset="0"/>
            </a:endParaRPr>
          </a:p>
        </p:txBody>
      </p:sp>
      <p:sp>
        <p:nvSpPr>
          <p:cNvPr id="34" name="Footer Placeholder 4"/>
          <p:cNvSpPr txBox="1">
            <a:spLocks/>
          </p:cNvSpPr>
          <p:nvPr/>
        </p:nvSpPr>
        <p:spPr>
          <a:xfrm>
            <a:off x="848319" y="4772025"/>
            <a:ext cx="1807475" cy="246063"/>
          </a:xfrm>
          <a:prstGeom prst="rect">
            <a:avLst/>
          </a:prstGeom>
        </p:spPr>
        <p:txBody>
          <a:bodyPr lIns="0" tIns="0" rIns="0" bIns="0" anchor="ctr"/>
          <a:lstStyle>
            <a:defPPr>
              <a:defRPr lang="en-US"/>
            </a:defPPr>
            <a:lvl1pPr marL="0" algn="r" defTabSz="914400" rtl="0" eaLnBrk="1" latinLnBrk="0" hangingPunct="1">
              <a:defRPr lang="en-US" sz="800" kern="1200" smtClean="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Font typeface="Arial" panose="020B0604020202020204" pitchFamily="34" charset="0"/>
              <a:buNone/>
              <a:defRPr/>
            </a:pPr>
            <a:r>
              <a:rPr sz="700">
                <a:solidFill>
                  <a:srgbClr val="898989"/>
                </a:solidFill>
                <a:latin typeface="Calibri" panose="020F0502020204030204" pitchFamily="34" charset="0"/>
                <a:cs typeface="Calibri" panose="020F0502020204030204" pitchFamily="34" charset="0"/>
              </a:rPr>
              <a:t>© 20</a:t>
            </a:r>
            <a:r>
              <a:rPr lang="en-US" sz="700">
                <a:solidFill>
                  <a:srgbClr val="898989"/>
                </a:solidFill>
                <a:latin typeface="Calibri" panose="020F0502020204030204" pitchFamily="34" charset="0"/>
                <a:cs typeface="Calibri" panose="020F0502020204030204" pitchFamily="34" charset="0"/>
              </a:rPr>
              <a:t>22</a:t>
            </a:r>
            <a:r>
              <a:rPr sz="700">
                <a:solidFill>
                  <a:srgbClr val="898989"/>
                </a:solidFill>
                <a:latin typeface="Calibri" panose="020F0502020204030204" pitchFamily="34" charset="0"/>
                <a:cs typeface="Calibri" panose="020F0502020204030204" pitchFamily="34" charset="0"/>
              </a:rPr>
              <a:t> Quantum Corporation </a:t>
            </a:r>
            <a:endParaRPr sz="700" i="1">
              <a:solidFill>
                <a:srgbClr val="898989"/>
              </a:solidFill>
              <a:latin typeface="Calibri" panose="020F0502020204030204" pitchFamily="34" charset="0"/>
              <a:cs typeface="Calibri" panose="020F0502020204030204" pitchFamily="34" charset="0"/>
            </a:endParaRPr>
          </a:p>
        </p:txBody>
      </p:sp>
      <p:sp>
        <p:nvSpPr>
          <p:cNvPr id="1030" name="Text Placeholder 2"/>
          <p:cNvSpPr>
            <a:spLocks noGrp="1"/>
          </p:cNvSpPr>
          <p:nvPr>
            <p:ph type="body" idx="1"/>
          </p:nvPr>
        </p:nvSpPr>
        <p:spPr bwMode="auto">
          <a:xfrm>
            <a:off x="400050" y="1200150"/>
            <a:ext cx="828675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20" name="Picture 19">
            <a:extLst>
              <a:ext uri="{FF2B5EF4-FFF2-40B4-BE49-F238E27FC236}">
                <a16:creationId xmlns:a16="http://schemas.microsoft.com/office/drawing/2014/main" id="{925D85DB-57A4-ED48-9957-7068DE2B405C}"/>
              </a:ext>
            </a:extLst>
          </p:cNvPr>
          <p:cNvPicPr>
            <a:picLocks noChangeAspect="1"/>
          </p:cNvPicPr>
          <p:nvPr userDrawn="1"/>
        </p:nvPicPr>
        <p:blipFill>
          <a:blip r:embed="rId34"/>
          <a:srcRect/>
          <a:stretch/>
        </p:blipFill>
        <p:spPr>
          <a:xfrm>
            <a:off x="0" y="4594225"/>
            <a:ext cx="1599897" cy="587840"/>
          </a:xfrm>
          <a:prstGeom prst="rect">
            <a:avLst/>
          </a:prstGeom>
        </p:spPr>
      </p:pic>
    </p:spTree>
    <p:extLst>
      <p:ext uri="{BB962C8B-B14F-4D97-AF65-F5344CB8AC3E}">
        <p14:creationId xmlns:p14="http://schemas.microsoft.com/office/powerpoint/2010/main" val="1070343704"/>
      </p:ext>
    </p:extLst>
  </p:cSld>
  <p:clrMap bg1="lt1" tx1="dk1" bg2="lt2" tx2="dk2" accent1="accent1" accent2="accent2" accent3="accent3" accent4="accent4" accent5="accent5" accent6="accent6" hlink="hlink" folHlink="folHlink"/>
  <p:sldLayoutIdLst>
    <p:sldLayoutId id="2147483809" r:id="rId1"/>
    <p:sldLayoutId id="2147483800" r:id="rId2"/>
    <p:sldLayoutId id="2147483802" r:id="rId3"/>
    <p:sldLayoutId id="2147483803" r:id="rId4"/>
    <p:sldLayoutId id="2147483804" r:id="rId5"/>
    <p:sldLayoutId id="2147483805" r:id="rId6"/>
    <p:sldLayoutId id="2147483808" r:id="rId7"/>
    <p:sldLayoutId id="2147483756" r:id="rId8"/>
    <p:sldLayoutId id="2147483781" r:id="rId9"/>
    <p:sldLayoutId id="2147483782" r:id="rId10"/>
    <p:sldLayoutId id="2147483791" r:id="rId11"/>
    <p:sldLayoutId id="2147483792" r:id="rId12"/>
    <p:sldLayoutId id="2147483793" r:id="rId13"/>
    <p:sldLayoutId id="2147483757" r:id="rId14"/>
    <p:sldLayoutId id="2147483759" r:id="rId15"/>
    <p:sldLayoutId id="2147483760" r:id="rId16"/>
    <p:sldLayoutId id="2147483758" r:id="rId17"/>
    <p:sldLayoutId id="2147483779" r:id="rId18"/>
    <p:sldLayoutId id="2147483780" r:id="rId19"/>
    <p:sldLayoutId id="2147483794" r:id="rId20"/>
    <p:sldLayoutId id="2147483795" r:id="rId21"/>
    <p:sldLayoutId id="2147483796" r:id="rId22"/>
    <p:sldLayoutId id="2147483764" r:id="rId23"/>
    <p:sldLayoutId id="2147483766" r:id="rId24"/>
    <p:sldLayoutId id="2147483786" r:id="rId25"/>
    <p:sldLayoutId id="2147483810" r:id="rId26"/>
    <p:sldLayoutId id="2147483762" r:id="rId27"/>
    <p:sldLayoutId id="2147483763" r:id="rId28"/>
    <p:sldLayoutId id="2147483778" r:id="rId29"/>
    <p:sldLayoutId id="2147483774" r:id="rId30"/>
    <p:sldLayoutId id="2147483775" r:id="rId31"/>
    <p:sldLayoutId id="2147483761"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lnSpc>
          <a:spcPts val="2400"/>
        </a:lnSpc>
        <a:spcBef>
          <a:spcPct val="0"/>
        </a:spcBef>
        <a:spcAft>
          <a:spcPct val="0"/>
        </a:spcAft>
        <a:defRPr lang="en-US" sz="1800" b="1" kern="1200" dirty="0">
          <a:solidFill>
            <a:srgbClr val="6A7B84"/>
          </a:solidFill>
          <a:latin typeface="Calibri" panose="020F0502020204030204" pitchFamily="34" charset="0"/>
          <a:ea typeface="ＭＳ Ｐゴシック" charset="0"/>
          <a:cs typeface="Calibri" panose="020F0502020204030204" pitchFamily="34" charset="0"/>
        </a:defRPr>
      </a:lvl1pPr>
      <a:lvl2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2pPr>
      <a:lvl3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3pPr>
      <a:lvl4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4pPr>
      <a:lvl5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5pPr>
      <a:lvl6pPr marL="4572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6pPr>
      <a:lvl7pPr marL="9144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7pPr>
      <a:lvl8pPr marL="13716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8pPr>
      <a:lvl9pPr marL="18288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9pPr>
    </p:titleStyle>
    <p:bodyStyle>
      <a:lvl1pPr marL="174625" indent="-174625" algn="l" rtl="0" eaLnBrk="1" fontAlgn="base" hangingPunct="1">
        <a:spcBef>
          <a:spcPts val="300"/>
        </a:spcBef>
        <a:spcAft>
          <a:spcPts val="300"/>
        </a:spcAft>
        <a:buClr>
          <a:srgbClr val="434F54"/>
        </a:buClr>
        <a:buSzPct val="95000"/>
        <a:buFont typeface="Arial" panose="020B0604020202020204" pitchFamily="34" charset="0"/>
        <a:buChar char="•"/>
        <a:tabLst/>
        <a:defRPr lang="en-US" sz="1600" kern="1200" dirty="0">
          <a:solidFill>
            <a:srgbClr val="434F54"/>
          </a:solidFill>
          <a:latin typeface="Calibri" panose="020F0502020204030204" pitchFamily="34" charset="0"/>
          <a:ea typeface="ＭＳ Ｐゴシック" charset="0"/>
          <a:cs typeface="Calibri" panose="020F0502020204030204" pitchFamily="34" charset="0"/>
        </a:defRPr>
      </a:lvl1pPr>
      <a:lvl2pPr marL="514350" indent="-169863" algn="l" rtl="0" eaLnBrk="1" fontAlgn="base" hangingPunct="1">
        <a:spcBef>
          <a:spcPct val="0"/>
        </a:spcBef>
        <a:spcAft>
          <a:spcPts val="200"/>
        </a:spcAft>
        <a:buClr>
          <a:srgbClr val="434F54"/>
        </a:buClr>
        <a:buSzPct val="95000"/>
        <a:buFont typeface="Arial" panose="020B0604020202020204" pitchFamily="34" charset="0"/>
        <a:buChar char="•"/>
        <a:tabLst/>
        <a:defRPr sz="1200" kern="1200">
          <a:solidFill>
            <a:srgbClr val="434F54"/>
          </a:solidFill>
          <a:latin typeface="Calibri" panose="020F0502020204030204" pitchFamily="34" charset="0"/>
          <a:ea typeface="ＭＳ Ｐゴシック" charset="0"/>
          <a:cs typeface="Calibri" panose="020F0502020204030204" pitchFamily="34" charset="0"/>
        </a:defRPr>
      </a:lvl2pPr>
      <a:lvl3pPr marL="688975" indent="-115888" algn="l" rtl="0" eaLnBrk="1" fontAlgn="base" hangingPunct="1">
        <a:spcBef>
          <a:spcPts val="200"/>
        </a:spcBef>
        <a:spcAft>
          <a:spcPts val="200"/>
        </a:spcAft>
        <a:buClr>
          <a:srgbClr val="434F54"/>
        </a:buClr>
        <a:buFont typeface="Arial" panose="020B0604020202020204" pitchFamily="34" charset="0"/>
        <a:buChar char="•"/>
        <a:tabLst/>
        <a:defRPr sz="1000" kern="1200">
          <a:solidFill>
            <a:srgbClr val="434F54"/>
          </a:solidFill>
          <a:latin typeface="Calibri" panose="020F0502020204030204" pitchFamily="34" charset="0"/>
          <a:ea typeface="ＭＳ Ｐゴシック" charset="0"/>
          <a:cs typeface="Calibri" panose="020F0502020204030204" pitchFamily="34" charset="0"/>
        </a:defRPr>
      </a:lvl3pPr>
      <a:lvl4pPr marL="1084263" indent="-109538" algn="l" rtl="0" eaLnBrk="1" fontAlgn="base" hangingPunct="1">
        <a:spcBef>
          <a:spcPts val="200"/>
        </a:spcBef>
        <a:spcAft>
          <a:spcPts val="200"/>
        </a:spcAft>
        <a:buClr>
          <a:srgbClr val="0F73C3"/>
        </a:buClr>
        <a:buFont typeface="Arial" charset="0"/>
        <a:buChar char="•"/>
        <a:defRPr sz="1400" kern="1200">
          <a:solidFill>
            <a:schemeClr val="tx2"/>
          </a:solidFill>
          <a:latin typeface="Arial" panose="020B0604020202020204" pitchFamily="34" charset="0"/>
          <a:ea typeface="ＭＳ Ｐゴシック" charset="0"/>
          <a:cs typeface="Arial" panose="020B0604020202020204" pitchFamily="34" charset="0"/>
        </a:defRPr>
      </a:lvl4pPr>
      <a:lvl5pPr marL="1255713" indent="-109538" algn="l" rtl="0" eaLnBrk="1" fontAlgn="base" hangingPunct="1">
        <a:spcBef>
          <a:spcPts val="200"/>
        </a:spcBef>
        <a:spcAft>
          <a:spcPts val="200"/>
        </a:spcAft>
        <a:buClr>
          <a:srgbClr val="0F73C3"/>
        </a:buClr>
        <a:buFont typeface="Arial" charset="0"/>
        <a:buChar char="»"/>
        <a:defRPr sz="1400" kern="1200">
          <a:solidFill>
            <a:schemeClr val="tx2"/>
          </a:solidFill>
          <a:latin typeface="Arial" panose="020B0604020202020204" pitchFamily="34" charset="0"/>
          <a:ea typeface="ＭＳ Ｐゴシック"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rgbClr val="454545"/>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itle Placeholder 23"/>
          <p:cNvSpPr>
            <a:spLocks noGrp="1"/>
          </p:cNvSpPr>
          <p:nvPr>
            <p:ph type="title"/>
          </p:nvPr>
        </p:nvSpPr>
        <p:spPr bwMode="auto">
          <a:xfrm>
            <a:off x="365126" y="57150"/>
            <a:ext cx="7864475" cy="685800"/>
          </a:xfrm>
          <a:prstGeom prst="rect">
            <a:avLst/>
          </a:prstGeom>
          <a:extLst>
            <a:ext uri="{FAA26D3D-D897-4be2-8F04-BA451C77F1D7}">
              <ma14:placeholderFlag xmlns="" xmlns:ma14="http://schemas.microsoft.com/office/mac/drawingml/2011/main" val="1"/>
            </a:ext>
          </a:extLst>
        </p:spPr>
        <p:txBody>
          <a:bodyPr anchor="b" anchorCtr="0"/>
          <a:lstStyle/>
          <a:p>
            <a:pPr lvl="0"/>
            <a:r>
              <a:rPr lang="en-US"/>
              <a:t>Click to edit Master title style</a:t>
            </a:r>
          </a:p>
        </p:txBody>
      </p:sp>
      <p:sp>
        <p:nvSpPr>
          <p:cNvPr id="33" name="Slide Number Placeholder 27"/>
          <p:cNvSpPr txBox="1">
            <a:spLocks/>
          </p:cNvSpPr>
          <p:nvPr/>
        </p:nvSpPr>
        <p:spPr>
          <a:xfrm>
            <a:off x="3732366" y="4772026"/>
            <a:ext cx="390525" cy="246063"/>
          </a:xfrm>
          <a:prstGeom prst="rect">
            <a:avLst/>
          </a:prstGeom>
        </p:spPr>
        <p:txBody>
          <a:bodyPr lIns="0" tIns="0" rIns="0" bIns="0" anchor="ctr"/>
          <a:lstStyle>
            <a:defPPr>
              <a:defRPr lang="en-US"/>
            </a:defPPr>
            <a:lvl1pPr marL="0" marR="0" indent="0" algn="ctr" defTabSz="914400" rtl="0" eaLnBrk="1" fontAlgn="auto" latinLnBrk="0" hangingPunct="1">
              <a:lnSpc>
                <a:spcPts val="2600"/>
              </a:lnSpc>
              <a:spcBef>
                <a:spcPts val="0"/>
              </a:spcBef>
              <a:spcAft>
                <a:spcPts val="1800"/>
              </a:spcAft>
              <a:buClrTx/>
              <a:buSzTx/>
              <a:buFont typeface="Arial" panose="020B0604020202020204" pitchFamily="34" charset="0"/>
              <a:buNone/>
              <a:tabLst/>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defRPr/>
            </a:pPr>
            <a:r>
              <a:rPr lang="en-US" sz="700">
                <a:solidFill>
                  <a:schemeClr val="tx2">
                    <a:lumMod val="90000"/>
                    <a:lumOff val="10000"/>
                  </a:schemeClr>
                </a:solidFill>
                <a:latin typeface="Calibri" panose="020F0502020204030204" pitchFamily="34" charset="0"/>
                <a:cs typeface="Calibri" panose="020F0502020204030204" pitchFamily="34" charset="0"/>
              </a:rPr>
              <a:t>| </a:t>
            </a:r>
            <a:fld id="{9B86059C-0B7F-F140-9E3F-CD83B681D04B}" type="slidenum">
              <a:rPr lang="en-US" sz="700" smtClean="0">
                <a:solidFill>
                  <a:schemeClr val="tx2">
                    <a:lumMod val="90000"/>
                    <a:lumOff val="10000"/>
                  </a:schemeClr>
                </a:solidFill>
                <a:latin typeface="Calibri" panose="020F0502020204030204" pitchFamily="34" charset="0"/>
                <a:cs typeface="Calibri" panose="020F0502020204030204" pitchFamily="34" charset="0"/>
              </a:rPr>
              <a:pPr>
                <a:lnSpc>
                  <a:spcPct val="100000"/>
                </a:lnSpc>
                <a:defRPr/>
              </a:pPr>
              <a:t>‹N›</a:t>
            </a:fld>
            <a:endParaRPr lang="en-US" sz="700">
              <a:solidFill>
                <a:schemeClr val="tx2">
                  <a:lumMod val="90000"/>
                  <a:lumOff val="10000"/>
                </a:schemeClr>
              </a:solidFill>
              <a:latin typeface="Calibri" panose="020F0502020204030204" pitchFamily="34" charset="0"/>
              <a:cs typeface="Calibri" panose="020F0502020204030204" pitchFamily="34" charset="0"/>
            </a:endParaRPr>
          </a:p>
        </p:txBody>
      </p:sp>
      <p:sp>
        <p:nvSpPr>
          <p:cNvPr id="34" name="Footer Placeholder 4"/>
          <p:cNvSpPr txBox="1">
            <a:spLocks/>
          </p:cNvSpPr>
          <p:nvPr/>
        </p:nvSpPr>
        <p:spPr>
          <a:xfrm>
            <a:off x="1194984" y="4772026"/>
            <a:ext cx="2614748" cy="246063"/>
          </a:xfrm>
          <a:prstGeom prst="rect">
            <a:avLst/>
          </a:prstGeom>
        </p:spPr>
        <p:txBody>
          <a:bodyPr lIns="0" tIns="0" rIns="0" bIns="0" anchor="ctr"/>
          <a:lstStyle>
            <a:defPPr>
              <a:defRPr lang="en-US"/>
            </a:defPPr>
            <a:lvl1pPr marL="0" algn="r" defTabSz="914400" rtl="0" eaLnBrk="1" latinLnBrk="0" hangingPunct="1">
              <a:defRPr lang="en-US" sz="800" kern="1200" smtClean="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Font typeface="Arial" panose="020B0604020202020204" pitchFamily="34" charset="0"/>
              <a:buNone/>
              <a:defRPr/>
            </a:pPr>
            <a:r>
              <a:rPr sz="700">
                <a:solidFill>
                  <a:schemeClr val="tx2">
                    <a:lumMod val="90000"/>
                    <a:lumOff val="10000"/>
                  </a:schemeClr>
                </a:solidFill>
                <a:latin typeface="Calibri" panose="020F0502020204030204" pitchFamily="34" charset="0"/>
                <a:cs typeface="Calibri" panose="020F0502020204030204" pitchFamily="34" charset="0"/>
              </a:rPr>
              <a:t>© 20</a:t>
            </a:r>
            <a:r>
              <a:rPr lang="en-US" sz="700">
                <a:solidFill>
                  <a:schemeClr val="tx2">
                    <a:lumMod val="90000"/>
                    <a:lumOff val="10000"/>
                  </a:schemeClr>
                </a:solidFill>
                <a:latin typeface="Calibri" panose="020F0502020204030204" pitchFamily="34" charset="0"/>
                <a:cs typeface="Calibri" panose="020F0502020204030204" pitchFamily="34" charset="0"/>
              </a:rPr>
              <a:t>24</a:t>
            </a:r>
            <a:r>
              <a:rPr sz="700">
                <a:solidFill>
                  <a:schemeClr val="tx2">
                    <a:lumMod val="90000"/>
                    <a:lumOff val="10000"/>
                  </a:schemeClr>
                </a:solidFill>
                <a:latin typeface="Calibri" panose="020F0502020204030204" pitchFamily="34" charset="0"/>
                <a:cs typeface="Calibri" panose="020F0502020204030204" pitchFamily="34" charset="0"/>
              </a:rPr>
              <a:t> Quantum Corporation |</a:t>
            </a:r>
            <a:r>
              <a:rPr sz="700" i="1">
                <a:solidFill>
                  <a:schemeClr val="tx2">
                    <a:lumMod val="90000"/>
                    <a:lumOff val="10000"/>
                  </a:schemeClr>
                </a:solidFill>
                <a:latin typeface="Calibri" panose="020F0502020204030204" pitchFamily="34" charset="0"/>
                <a:cs typeface="Calibri" panose="020F0502020204030204" pitchFamily="34" charset="0"/>
              </a:rPr>
              <a:t> </a:t>
            </a:r>
            <a:r>
              <a:rPr sz="700" b="1" i="1">
                <a:solidFill>
                  <a:srgbClr val="C00000"/>
                </a:solidFill>
                <a:latin typeface="Calibri" panose="020F0502020204030204" pitchFamily="34" charset="0"/>
                <a:cs typeface="Calibri" panose="020F0502020204030204" pitchFamily="34" charset="0"/>
              </a:rPr>
              <a:t>Confidential, shared under NDA</a:t>
            </a:r>
          </a:p>
        </p:txBody>
      </p:sp>
      <p:sp>
        <p:nvSpPr>
          <p:cNvPr id="1030" name="Text Placeholder 2"/>
          <p:cNvSpPr>
            <a:spLocks noGrp="1"/>
          </p:cNvSpPr>
          <p:nvPr>
            <p:ph type="body" idx="1"/>
          </p:nvPr>
        </p:nvSpPr>
        <p:spPr bwMode="auto">
          <a:xfrm>
            <a:off x="400050" y="1200151"/>
            <a:ext cx="828675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20" name="Picture 19">
            <a:extLst>
              <a:ext uri="{FF2B5EF4-FFF2-40B4-BE49-F238E27FC236}">
                <a16:creationId xmlns:a16="http://schemas.microsoft.com/office/drawing/2014/main" id="{925D85DB-57A4-ED48-9957-7068DE2B405C}"/>
              </a:ext>
            </a:extLst>
          </p:cNvPr>
          <p:cNvPicPr>
            <a:picLocks noChangeAspect="1"/>
          </p:cNvPicPr>
          <p:nvPr/>
        </p:nvPicPr>
        <p:blipFill>
          <a:blip r:embed="rId38" cstate="screen">
            <a:extLst>
              <a:ext uri="{28A0092B-C50C-407E-A947-70E740481C1C}">
                <a14:useLocalDpi xmlns:a14="http://schemas.microsoft.com/office/drawing/2010/main"/>
              </a:ext>
            </a:extLst>
          </a:blip>
          <a:srcRect/>
          <a:stretch/>
        </p:blipFill>
        <p:spPr>
          <a:xfrm>
            <a:off x="1" y="4594225"/>
            <a:ext cx="1599897" cy="587840"/>
          </a:xfrm>
          <a:prstGeom prst="rect">
            <a:avLst/>
          </a:prstGeom>
        </p:spPr>
      </p:pic>
    </p:spTree>
    <p:extLst>
      <p:ext uri="{BB962C8B-B14F-4D97-AF65-F5344CB8AC3E}">
        <p14:creationId xmlns:p14="http://schemas.microsoft.com/office/powerpoint/2010/main" val="177009394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lnSpc>
          <a:spcPts val="2400"/>
        </a:lnSpc>
        <a:spcBef>
          <a:spcPct val="0"/>
        </a:spcBef>
        <a:spcAft>
          <a:spcPct val="0"/>
        </a:spcAft>
        <a:defRPr lang="en-US" sz="1800" b="1" kern="1200" dirty="0">
          <a:solidFill>
            <a:srgbClr val="6A7B84"/>
          </a:solidFill>
          <a:latin typeface="Calibri" panose="020F0502020204030204" pitchFamily="34" charset="0"/>
          <a:ea typeface="ＭＳ Ｐゴシック" charset="0"/>
          <a:cs typeface="Calibri" panose="020F0502020204030204" pitchFamily="34" charset="0"/>
        </a:defRPr>
      </a:lvl1pPr>
      <a:lvl2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2pPr>
      <a:lvl3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3pPr>
      <a:lvl4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4pPr>
      <a:lvl5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5pPr>
      <a:lvl6pPr marL="457189"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6pPr>
      <a:lvl7pPr marL="914378"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7pPr>
      <a:lvl8pPr marL="1371566"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8pPr>
      <a:lvl9pPr marL="1828754"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9pPr>
    </p:titleStyle>
    <p:bodyStyle>
      <a:lvl1pPr marL="174621" indent="-174621" algn="l" rtl="0" eaLnBrk="1" fontAlgn="base" hangingPunct="1">
        <a:spcBef>
          <a:spcPts val="300"/>
        </a:spcBef>
        <a:spcAft>
          <a:spcPts val="300"/>
        </a:spcAft>
        <a:buClr>
          <a:srgbClr val="434F54"/>
        </a:buClr>
        <a:buSzPct val="95000"/>
        <a:buFont typeface="Arial" panose="020B0604020202020204" pitchFamily="34" charset="0"/>
        <a:buChar char="•"/>
        <a:tabLst/>
        <a:defRPr lang="en-US" sz="1600" kern="1200" dirty="0">
          <a:solidFill>
            <a:srgbClr val="434F54"/>
          </a:solidFill>
          <a:latin typeface="Calibri" panose="020F0502020204030204" pitchFamily="34" charset="0"/>
          <a:ea typeface="ＭＳ Ｐゴシック" charset="0"/>
          <a:cs typeface="Calibri" panose="020F0502020204030204" pitchFamily="34" charset="0"/>
        </a:defRPr>
      </a:lvl1pPr>
      <a:lvl2pPr marL="514337" indent="-169859" algn="l" rtl="0" eaLnBrk="1" fontAlgn="base" hangingPunct="1">
        <a:spcBef>
          <a:spcPct val="0"/>
        </a:spcBef>
        <a:spcAft>
          <a:spcPts val="200"/>
        </a:spcAft>
        <a:buClr>
          <a:srgbClr val="434F54"/>
        </a:buClr>
        <a:buSzPct val="95000"/>
        <a:buFont typeface="Calibri" panose="020F0502020204030204" pitchFamily="34" charset="0"/>
        <a:buChar char="‒"/>
        <a:tabLst/>
        <a:defRPr sz="1400" kern="1200">
          <a:solidFill>
            <a:srgbClr val="434F54"/>
          </a:solidFill>
          <a:latin typeface="Calibri" panose="020F0502020204030204" pitchFamily="34" charset="0"/>
          <a:ea typeface="ＭＳ Ｐゴシック" charset="0"/>
          <a:cs typeface="Calibri" panose="020F0502020204030204" pitchFamily="34" charset="0"/>
        </a:defRPr>
      </a:lvl2pPr>
      <a:lvl3pPr marL="688958" indent="-115885" algn="l" rtl="0" eaLnBrk="1" fontAlgn="base" hangingPunct="1">
        <a:spcBef>
          <a:spcPts val="200"/>
        </a:spcBef>
        <a:spcAft>
          <a:spcPts val="200"/>
        </a:spcAft>
        <a:buClr>
          <a:srgbClr val="434F54"/>
        </a:buClr>
        <a:buFont typeface="Arial" panose="020B0604020202020204" pitchFamily="34" charset="0"/>
        <a:buChar char="•"/>
        <a:tabLst/>
        <a:defRPr sz="1200" kern="1200">
          <a:solidFill>
            <a:srgbClr val="434F54"/>
          </a:solidFill>
          <a:latin typeface="Calibri" panose="020F0502020204030204" pitchFamily="34" charset="0"/>
          <a:ea typeface="ＭＳ Ｐゴシック" charset="0"/>
          <a:cs typeface="Calibri" panose="020F0502020204030204" pitchFamily="34" charset="0"/>
        </a:defRPr>
      </a:lvl3pPr>
      <a:lvl4pPr marL="1084236" indent="-109535" algn="l" rtl="0" eaLnBrk="1" fontAlgn="base" hangingPunct="1">
        <a:spcBef>
          <a:spcPts val="200"/>
        </a:spcBef>
        <a:spcAft>
          <a:spcPts val="200"/>
        </a:spcAft>
        <a:buClr>
          <a:srgbClr val="0F73C3"/>
        </a:buClr>
        <a:buFont typeface="Arial" charset="0"/>
        <a:buChar char="•"/>
        <a:defRPr sz="1400" kern="1200">
          <a:solidFill>
            <a:schemeClr val="tx2"/>
          </a:solidFill>
          <a:latin typeface="Arial" panose="020B0604020202020204" pitchFamily="34" charset="0"/>
          <a:ea typeface="ＭＳ Ｐゴシック" charset="0"/>
          <a:cs typeface="Arial" panose="020B0604020202020204" pitchFamily="34" charset="0"/>
        </a:defRPr>
      </a:lvl4pPr>
      <a:lvl5pPr marL="1255682" indent="-109535" algn="l" rtl="0" eaLnBrk="1" fontAlgn="base" hangingPunct="1">
        <a:spcBef>
          <a:spcPts val="200"/>
        </a:spcBef>
        <a:spcAft>
          <a:spcPts val="200"/>
        </a:spcAft>
        <a:buClr>
          <a:srgbClr val="0F73C3"/>
        </a:buClr>
        <a:buFont typeface="Arial" charset="0"/>
        <a:buChar char="»"/>
        <a:defRPr sz="1400" kern="1200">
          <a:solidFill>
            <a:schemeClr val="tx2"/>
          </a:solidFill>
          <a:latin typeface="Arial" panose="020B0604020202020204" pitchFamily="34" charset="0"/>
          <a:ea typeface="ＭＳ Ｐゴシック" charset="0"/>
          <a:cs typeface="Arial" panose="020B0604020202020204" pitchFamily="34" charset="0"/>
        </a:defRPr>
      </a:lvl5pPr>
      <a:lvl6pPr marL="2514537" indent="-228594" algn="l" defTabSz="914378" rtl="0" eaLnBrk="1" latinLnBrk="0" hangingPunct="1">
        <a:spcBef>
          <a:spcPct val="20000"/>
        </a:spcBef>
        <a:buFont typeface="Arial" panose="020B0604020202020204" pitchFamily="34" charset="0"/>
        <a:buChar char="•"/>
        <a:defRPr sz="2000" kern="1200">
          <a:solidFill>
            <a:srgbClr val="454545"/>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itle Placeholder 23"/>
          <p:cNvSpPr>
            <a:spLocks noGrp="1"/>
          </p:cNvSpPr>
          <p:nvPr>
            <p:ph type="title"/>
          </p:nvPr>
        </p:nvSpPr>
        <p:spPr bwMode="auto">
          <a:xfrm>
            <a:off x="365127" y="57150"/>
            <a:ext cx="7864475" cy="685800"/>
          </a:xfrm>
          <a:prstGeom prst="rect">
            <a:avLst/>
          </a:prstGeom>
          <a:extLst>
            <a:ext uri="{FAA26D3D-D897-4be2-8F04-BA451C77F1D7}">
              <ma14:placeholderFlag xmlns:ma14="http://schemas.microsoft.com/office/mac/drawingml/2011/main" xmlns="" val="1"/>
            </a:ext>
          </a:extLst>
        </p:spPr>
        <p:txBody>
          <a:bodyPr anchor="b" anchorCtr="0"/>
          <a:lstStyle/>
          <a:p>
            <a:pPr lvl="0"/>
            <a:r>
              <a:rPr lang="en-US"/>
              <a:t>Click to edit Master title style</a:t>
            </a:r>
          </a:p>
        </p:txBody>
      </p:sp>
      <p:sp>
        <p:nvSpPr>
          <p:cNvPr id="1030" name="Text Placeholder 2"/>
          <p:cNvSpPr>
            <a:spLocks noGrp="1"/>
          </p:cNvSpPr>
          <p:nvPr>
            <p:ph type="body" idx="1"/>
          </p:nvPr>
        </p:nvSpPr>
        <p:spPr bwMode="auto">
          <a:xfrm>
            <a:off x="400050" y="1200152"/>
            <a:ext cx="828675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20" name="Picture 19">
            <a:extLst>
              <a:ext uri="{FF2B5EF4-FFF2-40B4-BE49-F238E27FC236}">
                <a16:creationId xmlns:a16="http://schemas.microsoft.com/office/drawing/2014/main" id="{925D85DB-57A4-ED48-9957-7068DE2B405C}"/>
              </a:ext>
            </a:extLst>
          </p:cNvPr>
          <p:cNvPicPr>
            <a:picLocks noChangeAspect="1"/>
          </p:cNvPicPr>
          <p:nvPr userDrawn="1"/>
        </p:nvPicPr>
        <p:blipFill>
          <a:blip r:embed="rId16" cstate="print">
            <a:extLst>
              <a:ext uri="{28A0092B-C50C-407E-A947-70E740481C1C}">
                <a14:useLocalDpi xmlns:a14="http://schemas.microsoft.com/office/drawing/2010/main"/>
              </a:ext>
            </a:extLst>
          </a:blip>
          <a:srcRect/>
          <a:stretch/>
        </p:blipFill>
        <p:spPr>
          <a:xfrm>
            <a:off x="2" y="4594225"/>
            <a:ext cx="1599897" cy="587840"/>
          </a:xfrm>
          <a:prstGeom prst="rect">
            <a:avLst/>
          </a:prstGeom>
        </p:spPr>
      </p:pic>
      <p:sp>
        <p:nvSpPr>
          <p:cNvPr id="2" name="Slide Number Placeholder 27">
            <a:extLst>
              <a:ext uri="{FF2B5EF4-FFF2-40B4-BE49-F238E27FC236}">
                <a16:creationId xmlns:a16="http://schemas.microsoft.com/office/drawing/2014/main" id="{25C4DA0B-615A-E705-C771-383CCEA562BA}"/>
              </a:ext>
            </a:extLst>
          </p:cNvPr>
          <p:cNvSpPr txBox="1">
            <a:spLocks/>
          </p:cNvSpPr>
          <p:nvPr userDrawn="1"/>
        </p:nvSpPr>
        <p:spPr>
          <a:xfrm>
            <a:off x="2431601" y="4772027"/>
            <a:ext cx="390525" cy="246063"/>
          </a:xfrm>
          <a:prstGeom prst="rect">
            <a:avLst/>
          </a:prstGeom>
        </p:spPr>
        <p:txBody>
          <a:bodyPr lIns="0" tIns="0" rIns="0" bIns="0" anchor="ctr"/>
          <a:lstStyle>
            <a:defPPr>
              <a:defRPr lang="en-US"/>
            </a:defPPr>
            <a:lvl1pPr marL="0" marR="0" indent="0" algn="ctr" defTabSz="914400" rtl="0" eaLnBrk="1" fontAlgn="auto" latinLnBrk="0" hangingPunct="1">
              <a:lnSpc>
                <a:spcPts val="2600"/>
              </a:lnSpc>
              <a:spcBef>
                <a:spcPts val="0"/>
              </a:spcBef>
              <a:spcAft>
                <a:spcPts val="1800"/>
              </a:spcAft>
              <a:buClrTx/>
              <a:buSzTx/>
              <a:buFont typeface="Arial" panose="020B0604020202020204" pitchFamily="34" charset="0"/>
              <a:buNone/>
              <a:tabLst/>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defRPr/>
            </a:pPr>
            <a:r>
              <a:rPr lang="en-US" sz="700">
                <a:solidFill>
                  <a:schemeClr val="accent1"/>
                </a:solidFill>
                <a:latin typeface="Calibri" panose="020F0502020204030204" pitchFamily="34" charset="0"/>
                <a:cs typeface="Calibri" panose="020F0502020204030204" pitchFamily="34" charset="0"/>
              </a:rPr>
              <a:t>| </a:t>
            </a:r>
            <a:fld id="{9B86059C-0B7F-F140-9E3F-CD83B681D04B}" type="slidenum">
              <a:rPr lang="en-US" sz="700" smtClean="0">
                <a:solidFill>
                  <a:schemeClr val="accent1"/>
                </a:solidFill>
                <a:latin typeface="Calibri" panose="020F0502020204030204" pitchFamily="34" charset="0"/>
                <a:cs typeface="Calibri" panose="020F0502020204030204" pitchFamily="34" charset="0"/>
              </a:rPr>
              <a:pPr>
                <a:lnSpc>
                  <a:spcPct val="100000"/>
                </a:lnSpc>
                <a:defRPr/>
              </a:pPr>
              <a:t>‹N›</a:t>
            </a:fld>
            <a:endParaRPr lang="en-US" sz="700">
              <a:solidFill>
                <a:schemeClr val="accent1"/>
              </a:solidFill>
              <a:latin typeface="Calibri" panose="020F0502020204030204" pitchFamily="34" charset="0"/>
              <a:cs typeface="Calibri" panose="020F0502020204030204" pitchFamily="34" charset="0"/>
            </a:endParaRPr>
          </a:p>
        </p:txBody>
      </p:sp>
      <p:sp>
        <p:nvSpPr>
          <p:cNvPr id="3" name="Footer Placeholder 4">
            <a:extLst>
              <a:ext uri="{FF2B5EF4-FFF2-40B4-BE49-F238E27FC236}">
                <a16:creationId xmlns:a16="http://schemas.microsoft.com/office/drawing/2014/main" id="{497D29F2-F1E6-9075-7E72-2115C15EB448}"/>
              </a:ext>
            </a:extLst>
          </p:cNvPr>
          <p:cNvSpPr txBox="1">
            <a:spLocks/>
          </p:cNvSpPr>
          <p:nvPr userDrawn="1"/>
        </p:nvSpPr>
        <p:spPr>
          <a:xfrm>
            <a:off x="690557" y="4772027"/>
            <a:ext cx="1818681" cy="246063"/>
          </a:xfrm>
          <a:prstGeom prst="rect">
            <a:avLst/>
          </a:prstGeom>
        </p:spPr>
        <p:txBody>
          <a:bodyPr lIns="0" tIns="0" rIns="0" bIns="0" anchor="ctr"/>
          <a:lstStyle>
            <a:defPPr>
              <a:defRPr lang="en-US"/>
            </a:defPPr>
            <a:lvl1pPr marL="0" algn="r" defTabSz="914400" rtl="0" eaLnBrk="1" latinLnBrk="0" hangingPunct="1">
              <a:defRPr lang="en-US" sz="800" kern="1200" smtClean="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Font typeface="Arial" panose="020B0604020202020204" pitchFamily="34" charset="0"/>
              <a:buNone/>
              <a:defRPr/>
            </a:pPr>
            <a:r>
              <a:rPr sz="700">
                <a:solidFill>
                  <a:srgbClr val="898989"/>
                </a:solidFill>
                <a:latin typeface="Calibri" panose="020F0502020204030204" pitchFamily="34" charset="0"/>
                <a:cs typeface="Calibri" panose="020F0502020204030204" pitchFamily="34" charset="0"/>
              </a:rPr>
              <a:t>© Quantum Corporation</a:t>
            </a:r>
            <a:endParaRPr sz="700" i="1">
              <a:solidFill>
                <a:srgbClr val="89898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1007663"/>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lnSpc>
          <a:spcPts val="2400"/>
        </a:lnSpc>
        <a:spcBef>
          <a:spcPct val="0"/>
        </a:spcBef>
        <a:spcAft>
          <a:spcPct val="0"/>
        </a:spcAft>
        <a:defRPr lang="en-US" sz="1800" b="1" kern="1200" dirty="0">
          <a:solidFill>
            <a:srgbClr val="6A7B84"/>
          </a:solidFill>
          <a:latin typeface="Calibri" panose="020F0502020204030204" pitchFamily="34" charset="0"/>
          <a:ea typeface="ＭＳ Ｐゴシック" charset="0"/>
          <a:cs typeface="Calibri" panose="020F0502020204030204" pitchFamily="34" charset="0"/>
        </a:defRPr>
      </a:lvl1pPr>
      <a:lvl2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2pPr>
      <a:lvl3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3pPr>
      <a:lvl4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4pPr>
      <a:lvl5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5pPr>
      <a:lvl6pPr marL="457178"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6pPr>
      <a:lvl7pPr marL="914355"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7pPr>
      <a:lvl8pPr marL="1371532"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8pPr>
      <a:lvl9pPr marL="1828709"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9pPr>
    </p:titleStyle>
    <p:bodyStyle>
      <a:lvl1pPr marL="174617" indent="-174617" algn="l" rtl="0" eaLnBrk="1" fontAlgn="base" hangingPunct="1">
        <a:spcBef>
          <a:spcPts val="300"/>
        </a:spcBef>
        <a:spcAft>
          <a:spcPts val="300"/>
        </a:spcAft>
        <a:buClr>
          <a:srgbClr val="434F54"/>
        </a:buClr>
        <a:buSzPct val="95000"/>
        <a:buFont typeface="Arial" panose="020B0604020202020204" pitchFamily="34" charset="0"/>
        <a:buChar char="•"/>
        <a:tabLst/>
        <a:defRPr lang="en-US" sz="1600" kern="1200" dirty="0">
          <a:solidFill>
            <a:srgbClr val="434F54"/>
          </a:solidFill>
          <a:latin typeface="Calibri" panose="020F0502020204030204" pitchFamily="34" charset="0"/>
          <a:ea typeface="ＭＳ Ｐゴシック" charset="0"/>
          <a:cs typeface="Calibri" panose="020F0502020204030204" pitchFamily="34" charset="0"/>
        </a:defRPr>
      </a:lvl1pPr>
      <a:lvl2pPr marL="514325" indent="-169855" algn="l" rtl="0" eaLnBrk="1" fontAlgn="base" hangingPunct="1">
        <a:spcBef>
          <a:spcPct val="0"/>
        </a:spcBef>
        <a:spcAft>
          <a:spcPts val="200"/>
        </a:spcAft>
        <a:buClr>
          <a:srgbClr val="434F54"/>
        </a:buClr>
        <a:buSzPct val="95000"/>
        <a:buFont typeface="Arial" panose="020B0604020202020204" pitchFamily="34" charset="0"/>
        <a:buChar char="•"/>
        <a:tabLst/>
        <a:defRPr sz="1200" kern="1200">
          <a:solidFill>
            <a:srgbClr val="434F54"/>
          </a:solidFill>
          <a:latin typeface="Calibri" panose="020F0502020204030204" pitchFamily="34" charset="0"/>
          <a:ea typeface="ＭＳ Ｐゴシック" charset="0"/>
          <a:cs typeface="Calibri" panose="020F0502020204030204" pitchFamily="34" charset="0"/>
        </a:defRPr>
      </a:lvl2pPr>
      <a:lvl3pPr marL="688941" indent="-115882" algn="l" rtl="0" eaLnBrk="1" fontAlgn="base" hangingPunct="1">
        <a:spcBef>
          <a:spcPts val="200"/>
        </a:spcBef>
        <a:spcAft>
          <a:spcPts val="200"/>
        </a:spcAft>
        <a:buClr>
          <a:srgbClr val="434F54"/>
        </a:buClr>
        <a:buFont typeface="Arial" panose="020B0604020202020204" pitchFamily="34" charset="0"/>
        <a:buChar char="•"/>
        <a:tabLst/>
        <a:defRPr sz="1000" kern="1200">
          <a:solidFill>
            <a:srgbClr val="434F54"/>
          </a:solidFill>
          <a:latin typeface="Calibri" panose="020F0502020204030204" pitchFamily="34" charset="0"/>
          <a:ea typeface="ＭＳ Ｐゴシック" charset="0"/>
          <a:cs typeface="Calibri" panose="020F0502020204030204" pitchFamily="34" charset="0"/>
        </a:defRPr>
      </a:lvl3pPr>
      <a:lvl4pPr marL="1084209" indent="-109532" algn="l" rtl="0" eaLnBrk="1" fontAlgn="base" hangingPunct="1">
        <a:spcBef>
          <a:spcPts val="200"/>
        </a:spcBef>
        <a:spcAft>
          <a:spcPts val="200"/>
        </a:spcAft>
        <a:buClr>
          <a:srgbClr val="0F73C3"/>
        </a:buClr>
        <a:buFont typeface="Arial" charset="0"/>
        <a:buChar char="•"/>
        <a:defRPr sz="1400" kern="1200">
          <a:solidFill>
            <a:schemeClr val="tx2"/>
          </a:solidFill>
          <a:latin typeface="Arial" panose="020B0604020202020204" pitchFamily="34" charset="0"/>
          <a:ea typeface="ＭＳ Ｐゴシック" charset="0"/>
          <a:cs typeface="Arial" panose="020B0604020202020204" pitchFamily="34" charset="0"/>
        </a:defRPr>
      </a:lvl4pPr>
      <a:lvl5pPr marL="1255651" indent="-109532" algn="l" rtl="0" eaLnBrk="1" fontAlgn="base" hangingPunct="1">
        <a:spcBef>
          <a:spcPts val="200"/>
        </a:spcBef>
        <a:spcAft>
          <a:spcPts val="200"/>
        </a:spcAft>
        <a:buClr>
          <a:srgbClr val="0F73C3"/>
        </a:buClr>
        <a:buFont typeface="Arial" charset="0"/>
        <a:buChar char="»"/>
        <a:defRPr sz="1400" kern="1200">
          <a:solidFill>
            <a:schemeClr val="tx2"/>
          </a:solidFill>
          <a:latin typeface="Arial" panose="020B0604020202020204" pitchFamily="34" charset="0"/>
          <a:ea typeface="ＭＳ Ｐゴシック" charset="0"/>
          <a:cs typeface="Arial" panose="020B0604020202020204" pitchFamily="34" charset="0"/>
        </a:defRPr>
      </a:lvl5pPr>
      <a:lvl6pPr marL="2514474" indent="-228588" algn="l" defTabSz="914355" rtl="0" eaLnBrk="1" latinLnBrk="0" hangingPunct="1">
        <a:spcBef>
          <a:spcPct val="20000"/>
        </a:spcBef>
        <a:buFont typeface="Arial" panose="020B0604020202020204" pitchFamily="34" charset="0"/>
        <a:buChar char="•"/>
        <a:defRPr sz="2000" kern="1200">
          <a:solidFill>
            <a:srgbClr val="454545"/>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itle Placeholder 23"/>
          <p:cNvSpPr>
            <a:spLocks noGrp="1"/>
          </p:cNvSpPr>
          <p:nvPr>
            <p:ph type="title"/>
          </p:nvPr>
        </p:nvSpPr>
        <p:spPr bwMode="auto">
          <a:xfrm>
            <a:off x="365125" y="57150"/>
            <a:ext cx="7864475" cy="685800"/>
          </a:xfrm>
          <a:prstGeom prst="rect">
            <a:avLst/>
          </a:prstGeom>
          <a:extLst>
            <a:ext uri="{FAA26D3D-D897-4be2-8F04-BA451C77F1D7}">
              <ma14:placeholderFlag xmlns="" xmlns:ma14="http://schemas.microsoft.com/office/mac/drawingml/2011/main" val="1"/>
            </a:ext>
          </a:extLst>
        </p:spPr>
        <p:txBody>
          <a:bodyPr anchor="b" anchorCtr="0"/>
          <a:lstStyle/>
          <a:p>
            <a:pPr lvl="0"/>
            <a:r>
              <a:rPr lang="it-IT"/>
              <a:t>Fare clic per modificare lo stile del titolo dello schema</a:t>
            </a:r>
            <a:endParaRPr lang="en-US" dirty="0"/>
          </a:p>
        </p:txBody>
      </p:sp>
      <p:sp>
        <p:nvSpPr>
          <p:cNvPr id="1030" name="Text Placeholder 2"/>
          <p:cNvSpPr>
            <a:spLocks noGrp="1"/>
          </p:cNvSpPr>
          <p:nvPr>
            <p:ph type="body" idx="1"/>
          </p:nvPr>
        </p:nvSpPr>
        <p:spPr bwMode="auto">
          <a:xfrm>
            <a:off x="400050" y="1200150"/>
            <a:ext cx="828675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0" rIns="9144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pic>
        <p:nvPicPr>
          <p:cNvPr id="20" name="Picture 19">
            <a:extLst>
              <a:ext uri="{FF2B5EF4-FFF2-40B4-BE49-F238E27FC236}">
                <a16:creationId xmlns:a16="http://schemas.microsoft.com/office/drawing/2014/main" id="{925D85DB-57A4-ED48-9957-7068DE2B405C}"/>
              </a:ext>
            </a:extLst>
          </p:cNvPr>
          <p:cNvPicPr>
            <a:picLocks noChangeAspect="1"/>
          </p:cNvPicPr>
          <p:nvPr userDrawn="1"/>
        </p:nvPicPr>
        <p:blipFill>
          <a:blip r:embed="rId42"/>
          <a:srcRect/>
          <a:stretch/>
        </p:blipFill>
        <p:spPr>
          <a:xfrm>
            <a:off x="0" y="4601136"/>
            <a:ext cx="1599897" cy="587840"/>
          </a:xfrm>
          <a:prstGeom prst="rect">
            <a:avLst/>
          </a:prstGeom>
        </p:spPr>
      </p:pic>
    </p:spTree>
    <p:extLst>
      <p:ext uri="{BB962C8B-B14F-4D97-AF65-F5344CB8AC3E}">
        <p14:creationId xmlns:p14="http://schemas.microsoft.com/office/powerpoint/2010/main" val="2720774638"/>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 id="2147483886" r:id="rId21"/>
    <p:sldLayoutId id="2147483887" r:id="rId22"/>
    <p:sldLayoutId id="2147483888" r:id="rId23"/>
    <p:sldLayoutId id="2147483889" r:id="rId24"/>
    <p:sldLayoutId id="2147483890" r:id="rId25"/>
    <p:sldLayoutId id="2147483891" r:id="rId26"/>
    <p:sldLayoutId id="2147483892" r:id="rId27"/>
    <p:sldLayoutId id="2147483893" r:id="rId28"/>
    <p:sldLayoutId id="2147483894" r:id="rId29"/>
    <p:sldLayoutId id="2147483895" r:id="rId30"/>
    <p:sldLayoutId id="2147483896" r:id="rId31"/>
    <p:sldLayoutId id="2147483897" r:id="rId32"/>
    <p:sldLayoutId id="2147483898" r:id="rId33"/>
    <p:sldLayoutId id="2147483899" r:id="rId34"/>
    <p:sldLayoutId id="2147483900" r:id="rId35"/>
    <p:sldLayoutId id="2147483901" r:id="rId36"/>
    <p:sldLayoutId id="2147483902" r:id="rId37"/>
    <p:sldLayoutId id="2147483903" r:id="rId38"/>
    <p:sldLayoutId id="2147483904" r:id="rId39"/>
    <p:sldLayoutId id="2147483905"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lnSpc>
          <a:spcPts val="2400"/>
        </a:lnSpc>
        <a:spcBef>
          <a:spcPct val="0"/>
        </a:spcBef>
        <a:spcAft>
          <a:spcPct val="0"/>
        </a:spcAft>
        <a:defRPr lang="en-US" sz="1800" b="1" kern="1200" dirty="0">
          <a:solidFill>
            <a:srgbClr val="6A7B84"/>
          </a:solidFill>
          <a:latin typeface="Calibri" panose="020F0502020204030204" pitchFamily="34" charset="0"/>
          <a:ea typeface="ＭＳ Ｐゴシック" charset="0"/>
          <a:cs typeface="Calibri" panose="020F0502020204030204" pitchFamily="34" charset="0"/>
        </a:defRPr>
      </a:lvl1pPr>
      <a:lvl2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2pPr>
      <a:lvl3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3pPr>
      <a:lvl4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4pPr>
      <a:lvl5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5pPr>
      <a:lvl6pPr marL="4572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6pPr>
      <a:lvl7pPr marL="9144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7pPr>
      <a:lvl8pPr marL="13716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8pPr>
      <a:lvl9pPr marL="18288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9pPr>
    </p:titleStyle>
    <p:bodyStyle>
      <a:lvl1pPr marL="174625" indent="-174625" algn="l" rtl="0" eaLnBrk="1" fontAlgn="base" hangingPunct="1">
        <a:spcBef>
          <a:spcPts val="300"/>
        </a:spcBef>
        <a:spcAft>
          <a:spcPts val="300"/>
        </a:spcAft>
        <a:buClr>
          <a:srgbClr val="434F54"/>
        </a:buClr>
        <a:buSzPct val="95000"/>
        <a:buFont typeface="Arial" panose="020B0604020202020204" pitchFamily="34" charset="0"/>
        <a:buChar char="•"/>
        <a:tabLst/>
        <a:defRPr lang="en-US" sz="1600" kern="1200" dirty="0">
          <a:solidFill>
            <a:srgbClr val="434F54"/>
          </a:solidFill>
          <a:latin typeface="Calibri" panose="020F0502020204030204" pitchFamily="34" charset="0"/>
          <a:ea typeface="ＭＳ Ｐゴシック" charset="0"/>
          <a:cs typeface="Calibri" panose="020F0502020204030204" pitchFamily="34" charset="0"/>
        </a:defRPr>
      </a:lvl1pPr>
      <a:lvl2pPr marL="514350" indent="-169863" algn="l" rtl="0" eaLnBrk="1" fontAlgn="base" hangingPunct="1">
        <a:spcBef>
          <a:spcPct val="0"/>
        </a:spcBef>
        <a:spcAft>
          <a:spcPts val="200"/>
        </a:spcAft>
        <a:buClr>
          <a:srgbClr val="434F54"/>
        </a:buClr>
        <a:buSzPct val="95000"/>
        <a:buFont typeface="Arial" panose="020B0604020202020204" pitchFamily="34" charset="0"/>
        <a:buChar char="•"/>
        <a:tabLst/>
        <a:defRPr sz="1200" kern="1200">
          <a:solidFill>
            <a:srgbClr val="434F54"/>
          </a:solidFill>
          <a:latin typeface="Calibri" panose="020F0502020204030204" pitchFamily="34" charset="0"/>
          <a:ea typeface="ＭＳ Ｐゴシック" charset="0"/>
          <a:cs typeface="Calibri" panose="020F0502020204030204" pitchFamily="34" charset="0"/>
        </a:defRPr>
      </a:lvl2pPr>
      <a:lvl3pPr marL="688975" indent="-115888" algn="l" rtl="0" eaLnBrk="1" fontAlgn="base" hangingPunct="1">
        <a:spcBef>
          <a:spcPts val="200"/>
        </a:spcBef>
        <a:spcAft>
          <a:spcPts val="200"/>
        </a:spcAft>
        <a:buClr>
          <a:srgbClr val="434F54"/>
        </a:buClr>
        <a:buFont typeface="Arial" panose="020B0604020202020204" pitchFamily="34" charset="0"/>
        <a:buChar char="•"/>
        <a:tabLst/>
        <a:defRPr sz="1000" kern="1200">
          <a:solidFill>
            <a:srgbClr val="434F54"/>
          </a:solidFill>
          <a:latin typeface="Calibri" panose="020F0502020204030204" pitchFamily="34" charset="0"/>
          <a:ea typeface="ＭＳ Ｐゴシック" charset="0"/>
          <a:cs typeface="Calibri" panose="020F0502020204030204" pitchFamily="34" charset="0"/>
        </a:defRPr>
      </a:lvl3pPr>
      <a:lvl4pPr marL="1084263" indent="-109538" algn="l" rtl="0" eaLnBrk="1" fontAlgn="base" hangingPunct="1">
        <a:spcBef>
          <a:spcPts val="200"/>
        </a:spcBef>
        <a:spcAft>
          <a:spcPts val="200"/>
        </a:spcAft>
        <a:buClr>
          <a:srgbClr val="0F73C3"/>
        </a:buClr>
        <a:buFont typeface="Arial" charset="0"/>
        <a:buChar char="•"/>
        <a:defRPr sz="1400" kern="1200">
          <a:solidFill>
            <a:schemeClr val="tx2"/>
          </a:solidFill>
          <a:latin typeface="Arial" panose="020B0604020202020204" pitchFamily="34" charset="0"/>
          <a:ea typeface="ＭＳ Ｐゴシック" charset="0"/>
          <a:cs typeface="Arial" panose="020B0604020202020204" pitchFamily="34" charset="0"/>
        </a:defRPr>
      </a:lvl4pPr>
      <a:lvl5pPr marL="1255713" indent="-109538" algn="l" rtl="0" eaLnBrk="1" fontAlgn="base" hangingPunct="1">
        <a:spcBef>
          <a:spcPts val="200"/>
        </a:spcBef>
        <a:spcAft>
          <a:spcPts val="200"/>
        </a:spcAft>
        <a:buClr>
          <a:srgbClr val="0F73C3"/>
        </a:buClr>
        <a:buFont typeface="Arial" charset="0"/>
        <a:buChar char="»"/>
        <a:defRPr sz="1400" kern="1200">
          <a:solidFill>
            <a:schemeClr val="tx2"/>
          </a:solidFill>
          <a:latin typeface="Arial" panose="020B0604020202020204" pitchFamily="34" charset="0"/>
          <a:ea typeface="ＭＳ Ｐゴシック"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rgbClr val="454545"/>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itle Placeholder 23"/>
          <p:cNvSpPr>
            <a:spLocks noGrp="1"/>
          </p:cNvSpPr>
          <p:nvPr>
            <p:ph type="title"/>
          </p:nvPr>
        </p:nvSpPr>
        <p:spPr bwMode="auto">
          <a:xfrm>
            <a:off x="365126" y="57150"/>
            <a:ext cx="7864475" cy="685800"/>
          </a:xfrm>
          <a:prstGeom prst="rect">
            <a:avLst/>
          </a:prstGeom>
          <a:extLst>
            <a:ext uri="{FAA26D3D-D897-4be2-8F04-BA451C77F1D7}">
              <ma14:placeholderFlag xmlns="" xmlns:ma14="http://schemas.microsoft.com/office/mac/drawingml/2011/main" val="1"/>
            </a:ext>
          </a:extLst>
        </p:spPr>
        <p:txBody>
          <a:bodyPr anchor="b" anchorCtr="0"/>
          <a:lstStyle/>
          <a:p>
            <a:pPr lvl="0"/>
            <a:r>
              <a:rPr lang="it-IT"/>
              <a:t>Fare clic per modificare lo stile del titolo dello schema</a:t>
            </a:r>
            <a:endParaRPr lang="en-US"/>
          </a:p>
        </p:txBody>
      </p:sp>
      <p:sp>
        <p:nvSpPr>
          <p:cNvPr id="33" name="Slide Number Placeholder 27"/>
          <p:cNvSpPr txBox="1">
            <a:spLocks/>
          </p:cNvSpPr>
          <p:nvPr/>
        </p:nvSpPr>
        <p:spPr>
          <a:xfrm>
            <a:off x="2875426" y="4765114"/>
            <a:ext cx="390525" cy="246063"/>
          </a:xfrm>
          <a:prstGeom prst="rect">
            <a:avLst/>
          </a:prstGeom>
        </p:spPr>
        <p:txBody>
          <a:bodyPr lIns="0" tIns="0" rIns="0" bIns="0" anchor="ctr"/>
          <a:lstStyle>
            <a:defPPr>
              <a:defRPr lang="en-US"/>
            </a:defPPr>
            <a:lvl1pPr marL="0" marR="0" indent="0" algn="ctr" defTabSz="914400" rtl="0" eaLnBrk="1" fontAlgn="auto" latinLnBrk="0" hangingPunct="1">
              <a:lnSpc>
                <a:spcPts val="2600"/>
              </a:lnSpc>
              <a:spcBef>
                <a:spcPts val="0"/>
              </a:spcBef>
              <a:spcAft>
                <a:spcPts val="1800"/>
              </a:spcAft>
              <a:buClrTx/>
              <a:buSzTx/>
              <a:buFont typeface="Arial" panose="020B0604020202020204" pitchFamily="34" charset="0"/>
              <a:buNone/>
              <a:tabLst/>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defRPr/>
            </a:pPr>
            <a:r>
              <a:rPr lang="en-US" sz="700">
                <a:solidFill>
                  <a:schemeClr val="accent1"/>
                </a:solidFill>
                <a:latin typeface="Calibri" panose="020F0502020204030204" pitchFamily="34" charset="0"/>
                <a:cs typeface="Calibri" panose="020F0502020204030204" pitchFamily="34" charset="0"/>
              </a:rPr>
              <a:t>| </a:t>
            </a:r>
            <a:fld id="{9B86059C-0B7F-F140-9E3F-CD83B681D04B}" type="slidenum">
              <a:rPr lang="en-US" sz="700" smtClean="0">
                <a:solidFill>
                  <a:schemeClr val="accent1"/>
                </a:solidFill>
                <a:latin typeface="Calibri" panose="020F0502020204030204" pitchFamily="34" charset="0"/>
                <a:cs typeface="Calibri" panose="020F0502020204030204" pitchFamily="34" charset="0"/>
              </a:rPr>
              <a:pPr>
                <a:lnSpc>
                  <a:spcPct val="100000"/>
                </a:lnSpc>
                <a:defRPr/>
              </a:pPr>
              <a:t>‹N›</a:t>
            </a:fld>
            <a:endParaRPr lang="en-US" sz="700">
              <a:solidFill>
                <a:schemeClr val="accent1"/>
              </a:solidFill>
              <a:latin typeface="Calibri" panose="020F0502020204030204" pitchFamily="34" charset="0"/>
              <a:cs typeface="Calibri" panose="020F0502020204030204" pitchFamily="34" charset="0"/>
            </a:endParaRPr>
          </a:p>
        </p:txBody>
      </p:sp>
      <p:sp>
        <p:nvSpPr>
          <p:cNvPr id="34" name="Footer Placeholder 4"/>
          <p:cNvSpPr txBox="1">
            <a:spLocks/>
          </p:cNvSpPr>
          <p:nvPr/>
        </p:nvSpPr>
        <p:spPr>
          <a:xfrm>
            <a:off x="1519519" y="4772026"/>
            <a:ext cx="1290917" cy="246063"/>
          </a:xfrm>
          <a:prstGeom prst="rect">
            <a:avLst/>
          </a:prstGeom>
        </p:spPr>
        <p:txBody>
          <a:bodyPr lIns="0" tIns="0" rIns="0" bIns="0" anchor="ctr"/>
          <a:lstStyle>
            <a:defPPr>
              <a:defRPr lang="en-US"/>
            </a:defPPr>
            <a:lvl1pPr marL="0" algn="r" defTabSz="914400" rtl="0" eaLnBrk="1" latinLnBrk="0" hangingPunct="1">
              <a:defRPr lang="en-US" sz="800" kern="1200" smtClean="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Font typeface="Arial" panose="020B0604020202020204" pitchFamily="34" charset="0"/>
              <a:buNone/>
              <a:defRPr/>
            </a:pPr>
            <a:r>
              <a:rPr sz="700" dirty="0">
                <a:solidFill>
                  <a:srgbClr val="898989"/>
                </a:solidFill>
                <a:latin typeface="Calibri" panose="020F0502020204030204" pitchFamily="34" charset="0"/>
                <a:cs typeface="Calibri" panose="020F0502020204030204" pitchFamily="34" charset="0"/>
              </a:rPr>
              <a:t>© </a:t>
            </a:r>
            <a:r>
              <a:rPr lang="de-DE" sz="700" dirty="0">
                <a:solidFill>
                  <a:srgbClr val="898989"/>
                </a:solidFill>
                <a:latin typeface="Calibri" panose="020F0502020204030204" pitchFamily="34" charset="0"/>
                <a:cs typeface="Calibri" panose="020F0502020204030204" pitchFamily="34" charset="0"/>
              </a:rPr>
              <a:t>2025</a:t>
            </a:r>
            <a:r>
              <a:rPr sz="700" dirty="0">
                <a:solidFill>
                  <a:srgbClr val="898989"/>
                </a:solidFill>
                <a:latin typeface="Calibri" panose="020F0502020204030204" pitchFamily="34" charset="0"/>
                <a:cs typeface="Calibri" panose="020F0502020204030204" pitchFamily="34" charset="0"/>
              </a:rPr>
              <a:t> Quantum Corporation</a:t>
            </a:r>
            <a:endParaRPr sz="700" i="1" dirty="0">
              <a:solidFill>
                <a:srgbClr val="898989"/>
              </a:solidFill>
              <a:latin typeface="Calibri" panose="020F0502020204030204" pitchFamily="34" charset="0"/>
              <a:cs typeface="Calibri" panose="020F0502020204030204" pitchFamily="34" charset="0"/>
            </a:endParaRPr>
          </a:p>
        </p:txBody>
      </p:sp>
      <p:sp>
        <p:nvSpPr>
          <p:cNvPr id="1030" name="Text Placeholder 2"/>
          <p:cNvSpPr>
            <a:spLocks noGrp="1"/>
          </p:cNvSpPr>
          <p:nvPr>
            <p:ph type="body" idx="1"/>
          </p:nvPr>
        </p:nvSpPr>
        <p:spPr bwMode="auto">
          <a:xfrm>
            <a:off x="400050" y="1200151"/>
            <a:ext cx="828675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20" name="Picture 19">
            <a:extLst>
              <a:ext uri="{FF2B5EF4-FFF2-40B4-BE49-F238E27FC236}">
                <a16:creationId xmlns:a16="http://schemas.microsoft.com/office/drawing/2014/main" id="{925D85DB-57A4-ED48-9957-7068DE2B405C}"/>
              </a:ext>
            </a:extLst>
          </p:cNvPr>
          <p:cNvPicPr>
            <a:picLocks noChangeAspect="1"/>
          </p:cNvPicPr>
          <p:nvPr userDrawn="1"/>
        </p:nvPicPr>
        <p:blipFill>
          <a:blip r:embed="rId30" cstate="email">
            <a:extLst>
              <a:ext uri="{28A0092B-C50C-407E-A947-70E740481C1C}">
                <a14:useLocalDpi xmlns:a14="http://schemas.microsoft.com/office/drawing/2010/main"/>
              </a:ext>
            </a:extLst>
          </a:blip>
          <a:srcRect/>
          <a:stretch/>
        </p:blipFill>
        <p:spPr>
          <a:xfrm>
            <a:off x="1" y="4594225"/>
            <a:ext cx="1599897" cy="587840"/>
          </a:xfrm>
          <a:prstGeom prst="rect">
            <a:avLst/>
          </a:prstGeom>
        </p:spPr>
      </p:pic>
    </p:spTree>
    <p:extLst>
      <p:ext uri="{BB962C8B-B14F-4D97-AF65-F5344CB8AC3E}">
        <p14:creationId xmlns:p14="http://schemas.microsoft.com/office/powerpoint/2010/main" val="3048430295"/>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 id="2147483930" r:id="rId24"/>
    <p:sldLayoutId id="2147483931" r:id="rId25"/>
    <p:sldLayoutId id="2147483932" r:id="rId26"/>
    <p:sldLayoutId id="2147483933" r:id="rId27"/>
    <p:sldLayoutId id="2147483935"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lnSpc>
          <a:spcPts val="2400"/>
        </a:lnSpc>
        <a:spcBef>
          <a:spcPct val="0"/>
        </a:spcBef>
        <a:spcAft>
          <a:spcPct val="0"/>
        </a:spcAft>
        <a:defRPr lang="en-US" sz="1800" b="1" kern="1200" dirty="0">
          <a:solidFill>
            <a:srgbClr val="6A7B84"/>
          </a:solidFill>
          <a:latin typeface="Calibri" panose="020F0502020204030204" pitchFamily="34" charset="0"/>
          <a:ea typeface="ＭＳ Ｐゴシック" charset="0"/>
          <a:cs typeface="Calibri" panose="020F0502020204030204" pitchFamily="34" charset="0"/>
        </a:defRPr>
      </a:lvl1pPr>
      <a:lvl2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2pPr>
      <a:lvl3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3pPr>
      <a:lvl4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4pPr>
      <a:lvl5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5pPr>
      <a:lvl6pPr marL="457189"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6pPr>
      <a:lvl7pPr marL="914378"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7pPr>
      <a:lvl8pPr marL="1371566"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8pPr>
      <a:lvl9pPr marL="1828754"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9pPr>
    </p:titleStyle>
    <p:bodyStyle>
      <a:lvl1pPr marL="174621" indent="-174621" algn="l" rtl="0" eaLnBrk="1" fontAlgn="base" hangingPunct="1">
        <a:spcBef>
          <a:spcPts val="300"/>
        </a:spcBef>
        <a:spcAft>
          <a:spcPts val="300"/>
        </a:spcAft>
        <a:buClr>
          <a:srgbClr val="434F54"/>
        </a:buClr>
        <a:buSzPct val="95000"/>
        <a:buFont typeface="Arial" panose="020B0604020202020204" pitchFamily="34" charset="0"/>
        <a:buChar char="•"/>
        <a:tabLst/>
        <a:defRPr lang="en-US" sz="1600" kern="1200" dirty="0">
          <a:solidFill>
            <a:srgbClr val="434F54"/>
          </a:solidFill>
          <a:latin typeface="Calibri" panose="020F0502020204030204" pitchFamily="34" charset="0"/>
          <a:ea typeface="ＭＳ Ｐゴシック" charset="0"/>
          <a:cs typeface="Calibri" panose="020F0502020204030204" pitchFamily="34" charset="0"/>
        </a:defRPr>
      </a:lvl1pPr>
      <a:lvl2pPr marL="514337" indent="-169859" algn="l" rtl="0" eaLnBrk="1" fontAlgn="base" hangingPunct="1">
        <a:spcBef>
          <a:spcPct val="0"/>
        </a:spcBef>
        <a:spcAft>
          <a:spcPts val="200"/>
        </a:spcAft>
        <a:buClr>
          <a:srgbClr val="434F54"/>
        </a:buClr>
        <a:buSzPct val="95000"/>
        <a:buFont typeface="Arial" panose="020B0604020202020204" pitchFamily="34" charset="0"/>
        <a:buChar char="•"/>
        <a:tabLst/>
        <a:defRPr sz="1200" kern="1200">
          <a:solidFill>
            <a:srgbClr val="434F54"/>
          </a:solidFill>
          <a:latin typeface="Calibri" panose="020F0502020204030204" pitchFamily="34" charset="0"/>
          <a:ea typeface="ＭＳ Ｐゴシック" charset="0"/>
          <a:cs typeface="Calibri" panose="020F0502020204030204" pitchFamily="34" charset="0"/>
        </a:defRPr>
      </a:lvl2pPr>
      <a:lvl3pPr marL="688958" indent="-115885" algn="l" rtl="0" eaLnBrk="1" fontAlgn="base" hangingPunct="1">
        <a:spcBef>
          <a:spcPts val="200"/>
        </a:spcBef>
        <a:spcAft>
          <a:spcPts val="200"/>
        </a:spcAft>
        <a:buClr>
          <a:srgbClr val="434F54"/>
        </a:buClr>
        <a:buFont typeface="Arial" panose="020B0604020202020204" pitchFamily="34" charset="0"/>
        <a:buChar char="•"/>
        <a:tabLst/>
        <a:defRPr sz="1000" kern="1200">
          <a:solidFill>
            <a:srgbClr val="434F54"/>
          </a:solidFill>
          <a:latin typeface="Calibri" panose="020F0502020204030204" pitchFamily="34" charset="0"/>
          <a:ea typeface="ＭＳ Ｐゴシック" charset="0"/>
          <a:cs typeface="Calibri" panose="020F0502020204030204" pitchFamily="34" charset="0"/>
        </a:defRPr>
      </a:lvl3pPr>
      <a:lvl4pPr marL="1084236" indent="-109535" algn="l" rtl="0" eaLnBrk="1" fontAlgn="base" hangingPunct="1">
        <a:spcBef>
          <a:spcPts val="200"/>
        </a:spcBef>
        <a:spcAft>
          <a:spcPts val="200"/>
        </a:spcAft>
        <a:buClr>
          <a:srgbClr val="0F73C3"/>
        </a:buClr>
        <a:buFont typeface="Arial" charset="0"/>
        <a:buChar char="•"/>
        <a:defRPr sz="1400" kern="1200">
          <a:solidFill>
            <a:schemeClr val="tx2"/>
          </a:solidFill>
          <a:latin typeface="Arial" panose="020B0604020202020204" pitchFamily="34" charset="0"/>
          <a:ea typeface="ＭＳ Ｐゴシック" charset="0"/>
          <a:cs typeface="Arial" panose="020B0604020202020204" pitchFamily="34" charset="0"/>
        </a:defRPr>
      </a:lvl4pPr>
      <a:lvl5pPr marL="1255682" indent="-109535" algn="l" rtl="0" eaLnBrk="1" fontAlgn="base" hangingPunct="1">
        <a:spcBef>
          <a:spcPts val="200"/>
        </a:spcBef>
        <a:spcAft>
          <a:spcPts val="200"/>
        </a:spcAft>
        <a:buClr>
          <a:srgbClr val="0F73C3"/>
        </a:buClr>
        <a:buFont typeface="Arial" charset="0"/>
        <a:buChar char="»"/>
        <a:defRPr sz="1400" kern="1200">
          <a:solidFill>
            <a:schemeClr val="tx2"/>
          </a:solidFill>
          <a:latin typeface="Arial" panose="020B0604020202020204" pitchFamily="34" charset="0"/>
          <a:ea typeface="ＭＳ Ｐゴシック" charset="0"/>
          <a:cs typeface="Arial" panose="020B0604020202020204" pitchFamily="34" charset="0"/>
        </a:defRPr>
      </a:lvl5pPr>
      <a:lvl6pPr marL="2514537" indent="-228594" algn="l" defTabSz="914378" rtl="0" eaLnBrk="1" latinLnBrk="0" hangingPunct="1">
        <a:spcBef>
          <a:spcPct val="20000"/>
        </a:spcBef>
        <a:buFont typeface="Arial" panose="020B0604020202020204" pitchFamily="34" charset="0"/>
        <a:buChar char="•"/>
        <a:defRPr sz="2000" kern="1200">
          <a:solidFill>
            <a:srgbClr val="454545"/>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itle Placeholder 23"/>
          <p:cNvSpPr>
            <a:spLocks noGrp="1"/>
          </p:cNvSpPr>
          <p:nvPr>
            <p:ph type="title"/>
          </p:nvPr>
        </p:nvSpPr>
        <p:spPr bwMode="auto">
          <a:xfrm>
            <a:off x="365126" y="57150"/>
            <a:ext cx="7864475" cy="685800"/>
          </a:xfrm>
          <a:prstGeom prst="rect">
            <a:avLst/>
          </a:prstGeom>
          <a:extLst>
            <a:ext uri="{FAA26D3D-D897-4be2-8F04-BA451C77F1D7}">
              <ma14:placeholderFlag xmlns="" xmlns:ma14="http://schemas.microsoft.com/office/mac/drawingml/2011/main" val="1"/>
            </a:ext>
          </a:extLst>
        </p:spPr>
        <p:txBody>
          <a:bodyPr anchor="b" anchorCtr="0"/>
          <a:lstStyle/>
          <a:p>
            <a:pPr lvl="0"/>
            <a:r>
              <a:rPr lang="en-US"/>
              <a:t>Click to edit Master title style</a:t>
            </a:r>
          </a:p>
        </p:txBody>
      </p:sp>
      <p:sp>
        <p:nvSpPr>
          <p:cNvPr id="33" name="Slide Number Placeholder 27"/>
          <p:cNvSpPr txBox="1">
            <a:spLocks/>
          </p:cNvSpPr>
          <p:nvPr/>
        </p:nvSpPr>
        <p:spPr>
          <a:xfrm>
            <a:off x="2655794" y="4772026"/>
            <a:ext cx="390525" cy="246063"/>
          </a:xfrm>
          <a:prstGeom prst="rect">
            <a:avLst/>
          </a:prstGeom>
        </p:spPr>
        <p:txBody>
          <a:bodyPr lIns="0" tIns="0" rIns="0" bIns="0" anchor="ctr"/>
          <a:lstStyle>
            <a:defPPr>
              <a:defRPr lang="en-US"/>
            </a:defPPr>
            <a:lvl1pPr marL="0" marR="0" indent="0" algn="ctr" defTabSz="914400" rtl="0" eaLnBrk="1" fontAlgn="auto" latinLnBrk="0" hangingPunct="1">
              <a:lnSpc>
                <a:spcPts val="2600"/>
              </a:lnSpc>
              <a:spcBef>
                <a:spcPts val="0"/>
              </a:spcBef>
              <a:spcAft>
                <a:spcPts val="1800"/>
              </a:spcAft>
              <a:buClrTx/>
              <a:buSzTx/>
              <a:buFont typeface="Arial" panose="020B0604020202020204" pitchFamily="34" charset="0"/>
              <a:buNone/>
              <a:tabLst/>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defRPr/>
            </a:pPr>
            <a:r>
              <a:rPr lang="en-US" sz="700">
                <a:solidFill>
                  <a:schemeClr val="accent1"/>
                </a:solidFill>
                <a:latin typeface="Calibri" panose="020F0502020204030204" pitchFamily="34" charset="0"/>
                <a:cs typeface="Calibri" panose="020F0502020204030204" pitchFamily="34" charset="0"/>
              </a:rPr>
              <a:t>| </a:t>
            </a:r>
            <a:fld id="{9B86059C-0B7F-F140-9E3F-CD83B681D04B}" type="slidenum">
              <a:rPr lang="en-US" sz="700" smtClean="0">
                <a:solidFill>
                  <a:schemeClr val="accent1"/>
                </a:solidFill>
                <a:latin typeface="Calibri" panose="020F0502020204030204" pitchFamily="34" charset="0"/>
                <a:cs typeface="Calibri" panose="020F0502020204030204" pitchFamily="34" charset="0"/>
              </a:rPr>
              <a:pPr>
                <a:lnSpc>
                  <a:spcPct val="100000"/>
                </a:lnSpc>
                <a:defRPr/>
              </a:pPr>
              <a:t>‹N›</a:t>
            </a:fld>
            <a:endParaRPr lang="en-US" sz="700">
              <a:solidFill>
                <a:schemeClr val="accent1"/>
              </a:solidFill>
              <a:latin typeface="Calibri" panose="020F0502020204030204" pitchFamily="34" charset="0"/>
              <a:cs typeface="Calibri" panose="020F0502020204030204" pitchFamily="34" charset="0"/>
            </a:endParaRPr>
          </a:p>
        </p:txBody>
      </p:sp>
      <p:sp>
        <p:nvSpPr>
          <p:cNvPr id="34" name="Footer Placeholder 4"/>
          <p:cNvSpPr txBox="1">
            <a:spLocks/>
          </p:cNvSpPr>
          <p:nvPr/>
        </p:nvSpPr>
        <p:spPr>
          <a:xfrm>
            <a:off x="848320" y="4772026"/>
            <a:ext cx="1807475" cy="246063"/>
          </a:xfrm>
          <a:prstGeom prst="rect">
            <a:avLst/>
          </a:prstGeom>
        </p:spPr>
        <p:txBody>
          <a:bodyPr lIns="0" tIns="0" rIns="0" bIns="0" anchor="ctr"/>
          <a:lstStyle>
            <a:defPPr>
              <a:defRPr lang="en-US"/>
            </a:defPPr>
            <a:lvl1pPr marL="0" algn="r" defTabSz="914400" rtl="0" eaLnBrk="1" latinLnBrk="0" hangingPunct="1">
              <a:defRPr lang="en-US" sz="800" kern="1200" smtClean="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Font typeface="Arial" panose="020B0604020202020204" pitchFamily="34" charset="0"/>
              <a:buNone/>
              <a:defRPr/>
            </a:pPr>
            <a:r>
              <a:rPr sz="700">
                <a:solidFill>
                  <a:srgbClr val="898989"/>
                </a:solidFill>
                <a:latin typeface="Calibri" panose="020F0502020204030204" pitchFamily="34" charset="0"/>
                <a:cs typeface="Calibri" panose="020F0502020204030204" pitchFamily="34" charset="0"/>
              </a:rPr>
              <a:t>© Quantum Corporation </a:t>
            </a:r>
            <a:endParaRPr sz="700" i="1">
              <a:solidFill>
                <a:srgbClr val="898989"/>
              </a:solidFill>
              <a:latin typeface="Calibri" panose="020F0502020204030204" pitchFamily="34" charset="0"/>
              <a:cs typeface="Calibri" panose="020F0502020204030204" pitchFamily="34" charset="0"/>
            </a:endParaRPr>
          </a:p>
        </p:txBody>
      </p:sp>
      <p:sp>
        <p:nvSpPr>
          <p:cNvPr id="1030" name="Text Placeholder 2"/>
          <p:cNvSpPr>
            <a:spLocks noGrp="1"/>
          </p:cNvSpPr>
          <p:nvPr>
            <p:ph type="body" idx="1"/>
          </p:nvPr>
        </p:nvSpPr>
        <p:spPr bwMode="auto">
          <a:xfrm>
            <a:off x="400050" y="1200151"/>
            <a:ext cx="828675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20" name="Picture 19">
            <a:extLst>
              <a:ext uri="{FF2B5EF4-FFF2-40B4-BE49-F238E27FC236}">
                <a16:creationId xmlns:a16="http://schemas.microsoft.com/office/drawing/2014/main" id="{925D85DB-57A4-ED48-9957-7068DE2B405C}"/>
              </a:ext>
            </a:extLst>
          </p:cNvPr>
          <p:cNvPicPr>
            <a:picLocks noChangeAspect="1"/>
          </p:cNvPicPr>
          <p:nvPr userDrawn="1"/>
        </p:nvPicPr>
        <p:blipFill>
          <a:blip r:embed="rId39"/>
          <a:srcRect/>
          <a:stretch/>
        </p:blipFill>
        <p:spPr>
          <a:xfrm>
            <a:off x="1" y="4594225"/>
            <a:ext cx="1599897" cy="587840"/>
          </a:xfrm>
          <a:prstGeom prst="rect">
            <a:avLst/>
          </a:prstGeom>
        </p:spPr>
      </p:pic>
    </p:spTree>
    <p:extLst>
      <p:ext uri="{BB962C8B-B14F-4D97-AF65-F5344CB8AC3E}">
        <p14:creationId xmlns:p14="http://schemas.microsoft.com/office/powerpoint/2010/main" val="161453301"/>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 id="2147483956" r:id="rId20"/>
    <p:sldLayoutId id="2147483957" r:id="rId21"/>
    <p:sldLayoutId id="2147483958" r:id="rId22"/>
    <p:sldLayoutId id="2147483959" r:id="rId23"/>
    <p:sldLayoutId id="2147483960" r:id="rId24"/>
    <p:sldLayoutId id="2147483961" r:id="rId25"/>
    <p:sldLayoutId id="2147483962" r:id="rId26"/>
    <p:sldLayoutId id="2147483963" r:id="rId27"/>
    <p:sldLayoutId id="2147483964" r:id="rId28"/>
    <p:sldLayoutId id="2147483965" r:id="rId29"/>
    <p:sldLayoutId id="2147483966" r:id="rId30"/>
    <p:sldLayoutId id="2147483967" r:id="rId31"/>
    <p:sldLayoutId id="2147483968" r:id="rId32"/>
    <p:sldLayoutId id="2147483969" r:id="rId33"/>
    <p:sldLayoutId id="2147483970" r:id="rId34"/>
    <p:sldLayoutId id="2147483971" r:id="rId35"/>
    <p:sldLayoutId id="2147483972" r:id="rId36"/>
    <p:sldLayoutId id="2147483973"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lnSpc>
          <a:spcPts val="2400"/>
        </a:lnSpc>
        <a:spcBef>
          <a:spcPct val="0"/>
        </a:spcBef>
        <a:spcAft>
          <a:spcPct val="0"/>
        </a:spcAft>
        <a:defRPr lang="en-US" sz="1800" b="1" kern="1200" dirty="0">
          <a:solidFill>
            <a:srgbClr val="6A7B84"/>
          </a:solidFill>
          <a:latin typeface="Calibri" panose="020F0502020204030204" pitchFamily="34" charset="0"/>
          <a:ea typeface="ＭＳ Ｐゴシック" charset="0"/>
          <a:cs typeface="Calibri" panose="020F0502020204030204" pitchFamily="34" charset="0"/>
        </a:defRPr>
      </a:lvl1pPr>
      <a:lvl2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2pPr>
      <a:lvl3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3pPr>
      <a:lvl4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4pPr>
      <a:lvl5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5pPr>
      <a:lvl6pPr marL="457189"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6pPr>
      <a:lvl7pPr marL="914378"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7pPr>
      <a:lvl8pPr marL="1371566"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8pPr>
      <a:lvl9pPr marL="1828754"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9pPr>
    </p:titleStyle>
    <p:bodyStyle>
      <a:lvl1pPr marL="174621" indent="-174621" algn="l" rtl="0" eaLnBrk="1" fontAlgn="base" hangingPunct="1">
        <a:spcBef>
          <a:spcPts val="300"/>
        </a:spcBef>
        <a:spcAft>
          <a:spcPts val="300"/>
        </a:spcAft>
        <a:buClr>
          <a:srgbClr val="434F54"/>
        </a:buClr>
        <a:buSzPct val="95000"/>
        <a:buFont typeface="Arial" panose="020B0604020202020204" pitchFamily="34" charset="0"/>
        <a:buChar char="•"/>
        <a:tabLst/>
        <a:defRPr lang="en-US" sz="1600" kern="1200" dirty="0">
          <a:solidFill>
            <a:srgbClr val="434F54"/>
          </a:solidFill>
          <a:latin typeface="Calibri" panose="020F0502020204030204" pitchFamily="34" charset="0"/>
          <a:ea typeface="ＭＳ Ｐゴシック" charset="0"/>
          <a:cs typeface="Calibri" panose="020F0502020204030204" pitchFamily="34" charset="0"/>
        </a:defRPr>
      </a:lvl1pPr>
      <a:lvl2pPr marL="514337" indent="-169859" algn="l" rtl="0" eaLnBrk="1" fontAlgn="base" hangingPunct="1">
        <a:spcBef>
          <a:spcPct val="0"/>
        </a:spcBef>
        <a:spcAft>
          <a:spcPts val="200"/>
        </a:spcAft>
        <a:buClr>
          <a:srgbClr val="434F54"/>
        </a:buClr>
        <a:buSzPct val="95000"/>
        <a:buFont typeface="Arial" panose="020B0604020202020204" pitchFamily="34" charset="0"/>
        <a:buChar char="•"/>
        <a:tabLst/>
        <a:defRPr sz="1200" kern="1200">
          <a:solidFill>
            <a:srgbClr val="434F54"/>
          </a:solidFill>
          <a:latin typeface="Calibri" panose="020F0502020204030204" pitchFamily="34" charset="0"/>
          <a:ea typeface="ＭＳ Ｐゴシック" charset="0"/>
          <a:cs typeface="Calibri" panose="020F0502020204030204" pitchFamily="34" charset="0"/>
        </a:defRPr>
      </a:lvl2pPr>
      <a:lvl3pPr marL="688958" indent="-115885" algn="l" rtl="0" eaLnBrk="1" fontAlgn="base" hangingPunct="1">
        <a:spcBef>
          <a:spcPts val="200"/>
        </a:spcBef>
        <a:spcAft>
          <a:spcPts val="200"/>
        </a:spcAft>
        <a:buClr>
          <a:srgbClr val="434F54"/>
        </a:buClr>
        <a:buFont typeface="Arial" panose="020B0604020202020204" pitchFamily="34" charset="0"/>
        <a:buChar char="•"/>
        <a:tabLst/>
        <a:defRPr sz="1000" kern="1200">
          <a:solidFill>
            <a:srgbClr val="434F54"/>
          </a:solidFill>
          <a:latin typeface="Calibri" panose="020F0502020204030204" pitchFamily="34" charset="0"/>
          <a:ea typeface="ＭＳ Ｐゴシック" charset="0"/>
          <a:cs typeface="Calibri" panose="020F0502020204030204" pitchFamily="34" charset="0"/>
        </a:defRPr>
      </a:lvl3pPr>
      <a:lvl4pPr marL="1084236" indent="-109535" algn="l" rtl="0" eaLnBrk="1" fontAlgn="base" hangingPunct="1">
        <a:spcBef>
          <a:spcPts val="200"/>
        </a:spcBef>
        <a:spcAft>
          <a:spcPts val="200"/>
        </a:spcAft>
        <a:buClr>
          <a:srgbClr val="0F73C3"/>
        </a:buClr>
        <a:buFont typeface="Arial" charset="0"/>
        <a:buChar char="•"/>
        <a:defRPr sz="1400" kern="1200">
          <a:solidFill>
            <a:schemeClr val="tx2"/>
          </a:solidFill>
          <a:latin typeface="Arial" panose="020B0604020202020204" pitchFamily="34" charset="0"/>
          <a:ea typeface="ＭＳ Ｐゴシック" charset="0"/>
          <a:cs typeface="Arial" panose="020B0604020202020204" pitchFamily="34" charset="0"/>
        </a:defRPr>
      </a:lvl4pPr>
      <a:lvl5pPr marL="1255682" indent="-109535" algn="l" rtl="0" eaLnBrk="1" fontAlgn="base" hangingPunct="1">
        <a:spcBef>
          <a:spcPts val="200"/>
        </a:spcBef>
        <a:spcAft>
          <a:spcPts val="200"/>
        </a:spcAft>
        <a:buClr>
          <a:srgbClr val="0F73C3"/>
        </a:buClr>
        <a:buFont typeface="Arial" charset="0"/>
        <a:buChar char="»"/>
        <a:defRPr sz="1400" kern="1200">
          <a:solidFill>
            <a:schemeClr val="tx2"/>
          </a:solidFill>
          <a:latin typeface="Arial" panose="020B0604020202020204" pitchFamily="34" charset="0"/>
          <a:ea typeface="ＭＳ Ｐゴシック" charset="0"/>
          <a:cs typeface="Arial" panose="020B0604020202020204" pitchFamily="34" charset="0"/>
        </a:defRPr>
      </a:lvl5pPr>
      <a:lvl6pPr marL="2514537" indent="-228594" algn="l" defTabSz="914378" rtl="0" eaLnBrk="1" latinLnBrk="0" hangingPunct="1">
        <a:spcBef>
          <a:spcPct val="20000"/>
        </a:spcBef>
        <a:buFont typeface="Arial" panose="020B0604020202020204" pitchFamily="34" charset="0"/>
        <a:buChar char="•"/>
        <a:defRPr sz="2000" kern="1200">
          <a:solidFill>
            <a:srgbClr val="454545"/>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itle Placeholder 23"/>
          <p:cNvSpPr>
            <a:spLocks noGrp="1"/>
          </p:cNvSpPr>
          <p:nvPr>
            <p:ph type="title"/>
          </p:nvPr>
        </p:nvSpPr>
        <p:spPr bwMode="auto">
          <a:xfrm>
            <a:off x="365126" y="57150"/>
            <a:ext cx="7864475" cy="685800"/>
          </a:xfrm>
          <a:prstGeom prst="rect">
            <a:avLst/>
          </a:prstGeom>
          <a:extLst>
            <a:ext uri="{FAA26D3D-D897-4be2-8F04-BA451C77F1D7}">
              <ma14:placeholderFlag xmlns="" xmlns:ma14="http://schemas.microsoft.com/office/mac/drawingml/2011/main" val="1"/>
            </a:ext>
          </a:extLst>
        </p:spPr>
        <p:txBody>
          <a:bodyPr anchor="b" anchorCtr="0"/>
          <a:lstStyle/>
          <a:p>
            <a:pPr lvl="0"/>
            <a:r>
              <a:rPr lang="en-US"/>
              <a:t>Click to edit Master title style</a:t>
            </a:r>
          </a:p>
        </p:txBody>
      </p:sp>
      <p:sp>
        <p:nvSpPr>
          <p:cNvPr id="1030" name="Text Placeholder 2"/>
          <p:cNvSpPr>
            <a:spLocks noGrp="1"/>
          </p:cNvSpPr>
          <p:nvPr>
            <p:ph type="body" idx="1"/>
          </p:nvPr>
        </p:nvSpPr>
        <p:spPr bwMode="auto">
          <a:xfrm>
            <a:off x="400050" y="1200151"/>
            <a:ext cx="828675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20" name="Picture 19">
            <a:extLst>
              <a:ext uri="{FF2B5EF4-FFF2-40B4-BE49-F238E27FC236}">
                <a16:creationId xmlns:a16="http://schemas.microsoft.com/office/drawing/2014/main" id="{925D85DB-57A4-ED48-9957-7068DE2B405C}"/>
              </a:ext>
            </a:extLst>
          </p:cNvPr>
          <p:cNvPicPr>
            <a:picLocks noChangeAspect="1"/>
          </p:cNvPicPr>
          <p:nvPr userDrawn="1"/>
        </p:nvPicPr>
        <p:blipFill>
          <a:blip r:embed="rId16" cstate="print">
            <a:extLst>
              <a:ext uri="{28A0092B-C50C-407E-A947-70E740481C1C}">
                <a14:useLocalDpi xmlns:a14="http://schemas.microsoft.com/office/drawing/2010/main"/>
              </a:ext>
            </a:extLst>
          </a:blip>
          <a:srcRect/>
          <a:stretch/>
        </p:blipFill>
        <p:spPr>
          <a:xfrm>
            <a:off x="1" y="4594225"/>
            <a:ext cx="1599897" cy="587840"/>
          </a:xfrm>
          <a:prstGeom prst="rect">
            <a:avLst/>
          </a:prstGeom>
        </p:spPr>
      </p:pic>
      <p:sp>
        <p:nvSpPr>
          <p:cNvPr id="2" name="Slide Number Placeholder 27">
            <a:extLst>
              <a:ext uri="{FF2B5EF4-FFF2-40B4-BE49-F238E27FC236}">
                <a16:creationId xmlns:a16="http://schemas.microsoft.com/office/drawing/2014/main" id="{25C4DA0B-615A-E705-C771-383CCEA562BA}"/>
              </a:ext>
            </a:extLst>
          </p:cNvPr>
          <p:cNvSpPr txBox="1">
            <a:spLocks/>
          </p:cNvSpPr>
          <p:nvPr userDrawn="1"/>
        </p:nvSpPr>
        <p:spPr>
          <a:xfrm>
            <a:off x="2431601" y="4772026"/>
            <a:ext cx="390525" cy="246063"/>
          </a:xfrm>
          <a:prstGeom prst="rect">
            <a:avLst/>
          </a:prstGeom>
        </p:spPr>
        <p:txBody>
          <a:bodyPr lIns="0" tIns="0" rIns="0" bIns="0" anchor="ctr"/>
          <a:lstStyle>
            <a:defPPr>
              <a:defRPr lang="en-US"/>
            </a:defPPr>
            <a:lvl1pPr marL="0" marR="0" indent="0" algn="ctr" defTabSz="914400" rtl="0" eaLnBrk="1" fontAlgn="auto" latinLnBrk="0" hangingPunct="1">
              <a:lnSpc>
                <a:spcPts val="2600"/>
              </a:lnSpc>
              <a:spcBef>
                <a:spcPts val="0"/>
              </a:spcBef>
              <a:spcAft>
                <a:spcPts val="1800"/>
              </a:spcAft>
              <a:buClrTx/>
              <a:buSzTx/>
              <a:buFont typeface="Arial" panose="020B0604020202020204" pitchFamily="34" charset="0"/>
              <a:buNone/>
              <a:tabLst/>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defRPr/>
            </a:pPr>
            <a:r>
              <a:rPr lang="en-US" sz="700">
                <a:solidFill>
                  <a:schemeClr val="accent1"/>
                </a:solidFill>
                <a:latin typeface="Calibri" panose="020F0502020204030204" pitchFamily="34" charset="0"/>
                <a:cs typeface="Calibri" panose="020F0502020204030204" pitchFamily="34" charset="0"/>
              </a:rPr>
              <a:t>| </a:t>
            </a:r>
            <a:fld id="{9B86059C-0B7F-F140-9E3F-CD83B681D04B}" type="slidenum">
              <a:rPr lang="en-US" sz="700" smtClean="0">
                <a:solidFill>
                  <a:schemeClr val="accent1"/>
                </a:solidFill>
                <a:latin typeface="Calibri" panose="020F0502020204030204" pitchFamily="34" charset="0"/>
                <a:cs typeface="Calibri" panose="020F0502020204030204" pitchFamily="34" charset="0"/>
              </a:rPr>
              <a:pPr>
                <a:lnSpc>
                  <a:spcPct val="100000"/>
                </a:lnSpc>
                <a:defRPr/>
              </a:pPr>
              <a:t>‹N›</a:t>
            </a:fld>
            <a:endParaRPr lang="en-US" sz="700">
              <a:solidFill>
                <a:schemeClr val="accent1"/>
              </a:solidFill>
              <a:latin typeface="Calibri" panose="020F0502020204030204" pitchFamily="34" charset="0"/>
              <a:cs typeface="Calibri" panose="020F0502020204030204" pitchFamily="34" charset="0"/>
            </a:endParaRPr>
          </a:p>
        </p:txBody>
      </p:sp>
      <p:sp>
        <p:nvSpPr>
          <p:cNvPr id="3" name="Footer Placeholder 4">
            <a:extLst>
              <a:ext uri="{FF2B5EF4-FFF2-40B4-BE49-F238E27FC236}">
                <a16:creationId xmlns:a16="http://schemas.microsoft.com/office/drawing/2014/main" id="{497D29F2-F1E6-9075-7E72-2115C15EB448}"/>
              </a:ext>
            </a:extLst>
          </p:cNvPr>
          <p:cNvSpPr txBox="1">
            <a:spLocks/>
          </p:cNvSpPr>
          <p:nvPr userDrawn="1"/>
        </p:nvSpPr>
        <p:spPr>
          <a:xfrm>
            <a:off x="690557" y="4772026"/>
            <a:ext cx="1818681" cy="246063"/>
          </a:xfrm>
          <a:prstGeom prst="rect">
            <a:avLst/>
          </a:prstGeom>
        </p:spPr>
        <p:txBody>
          <a:bodyPr lIns="0" tIns="0" rIns="0" bIns="0" anchor="ctr"/>
          <a:lstStyle>
            <a:defPPr>
              <a:defRPr lang="en-US"/>
            </a:defPPr>
            <a:lvl1pPr marL="0" algn="r" defTabSz="914400" rtl="0" eaLnBrk="1" latinLnBrk="0" hangingPunct="1">
              <a:defRPr lang="en-US" sz="800" kern="1200" smtClean="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Font typeface="Arial" panose="020B0604020202020204" pitchFamily="34" charset="0"/>
              <a:buNone/>
              <a:defRPr/>
            </a:pPr>
            <a:r>
              <a:rPr sz="700">
                <a:solidFill>
                  <a:srgbClr val="898989"/>
                </a:solidFill>
                <a:latin typeface="Calibri" panose="020F0502020204030204" pitchFamily="34" charset="0"/>
                <a:cs typeface="Calibri" panose="020F0502020204030204" pitchFamily="34" charset="0"/>
              </a:rPr>
              <a:t>© Quantum Corporation</a:t>
            </a:r>
            <a:endParaRPr sz="700" i="1">
              <a:solidFill>
                <a:srgbClr val="89898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0963034"/>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lnSpc>
          <a:spcPts val="2400"/>
        </a:lnSpc>
        <a:spcBef>
          <a:spcPct val="0"/>
        </a:spcBef>
        <a:spcAft>
          <a:spcPct val="0"/>
        </a:spcAft>
        <a:defRPr lang="en-US" sz="1800" b="1" kern="1200" dirty="0">
          <a:solidFill>
            <a:srgbClr val="6A7B84"/>
          </a:solidFill>
          <a:latin typeface="Calibri" panose="020F0502020204030204" pitchFamily="34" charset="0"/>
          <a:ea typeface="ＭＳ Ｐゴシック" charset="0"/>
          <a:cs typeface="Calibri" panose="020F0502020204030204" pitchFamily="34" charset="0"/>
        </a:defRPr>
      </a:lvl1pPr>
      <a:lvl2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2pPr>
      <a:lvl3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3pPr>
      <a:lvl4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4pPr>
      <a:lvl5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5pPr>
      <a:lvl6pPr marL="457189"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6pPr>
      <a:lvl7pPr marL="914378"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7pPr>
      <a:lvl8pPr marL="1371566"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8pPr>
      <a:lvl9pPr marL="1828754"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9pPr>
    </p:titleStyle>
    <p:bodyStyle>
      <a:lvl1pPr marL="174621" indent="-174621" algn="l" rtl="0" eaLnBrk="1" fontAlgn="base" hangingPunct="1">
        <a:spcBef>
          <a:spcPts val="300"/>
        </a:spcBef>
        <a:spcAft>
          <a:spcPts val="300"/>
        </a:spcAft>
        <a:buClr>
          <a:srgbClr val="434F54"/>
        </a:buClr>
        <a:buSzPct val="95000"/>
        <a:buFont typeface="Arial" panose="020B0604020202020204" pitchFamily="34" charset="0"/>
        <a:buChar char="•"/>
        <a:tabLst/>
        <a:defRPr lang="en-US" sz="1600" kern="1200" dirty="0">
          <a:solidFill>
            <a:srgbClr val="434F54"/>
          </a:solidFill>
          <a:latin typeface="Calibri" panose="020F0502020204030204" pitchFamily="34" charset="0"/>
          <a:ea typeface="ＭＳ Ｐゴシック" charset="0"/>
          <a:cs typeface="Calibri" panose="020F0502020204030204" pitchFamily="34" charset="0"/>
        </a:defRPr>
      </a:lvl1pPr>
      <a:lvl2pPr marL="514337" indent="-169859" algn="l" rtl="0" eaLnBrk="1" fontAlgn="base" hangingPunct="1">
        <a:spcBef>
          <a:spcPct val="0"/>
        </a:spcBef>
        <a:spcAft>
          <a:spcPts val="200"/>
        </a:spcAft>
        <a:buClr>
          <a:srgbClr val="434F54"/>
        </a:buClr>
        <a:buSzPct val="95000"/>
        <a:buFont typeface="Arial" panose="020B0604020202020204" pitchFamily="34" charset="0"/>
        <a:buChar char="•"/>
        <a:tabLst/>
        <a:defRPr sz="1200" kern="1200">
          <a:solidFill>
            <a:srgbClr val="434F54"/>
          </a:solidFill>
          <a:latin typeface="Calibri" panose="020F0502020204030204" pitchFamily="34" charset="0"/>
          <a:ea typeface="ＭＳ Ｐゴシック" charset="0"/>
          <a:cs typeface="Calibri" panose="020F0502020204030204" pitchFamily="34" charset="0"/>
        </a:defRPr>
      </a:lvl2pPr>
      <a:lvl3pPr marL="688958" indent="-115885" algn="l" rtl="0" eaLnBrk="1" fontAlgn="base" hangingPunct="1">
        <a:spcBef>
          <a:spcPts val="200"/>
        </a:spcBef>
        <a:spcAft>
          <a:spcPts val="200"/>
        </a:spcAft>
        <a:buClr>
          <a:srgbClr val="434F54"/>
        </a:buClr>
        <a:buFont typeface="Arial" panose="020B0604020202020204" pitchFamily="34" charset="0"/>
        <a:buChar char="•"/>
        <a:tabLst/>
        <a:defRPr sz="1000" kern="1200">
          <a:solidFill>
            <a:srgbClr val="434F54"/>
          </a:solidFill>
          <a:latin typeface="Calibri" panose="020F0502020204030204" pitchFamily="34" charset="0"/>
          <a:ea typeface="ＭＳ Ｐゴシック" charset="0"/>
          <a:cs typeface="Calibri" panose="020F0502020204030204" pitchFamily="34" charset="0"/>
        </a:defRPr>
      </a:lvl3pPr>
      <a:lvl4pPr marL="1084236" indent="-109535" algn="l" rtl="0" eaLnBrk="1" fontAlgn="base" hangingPunct="1">
        <a:spcBef>
          <a:spcPts val="200"/>
        </a:spcBef>
        <a:spcAft>
          <a:spcPts val="200"/>
        </a:spcAft>
        <a:buClr>
          <a:srgbClr val="0F73C3"/>
        </a:buClr>
        <a:buFont typeface="Arial" charset="0"/>
        <a:buChar char="•"/>
        <a:defRPr sz="1400" kern="1200">
          <a:solidFill>
            <a:schemeClr val="tx2"/>
          </a:solidFill>
          <a:latin typeface="Arial" panose="020B0604020202020204" pitchFamily="34" charset="0"/>
          <a:ea typeface="ＭＳ Ｐゴシック" charset="0"/>
          <a:cs typeface="Arial" panose="020B0604020202020204" pitchFamily="34" charset="0"/>
        </a:defRPr>
      </a:lvl4pPr>
      <a:lvl5pPr marL="1255682" indent="-109535" algn="l" rtl="0" eaLnBrk="1" fontAlgn="base" hangingPunct="1">
        <a:spcBef>
          <a:spcPts val="200"/>
        </a:spcBef>
        <a:spcAft>
          <a:spcPts val="200"/>
        </a:spcAft>
        <a:buClr>
          <a:srgbClr val="0F73C3"/>
        </a:buClr>
        <a:buFont typeface="Arial" charset="0"/>
        <a:buChar char="»"/>
        <a:defRPr sz="1400" kern="1200">
          <a:solidFill>
            <a:schemeClr val="tx2"/>
          </a:solidFill>
          <a:latin typeface="Arial" panose="020B0604020202020204" pitchFamily="34" charset="0"/>
          <a:ea typeface="ＭＳ Ｐゴシック" charset="0"/>
          <a:cs typeface="Arial" panose="020B0604020202020204" pitchFamily="34" charset="0"/>
        </a:defRPr>
      </a:lvl5pPr>
      <a:lvl6pPr marL="2514537" indent="-228594" algn="l" defTabSz="914378" rtl="0" eaLnBrk="1" latinLnBrk="0" hangingPunct="1">
        <a:spcBef>
          <a:spcPct val="20000"/>
        </a:spcBef>
        <a:buFont typeface="Arial" panose="020B0604020202020204" pitchFamily="34" charset="0"/>
        <a:buChar char="•"/>
        <a:defRPr sz="2000" kern="1200">
          <a:solidFill>
            <a:srgbClr val="454545"/>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itle Placeholder 23"/>
          <p:cNvSpPr>
            <a:spLocks noGrp="1"/>
          </p:cNvSpPr>
          <p:nvPr>
            <p:ph type="title"/>
          </p:nvPr>
        </p:nvSpPr>
        <p:spPr bwMode="auto">
          <a:xfrm>
            <a:off x="365125" y="57150"/>
            <a:ext cx="7864475" cy="685800"/>
          </a:xfrm>
          <a:prstGeom prst="rect">
            <a:avLst/>
          </a:prstGeom>
          <a:extLst>
            <a:ext uri="{FAA26D3D-D897-4be2-8F04-BA451C77F1D7}">
              <ma14:placeholderFlag xmlns="" xmlns:ma14="http://schemas.microsoft.com/office/mac/drawingml/2011/main" val="1"/>
            </a:ext>
          </a:extLst>
        </p:spPr>
        <p:txBody>
          <a:bodyPr anchor="b" anchorCtr="0"/>
          <a:lstStyle/>
          <a:p>
            <a:pPr lvl="0"/>
            <a:r>
              <a:rPr lang="en-US"/>
              <a:t>Click to edit Master title style</a:t>
            </a:r>
          </a:p>
        </p:txBody>
      </p:sp>
      <p:sp>
        <p:nvSpPr>
          <p:cNvPr id="33" name="Slide Number Placeholder 27"/>
          <p:cNvSpPr txBox="1">
            <a:spLocks/>
          </p:cNvSpPr>
          <p:nvPr/>
        </p:nvSpPr>
        <p:spPr>
          <a:xfrm>
            <a:off x="2655794" y="4772025"/>
            <a:ext cx="390525" cy="246063"/>
          </a:xfrm>
          <a:prstGeom prst="rect">
            <a:avLst/>
          </a:prstGeom>
        </p:spPr>
        <p:txBody>
          <a:bodyPr lIns="0" tIns="0" rIns="0" bIns="0" anchor="ctr"/>
          <a:lstStyle>
            <a:defPPr>
              <a:defRPr lang="en-US"/>
            </a:defPPr>
            <a:lvl1pPr marL="0" marR="0" indent="0" algn="ctr" defTabSz="914400" rtl="0" eaLnBrk="1" fontAlgn="auto" latinLnBrk="0" hangingPunct="1">
              <a:lnSpc>
                <a:spcPts val="2600"/>
              </a:lnSpc>
              <a:spcBef>
                <a:spcPts val="0"/>
              </a:spcBef>
              <a:spcAft>
                <a:spcPts val="1800"/>
              </a:spcAft>
              <a:buClrTx/>
              <a:buSzTx/>
              <a:buFont typeface="Arial" panose="020B0604020202020204" pitchFamily="34" charset="0"/>
              <a:buNone/>
              <a:tabLst/>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defRPr/>
            </a:pPr>
            <a:r>
              <a:rPr lang="en-US" sz="700">
                <a:solidFill>
                  <a:schemeClr val="accent1"/>
                </a:solidFill>
                <a:latin typeface="Calibri" panose="020F0502020204030204" pitchFamily="34" charset="0"/>
                <a:cs typeface="Calibri" panose="020F0502020204030204" pitchFamily="34" charset="0"/>
              </a:rPr>
              <a:t>| </a:t>
            </a:r>
            <a:fld id="{9B86059C-0B7F-F140-9E3F-CD83B681D04B}" type="slidenum">
              <a:rPr lang="en-US" sz="700" smtClean="0">
                <a:solidFill>
                  <a:schemeClr val="accent1"/>
                </a:solidFill>
                <a:latin typeface="Calibri" panose="020F0502020204030204" pitchFamily="34" charset="0"/>
                <a:cs typeface="Calibri" panose="020F0502020204030204" pitchFamily="34" charset="0"/>
              </a:rPr>
              <a:pPr>
                <a:lnSpc>
                  <a:spcPct val="100000"/>
                </a:lnSpc>
                <a:defRPr/>
              </a:pPr>
              <a:t>‹N›</a:t>
            </a:fld>
            <a:endParaRPr lang="en-US" sz="700">
              <a:solidFill>
                <a:schemeClr val="accent1"/>
              </a:solidFill>
              <a:latin typeface="Calibri" panose="020F0502020204030204" pitchFamily="34" charset="0"/>
              <a:cs typeface="Calibri" panose="020F0502020204030204" pitchFamily="34" charset="0"/>
            </a:endParaRPr>
          </a:p>
        </p:txBody>
      </p:sp>
      <p:sp>
        <p:nvSpPr>
          <p:cNvPr id="34" name="Footer Placeholder 4"/>
          <p:cNvSpPr txBox="1">
            <a:spLocks/>
          </p:cNvSpPr>
          <p:nvPr/>
        </p:nvSpPr>
        <p:spPr>
          <a:xfrm>
            <a:off x="848319" y="4772025"/>
            <a:ext cx="1807475" cy="246063"/>
          </a:xfrm>
          <a:prstGeom prst="rect">
            <a:avLst/>
          </a:prstGeom>
        </p:spPr>
        <p:txBody>
          <a:bodyPr lIns="0" tIns="0" rIns="0" bIns="0" anchor="ctr"/>
          <a:lstStyle>
            <a:defPPr>
              <a:defRPr lang="en-US"/>
            </a:defPPr>
            <a:lvl1pPr marL="0" algn="r" defTabSz="914400" rtl="0" eaLnBrk="1" latinLnBrk="0" hangingPunct="1">
              <a:defRPr lang="en-US" sz="800" kern="1200" smtClean="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Font typeface="Arial" panose="020B0604020202020204" pitchFamily="34" charset="0"/>
              <a:buNone/>
              <a:defRPr/>
            </a:pPr>
            <a:r>
              <a:rPr sz="700">
                <a:solidFill>
                  <a:srgbClr val="898989"/>
                </a:solidFill>
                <a:latin typeface="Calibri" panose="020F0502020204030204" pitchFamily="34" charset="0"/>
                <a:cs typeface="Calibri" panose="020F0502020204030204" pitchFamily="34" charset="0"/>
              </a:rPr>
              <a:t>© 20</a:t>
            </a:r>
            <a:r>
              <a:rPr lang="en-US" sz="700">
                <a:solidFill>
                  <a:srgbClr val="898989"/>
                </a:solidFill>
                <a:latin typeface="Calibri" panose="020F0502020204030204" pitchFamily="34" charset="0"/>
                <a:cs typeface="Calibri" panose="020F0502020204030204" pitchFamily="34" charset="0"/>
              </a:rPr>
              <a:t>22</a:t>
            </a:r>
            <a:r>
              <a:rPr sz="700">
                <a:solidFill>
                  <a:srgbClr val="898989"/>
                </a:solidFill>
                <a:latin typeface="Calibri" panose="020F0502020204030204" pitchFamily="34" charset="0"/>
                <a:cs typeface="Calibri" panose="020F0502020204030204" pitchFamily="34" charset="0"/>
              </a:rPr>
              <a:t> Quantum Corporation </a:t>
            </a:r>
            <a:endParaRPr sz="700" i="1">
              <a:solidFill>
                <a:srgbClr val="898989"/>
              </a:solidFill>
              <a:latin typeface="Calibri" panose="020F0502020204030204" pitchFamily="34" charset="0"/>
              <a:cs typeface="Calibri" panose="020F0502020204030204" pitchFamily="34" charset="0"/>
            </a:endParaRPr>
          </a:p>
        </p:txBody>
      </p:sp>
      <p:sp>
        <p:nvSpPr>
          <p:cNvPr id="1030" name="Text Placeholder 2"/>
          <p:cNvSpPr>
            <a:spLocks noGrp="1"/>
          </p:cNvSpPr>
          <p:nvPr>
            <p:ph type="body" idx="1"/>
          </p:nvPr>
        </p:nvSpPr>
        <p:spPr bwMode="auto">
          <a:xfrm>
            <a:off x="400050" y="1200150"/>
            <a:ext cx="828675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20" name="Picture 19">
            <a:extLst>
              <a:ext uri="{FF2B5EF4-FFF2-40B4-BE49-F238E27FC236}">
                <a16:creationId xmlns:a16="http://schemas.microsoft.com/office/drawing/2014/main" id="{925D85DB-57A4-ED48-9957-7068DE2B405C}"/>
              </a:ext>
            </a:extLst>
          </p:cNvPr>
          <p:cNvPicPr>
            <a:picLocks noChangeAspect="1"/>
          </p:cNvPicPr>
          <p:nvPr userDrawn="1"/>
        </p:nvPicPr>
        <p:blipFill>
          <a:blip r:embed="rId35"/>
          <a:srcRect/>
          <a:stretch/>
        </p:blipFill>
        <p:spPr>
          <a:xfrm>
            <a:off x="0" y="4594225"/>
            <a:ext cx="1599897" cy="587840"/>
          </a:xfrm>
          <a:prstGeom prst="rect">
            <a:avLst/>
          </a:prstGeom>
        </p:spPr>
      </p:pic>
    </p:spTree>
    <p:extLst>
      <p:ext uri="{BB962C8B-B14F-4D97-AF65-F5344CB8AC3E}">
        <p14:creationId xmlns:p14="http://schemas.microsoft.com/office/powerpoint/2010/main" val="3208041784"/>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 id="2147484008" r:id="rId19"/>
    <p:sldLayoutId id="2147484009" r:id="rId20"/>
    <p:sldLayoutId id="2147484010" r:id="rId21"/>
    <p:sldLayoutId id="2147484011" r:id="rId22"/>
    <p:sldLayoutId id="2147484012" r:id="rId23"/>
    <p:sldLayoutId id="2147484013" r:id="rId24"/>
    <p:sldLayoutId id="2147484014" r:id="rId25"/>
    <p:sldLayoutId id="2147484015" r:id="rId26"/>
    <p:sldLayoutId id="2147484016" r:id="rId27"/>
    <p:sldLayoutId id="2147484017" r:id="rId28"/>
    <p:sldLayoutId id="2147484018" r:id="rId29"/>
    <p:sldLayoutId id="2147484019" r:id="rId30"/>
    <p:sldLayoutId id="2147484020" r:id="rId31"/>
    <p:sldLayoutId id="2147484021" r:id="rId32"/>
    <p:sldLayoutId id="2147484022"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lnSpc>
          <a:spcPts val="2400"/>
        </a:lnSpc>
        <a:spcBef>
          <a:spcPct val="0"/>
        </a:spcBef>
        <a:spcAft>
          <a:spcPct val="0"/>
        </a:spcAft>
        <a:defRPr lang="en-US" sz="1800" b="1" kern="1200" dirty="0">
          <a:solidFill>
            <a:srgbClr val="6A7B84"/>
          </a:solidFill>
          <a:latin typeface="Calibri" panose="020F0502020204030204" pitchFamily="34" charset="0"/>
          <a:ea typeface="ＭＳ Ｐゴシック" charset="0"/>
          <a:cs typeface="Calibri" panose="020F0502020204030204" pitchFamily="34" charset="0"/>
        </a:defRPr>
      </a:lvl1pPr>
      <a:lvl2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2pPr>
      <a:lvl3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3pPr>
      <a:lvl4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4pPr>
      <a:lvl5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5pPr>
      <a:lvl6pPr marL="4572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6pPr>
      <a:lvl7pPr marL="9144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7pPr>
      <a:lvl8pPr marL="13716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8pPr>
      <a:lvl9pPr marL="18288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9pPr>
    </p:titleStyle>
    <p:bodyStyle>
      <a:lvl1pPr marL="174625" indent="-174625" algn="l" rtl="0" eaLnBrk="1" fontAlgn="base" hangingPunct="1">
        <a:spcBef>
          <a:spcPts val="300"/>
        </a:spcBef>
        <a:spcAft>
          <a:spcPts val="300"/>
        </a:spcAft>
        <a:buClr>
          <a:srgbClr val="434F54"/>
        </a:buClr>
        <a:buSzPct val="95000"/>
        <a:buFont typeface="Arial" panose="020B0604020202020204" pitchFamily="34" charset="0"/>
        <a:buChar char="•"/>
        <a:tabLst/>
        <a:defRPr lang="en-US" sz="1600" kern="1200" dirty="0">
          <a:solidFill>
            <a:srgbClr val="434F54"/>
          </a:solidFill>
          <a:latin typeface="Calibri" panose="020F0502020204030204" pitchFamily="34" charset="0"/>
          <a:ea typeface="ＭＳ Ｐゴシック" charset="0"/>
          <a:cs typeface="Calibri" panose="020F0502020204030204" pitchFamily="34" charset="0"/>
        </a:defRPr>
      </a:lvl1pPr>
      <a:lvl2pPr marL="514350" indent="-169863" algn="l" rtl="0" eaLnBrk="1" fontAlgn="base" hangingPunct="1">
        <a:spcBef>
          <a:spcPct val="0"/>
        </a:spcBef>
        <a:spcAft>
          <a:spcPts val="200"/>
        </a:spcAft>
        <a:buClr>
          <a:srgbClr val="434F54"/>
        </a:buClr>
        <a:buSzPct val="95000"/>
        <a:buFont typeface="Arial" panose="020B0604020202020204" pitchFamily="34" charset="0"/>
        <a:buChar char="•"/>
        <a:tabLst/>
        <a:defRPr sz="1200" kern="1200">
          <a:solidFill>
            <a:srgbClr val="434F54"/>
          </a:solidFill>
          <a:latin typeface="Calibri" panose="020F0502020204030204" pitchFamily="34" charset="0"/>
          <a:ea typeface="ＭＳ Ｐゴシック" charset="0"/>
          <a:cs typeface="Calibri" panose="020F0502020204030204" pitchFamily="34" charset="0"/>
        </a:defRPr>
      </a:lvl2pPr>
      <a:lvl3pPr marL="688975" indent="-115888" algn="l" rtl="0" eaLnBrk="1" fontAlgn="base" hangingPunct="1">
        <a:spcBef>
          <a:spcPts val="200"/>
        </a:spcBef>
        <a:spcAft>
          <a:spcPts val="200"/>
        </a:spcAft>
        <a:buClr>
          <a:srgbClr val="434F54"/>
        </a:buClr>
        <a:buFont typeface="Arial" panose="020B0604020202020204" pitchFamily="34" charset="0"/>
        <a:buChar char="•"/>
        <a:tabLst/>
        <a:defRPr sz="1000" kern="1200">
          <a:solidFill>
            <a:srgbClr val="434F54"/>
          </a:solidFill>
          <a:latin typeface="Calibri" panose="020F0502020204030204" pitchFamily="34" charset="0"/>
          <a:ea typeface="ＭＳ Ｐゴシック" charset="0"/>
          <a:cs typeface="Calibri" panose="020F0502020204030204" pitchFamily="34" charset="0"/>
        </a:defRPr>
      </a:lvl3pPr>
      <a:lvl4pPr marL="1084263" indent="-109538" algn="l" rtl="0" eaLnBrk="1" fontAlgn="base" hangingPunct="1">
        <a:spcBef>
          <a:spcPts val="200"/>
        </a:spcBef>
        <a:spcAft>
          <a:spcPts val="200"/>
        </a:spcAft>
        <a:buClr>
          <a:srgbClr val="0F73C3"/>
        </a:buClr>
        <a:buFont typeface="Arial" charset="0"/>
        <a:buChar char="•"/>
        <a:defRPr sz="1400" kern="1200">
          <a:solidFill>
            <a:schemeClr val="tx2"/>
          </a:solidFill>
          <a:latin typeface="Arial" panose="020B0604020202020204" pitchFamily="34" charset="0"/>
          <a:ea typeface="ＭＳ Ｐゴシック" charset="0"/>
          <a:cs typeface="Arial" panose="020B0604020202020204" pitchFamily="34" charset="0"/>
        </a:defRPr>
      </a:lvl4pPr>
      <a:lvl5pPr marL="1255713" indent="-109538" algn="l" rtl="0" eaLnBrk="1" fontAlgn="base" hangingPunct="1">
        <a:spcBef>
          <a:spcPts val="200"/>
        </a:spcBef>
        <a:spcAft>
          <a:spcPts val="200"/>
        </a:spcAft>
        <a:buClr>
          <a:srgbClr val="0F73C3"/>
        </a:buClr>
        <a:buFont typeface="Arial" charset="0"/>
        <a:buChar char="»"/>
        <a:defRPr sz="1400" kern="1200">
          <a:solidFill>
            <a:schemeClr val="tx2"/>
          </a:solidFill>
          <a:latin typeface="Arial" panose="020B0604020202020204" pitchFamily="34" charset="0"/>
          <a:ea typeface="ＭＳ Ｐゴシック"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rgbClr val="454545"/>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t">
            <a:normAutofit/>
          </a:bodyPr>
          <a:lstStyle/>
          <a:p>
            <a:r>
              <a:rPr lang="en-US" dirty="0"/>
              <a:t>CLICK TO EDIT MASTER TITLE STYLE</a:t>
            </a:r>
            <a:endParaRPr lang="it-IT"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Tree>
    <p:extLst>
      <p:ext uri="{BB962C8B-B14F-4D97-AF65-F5344CB8AC3E}">
        <p14:creationId xmlns:p14="http://schemas.microsoft.com/office/powerpoint/2010/main" val="2192920731"/>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 id="2147484038" r:id="rId14"/>
    <p:sldLayoutId id="2147484039" r:id="rId15"/>
    <p:sldLayoutId id="2147484040" r:id="rId16"/>
    <p:sldLayoutId id="2147484041" r:id="rId17"/>
    <p:sldLayoutId id="2147484042" r:id="rId18"/>
    <p:sldLayoutId id="2147484043" r:id="rId19"/>
    <p:sldLayoutId id="2147484044" r:id="rId20"/>
    <p:sldLayoutId id="2147484045" r:id="rId21"/>
    <p:sldLayoutId id="2147484046" r:id="rId22"/>
    <p:sldLayoutId id="2147484047" r:id="rId23"/>
    <p:sldLayoutId id="2147484048" r:id="rId24"/>
    <p:sldLayoutId id="2147484049" r:id="rId25"/>
    <p:sldLayoutId id="2147484050" r:id="rId26"/>
    <p:sldLayoutId id="2147484051" r:id="rId2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5">
              <a:lumMod val="1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5">
              <a:lumMod val="1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5">
              <a:lumMod val="1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lumMod val="1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41.xml"/></Relationships>
</file>

<file path=ppt/slides/_rels/slide10.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notesSlide" Target="../notesSlides/notesSlide6.xml"/><Relationship Id="rId1" Type="http://schemas.openxmlformats.org/officeDocument/2006/relationships/slideLayout" Target="../slideLayouts/slideLayout71.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25.svg"/><Relationship Id="rId2" Type="http://schemas.openxmlformats.org/officeDocument/2006/relationships/image" Target="../media/image198.png"/><Relationship Id="rId1" Type="http://schemas.openxmlformats.org/officeDocument/2006/relationships/slideLayout" Target="../slideLayouts/slideLayout192.xml"/></Relationships>
</file>

<file path=ppt/slides/_rels/slide1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71.xml"/><Relationship Id="rId5" Type="http://schemas.openxmlformats.org/officeDocument/2006/relationships/image" Target="../media/image202.png"/><Relationship Id="rId4" Type="http://schemas.openxmlformats.org/officeDocument/2006/relationships/image" Target="../media/image201.png"/></Relationships>
</file>

<file path=ppt/slides/_rels/slide13.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notesSlide" Target="../notesSlides/notesSlide7.xml"/><Relationship Id="rId1" Type="http://schemas.openxmlformats.org/officeDocument/2006/relationships/slideLayout" Target="../slideLayouts/slideLayout73.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8.xml"/><Relationship Id="rId1" Type="http://schemas.openxmlformats.org/officeDocument/2006/relationships/slideLayout" Target="../slideLayouts/slideLayout116.xml"/><Relationship Id="rId4" Type="http://schemas.openxmlformats.org/officeDocument/2006/relationships/image" Target="../media/image209.png"/></Relationships>
</file>

<file path=ppt/slides/_rels/slide16.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1.png"/><Relationship Id="rId7" Type="http://schemas.openxmlformats.org/officeDocument/2006/relationships/image" Target="../media/image215.png"/><Relationship Id="rId2" Type="http://schemas.openxmlformats.org/officeDocument/2006/relationships/notesSlide" Target="../notesSlides/notesSlide9.xml"/><Relationship Id="rId1" Type="http://schemas.openxmlformats.org/officeDocument/2006/relationships/slideLayout" Target="../slideLayouts/slideLayout116.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18.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218.png"/><Relationship Id="rId7" Type="http://schemas.openxmlformats.org/officeDocument/2006/relationships/image" Target="../media/image201.png"/><Relationship Id="rId2" Type="http://schemas.openxmlformats.org/officeDocument/2006/relationships/image" Target="../media/image217.png"/><Relationship Id="rId1" Type="http://schemas.openxmlformats.org/officeDocument/2006/relationships/slideLayout" Target="../slideLayouts/slideLayout71.xml"/><Relationship Id="rId6" Type="http://schemas.openxmlformats.org/officeDocument/2006/relationships/image" Target="../media/image221.png"/><Relationship Id="rId11" Type="http://schemas.openxmlformats.org/officeDocument/2006/relationships/image" Target="../media/image223.png"/><Relationship Id="rId5" Type="http://schemas.openxmlformats.org/officeDocument/2006/relationships/image" Target="../media/image220.tiff"/><Relationship Id="rId10" Type="http://schemas.openxmlformats.org/officeDocument/2006/relationships/image" Target="../media/image222.png"/><Relationship Id="rId4" Type="http://schemas.openxmlformats.org/officeDocument/2006/relationships/image" Target="../media/image219.png"/><Relationship Id="rId9" Type="http://schemas.openxmlformats.org/officeDocument/2006/relationships/slide" Target="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xml"/><Relationship Id="rId1" Type="http://schemas.openxmlformats.org/officeDocument/2006/relationships/slideLayout" Target="../slideLayouts/slideLayout249.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27.png"/><Relationship Id="rId2" Type="http://schemas.openxmlformats.org/officeDocument/2006/relationships/slideLayout" Target="../slideLayouts/slideLayout158.xml"/><Relationship Id="rId1" Type="http://schemas.openxmlformats.org/officeDocument/2006/relationships/tags" Target="../tags/tag1.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158.xml"/><Relationship Id="rId5" Type="http://schemas.openxmlformats.org/officeDocument/2006/relationships/image" Target="../media/image231.png"/><Relationship Id="rId4" Type="http://schemas.openxmlformats.org/officeDocument/2006/relationships/image" Target="../media/image230.png"/></Relationships>
</file>

<file path=ppt/slides/_rels/slide22.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3.png"/><Relationship Id="rId7" Type="http://schemas.openxmlformats.org/officeDocument/2006/relationships/image" Target="../media/image236.png"/><Relationship Id="rId2" Type="http://schemas.openxmlformats.org/officeDocument/2006/relationships/image" Target="../media/image232.png"/><Relationship Id="rId1" Type="http://schemas.openxmlformats.org/officeDocument/2006/relationships/slideLayout" Target="../slideLayouts/slideLayout8.xml"/><Relationship Id="rId6" Type="http://schemas.openxmlformats.org/officeDocument/2006/relationships/image" Target="../media/image235.png"/><Relationship Id="rId5" Type="http://schemas.openxmlformats.org/officeDocument/2006/relationships/image" Target="../media/image234.png"/><Relationship Id="rId4" Type="http://schemas.microsoft.com/office/2007/relationships/hdphoto" Target="../media/hdphoto3.wdp"/><Relationship Id="rId9" Type="http://schemas.openxmlformats.org/officeDocument/2006/relationships/image" Target="../media/image238.png"/></Relationships>
</file>

<file path=ppt/slides/_rels/slide23.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44.png"/><Relationship Id="rId3" Type="http://schemas.openxmlformats.org/officeDocument/2006/relationships/image" Target="../media/image222.png"/><Relationship Id="rId7" Type="http://schemas.openxmlformats.org/officeDocument/2006/relationships/slide" Target="slide21.xml"/><Relationship Id="rId12" Type="http://schemas.openxmlformats.org/officeDocument/2006/relationships/image" Target="../media/image243.png"/><Relationship Id="rId2" Type="http://schemas.openxmlformats.org/officeDocument/2006/relationships/slide" Target="slide16.xml"/><Relationship Id="rId1" Type="http://schemas.openxmlformats.org/officeDocument/2006/relationships/slideLayout" Target="../slideLayouts/slideLayout14.xml"/><Relationship Id="rId6" Type="http://schemas.openxmlformats.org/officeDocument/2006/relationships/image" Target="../media/image239.png"/><Relationship Id="rId11" Type="http://schemas.openxmlformats.org/officeDocument/2006/relationships/slide" Target="slide23.xml"/><Relationship Id="rId5" Type="http://schemas.openxmlformats.org/officeDocument/2006/relationships/image" Target="../media/image216.png"/><Relationship Id="rId10" Type="http://schemas.openxmlformats.org/officeDocument/2006/relationships/image" Target="../media/image242.png"/><Relationship Id="rId4" Type="http://schemas.openxmlformats.org/officeDocument/2006/relationships/slide" Target="slide17.xml"/><Relationship Id="rId9" Type="http://schemas.openxmlformats.org/officeDocument/2006/relationships/image" Target="../media/image241.png"/><Relationship Id="rId14" Type="http://schemas.openxmlformats.org/officeDocument/2006/relationships/image" Target="../media/image2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9.xml"/></Relationships>
</file>

<file path=ppt/slides/_rels/slide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39.xml"/></Relationships>
</file>

<file path=ppt/slides/_rels/slide4.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png"/><Relationship Id="rId18" Type="http://schemas.openxmlformats.org/officeDocument/2006/relationships/image" Target="../media/image197.svg"/><Relationship Id="rId26" Type="http://schemas.openxmlformats.org/officeDocument/2006/relationships/image" Target="../media/image179.png"/><Relationship Id="rId3" Type="http://schemas.openxmlformats.org/officeDocument/2006/relationships/image" Target="../media/image157.jpeg"/><Relationship Id="rId21" Type="http://schemas.openxmlformats.org/officeDocument/2006/relationships/image" Target="../media/image174.jpeg"/><Relationship Id="rId7" Type="http://schemas.openxmlformats.org/officeDocument/2006/relationships/image" Target="../media/image161.png"/><Relationship Id="rId12" Type="http://schemas.openxmlformats.org/officeDocument/2006/relationships/image" Target="../media/image166.png"/><Relationship Id="rId17" Type="http://schemas.openxmlformats.org/officeDocument/2006/relationships/image" Target="../media/image171.png"/><Relationship Id="rId25" Type="http://schemas.openxmlformats.org/officeDocument/2006/relationships/image" Target="../media/image178.png"/><Relationship Id="rId2" Type="http://schemas.openxmlformats.org/officeDocument/2006/relationships/notesSlide" Target="../notesSlides/notesSlide2.xml"/><Relationship Id="rId16" Type="http://schemas.openxmlformats.org/officeDocument/2006/relationships/image" Target="../media/image170.png"/><Relationship Id="rId20" Type="http://schemas.openxmlformats.org/officeDocument/2006/relationships/image" Target="../media/image173.png"/><Relationship Id="rId1" Type="http://schemas.openxmlformats.org/officeDocument/2006/relationships/slideLayout" Target="../slideLayouts/slideLayout14.xml"/><Relationship Id="rId6" Type="http://schemas.openxmlformats.org/officeDocument/2006/relationships/image" Target="../media/image160.png"/><Relationship Id="rId11" Type="http://schemas.openxmlformats.org/officeDocument/2006/relationships/image" Target="../media/image165.png"/><Relationship Id="rId24" Type="http://schemas.openxmlformats.org/officeDocument/2006/relationships/image" Target="../media/image177.png"/><Relationship Id="rId5" Type="http://schemas.openxmlformats.org/officeDocument/2006/relationships/image" Target="../media/image159.png"/><Relationship Id="rId15" Type="http://schemas.openxmlformats.org/officeDocument/2006/relationships/image" Target="../media/image169.png"/><Relationship Id="rId23" Type="http://schemas.openxmlformats.org/officeDocument/2006/relationships/image" Target="../media/image176.png"/><Relationship Id="rId28" Type="http://schemas.openxmlformats.org/officeDocument/2006/relationships/image" Target="../media/image181.png"/><Relationship Id="rId10" Type="http://schemas.openxmlformats.org/officeDocument/2006/relationships/image" Target="../media/image164.png"/><Relationship Id="rId19" Type="http://schemas.openxmlformats.org/officeDocument/2006/relationships/image" Target="../media/image172.jpeg"/><Relationship Id="rId4" Type="http://schemas.openxmlformats.org/officeDocument/2006/relationships/image" Target="../media/image158.png"/><Relationship Id="rId9" Type="http://schemas.openxmlformats.org/officeDocument/2006/relationships/image" Target="../media/image163.png"/><Relationship Id="rId14" Type="http://schemas.openxmlformats.org/officeDocument/2006/relationships/image" Target="../media/image168.png"/><Relationship Id="rId22" Type="http://schemas.openxmlformats.org/officeDocument/2006/relationships/image" Target="../media/image175.png"/><Relationship Id="rId27" Type="http://schemas.openxmlformats.org/officeDocument/2006/relationships/image" Target="../media/image1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xml"/><Relationship Id="rId1" Type="http://schemas.openxmlformats.org/officeDocument/2006/relationships/slideLayout" Target="../slideLayouts/slideLayout71.xml"/><Relationship Id="rId4" Type="http://schemas.openxmlformats.org/officeDocument/2006/relationships/image" Target="../media/image184.png"/></Relationships>
</file>

<file path=ppt/slides/_rels/slide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xml"/><Relationship Id="rId1" Type="http://schemas.openxmlformats.org/officeDocument/2006/relationships/slideLayout" Target="../slideLayouts/slideLayout73.xml"/><Relationship Id="rId4" Type="http://schemas.openxmlformats.org/officeDocument/2006/relationships/image" Target="../media/image186.png"/></Relationships>
</file>

<file path=ppt/slides/_rels/slide9.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5.xml"/><Relationship Id="rId1" Type="http://schemas.openxmlformats.org/officeDocument/2006/relationships/slideLayout" Target="../slideLayouts/slideLayout72.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D47AB5-0F06-4F31-902D-DD6952DF4E12}"/>
              </a:ext>
            </a:extLst>
          </p:cNvPr>
          <p:cNvSpPr txBox="1"/>
          <p:nvPr/>
        </p:nvSpPr>
        <p:spPr>
          <a:xfrm>
            <a:off x="4244184" y="3431688"/>
            <a:ext cx="3992560" cy="1200329"/>
          </a:xfrm>
          <a:prstGeom prst="rect">
            <a:avLst/>
          </a:prstGeom>
          <a:noFill/>
        </p:spPr>
        <p:txBody>
          <a:bodyPr wrap="square" rtlCol="0">
            <a:spAutoFit/>
          </a:bodyPr>
          <a:lstStyle/>
          <a:p>
            <a:pPr algn="l"/>
            <a:r>
              <a:rPr lang="it-IT" b="1" dirty="0">
                <a:solidFill>
                  <a:srgbClr val="001626"/>
                </a:solidFill>
                <a:latin typeface="Montserrat" pitchFamily="2" charset="0"/>
              </a:rPr>
              <a:t>Ing. Matteo Gazzotti</a:t>
            </a:r>
          </a:p>
          <a:p>
            <a:pPr algn="l"/>
            <a:endParaRPr lang="it-IT" i="1" dirty="0">
              <a:solidFill>
                <a:srgbClr val="001626"/>
              </a:solidFill>
              <a:latin typeface="Montserrat" pitchFamily="2" charset="0"/>
            </a:endParaRPr>
          </a:p>
          <a:p>
            <a:pPr algn="l"/>
            <a:r>
              <a:rPr lang="it-IT" i="1" dirty="0">
                <a:solidFill>
                  <a:srgbClr val="001626"/>
                </a:solidFill>
                <a:latin typeface="Montserrat" pitchFamily="2" charset="0"/>
              </a:rPr>
              <a:t>Technical Presales Manager</a:t>
            </a:r>
          </a:p>
          <a:p>
            <a:pPr algn="l"/>
            <a:r>
              <a:rPr lang="it-IT" i="1" dirty="0" err="1">
                <a:solidFill>
                  <a:srgbClr val="001626"/>
                </a:solidFill>
                <a:latin typeface="Montserrat" pitchFamily="2" charset="0"/>
              </a:rPr>
              <a:t>Errevi</a:t>
            </a:r>
            <a:r>
              <a:rPr lang="it-IT" i="1" dirty="0">
                <a:solidFill>
                  <a:srgbClr val="001626"/>
                </a:solidFill>
                <a:latin typeface="Montserrat" pitchFamily="2" charset="0"/>
              </a:rPr>
              <a:t> System</a:t>
            </a:r>
          </a:p>
        </p:txBody>
      </p:sp>
      <p:sp>
        <p:nvSpPr>
          <p:cNvPr id="5" name="Text Placeholder 4">
            <a:extLst>
              <a:ext uri="{FF2B5EF4-FFF2-40B4-BE49-F238E27FC236}">
                <a16:creationId xmlns:a16="http://schemas.microsoft.com/office/drawing/2014/main" id="{88FC93FD-6203-4CFC-AA73-60F336FD52A0}"/>
              </a:ext>
            </a:extLst>
          </p:cNvPr>
          <p:cNvSpPr>
            <a:spLocks noGrp="1"/>
          </p:cNvSpPr>
          <p:nvPr>
            <p:ph type="body" sz="quarter" idx="11"/>
          </p:nvPr>
        </p:nvSpPr>
        <p:spPr>
          <a:xfrm>
            <a:off x="5703491" y="2322496"/>
            <a:ext cx="1846659" cy="321001"/>
          </a:xfrm>
        </p:spPr>
        <p:txBody>
          <a:bodyPr/>
          <a:lstStyle/>
          <a:p>
            <a:r>
              <a:rPr lang="it-IT" dirty="0"/>
              <a:t>Trieste, 15 Aprile 2025</a:t>
            </a:r>
          </a:p>
        </p:txBody>
      </p:sp>
      <p:sp>
        <p:nvSpPr>
          <p:cNvPr id="6" name="Text Placeholder 5">
            <a:extLst>
              <a:ext uri="{FF2B5EF4-FFF2-40B4-BE49-F238E27FC236}">
                <a16:creationId xmlns:a16="http://schemas.microsoft.com/office/drawing/2014/main" id="{F41367E2-43AD-4368-8031-59204E23D0C9}"/>
              </a:ext>
            </a:extLst>
          </p:cNvPr>
          <p:cNvSpPr>
            <a:spLocks noGrp="1"/>
          </p:cNvSpPr>
          <p:nvPr>
            <p:ph type="body" sz="quarter" idx="12"/>
          </p:nvPr>
        </p:nvSpPr>
        <p:spPr>
          <a:xfrm>
            <a:off x="180578" y="1111647"/>
            <a:ext cx="8899922" cy="1021953"/>
          </a:xfrm>
        </p:spPr>
        <p:txBody>
          <a:bodyPr/>
          <a:lstStyle/>
          <a:p>
            <a:r>
              <a:rPr lang="it-IT" sz="2800" dirty="0" err="1"/>
              <a:t>Tiered</a:t>
            </a:r>
            <a:r>
              <a:rPr lang="it-IT" sz="2800" dirty="0"/>
              <a:t> Object Storage platform sostenibile e con gestione semplificata</a:t>
            </a:r>
          </a:p>
        </p:txBody>
      </p:sp>
      <p:pic>
        <p:nvPicPr>
          <p:cNvPr id="1026" name="Picture 2" descr="OATS">
            <a:extLst>
              <a:ext uri="{FF2B5EF4-FFF2-40B4-BE49-F238E27FC236}">
                <a16:creationId xmlns:a16="http://schemas.microsoft.com/office/drawing/2014/main" id="{77ADF370-254A-4E44-A646-53F34112B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0559" y="2354369"/>
            <a:ext cx="1429941" cy="714971"/>
          </a:xfrm>
          <a:prstGeom prst="rect">
            <a:avLst/>
          </a:prstGeom>
          <a:solidFill>
            <a:schemeClr val="tx1">
              <a:lumMod val="40000"/>
              <a:lumOff val="60000"/>
            </a:schemeClr>
          </a:solidFill>
        </p:spPr>
      </p:pic>
    </p:spTree>
    <p:extLst>
      <p:ext uri="{BB962C8B-B14F-4D97-AF65-F5344CB8AC3E}">
        <p14:creationId xmlns:p14="http://schemas.microsoft.com/office/powerpoint/2010/main" val="302654557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2F22-E789-4B9D-BAA9-FE0F3273CC09}"/>
              </a:ext>
            </a:extLst>
          </p:cNvPr>
          <p:cNvSpPr>
            <a:spLocks noGrp="1"/>
          </p:cNvSpPr>
          <p:nvPr>
            <p:ph type="title"/>
          </p:nvPr>
        </p:nvSpPr>
        <p:spPr>
          <a:xfrm>
            <a:off x="237355" y="119219"/>
            <a:ext cx="8558500" cy="688086"/>
          </a:xfrm>
        </p:spPr>
        <p:txBody>
          <a:bodyPr/>
          <a:lstStyle/>
          <a:p>
            <a:r>
              <a:rPr lang="en-US" sz="3200" dirty="0"/>
              <a:t>ActiveScale Cold Storage Deployment Examples</a:t>
            </a:r>
            <a:r>
              <a:rPr lang="en-US" dirty="0"/>
              <a:t/>
            </a:r>
            <a:br>
              <a:rPr lang="en-US" dirty="0"/>
            </a:br>
            <a:r>
              <a:rPr lang="en-US" b="0" dirty="0"/>
              <a:t>Single site,</a:t>
            </a:r>
            <a:r>
              <a:rPr lang="en-US" dirty="0"/>
              <a:t> </a:t>
            </a:r>
            <a:r>
              <a:rPr lang="en-US" b="0" dirty="0"/>
              <a:t>3-Geo geospreading, and replication across storage classes</a:t>
            </a:r>
          </a:p>
        </p:txBody>
      </p:sp>
      <p:grpSp>
        <p:nvGrpSpPr>
          <p:cNvPr id="178" name="Group 177">
            <a:extLst>
              <a:ext uri="{FF2B5EF4-FFF2-40B4-BE49-F238E27FC236}">
                <a16:creationId xmlns:a16="http://schemas.microsoft.com/office/drawing/2014/main" id="{46C88F5D-5B6B-0D69-2020-D2BC6D86AC95}"/>
              </a:ext>
            </a:extLst>
          </p:cNvPr>
          <p:cNvGrpSpPr/>
          <p:nvPr/>
        </p:nvGrpSpPr>
        <p:grpSpPr>
          <a:xfrm>
            <a:off x="1581619" y="974921"/>
            <a:ext cx="1102401" cy="874473"/>
            <a:chOff x="736468" y="1528684"/>
            <a:chExt cx="1102401" cy="874473"/>
          </a:xfrm>
        </p:grpSpPr>
        <p:sp>
          <p:nvSpPr>
            <p:cNvPr id="179" name="Rectangle 178">
              <a:extLst>
                <a:ext uri="{FF2B5EF4-FFF2-40B4-BE49-F238E27FC236}">
                  <a16:creationId xmlns:a16="http://schemas.microsoft.com/office/drawing/2014/main" id="{A091A799-0040-3897-80C1-1460F6F52B01}"/>
                </a:ext>
              </a:extLst>
            </p:cNvPr>
            <p:cNvSpPr/>
            <p:nvPr/>
          </p:nvSpPr>
          <p:spPr>
            <a:xfrm>
              <a:off x="926895" y="1528684"/>
              <a:ext cx="898945" cy="872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80" name="Group 179">
              <a:extLst>
                <a:ext uri="{FF2B5EF4-FFF2-40B4-BE49-F238E27FC236}">
                  <a16:creationId xmlns:a16="http://schemas.microsoft.com/office/drawing/2014/main" id="{7CC2AE6C-5E73-32DC-392E-4B5B4BD6C69E}"/>
                </a:ext>
              </a:extLst>
            </p:cNvPr>
            <p:cNvGrpSpPr/>
            <p:nvPr/>
          </p:nvGrpSpPr>
          <p:grpSpPr>
            <a:xfrm>
              <a:off x="939631" y="1528684"/>
              <a:ext cx="899238" cy="874473"/>
              <a:chOff x="845526" y="951133"/>
              <a:chExt cx="1516590" cy="1474824"/>
            </a:xfrm>
          </p:grpSpPr>
          <p:pic>
            <p:nvPicPr>
              <p:cNvPr id="184" name="Picture 183">
                <a:extLst>
                  <a:ext uri="{FF2B5EF4-FFF2-40B4-BE49-F238E27FC236}">
                    <a16:creationId xmlns:a16="http://schemas.microsoft.com/office/drawing/2014/main" id="{EE5273E9-E21A-F7BC-8BE3-29A7DDB28B8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45526" y="1393919"/>
                <a:ext cx="1516590" cy="1032038"/>
              </a:xfrm>
              <a:prstGeom prst="rect">
                <a:avLst/>
              </a:prstGeom>
            </p:spPr>
          </p:pic>
          <p:grpSp>
            <p:nvGrpSpPr>
              <p:cNvPr id="185" name="Group 184">
                <a:extLst>
                  <a:ext uri="{FF2B5EF4-FFF2-40B4-BE49-F238E27FC236}">
                    <a16:creationId xmlns:a16="http://schemas.microsoft.com/office/drawing/2014/main" id="{8E31AEDC-B36D-EF05-9B01-E634774BCC66}"/>
                  </a:ext>
                </a:extLst>
              </p:cNvPr>
              <p:cNvGrpSpPr/>
              <p:nvPr/>
            </p:nvGrpSpPr>
            <p:grpSpPr>
              <a:xfrm>
                <a:off x="845526" y="951133"/>
                <a:ext cx="1516590" cy="535964"/>
                <a:chOff x="7553488" y="1691446"/>
                <a:chExt cx="1352223" cy="477877"/>
              </a:xfrm>
            </p:grpSpPr>
            <p:pic>
              <p:nvPicPr>
                <p:cNvPr id="186" name="Picture 185">
                  <a:extLst>
                    <a:ext uri="{FF2B5EF4-FFF2-40B4-BE49-F238E27FC236}">
                      <a16:creationId xmlns:a16="http://schemas.microsoft.com/office/drawing/2014/main" id="{42795B53-47AF-9519-09D8-C4D1DD90D4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3488" y="1691446"/>
                  <a:ext cx="1352223" cy="150096"/>
                </a:xfrm>
                <a:prstGeom prst="rect">
                  <a:avLst/>
                </a:prstGeom>
              </p:spPr>
            </p:pic>
            <p:pic>
              <p:nvPicPr>
                <p:cNvPr id="187" name="Picture 186">
                  <a:extLst>
                    <a:ext uri="{FF2B5EF4-FFF2-40B4-BE49-F238E27FC236}">
                      <a16:creationId xmlns:a16="http://schemas.microsoft.com/office/drawing/2014/main" id="{98694A8D-6493-B3EC-835C-9BF667554D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3488" y="1855336"/>
                  <a:ext cx="1352223" cy="150097"/>
                </a:xfrm>
                <a:prstGeom prst="rect">
                  <a:avLst/>
                </a:prstGeom>
              </p:spPr>
            </p:pic>
            <p:pic>
              <p:nvPicPr>
                <p:cNvPr id="188" name="Picture 187">
                  <a:extLst>
                    <a:ext uri="{FF2B5EF4-FFF2-40B4-BE49-F238E27FC236}">
                      <a16:creationId xmlns:a16="http://schemas.microsoft.com/office/drawing/2014/main" id="{A3954900-0C07-4F90-33F3-3D949875C3C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3488" y="2019226"/>
                  <a:ext cx="1352223" cy="150097"/>
                </a:xfrm>
                <a:prstGeom prst="rect">
                  <a:avLst/>
                </a:prstGeom>
              </p:spPr>
            </p:pic>
          </p:grpSp>
        </p:grpSp>
        <p:grpSp>
          <p:nvGrpSpPr>
            <p:cNvPr id="181" name="Group 180">
              <a:extLst>
                <a:ext uri="{FF2B5EF4-FFF2-40B4-BE49-F238E27FC236}">
                  <a16:creationId xmlns:a16="http://schemas.microsoft.com/office/drawing/2014/main" id="{9E654677-8C08-5F2B-76AF-E171E716C2E2}"/>
                </a:ext>
              </a:extLst>
            </p:cNvPr>
            <p:cNvGrpSpPr/>
            <p:nvPr/>
          </p:nvGrpSpPr>
          <p:grpSpPr>
            <a:xfrm>
              <a:off x="736468" y="1638407"/>
              <a:ext cx="418704" cy="734668"/>
              <a:chOff x="732415" y="1871081"/>
              <a:chExt cx="888184" cy="1558430"/>
            </a:xfrm>
          </p:grpSpPr>
          <p:pic>
            <p:nvPicPr>
              <p:cNvPr id="182" name="Picture 181" descr="Icon&#10;&#10;Description automatically generated">
                <a:extLst>
                  <a:ext uri="{FF2B5EF4-FFF2-40B4-BE49-F238E27FC236}">
                    <a16:creationId xmlns:a16="http://schemas.microsoft.com/office/drawing/2014/main" id="{61FFB6F4-CA4D-A20B-FEBE-8B370A9BE6C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2415" y="1871081"/>
                <a:ext cx="863038" cy="863038"/>
              </a:xfrm>
              <a:prstGeom prst="rect">
                <a:avLst/>
              </a:prstGeom>
            </p:spPr>
          </p:pic>
          <p:pic>
            <p:nvPicPr>
              <p:cNvPr id="183" name="Picture 182" descr="Graphical user interface, text, application&#10;&#10;Description automatically generated">
                <a:extLst>
                  <a:ext uri="{FF2B5EF4-FFF2-40B4-BE49-F238E27FC236}">
                    <a16:creationId xmlns:a16="http://schemas.microsoft.com/office/drawing/2014/main" id="{AC4B4806-D4FC-35A9-2B4F-DBCA2172177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7561" y="2566473"/>
                <a:ext cx="863038" cy="863038"/>
              </a:xfrm>
              <a:prstGeom prst="rect">
                <a:avLst/>
              </a:prstGeom>
            </p:spPr>
          </p:pic>
        </p:grpSp>
      </p:grpSp>
      <p:sp>
        <p:nvSpPr>
          <p:cNvPr id="220" name="TextBox 219">
            <a:extLst>
              <a:ext uri="{FF2B5EF4-FFF2-40B4-BE49-F238E27FC236}">
                <a16:creationId xmlns:a16="http://schemas.microsoft.com/office/drawing/2014/main" id="{9FE22E5C-24F3-A4C9-D921-BE1F7A6519E5}"/>
              </a:ext>
            </a:extLst>
          </p:cNvPr>
          <p:cNvSpPr txBox="1"/>
          <p:nvPr/>
        </p:nvSpPr>
        <p:spPr>
          <a:xfrm>
            <a:off x="467332" y="936556"/>
            <a:ext cx="692818" cy="584775"/>
          </a:xfrm>
          <a:prstGeom prst="rect">
            <a:avLst/>
          </a:prstGeom>
          <a:noFill/>
        </p:spPr>
        <p:txBody>
          <a:bodyPr wrap="none" rtlCol="0">
            <a:spAutoFit/>
          </a:bodyPr>
          <a:lstStyle/>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F73C3"/>
                </a:solidFill>
                <a:effectLst/>
                <a:uLnTx/>
                <a:uFillTx/>
                <a:latin typeface="Calibri" charset="0"/>
                <a:ea typeface="ＭＳ Ｐゴシック" charset="0"/>
              </a:rPr>
              <a:t>Single</a:t>
            </a:r>
          </a:p>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F73C3"/>
                </a:solidFill>
                <a:effectLst/>
                <a:uLnTx/>
                <a:uFillTx/>
                <a:latin typeface="Calibri" charset="0"/>
                <a:ea typeface="ＭＳ Ｐゴシック" charset="0"/>
              </a:rPr>
              <a:t>site</a:t>
            </a:r>
          </a:p>
        </p:txBody>
      </p:sp>
      <p:sp>
        <p:nvSpPr>
          <p:cNvPr id="223" name="TextBox 222">
            <a:extLst>
              <a:ext uri="{FF2B5EF4-FFF2-40B4-BE49-F238E27FC236}">
                <a16:creationId xmlns:a16="http://schemas.microsoft.com/office/drawing/2014/main" id="{1EE72EB6-6444-D22B-48C1-1F0B7839698A}"/>
              </a:ext>
            </a:extLst>
          </p:cNvPr>
          <p:cNvSpPr txBox="1"/>
          <p:nvPr/>
        </p:nvSpPr>
        <p:spPr>
          <a:xfrm>
            <a:off x="424930" y="2126452"/>
            <a:ext cx="2409903" cy="338554"/>
          </a:xfrm>
          <a:prstGeom prst="rect">
            <a:avLst/>
          </a:prstGeom>
          <a:noFill/>
        </p:spPr>
        <p:txBody>
          <a:bodyPr wrap="square" rtlCol="0">
            <a:spAutoFit/>
          </a:bodyPr>
          <a:lstStyle/>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F73C3"/>
                </a:solidFill>
                <a:effectLst/>
                <a:uLnTx/>
                <a:uFillTx/>
                <a:latin typeface="Calibri" charset="0"/>
                <a:ea typeface="ＭＳ Ｐゴシック" charset="0"/>
              </a:rPr>
              <a:t>3-Geo geospreading</a:t>
            </a:r>
          </a:p>
        </p:txBody>
      </p:sp>
      <p:sp>
        <p:nvSpPr>
          <p:cNvPr id="19" name="Rectangle 18">
            <a:extLst>
              <a:ext uri="{FF2B5EF4-FFF2-40B4-BE49-F238E27FC236}">
                <a16:creationId xmlns:a16="http://schemas.microsoft.com/office/drawing/2014/main" id="{2E4061FC-7670-B3D2-4BEE-06914B8DD08D}"/>
              </a:ext>
            </a:extLst>
          </p:cNvPr>
          <p:cNvSpPr/>
          <p:nvPr/>
        </p:nvSpPr>
        <p:spPr>
          <a:xfrm>
            <a:off x="3953953" y="799266"/>
            <a:ext cx="5051186" cy="3925896"/>
          </a:xfrm>
          <a:prstGeom prst="rect">
            <a:avLst/>
          </a:prstGeom>
          <a:solidFill>
            <a:srgbClr val="EFF1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2" name="TextBox 221">
            <a:extLst>
              <a:ext uri="{FF2B5EF4-FFF2-40B4-BE49-F238E27FC236}">
                <a16:creationId xmlns:a16="http://schemas.microsoft.com/office/drawing/2014/main" id="{9248255D-755E-9D78-619A-E819342929E2}"/>
              </a:ext>
            </a:extLst>
          </p:cNvPr>
          <p:cNvSpPr txBox="1"/>
          <p:nvPr/>
        </p:nvSpPr>
        <p:spPr>
          <a:xfrm>
            <a:off x="4023973" y="908819"/>
            <a:ext cx="1384631" cy="830997"/>
          </a:xfrm>
          <a:prstGeom prst="rect">
            <a:avLst/>
          </a:prstGeom>
          <a:noFill/>
        </p:spPr>
        <p:txBody>
          <a:bodyPr wrap="square" rtlCol="0">
            <a:spAutoFit/>
          </a:bodyPr>
          <a:lstStyle/>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F73C3"/>
                </a:solidFill>
                <a:effectLst/>
                <a:uLnTx/>
                <a:uFillTx/>
                <a:latin typeface="Calibri" charset="0"/>
                <a:ea typeface="ＭＳ Ｐゴシック" charset="0"/>
              </a:rPr>
              <a:t>Uni &amp; </a:t>
            </a:r>
            <a:br>
              <a:rPr kumimoji="0" lang="en-US" sz="1600" b="1" i="0" u="none" strike="noStrike" kern="1200" cap="none" spc="0" normalizeH="0" baseline="0" noProof="0" dirty="0">
                <a:ln>
                  <a:noFill/>
                </a:ln>
                <a:solidFill>
                  <a:srgbClr val="0F73C3"/>
                </a:solidFill>
                <a:effectLst/>
                <a:uLnTx/>
                <a:uFillTx/>
                <a:latin typeface="Calibri" charset="0"/>
                <a:ea typeface="ＭＳ Ｐゴシック" charset="0"/>
              </a:rPr>
            </a:br>
            <a:r>
              <a:rPr kumimoji="0" lang="en-US" sz="1600" b="1" i="0" u="none" strike="noStrike" kern="1200" cap="none" spc="0" normalizeH="0" baseline="0" noProof="0" dirty="0">
                <a:ln>
                  <a:noFill/>
                </a:ln>
                <a:solidFill>
                  <a:srgbClr val="0F73C3"/>
                </a:solidFill>
                <a:effectLst/>
                <a:uLnTx/>
                <a:uFillTx/>
                <a:latin typeface="Calibri" charset="0"/>
                <a:ea typeface="ＭＳ Ｐゴシック" charset="0"/>
              </a:rPr>
              <a:t>bidirectional</a:t>
            </a:r>
          </a:p>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F73C3"/>
                </a:solidFill>
                <a:effectLst/>
                <a:uLnTx/>
                <a:uFillTx/>
                <a:latin typeface="Calibri" charset="0"/>
                <a:ea typeface="ＭＳ Ｐゴシック" charset="0"/>
              </a:rPr>
              <a:t>replication</a:t>
            </a:r>
          </a:p>
        </p:txBody>
      </p:sp>
      <p:grpSp>
        <p:nvGrpSpPr>
          <p:cNvPr id="128" name="Group 127">
            <a:extLst>
              <a:ext uri="{FF2B5EF4-FFF2-40B4-BE49-F238E27FC236}">
                <a16:creationId xmlns:a16="http://schemas.microsoft.com/office/drawing/2014/main" id="{27937575-3F0E-A654-2C5F-3293518B0C64}"/>
              </a:ext>
            </a:extLst>
          </p:cNvPr>
          <p:cNvGrpSpPr/>
          <p:nvPr/>
        </p:nvGrpSpPr>
        <p:grpSpPr>
          <a:xfrm>
            <a:off x="5316547" y="997426"/>
            <a:ext cx="3491162" cy="942267"/>
            <a:chOff x="5316547" y="997426"/>
            <a:chExt cx="3491162" cy="942267"/>
          </a:xfrm>
        </p:grpSpPr>
        <p:grpSp>
          <p:nvGrpSpPr>
            <p:cNvPr id="26" name="Group 25">
              <a:extLst>
                <a:ext uri="{FF2B5EF4-FFF2-40B4-BE49-F238E27FC236}">
                  <a16:creationId xmlns:a16="http://schemas.microsoft.com/office/drawing/2014/main" id="{89FDCCA9-A433-BC95-400F-8F58BAE7409C}"/>
                </a:ext>
              </a:extLst>
            </p:cNvPr>
            <p:cNvGrpSpPr/>
            <p:nvPr/>
          </p:nvGrpSpPr>
          <p:grpSpPr>
            <a:xfrm>
              <a:off x="5316547" y="1005933"/>
              <a:ext cx="1102401" cy="874473"/>
              <a:chOff x="736468" y="1528684"/>
              <a:chExt cx="1102401" cy="874473"/>
            </a:xfrm>
          </p:grpSpPr>
          <p:sp>
            <p:nvSpPr>
              <p:cNvPr id="27" name="Rectangle 26">
                <a:extLst>
                  <a:ext uri="{FF2B5EF4-FFF2-40B4-BE49-F238E27FC236}">
                    <a16:creationId xmlns:a16="http://schemas.microsoft.com/office/drawing/2014/main" id="{A808A6C8-301F-081C-9E60-D1BD82E88A6B}"/>
                  </a:ext>
                </a:extLst>
              </p:cNvPr>
              <p:cNvSpPr/>
              <p:nvPr/>
            </p:nvSpPr>
            <p:spPr>
              <a:xfrm>
                <a:off x="926895" y="1528684"/>
                <a:ext cx="898945" cy="872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2B70A013-1875-863C-5227-48C46647A0C1}"/>
                  </a:ext>
                </a:extLst>
              </p:cNvPr>
              <p:cNvGrpSpPr/>
              <p:nvPr/>
            </p:nvGrpSpPr>
            <p:grpSpPr>
              <a:xfrm>
                <a:off x="939631" y="1528684"/>
                <a:ext cx="899238" cy="874473"/>
                <a:chOff x="845526" y="951133"/>
                <a:chExt cx="1516590" cy="1474824"/>
              </a:xfrm>
            </p:grpSpPr>
            <p:pic>
              <p:nvPicPr>
                <p:cNvPr id="32" name="Picture 31">
                  <a:extLst>
                    <a:ext uri="{FF2B5EF4-FFF2-40B4-BE49-F238E27FC236}">
                      <a16:creationId xmlns:a16="http://schemas.microsoft.com/office/drawing/2014/main" id="{E3821851-E3D3-09DE-A1CA-AD77B4A30DD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45526" y="1393919"/>
                  <a:ext cx="1516590" cy="1032038"/>
                </a:xfrm>
                <a:prstGeom prst="rect">
                  <a:avLst/>
                </a:prstGeom>
              </p:spPr>
            </p:pic>
            <p:grpSp>
              <p:nvGrpSpPr>
                <p:cNvPr id="34" name="Group 33">
                  <a:extLst>
                    <a:ext uri="{FF2B5EF4-FFF2-40B4-BE49-F238E27FC236}">
                      <a16:creationId xmlns:a16="http://schemas.microsoft.com/office/drawing/2014/main" id="{F88F9E23-8A44-B15C-E04D-B6B74CA369AD}"/>
                    </a:ext>
                  </a:extLst>
                </p:cNvPr>
                <p:cNvGrpSpPr/>
                <p:nvPr/>
              </p:nvGrpSpPr>
              <p:grpSpPr>
                <a:xfrm>
                  <a:off x="845526" y="951133"/>
                  <a:ext cx="1516590" cy="535964"/>
                  <a:chOff x="7553488" y="1691446"/>
                  <a:chExt cx="1352223" cy="477877"/>
                </a:xfrm>
              </p:grpSpPr>
              <p:pic>
                <p:nvPicPr>
                  <p:cNvPr id="35" name="Picture 34">
                    <a:extLst>
                      <a:ext uri="{FF2B5EF4-FFF2-40B4-BE49-F238E27FC236}">
                        <a16:creationId xmlns:a16="http://schemas.microsoft.com/office/drawing/2014/main" id="{4108E017-F4ED-8A24-5E9D-0609968CE99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3488" y="1691446"/>
                    <a:ext cx="1352223" cy="150097"/>
                  </a:xfrm>
                  <a:prstGeom prst="rect">
                    <a:avLst/>
                  </a:prstGeom>
                </p:spPr>
              </p:pic>
              <p:pic>
                <p:nvPicPr>
                  <p:cNvPr id="36" name="Picture 35">
                    <a:extLst>
                      <a:ext uri="{FF2B5EF4-FFF2-40B4-BE49-F238E27FC236}">
                        <a16:creationId xmlns:a16="http://schemas.microsoft.com/office/drawing/2014/main" id="{7BB881BB-39C6-B177-1B8A-370DD3A802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3488" y="1855336"/>
                    <a:ext cx="1352223" cy="150097"/>
                  </a:xfrm>
                  <a:prstGeom prst="rect">
                    <a:avLst/>
                  </a:prstGeom>
                </p:spPr>
              </p:pic>
              <p:pic>
                <p:nvPicPr>
                  <p:cNvPr id="37" name="Picture 36">
                    <a:extLst>
                      <a:ext uri="{FF2B5EF4-FFF2-40B4-BE49-F238E27FC236}">
                        <a16:creationId xmlns:a16="http://schemas.microsoft.com/office/drawing/2014/main" id="{371A6EC6-2C2A-6276-808F-DA03969605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3488" y="2019226"/>
                    <a:ext cx="1352223" cy="150097"/>
                  </a:xfrm>
                  <a:prstGeom prst="rect">
                    <a:avLst/>
                  </a:prstGeom>
                </p:spPr>
              </p:pic>
            </p:grpSp>
          </p:grpSp>
          <p:grpSp>
            <p:nvGrpSpPr>
              <p:cNvPr id="29" name="Group 28">
                <a:extLst>
                  <a:ext uri="{FF2B5EF4-FFF2-40B4-BE49-F238E27FC236}">
                    <a16:creationId xmlns:a16="http://schemas.microsoft.com/office/drawing/2014/main" id="{9EA260A0-5EDB-9CB5-14B9-DCD4C5512751}"/>
                  </a:ext>
                </a:extLst>
              </p:cNvPr>
              <p:cNvGrpSpPr/>
              <p:nvPr/>
            </p:nvGrpSpPr>
            <p:grpSpPr>
              <a:xfrm>
                <a:off x="736468" y="1638407"/>
                <a:ext cx="418704" cy="734668"/>
                <a:chOff x="732415" y="1871081"/>
                <a:chExt cx="888184" cy="1558430"/>
              </a:xfrm>
            </p:grpSpPr>
            <p:pic>
              <p:nvPicPr>
                <p:cNvPr id="30" name="Picture 29" descr="Icon&#10;&#10;Description automatically generated">
                  <a:extLst>
                    <a:ext uri="{FF2B5EF4-FFF2-40B4-BE49-F238E27FC236}">
                      <a16:creationId xmlns:a16="http://schemas.microsoft.com/office/drawing/2014/main" id="{F9C2EAEE-03A3-B88C-766A-E7AEEAD0D6E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2415" y="1871081"/>
                  <a:ext cx="863038" cy="863038"/>
                </a:xfrm>
                <a:prstGeom prst="rect">
                  <a:avLst/>
                </a:prstGeom>
              </p:spPr>
            </p:pic>
            <p:pic>
              <p:nvPicPr>
                <p:cNvPr id="31" name="Picture 30" descr="Graphical user interface, text, application&#10;&#10;Description automatically generated">
                  <a:extLst>
                    <a:ext uri="{FF2B5EF4-FFF2-40B4-BE49-F238E27FC236}">
                      <a16:creationId xmlns:a16="http://schemas.microsoft.com/office/drawing/2014/main" id="{3015B40B-2908-144E-547D-EB45E171F98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7561" y="2566473"/>
                  <a:ext cx="863038" cy="863038"/>
                </a:xfrm>
                <a:prstGeom prst="rect">
                  <a:avLst/>
                </a:prstGeom>
              </p:spPr>
            </p:pic>
          </p:grpSp>
        </p:grpSp>
        <p:grpSp>
          <p:nvGrpSpPr>
            <p:cNvPr id="38" name="Group 37">
              <a:extLst>
                <a:ext uri="{FF2B5EF4-FFF2-40B4-BE49-F238E27FC236}">
                  <a16:creationId xmlns:a16="http://schemas.microsoft.com/office/drawing/2014/main" id="{2CDAAE2B-FFBC-8383-7741-A90C0D3F524B}"/>
                </a:ext>
              </a:extLst>
            </p:cNvPr>
            <p:cNvGrpSpPr/>
            <p:nvPr/>
          </p:nvGrpSpPr>
          <p:grpSpPr>
            <a:xfrm>
              <a:off x="7715463" y="997426"/>
              <a:ext cx="1092246" cy="882979"/>
              <a:chOff x="3275234" y="1549953"/>
              <a:chExt cx="1092246" cy="882979"/>
            </a:xfrm>
          </p:grpSpPr>
          <p:sp>
            <p:nvSpPr>
              <p:cNvPr id="39" name="Rectangle 38">
                <a:extLst>
                  <a:ext uri="{FF2B5EF4-FFF2-40B4-BE49-F238E27FC236}">
                    <a16:creationId xmlns:a16="http://schemas.microsoft.com/office/drawing/2014/main" id="{2E246B9B-B921-6B37-E938-49C21F316554}"/>
                  </a:ext>
                </a:extLst>
              </p:cNvPr>
              <p:cNvSpPr/>
              <p:nvPr/>
            </p:nvSpPr>
            <p:spPr>
              <a:xfrm>
                <a:off x="3275527" y="1549953"/>
                <a:ext cx="898945" cy="872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C8278063-61AE-DE14-9099-395002CC1F31}"/>
                  </a:ext>
                </a:extLst>
              </p:cNvPr>
              <p:cNvGrpSpPr/>
              <p:nvPr/>
            </p:nvGrpSpPr>
            <p:grpSpPr>
              <a:xfrm>
                <a:off x="3275234" y="1558459"/>
                <a:ext cx="899238" cy="874473"/>
                <a:chOff x="845526" y="951133"/>
                <a:chExt cx="1516590" cy="1474824"/>
              </a:xfrm>
            </p:grpSpPr>
            <p:pic>
              <p:nvPicPr>
                <p:cNvPr id="44" name="Picture 43">
                  <a:extLst>
                    <a:ext uri="{FF2B5EF4-FFF2-40B4-BE49-F238E27FC236}">
                      <a16:creationId xmlns:a16="http://schemas.microsoft.com/office/drawing/2014/main" id="{5AB521A0-EBB9-0A45-C7AB-A0A53FDCFE0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45526" y="1393918"/>
                  <a:ext cx="1516590" cy="1032039"/>
                </a:xfrm>
                <a:prstGeom prst="rect">
                  <a:avLst/>
                </a:prstGeom>
              </p:spPr>
            </p:pic>
            <p:grpSp>
              <p:nvGrpSpPr>
                <p:cNvPr id="46" name="Group 45">
                  <a:extLst>
                    <a:ext uri="{FF2B5EF4-FFF2-40B4-BE49-F238E27FC236}">
                      <a16:creationId xmlns:a16="http://schemas.microsoft.com/office/drawing/2014/main" id="{F786FFA8-EF1B-92F2-EFE3-0A9BA4D7601D}"/>
                    </a:ext>
                  </a:extLst>
                </p:cNvPr>
                <p:cNvGrpSpPr/>
                <p:nvPr/>
              </p:nvGrpSpPr>
              <p:grpSpPr>
                <a:xfrm>
                  <a:off x="845526" y="951133"/>
                  <a:ext cx="1516590" cy="535964"/>
                  <a:chOff x="7553488" y="1691446"/>
                  <a:chExt cx="1352223" cy="477877"/>
                </a:xfrm>
              </p:grpSpPr>
              <p:pic>
                <p:nvPicPr>
                  <p:cNvPr id="47" name="Picture 46">
                    <a:extLst>
                      <a:ext uri="{FF2B5EF4-FFF2-40B4-BE49-F238E27FC236}">
                        <a16:creationId xmlns:a16="http://schemas.microsoft.com/office/drawing/2014/main" id="{21A92104-9722-3AE9-C1E6-FE1A8B5AB55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3488" y="1691446"/>
                    <a:ext cx="1352223" cy="150097"/>
                  </a:xfrm>
                  <a:prstGeom prst="rect">
                    <a:avLst/>
                  </a:prstGeom>
                </p:spPr>
              </p:pic>
              <p:pic>
                <p:nvPicPr>
                  <p:cNvPr id="48" name="Picture 47">
                    <a:extLst>
                      <a:ext uri="{FF2B5EF4-FFF2-40B4-BE49-F238E27FC236}">
                        <a16:creationId xmlns:a16="http://schemas.microsoft.com/office/drawing/2014/main" id="{66111495-39F4-A6D3-9443-B459DF3DC5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3488" y="1855336"/>
                    <a:ext cx="1352223" cy="150097"/>
                  </a:xfrm>
                  <a:prstGeom prst="rect">
                    <a:avLst/>
                  </a:prstGeom>
                </p:spPr>
              </p:pic>
              <p:pic>
                <p:nvPicPr>
                  <p:cNvPr id="49" name="Picture 48">
                    <a:extLst>
                      <a:ext uri="{FF2B5EF4-FFF2-40B4-BE49-F238E27FC236}">
                        <a16:creationId xmlns:a16="http://schemas.microsoft.com/office/drawing/2014/main" id="{44636ED2-2E47-12E0-2721-00B7952D4C2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3488" y="2019226"/>
                    <a:ext cx="1352223" cy="150097"/>
                  </a:xfrm>
                  <a:prstGeom prst="rect">
                    <a:avLst/>
                  </a:prstGeom>
                </p:spPr>
              </p:pic>
            </p:grpSp>
          </p:grpSp>
          <p:grpSp>
            <p:nvGrpSpPr>
              <p:cNvPr id="41" name="Group 40">
                <a:extLst>
                  <a:ext uri="{FF2B5EF4-FFF2-40B4-BE49-F238E27FC236}">
                    <a16:creationId xmlns:a16="http://schemas.microsoft.com/office/drawing/2014/main" id="{5B25CD83-E33B-41E4-78DD-E8F6DD2E87A5}"/>
                  </a:ext>
                </a:extLst>
              </p:cNvPr>
              <p:cNvGrpSpPr/>
              <p:nvPr/>
            </p:nvGrpSpPr>
            <p:grpSpPr>
              <a:xfrm>
                <a:off x="3948776" y="1638407"/>
                <a:ext cx="418704" cy="734668"/>
                <a:chOff x="732415" y="1871081"/>
                <a:chExt cx="888184" cy="1558430"/>
              </a:xfrm>
            </p:grpSpPr>
            <p:pic>
              <p:nvPicPr>
                <p:cNvPr id="42" name="Picture 41" descr="Icon&#10;&#10;Description automatically generated">
                  <a:extLst>
                    <a:ext uri="{FF2B5EF4-FFF2-40B4-BE49-F238E27FC236}">
                      <a16:creationId xmlns:a16="http://schemas.microsoft.com/office/drawing/2014/main" id="{09646B2A-A454-636B-686B-22FC795D857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2415" y="1871081"/>
                  <a:ext cx="863038" cy="863038"/>
                </a:xfrm>
                <a:prstGeom prst="rect">
                  <a:avLst/>
                </a:prstGeom>
              </p:spPr>
            </p:pic>
            <p:pic>
              <p:nvPicPr>
                <p:cNvPr id="43" name="Picture 42" descr="Graphical user interface, text, application&#10;&#10;Description automatically generated">
                  <a:extLst>
                    <a:ext uri="{FF2B5EF4-FFF2-40B4-BE49-F238E27FC236}">
                      <a16:creationId xmlns:a16="http://schemas.microsoft.com/office/drawing/2014/main" id="{E1C89AE6-8598-B5C7-D93A-1F81024EE17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7561" y="2566473"/>
                  <a:ext cx="863038" cy="863038"/>
                </a:xfrm>
                <a:prstGeom prst="rect">
                  <a:avLst/>
                </a:prstGeom>
              </p:spPr>
            </p:pic>
          </p:grpSp>
        </p:grpSp>
        <p:grpSp>
          <p:nvGrpSpPr>
            <p:cNvPr id="45" name="Group 44">
              <a:extLst>
                <a:ext uri="{FF2B5EF4-FFF2-40B4-BE49-F238E27FC236}">
                  <a16:creationId xmlns:a16="http://schemas.microsoft.com/office/drawing/2014/main" id="{FAC0B41F-0F3C-82D4-400B-0C52E9810E00}"/>
                </a:ext>
              </a:extLst>
            </p:cNvPr>
            <p:cNvGrpSpPr/>
            <p:nvPr/>
          </p:nvGrpSpPr>
          <p:grpSpPr>
            <a:xfrm>
              <a:off x="6353086" y="998717"/>
              <a:ext cx="1428288" cy="940976"/>
              <a:chOff x="2349889" y="3527977"/>
              <a:chExt cx="1428288" cy="940976"/>
            </a:xfrm>
          </p:grpSpPr>
          <p:grpSp>
            <p:nvGrpSpPr>
              <p:cNvPr id="114" name="Group 113">
                <a:extLst>
                  <a:ext uri="{FF2B5EF4-FFF2-40B4-BE49-F238E27FC236}">
                    <a16:creationId xmlns:a16="http://schemas.microsoft.com/office/drawing/2014/main" id="{41ADD267-6EF1-C27A-CCD6-660C93B09514}"/>
                  </a:ext>
                </a:extLst>
              </p:cNvPr>
              <p:cNvGrpSpPr/>
              <p:nvPr/>
            </p:nvGrpSpPr>
            <p:grpSpPr>
              <a:xfrm>
                <a:off x="2349889" y="4255368"/>
                <a:ext cx="1428288" cy="213585"/>
                <a:chOff x="2466418" y="1734732"/>
                <a:chExt cx="1428288" cy="213585"/>
              </a:xfrm>
            </p:grpSpPr>
            <p:sp>
              <p:nvSpPr>
                <p:cNvPr id="25" name="TextBox 24">
                  <a:extLst>
                    <a:ext uri="{FF2B5EF4-FFF2-40B4-BE49-F238E27FC236}">
                      <a16:creationId xmlns:a16="http://schemas.microsoft.com/office/drawing/2014/main" id="{F3998EE0-0E12-F783-8033-A2A7594E720B}"/>
                    </a:ext>
                  </a:extLst>
                </p:cNvPr>
                <p:cNvSpPr txBox="1"/>
                <p:nvPr/>
              </p:nvSpPr>
              <p:spPr>
                <a:xfrm>
                  <a:off x="3477604" y="1734732"/>
                  <a:ext cx="417102" cy="213585"/>
                </a:xfrm>
                <a:prstGeom prst="rect">
                  <a:avLst/>
                </a:prstGeom>
                <a:noFill/>
              </p:spPr>
              <p:txBody>
                <a:bodyPr wrap="none" rtlCol="0">
                  <a:spAutoFit/>
                </a:bodyPr>
                <a:lstStyle/>
                <a:p>
                  <a:pPr marL="0" marR="0" lvl="0" indent="0" algn="ctr" defTabSz="685766" rtl="0" eaLnBrk="1" fontAlgn="base" latinLnBrk="0" hangingPunct="1">
                    <a:lnSpc>
                      <a:spcPct val="100000"/>
                    </a:lnSpc>
                    <a:spcBef>
                      <a:spcPct val="0"/>
                    </a:spcBef>
                    <a:spcAft>
                      <a:spcPct val="0"/>
                    </a:spcAft>
                    <a:buClrTx/>
                    <a:buSzTx/>
                    <a:buFontTx/>
                    <a:buNone/>
                    <a:tabLst/>
                    <a:defRPr/>
                  </a:pPr>
                  <a:r>
                    <a:rPr kumimoji="0" lang="en-US" sz="788" b="1" i="0" u="none" strike="noStrike" kern="1200" cap="none" spc="0" normalizeH="0" baseline="0" noProof="0" dirty="0">
                      <a:ln>
                        <a:noFill/>
                      </a:ln>
                      <a:solidFill>
                        <a:srgbClr val="00B6F1"/>
                      </a:solidFill>
                      <a:effectLst/>
                      <a:uLnTx/>
                      <a:uFillTx/>
                      <a:latin typeface="Calibri" panose="020F0502020204030204"/>
                      <a:ea typeface="ＭＳ Ｐゴシック" charset="0"/>
                    </a:rPr>
                    <a:t>Site 2</a:t>
                  </a:r>
                </a:p>
              </p:txBody>
            </p:sp>
            <p:sp>
              <p:nvSpPr>
                <p:cNvPr id="112" name="TextBox 111">
                  <a:extLst>
                    <a:ext uri="{FF2B5EF4-FFF2-40B4-BE49-F238E27FC236}">
                      <a16:creationId xmlns:a16="http://schemas.microsoft.com/office/drawing/2014/main" id="{B9BC68F9-248E-061B-8F4A-112F0FED4125}"/>
                    </a:ext>
                  </a:extLst>
                </p:cNvPr>
                <p:cNvSpPr txBox="1"/>
                <p:nvPr/>
              </p:nvSpPr>
              <p:spPr>
                <a:xfrm>
                  <a:off x="2466418" y="1734732"/>
                  <a:ext cx="417102" cy="213585"/>
                </a:xfrm>
                <a:prstGeom prst="rect">
                  <a:avLst/>
                </a:prstGeom>
                <a:noFill/>
              </p:spPr>
              <p:txBody>
                <a:bodyPr wrap="none" rtlCol="0">
                  <a:spAutoFit/>
                </a:bodyPr>
                <a:lstStyle/>
                <a:p>
                  <a:pPr marL="0" marR="0" lvl="0" indent="0" algn="ctr" defTabSz="685766" rtl="0" eaLnBrk="1" fontAlgn="base" latinLnBrk="0" hangingPunct="1">
                    <a:lnSpc>
                      <a:spcPct val="100000"/>
                    </a:lnSpc>
                    <a:spcBef>
                      <a:spcPct val="0"/>
                    </a:spcBef>
                    <a:spcAft>
                      <a:spcPct val="0"/>
                    </a:spcAft>
                    <a:buClrTx/>
                    <a:buSzTx/>
                    <a:buFontTx/>
                    <a:buNone/>
                    <a:tabLst/>
                    <a:defRPr/>
                  </a:pPr>
                  <a:r>
                    <a:rPr kumimoji="0" lang="en-US" sz="788" b="1" i="0" u="none" strike="noStrike" kern="1200" cap="none" spc="0" normalizeH="0" baseline="0" noProof="0" dirty="0">
                      <a:ln>
                        <a:noFill/>
                      </a:ln>
                      <a:solidFill>
                        <a:srgbClr val="00B6F1"/>
                      </a:solidFill>
                      <a:effectLst/>
                      <a:uLnTx/>
                      <a:uFillTx/>
                      <a:latin typeface="Calibri" panose="020F0502020204030204"/>
                      <a:ea typeface="ＭＳ Ｐゴシック" charset="0"/>
                    </a:rPr>
                    <a:t>Site 1</a:t>
                  </a:r>
                </a:p>
              </p:txBody>
            </p:sp>
          </p:grpSp>
          <p:grpSp>
            <p:nvGrpSpPr>
              <p:cNvPr id="239" name="Group 238">
                <a:extLst>
                  <a:ext uri="{FF2B5EF4-FFF2-40B4-BE49-F238E27FC236}">
                    <a16:creationId xmlns:a16="http://schemas.microsoft.com/office/drawing/2014/main" id="{20A77C7F-6514-9DE1-281E-C3E7E1AF9F6E}"/>
                  </a:ext>
                </a:extLst>
              </p:cNvPr>
              <p:cNvGrpSpPr/>
              <p:nvPr/>
            </p:nvGrpSpPr>
            <p:grpSpPr>
              <a:xfrm>
                <a:off x="2783942" y="3527977"/>
                <a:ext cx="584318" cy="275768"/>
                <a:chOff x="2846753" y="3324336"/>
                <a:chExt cx="584318" cy="275768"/>
              </a:xfrm>
            </p:grpSpPr>
            <p:pic>
              <p:nvPicPr>
                <p:cNvPr id="240" name="Picture 239">
                  <a:extLst>
                    <a:ext uri="{FF2B5EF4-FFF2-40B4-BE49-F238E27FC236}">
                      <a16:creationId xmlns:a16="http://schemas.microsoft.com/office/drawing/2014/main" id="{5F98B5DB-F159-A489-E757-2E0F256E0C6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846753" y="3324336"/>
                  <a:ext cx="192980" cy="275768"/>
                </a:xfrm>
                <a:prstGeom prst="rect">
                  <a:avLst/>
                </a:prstGeom>
              </p:spPr>
            </p:pic>
            <p:pic>
              <p:nvPicPr>
                <p:cNvPr id="241" name="Picture 240">
                  <a:extLst>
                    <a:ext uri="{FF2B5EF4-FFF2-40B4-BE49-F238E27FC236}">
                      <a16:creationId xmlns:a16="http://schemas.microsoft.com/office/drawing/2014/main" id="{F95E6B70-1FAB-DB81-7C76-8BF6230EBC6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42422" y="3324336"/>
                  <a:ext cx="192980" cy="275768"/>
                </a:xfrm>
                <a:prstGeom prst="rect">
                  <a:avLst/>
                </a:prstGeom>
              </p:spPr>
            </p:pic>
            <p:pic>
              <p:nvPicPr>
                <p:cNvPr id="242" name="Picture 241">
                  <a:extLst>
                    <a:ext uri="{FF2B5EF4-FFF2-40B4-BE49-F238E27FC236}">
                      <a16:creationId xmlns:a16="http://schemas.microsoft.com/office/drawing/2014/main" id="{C1CC0663-CC64-FE36-484C-2FAB41DE98F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38091" y="3324336"/>
                  <a:ext cx="192980" cy="275768"/>
                </a:xfrm>
                <a:prstGeom prst="rect">
                  <a:avLst/>
                </a:prstGeom>
              </p:spPr>
            </p:pic>
          </p:grpSp>
          <p:cxnSp>
            <p:nvCxnSpPr>
              <p:cNvPr id="243" name="Straight Arrow Connector 242">
                <a:extLst>
                  <a:ext uri="{FF2B5EF4-FFF2-40B4-BE49-F238E27FC236}">
                    <a16:creationId xmlns:a16="http://schemas.microsoft.com/office/drawing/2014/main" id="{687B0627-7EEB-67CA-F941-946515261D7C}"/>
                  </a:ext>
                </a:extLst>
              </p:cNvPr>
              <p:cNvCxnSpPr>
                <a:cxnSpLocks/>
              </p:cNvCxnSpPr>
              <p:nvPr/>
            </p:nvCxnSpPr>
            <p:spPr>
              <a:xfrm flipV="1">
                <a:off x="2439937" y="3848341"/>
                <a:ext cx="1272328" cy="5376"/>
              </a:xfrm>
              <a:prstGeom prst="straightConnector1">
                <a:avLst/>
              </a:prstGeom>
              <a:ln w="28575" cmpd="sng">
                <a:solidFill>
                  <a:schemeClr val="accent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46" name="TextBox 245">
                <a:extLst>
                  <a:ext uri="{FF2B5EF4-FFF2-40B4-BE49-F238E27FC236}">
                    <a16:creationId xmlns:a16="http://schemas.microsoft.com/office/drawing/2014/main" id="{29F54F93-C06F-42E5-8E00-0DF56BF69077}"/>
                  </a:ext>
                </a:extLst>
              </p:cNvPr>
              <p:cNvSpPr txBox="1"/>
              <p:nvPr/>
            </p:nvSpPr>
            <p:spPr>
              <a:xfrm>
                <a:off x="2438495" y="3857900"/>
                <a:ext cx="1236554" cy="507831"/>
              </a:xfrm>
              <a:prstGeom prst="rect">
                <a:avLst/>
              </a:prstGeom>
              <a:noFill/>
            </p:spPr>
            <p:txBody>
              <a:bodyPr wrap="square" rtlCol="0">
                <a:spAutoFit/>
              </a:bodyPr>
              <a:lstStyle/>
              <a:p>
                <a:pPr marL="0" marR="0" lvl="0" indent="0" algn="ctr" defTabSz="914355"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F73C3"/>
                    </a:solidFill>
                    <a:effectLst/>
                    <a:uLnTx/>
                    <a:uFillTx/>
                    <a:latin typeface="Calibri" charset="0"/>
                    <a:ea typeface="ＭＳ Ｐゴシック" charset="0"/>
                  </a:rPr>
                  <a:t>Between and across active and cold storage classes</a:t>
                </a:r>
              </a:p>
            </p:txBody>
          </p:sp>
        </p:grpSp>
      </p:grpSp>
      <p:sp>
        <p:nvSpPr>
          <p:cNvPr id="266" name="TextBox 265">
            <a:extLst>
              <a:ext uri="{FF2B5EF4-FFF2-40B4-BE49-F238E27FC236}">
                <a16:creationId xmlns:a16="http://schemas.microsoft.com/office/drawing/2014/main" id="{490F696F-89F1-0002-6062-86F9BE69F163}"/>
              </a:ext>
            </a:extLst>
          </p:cNvPr>
          <p:cNvSpPr txBox="1"/>
          <p:nvPr/>
        </p:nvSpPr>
        <p:spPr>
          <a:xfrm>
            <a:off x="4066314" y="3680574"/>
            <a:ext cx="1141018" cy="830997"/>
          </a:xfrm>
          <a:prstGeom prst="rect">
            <a:avLst/>
          </a:prstGeom>
          <a:noFill/>
        </p:spPr>
        <p:txBody>
          <a:bodyPr wrap="none" rtlCol="0">
            <a:spAutoFit/>
          </a:bodyPr>
          <a:lstStyle/>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F73C3"/>
                </a:solidFill>
                <a:effectLst/>
                <a:uLnTx/>
                <a:uFillTx/>
                <a:latin typeface="Calibri" charset="0"/>
                <a:ea typeface="ＭＳ Ｐゴシック" charset="0"/>
              </a:rPr>
              <a:t>Hybrid </a:t>
            </a:r>
          </a:p>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F73C3"/>
                </a:solidFill>
                <a:effectLst/>
                <a:uLnTx/>
                <a:uFillTx/>
                <a:latin typeface="Calibri" charset="0"/>
                <a:ea typeface="ＭＳ Ｐゴシック" charset="0"/>
              </a:rPr>
              <a:t>replication </a:t>
            </a:r>
            <a:br>
              <a:rPr kumimoji="0" lang="en-US" sz="1600" b="1" i="0" u="none" strike="noStrike" kern="1200" cap="none" spc="0" normalizeH="0" baseline="0" noProof="0" dirty="0">
                <a:ln>
                  <a:noFill/>
                </a:ln>
                <a:solidFill>
                  <a:srgbClr val="0F73C3"/>
                </a:solidFill>
                <a:effectLst/>
                <a:uLnTx/>
                <a:uFillTx/>
                <a:latin typeface="Calibri" charset="0"/>
                <a:ea typeface="ＭＳ Ｐゴシック" charset="0"/>
              </a:rPr>
            </a:br>
            <a:endParaRPr kumimoji="0" lang="en-US" sz="1600" b="1" i="0" u="none" strike="noStrike" kern="1200" cap="none" spc="0" normalizeH="0" baseline="0" noProof="0" dirty="0">
              <a:ln>
                <a:noFill/>
              </a:ln>
              <a:solidFill>
                <a:srgbClr val="0F73C3"/>
              </a:solidFill>
              <a:effectLst/>
              <a:uLnTx/>
              <a:uFillTx/>
              <a:latin typeface="Calibri" charset="0"/>
              <a:ea typeface="ＭＳ Ｐゴシック" charset="0"/>
            </a:endParaRPr>
          </a:p>
        </p:txBody>
      </p:sp>
      <p:grpSp>
        <p:nvGrpSpPr>
          <p:cNvPr id="167" name="Group 166">
            <a:extLst>
              <a:ext uri="{FF2B5EF4-FFF2-40B4-BE49-F238E27FC236}">
                <a16:creationId xmlns:a16="http://schemas.microsoft.com/office/drawing/2014/main" id="{15741211-7924-543F-2B75-EEFDC8624556}"/>
              </a:ext>
            </a:extLst>
          </p:cNvPr>
          <p:cNvGrpSpPr/>
          <p:nvPr/>
        </p:nvGrpSpPr>
        <p:grpSpPr>
          <a:xfrm>
            <a:off x="5364356" y="3727597"/>
            <a:ext cx="3399772" cy="883659"/>
            <a:chOff x="5364356" y="3727597"/>
            <a:chExt cx="3399772" cy="883659"/>
          </a:xfrm>
        </p:grpSpPr>
        <p:pic>
          <p:nvPicPr>
            <p:cNvPr id="224" name="Picture 223">
              <a:extLst>
                <a:ext uri="{FF2B5EF4-FFF2-40B4-BE49-F238E27FC236}">
                  <a16:creationId xmlns:a16="http://schemas.microsoft.com/office/drawing/2014/main" id="{18A9ACAE-EB74-79E1-5956-9812572DD054}"/>
                </a:ext>
              </a:extLst>
            </p:cNvPr>
            <p:cNvPicPr>
              <a:picLocks noChangeAspect="1"/>
            </p:cNvPicPr>
            <p:nvPr/>
          </p:nvPicPr>
          <p:blipFill>
            <a:blip r:embed="rId8" cstate="screen">
              <a:clrChange>
                <a:clrFrom>
                  <a:srgbClr val="FFFFFF"/>
                </a:clrFrom>
                <a:clrTo>
                  <a:srgbClr val="FFFFFF">
                    <a:alpha val="0"/>
                  </a:srgbClr>
                </a:clrTo>
              </a:clrChang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7787720" y="3733811"/>
              <a:ext cx="607973" cy="403836"/>
            </a:xfrm>
            <a:prstGeom prst="rect">
              <a:avLst/>
            </a:prstGeom>
          </p:spPr>
        </p:pic>
        <p:grpSp>
          <p:nvGrpSpPr>
            <p:cNvPr id="225" name="Group 224">
              <a:extLst>
                <a:ext uri="{FF2B5EF4-FFF2-40B4-BE49-F238E27FC236}">
                  <a16:creationId xmlns:a16="http://schemas.microsoft.com/office/drawing/2014/main" id="{D470F17D-E554-DE5C-4439-222D90152AA0}"/>
                </a:ext>
              </a:extLst>
            </p:cNvPr>
            <p:cNvGrpSpPr/>
            <p:nvPr/>
          </p:nvGrpSpPr>
          <p:grpSpPr>
            <a:xfrm>
              <a:off x="6815220" y="3727597"/>
              <a:ext cx="584318" cy="275768"/>
              <a:chOff x="7226215" y="3294594"/>
              <a:chExt cx="584318" cy="275768"/>
            </a:xfrm>
          </p:grpSpPr>
          <p:pic>
            <p:nvPicPr>
              <p:cNvPr id="226" name="Picture 225">
                <a:extLst>
                  <a:ext uri="{FF2B5EF4-FFF2-40B4-BE49-F238E27FC236}">
                    <a16:creationId xmlns:a16="http://schemas.microsoft.com/office/drawing/2014/main" id="{BF82F2DF-C89B-D4F1-7209-F03C754449C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26215" y="3294594"/>
                <a:ext cx="192980" cy="275768"/>
              </a:xfrm>
              <a:prstGeom prst="rect">
                <a:avLst/>
              </a:prstGeom>
            </p:spPr>
          </p:pic>
          <p:pic>
            <p:nvPicPr>
              <p:cNvPr id="227" name="Picture 226">
                <a:extLst>
                  <a:ext uri="{FF2B5EF4-FFF2-40B4-BE49-F238E27FC236}">
                    <a16:creationId xmlns:a16="http://schemas.microsoft.com/office/drawing/2014/main" id="{99D5F48B-82F7-1422-0883-D59D4296A1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421884" y="3294594"/>
                <a:ext cx="192980" cy="275768"/>
              </a:xfrm>
              <a:prstGeom prst="rect">
                <a:avLst/>
              </a:prstGeom>
            </p:spPr>
          </p:pic>
          <p:pic>
            <p:nvPicPr>
              <p:cNvPr id="228" name="Picture 227">
                <a:extLst>
                  <a:ext uri="{FF2B5EF4-FFF2-40B4-BE49-F238E27FC236}">
                    <a16:creationId xmlns:a16="http://schemas.microsoft.com/office/drawing/2014/main" id="{FE0D915D-B635-2410-641B-E9BC641C67D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17553" y="3294594"/>
                <a:ext cx="192980" cy="275768"/>
              </a:xfrm>
              <a:prstGeom prst="rect">
                <a:avLst/>
              </a:prstGeom>
            </p:spPr>
          </p:pic>
        </p:grpSp>
        <p:sp>
          <p:nvSpPr>
            <p:cNvPr id="260" name="TextBox 259">
              <a:extLst>
                <a:ext uri="{FF2B5EF4-FFF2-40B4-BE49-F238E27FC236}">
                  <a16:creationId xmlns:a16="http://schemas.microsoft.com/office/drawing/2014/main" id="{A9CFACB1-A18F-6755-60E7-D42B0BEE4191}"/>
                </a:ext>
              </a:extLst>
            </p:cNvPr>
            <p:cNvSpPr txBox="1"/>
            <p:nvPr/>
          </p:nvSpPr>
          <p:spPr>
            <a:xfrm>
              <a:off x="6610561" y="4071208"/>
              <a:ext cx="1055037" cy="369332"/>
            </a:xfrm>
            <a:prstGeom prst="rect">
              <a:avLst/>
            </a:prstGeom>
            <a:noFill/>
          </p:spPr>
          <p:txBody>
            <a:bodyPr wrap="square" rtlCol="0">
              <a:spAutoFit/>
            </a:bodyPr>
            <a:lstStyle/>
            <a:p>
              <a:pPr marL="0" marR="0" lvl="0" indent="0" algn="ctr" defTabSz="914355"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F73C3"/>
                  </a:solidFill>
                  <a:effectLst/>
                  <a:uLnTx/>
                  <a:uFillTx/>
                  <a:latin typeface="Calibri" charset="0"/>
                  <a:ea typeface="ＭＳ Ｐゴシック" charset="0"/>
                </a:rPr>
                <a:t>To any supported storage class</a:t>
              </a:r>
            </a:p>
          </p:txBody>
        </p:sp>
        <p:sp>
          <p:nvSpPr>
            <p:cNvPr id="261" name="TextBox 260">
              <a:extLst>
                <a:ext uri="{FF2B5EF4-FFF2-40B4-BE49-F238E27FC236}">
                  <a16:creationId xmlns:a16="http://schemas.microsoft.com/office/drawing/2014/main" id="{8121DD80-14B9-18F3-1435-144A40BAE5DD}"/>
                </a:ext>
              </a:extLst>
            </p:cNvPr>
            <p:cNvSpPr txBox="1"/>
            <p:nvPr/>
          </p:nvSpPr>
          <p:spPr>
            <a:xfrm>
              <a:off x="7768322" y="4063911"/>
              <a:ext cx="995806" cy="369332"/>
            </a:xfrm>
            <a:prstGeom prst="rect">
              <a:avLst/>
            </a:prstGeom>
            <a:noFill/>
          </p:spPr>
          <p:txBody>
            <a:bodyPr wrap="square" rtlCol="0">
              <a:spAutoFit/>
            </a:bodyPr>
            <a:lstStyle/>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22222"/>
                  </a:solidFill>
                  <a:effectLst/>
                  <a:uLnTx/>
                  <a:uFillTx/>
                  <a:latin typeface="Calibri" charset="0"/>
                  <a:ea typeface="ＭＳ Ｐゴシック" charset="0"/>
                </a:rPr>
                <a:t>and other </a:t>
              </a:r>
              <a:br>
                <a:rPr kumimoji="0" lang="en-US" sz="900" b="0" i="0" u="none" strike="noStrike" kern="1200" cap="none" spc="0" normalizeH="0" baseline="0" noProof="0" dirty="0">
                  <a:ln>
                    <a:noFill/>
                  </a:ln>
                  <a:solidFill>
                    <a:srgbClr val="222222"/>
                  </a:solidFill>
                  <a:effectLst/>
                  <a:uLnTx/>
                  <a:uFillTx/>
                  <a:latin typeface="Calibri" charset="0"/>
                  <a:ea typeface="ＭＳ Ｐゴシック" charset="0"/>
                </a:rPr>
              </a:br>
              <a:r>
                <a:rPr kumimoji="0" lang="en-US" sz="900" b="0" i="0" u="none" strike="noStrike" kern="1200" cap="none" spc="0" normalizeH="0" baseline="0" noProof="0" dirty="0">
                  <a:ln>
                    <a:noFill/>
                  </a:ln>
                  <a:solidFill>
                    <a:srgbClr val="222222"/>
                  </a:solidFill>
                  <a:effectLst/>
                  <a:uLnTx/>
                  <a:uFillTx/>
                  <a:latin typeface="Calibri" charset="0"/>
                  <a:ea typeface="ＭＳ Ｐゴシック" charset="0"/>
                </a:rPr>
                <a:t>S3 targets</a:t>
              </a:r>
            </a:p>
          </p:txBody>
        </p:sp>
        <p:grpSp>
          <p:nvGrpSpPr>
            <p:cNvPr id="50" name="Group 49">
              <a:extLst>
                <a:ext uri="{FF2B5EF4-FFF2-40B4-BE49-F238E27FC236}">
                  <a16:creationId xmlns:a16="http://schemas.microsoft.com/office/drawing/2014/main" id="{4CF6DF47-48B2-9EE9-0358-179E18363169}"/>
                </a:ext>
              </a:extLst>
            </p:cNvPr>
            <p:cNvGrpSpPr/>
            <p:nvPr/>
          </p:nvGrpSpPr>
          <p:grpSpPr>
            <a:xfrm>
              <a:off x="5364356" y="3736783"/>
              <a:ext cx="1102401" cy="874473"/>
              <a:chOff x="736468" y="1528684"/>
              <a:chExt cx="1102401" cy="874473"/>
            </a:xfrm>
          </p:grpSpPr>
          <p:sp>
            <p:nvSpPr>
              <p:cNvPr id="51" name="Rectangle 50">
                <a:extLst>
                  <a:ext uri="{FF2B5EF4-FFF2-40B4-BE49-F238E27FC236}">
                    <a16:creationId xmlns:a16="http://schemas.microsoft.com/office/drawing/2014/main" id="{37AA4FA7-C0E3-24B7-1DE4-9C06D92ED23E}"/>
                  </a:ext>
                </a:extLst>
              </p:cNvPr>
              <p:cNvSpPr/>
              <p:nvPr/>
            </p:nvSpPr>
            <p:spPr>
              <a:xfrm>
                <a:off x="926895" y="1528684"/>
                <a:ext cx="898945" cy="872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52" name="Group 51">
                <a:extLst>
                  <a:ext uri="{FF2B5EF4-FFF2-40B4-BE49-F238E27FC236}">
                    <a16:creationId xmlns:a16="http://schemas.microsoft.com/office/drawing/2014/main" id="{FB991C57-C4E6-A61A-4455-214874FD69A7}"/>
                  </a:ext>
                </a:extLst>
              </p:cNvPr>
              <p:cNvGrpSpPr/>
              <p:nvPr/>
            </p:nvGrpSpPr>
            <p:grpSpPr>
              <a:xfrm>
                <a:off x="939631" y="1528684"/>
                <a:ext cx="899238" cy="874473"/>
                <a:chOff x="845526" y="951133"/>
                <a:chExt cx="1516590" cy="1474824"/>
              </a:xfrm>
            </p:grpSpPr>
            <p:pic>
              <p:nvPicPr>
                <p:cNvPr id="66" name="Picture 65">
                  <a:extLst>
                    <a:ext uri="{FF2B5EF4-FFF2-40B4-BE49-F238E27FC236}">
                      <a16:creationId xmlns:a16="http://schemas.microsoft.com/office/drawing/2014/main" id="{5E190B0F-8DE4-8630-BAAC-658FCDE320A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45526" y="1393919"/>
                  <a:ext cx="1516590" cy="1032038"/>
                </a:xfrm>
                <a:prstGeom prst="rect">
                  <a:avLst/>
                </a:prstGeom>
              </p:spPr>
            </p:pic>
            <p:grpSp>
              <p:nvGrpSpPr>
                <p:cNvPr id="67" name="Group 66">
                  <a:extLst>
                    <a:ext uri="{FF2B5EF4-FFF2-40B4-BE49-F238E27FC236}">
                      <a16:creationId xmlns:a16="http://schemas.microsoft.com/office/drawing/2014/main" id="{36F0A3C0-09F8-377D-9BC5-89954CAA62F7}"/>
                    </a:ext>
                  </a:extLst>
                </p:cNvPr>
                <p:cNvGrpSpPr/>
                <p:nvPr/>
              </p:nvGrpSpPr>
              <p:grpSpPr>
                <a:xfrm>
                  <a:off x="845526" y="951133"/>
                  <a:ext cx="1516590" cy="535964"/>
                  <a:chOff x="7553488" y="1691446"/>
                  <a:chExt cx="1352223" cy="477877"/>
                </a:xfrm>
              </p:grpSpPr>
              <p:pic>
                <p:nvPicPr>
                  <p:cNvPr id="68" name="Picture 67">
                    <a:extLst>
                      <a:ext uri="{FF2B5EF4-FFF2-40B4-BE49-F238E27FC236}">
                        <a16:creationId xmlns:a16="http://schemas.microsoft.com/office/drawing/2014/main" id="{D04D644D-1D3D-6CAE-902B-0558334667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3488" y="1691446"/>
                    <a:ext cx="1352223" cy="150096"/>
                  </a:xfrm>
                  <a:prstGeom prst="rect">
                    <a:avLst/>
                  </a:prstGeom>
                </p:spPr>
              </p:pic>
              <p:pic>
                <p:nvPicPr>
                  <p:cNvPr id="69" name="Picture 68">
                    <a:extLst>
                      <a:ext uri="{FF2B5EF4-FFF2-40B4-BE49-F238E27FC236}">
                        <a16:creationId xmlns:a16="http://schemas.microsoft.com/office/drawing/2014/main" id="{59306A5D-E5AA-2B46-63C1-8DF5E819F2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3488" y="1855336"/>
                    <a:ext cx="1352223" cy="150097"/>
                  </a:xfrm>
                  <a:prstGeom prst="rect">
                    <a:avLst/>
                  </a:prstGeom>
                </p:spPr>
              </p:pic>
              <p:pic>
                <p:nvPicPr>
                  <p:cNvPr id="70" name="Picture 69">
                    <a:extLst>
                      <a:ext uri="{FF2B5EF4-FFF2-40B4-BE49-F238E27FC236}">
                        <a16:creationId xmlns:a16="http://schemas.microsoft.com/office/drawing/2014/main" id="{8255F58A-3165-022D-6B05-BE0FCD37693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3488" y="2019226"/>
                    <a:ext cx="1352223" cy="150097"/>
                  </a:xfrm>
                  <a:prstGeom prst="rect">
                    <a:avLst/>
                  </a:prstGeom>
                </p:spPr>
              </p:pic>
            </p:grpSp>
          </p:grpSp>
          <p:grpSp>
            <p:nvGrpSpPr>
              <p:cNvPr id="54" name="Group 53">
                <a:extLst>
                  <a:ext uri="{FF2B5EF4-FFF2-40B4-BE49-F238E27FC236}">
                    <a16:creationId xmlns:a16="http://schemas.microsoft.com/office/drawing/2014/main" id="{AF7786F7-6C3A-1652-B275-0B781929DC96}"/>
                  </a:ext>
                </a:extLst>
              </p:cNvPr>
              <p:cNvGrpSpPr/>
              <p:nvPr/>
            </p:nvGrpSpPr>
            <p:grpSpPr>
              <a:xfrm>
                <a:off x="736468" y="1638407"/>
                <a:ext cx="418704" cy="734668"/>
                <a:chOff x="732415" y="1871081"/>
                <a:chExt cx="888184" cy="1558430"/>
              </a:xfrm>
            </p:grpSpPr>
            <p:pic>
              <p:nvPicPr>
                <p:cNvPr id="56" name="Picture 55" descr="Icon&#10;&#10;Description automatically generated">
                  <a:extLst>
                    <a:ext uri="{FF2B5EF4-FFF2-40B4-BE49-F238E27FC236}">
                      <a16:creationId xmlns:a16="http://schemas.microsoft.com/office/drawing/2014/main" id="{D1EC4F58-C3E1-CEC7-590C-1157CB5DD3D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2415" y="1871081"/>
                  <a:ext cx="863038" cy="863038"/>
                </a:xfrm>
                <a:prstGeom prst="rect">
                  <a:avLst/>
                </a:prstGeom>
              </p:spPr>
            </p:pic>
            <p:pic>
              <p:nvPicPr>
                <p:cNvPr id="65" name="Picture 64" descr="Graphical user interface, text, application&#10;&#10;Description automatically generated">
                  <a:extLst>
                    <a:ext uri="{FF2B5EF4-FFF2-40B4-BE49-F238E27FC236}">
                      <a16:creationId xmlns:a16="http://schemas.microsoft.com/office/drawing/2014/main" id="{E8D94BDB-2EBE-2F94-EF22-0F7ECE87F36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7561" y="2566473"/>
                  <a:ext cx="863038" cy="863038"/>
                </a:xfrm>
                <a:prstGeom prst="rect">
                  <a:avLst/>
                </a:prstGeom>
              </p:spPr>
            </p:pic>
          </p:grpSp>
        </p:grpSp>
        <p:cxnSp>
          <p:nvCxnSpPr>
            <p:cNvPr id="71" name="Straight Arrow Connector 70">
              <a:extLst>
                <a:ext uri="{FF2B5EF4-FFF2-40B4-BE49-F238E27FC236}">
                  <a16:creationId xmlns:a16="http://schemas.microsoft.com/office/drawing/2014/main" id="{05262295-FFAA-A2AB-A8D0-D58C9A449CA6}"/>
                </a:ext>
              </a:extLst>
            </p:cNvPr>
            <p:cNvCxnSpPr>
              <a:cxnSpLocks/>
            </p:cNvCxnSpPr>
            <p:nvPr/>
          </p:nvCxnSpPr>
          <p:spPr>
            <a:xfrm flipV="1">
              <a:off x="6491074" y="4051376"/>
              <a:ext cx="1272329" cy="5376"/>
            </a:xfrm>
            <a:prstGeom prst="straightConnector1">
              <a:avLst/>
            </a:prstGeom>
            <a:ln w="28575" cmpd="sng">
              <a:solidFill>
                <a:schemeClr val="accent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7D4C6E9E-3437-3DE1-F95A-E4982A388580}"/>
              </a:ext>
            </a:extLst>
          </p:cNvPr>
          <p:cNvGrpSpPr/>
          <p:nvPr/>
        </p:nvGrpSpPr>
        <p:grpSpPr>
          <a:xfrm>
            <a:off x="4072100" y="2091398"/>
            <a:ext cx="4784320" cy="1420764"/>
            <a:chOff x="4072100" y="2091398"/>
            <a:chExt cx="4784320" cy="1420764"/>
          </a:xfrm>
        </p:grpSpPr>
        <p:grpSp>
          <p:nvGrpSpPr>
            <p:cNvPr id="3" name="Group 2">
              <a:extLst>
                <a:ext uri="{FF2B5EF4-FFF2-40B4-BE49-F238E27FC236}">
                  <a16:creationId xmlns:a16="http://schemas.microsoft.com/office/drawing/2014/main" id="{14BAFB9E-12C6-1818-975D-A5BFC57B42E7}"/>
                </a:ext>
              </a:extLst>
            </p:cNvPr>
            <p:cNvGrpSpPr/>
            <p:nvPr/>
          </p:nvGrpSpPr>
          <p:grpSpPr>
            <a:xfrm>
              <a:off x="4072100" y="2091398"/>
              <a:ext cx="4784320" cy="1385904"/>
              <a:chOff x="309533" y="1877892"/>
              <a:chExt cx="4784320" cy="1385904"/>
            </a:xfrm>
          </p:grpSpPr>
          <p:grpSp>
            <p:nvGrpSpPr>
              <p:cNvPr id="177" name="Group 176">
                <a:extLst>
                  <a:ext uri="{FF2B5EF4-FFF2-40B4-BE49-F238E27FC236}">
                    <a16:creationId xmlns:a16="http://schemas.microsoft.com/office/drawing/2014/main" id="{1D6C6512-0439-967C-FBA7-AD836BB01CBF}"/>
                  </a:ext>
                </a:extLst>
              </p:cNvPr>
              <p:cNvGrpSpPr/>
              <p:nvPr/>
            </p:nvGrpSpPr>
            <p:grpSpPr>
              <a:xfrm>
                <a:off x="1886537" y="2856947"/>
                <a:ext cx="1102401" cy="406849"/>
                <a:chOff x="501160" y="965791"/>
                <a:chExt cx="1102401" cy="406849"/>
              </a:xfrm>
            </p:grpSpPr>
            <p:sp>
              <p:nvSpPr>
                <p:cNvPr id="129" name="Rectangle 128">
                  <a:extLst>
                    <a:ext uri="{FF2B5EF4-FFF2-40B4-BE49-F238E27FC236}">
                      <a16:creationId xmlns:a16="http://schemas.microsoft.com/office/drawing/2014/main" id="{49EFB931-D609-9CE8-4D34-C21102FC0FB3}"/>
                    </a:ext>
                  </a:extLst>
                </p:cNvPr>
                <p:cNvSpPr/>
                <p:nvPr/>
              </p:nvSpPr>
              <p:spPr>
                <a:xfrm>
                  <a:off x="691587" y="1007705"/>
                  <a:ext cx="898945" cy="3255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6" name="Picture 135">
                  <a:extLst>
                    <a:ext uri="{FF2B5EF4-FFF2-40B4-BE49-F238E27FC236}">
                      <a16:creationId xmlns:a16="http://schemas.microsoft.com/office/drawing/2014/main" id="{69143B17-0E8A-103E-5901-76DA8A601D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4323" y="1007704"/>
                  <a:ext cx="899238" cy="99815"/>
                </a:xfrm>
                <a:prstGeom prst="rect">
                  <a:avLst/>
                </a:prstGeom>
              </p:spPr>
            </p:pic>
            <p:pic>
              <p:nvPicPr>
                <p:cNvPr id="137" name="Picture 136">
                  <a:extLst>
                    <a:ext uri="{FF2B5EF4-FFF2-40B4-BE49-F238E27FC236}">
                      <a16:creationId xmlns:a16="http://schemas.microsoft.com/office/drawing/2014/main" id="{A1461BE8-7D64-1294-0EEE-3B317F1DC9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4323" y="1116692"/>
                  <a:ext cx="899238" cy="99815"/>
                </a:xfrm>
                <a:prstGeom prst="rect">
                  <a:avLst/>
                </a:prstGeom>
              </p:spPr>
            </p:pic>
            <p:pic>
              <p:nvPicPr>
                <p:cNvPr id="138" name="Picture 137">
                  <a:extLst>
                    <a:ext uri="{FF2B5EF4-FFF2-40B4-BE49-F238E27FC236}">
                      <a16:creationId xmlns:a16="http://schemas.microsoft.com/office/drawing/2014/main" id="{7E62E62E-1762-A294-6C52-CEDA4DC89F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4323" y="1225680"/>
                  <a:ext cx="899238" cy="99815"/>
                </a:xfrm>
                <a:prstGeom prst="rect">
                  <a:avLst/>
                </a:prstGeom>
              </p:spPr>
            </p:pic>
            <p:pic>
              <p:nvPicPr>
                <p:cNvPr id="132" name="Picture 131" descr="Icon&#10;&#10;Description automatically generated">
                  <a:extLst>
                    <a:ext uri="{FF2B5EF4-FFF2-40B4-BE49-F238E27FC236}">
                      <a16:creationId xmlns:a16="http://schemas.microsoft.com/office/drawing/2014/main" id="{BB0118CF-71A0-EF95-FF27-2257D850247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1160" y="965791"/>
                  <a:ext cx="406850" cy="406849"/>
                </a:xfrm>
                <a:prstGeom prst="rect">
                  <a:avLst/>
                </a:prstGeom>
              </p:spPr>
            </p:pic>
          </p:grpSp>
          <p:grpSp>
            <p:nvGrpSpPr>
              <p:cNvPr id="189" name="Group 188">
                <a:extLst>
                  <a:ext uri="{FF2B5EF4-FFF2-40B4-BE49-F238E27FC236}">
                    <a16:creationId xmlns:a16="http://schemas.microsoft.com/office/drawing/2014/main" id="{FFA2D426-4D6C-7D62-28EA-780B0FC10BCE}"/>
                  </a:ext>
                </a:extLst>
              </p:cNvPr>
              <p:cNvGrpSpPr/>
              <p:nvPr/>
            </p:nvGrpSpPr>
            <p:grpSpPr>
              <a:xfrm>
                <a:off x="1731631" y="2430157"/>
                <a:ext cx="1102401" cy="406849"/>
                <a:chOff x="501160" y="965791"/>
                <a:chExt cx="1102401" cy="406849"/>
              </a:xfrm>
            </p:grpSpPr>
            <p:sp>
              <p:nvSpPr>
                <p:cNvPr id="190" name="Rectangle 189">
                  <a:extLst>
                    <a:ext uri="{FF2B5EF4-FFF2-40B4-BE49-F238E27FC236}">
                      <a16:creationId xmlns:a16="http://schemas.microsoft.com/office/drawing/2014/main" id="{0106E147-898E-75A0-E122-22C82B2407A6}"/>
                    </a:ext>
                  </a:extLst>
                </p:cNvPr>
                <p:cNvSpPr/>
                <p:nvPr/>
              </p:nvSpPr>
              <p:spPr>
                <a:xfrm>
                  <a:off x="691587" y="1007705"/>
                  <a:ext cx="898945" cy="3255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91" name="Picture 190">
                  <a:extLst>
                    <a:ext uri="{FF2B5EF4-FFF2-40B4-BE49-F238E27FC236}">
                      <a16:creationId xmlns:a16="http://schemas.microsoft.com/office/drawing/2014/main" id="{B11F5C1A-293C-F299-AAA1-6CD1515471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4323" y="1007704"/>
                  <a:ext cx="899238" cy="99815"/>
                </a:xfrm>
                <a:prstGeom prst="rect">
                  <a:avLst/>
                </a:prstGeom>
              </p:spPr>
            </p:pic>
            <p:pic>
              <p:nvPicPr>
                <p:cNvPr id="192" name="Picture 191">
                  <a:extLst>
                    <a:ext uri="{FF2B5EF4-FFF2-40B4-BE49-F238E27FC236}">
                      <a16:creationId xmlns:a16="http://schemas.microsoft.com/office/drawing/2014/main" id="{BCA5B9E6-9945-662D-141F-26FE0051103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4323" y="1116692"/>
                  <a:ext cx="899238" cy="99815"/>
                </a:xfrm>
                <a:prstGeom prst="rect">
                  <a:avLst/>
                </a:prstGeom>
              </p:spPr>
            </p:pic>
            <p:pic>
              <p:nvPicPr>
                <p:cNvPr id="193" name="Picture 192">
                  <a:extLst>
                    <a:ext uri="{FF2B5EF4-FFF2-40B4-BE49-F238E27FC236}">
                      <a16:creationId xmlns:a16="http://schemas.microsoft.com/office/drawing/2014/main" id="{7A2E5666-57C9-7BAD-B783-871B456279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4323" y="1225680"/>
                  <a:ext cx="899238" cy="99815"/>
                </a:xfrm>
                <a:prstGeom prst="rect">
                  <a:avLst/>
                </a:prstGeom>
              </p:spPr>
            </p:pic>
            <p:pic>
              <p:nvPicPr>
                <p:cNvPr id="194" name="Picture 193" descr="Icon&#10;&#10;Description automatically generated">
                  <a:extLst>
                    <a:ext uri="{FF2B5EF4-FFF2-40B4-BE49-F238E27FC236}">
                      <a16:creationId xmlns:a16="http://schemas.microsoft.com/office/drawing/2014/main" id="{B6043082-3082-7BF3-5E98-79CDC89EF00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1160" y="965791"/>
                  <a:ext cx="406850" cy="406849"/>
                </a:xfrm>
                <a:prstGeom prst="rect">
                  <a:avLst/>
                </a:prstGeom>
              </p:spPr>
            </p:pic>
          </p:grpSp>
          <p:grpSp>
            <p:nvGrpSpPr>
              <p:cNvPr id="195" name="Group 194">
                <a:extLst>
                  <a:ext uri="{FF2B5EF4-FFF2-40B4-BE49-F238E27FC236}">
                    <a16:creationId xmlns:a16="http://schemas.microsoft.com/office/drawing/2014/main" id="{86928DEB-26C3-4526-E34F-ED43ACBCBEDE}"/>
                  </a:ext>
                </a:extLst>
              </p:cNvPr>
              <p:cNvGrpSpPr/>
              <p:nvPr/>
            </p:nvGrpSpPr>
            <p:grpSpPr>
              <a:xfrm>
                <a:off x="1576724" y="2003366"/>
                <a:ext cx="1102401" cy="406849"/>
                <a:chOff x="501160" y="965791"/>
                <a:chExt cx="1102401" cy="406849"/>
              </a:xfrm>
            </p:grpSpPr>
            <p:sp>
              <p:nvSpPr>
                <p:cNvPr id="196" name="Rectangle 195">
                  <a:extLst>
                    <a:ext uri="{FF2B5EF4-FFF2-40B4-BE49-F238E27FC236}">
                      <a16:creationId xmlns:a16="http://schemas.microsoft.com/office/drawing/2014/main" id="{E418B7A2-6F44-091D-3BEC-A5909B1B3891}"/>
                    </a:ext>
                  </a:extLst>
                </p:cNvPr>
                <p:cNvSpPr/>
                <p:nvPr/>
              </p:nvSpPr>
              <p:spPr>
                <a:xfrm>
                  <a:off x="691587" y="1007705"/>
                  <a:ext cx="898945" cy="3255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97" name="Picture 196">
                  <a:extLst>
                    <a:ext uri="{FF2B5EF4-FFF2-40B4-BE49-F238E27FC236}">
                      <a16:creationId xmlns:a16="http://schemas.microsoft.com/office/drawing/2014/main" id="{8BEC2B42-5DAE-7CF0-1FD7-46E67FD8278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4323" y="1007704"/>
                  <a:ext cx="899238" cy="99815"/>
                </a:xfrm>
                <a:prstGeom prst="rect">
                  <a:avLst/>
                </a:prstGeom>
              </p:spPr>
            </p:pic>
            <p:pic>
              <p:nvPicPr>
                <p:cNvPr id="198" name="Picture 197">
                  <a:extLst>
                    <a:ext uri="{FF2B5EF4-FFF2-40B4-BE49-F238E27FC236}">
                      <a16:creationId xmlns:a16="http://schemas.microsoft.com/office/drawing/2014/main" id="{17FCEF64-4126-7D65-D844-0F89E9A44FF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4323" y="1116692"/>
                  <a:ext cx="899238" cy="99815"/>
                </a:xfrm>
                <a:prstGeom prst="rect">
                  <a:avLst/>
                </a:prstGeom>
              </p:spPr>
            </p:pic>
            <p:pic>
              <p:nvPicPr>
                <p:cNvPr id="199" name="Picture 198">
                  <a:extLst>
                    <a:ext uri="{FF2B5EF4-FFF2-40B4-BE49-F238E27FC236}">
                      <a16:creationId xmlns:a16="http://schemas.microsoft.com/office/drawing/2014/main" id="{6F470935-D386-6E86-8719-23E9564623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4323" y="1225680"/>
                  <a:ext cx="899238" cy="99815"/>
                </a:xfrm>
                <a:prstGeom prst="rect">
                  <a:avLst/>
                </a:prstGeom>
              </p:spPr>
            </p:pic>
            <p:pic>
              <p:nvPicPr>
                <p:cNvPr id="200" name="Picture 199" descr="Icon&#10;&#10;Description automatically generated">
                  <a:extLst>
                    <a:ext uri="{FF2B5EF4-FFF2-40B4-BE49-F238E27FC236}">
                      <a16:creationId xmlns:a16="http://schemas.microsoft.com/office/drawing/2014/main" id="{8F223522-A0E3-E6C3-C991-77A45066571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1160" y="965791"/>
                  <a:ext cx="406850" cy="406849"/>
                </a:xfrm>
                <a:prstGeom prst="rect">
                  <a:avLst/>
                </a:prstGeom>
              </p:spPr>
            </p:pic>
          </p:grpSp>
          <p:grpSp>
            <p:nvGrpSpPr>
              <p:cNvPr id="201" name="Group 200">
                <a:extLst>
                  <a:ext uri="{FF2B5EF4-FFF2-40B4-BE49-F238E27FC236}">
                    <a16:creationId xmlns:a16="http://schemas.microsoft.com/office/drawing/2014/main" id="{25537467-AB47-2CCF-2A85-88BB74DB6B45}"/>
                  </a:ext>
                </a:extLst>
              </p:cNvPr>
              <p:cNvGrpSpPr/>
              <p:nvPr/>
            </p:nvGrpSpPr>
            <p:grpSpPr>
              <a:xfrm>
                <a:off x="4001607" y="2017116"/>
                <a:ext cx="1092246" cy="876104"/>
                <a:chOff x="3275234" y="1549953"/>
                <a:chExt cx="1092246" cy="876104"/>
              </a:xfrm>
            </p:grpSpPr>
            <p:sp>
              <p:nvSpPr>
                <p:cNvPr id="202" name="Rectangle 201">
                  <a:extLst>
                    <a:ext uri="{FF2B5EF4-FFF2-40B4-BE49-F238E27FC236}">
                      <a16:creationId xmlns:a16="http://schemas.microsoft.com/office/drawing/2014/main" id="{D41ED7B1-C9C3-CF02-5512-DA56DAD64F21}"/>
                    </a:ext>
                  </a:extLst>
                </p:cNvPr>
                <p:cNvSpPr/>
                <p:nvPr/>
              </p:nvSpPr>
              <p:spPr>
                <a:xfrm>
                  <a:off x="3275527" y="1549953"/>
                  <a:ext cx="898945" cy="872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03" name="Group 202">
                  <a:extLst>
                    <a:ext uri="{FF2B5EF4-FFF2-40B4-BE49-F238E27FC236}">
                      <a16:creationId xmlns:a16="http://schemas.microsoft.com/office/drawing/2014/main" id="{7BA69701-A7AE-2955-E457-CD0A2BAB5E24}"/>
                    </a:ext>
                  </a:extLst>
                </p:cNvPr>
                <p:cNvGrpSpPr/>
                <p:nvPr/>
              </p:nvGrpSpPr>
              <p:grpSpPr>
                <a:xfrm>
                  <a:off x="3275234" y="1551585"/>
                  <a:ext cx="899238" cy="874472"/>
                  <a:chOff x="845526" y="939541"/>
                  <a:chExt cx="1516590" cy="1474822"/>
                </a:xfrm>
              </p:grpSpPr>
              <p:pic>
                <p:nvPicPr>
                  <p:cNvPr id="207" name="Picture 206">
                    <a:extLst>
                      <a:ext uri="{FF2B5EF4-FFF2-40B4-BE49-F238E27FC236}">
                        <a16:creationId xmlns:a16="http://schemas.microsoft.com/office/drawing/2014/main" id="{066C8E7D-579F-D519-5919-82B8E4C442A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45526" y="1382326"/>
                    <a:ext cx="1516590" cy="1032037"/>
                  </a:xfrm>
                  <a:prstGeom prst="rect">
                    <a:avLst/>
                  </a:prstGeom>
                </p:spPr>
              </p:pic>
              <p:grpSp>
                <p:nvGrpSpPr>
                  <p:cNvPr id="208" name="Group 207">
                    <a:extLst>
                      <a:ext uri="{FF2B5EF4-FFF2-40B4-BE49-F238E27FC236}">
                        <a16:creationId xmlns:a16="http://schemas.microsoft.com/office/drawing/2014/main" id="{F6C84EEA-89D5-E32C-9826-2BF12DFC98B9}"/>
                      </a:ext>
                    </a:extLst>
                  </p:cNvPr>
                  <p:cNvGrpSpPr/>
                  <p:nvPr/>
                </p:nvGrpSpPr>
                <p:grpSpPr>
                  <a:xfrm>
                    <a:off x="845526" y="939541"/>
                    <a:ext cx="1516590" cy="535962"/>
                    <a:chOff x="7553488" y="1681108"/>
                    <a:chExt cx="1352223" cy="477875"/>
                  </a:xfrm>
                </p:grpSpPr>
                <p:pic>
                  <p:nvPicPr>
                    <p:cNvPr id="209" name="Picture 208">
                      <a:extLst>
                        <a:ext uri="{FF2B5EF4-FFF2-40B4-BE49-F238E27FC236}">
                          <a16:creationId xmlns:a16="http://schemas.microsoft.com/office/drawing/2014/main" id="{1C17242F-5FD1-52D5-EEF1-672A089D28A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3488" y="1681108"/>
                      <a:ext cx="1352223" cy="150096"/>
                    </a:xfrm>
                    <a:prstGeom prst="rect">
                      <a:avLst/>
                    </a:prstGeom>
                  </p:spPr>
                </p:pic>
                <p:pic>
                  <p:nvPicPr>
                    <p:cNvPr id="210" name="Picture 209">
                      <a:extLst>
                        <a:ext uri="{FF2B5EF4-FFF2-40B4-BE49-F238E27FC236}">
                          <a16:creationId xmlns:a16="http://schemas.microsoft.com/office/drawing/2014/main" id="{1534B389-3DB0-4CA2-A7E5-322B59AE67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3488" y="1844997"/>
                      <a:ext cx="1352223" cy="150096"/>
                    </a:xfrm>
                    <a:prstGeom prst="rect">
                      <a:avLst/>
                    </a:prstGeom>
                  </p:spPr>
                </p:pic>
                <p:pic>
                  <p:nvPicPr>
                    <p:cNvPr id="211" name="Picture 210">
                      <a:extLst>
                        <a:ext uri="{FF2B5EF4-FFF2-40B4-BE49-F238E27FC236}">
                          <a16:creationId xmlns:a16="http://schemas.microsoft.com/office/drawing/2014/main" id="{424F7346-09F0-4FFC-9758-2BD67ABE58E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3488" y="2008887"/>
                      <a:ext cx="1352223" cy="150096"/>
                    </a:xfrm>
                    <a:prstGeom prst="rect">
                      <a:avLst/>
                    </a:prstGeom>
                  </p:spPr>
                </p:pic>
              </p:grpSp>
            </p:grpSp>
            <p:grpSp>
              <p:nvGrpSpPr>
                <p:cNvPr id="204" name="Group 203">
                  <a:extLst>
                    <a:ext uri="{FF2B5EF4-FFF2-40B4-BE49-F238E27FC236}">
                      <a16:creationId xmlns:a16="http://schemas.microsoft.com/office/drawing/2014/main" id="{57DED5DB-8808-9D6A-2CBA-D06F398AF29F}"/>
                    </a:ext>
                  </a:extLst>
                </p:cNvPr>
                <p:cNvGrpSpPr/>
                <p:nvPr/>
              </p:nvGrpSpPr>
              <p:grpSpPr>
                <a:xfrm>
                  <a:off x="3948776" y="1631532"/>
                  <a:ext cx="418704" cy="734668"/>
                  <a:chOff x="732415" y="1856497"/>
                  <a:chExt cx="888184" cy="1558430"/>
                </a:xfrm>
              </p:grpSpPr>
              <p:pic>
                <p:nvPicPr>
                  <p:cNvPr id="205" name="Picture 204" descr="Icon&#10;&#10;Description automatically generated">
                    <a:extLst>
                      <a:ext uri="{FF2B5EF4-FFF2-40B4-BE49-F238E27FC236}">
                        <a16:creationId xmlns:a16="http://schemas.microsoft.com/office/drawing/2014/main" id="{A82489DD-75B0-3620-C263-373A7E02C2D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2415" y="1856497"/>
                    <a:ext cx="863038" cy="863037"/>
                  </a:xfrm>
                  <a:prstGeom prst="rect">
                    <a:avLst/>
                  </a:prstGeom>
                </p:spPr>
              </p:pic>
              <p:pic>
                <p:nvPicPr>
                  <p:cNvPr id="206" name="Picture 205" descr="Graphical user interface, text, application&#10;&#10;Description automatically generated">
                    <a:extLst>
                      <a:ext uri="{FF2B5EF4-FFF2-40B4-BE49-F238E27FC236}">
                        <a16:creationId xmlns:a16="http://schemas.microsoft.com/office/drawing/2014/main" id="{4F68F502-0DFE-2CA4-01C4-F667699FA20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7561" y="2551890"/>
                    <a:ext cx="863038" cy="863037"/>
                  </a:xfrm>
                  <a:prstGeom prst="rect">
                    <a:avLst/>
                  </a:prstGeom>
                </p:spPr>
              </p:pic>
            </p:grpSp>
          </p:grpSp>
          <p:cxnSp>
            <p:nvCxnSpPr>
              <p:cNvPr id="212" name="Straight Arrow Connector 211">
                <a:extLst>
                  <a:ext uri="{FF2B5EF4-FFF2-40B4-BE49-F238E27FC236}">
                    <a16:creationId xmlns:a16="http://schemas.microsoft.com/office/drawing/2014/main" id="{3A5D90B5-D50D-E646-A53F-F5E9C9F193A8}"/>
                  </a:ext>
                </a:extLst>
              </p:cNvPr>
              <p:cNvCxnSpPr>
                <a:cxnSpLocks/>
                <a:stCxn id="192" idx="3"/>
                <a:endCxn id="210" idx="1"/>
              </p:cNvCxnSpPr>
              <p:nvPr/>
            </p:nvCxnSpPr>
            <p:spPr>
              <a:xfrm flipV="1">
                <a:off x="2834032" y="2177643"/>
                <a:ext cx="1167575" cy="453323"/>
              </a:xfrm>
              <a:prstGeom prst="straightConnector1">
                <a:avLst/>
              </a:prstGeom>
              <a:ln w="28575" cmpd="sng">
                <a:solidFill>
                  <a:schemeClr val="accent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13" name="Straight Arrow Connector 212">
                <a:extLst>
                  <a:ext uri="{FF2B5EF4-FFF2-40B4-BE49-F238E27FC236}">
                    <a16:creationId xmlns:a16="http://schemas.microsoft.com/office/drawing/2014/main" id="{039ADA0D-C744-ED8A-89BF-6CE05E491AA4}"/>
                  </a:ext>
                </a:extLst>
              </p:cNvPr>
              <p:cNvCxnSpPr>
                <a:cxnSpLocks/>
                <a:stCxn id="137" idx="3"/>
                <a:endCxn id="210" idx="1"/>
              </p:cNvCxnSpPr>
              <p:nvPr/>
            </p:nvCxnSpPr>
            <p:spPr>
              <a:xfrm flipV="1">
                <a:off x="2988938" y="2177643"/>
                <a:ext cx="1012669" cy="880113"/>
              </a:xfrm>
              <a:prstGeom prst="straightConnector1">
                <a:avLst/>
              </a:prstGeom>
              <a:ln w="28575" cmpd="sng">
                <a:solidFill>
                  <a:schemeClr val="accent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14" name="Straight Arrow Connector 213">
                <a:extLst>
                  <a:ext uri="{FF2B5EF4-FFF2-40B4-BE49-F238E27FC236}">
                    <a16:creationId xmlns:a16="http://schemas.microsoft.com/office/drawing/2014/main" id="{91CE6D40-6D6B-A4A5-FF7A-277381060482}"/>
                  </a:ext>
                </a:extLst>
              </p:cNvPr>
              <p:cNvCxnSpPr>
                <a:cxnSpLocks/>
              </p:cNvCxnSpPr>
              <p:nvPr/>
            </p:nvCxnSpPr>
            <p:spPr>
              <a:xfrm flipV="1">
                <a:off x="2679125" y="2177643"/>
                <a:ext cx="1322482" cy="26532"/>
              </a:xfrm>
              <a:prstGeom prst="straightConnector1">
                <a:avLst/>
              </a:prstGeom>
              <a:ln w="28575" cmpd="sng">
                <a:solidFill>
                  <a:schemeClr val="accent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21" name="TextBox 220">
                <a:extLst>
                  <a:ext uri="{FF2B5EF4-FFF2-40B4-BE49-F238E27FC236}">
                    <a16:creationId xmlns:a16="http://schemas.microsoft.com/office/drawing/2014/main" id="{EF547E1C-CCF6-12D3-DFFE-DDCAD862C2EB}"/>
                  </a:ext>
                </a:extLst>
              </p:cNvPr>
              <p:cNvSpPr txBox="1"/>
              <p:nvPr/>
            </p:nvSpPr>
            <p:spPr>
              <a:xfrm>
                <a:off x="309533" y="1946446"/>
                <a:ext cx="1011174" cy="584775"/>
              </a:xfrm>
              <a:prstGeom prst="rect">
                <a:avLst/>
              </a:prstGeom>
              <a:noFill/>
            </p:spPr>
            <p:txBody>
              <a:bodyPr wrap="none" rtlCol="0">
                <a:spAutoFit/>
              </a:bodyPr>
              <a:lstStyle/>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F73C3"/>
                    </a:solidFill>
                    <a:effectLst/>
                    <a:uLnTx/>
                    <a:uFillTx/>
                    <a:latin typeface="Calibri" charset="0"/>
                    <a:ea typeface="ＭＳ Ｐゴシック" charset="0"/>
                  </a:rPr>
                  <a:t>Replicate </a:t>
                </a:r>
                <a:br>
                  <a:rPr kumimoji="0" lang="en-US" sz="1600" b="1" i="0" u="none" strike="noStrike" kern="1200" cap="none" spc="0" normalizeH="0" baseline="0" noProof="0" dirty="0">
                    <a:ln>
                      <a:noFill/>
                    </a:ln>
                    <a:solidFill>
                      <a:srgbClr val="0F73C3"/>
                    </a:solidFill>
                    <a:effectLst/>
                    <a:uLnTx/>
                    <a:uFillTx/>
                    <a:latin typeface="Calibri" charset="0"/>
                    <a:ea typeface="ＭＳ Ｐゴシック" charset="0"/>
                  </a:rPr>
                </a:br>
                <a:r>
                  <a:rPr kumimoji="0" lang="en-US" sz="1600" b="1" i="0" u="none" strike="noStrike" kern="1200" cap="none" spc="0" normalizeH="0" baseline="0" noProof="0" dirty="0">
                    <a:ln>
                      <a:noFill/>
                    </a:ln>
                    <a:solidFill>
                      <a:srgbClr val="0F73C3"/>
                    </a:solidFill>
                    <a:effectLst/>
                    <a:uLnTx/>
                    <a:uFillTx/>
                    <a:latin typeface="Calibri" charset="0"/>
                    <a:ea typeface="ＭＳ Ｐゴシック" charset="0"/>
                  </a:rPr>
                  <a:t>to hub</a:t>
                </a:r>
              </a:p>
            </p:txBody>
          </p:sp>
          <p:grpSp>
            <p:nvGrpSpPr>
              <p:cNvPr id="235" name="Group 234">
                <a:extLst>
                  <a:ext uri="{FF2B5EF4-FFF2-40B4-BE49-F238E27FC236}">
                    <a16:creationId xmlns:a16="http://schemas.microsoft.com/office/drawing/2014/main" id="{BB1230FC-783E-8C5C-0E0A-1C20EB20C1B9}"/>
                  </a:ext>
                </a:extLst>
              </p:cNvPr>
              <p:cNvGrpSpPr/>
              <p:nvPr/>
            </p:nvGrpSpPr>
            <p:grpSpPr>
              <a:xfrm>
                <a:off x="3048207" y="1877892"/>
                <a:ext cx="584318" cy="275768"/>
                <a:chOff x="2734793" y="3324336"/>
                <a:chExt cx="584318" cy="275768"/>
              </a:xfrm>
            </p:grpSpPr>
            <p:pic>
              <p:nvPicPr>
                <p:cNvPr id="236" name="Picture 235">
                  <a:extLst>
                    <a:ext uri="{FF2B5EF4-FFF2-40B4-BE49-F238E27FC236}">
                      <a16:creationId xmlns:a16="http://schemas.microsoft.com/office/drawing/2014/main" id="{81E1BFD9-3143-AFE4-D730-D337FB14E35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34793" y="3324336"/>
                  <a:ext cx="192980" cy="275768"/>
                </a:xfrm>
                <a:prstGeom prst="rect">
                  <a:avLst/>
                </a:prstGeom>
              </p:spPr>
            </p:pic>
            <p:pic>
              <p:nvPicPr>
                <p:cNvPr id="237" name="Picture 236">
                  <a:extLst>
                    <a:ext uri="{FF2B5EF4-FFF2-40B4-BE49-F238E27FC236}">
                      <a16:creationId xmlns:a16="http://schemas.microsoft.com/office/drawing/2014/main" id="{AE0B3F2E-8A9C-06B5-DD68-BD5D5EBB2D9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30462" y="3324336"/>
                  <a:ext cx="192980" cy="275768"/>
                </a:xfrm>
                <a:prstGeom prst="rect">
                  <a:avLst/>
                </a:prstGeom>
              </p:spPr>
            </p:pic>
            <p:pic>
              <p:nvPicPr>
                <p:cNvPr id="238" name="Picture 237">
                  <a:extLst>
                    <a:ext uri="{FF2B5EF4-FFF2-40B4-BE49-F238E27FC236}">
                      <a16:creationId xmlns:a16="http://schemas.microsoft.com/office/drawing/2014/main" id="{D7D7CB65-03DA-BC95-7100-8A7C9EB806B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26131" y="3324336"/>
                  <a:ext cx="192980" cy="275768"/>
                </a:xfrm>
                <a:prstGeom prst="rect">
                  <a:avLst/>
                </a:prstGeom>
              </p:spPr>
            </p:pic>
          </p:grpSp>
        </p:grpSp>
        <p:sp>
          <p:nvSpPr>
            <p:cNvPr id="33" name="TextBox 32">
              <a:extLst>
                <a:ext uri="{FF2B5EF4-FFF2-40B4-BE49-F238E27FC236}">
                  <a16:creationId xmlns:a16="http://schemas.microsoft.com/office/drawing/2014/main" id="{38166E5E-F966-386A-467E-3CC72C1811D2}"/>
                </a:ext>
              </a:extLst>
            </p:cNvPr>
            <p:cNvSpPr txBox="1"/>
            <p:nvPr/>
          </p:nvSpPr>
          <p:spPr>
            <a:xfrm>
              <a:off x="6828778" y="3142830"/>
              <a:ext cx="1602262" cy="369332"/>
            </a:xfrm>
            <a:prstGeom prst="rect">
              <a:avLst/>
            </a:prstGeom>
            <a:noFill/>
          </p:spPr>
          <p:txBody>
            <a:bodyPr wrap="square" rtlCol="0">
              <a:spAutoFit/>
            </a:bodyPr>
            <a:lstStyle/>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F73C3"/>
                  </a:solidFill>
                  <a:effectLst/>
                  <a:uLnTx/>
                  <a:uFillTx/>
                  <a:latin typeface="Calibri" charset="0"/>
                  <a:ea typeface="ＭＳ Ｐゴシック" charset="0"/>
                </a:rPr>
                <a:t>Between and across active and cold storage classes</a:t>
              </a:r>
            </a:p>
          </p:txBody>
        </p:sp>
      </p:grpSp>
      <p:grpSp>
        <p:nvGrpSpPr>
          <p:cNvPr id="93" name="Group 92">
            <a:extLst>
              <a:ext uri="{FF2B5EF4-FFF2-40B4-BE49-F238E27FC236}">
                <a16:creationId xmlns:a16="http://schemas.microsoft.com/office/drawing/2014/main" id="{67B9261D-1E59-7C7F-36F6-568A3BC6F4EC}"/>
              </a:ext>
            </a:extLst>
          </p:cNvPr>
          <p:cNvGrpSpPr/>
          <p:nvPr/>
        </p:nvGrpSpPr>
        <p:grpSpPr>
          <a:xfrm>
            <a:off x="609655" y="2565612"/>
            <a:ext cx="3253375" cy="2086532"/>
            <a:chOff x="609655" y="2565612"/>
            <a:chExt cx="3253375" cy="2086532"/>
          </a:xfrm>
        </p:grpSpPr>
        <p:grpSp>
          <p:nvGrpSpPr>
            <p:cNvPr id="126" name="Group 125">
              <a:extLst>
                <a:ext uri="{FF2B5EF4-FFF2-40B4-BE49-F238E27FC236}">
                  <a16:creationId xmlns:a16="http://schemas.microsoft.com/office/drawing/2014/main" id="{70F41BFF-7C6B-1D34-CF57-97851B751EDE}"/>
                </a:ext>
              </a:extLst>
            </p:cNvPr>
            <p:cNvGrpSpPr/>
            <p:nvPr/>
          </p:nvGrpSpPr>
          <p:grpSpPr>
            <a:xfrm>
              <a:off x="1723910" y="2684721"/>
              <a:ext cx="1110923" cy="1046115"/>
              <a:chOff x="6318491" y="1106475"/>
              <a:chExt cx="1110923" cy="1046115"/>
            </a:xfrm>
          </p:grpSpPr>
          <p:sp>
            <p:nvSpPr>
              <p:cNvPr id="116" name="Isosceles Triangle 115">
                <a:extLst>
                  <a:ext uri="{FF2B5EF4-FFF2-40B4-BE49-F238E27FC236}">
                    <a16:creationId xmlns:a16="http://schemas.microsoft.com/office/drawing/2014/main" id="{68FAEB9E-B937-4E92-6327-256418DE6EED}"/>
                  </a:ext>
                </a:extLst>
              </p:cNvPr>
              <p:cNvSpPr/>
              <p:nvPr/>
            </p:nvSpPr>
            <p:spPr>
              <a:xfrm rot="10800000">
                <a:off x="6373103" y="1320061"/>
                <a:ext cx="965734" cy="832529"/>
              </a:xfrm>
              <a:prstGeom prst="triangl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58" name="Straight Arrow Connector 57">
                <a:extLst>
                  <a:ext uri="{FF2B5EF4-FFF2-40B4-BE49-F238E27FC236}">
                    <a16:creationId xmlns:a16="http://schemas.microsoft.com/office/drawing/2014/main" id="{053119B0-21FC-060A-C8A3-E54FFA4B6D62}"/>
                  </a:ext>
                </a:extLst>
              </p:cNvPr>
              <p:cNvCxnSpPr>
                <a:cxnSpLocks/>
                <a:endCxn id="116" idx="0"/>
              </p:cNvCxnSpPr>
              <p:nvPr/>
            </p:nvCxnSpPr>
            <p:spPr>
              <a:xfrm>
                <a:off x="6346575" y="1308607"/>
                <a:ext cx="509395" cy="843983"/>
              </a:xfrm>
              <a:prstGeom prst="straightConnector1">
                <a:avLst/>
              </a:prstGeom>
              <a:ln w="28575" cmpd="sng">
                <a:solidFill>
                  <a:schemeClr val="accent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449A97CF-34D0-2773-2B9D-5D27A4BC8EAA}"/>
                  </a:ext>
                </a:extLst>
              </p:cNvPr>
              <p:cNvCxnSpPr>
                <a:cxnSpLocks/>
                <a:stCxn id="116" idx="2"/>
                <a:endCxn id="116" idx="0"/>
              </p:cNvCxnSpPr>
              <p:nvPr/>
            </p:nvCxnSpPr>
            <p:spPr>
              <a:xfrm flipH="1">
                <a:off x="6855970" y="1320061"/>
                <a:ext cx="482867" cy="832529"/>
              </a:xfrm>
              <a:prstGeom prst="straightConnector1">
                <a:avLst/>
              </a:prstGeom>
              <a:ln w="28575" cmpd="sng">
                <a:solidFill>
                  <a:schemeClr val="accent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B3F91986-1569-DED8-F1C0-AEFEB2E122AF}"/>
                  </a:ext>
                </a:extLst>
              </p:cNvPr>
              <p:cNvCxnSpPr>
                <a:cxnSpLocks/>
                <a:stCxn id="116" idx="4"/>
                <a:endCxn id="116" idx="2"/>
              </p:cNvCxnSpPr>
              <p:nvPr/>
            </p:nvCxnSpPr>
            <p:spPr>
              <a:xfrm>
                <a:off x="6373103" y="1320061"/>
                <a:ext cx="965734" cy="0"/>
              </a:xfrm>
              <a:prstGeom prst="straightConnector1">
                <a:avLst/>
              </a:prstGeom>
              <a:ln w="28575" cmpd="sng">
                <a:solidFill>
                  <a:schemeClr val="accent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BB03F3B5-2C64-C8DA-D7F4-C09663D5D60C}"/>
                  </a:ext>
                </a:extLst>
              </p:cNvPr>
              <p:cNvSpPr txBox="1"/>
              <p:nvPr/>
            </p:nvSpPr>
            <p:spPr>
              <a:xfrm>
                <a:off x="6318491" y="1111838"/>
                <a:ext cx="418704" cy="213585"/>
              </a:xfrm>
              <a:prstGeom prst="rect">
                <a:avLst/>
              </a:prstGeom>
              <a:noFill/>
            </p:spPr>
            <p:txBody>
              <a:bodyPr wrap="none" rtlCol="0">
                <a:spAutoFit/>
              </a:bodyPr>
              <a:lstStyle/>
              <a:p>
                <a:pPr marL="0" marR="0" lvl="0" indent="0" algn="ctr" defTabSz="685766" rtl="0" eaLnBrk="1" fontAlgn="base" latinLnBrk="0" hangingPunct="1">
                  <a:lnSpc>
                    <a:spcPct val="100000"/>
                  </a:lnSpc>
                  <a:spcBef>
                    <a:spcPct val="0"/>
                  </a:spcBef>
                  <a:spcAft>
                    <a:spcPct val="0"/>
                  </a:spcAft>
                  <a:buClrTx/>
                  <a:buSzTx/>
                  <a:buFontTx/>
                  <a:buNone/>
                  <a:tabLst/>
                  <a:defRPr/>
                </a:pPr>
                <a:r>
                  <a:rPr kumimoji="0" lang="en-US" sz="788" b="1" i="0" u="none" strike="noStrike" kern="1200" cap="none" spc="0" normalizeH="0" baseline="0" noProof="0" dirty="0">
                    <a:ln>
                      <a:noFill/>
                    </a:ln>
                    <a:solidFill>
                      <a:srgbClr val="00B6F1"/>
                    </a:solidFill>
                    <a:effectLst/>
                    <a:uLnTx/>
                    <a:uFillTx/>
                    <a:latin typeface="Calibri" panose="020F0502020204030204"/>
                    <a:ea typeface="ＭＳ Ｐゴシック" charset="0"/>
                  </a:rPr>
                  <a:t>GEO1</a:t>
                </a:r>
              </a:p>
            </p:txBody>
          </p:sp>
          <p:sp>
            <p:nvSpPr>
              <p:cNvPr id="62" name="TextBox 61">
                <a:extLst>
                  <a:ext uri="{FF2B5EF4-FFF2-40B4-BE49-F238E27FC236}">
                    <a16:creationId xmlns:a16="http://schemas.microsoft.com/office/drawing/2014/main" id="{F7D0A9CA-7DBB-44DA-3FCA-E93F6863658E}"/>
                  </a:ext>
                </a:extLst>
              </p:cNvPr>
              <p:cNvSpPr txBox="1"/>
              <p:nvPr/>
            </p:nvSpPr>
            <p:spPr>
              <a:xfrm>
                <a:off x="6646618" y="1740747"/>
                <a:ext cx="418704" cy="213585"/>
              </a:xfrm>
              <a:prstGeom prst="rect">
                <a:avLst/>
              </a:prstGeom>
              <a:noFill/>
            </p:spPr>
            <p:txBody>
              <a:bodyPr wrap="none" rtlCol="0">
                <a:spAutoFit/>
              </a:bodyPr>
              <a:lstStyle/>
              <a:p>
                <a:pPr marL="0" marR="0" lvl="0" indent="0" algn="ctr" defTabSz="685766" rtl="0" eaLnBrk="1" fontAlgn="base" latinLnBrk="0" hangingPunct="1">
                  <a:lnSpc>
                    <a:spcPct val="100000"/>
                  </a:lnSpc>
                  <a:spcBef>
                    <a:spcPct val="0"/>
                  </a:spcBef>
                  <a:spcAft>
                    <a:spcPct val="0"/>
                  </a:spcAft>
                  <a:buClrTx/>
                  <a:buSzTx/>
                  <a:buFontTx/>
                  <a:buNone/>
                  <a:tabLst/>
                  <a:defRPr/>
                </a:pPr>
                <a:r>
                  <a:rPr kumimoji="0" lang="en-US" sz="788" b="1" i="0" u="none" strike="noStrike" kern="1200" cap="none" spc="0" normalizeH="0" baseline="0" noProof="0" dirty="0">
                    <a:ln>
                      <a:noFill/>
                    </a:ln>
                    <a:solidFill>
                      <a:srgbClr val="00B6F1"/>
                    </a:solidFill>
                    <a:effectLst/>
                    <a:uLnTx/>
                    <a:uFillTx/>
                    <a:latin typeface="Calibri" panose="020F0502020204030204"/>
                    <a:ea typeface="ＭＳ Ｐゴシック" charset="0"/>
                  </a:rPr>
                  <a:t>GEO3</a:t>
                </a:r>
              </a:p>
            </p:txBody>
          </p:sp>
          <p:sp>
            <p:nvSpPr>
              <p:cNvPr id="63" name="TextBox 62">
                <a:extLst>
                  <a:ext uri="{FF2B5EF4-FFF2-40B4-BE49-F238E27FC236}">
                    <a16:creationId xmlns:a16="http://schemas.microsoft.com/office/drawing/2014/main" id="{B08B1572-5F07-4183-9FC3-FC17975433E0}"/>
                  </a:ext>
                </a:extLst>
              </p:cNvPr>
              <p:cNvSpPr txBox="1"/>
              <p:nvPr/>
            </p:nvSpPr>
            <p:spPr>
              <a:xfrm>
                <a:off x="7010710" y="1106475"/>
                <a:ext cx="418704" cy="213585"/>
              </a:xfrm>
              <a:prstGeom prst="rect">
                <a:avLst/>
              </a:prstGeom>
              <a:noFill/>
            </p:spPr>
            <p:txBody>
              <a:bodyPr wrap="none" rtlCol="0">
                <a:spAutoFit/>
              </a:bodyPr>
              <a:lstStyle/>
              <a:p>
                <a:pPr marL="0" marR="0" lvl="0" indent="0" algn="ctr" defTabSz="685766" rtl="0" eaLnBrk="1" fontAlgn="base" latinLnBrk="0" hangingPunct="1">
                  <a:lnSpc>
                    <a:spcPct val="100000"/>
                  </a:lnSpc>
                  <a:spcBef>
                    <a:spcPct val="0"/>
                  </a:spcBef>
                  <a:spcAft>
                    <a:spcPct val="0"/>
                  </a:spcAft>
                  <a:buClrTx/>
                  <a:buSzTx/>
                  <a:buFontTx/>
                  <a:buNone/>
                  <a:tabLst/>
                  <a:defRPr/>
                </a:pPr>
                <a:r>
                  <a:rPr kumimoji="0" lang="en-US" sz="788" b="1" i="0" u="none" strike="noStrike" kern="1200" cap="none" spc="0" normalizeH="0" baseline="0" noProof="0" dirty="0">
                    <a:ln>
                      <a:noFill/>
                    </a:ln>
                    <a:solidFill>
                      <a:srgbClr val="00B6F1"/>
                    </a:solidFill>
                    <a:effectLst/>
                    <a:uLnTx/>
                    <a:uFillTx/>
                    <a:latin typeface="Calibri" panose="020F0502020204030204"/>
                    <a:ea typeface="ＭＳ Ｐゴシック" charset="0"/>
                  </a:rPr>
                  <a:t>GEO2</a:t>
                </a:r>
              </a:p>
            </p:txBody>
          </p:sp>
        </p:grpSp>
        <p:grpSp>
          <p:nvGrpSpPr>
            <p:cNvPr id="11" name="Group 10">
              <a:extLst>
                <a:ext uri="{FF2B5EF4-FFF2-40B4-BE49-F238E27FC236}">
                  <a16:creationId xmlns:a16="http://schemas.microsoft.com/office/drawing/2014/main" id="{06B10FD3-9159-85CC-1515-0628D28D3084}"/>
                </a:ext>
              </a:extLst>
            </p:cNvPr>
            <p:cNvGrpSpPr/>
            <p:nvPr/>
          </p:nvGrpSpPr>
          <p:grpSpPr>
            <a:xfrm>
              <a:off x="609655" y="2587868"/>
              <a:ext cx="1102401" cy="874474"/>
              <a:chOff x="736468" y="1528684"/>
              <a:chExt cx="1102401" cy="874474"/>
            </a:xfrm>
          </p:grpSpPr>
          <p:sp>
            <p:nvSpPr>
              <p:cNvPr id="53" name="Rectangle 52">
                <a:extLst>
                  <a:ext uri="{FF2B5EF4-FFF2-40B4-BE49-F238E27FC236}">
                    <a16:creationId xmlns:a16="http://schemas.microsoft.com/office/drawing/2014/main" id="{80EE6379-04E3-492C-01C6-E1EED094D24A}"/>
                  </a:ext>
                </a:extLst>
              </p:cNvPr>
              <p:cNvSpPr/>
              <p:nvPr/>
            </p:nvSpPr>
            <p:spPr>
              <a:xfrm>
                <a:off x="926895" y="1528684"/>
                <a:ext cx="898945" cy="872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57" name="Group 56">
                <a:extLst>
                  <a:ext uri="{FF2B5EF4-FFF2-40B4-BE49-F238E27FC236}">
                    <a16:creationId xmlns:a16="http://schemas.microsoft.com/office/drawing/2014/main" id="{3542A836-B18A-4C5D-6A30-038130F4B036}"/>
                  </a:ext>
                </a:extLst>
              </p:cNvPr>
              <p:cNvGrpSpPr/>
              <p:nvPr/>
            </p:nvGrpSpPr>
            <p:grpSpPr>
              <a:xfrm>
                <a:off x="939631" y="1746661"/>
                <a:ext cx="899238" cy="656497"/>
                <a:chOff x="845526" y="1318756"/>
                <a:chExt cx="1516590" cy="1107201"/>
              </a:xfrm>
            </p:grpSpPr>
            <p:pic>
              <p:nvPicPr>
                <p:cNvPr id="80" name="Picture 79">
                  <a:extLst>
                    <a:ext uri="{FF2B5EF4-FFF2-40B4-BE49-F238E27FC236}">
                      <a16:creationId xmlns:a16="http://schemas.microsoft.com/office/drawing/2014/main" id="{5E640D31-4567-E6FA-46C0-C426BA5F3E6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45526" y="1393919"/>
                  <a:ext cx="1516590" cy="1032038"/>
                </a:xfrm>
                <a:prstGeom prst="rect">
                  <a:avLst/>
                </a:prstGeom>
              </p:spPr>
            </p:pic>
            <p:pic>
              <p:nvPicPr>
                <p:cNvPr id="86" name="Picture 85">
                  <a:extLst>
                    <a:ext uri="{FF2B5EF4-FFF2-40B4-BE49-F238E27FC236}">
                      <a16:creationId xmlns:a16="http://schemas.microsoft.com/office/drawing/2014/main" id="{F6C9BB54-568B-96E4-F6D5-9699EC2CC3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5526" y="1318756"/>
                  <a:ext cx="1516590" cy="168342"/>
                </a:xfrm>
                <a:prstGeom prst="rect">
                  <a:avLst/>
                </a:prstGeom>
              </p:spPr>
            </p:pic>
          </p:grpSp>
          <p:grpSp>
            <p:nvGrpSpPr>
              <p:cNvPr id="6" name="Group 5">
                <a:extLst>
                  <a:ext uri="{FF2B5EF4-FFF2-40B4-BE49-F238E27FC236}">
                    <a16:creationId xmlns:a16="http://schemas.microsoft.com/office/drawing/2014/main" id="{ED7F273B-CF44-1E5F-40FE-34716A297D82}"/>
                  </a:ext>
                </a:extLst>
              </p:cNvPr>
              <p:cNvGrpSpPr/>
              <p:nvPr/>
            </p:nvGrpSpPr>
            <p:grpSpPr>
              <a:xfrm>
                <a:off x="736468" y="1638407"/>
                <a:ext cx="418704" cy="734668"/>
                <a:chOff x="732415" y="1871081"/>
                <a:chExt cx="888184" cy="1558430"/>
              </a:xfrm>
            </p:grpSpPr>
            <p:pic>
              <p:nvPicPr>
                <p:cNvPr id="4" name="Picture 3" descr="Icon&#10;&#10;Description automatically generated">
                  <a:extLst>
                    <a:ext uri="{FF2B5EF4-FFF2-40B4-BE49-F238E27FC236}">
                      <a16:creationId xmlns:a16="http://schemas.microsoft.com/office/drawing/2014/main" id="{F3D92C32-9D34-8F81-A3A7-5E4FFEF8C51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2415" y="1871081"/>
                  <a:ext cx="863038" cy="863038"/>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744ED3D9-2362-5522-329D-3EBCF014284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7561" y="2566473"/>
                  <a:ext cx="863038" cy="863038"/>
                </a:xfrm>
                <a:prstGeom prst="rect">
                  <a:avLst/>
                </a:prstGeom>
              </p:spPr>
            </p:pic>
          </p:grpSp>
        </p:grpSp>
        <p:grpSp>
          <p:nvGrpSpPr>
            <p:cNvPr id="10" name="Group 9">
              <a:extLst>
                <a:ext uri="{FF2B5EF4-FFF2-40B4-BE49-F238E27FC236}">
                  <a16:creationId xmlns:a16="http://schemas.microsoft.com/office/drawing/2014/main" id="{C072171B-B4A7-4BE0-EDCA-E20DCE51E486}"/>
                </a:ext>
              </a:extLst>
            </p:cNvPr>
            <p:cNvGrpSpPr/>
            <p:nvPr/>
          </p:nvGrpSpPr>
          <p:grpSpPr>
            <a:xfrm>
              <a:off x="2770784" y="2565612"/>
              <a:ext cx="1092246" cy="896730"/>
              <a:chOff x="3275234" y="1536203"/>
              <a:chExt cx="1092246" cy="896730"/>
            </a:xfrm>
          </p:grpSpPr>
          <p:sp>
            <p:nvSpPr>
              <p:cNvPr id="55" name="Rectangle 54">
                <a:extLst>
                  <a:ext uri="{FF2B5EF4-FFF2-40B4-BE49-F238E27FC236}">
                    <a16:creationId xmlns:a16="http://schemas.microsoft.com/office/drawing/2014/main" id="{4FF3EC96-FA81-5A29-D2F5-4F1A90F17166}"/>
                  </a:ext>
                </a:extLst>
              </p:cNvPr>
              <p:cNvSpPr/>
              <p:nvPr/>
            </p:nvSpPr>
            <p:spPr>
              <a:xfrm>
                <a:off x="3275527" y="1536203"/>
                <a:ext cx="898945" cy="872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B07EBE57-5748-6829-92B9-1197B2083181}"/>
                  </a:ext>
                </a:extLst>
              </p:cNvPr>
              <p:cNvGrpSpPr/>
              <p:nvPr/>
            </p:nvGrpSpPr>
            <p:grpSpPr>
              <a:xfrm>
                <a:off x="3275234" y="1776436"/>
                <a:ext cx="899238" cy="656497"/>
                <a:chOff x="845526" y="1318756"/>
                <a:chExt cx="1516590" cy="1107201"/>
              </a:xfrm>
            </p:grpSpPr>
            <p:pic>
              <p:nvPicPr>
                <p:cNvPr id="73" name="Picture 72">
                  <a:extLst>
                    <a:ext uri="{FF2B5EF4-FFF2-40B4-BE49-F238E27FC236}">
                      <a16:creationId xmlns:a16="http://schemas.microsoft.com/office/drawing/2014/main" id="{102737C3-95FE-9E95-E560-CC0F6ADDDC5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45526" y="1393919"/>
                  <a:ext cx="1516590" cy="1032038"/>
                </a:xfrm>
                <a:prstGeom prst="rect">
                  <a:avLst/>
                </a:prstGeom>
              </p:spPr>
            </p:pic>
            <p:pic>
              <p:nvPicPr>
                <p:cNvPr id="79" name="Picture 78">
                  <a:extLst>
                    <a:ext uri="{FF2B5EF4-FFF2-40B4-BE49-F238E27FC236}">
                      <a16:creationId xmlns:a16="http://schemas.microsoft.com/office/drawing/2014/main" id="{F66805D9-E470-1ECD-C0E2-83DBFE9960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5526" y="1318756"/>
                  <a:ext cx="1516590" cy="168342"/>
                </a:xfrm>
                <a:prstGeom prst="rect">
                  <a:avLst/>
                </a:prstGeom>
              </p:spPr>
            </p:pic>
          </p:grpSp>
          <p:grpSp>
            <p:nvGrpSpPr>
              <p:cNvPr id="7" name="Group 6">
                <a:extLst>
                  <a:ext uri="{FF2B5EF4-FFF2-40B4-BE49-F238E27FC236}">
                    <a16:creationId xmlns:a16="http://schemas.microsoft.com/office/drawing/2014/main" id="{A5334613-40EB-4322-1895-C7CE84BD0A38}"/>
                  </a:ext>
                </a:extLst>
              </p:cNvPr>
              <p:cNvGrpSpPr/>
              <p:nvPr/>
            </p:nvGrpSpPr>
            <p:grpSpPr>
              <a:xfrm>
                <a:off x="3948776" y="1638407"/>
                <a:ext cx="418704" cy="734668"/>
                <a:chOff x="732415" y="1871081"/>
                <a:chExt cx="888184" cy="1558430"/>
              </a:xfrm>
            </p:grpSpPr>
            <p:pic>
              <p:nvPicPr>
                <p:cNvPr id="8" name="Picture 7" descr="Icon&#10;&#10;Description automatically generated">
                  <a:extLst>
                    <a:ext uri="{FF2B5EF4-FFF2-40B4-BE49-F238E27FC236}">
                      <a16:creationId xmlns:a16="http://schemas.microsoft.com/office/drawing/2014/main" id="{246FF1C9-455B-3181-7968-87697CA69BA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2415" y="1871081"/>
                  <a:ext cx="863038" cy="863038"/>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0FCCC836-1F91-63F1-5C14-6DD043DB7E6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7561" y="2566473"/>
                  <a:ext cx="863038" cy="863038"/>
                </a:xfrm>
                <a:prstGeom prst="rect">
                  <a:avLst/>
                </a:prstGeom>
              </p:spPr>
            </p:pic>
          </p:grpSp>
        </p:grpSp>
        <p:grpSp>
          <p:nvGrpSpPr>
            <p:cNvPr id="72" name="Group 71">
              <a:extLst>
                <a:ext uri="{FF2B5EF4-FFF2-40B4-BE49-F238E27FC236}">
                  <a16:creationId xmlns:a16="http://schemas.microsoft.com/office/drawing/2014/main" id="{CFD9A6F9-29ED-D30C-EF36-A8069EF4D0E3}"/>
                </a:ext>
              </a:extLst>
            </p:cNvPr>
            <p:cNvGrpSpPr/>
            <p:nvPr/>
          </p:nvGrpSpPr>
          <p:grpSpPr>
            <a:xfrm>
              <a:off x="1607762" y="3624817"/>
              <a:ext cx="1102401" cy="1027327"/>
              <a:chOff x="736468" y="1373912"/>
              <a:chExt cx="1102401" cy="1027327"/>
            </a:xfrm>
          </p:grpSpPr>
          <p:sp>
            <p:nvSpPr>
              <p:cNvPr id="74" name="Rectangle 73">
                <a:extLst>
                  <a:ext uri="{FF2B5EF4-FFF2-40B4-BE49-F238E27FC236}">
                    <a16:creationId xmlns:a16="http://schemas.microsoft.com/office/drawing/2014/main" id="{3087BA3C-ED09-EB60-8035-8A117DBCD358}"/>
                  </a:ext>
                </a:extLst>
              </p:cNvPr>
              <p:cNvSpPr/>
              <p:nvPr/>
            </p:nvSpPr>
            <p:spPr>
              <a:xfrm>
                <a:off x="926895" y="1528684"/>
                <a:ext cx="898945" cy="872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6" name="Group 75">
                <a:extLst>
                  <a:ext uri="{FF2B5EF4-FFF2-40B4-BE49-F238E27FC236}">
                    <a16:creationId xmlns:a16="http://schemas.microsoft.com/office/drawing/2014/main" id="{0331CE91-2921-D2F5-E79B-7FFB7AA77D77}"/>
                  </a:ext>
                </a:extLst>
              </p:cNvPr>
              <p:cNvGrpSpPr/>
              <p:nvPr/>
            </p:nvGrpSpPr>
            <p:grpSpPr>
              <a:xfrm>
                <a:off x="939631" y="1482167"/>
                <a:ext cx="899238" cy="656495"/>
                <a:chOff x="845526" y="872683"/>
                <a:chExt cx="1516590" cy="1107198"/>
              </a:xfrm>
            </p:grpSpPr>
            <p:pic>
              <p:nvPicPr>
                <p:cNvPr id="88" name="Picture 87">
                  <a:extLst>
                    <a:ext uri="{FF2B5EF4-FFF2-40B4-BE49-F238E27FC236}">
                      <a16:creationId xmlns:a16="http://schemas.microsoft.com/office/drawing/2014/main" id="{E0582F6B-5403-00BC-DF40-8066A6DDA9F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45526" y="947843"/>
                  <a:ext cx="1516590" cy="1032038"/>
                </a:xfrm>
                <a:prstGeom prst="rect">
                  <a:avLst/>
                </a:prstGeom>
              </p:spPr>
            </p:pic>
            <p:pic>
              <p:nvPicPr>
                <p:cNvPr id="92" name="Picture 91">
                  <a:extLst>
                    <a:ext uri="{FF2B5EF4-FFF2-40B4-BE49-F238E27FC236}">
                      <a16:creationId xmlns:a16="http://schemas.microsoft.com/office/drawing/2014/main" id="{5E61AD42-938A-7FE6-038F-CAE83D0C9F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5526" y="872683"/>
                  <a:ext cx="1516590" cy="168343"/>
                </a:xfrm>
                <a:prstGeom prst="rect">
                  <a:avLst/>
                </a:prstGeom>
              </p:spPr>
            </p:pic>
          </p:grpSp>
          <p:grpSp>
            <p:nvGrpSpPr>
              <p:cNvPr id="81" name="Group 80">
                <a:extLst>
                  <a:ext uri="{FF2B5EF4-FFF2-40B4-BE49-F238E27FC236}">
                    <a16:creationId xmlns:a16="http://schemas.microsoft.com/office/drawing/2014/main" id="{2F4660EB-A497-AB4E-E642-BADA3ECC795F}"/>
                  </a:ext>
                </a:extLst>
              </p:cNvPr>
              <p:cNvGrpSpPr/>
              <p:nvPr/>
            </p:nvGrpSpPr>
            <p:grpSpPr>
              <a:xfrm>
                <a:off x="736468" y="1373912"/>
                <a:ext cx="418704" cy="734669"/>
                <a:chOff x="732415" y="1310031"/>
                <a:chExt cx="888184" cy="1558432"/>
              </a:xfrm>
            </p:grpSpPr>
            <p:pic>
              <p:nvPicPr>
                <p:cNvPr id="83" name="Picture 82" descr="Icon&#10;&#10;Description automatically generated">
                  <a:extLst>
                    <a:ext uri="{FF2B5EF4-FFF2-40B4-BE49-F238E27FC236}">
                      <a16:creationId xmlns:a16="http://schemas.microsoft.com/office/drawing/2014/main" id="{FCB0CDB5-F252-EB05-ECA9-C8CD364820D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2415" y="1310031"/>
                  <a:ext cx="863038" cy="863037"/>
                </a:xfrm>
                <a:prstGeom prst="rect">
                  <a:avLst/>
                </a:prstGeom>
              </p:spPr>
            </p:pic>
            <p:pic>
              <p:nvPicPr>
                <p:cNvPr id="87" name="Picture 86" descr="Graphical user interface, text, application&#10;&#10;Description automatically generated">
                  <a:extLst>
                    <a:ext uri="{FF2B5EF4-FFF2-40B4-BE49-F238E27FC236}">
                      <a16:creationId xmlns:a16="http://schemas.microsoft.com/office/drawing/2014/main" id="{5C09D1FB-EA0C-B755-4F46-BE71EDD4463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7561" y="2005424"/>
                  <a:ext cx="863038" cy="863039"/>
                </a:xfrm>
                <a:prstGeom prst="rect">
                  <a:avLst/>
                </a:prstGeom>
              </p:spPr>
            </p:pic>
          </p:grpSp>
        </p:grpSp>
      </p:grpSp>
    </p:spTree>
    <p:extLst>
      <p:ext uri="{BB962C8B-B14F-4D97-AF65-F5344CB8AC3E}">
        <p14:creationId xmlns:p14="http://schemas.microsoft.com/office/powerpoint/2010/main" val="3609986520"/>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4172F47-BB0B-D2B8-F8A2-075C3EF3952B}"/>
              </a:ext>
            </a:extLst>
          </p:cNvPr>
          <p:cNvSpPr>
            <a:spLocks noGrp="1"/>
          </p:cNvSpPr>
          <p:nvPr>
            <p:ph sz="half" idx="1"/>
          </p:nvPr>
        </p:nvSpPr>
        <p:spPr>
          <a:xfrm>
            <a:off x="3272816" y="834914"/>
            <a:ext cx="2598366" cy="2799991"/>
          </a:xfrm>
        </p:spPr>
        <p:txBody>
          <a:bodyPr>
            <a:normAutofit/>
          </a:bodyPr>
          <a:lstStyle/>
          <a:p>
            <a:pPr marL="0" indent="0" algn="ctr">
              <a:buNone/>
            </a:pPr>
            <a:r>
              <a:rPr lang="en-US" sz="1800" b="1" dirty="0">
                <a:solidFill>
                  <a:schemeClr val="tx1"/>
                </a:solidFill>
              </a:rPr>
              <a:t>Quantum </a:t>
            </a:r>
            <a:br>
              <a:rPr lang="en-US" sz="1800" b="1" dirty="0">
                <a:solidFill>
                  <a:schemeClr val="tx1"/>
                </a:solidFill>
              </a:rPr>
            </a:br>
            <a:r>
              <a:rPr lang="en-US" sz="1800" b="1" dirty="0">
                <a:solidFill>
                  <a:schemeClr val="tx1"/>
                </a:solidFill>
              </a:rPr>
              <a:t>RAIL </a:t>
            </a:r>
          </a:p>
        </p:txBody>
      </p:sp>
      <p:sp>
        <p:nvSpPr>
          <p:cNvPr id="5" name="Content Placeholder 4">
            <a:extLst>
              <a:ext uri="{FF2B5EF4-FFF2-40B4-BE49-F238E27FC236}">
                <a16:creationId xmlns:a16="http://schemas.microsoft.com/office/drawing/2014/main" id="{00385DF6-19EE-5268-97ED-46429D16775A}"/>
              </a:ext>
            </a:extLst>
          </p:cNvPr>
          <p:cNvSpPr>
            <a:spLocks noGrp="1"/>
          </p:cNvSpPr>
          <p:nvPr>
            <p:ph sz="half" idx="2"/>
          </p:nvPr>
        </p:nvSpPr>
        <p:spPr>
          <a:xfrm>
            <a:off x="6246228" y="834914"/>
            <a:ext cx="2561349" cy="2799991"/>
          </a:xfrm>
        </p:spPr>
        <p:txBody>
          <a:bodyPr>
            <a:normAutofit/>
          </a:bodyPr>
          <a:lstStyle/>
          <a:p>
            <a:pPr marL="0" indent="0" algn="ctr">
              <a:buNone/>
            </a:pPr>
            <a:r>
              <a:rPr lang="en-US" sz="1800" b="1" dirty="0">
                <a:solidFill>
                  <a:schemeClr val="tx1"/>
                </a:solidFill>
              </a:rPr>
              <a:t>Patented* </a:t>
            </a:r>
            <a:br>
              <a:rPr lang="en-US" sz="1800" b="1" dirty="0">
                <a:solidFill>
                  <a:schemeClr val="tx1"/>
                </a:solidFill>
              </a:rPr>
            </a:br>
            <a:r>
              <a:rPr lang="en-US" sz="1800" b="1" dirty="0">
                <a:solidFill>
                  <a:schemeClr val="tx1"/>
                </a:solidFill>
              </a:rPr>
              <a:t>2D Erasure Coding</a:t>
            </a:r>
          </a:p>
        </p:txBody>
      </p:sp>
      <p:sp>
        <p:nvSpPr>
          <p:cNvPr id="3" name="Title 2">
            <a:extLst>
              <a:ext uri="{FF2B5EF4-FFF2-40B4-BE49-F238E27FC236}">
                <a16:creationId xmlns:a16="http://schemas.microsoft.com/office/drawing/2014/main" id="{32E6D4DB-FFBA-EE3C-664C-DD68E79DD0D0}"/>
              </a:ext>
            </a:extLst>
          </p:cNvPr>
          <p:cNvSpPr>
            <a:spLocks noGrp="1"/>
          </p:cNvSpPr>
          <p:nvPr>
            <p:ph type="title"/>
          </p:nvPr>
        </p:nvSpPr>
        <p:spPr>
          <a:xfrm>
            <a:off x="309810" y="96596"/>
            <a:ext cx="8671560" cy="688086"/>
          </a:xfrm>
        </p:spPr>
        <p:txBody>
          <a:bodyPr/>
          <a:lstStyle/>
          <a:p>
            <a:r>
              <a:rPr lang="en-US" sz="3200" dirty="0"/>
              <a:t>ActiveScale Cold Storage Innovations</a:t>
            </a:r>
            <a:r>
              <a:rPr lang="en-US" dirty="0"/>
              <a:t/>
            </a:r>
            <a:br>
              <a:rPr lang="en-US" dirty="0"/>
            </a:br>
            <a:r>
              <a:rPr lang="en-US" b="0" dirty="0"/>
              <a:t>Simultaneously maximizes access performance, data durability, and storage efficiency</a:t>
            </a:r>
          </a:p>
        </p:txBody>
      </p:sp>
      <p:sp>
        <p:nvSpPr>
          <p:cNvPr id="6" name="Content Placeholder 4">
            <a:extLst>
              <a:ext uri="{FF2B5EF4-FFF2-40B4-BE49-F238E27FC236}">
                <a16:creationId xmlns:a16="http://schemas.microsoft.com/office/drawing/2014/main" id="{8898EDBF-95B4-FD5D-A6A3-B7000E434F9E}"/>
              </a:ext>
            </a:extLst>
          </p:cNvPr>
          <p:cNvSpPr txBox="1">
            <a:spLocks/>
          </p:cNvSpPr>
          <p:nvPr/>
        </p:nvSpPr>
        <p:spPr bwMode="auto">
          <a:xfrm>
            <a:off x="473616" y="834914"/>
            <a:ext cx="2561349" cy="279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0" rIns="91440" bIns="0" numCol="1" anchor="t" anchorCtr="0" compatLnSpc="1">
            <a:prstTxWarp prst="textNoShape">
              <a:avLst/>
            </a:prstTxWarp>
            <a:normAutofit/>
          </a:bodyPr>
          <a:lstStyle>
            <a:lvl1pPr marL="174625" indent="-174625" algn="l" defTabSz="914400" rtl="0" eaLnBrk="1" fontAlgn="base" latinLnBrk="0" hangingPunct="1">
              <a:spcBef>
                <a:spcPts val="300"/>
              </a:spcBef>
              <a:spcAft>
                <a:spcPts val="300"/>
              </a:spcAft>
              <a:buClr>
                <a:srgbClr val="434F54"/>
              </a:buClr>
              <a:buSzPct val="95000"/>
              <a:buFont typeface="Arial" panose="020B0604020202020204" pitchFamily="34" charset="0"/>
              <a:buChar char="•"/>
              <a:tabLst/>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marL="514350" indent="-169863" algn="l" defTabSz="914400" rtl="0" eaLnBrk="1" fontAlgn="base" latinLnBrk="0" hangingPunct="1">
              <a:spcBef>
                <a:spcPct val="0"/>
              </a:spcBef>
              <a:spcAft>
                <a:spcPts val="200"/>
              </a:spcAft>
              <a:buClr>
                <a:srgbClr val="434F54"/>
              </a:buClr>
              <a:buSzPct val="95000"/>
              <a:buFont typeface="Arial" panose="020B0604020202020204" pitchFamily="34" charset="0"/>
              <a:buChar char="•"/>
              <a:tabLst/>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marL="688975" indent="-115888" algn="l" defTabSz="914400" rtl="0" eaLnBrk="1" fontAlgn="base" latinLnBrk="0" hangingPunct="1">
              <a:spcBef>
                <a:spcPts val="200"/>
              </a:spcBef>
              <a:spcAft>
                <a:spcPts val="200"/>
              </a:spcAft>
              <a:buClr>
                <a:srgbClr val="434F54"/>
              </a:buClr>
              <a:buFont typeface="Arial" panose="020B0604020202020204" pitchFamily="34" charset="0"/>
              <a:buChar char="•"/>
              <a:tabLst/>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marL="1084263" indent="-109538" algn="l" defTabSz="914400" rtl="0" eaLnBrk="1" fontAlgn="base" latinLnBrk="0" hangingPunct="1">
              <a:spcBef>
                <a:spcPts val="200"/>
              </a:spcBef>
              <a:spcAft>
                <a:spcPts val="200"/>
              </a:spcAft>
              <a:buClr>
                <a:srgbClr val="0F73C3"/>
              </a:buClr>
              <a:buFont typeface="Arial" charset="0"/>
              <a:buChar char="•"/>
              <a:defRPr lang="en-US" sz="1600" kern="1200" baseline="0" dirty="0" smtClean="0">
                <a:solidFill>
                  <a:schemeClr val="tx2"/>
                </a:solidFill>
                <a:latin typeface="+mn-lt"/>
                <a:ea typeface="+mn-ea"/>
                <a:cs typeface="+mn-cs"/>
              </a:defRPr>
            </a:lvl4pPr>
            <a:lvl5pPr marL="1255713" indent="-109538" algn="l" defTabSz="914400" rtl="0" eaLnBrk="1" fontAlgn="base" latinLnBrk="0" hangingPunct="1">
              <a:spcBef>
                <a:spcPts val="200"/>
              </a:spcBef>
              <a:spcAft>
                <a:spcPts val="200"/>
              </a:spcAft>
              <a:buClr>
                <a:srgbClr val="0F73C3"/>
              </a:buClr>
              <a:buFont typeface="Arial" charset="0"/>
              <a:buChar char="»"/>
              <a:defRPr lang="en-US" sz="1400" kern="1200" baseline="0" dirty="0" smtClean="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rgbClr val="454545"/>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300"/>
              </a:spcBef>
              <a:spcAft>
                <a:spcPts val="300"/>
              </a:spcAft>
              <a:buClr>
                <a:srgbClr val="434F54"/>
              </a:buClr>
              <a:buSzPct val="95000"/>
              <a:buFont typeface="Arial" panose="020B0604020202020204" pitchFamily="34" charset="0"/>
              <a:buNone/>
              <a:tabLst/>
              <a:defRPr/>
            </a:pPr>
            <a:r>
              <a:rPr kumimoji="0" lang="en-US" sz="1800" b="1" i="0" u="none" strike="noStrike" kern="1200" cap="none" spc="0" normalizeH="0" baseline="0" noProof="0" dirty="0">
                <a:ln>
                  <a:noFill/>
                </a:ln>
                <a:solidFill>
                  <a:srgbClr val="0F73C3"/>
                </a:solidFill>
                <a:effectLst/>
                <a:uLnTx/>
                <a:uFillTx/>
                <a:latin typeface="Calibri" panose="020F0502020204030204" pitchFamily="34" charset="0"/>
                <a:ea typeface="+mn-ea"/>
                <a:cs typeface="Calibri" panose="020F0502020204030204" pitchFamily="34" charset="0"/>
              </a:rPr>
              <a:t>Object on Tape</a:t>
            </a:r>
            <a:br>
              <a:rPr kumimoji="0" lang="en-US" sz="1800" b="1" i="0" u="none" strike="noStrike" kern="1200" cap="none" spc="0" normalizeH="0" baseline="0" noProof="0" dirty="0">
                <a:ln>
                  <a:noFill/>
                </a:ln>
                <a:solidFill>
                  <a:srgbClr val="0F73C3"/>
                </a:solidFill>
                <a:effectLst/>
                <a:uLnTx/>
                <a:uFillTx/>
                <a:latin typeface="Calibri" panose="020F0502020204030204" pitchFamily="34" charset="0"/>
                <a:ea typeface="+mn-ea"/>
                <a:cs typeface="Calibri" panose="020F0502020204030204" pitchFamily="34" charset="0"/>
              </a:rPr>
            </a:br>
            <a:r>
              <a:rPr kumimoji="0" lang="en-US" sz="1800" b="1" i="0" u="none" strike="noStrike" kern="1200" cap="none" spc="0" normalizeH="0" baseline="0" noProof="0" dirty="0">
                <a:ln>
                  <a:noFill/>
                </a:ln>
                <a:solidFill>
                  <a:srgbClr val="0F73C3"/>
                </a:solidFill>
                <a:effectLst/>
                <a:uLnTx/>
                <a:uFillTx/>
                <a:latin typeface="Calibri" panose="020F0502020204030204" pitchFamily="34" charset="0"/>
                <a:ea typeface="+mn-ea"/>
                <a:cs typeface="Calibri" panose="020F0502020204030204" pitchFamily="34" charset="0"/>
              </a:rPr>
              <a:t>Management</a:t>
            </a:r>
          </a:p>
        </p:txBody>
      </p:sp>
      <p:pic>
        <p:nvPicPr>
          <p:cNvPr id="7" name="Graphic 6">
            <a:extLst>
              <a:ext uri="{FF2B5EF4-FFF2-40B4-BE49-F238E27FC236}">
                <a16:creationId xmlns:a16="http://schemas.microsoft.com/office/drawing/2014/main" id="{73A87B7F-DE2F-E17D-6195-4DF23AB9A09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804711" y="1720168"/>
            <a:ext cx="1534577" cy="1534577"/>
          </a:xfrm>
          <a:prstGeom prst="rect">
            <a:avLst/>
          </a:prstGeom>
        </p:spPr>
      </p:pic>
      <p:sp>
        <p:nvSpPr>
          <p:cNvPr id="11" name="TextBox 10">
            <a:extLst>
              <a:ext uri="{FF2B5EF4-FFF2-40B4-BE49-F238E27FC236}">
                <a16:creationId xmlns:a16="http://schemas.microsoft.com/office/drawing/2014/main" id="{37B12EE2-CEC3-2277-C57C-ABFDAB58EE87}"/>
              </a:ext>
            </a:extLst>
          </p:cNvPr>
          <p:cNvSpPr txBox="1"/>
          <p:nvPr/>
        </p:nvSpPr>
        <p:spPr>
          <a:xfrm>
            <a:off x="5259807" y="2724268"/>
            <a:ext cx="742004"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sng" strike="noStrike" kern="1200" cap="none" spc="0" normalizeH="0" baseline="0" noProof="0" dirty="0">
                <a:ln>
                  <a:noFill/>
                </a:ln>
                <a:solidFill>
                  <a:srgbClr val="00B6F1"/>
                </a:solidFill>
                <a:effectLst/>
                <a:uLnTx/>
                <a:uFillTx/>
                <a:latin typeface="Calibri" charset="0"/>
                <a:ea typeface="ＭＳ Ｐゴシック" charset="0"/>
              </a:rPr>
              <a:t>R</a:t>
            </a:r>
            <a:r>
              <a:rPr kumimoji="0" lang="en-US" sz="700" b="0" i="0" u="none" strike="noStrike" kern="1200" cap="none" spc="0" normalizeH="0" baseline="0" noProof="0" dirty="0">
                <a:ln>
                  <a:noFill/>
                </a:ln>
                <a:solidFill>
                  <a:srgbClr val="0F73C3"/>
                </a:solidFill>
                <a:effectLst/>
                <a:uLnTx/>
                <a:uFillTx/>
                <a:latin typeface="Calibri" charset="0"/>
                <a:ea typeface="ＭＳ Ｐゴシック" charset="0"/>
              </a:rPr>
              <a:t>edundant </a:t>
            </a:r>
            <a:br>
              <a:rPr kumimoji="0" lang="en-US" sz="700" b="0" i="0" u="none" strike="noStrike" kern="1200" cap="none" spc="0" normalizeH="0" baseline="0" noProof="0" dirty="0">
                <a:ln>
                  <a:noFill/>
                </a:ln>
                <a:solidFill>
                  <a:srgbClr val="0F73C3"/>
                </a:solidFill>
                <a:effectLst/>
                <a:uLnTx/>
                <a:uFillTx/>
                <a:latin typeface="Calibri" charset="0"/>
                <a:ea typeface="ＭＳ Ｐゴシック" charset="0"/>
              </a:rPr>
            </a:br>
            <a:r>
              <a:rPr kumimoji="0" lang="en-US" sz="700" b="0" i="0" u="sng" strike="noStrike" kern="1200" cap="none" spc="0" normalizeH="0" baseline="0" noProof="0" dirty="0">
                <a:ln>
                  <a:noFill/>
                </a:ln>
                <a:solidFill>
                  <a:srgbClr val="00B6F1"/>
                </a:solidFill>
                <a:effectLst/>
                <a:uLnTx/>
                <a:uFillTx/>
                <a:latin typeface="Calibri" charset="0"/>
                <a:ea typeface="ＭＳ Ｐゴシック" charset="0"/>
              </a:rPr>
              <a:t>A</a:t>
            </a:r>
            <a:r>
              <a:rPr kumimoji="0" lang="en-US" sz="700" b="0" i="0" u="none" strike="noStrike" kern="1200" cap="none" spc="0" normalizeH="0" baseline="0" noProof="0" dirty="0">
                <a:ln>
                  <a:noFill/>
                </a:ln>
                <a:solidFill>
                  <a:srgbClr val="0F73C3"/>
                </a:solidFill>
                <a:effectLst/>
                <a:uLnTx/>
                <a:uFillTx/>
                <a:latin typeface="Calibri" charset="0"/>
                <a:ea typeface="ＭＳ Ｐゴシック" charset="0"/>
              </a:rPr>
              <a:t>rray of </a:t>
            </a:r>
            <a:br>
              <a:rPr kumimoji="0" lang="en-US" sz="700" b="0" i="0" u="none" strike="noStrike" kern="1200" cap="none" spc="0" normalizeH="0" baseline="0" noProof="0" dirty="0">
                <a:ln>
                  <a:noFill/>
                </a:ln>
                <a:solidFill>
                  <a:srgbClr val="0F73C3"/>
                </a:solidFill>
                <a:effectLst/>
                <a:uLnTx/>
                <a:uFillTx/>
                <a:latin typeface="Calibri" charset="0"/>
                <a:ea typeface="ＭＳ Ｐゴシック" charset="0"/>
              </a:rPr>
            </a:br>
            <a:r>
              <a:rPr kumimoji="0" lang="en-US" sz="700" b="0" i="0" u="sng" strike="noStrike" kern="1200" cap="none" spc="0" normalizeH="0" baseline="0" noProof="0" dirty="0">
                <a:ln>
                  <a:noFill/>
                </a:ln>
                <a:solidFill>
                  <a:srgbClr val="00B6F1"/>
                </a:solidFill>
                <a:effectLst/>
                <a:uLnTx/>
                <a:uFillTx/>
                <a:latin typeface="Calibri" charset="0"/>
                <a:ea typeface="ＭＳ Ｐゴシック" charset="0"/>
              </a:rPr>
              <a:t>I</a:t>
            </a:r>
            <a:r>
              <a:rPr kumimoji="0" lang="en-US" sz="700" b="0" i="0" u="none" strike="noStrike" kern="1200" cap="none" spc="0" normalizeH="0" baseline="0" noProof="0" dirty="0">
                <a:ln>
                  <a:noFill/>
                </a:ln>
                <a:solidFill>
                  <a:srgbClr val="0F73C3"/>
                </a:solidFill>
                <a:effectLst/>
                <a:uLnTx/>
                <a:uFillTx/>
                <a:latin typeface="Calibri" charset="0"/>
                <a:ea typeface="ＭＳ Ｐゴシック" charset="0"/>
              </a:rPr>
              <a:t>ndependent </a:t>
            </a:r>
            <a:br>
              <a:rPr kumimoji="0" lang="en-US" sz="700" b="0" i="0" u="none" strike="noStrike" kern="1200" cap="none" spc="0" normalizeH="0" baseline="0" noProof="0" dirty="0">
                <a:ln>
                  <a:noFill/>
                </a:ln>
                <a:solidFill>
                  <a:srgbClr val="0F73C3"/>
                </a:solidFill>
                <a:effectLst/>
                <a:uLnTx/>
                <a:uFillTx/>
                <a:latin typeface="Calibri" charset="0"/>
                <a:ea typeface="ＭＳ Ｐゴシック" charset="0"/>
              </a:rPr>
            </a:br>
            <a:r>
              <a:rPr kumimoji="0" lang="en-US" sz="700" b="0" i="0" u="sng" strike="noStrike" kern="1200" cap="none" spc="0" normalizeH="0" baseline="0" noProof="0" dirty="0">
                <a:ln>
                  <a:noFill/>
                </a:ln>
                <a:solidFill>
                  <a:srgbClr val="00B6F1"/>
                </a:solidFill>
                <a:effectLst/>
                <a:uLnTx/>
                <a:uFillTx/>
                <a:latin typeface="Calibri" charset="0"/>
                <a:ea typeface="ＭＳ Ｐゴシック" charset="0"/>
              </a:rPr>
              <a:t>L</a:t>
            </a:r>
            <a:r>
              <a:rPr kumimoji="0" lang="en-US" sz="700" b="0" i="0" u="none" strike="noStrike" kern="1200" cap="none" spc="0" normalizeH="0" baseline="0" noProof="0" dirty="0">
                <a:ln>
                  <a:noFill/>
                </a:ln>
                <a:solidFill>
                  <a:srgbClr val="0F73C3"/>
                </a:solidFill>
                <a:effectLst/>
                <a:uLnTx/>
                <a:uFillTx/>
                <a:latin typeface="Calibri" charset="0"/>
                <a:ea typeface="ＭＳ Ｐゴシック" charset="0"/>
              </a:rPr>
              <a:t>ibraries</a:t>
            </a:r>
          </a:p>
        </p:txBody>
      </p:sp>
      <p:sp>
        <p:nvSpPr>
          <p:cNvPr id="12" name="TextBox 11">
            <a:extLst>
              <a:ext uri="{FF2B5EF4-FFF2-40B4-BE49-F238E27FC236}">
                <a16:creationId xmlns:a16="http://schemas.microsoft.com/office/drawing/2014/main" id="{20E50146-23CE-4AC4-F023-54491C0DFF1B}"/>
              </a:ext>
            </a:extLst>
          </p:cNvPr>
          <p:cNvSpPr txBox="1"/>
          <p:nvPr/>
        </p:nvSpPr>
        <p:spPr>
          <a:xfrm>
            <a:off x="3980908" y="4875878"/>
            <a:ext cx="1402080" cy="230832"/>
          </a:xfrm>
          <a:prstGeom prst="rect">
            <a:avLst/>
          </a:prstGeom>
          <a:noFill/>
        </p:spPr>
        <p:txBody>
          <a:bodyPr wrap="square">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B0B9BF"/>
                </a:solidFill>
                <a:effectLst/>
                <a:uLnTx/>
                <a:uFillTx/>
                <a:latin typeface="Calibri" panose="020F0502020204030204" pitchFamily="34" charset="0"/>
                <a:ea typeface="Calibri" panose="020F0502020204030204" pitchFamily="34" charset="0"/>
                <a:cs typeface="+mn-cs"/>
              </a:rPr>
              <a:t>*U.S. Patent #11,216,196</a:t>
            </a:r>
            <a:endParaRPr kumimoji="0" lang="en-US" sz="900" b="0" i="0" u="none" strike="noStrike" kern="1200" cap="none" spc="0" normalizeH="0" baseline="0" noProof="0" dirty="0">
              <a:ln>
                <a:noFill/>
              </a:ln>
              <a:solidFill>
                <a:srgbClr val="B0B9BF"/>
              </a:solidFill>
              <a:effectLst/>
              <a:uLnTx/>
              <a:uFillTx/>
              <a:latin typeface="Calibri" charset="0"/>
              <a:ea typeface="ＭＳ Ｐゴシック" charset="0"/>
              <a:cs typeface="+mn-cs"/>
            </a:endParaRPr>
          </a:p>
        </p:txBody>
      </p:sp>
      <p:grpSp>
        <p:nvGrpSpPr>
          <p:cNvPr id="16" name="Group 15">
            <a:extLst>
              <a:ext uri="{FF2B5EF4-FFF2-40B4-BE49-F238E27FC236}">
                <a16:creationId xmlns:a16="http://schemas.microsoft.com/office/drawing/2014/main" id="{996F1C85-BC24-4331-7CC1-A8564B8A95FF}"/>
              </a:ext>
            </a:extLst>
          </p:cNvPr>
          <p:cNvGrpSpPr/>
          <p:nvPr/>
        </p:nvGrpSpPr>
        <p:grpSpPr>
          <a:xfrm>
            <a:off x="6763630" y="1584498"/>
            <a:ext cx="1526544" cy="1670247"/>
            <a:chOff x="3568159" y="151665"/>
            <a:chExt cx="4201762" cy="4597307"/>
          </a:xfrm>
        </p:grpSpPr>
        <p:sp>
          <p:nvSpPr>
            <p:cNvPr id="17" name="Graphic 15">
              <a:extLst>
                <a:ext uri="{FF2B5EF4-FFF2-40B4-BE49-F238E27FC236}">
                  <a16:creationId xmlns:a16="http://schemas.microsoft.com/office/drawing/2014/main" id="{B9387B98-217D-261E-4786-DDBAAE0E8AB7}"/>
                </a:ext>
              </a:extLst>
            </p:cNvPr>
            <p:cNvSpPr/>
            <p:nvPr/>
          </p:nvSpPr>
          <p:spPr>
            <a:xfrm>
              <a:off x="3784376" y="673228"/>
              <a:ext cx="885824" cy="4063840"/>
            </a:xfrm>
            <a:custGeom>
              <a:avLst/>
              <a:gdLst>
                <a:gd name="connsiteX0" fmla="*/ 0 w 885825"/>
                <a:gd name="connsiteY0" fmla="*/ 0 h 4063841"/>
                <a:gd name="connsiteX1" fmla="*/ 885825 w 885825"/>
                <a:gd name="connsiteY1" fmla="*/ 0 h 4063841"/>
                <a:gd name="connsiteX2" fmla="*/ 885825 w 885825"/>
                <a:gd name="connsiteY2" fmla="*/ 4063841 h 4063841"/>
                <a:gd name="connsiteX3" fmla="*/ 0 w 885825"/>
                <a:gd name="connsiteY3" fmla="*/ 4063841 h 4063841"/>
              </a:gdLst>
              <a:ahLst/>
              <a:cxnLst>
                <a:cxn ang="0">
                  <a:pos x="connsiteX0" y="connsiteY0"/>
                </a:cxn>
                <a:cxn ang="0">
                  <a:pos x="connsiteX1" y="connsiteY1"/>
                </a:cxn>
                <a:cxn ang="0">
                  <a:pos x="connsiteX2" y="connsiteY2"/>
                </a:cxn>
                <a:cxn ang="0">
                  <a:pos x="connsiteX3" y="connsiteY3"/>
                </a:cxn>
              </a:cxnLst>
              <a:rect l="l" t="t" r="r" b="b"/>
              <a:pathLst>
                <a:path w="885825" h="4063841">
                  <a:moveTo>
                    <a:pt x="0" y="0"/>
                  </a:moveTo>
                  <a:lnTo>
                    <a:pt x="885825" y="0"/>
                  </a:lnTo>
                  <a:lnTo>
                    <a:pt x="885825" y="4063841"/>
                  </a:lnTo>
                  <a:lnTo>
                    <a:pt x="0" y="4063841"/>
                  </a:lnTo>
                  <a:close/>
                </a:path>
              </a:pathLst>
            </a:custGeom>
            <a:solidFill>
              <a:srgbClr val="E6E7E8"/>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8" name="Graphic 15">
              <a:extLst>
                <a:ext uri="{FF2B5EF4-FFF2-40B4-BE49-F238E27FC236}">
                  <a16:creationId xmlns:a16="http://schemas.microsoft.com/office/drawing/2014/main" id="{B8036B9B-3962-25EA-1509-16E6120C0119}"/>
                </a:ext>
              </a:extLst>
            </p:cNvPr>
            <p:cNvSpPr/>
            <p:nvPr/>
          </p:nvSpPr>
          <p:spPr>
            <a:xfrm>
              <a:off x="4817647" y="673228"/>
              <a:ext cx="885824" cy="4063840"/>
            </a:xfrm>
            <a:custGeom>
              <a:avLst/>
              <a:gdLst>
                <a:gd name="connsiteX0" fmla="*/ 0 w 885825"/>
                <a:gd name="connsiteY0" fmla="*/ 0 h 4063841"/>
                <a:gd name="connsiteX1" fmla="*/ 885825 w 885825"/>
                <a:gd name="connsiteY1" fmla="*/ 0 h 4063841"/>
                <a:gd name="connsiteX2" fmla="*/ 885825 w 885825"/>
                <a:gd name="connsiteY2" fmla="*/ 4063841 h 4063841"/>
                <a:gd name="connsiteX3" fmla="*/ 0 w 885825"/>
                <a:gd name="connsiteY3" fmla="*/ 4063841 h 4063841"/>
              </a:gdLst>
              <a:ahLst/>
              <a:cxnLst>
                <a:cxn ang="0">
                  <a:pos x="connsiteX0" y="connsiteY0"/>
                </a:cxn>
                <a:cxn ang="0">
                  <a:pos x="connsiteX1" y="connsiteY1"/>
                </a:cxn>
                <a:cxn ang="0">
                  <a:pos x="connsiteX2" y="connsiteY2"/>
                </a:cxn>
                <a:cxn ang="0">
                  <a:pos x="connsiteX3" y="connsiteY3"/>
                </a:cxn>
              </a:cxnLst>
              <a:rect l="l" t="t" r="r" b="b"/>
              <a:pathLst>
                <a:path w="885825" h="4063841">
                  <a:moveTo>
                    <a:pt x="0" y="0"/>
                  </a:moveTo>
                  <a:lnTo>
                    <a:pt x="885825" y="0"/>
                  </a:lnTo>
                  <a:lnTo>
                    <a:pt x="885825" y="4063841"/>
                  </a:lnTo>
                  <a:lnTo>
                    <a:pt x="0" y="4063841"/>
                  </a:lnTo>
                  <a:close/>
                </a:path>
              </a:pathLst>
            </a:custGeom>
            <a:solidFill>
              <a:srgbClr val="E6E7E8"/>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9" name="Graphic 15">
              <a:extLst>
                <a:ext uri="{FF2B5EF4-FFF2-40B4-BE49-F238E27FC236}">
                  <a16:creationId xmlns:a16="http://schemas.microsoft.com/office/drawing/2014/main" id="{F88D4184-ECF6-90DE-A528-18C8346EE8E9}"/>
                </a:ext>
              </a:extLst>
            </p:cNvPr>
            <p:cNvSpPr/>
            <p:nvPr/>
          </p:nvSpPr>
          <p:spPr>
            <a:xfrm>
              <a:off x="5850920" y="673228"/>
              <a:ext cx="885824" cy="4063840"/>
            </a:xfrm>
            <a:custGeom>
              <a:avLst/>
              <a:gdLst>
                <a:gd name="connsiteX0" fmla="*/ 0 w 885825"/>
                <a:gd name="connsiteY0" fmla="*/ 0 h 4063841"/>
                <a:gd name="connsiteX1" fmla="*/ 885825 w 885825"/>
                <a:gd name="connsiteY1" fmla="*/ 0 h 4063841"/>
                <a:gd name="connsiteX2" fmla="*/ 885825 w 885825"/>
                <a:gd name="connsiteY2" fmla="*/ 4063841 h 4063841"/>
                <a:gd name="connsiteX3" fmla="*/ 0 w 885825"/>
                <a:gd name="connsiteY3" fmla="*/ 4063841 h 4063841"/>
              </a:gdLst>
              <a:ahLst/>
              <a:cxnLst>
                <a:cxn ang="0">
                  <a:pos x="connsiteX0" y="connsiteY0"/>
                </a:cxn>
                <a:cxn ang="0">
                  <a:pos x="connsiteX1" y="connsiteY1"/>
                </a:cxn>
                <a:cxn ang="0">
                  <a:pos x="connsiteX2" y="connsiteY2"/>
                </a:cxn>
                <a:cxn ang="0">
                  <a:pos x="connsiteX3" y="connsiteY3"/>
                </a:cxn>
              </a:cxnLst>
              <a:rect l="l" t="t" r="r" b="b"/>
              <a:pathLst>
                <a:path w="885825" h="4063841">
                  <a:moveTo>
                    <a:pt x="0" y="0"/>
                  </a:moveTo>
                  <a:lnTo>
                    <a:pt x="885825" y="0"/>
                  </a:lnTo>
                  <a:lnTo>
                    <a:pt x="885825" y="4063841"/>
                  </a:lnTo>
                  <a:lnTo>
                    <a:pt x="0" y="4063841"/>
                  </a:lnTo>
                  <a:close/>
                </a:path>
              </a:pathLst>
            </a:custGeom>
            <a:solidFill>
              <a:srgbClr val="E6E7E8"/>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20" name="Graphic 15">
              <a:extLst>
                <a:ext uri="{FF2B5EF4-FFF2-40B4-BE49-F238E27FC236}">
                  <a16:creationId xmlns:a16="http://schemas.microsoft.com/office/drawing/2014/main" id="{036F8F28-5413-478A-DEA6-94F65FF8FDA1}"/>
                </a:ext>
              </a:extLst>
            </p:cNvPr>
            <p:cNvSpPr/>
            <p:nvPr/>
          </p:nvSpPr>
          <p:spPr>
            <a:xfrm>
              <a:off x="6884097" y="673228"/>
              <a:ext cx="885824" cy="4063840"/>
            </a:xfrm>
            <a:custGeom>
              <a:avLst/>
              <a:gdLst>
                <a:gd name="connsiteX0" fmla="*/ 0 w 885825"/>
                <a:gd name="connsiteY0" fmla="*/ 0 h 4063841"/>
                <a:gd name="connsiteX1" fmla="*/ 885825 w 885825"/>
                <a:gd name="connsiteY1" fmla="*/ 0 h 4063841"/>
                <a:gd name="connsiteX2" fmla="*/ 885825 w 885825"/>
                <a:gd name="connsiteY2" fmla="*/ 4063841 h 4063841"/>
                <a:gd name="connsiteX3" fmla="*/ 0 w 885825"/>
                <a:gd name="connsiteY3" fmla="*/ 4063841 h 4063841"/>
              </a:gdLst>
              <a:ahLst/>
              <a:cxnLst>
                <a:cxn ang="0">
                  <a:pos x="connsiteX0" y="connsiteY0"/>
                </a:cxn>
                <a:cxn ang="0">
                  <a:pos x="connsiteX1" y="connsiteY1"/>
                </a:cxn>
                <a:cxn ang="0">
                  <a:pos x="connsiteX2" y="connsiteY2"/>
                </a:cxn>
                <a:cxn ang="0">
                  <a:pos x="connsiteX3" y="connsiteY3"/>
                </a:cxn>
              </a:cxnLst>
              <a:rect l="l" t="t" r="r" b="b"/>
              <a:pathLst>
                <a:path w="885825" h="4063841">
                  <a:moveTo>
                    <a:pt x="0" y="0"/>
                  </a:moveTo>
                  <a:lnTo>
                    <a:pt x="885825" y="0"/>
                  </a:lnTo>
                  <a:lnTo>
                    <a:pt x="885825" y="4063841"/>
                  </a:lnTo>
                  <a:lnTo>
                    <a:pt x="0" y="4063841"/>
                  </a:lnTo>
                  <a:close/>
                </a:path>
              </a:pathLst>
            </a:custGeom>
            <a:solidFill>
              <a:srgbClr val="E6E7E8"/>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21" name="Graphic 15">
              <a:extLst>
                <a:ext uri="{FF2B5EF4-FFF2-40B4-BE49-F238E27FC236}">
                  <a16:creationId xmlns:a16="http://schemas.microsoft.com/office/drawing/2014/main" id="{1FE05FC4-B4FB-761C-B075-6FFD5D747FE6}"/>
                </a:ext>
              </a:extLst>
            </p:cNvPr>
            <p:cNvSpPr/>
            <p:nvPr/>
          </p:nvSpPr>
          <p:spPr>
            <a:xfrm>
              <a:off x="3968018" y="817339"/>
              <a:ext cx="518540" cy="240029"/>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00B6F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22" name="Graphic 15">
              <a:extLst>
                <a:ext uri="{FF2B5EF4-FFF2-40B4-BE49-F238E27FC236}">
                  <a16:creationId xmlns:a16="http://schemas.microsoft.com/office/drawing/2014/main" id="{784A74C7-6B56-FB57-AA65-372E0215C888}"/>
                </a:ext>
              </a:extLst>
            </p:cNvPr>
            <p:cNvSpPr/>
            <p:nvPr/>
          </p:nvSpPr>
          <p:spPr>
            <a:xfrm>
              <a:off x="3968018" y="1084802"/>
              <a:ext cx="518540" cy="240029"/>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00B6F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23" name="Graphic 15">
              <a:extLst>
                <a:ext uri="{FF2B5EF4-FFF2-40B4-BE49-F238E27FC236}">
                  <a16:creationId xmlns:a16="http://schemas.microsoft.com/office/drawing/2014/main" id="{A7DD9789-3BB1-C111-4BA5-FF203B32D985}"/>
                </a:ext>
              </a:extLst>
            </p:cNvPr>
            <p:cNvSpPr/>
            <p:nvPr/>
          </p:nvSpPr>
          <p:spPr>
            <a:xfrm>
              <a:off x="3968018" y="1352263"/>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00B6F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24" name="Graphic 15">
              <a:extLst>
                <a:ext uri="{FF2B5EF4-FFF2-40B4-BE49-F238E27FC236}">
                  <a16:creationId xmlns:a16="http://schemas.microsoft.com/office/drawing/2014/main" id="{D6AA63A9-4C97-D1E9-1BF7-E0D36644B676}"/>
                </a:ext>
              </a:extLst>
            </p:cNvPr>
            <p:cNvSpPr/>
            <p:nvPr/>
          </p:nvSpPr>
          <p:spPr>
            <a:xfrm>
              <a:off x="3968018" y="2528220"/>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00B6F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25" name="Graphic 15">
              <a:extLst>
                <a:ext uri="{FF2B5EF4-FFF2-40B4-BE49-F238E27FC236}">
                  <a16:creationId xmlns:a16="http://schemas.microsoft.com/office/drawing/2014/main" id="{2B673ED6-97F0-4790-ECBA-FA479A7B729D}"/>
                </a:ext>
              </a:extLst>
            </p:cNvPr>
            <p:cNvSpPr/>
            <p:nvPr/>
          </p:nvSpPr>
          <p:spPr>
            <a:xfrm>
              <a:off x="3968018" y="2795681"/>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00B6F1">
                <a:alpha val="50000"/>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26" name="Graphic 15">
              <a:extLst>
                <a:ext uri="{FF2B5EF4-FFF2-40B4-BE49-F238E27FC236}">
                  <a16:creationId xmlns:a16="http://schemas.microsoft.com/office/drawing/2014/main" id="{DC9D45D3-E9BB-DC3B-E08D-67EE03AA1822}"/>
                </a:ext>
              </a:extLst>
            </p:cNvPr>
            <p:cNvSpPr/>
            <p:nvPr/>
          </p:nvSpPr>
          <p:spPr>
            <a:xfrm>
              <a:off x="3968018" y="3063144"/>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00B6F1">
                <a:alpha val="50000"/>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27" name="Graphic 15">
              <a:extLst>
                <a:ext uri="{FF2B5EF4-FFF2-40B4-BE49-F238E27FC236}">
                  <a16:creationId xmlns:a16="http://schemas.microsoft.com/office/drawing/2014/main" id="{94E9C563-7DE2-4741-111D-4EC716375FE0}"/>
                </a:ext>
              </a:extLst>
            </p:cNvPr>
            <p:cNvSpPr/>
            <p:nvPr/>
          </p:nvSpPr>
          <p:spPr>
            <a:xfrm>
              <a:off x="3968018" y="3703319"/>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00B6F1">
                <a:alpha val="50000"/>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28" name="Graphic 15">
              <a:extLst>
                <a:ext uri="{FF2B5EF4-FFF2-40B4-BE49-F238E27FC236}">
                  <a16:creationId xmlns:a16="http://schemas.microsoft.com/office/drawing/2014/main" id="{3036C692-26C6-D36B-1E2C-DB7EE02F4AC6}"/>
                </a:ext>
              </a:extLst>
            </p:cNvPr>
            <p:cNvSpPr/>
            <p:nvPr/>
          </p:nvSpPr>
          <p:spPr>
            <a:xfrm>
              <a:off x="3968018" y="1619726"/>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00B6F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29" name="Graphic 15">
              <a:extLst>
                <a:ext uri="{FF2B5EF4-FFF2-40B4-BE49-F238E27FC236}">
                  <a16:creationId xmlns:a16="http://schemas.microsoft.com/office/drawing/2014/main" id="{D295A848-4C6C-7F93-9CC3-F2830564FB43}"/>
                </a:ext>
              </a:extLst>
            </p:cNvPr>
            <p:cNvSpPr/>
            <p:nvPr/>
          </p:nvSpPr>
          <p:spPr>
            <a:xfrm>
              <a:off x="3968018" y="1887283"/>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00B6F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30" name="Graphic 15">
              <a:extLst>
                <a:ext uri="{FF2B5EF4-FFF2-40B4-BE49-F238E27FC236}">
                  <a16:creationId xmlns:a16="http://schemas.microsoft.com/office/drawing/2014/main" id="{77D31295-7079-AAD7-E875-98E479FCFDE6}"/>
                </a:ext>
              </a:extLst>
            </p:cNvPr>
            <p:cNvSpPr/>
            <p:nvPr/>
          </p:nvSpPr>
          <p:spPr>
            <a:xfrm>
              <a:off x="4997479" y="817339"/>
              <a:ext cx="518540" cy="240029"/>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F26522"/>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31" name="Graphic 15">
              <a:extLst>
                <a:ext uri="{FF2B5EF4-FFF2-40B4-BE49-F238E27FC236}">
                  <a16:creationId xmlns:a16="http://schemas.microsoft.com/office/drawing/2014/main" id="{BA0ECCDB-0D20-E357-A995-BFDB239FA218}"/>
                </a:ext>
              </a:extLst>
            </p:cNvPr>
            <p:cNvSpPr/>
            <p:nvPr/>
          </p:nvSpPr>
          <p:spPr>
            <a:xfrm>
              <a:off x="4997479" y="1084802"/>
              <a:ext cx="518540" cy="240029"/>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F26522"/>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32" name="Graphic 15">
              <a:extLst>
                <a:ext uri="{FF2B5EF4-FFF2-40B4-BE49-F238E27FC236}">
                  <a16:creationId xmlns:a16="http://schemas.microsoft.com/office/drawing/2014/main" id="{70AE747F-3495-0CF5-FFCA-667EC59DB978}"/>
                </a:ext>
              </a:extLst>
            </p:cNvPr>
            <p:cNvSpPr/>
            <p:nvPr/>
          </p:nvSpPr>
          <p:spPr>
            <a:xfrm>
              <a:off x="4997479" y="1352263"/>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F26522"/>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33" name="Graphic 15">
              <a:extLst>
                <a:ext uri="{FF2B5EF4-FFF2-40B4-BE49-F238E27FC236}">
                  <a16:creationId xmlns:a16="http://schemas.microsoft.com/office/drawing/2014/main" id="{4655DF03-D1EC-D4D7-B84C-6E53E89AE7E8}"/>
                </a:ext>
              </a:extLst>
            </p:cNvPr>
            <p:cNvSpPr/>
            <p:nvPr/>
          </p:nvSpPr>
          <p:spPr>
            <a:xfrm>
              <a:off x="4997479" y="2528220"/>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F26522"/>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34" name="Graphic 15">
              <a:extLst>
                <a:ext uri="{FF2B5EF4-FFF2-40B4-BE49-F238E27FC236}">
                  <a16:creationId xmlns:a16="http://schemas.microsoft.com/office/drawing/2014/main" id="{88701262-760E-4F6B-F1D5-D4B760FB8352}"/>
                </a:ext>
              </a:extLst>
            </p:cNvPr>
            <p:cNvSpPr/>
            <p:nvPr/>
          </p:nvSpPr>
          <p:spPr>
            <a:xfrm>
              <a:off x="4997479" y="2795681"/>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F26522">
                <a:alpha val="50000"/>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35" name="Graphic 15">
              <a:extLst>
                <a:ext uri="{FF2B5EF4-FFF2-40B4-BE49-F238E27FC236}">
                  <a16:creationId xmlns:a16="http://schemas.microsoft.com/office/drawing/2014/main" id="{FB9B2C8B-62B8-2C93-A0DF-09C2ACF99995}"/>
                </a:ext>
              </a:extLst>
            </p:cNvPr>
            <p:cNvSpPr/>
            <p:nvPr/>
          </p:nvSpPr>
          <p:spPr>
            <a:xfrm>
              <a:off x="4997479" y="3063144"/>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F26522">
                <a:alpha val="50000"/>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36" name="Graphic 15">
              <a:extLst>
                <a:ext uri="{FF2B5EF4-FFF2-40B4-BE49-F238E27FC236}">
                  <a16:creationId xmlns:a16="http://schemas.microsoft.com/office/drawing/2014/main" id="{1E527D89-0597-9646-3B6A-4B807148EAD4}"/>
                </a:ext>
              </a:extLst>
            </p:cNvPr>
            <p:cNvSpPr/>
            <p:nvPr/>
          </p:nvSpPr>
          <p:spPr>
            <a:xfrm>
              <a:off x="4997479" y="3703319"/>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F26522">
                <a:alpha val="50000"/>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37" name="Graphic 15">
              <a:extLst>
                <a:ext uri="{FF2B5EF4-FFF2-40B4-BE49-F238E27FC236}">
                  <a16:creationId xmlns:a16="http://schemas.microsoft.com/office/drawing/2014/main" id="{CCCA9BEA-866C-F38B-4B6E-6988C49FDDB8}"/>
                </a:ext>
              </a:extLst>
            </p:cNvPr>
            <p:cNvSpPr/>
            <p:nvPr/>
          </p:nvSpPr>
          <p:spPr>
            <a:xfrm>
              <a:off x="4997479" y="1619726"/>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F26522"/>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38" name="Graphic 15">
              <a:extLst>
                <a:ext uri="{FF2B5EF4-FFF2-40B4-BE49-F238E27FC236}">
                  <a16:creationId xmlns:a16="http://schemas.microsoft.com/office/drawing/2014/main" id="{009CC352-8002-0D0F-5AB2-725135ACC903}"/>
                </a:ext>
              </a:extLst>
            </p:cNvPr>
            <p:cNvSpPr/>
            <p:nvPr/>
          </p:nvSpPr>
          <p:spPr>
            <a:xfrm>
              <a:off x="4997479" y="1887283"/>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F26522"/>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39" name="Graphic 15">
              <a:extLst>
                <a:ext uri="{FF2B5EF4-FFF2-40B4-BE49-F238E27FC236}">
                  <a16:creationId xmlns:a16="http://schemas.microsoft.com/office/drawing/2014/main" id="{EB537597-8BC3-5339-8208-66B59256B6A2}"/>
                </a:ext>
              </a:extLst>
            </p:cNvPr>
            <p:cNvSpPr/>
            <p:nvPr/>
          </p:nvSpPr>
          <p:spPr>
            <a:xfrm>
              <a:off x="6034562" y="817339"/>
              <a:ext cx="518540" cy="240029"/>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662D9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40" name="Freeform: Shape 39">
              <a:extLst>
                <a:ext uri="{FF2B5EF4-FFF2-40B4-BE49-F238E27FC236}">
                  <a16:creationId xmlns:a16="http://schemas.microsoft.com/office/drawing/2014/main" id="{20456108-CC0C-3C76-4376-51DA6CA03ECC}"/>
                </a:ext>
              </a:extLst>
            </p:cNvPr>
            <p:cNvSpPr/>
            <p:nvPr/>
          </p:nvSpPr>
          <p:spPr>
            <a:xfrm>
              <a:off x="7072121" y="817339"/>
              <a:ext cx="173260" cy="240029"/>
            </a:xfrm>
            <a:custGeom>
              <a:avLst/>
              <a:gdLst>
                <a:gd name="connsiteX0" fmla="*/ 0 w 173259"/>
                <a:gd name="connsiteY0" fmla="*/ 0 h 240030"/>
                <a:gd name="connsiteX1" fmla="*/ 173260 w 173259"/>
                <a:gd name="connsiteY1" fmla="*/ 0 h 240030"/>
                <a:gd name="connsiteX2" fmla="*/ 173260 w 173259"/>
                <a:gd name="connsiteY2" fmla="*/ 240030 h 240030"/>
                <a:gd name="connsiteX3" fmla="*/ 0 w 173259"/>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173259" h="240030">
                  <a:moveTo>
                    <a:pt x="0" y="0"/>
                  </a:moveTo>
                  <a:lnTo>
                    <a:pt x="173260" y="0"/>
                  </a:lnTo>
                  <a:lnTo>
                    <a:pt x="173260" y="240030"/>
                  </a:lnTo>
                  <a:lnTo>
                    <a:pt x="0" y="240030"/>
                  </a:lnTo>
                  <a:close/>
                </a:path>
              </a:pathLst>
            </a:custGeom>
            <a:solidFill>
              <a:srgbClr val="00B6F1">
                <a:alpha val="50196"/>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41" name="Freeform: Shape 40">
              <a:extLst>
                <a:ext uri="{FF2B5EF4-FFF2-40B4-BE49-F238E27FC236}">
                  <a16:creationId xmlns:a16="http://schemas.microsoft.com/office/drawing/2014/main" id="{AA6E0E23-E8AB-D7DA-D2E9-A692CDF62CEE}"/>
                </a:ext>
              </a:extLst>
            </p:cNvPr>
            <p:cNvSpPr/>
            <p:nvPr/>
          </p:nvSpPr>
          <p:spPr>
            <a:xfrm>
              <a:off x="7245378" y="817339"/>
              <a:ext cx="173260" cy="240029"/>
            </a:xfrm>
            <a:custGeom>
              <a:avLst/>
              <a:gdLst>
                <a:gd name="connsiteX0" fmla="*/ 0 w 173259"/>
                <a:gd name="connsiteY0" fmla="*/ 0 h 240030"/>
                <a:gd name="connsiteX1" fmla="*/ 173260 w 173259"/>
                <a:gd name="connsiteY1" fmla="*/ 0 h 240030"/>
                <a:gd name="connsiteX2" fmla="*/ 173260 w 173259"/>
                <a:gd name="connsiteY2" fmla="*/ 240030 h 240030"/>
                <a:gd name="connsiteX3" fmla="*/ 0 w 173259"/>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173259" h="240030">
                  <a:moveTo>
                    <a:pt x="0" y="0"/>
                  </a:moveTo>
                  <a:lnTo>
                    <a:pt x="173260" y="0"/>
                  </a:lnTo>
                  <a:lnTo>
                    <a:pt x="173260" y="240030"/>
                  </a:lnTo>
                  <a:lnTo>
                    <a:pt x="0" y="240030"/>
                  </a:lnTo>
                  <a:close/>
                </a:path>
              </a:pathLst>
            </a:custGeom>
            <a:solidFill>
              <a:srgbClr val="F26522">
                <a:alpha val="50196"/>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42" name="Freeform: Shape 41">
              <a:extLst>
                <a:ext uri="{FF2B5EF4-FFF2-40B4-BE49-F238E27FC236}">
                  <a16:creationId xmlns:a16="http://schemas.microsoft.com/office/drawing/2014/main" id="{6EEDEBAD-680D-447D-AFF6-939832216B4F}"/>
                </a:ext>
              </a:extLst>
            </p:cNvPr>
            <p:cNvSpPr/>
            <p:nvPr/>
          </p:nvSpPr>
          <p:spPr>
            <a:xfrm>
              <a:off x="7417305" y="817339"/>
              <a:ext cx="173260" cy="240029"/>
            </a:xfrm>
            <a:custGeom>
              <a:avLst/>
              <a:gdLst>
                <a:gd name="connsiteX0" fmla="*/ 0 w 173259"/>
                <a:gd name="connsiteY0" fmla="*/ 0 h 240030"/>
                <a:gd name="connsiteX1" fmla="*/ 173260 w 173259"/>
                <a:gd name="connsiteY1" fmla="*/ 0 h 240030"/>
                <a:gd name="connsiteX2" fmla="*/ 173260 w 173259"/>
                <a:gd name="connsiteY2" fmla="*/ 240030 h 240030"/>
                <a:gd name="connsiteX3" fmla="*/ 0 w 173259"/>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173259" h="240030">
                  <a:moveTo>
                    <a:pt x="0" y="0"/>
                  </a:moveTo>
                  <a:lnTo>
                    <a:pt x="173260" y="0"/>
                  </a:lnTo>
                  <a:lnTo>
                    <a:pt x="173260" y="240030"/>
                  </a:lnTo>
                  <a:lnTo>
                    <a:pt x="0" y="240030"/>
                  </a:lnTo>
                  <a:close/>
                </a:path>
              </a:pathLst>
            </a:custGeom>
            <a:solidFill>
              <a:srgbClr val="662D91">
                <a:alpha val="50196"/>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43" name="Freeform: Shape 42">
              <a:extLst>
                <a:ext uri="{FF2B5EF4-FFF2-40B4-BE49-F238E27FC236}">
                  <a16:creationId xmlns:a16="http://schemas.microsoft.com/office/drawing/2014/main" id="{79576920-CA22-BEA8-FA81-FD4812534810}"/>
                </a:ext>
              </a:extLst>
            </p:cNvPr>
            <p:cNvSpPr/>
            <p:nvPr/>
          </p:nvSpPr>
          <p:spPr>
            <a:xfrm>
              <a:off x="7072121" y="1084802"/>
              <a:ext cx="173260" cy="240029"/>
            </a:xfrm>
            <a:custGeom>
              <a:avLst/>
              <a:gdLst>
                <a:gd name="connsiteX0" fmla="*/ 0 w 173259"/>
                <a:gd name="connsiteY0" fmla="*/ 0 h 240030"/>
                <a:gd name="connsiteX1" fmla="*/ 173260 w 173259"/>
                <a:gd name="connsiteY1" fmla="*/ 0 h 240030"/>
                <a:gd name="connsiteX2" fmla="*/ 173260 w 173259"/>
                <a:gd name="connsiteY2" fmla="*/ 240030 h 240030"/>
                <a:gd name="connsiteX3" fmla="*/ 0 w 173259"/>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173259" h="240030">
                  <a:moveTo>
                    <a:pt x="0" y="0"/>
                  </a:moveTo>
                  <a:lnTo>
                    <a:pt x="173260" y="0"/>
                  </a:lnTo>
                  <a:lnTo>
                    <a:pt x="173260" y="240030"/>
                  </a:lnTo>
                  <a:lnTo>
                    <a:pt x="0" y="240030"/>
                  </a:lnTo>
                  <a:close/>
                </a:path>
              </a:pathLst>
            </a:custGeom>
            <a:solidFill>
              <a:srgbClr val="00B6F1">
                <a:alpha val="50196"/>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44" name="Freeform: Shape 43">
              <a:extLst>
                <a:ext uri="{FF2B5EF4-FFF2-40B4-BE49-F238E27FC236}">
                  <a16:creationId xmlns:a16="http://schemas.microsoft.com/office/drawing/2014/main" id="{2D713E7C-DC04-CB55-8963-BAF59E2F7E87}"/>
                </a:ext>
              </a:extLst>
            </p:cNvPr>
            <p:cNvSpPr/>
            <p:nvPr/>
          </p:nvSpPr>
          <p:spPr>
            <a:xfrm>
              <a:off x="7245378" y="1084802"/>
              <a:ext cx="173260" cy="240029"/>
            </a:xfrm>
            <a:custGeom>
              <a:avLst/>
              <a:gdLst>
                <a:gd name="connsiteX0" fmla="*/ 0 w 173259"/>
                <a:gd name="connsiteY0" fmla="*/ 0 h 240030"/>
                <a:gd name="connsiteX1" fmla="*/ 173260 w 173259"/>
                <a:gd name="connsiteY1" fmla="*/ 0 h 240030"/>
                <a:gd name="connsiteX2" fmla="*/ 173260 w 173259"/>
                <a:gd name="connsiteY2" fmla="*/ 240030 h 240030"/>
                <a:gd name="connsiteX3" fmla="*/ 0 w 173259"/>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173259" h="240030">
                  <a:moveTo>
                    <a:pt x="0" y="0"/>
                  </a:moveTo>
                  <a:lnTo>
                    <a:pt x="173260" y="0"/>
                  </a:lnTo>
                  <a:lnTo>
                    <a:pt x="173260" y="240030"/>
                  </a:lnTo>
                  <a:lnTo>
                    <a:pt x="0" y="240030"/>
                  </a:lnTo>
                  <a:close/>
                </a:path>
              </a:pathLst>
            </a:custGeom>
            <a:solidFill>
              <a:srgbClr val="F26522">
                <a:alpha val="50196"/>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45" name="Freeform: Shape 44">
              <a:extLst>
                <a:ext uri="{FF2B5EF4-FFF2-40B4-BE49-F238E27FC236}">
                  <a16:creationId xmlns:a16="http://schemas.microsoft.com/office/drawing/2014/main" id="{CDF5EEE2-2485-4E7F-B0B4-86D03225DF62}"/>
                </a:ext>
              </a:extLst>
            </p:cNvPr>
            <p:cNvSpPr/>
            <p:nvPr/>
          </p:nvSpPr>
          <p:spPr>
            <a:xfrm>
              <a:off x="7417305" y="1084802"/>
              <a:ext cx="173260" cy="240029"/>
            </a:xfrm>
            <a:custGeom>
              <a:avLst/>
              <a:gdLst>
                <a:gd name="connsiteX0" fmla="*/ 0 w 173259"/>
                <a:gd name="connsiteY0" fmla="*/ 0 h 240030"/>
                <a:gd name="connsiteX1" fmla="*/ 173260 w 173259"/>
                <a:gd name="connsiteY1" fmla="*/ 0 h 240030"/>
                <a:gd name="connsiteX2" fmla="*/ 173260 w 173259"/>
                <a:gd name="connsiteY2" fmla="*/ 240030 h 240030"/>
                <a:gd name="connsiteX3" fmla="*/ 0 w 173259"/>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173259" h="240030">
                  <a:moveTo>
                    <a:pt x="0" y="0"/>
                  </a:moveTo>
                  <a:lnTo>
                    <a:pt x="173260" y="0"/>
                  </a:lnTo>
                  <a:lnTo>
                    <a:pt x="173260" y="240030"/>
                  </a:lnTo>
                  <a:lnTo>
                    <a:pt x="0" y="240030"/>
                  </a:lnTo>
                  <a:close/>
                </a:path>
              </a:pathLst>
            </a:custGeom>
            <a:solidFill>
              <a:srgbClr val="662D91">
                <a:alpha val="50196"/>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46" name="Freeform: Shape 45">
              <a:extLst>
                <a:ext uri="{FF2B5EF4-FFF2-40B4-BE49-F238E27FC236}">
                  <a16:creationId xmlns:a16="http://schemas.microsoft.com/office/drawing/2014/main" id="{F1C20FBA-22C6-6E43-3CE8-8B0567E7B658}"/>
                </a:ext>
              </a:extLst>
            </p:cNvPr>
            <p:cNvSpPr/>
            <p:nvPr/>
          </p:nvSpPr>
          <p:spPr>
            <a:xfrm>
              <a:off x="7072121" y="1352263"/>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00B6F1">
                <a:alpha val="50196"/>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47" name="Freeform: Shape 46">
              <a:extLst>
                <a:ext uri="{FF2B5EF4-FFF2-40B4-BE49-F238E27FC236}">
                  <a16:creationId xmlns:a16="http://schemas.microsoft.com/office/drawing/2014/main" id="{C21E7087-4F45-68D7-B2AB-B879B530B6E8}"/>
                </a:ext>
              </a:extLst>
            </p:cNvPr>
            <p:cNvSpPr/>
            <p:nvPr/>
          </p:nvSpPr>
          <p:spPr>
            <a:xfrm>
              <a:off x="7245378" y="1352263"/>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F26522">
                <a:alpha val="50196"/>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48" name="Freeform: Shape 47">
              <a:extLst>
                <a:ext uri="{FF2B5EF4-FFF2-40B4-BE49-F238E27FC236}">
                  <a16:creationId xmlns:a16="http://schemas.microsoft.com/office/drawing/2014/main" id="{79468C43-3647-792E-2B24-45A38DF5DD41}"/>
                </a:ext>
              </a:extLst>
            </p:cNvPr>
            <p:cNvSpPr/>
            <p:nvPr/>
          </p:nvSpPr>
          <p:spPr>
            <a:xfrm>
              <a:off x="7417305" y="1352263"/>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662D91">
                <a:alpha val="50196"/>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49" name="Freeform: Shape 48">
              <a:extLst>
                <a:ext uri="{FF2B5EF4-FFF2-40B4-BE49-F238E27FC236}">
                  <a16:creationId xmlns:a16="http://schemas.microsoft.com/office/drawing/2014/main" id="{C6648345-A7EE-F415-4FEA-FF2FEC176217}"/>
                </a:ext>
              </a:extLst>
            </p:cNvPr>
            <p:cNvSpPr/>
            <p:nvPr/>
          </p:nvSpPr>
          <p:spPr>
            <a:xfrm>
              <a:off x="7072121" y="1619726"/>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00B6F1">
                <a:alpha val="50196"/>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50" name="Freeform: Shape 49">
              <a:extLst>
                <a:ext uri="{FF2B5EF4-FFF2-40B4-BE49-F238E27FC236}">
                  <a16:creationId xmlns:a16="http://schemas.microsoft.com/office/drawing/2014/main" id="{9A540B87-560E-572E-646A-31D64C5FF54C}"/>
                </a:ext>
              </a:extLst>
            </p:cNvPr>
            <p:cNvSpPr/>
            <p:nvPr/>
          </p:nvSpPr>
          <p:spPr>
            <a:xfrm>
              <a:off x="7245378" y="1619726"/>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F26522">
                <a:alpha val="50196"/>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51" name="Freeform: Shape 50">
              <a:extLst>
                <a:ext uri="{FF2B5EF4-FFF2-40B4-BE49-F238E27FC236}">
                  <a16:creationId xmlns:a16="http://schemas.microsoft.com/office/drawing/2014/main" id="{16AE7075-0EB2-0A5B-82C3-253D7062139A}"/>
                </a:ext>
              </a:extLst>
            </p:cNvPr>
            <p:cNvSpPr/>
            <p:nvPr/>
          </p:nvSpPr>
          <p:spPr>
            <a:xfrm>
              <a:off x="7417305" y="1619726"/>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662D91">
                <a:alpha val="50196"/>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52" name="Freeform: Shape 51">
              <a:extLst>
                <a:ext uri="{FF2B5EF4-FFF2-40B4-BE49-F238E27FC236}">
                  <a16:creationId xmlns:a16="http://schemas.microsoft.com/office/drawing/2014/main" id="{644446AB-723C-2AC8-9C3E-51BAFABFC4DE}"/>
                </a:ext>
              </a:extLst>
            </p:cNvPr>
            <p:cNvSpPr/>
            <p:nvPr/>
          </p:nvSpPr>
          <p:spPr>
            <a:xfrm>
              <a:off x="7072121" y="1887283"/>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00B6F1">
                <a:alpha val="50196"/>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53" name="Freeform: Shape 52">
              <a:extLst>
                <a:ext uri="{FF2B5EF4-FFF2-40B4-BE49-F238E27FC236}">
                  <a16:creationId xmlns:a16="http://schemas.microsoft.com/office/drawing/2014/main" id="{122576C1-D9DE-D91E-14AF-6FDE6ED31F40}"/>
                </a:ext>
              </a:extLst>
            </p:cNvPr>
            <p:cNvSpPr/>
            <p:nvPr/>
          </p:nvSpPr>
          <p:spPr>
            <a:xfrm>
              <a:off x="7245378" y="1887283"/>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F26522">
                <a:alpha val="50196"/>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54" name="Freeform: Shape 53">
              <a:extLst>
                <a:ext uri="{FF2B5EF4-FFF2-40B4-BE49-F238E27FC236}">
                  <a16:creationId xmlns:a16="http://schemas.microsoft.com/office/drawing/2014/main" id="{82EB8771-E866-FDEF-CDCB-37FCABF9E634}"/>
                </a:ext>
              </a:extLst>
            </p:cNvPr>
            <p:cNvSpPr/>
            <p:nvPr/>
          </p:nvSpPr>
          <p:spPr>
            <a:xfrm>
              <a:off x="7417305" y="1887283"/>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662D91">
                <a:alpha val="50196"/>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55" name="Freeform: Shape 54">
              <a:extLst>
                <a:ext uri="{FF2B5EF4-FFF2-40B4-BE49-F238E27FC236}">
                  <a16:creationId xmlns:a16="http://schemas.microsoft.com/office/drawing/2014/main" id="{63B0A960-A582-7D50-30B3-07824AC62B76}"/>
                </a:ext>
              </a:extLst>
            </p:cNvPr>
            <p:cNvSpPr/>
            <p:nvPr/>
          </p:nvSpPr>
          <p:spPr>
            <a:xfrm>
              <a:off x="7072121" y="2528220"/>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00B6F1">
                <a:alpha val="50196"/>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56" name="Freeform: Shape 55">
              <a:extLst>
                <a:ext uri="{FF2B5EF4-FFF2-40B4-BE49-F238E27FC236}">
                  <a16:creationId xmlns:a16="http://schemas.microsoft.com/office/drawing/2014/main" id="{FB577299-EED3-BC5F-D6E5-5B06D27B9BD8}"/>
                </a:ext>
              </a:extLst>
            </p:cNvPr>
            <p:cNvSpPr/>
            <p:nvPr/>
          </p:nvSpPr>
          <p:spPr>
            <a:xfrm>
              <a:off x="7245378" y="2528220"/>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F26522">
                <a:alpha val="50196"/>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57" name="Freeform: Shape 56">
              <a:extLst>
                <a:ext uri="{FF2B5EF4-FFF2-40B4-BE49-F238E27FC236}">
                  <a16:creationId xmlns:a16="http://schemas.microsoft.com/office/drawing/2014/main" id="{081DCF8A-C0C9-09F5-1689-BA1C74D73227}"/>
                </a:ext>
              </a:extLst>
            </p:cNvPr>
            <p:cNvSpPr/>
            <p:nvPr/>
          </p:nvSpPr>
          <p:spPr>
            <a:xfrm>
              <a:off x="7417305" y="2528220"/>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662D91">
                <a:alpha val="50196"/>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58" name="Freeform: Shape 57">
              <a:extLst>
                <a:ext uri="{FF2B5EF4-FFF2-40B4-BE49-F238E27FC236}">
                  <a16:creationId xmlns:a16="http://schemas.microsoft.com/office/drawing/2014/main" id="{44D3D600-C3FB-3EA9-245A-CFD55233C1FE}"/>
                </a:ext>
              </a:extLst>
            </p:cNvPr>
            <p:cNvSpPr/>
            <p:nvPr/>
          </p:nvSpPr>
          <p:spPr>
            <a:xfrm>
              <a:off x="7072121" y="2795681"/>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00B6F1">
                <a:alpha val="20000"/>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59" name="Freeform: Shape 58">
              <a:extLst>
                <a:ext uri="{FF2B5EF4-FFF2-40B4-BE49-F238E27FC236}">
                  <a16:creationId xmlns:a16="http://schemas.microsoft.com/office/drawing/2014/main" id="{94F8DF4B-00D9-7D65-6A74-EEBC3E173F56}"/>
                </a:ext>
              </a:extLst>
            </p:cNvPr>
            <p:cNvSpPr/>
            <p:nvPr/>
          </p:nvSpPr>
          <p:spPr>
            <a:xfrm>
              <a:off x="7245378" y="2795681"/>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F26522">
                <a:alpha val="20000"/>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60" name="Freeform: Shape 59">
              <a:extLst>
                <a:ext uri="{FF2B5EF4-FFF2-40B4-BE49-F238E27FC236}">
                  <a16:creationId xmlns:a16="http://schemas.microsoft.com/office/drawing/2014/main" id="{C9A14574-903F-F9AD-8276-EE7BE2819921}"/>
                </a:ext>
              </a:extLst>
            </p:cNvPr>
            <p:cNvSpPr/>
            <p:nvPr/>
          </p:nvSpPr>
          <p:spPr>
            <a:xfrm>
              <a:off x="7417305" y="2795681"/>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662D91">
                <a:alpha val="20000"/>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61" name="Freeform: Shape 60">
              <a:extLst>
                <a:ext uri="{FF2B5EF4-FFF2-40B4-BE49-F238E27FC236}">
                  <a16:creationId xmlns:a16="http://schemas.microsoft.com/office/drawing/2014/main" id="{EDBAC890-C30B-1212-AC48-C2A7290D6BBB}"/>
                </a:ext>
              </a:extLst>
            </p:cNvPr>
            <p:cNvSpPr/>
            <p:nvPr/>
          </p:nvSpPr>
          <p:spPr>
            <a:xfrm>
              <a:off x="7072121" y="3063144"/>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00B6F1">
                <a:alpha val="20000"/>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62" name="Freeform: Shape 61">
              <a:extLst>
                <a:ext uri="{FF2B5EF4-FFF2-40B4-BE49-F238E27FC236}">
                  <a16:creationId xmlns:a16="http://schemas.microsoft.com/office/drawing/2014/main" id="{46969B3C-FC31-1622-799B-F2CFBE32D196}"/>
                </a:ext>
              </a:extLst>
            </p:cNvPr>
            <p:cNvSpPr/>
            <p:nvPr/>
          </p:nvSpPr>
          <p:spPr>
            <a:xfrm>
              <a:off x="7245378" y="3063144"/>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F26522">
                <a:alpha val="20000"/>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63" name="Freeform: Shape 62">
              <a:extLst>
                <a:ext uri="{FF2B5EF4-FFF2-40B4-BE49-F238E27FC236}">
                  <a16:creationId xmlns:a16="http://schemas.microsoft.com/office/drawing/2014/main" id="{797C9F77-6209-57B5-50B5-42811CD332F1}"/>
                </a:ext>
              </a:extLst>
            </p:cNvPr>
            <p:cNvSpPr/>
            <p:nvPr/>
          </p:nvSpPr>
          <p:spPr>
            <a:xfrm>
              <a:off x="7417305" y="3063144"/>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662D91">
                <a:alpha val="20000"/>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64" name="Freeform: Shape 63">
              <a:extLst>
                <a:ext uri="{FF2B5EF4-FFF2-40B4-BE49-F238E27FC236}">
                  <a16:creationId xmlns:a16="http://schemas.microsoft.com/office/drawing/2014/main" id="{4C7A6257-567B-8DBC-DB5D-EEBAB517A3E0}"/>
                </a:ext>
              </a:extLst>
            </p:cNvPr>
            <p:cNvSpPr/>
            <p:nvPr/>
          </p:nvSpPr>
          <p:spPr>
            <a:xfrm>
              <a:off x="7072121" y="3703319"/>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00B6F1">
                <a:alpha val="20000"/>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65" name="Freeform: Shape 64">
              <a:extLst>
                <a:ext uri="{FF2B5EF4-FFF2-40B4-BE49-F238E27FC236}">
                  <a16:creationId xmlns:a16="http://schemas.microsoft.com/office/drawing/2014/main" id="{CB8E1F10-5945-FAE7-6FF7-511592EB26D8}"/>
                </a:ext>
              </a:extLst>
            </p:cNvPr>
            <p:cNvSpPr/>
            <p:nvPr/>
          </p:nvSpPr>
          <p:spPr>
            <a:xfrm>
              <a:off x="7245378" y="3703319"/>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F26522">
                <a:alpha val="20000"/>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66" name="Freeform: Shape 65">
              <a:extLst>
                <a:ext uri="{FF2B5EF4-FFF2-40B4-BE49-F238E27FC236}">
                  <a16:creationId xmlns:a16="http://schemas.microsoft.com/office/drawing/2014/main" id="{F495CC9E-1719-A1D0-87CB-75A8868EFA15}"/>
                </a:ext>
              </a:extLst>
            </p:cNvPr>
            <p:cNvSpPr/>
            <p:nvPr/>
          </p:nvSpPr>
          <p:spPr>
            <a:xfrm>
              <a:off x="7417305" y="3703319"/>
              <a:ext cx="173260" cy="240029"/>
            </a:xfrm>
            <a:custGeom>
              <a:avLst/>
              <a:gdLst>
                <a:gd name="connsiteX0" fmla="*/ 0 w 173259"/>
                <a:gd name="connsiteY0" fmla="*/ 0 h 240029"/>
                <a:gd name="connsiteX1" fmla="*/ 173260 w 173259"/>
                <a:gd name="connsiteY1" fmla="*/ 0 h 240029"/>
                <a:gd name="connsiteX2" fmla="*/ 173260 w 173259"/>
                <a:gd name="connsiteY2" fmla="*/ 240030 h 240029"/>
                <a:gd name="connsiteX3" fmla="*/ 0 w 173259"/>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173259" h="240029">
                  <a:moveTo>
                    <a:pt x="0" y="0"/>
                  </a:moveTo>
                  <a:lnTo>
                    <a:pt x="173260" y="0"/>
                  </a:lnTo>
                  <a:lnTo>
                    <a:pt x="173260" y="240030"/>
                  </a:lnTo>
                  <a:lnTo>
                    <a:pt x="0" y="240030"/>
                  </a:lnTo>
                  <a:close/>
                </a:path>
              </a:pathLst>
            </a:custGeom>
            <a:solidFill>
              <a:srgbClr val="662D91">
                <a:alpha val="20000"/>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67" name="Graphic 15">
              <a:extLst>
                <a:ext uri="{FF2B5EF4-FFF2-40B4-BE49-F238E27FC236}">
                  <a16:creationId xmlns:a16="http://schemas.microsoft.com/office/drawing/2014/main" id="{A08479AD-1F83-AA26-332E-391941997D74}"/>
                </a:ext>
              </a:extLst>
            </p:cNvPr>
            <p:cNvSpPr/>
            <p:nvPr/>
          </p:nvSpPr>
          <p:spPr>
            <a:xfrm>
              <a:off x="6034562" y="1084802"/>
              <a:ext cx="518540" cy="240029"/>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662D9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68" name="Graphic 15">
              <a:extLst>
                <a:ext uri="{FF2B5EF4-FFF2-40B4-BE49-F238E27FC236}">
                  <a16:creationId xmlns:a16="http://schemas.microsoft.com/office/drawing/2014/main" id="{3A10534C-71C7-2F01-D4A0-46239224CF8D}"/>
                </a:ext>
              </a:extLst>
            </p:cNvPr>
            <p:cNvSpPr/>
            <p:nvPr/>
          </p:nvSpPr>
          <p:spPr>
            <a:xfrm>
              <a:off x="6034562" y="1352263"/>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662D9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69" name="Graphic 15">
              <a:extLst>
                <a:ext uri="{FF2B5EF4-FFF2-40B4-BE49-F238E27FC236}">
                  <a16:creationId xmlns:a16="http://schemas.microsoft.com/office/drawing/2014/main" id="{3ACBB01A-E505-DE71-5045-779BC12AB637}"/>
                </a:ext>
              </a:extLst>
            </p:cNvPr>
            <p:cNvSpPr/>
            <p:nvPr/>
          </p:nvSpPr>
          <p:spPr>
            <a:xfrm>
              <a:off x="6034562" y="2528220"/>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662D9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70" name="Graphic 15">
              <a:extLst>
                <a:ext uri="{FF2B5EF4-FFF2-40B4-BE49-F238E27FC236}">
                  <a16:creationId xmlns:a16="http://schemas.microsoft.com/office/drawing/2014/main" id="{E8DB46B5-F2C8-51D4-5B81-1A74488E95B0}"/>
                </a:ext>
              </a:extLst>
            </p:cNvPr>
            <p:cNvSpPr/>
            <p:nvPr/>
          </p:nvSpPr>
          <p:spPr>
            <a:xfrm>
              <a:off x="6034562" y="2795681"/>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662D91">
                <a:alpha val="50000"/>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71" name="Graphic 15">
              <a:extLst>
                <a:ext uri="{FF2B5EF4-FFF2-40B4-BE49-F238E27FC236}">
                  <a16:creationId xmlns:a16="http://schemas.microsoft.com/office/drawing/2014/main" id="{5F6FE14B-045B-1C33-D249-C65B35C53976}"/>
                </a:ext>
              </a:extLst>
            </p:cNvPr>
            <p:cNvSpPr/>
            <p:nvPr/>
          </p:nvSpPr>
          <p:spPr>
            <a:xfrm>
              <a:off x="6034562" y="3063144"/>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662D91">
                <a:alpha val="50000"/>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72" name="Graphic 15">
              <a:extLst>
                <a:ext uri="{FF2B5EF4-FFF2-40B4-BE49-F238E27FC236}">
                  <a16:creationId xmlns:a16="http://schemas.microsoft.com/office/drawing/2014/main" id="{DE52D46C-EF5C-3D02-050A-A751597E5E48}"/>
                </a:ext>
              </a:extLst>
            </p:cNvPr>
            <p:cNvSpPr/>
            <p:nvPr/>
          </p:nvSpPr>
          <p:spPr>
            <a:xfrm>
              <a:off x="6034562" y="3703319"/>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662D91">
                <a:alpha val="50000"/>
              </a:srgb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73" name="Graphic 15">
              <a:extLst>
                <a:ext uri="{FF2B5EF4-FFF2-40B4-BE49-F238E27FC236}">
                  <a16:creationId xmlns:a16="http://schemas.microsoft.com/office/drawing/2014/main" id="{CB652526-AB8B-2802-2DD0-727E05C87920}"/>
                </a:ext>
              </a:extLst>
            </p:cNvPr>
            <p:cNvSpPr/>
            <p:nvPr/>
          </p:nvSpPr>
          <p:spPr>
            <a:xfrm>
              <a:off x="6034562" y="1619726"/>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662D9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74" name="Graphic 15">
              <a:extLst>
                <a:ext uri="{FF2B5EF4-FFF2-40B4-BE49-F238E27FC236}">
                  <a16:creationId xmlns:a16="http://schemas.microsoft.com/office/drawing/2014/main" id="{2ED96AD6-1AF0-42C0-0DDB-27B93A221DCF}"/>
                </a:ext>
              </a:extLst>
            </p:cNvPr>
            <p:cNvSpPr/>
            <p:nvPr/>
          </p:nvSpPr>
          <p:spPr>
            <a:xfrm>
              <a:off x="6034562" y="1887283"/>
              <a:ext cx="518540" cy="240029"/>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662D9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75" name="Graphic 15">
              <a:extLst>
                <a:ext uri="{FF2B5EF4-FFF2-40B4-BE49-F238E27FC236}">
                  <a16:creationId xmlns:a16="http://schemas.microsoft.com/office/drawing/2014/main" id="{5CA64472-1273-C734-9073-2F49C8AF9F59}"/>
                </a:ext>
              </a:extLst>
            </p:cNvPr>
            <p:cNvGrpSpPr/>
            <p:nvPr/>
          </p:nvGrpSpPr>
          <p:grpSpPr>
            <a:xfrm>
              <a:off x="7014113" y="4030216"/>
              <a:ext cx="635792" cy="605409"/>
              <a:chOff x="7014112" y="4030218"/>
              <a:chExt cx="635793" cy="605409"/>
            </a:xfrm>
          </p:grpSpPr>
          <p:sp>
            <p:nvSpPr>
              <p:cNvPr id="135" name="Freeform: Shape 134">
                <a:extLst>
                  <a:ext uri="{FF2B5EF4-FFF2-40B4-BE49-F238E27FC236}">
                    <a16:creationId xmlns:a16="http://schemas.microsoft.com/office/drawing/2014/main" id="{B1E24695-BD24-0F4B-57F2-ED3EE24C4AC1}"/>
                  </a:ext>
                </a:extLst>
              </p:cNvPr>
              <p:cNvSpPr/>
              <p:nvPr/>
            </p:nvSpPr>
            <p:spPr>
              <a:xfrm>
                <a:off x="7014112" y="4030218"/>
                <a:ext cx="635793" cy="605409"/>
              </a:xfrm>
              <a:custGeom>
                <a:avLst/>
                <a:gdLst>
                  <a:gd name="connsiteX0" fmla="*/ 0 w 635793"/>
                  <a:gd name="connsiteY0" fmla="*/ 0 h 605409"/>
                  <a:gd name="connsiteX1" fmla="*/ 635794 w 635793"/>
                  <a:gd name="connsiteY1" fmla="*/ 0 h 605409"/>
                  <a:gd name="connsiteX2" fmla="*/ 635794 w 635793"/>
                  <a:gd name="connsiteY2" fmla="*/ 605409 h 605409"/>
                  <a:gd name="connsiteX3" fmla="*/ 0 w 635793"/>
                  <a:gd name="connsiteY3" fmla="*/ 605409 h 605409"/>
                </a:gdLst>
                <a:ahLst/>
                <a:cxnLst>
                  <a:cxn ang="0">
                    <a:pos x="connsiteX0" y="connsiteY0"/>
                  </a:cxn>
                  <a:cxn ang="0">
                    <a:pos x="connsiteX1" y="connsiteY1"/>
                  </a:cxn>
                  <a:cxn ang="0">
                    <a:pos x="connsiteX2" y="connsiteY2"/>
                  </a:cxn>
                  <a:cxn ang="0">
                    <a:pos x="connsiteX3" y="connsiteY3"/>
                  </a:cxn>
                </a:cxnLst>
                <a:rect l="l" t="t" r="r" b="b"/>
                <a:pathLst>
                  <a:path w="635793" h="605409">
                    <a:moveTo>
                      <a:pt x="0" y="0"/>
                    </a:moveTo>
                    <a:lnTo>
                      <a:pt x="635794" y="0"/>
                    </a:lnTo>
                    <a:lnTo>
                      <a:pt x="635794" y="605409"/>
                    </a:lnTo>
                    <a:lnTo>
                      <a:pt x="0" y="605409"/>
                    </a:lnTo>
                    <a:close/>
                  </a:path>
                </a:pathLst>
              </a:custGeom>
              <a:solidFill>
                <a:srgbClr val="58595B"/>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136" name="Graphic 15">
                <a:extLst>
                  <a:ext uri="{FF2B5EF4-FFF2-40B4-BE49-F238E27FC236}">
                    <a16:creationId xmlns:a16="http://schemas.microsoft.com/office/drawing/2014/main" id="{7CE891D5-A28B-87D4-FF8D-0F34C89F5A03}"/>
                  </a:ext>
                </a:extLst>
              </p:cNvPr>
              <p:cNvGrpSpPr/>
              <p:nvPr/>
            </p:nvGrpSpPr>
            <p:grpSpPr>
              <a:xfrm>
                <a:off x="7083454" y="4231671"/>
                <a:ext cx="497014" cy="202691"/>
                <a:chOff x="7083454" y="4231671"/>
                <a:chExt cx="497014" cy="202691"/>
              </a:xfrm>
              <a:noFill/>
            </p:grpSpPr>
            <p:sp>
              <p:nvSpPr>
                <p:cNvPr id="137" name="Freeform: Shape 136">
                  <a:extLst>
                    <a:ext uri="{FF2B5EF4-FFF2-40B4-BE49-F238E27FC236}">
                      <a16:creationId xmlns:a16="http://schemas.microsoft.com/office/drawing/2014/main" id="{546426F9-8FF2-A60B-4BC5-2FADEDE8FB41}"/>
                    </a:ext>
                  </a:extLst>
                </p:cNvPr>
                <p:cNvSpPr/>
                <p:nvPr/>
              </p:nvSpPr>
              <p:spPr>
                <a:xfrm>
                  <a:off x="7083454" y="4231671"/>
                  <a:ext cx="212788" cy="202691"/>
                </a:xfrm>
                <a:custGeom>
                  <a:avLst/>
                  <a:gdLst>
                    <a:gd name="connsiteX0" fmla="*/ 212788 w 212788"/>
                    <a:gd name="connsiteY0" fmla="*/ 101346 h 202691"/>
                    <a:gd name="connsiteX1" fmla="*/ 106394 w 212788"/>
                    <a:gd name="connsiteY1" fmla="*/ 202692 h 202691"/>
                    <a:gd name="connsiteX2" fmla="*/ 0 w 212788"/>
                    <a:gd name="connsiteY2" fmla="*/ 101346 h 202691"/>
                    <a:gd name="connsiteX3" fmla="*/ 106394 w 212788"/>
                    <a:gd name="connsiteY3" fmla="*/ 0 h 202691"/>
                    <a:gd name="connsiteX4" fmla="*/ 212788 w 212788"/>
                    <a:gd name="connsiteY4" fmla="*/ 101346 h 20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88" h="202691">
                      <a:moveTo>
                        <a:pt x="212788" y="101346"/>
                      </a:moveTo>
                      <a:cubicBezTo>
                        <a:pt x="212788" y="157318"/>
                        <a:pt x="165154" y="202692"/>
                        <a:pt x="106394" y="202692"/>
                      </a:cubicBezTo>
                      <a:cubicBezTo>
                        <a:pt x="47634" y="202692"/>
                        <a:pt x="0" y="157318"/>
                        <a:pt x="0" y="101346"/>
                      </a:cubicBezTo>
                      <a:cubicBezTo>
                        <a:pt x="0" y="45374"/>
                        <a:pt x="47634" y="0"/>
                        <a:pt x="106394" y="0"/>
                      </a:cubicBezTo>
                      <a:cubicBezTo>
                        <a:pt x="165154" y="0"/>
                        <a:pt x="212788" y="45374"/>
                        <a:pt x="212788" y="101346"/>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38" name="Freeform: Shape 137">
                  <a:extLst>
                    <a:ext uri="{FF2B5EF4-FFF2-40B4-BE49-F238E27FC236}">
                      <a16:creationId xmlns:a16="http://schemas.microsoft.com/office/drawing/2014/main" id="{10361CB0-2C2D-D299-C30B-31EB72A3482F}"/>
                    </a:ext>
                  </a:extLst>
                </p:cNvPr>
                <p:cNvSpPr/>
                <p:nvPr/>
              </p:nvSpPr>
              <p:spPr>
                <a:xfrm>
                  <a:off x="7367680" y="4231671"/>
                  <a:ext cx="212788" cy="202691"/>
                </a:xfrm>
                <a:custGeom>
                  <a:avLst/>
                  <a:gdLst>
                    <a:gd name="connsiteX0" fmla="*/ 212789 w 212788"/>
                    <a:gd name="connsiteY0" fmla="*/ 101346 h 202691"/>
                    <a:gd name="connsiteX1" fmla="*/ 106394 w 212788"/>
                    <a:gd name="connsiteY1" fmla="*/ 202692 h 202691"/>
                    <a:gd name="connsiteX2" fmla="*/ 0 w 212788"/>
                    <a:gd name="connsiteY2" fmla="*/ 101346 h 202691"/>
                    <a:gd name="connsiteX3" fmla="*/ 106394 w 212788"/>
                    <a:gd name="connsiteY3" fmla="*/ 0 h 202691"/>
                    <a:gd name="connsiteX4" fmla="*/ 212789 w 212788"/>
                    <a:gd name="connsiteY4" fmla="*/ 101346 h 20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88" h="202691">
                      <a:moveTo>
                        <a:pt x="212789" y="101346"/>
                      </a:moveTo>
                      <a:cubicBezTo>
                        <a:pt x="212789" y="157318"/>
                        <a:pt x="165154" y="202692"/>
                        <a:pt x="106394" y="202692"/>
                      </a:cubicBezTo>
                      <a:cubicBezTo>
                        <a:pt x="47634" y="202692"/>
                        <a:pt x="0" y="157318"/>
                        <a:pt x="0" y="101346"/>
                      </a:cubicBezTo>
                      <a:cubicBezTo>
                        <a:pt x="0" y="45374"/>
                        <a:pt x="47634" y="0"/>
                        <a:pt x="106394" y="0"/>
                      </a:cubicBezTo>
                      <a:cubicBezTo>
                        <a:pt x="165154" y="0"/>
                        <a:pt x="212789" y="45374"/>
                        <a:pt x="212789" y="101346"/>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39" name="Freeform: Shape 138">
                  <a:extLst>
                    <a:ext uri="{FF2B5EF4-FFF2-40B4-BE49-F238E27FC236}">
                      <a16:creationId xmlns:a16="http://schemas.microsoft.com/office/drawing/2014/main" id="{3BD13EB8-03E6-6AAA-21FE-B756AECC1092}"/>
                    </a:ext>
                  </a:extLst>
                </p:cNvPr>
                <p:cNvSpPr/>
                <p:nvPr/>
              </p:nvSpPr>
              <p:spPr>
                <a:xfrm>
                  <a:off x="7189849" y="4434363"/>
                  <a:ext cx="284225" cy="9525"/>
                </a:xfrm>
                <a:custGeom>
                  <a:avLst/>
                  <a:gdLst>
                    <a:gd name="connsiteX0" fmla="*/ 0 w 284225"/>
                    <a:gd name="connsiteY0" fmla="*/ 0 h 9525"/>
                    <a:gd name="connsiteX1" fmla="*/ 284226 w 284225"/>
                    <a:gd name="connsiteY1" fmla="*/ 0 h 9525"/>
                  </a:gdLst>
                  <a:ahLst/>
                  <a:cxnLst>
                    <a:cxn ang="0">
                      <a:pos x="connsiteX0" y="connsiteY0"/>
                    </a:cxn>
                    <a:cxn ang="0">
                      <a:pos x="connsiteX1" y="connsiteY1"/>
                    </a:cxn>
                  </a:cxnLst>
                  <a:rect l="l" t="t" r="r" b="b"/>
                  <a:pathLst>
                    <a:path w="284225" h="9525">
                      <a:moveTo>
                        <a:pt x="0" y="0"/>
                      </a:moveTo>
                      <a:lnTo>
                        <a:pt x="284226" y="0"/>
                      </a:lnTo>
                    </a:path>
                  </a:pathLst>
                </a:custGeom>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grpSp>
          <p:nvGrpSpPr>
            <p:cNvPr id="76" name="Graphic 15">
              <a:extLst>
                <a:ext uri="{FF2B5EF4-FFF2-40B4-BE49-F238E27FC236}">
                  <a16:creationId xmlns:a16="http://schemas.microsoft.com/office/drawing/2014/main" id="{2270CADA-3B14-C618-3F10-D5621EEFC49B}"/>
                </a:ext>
              </a:extLst>
            </p:cNvPr>
            <p:cNvGrpSpPr/>
            <p:nvPr/>
          </p:nvGrpSpPr>
          <p:grpSpPr>
            <a:xfrm>
              <a:off x="5975888" y="4030216"/>
              <a:ext cx="635792" cy="605409"/>
              <a:chOff x="5975887" y="4030218"/>
              <a:chExt cx="635793" cy="605409"/>
            </a:xfrm>
          </p:grpSpPr>
          <p:sp>
            <p:nvSpPr>
              <p:cNvPr id="130" name="Freeform: Shape 129">
                <a:extLst>
                  <a:ext uri="{FF2B5EF4-FFF2-40B4-BE49-F238E27FC236}">
                    <a16:creationId xmlns:a16="http://schemas.microsoft.com/office/drawing/2014/main" id="{9F978C90-9CDB-B083-91F5-36B59B0FDA16}"/>
                  </a:ext>
                </a:extLst>
              </p:cNvPr>
              <p:cNvSpPr/>
              <p:nvPr/>
            </p:nvSpPr>
            <p:spPr>
              <a:xfrm>
                <a:off x="5975887" y="4030218"/>
                <a:ext cx="635793" cy="605409"/>
              </a:xfrm>
              <a:custGeom>
                <a:avLst/>
                <a:gdLst>
                  <a:gd name="connsiteX0" fmla="*/ 0 w 635793"/>
                  <a:gd name="connsiteY0" fmla="*/ 0 h 605409"/>
                  <a:gd name="connsiteX1" fmla="*/ 635794 w 635793"/>
                  <a:gd name="connsiteY1" fmla="*/ 0 h 605409"/>
                  <a:gd name="connsiteX2" fmla="*/ 635794 w 635793"/>
                  <a:gd name="connsiteY2" fmla="*/ 605409 h 605409"/>
                  <a:gd name="connsiteX3" fmla="*/ 0 w 635793"/>
                  <a:gd name="connsiteY3" fmla="*/ 605409 h 605409"/>
                </a:gdLst>
                <a:ahLst/>
                <a:cxnLst>
                  <a:cxn ang="0">
                    <a:pos x="connsiteX0" y="connsiteY0"/>
                  </a:cxn>
                  <a:cxn ang="0">
                    <a:pos x="connsiteX1" y="connsiteY1"/>
                  </a:cxn>
                  <a:cxn ang="0">
                    <a:pos x="connsiteX2" y="connsiteY2"/>
                  </a:cxn>
                  <a:cxn ang="0">
                    <a:pos x="connsiteX3" y="connsiteY3"/>
                  </a:cxn>
                </a:cxnLst>
                <a:rect l="l" t="t" r="r" b="b"/>
                <a:pathLst>
                  <a:path w="635793" h="605409">
                    <a:moveTo>
                      <a:pt x="0" y="0"/>
                    </a:moveTo>
                    <a:lnTo>
                      <a:pt x="635794" y="0"/>
                    </a:lnTo>
                    <a:lnTo>
                      <a:pt x="635794" y="605409"/>
                    </a:lnTo>
                    <a:lnTo>
                      <a:pt x="0" y="605409"/>
                    </a:lnTo>
                    <a:close/>
                  </a:path>
                </a:pathLst>
              </a:custGeom>
              <a:solidFill>
                <a:srgbClr val="58595B"/>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131" name="Graphic 15">
                <a:extLst>
                  <a:ext uri="{FF2B5EF4-FFF2-40B4-BE49-F238E27FC236}">
                    <a16:creationId xmlns:a16="http://schemas.microsoft.com/office/drawing/2014/main" id="{6050C031-701F-E31D-7236-5D930C4C3564}"/>
                  </a:ext>
                </a:extLst>
              </p:cNvPr>
              <p:cNvGrpSpPr/>
              <p:nvPr/>
            </p:nvGrpSpPr>
            <p:grpSpPr>
              <a:xfrm>
                <a:off x="6045325" y="4231671"/>
                <a:ext cx="497014" cy="202691"/>
                <a:chOff x="6045325" y="4231671"/>
                <a:chExt cx="497014" cy="202691"/>
              </a:xfrm>
              <a:noFill/>
            </p:grpSpPr>
            <p:sp>
              <p:nvSpPr>
                <p:cNvPr id="132" name="Freeform: Shape 131">
                  <a:extLst>
                    <a:ext uri="{FF2B5EF4-FFF2-40B4-BE49-F238E27FC236}">
                      <a16:creationId xmlns:a16="http://schemas.microsoft.com/office/drawing/2014/main" id="{D8D336F8-2418-586C-11E0-102BE2D61630}"/>
                    </a:ext>
                  </a:extLst>
                </p:cNvPr>
                <p:cNvSpPr/>
                <p:nvPr/>
              </p:nvSpPr>
              <p:spPr>
                <a:xfrm>
                  <a:off x="6045325" y="4231671"/>
                  <a:ext cx="212788" cy="202691"/>
                </a:xfrm>
                <a:custGeom>
                  <a:avLst/>
                  <a:gdLst>
                    <a:gd name="connsiteX0" fmla="*/ 212788 w 212788"/>
                    <a:gd name="connsiteY0" fmla="*/ 101346 h 202691"/>
                    <a:gd name="connsiteX1" fmla="*/ 106394 w 212788"/>
                    <a:gd name="connsiteY1" fmla="*/ 202692 h 202691"/>
                    <a:gd name="connsiteX2" fmla="*/ 0 w 212788"/>
                    <a:gd name="connsiteY2" fmla="*/ 101346 h 202691"/>
                    <a:gd name="connsiteX3" fmla="*/ 106394 w 212788"/>
                    <a:gd name="connsiteY3" fmla="*/ 0 h 202691"/>
                    <a:gd name="connsiteX4" fmla="*/ 212788 w 212788"/>
                    <a:gd name="connsiteY4" fmla="*/ 101346 h 20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88" h="202691">
                      <a:moveTo>
                        <a:pt x="212788" y="101346"/>
                      </a:moveTo>
                      <a:cubicBezTo>
                        <a:pt x="212788" y="157318"/>
                        <a:pt x="165154" y="202692"/>
                        <a:pt x="106394" y="202692"/>
                      </a:cubicBezTo>
                      <a:cubicBezTo>
                        <a:pt x="47634" y="202692"/>
                        <a:pt x="0" y="157318"/>
                        <a:pt x="0" y="101346"/>
                      </a:cubicBezTo>
                      <a:cubicBezTo>
                        <a:pt x="0" y="45374"/>
                        <a:pt x="47634" y="0"/>
                        <a:pt x="106394" y="0"/>
                      </a:cubicBezTo>
                      <a:cubicBezTo>
                        <a:pt x="165154" y="0"/>
                        <a:pt x="212788" y="45374"/>
                        <a:pt x="212788" y="101346"/>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33" name="Freeform: Shape 132">
                  <a:extLst>
                    <a:ext uri="{FF2B5EF4-FFF2-40B4-BE49-F238E27FC236}">
                      <a16:creationId xmlns:a16="http://schemas.microsoft.com/office/drawing/2014/main" id="{FD7D17FF-1575-A47F-8806-5ABC9C51969B}"/>
                    </a:ext>
                  </a:extLst>
                </p:cNvPr>
                <p:cNvSpPr/>
                <p:nvPr/>
              </p:nvSpPr>
              <p:spPr>
                <a:xfrm>
                  <a:off x="6329551" y="4231671"/>
                  <a:ext cx="212788" cy="202691"/>
                </a:xfrm>
                <a:custGeom>
                  <a:avLst/>
                  <a:gdLst>
                    <a:gd name="connsiteX0" fmla="*/ 212788 w 212788"/>
                    <a:gd name="connsiteY0" fmla="*/ 101346 h 202691"/>
                    <a:gd name="connsiteX1" fmla="*/ 106394 w 212788"/>
                    <a:gd name="connsiteY1" fmla="*/ 202692 h 202691"/>
                    <a:gd name="connsiteX2" fmla="*/ 0 w 212788"/>
                    <a:gd name="connsiteY2" fmla="*/ 101346 h 202691"/>
                    <a:gd name="connsiteX3" fmla="*/ 106394 w 212788"/>
                    <a:gd name="connsiteY3" fmla="*/ 0 h 202691"/>
                    <a:gd name="connsiteX4" fmla="*/ 212788 w 212788"/>
                    <a:gd name="connsiteY4" fmla="*/ 101346 h 20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88" h="202691">
                      <a:moveTo>
                        <a:pt x="212788" y="101346"/>
                      </a:moveTo>
                      <a:cubicBezTo>
                        <a:pt x="212788" y="157318"/>
                        <a:pt x="165154" y="202692"/>
                        <a:pt x="106394" y="202692"/>
                      </a:cubicBezTo>
                      <a:cubicBezTo>
                        <a:pt x="47634" y="202692"/>
                        <a:pt x="0" y="157318"/>
                        <a:pt x="0" y="101346"/>
                      </a:cubicBezTo>
                      <a:cubicBezTo>
                        <a:pt x="0" y="45374"/>
                        <a:pt x="47634" y="0"/>
                        <a:pt x="106394" y="0"/>
                      </a:cubicBezTo>
                      <a:cubicBezTo>
                        <a:pt x="165154" y="0"/>
                        <a:pt x="212788" y="45374"/>
                        <a:pt x="212788" y="101346"/>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34" name="Freeform: Shape 133">
                  <a:extLst>
                    <a:ext uri="{FF2B5EF4-FFF2-40B4-BE49-F238E27FC236}">
                      <a16:creationId xmlns:a16="http://schemas.microsoft.com/office/drawing/2014/main" id="{616F8D12-C071-B201-5B78-B93C4EA73B97}"/>
                    </a:ext>
                  </a:extLst>
                </p:cNvPr>
                <p:cNvSpPr/>
                <p:nvPr/>
              </p:nvSpPr>
              <p:spPr>
                <a:xfrm>
                  <a:off x="6151719" y="4434363"/>
                  <a:ext cx="284225" cy="9525"/>
                </a:xfrm>
                <a:custGeom>
                  <a:avLst/>
                  <a:gdLst>
                    <a:gd name="connsiteX0" fmla="*/ 0 w 284225"/>
                    <a:gd name="connsiteY0" fmla="*/ 0 h 9525"/>
                    <a:gd name="connsiteX1" fmla="*/ 284226 w 284225"/>
                    <a:gd name="connsiteY1" fmla="*/ 0 h 9525"/>
                  </a:gdLst>
                  <a:ahLst/>
                  <a:cxnLst>
                    <a:cxn ang="0">
                      <a:pos x="connsiteX0" y="connsiteY0"/>
                    </a:cxn>
                    <a:cxn ang="0">
                      <a:pos x="connsiteX1" y="connsiteY1"/>
                    </a:cxn>
                  </a:cxnLst>
                  <a:rect l="l" t="t" r="r" b="b"/>
                  <a:pathLst>
                    <a:path w="284225" h="9525">
                      <a:moveTo>
                        <a:pt x="0" y="0"/>
                      </a:moveTo>
                      <a:lnTo>
                        <a:pt x="284226" y="0"/>
                      </a:lnTo>
                    </a:path>
                  </a:pathLst>
                </a:custGeom>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grpSp>
          <p:nvGrpSpPr>
            <p:cNvPr id="77" name="Graphic 15">
              <a:extLst>
                <a:ext uri="{FF2B5EF4-FFF2-40B4-BE49-F238E27FC236}">
                  <a16:creationId xmlns:a16="http://schemas.microsoft.com/office/drawing/2014/main" id="{83DBD3B0-413C-F4DF-9EFF-29AC2D9FB843}"/>
                </a:ext>
              </a:extLst>
            </p:cNvPr>
            <p:cNvGrpSpPr/>
            <p:nvPr/>
          </p:nvGrpSpPr>
          <p:grpSpPr>
            <a:xfrm>
              <a:off x="4938805" y="4030216"/>
              <a:ext cx="635792" cy="605409"/>
              <a:chOff x="4938805" y="4030218"/>
              <a:chExt cx="635793" cy="605409"/>
            </a:xfrm>
          </p:grpSpPr>
          <p:sp>
            <p:nvSpPr>
              <p:cNvPr id="125" name="Freeform: Shape 124">
                <a:extLst>
                  <a:ext uri="{FF2B5EF4-FFF2-40B4-BE49-F238E27FC236}">
                    <a16:creationId xmlns:a16="http://schemas.microsoft.com/office/drawing/2014/main" id="{B3C144E0-2661-B47B-91F6-B95613596949}"/>
                  </a:ext>
                </a:extLst>
              </p:cNvPr>
              <p:cNvSpPr/>
              <p:nvPr/>
            </p:nvSpPr>
            <p:spPr>
              <a:xfrm>
                <a:off x="4938805" y="4030218"/>
                <a:ext cx="635793" cy="605409"/>
              </a:xfrm>
              <a:custGeom>
                <a:avLst/>
                <a:gdLst>
                  <a:gd name="connsiteX0" fmla="*/ 0 w 635793"/>
                  <a:gd name="connsiteY0" fmla="*/ 0 h 605409"/>
                  <a:gd name="connsiteX1" fmla="*/ 635794 w 635793"/>
                  <a:gd name="connsiteY1" fmla="*/ 0 h 605409"/>
                  <a:gd name="connsiteX2" fmla="*/ 635794 w 635793"/>
                  <a:gd name="connsiteY2" fmla="*/ 605409 h 605409"/>
                  <a:gd name="connsiteX3" fmla="*/ 0 w 635793"/>
                  <a:gd name="connsiteY3" fmla="*/ 605409 h 605409"/>
                </a:gdLst>
                <a:ahLst/>
                <a:cxnLst>
                  <a:cxn ang="0">
                    <a:pos x="connsiteX0" y="connsiteY0"/>
                  </a:cxn>
                  <a:cxn ang="0">
                    <a:pos x="connsiteX1" y="connsiteY1"/>
                  </a:cxn>
                  <a:cxn ang="0">
                    <a:pos x="connsiteX2" y="connsiteY2"/>
                  </a:cxn>
                  <a:cxn ang="0">
                    <a:pos x="connsiteX3" y="connsiteY3"/>
                  </a:cxn>
                </a:cxnLst>
                <a:rect l="l" t="t" r="r" b="b"/>
                <a:pathLst>
                  <a:path w="635793" h="605409">
                    <a:moveTo>
                      <a:pt x="0" y="0"/>
                    </a:moveTo>
                    <a:lnTo>
                      <a:pt x="635794" y="0"/>
                    </a:lnTo>
                    <a:lnTo>
                      <a:pt x="635794" y="605409"/>
                    </a:lnTo>
                    <a:lnTo>
                      <a:pt x="0" y="605409"/>
                    </a:lnTo>
                    <a:close/>
                  </a:path>
                </a:pathLst>
              </a:custGeom>
              <a:solidFill>
                <a:srgbClr val="58595B"/>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126" name="Graphic 15">
                <a:extLst>
                  <a:ext uri="{FF2B5EF4-FFF2-40B4-BE49-F238E27FC236}">
                    <a16:creationId xmlns:a16="http://schemas.microsoft.com/office/drawing/2014/main" id="{A34CE942-F5ED-C759-CC35-20322967523C}"/>
                  </a:ext>
                </a:extLst>
              </p:cNvPr>
              <p:cNvGrpSpPr/>
              <p:nvPr/>
            </p:nvGrpSpPr>
            <p:grpSpPr>
              <a:xfrm>
                <a:off x="5008243" y="4231671"/>
                <a:ext cx="497014" cy="202691"/>
                <a:chOff x="5008243" y="4231671"/>
                <a:chExt cx="497014" cy="202691"/>
              </a:xfrm>
              <a:noFill/>
            </p:grpSpPr>
            <p:sp>
              <p:nvSpPr>
                <p:cNvPr id="127" name="Freeform: Shape 126">
                  <a:extLst>
                    <a:ext uri="{FF2B5EF4-FFF2-40B4-BE49-F238E27FC236}">
                      <a16:creationId xmlns:a16="http://schemas.microsoft.com/office/drawing/2014/main" id="{154FF4BE-4533-D992-6DBB-F2FDFB222DBB}"/>
                    </a:ext>
                  </a:extLst>
                </p:cNvPr>
                <p:cNvSpPr/>
                <p:nvPr/>
              </p:nvSpPr>
              <p:spPr>
                <a:xfrm>
                  <a:off x="5008243" y="4231671"/>
                  <a:ext cx="212788" cy="202691"/>
                </a:xfrm>
                <a:custGeom>
                  <a:avLst/>
                  <a:gdLst>
                    <a:gd name="connsiteX0" fmla="*/ 212789 w 212788"/>
                    <a:gd name="connsiteY0" fmla="*/ 101346 h 202691"/>
                    <a:gd name="connsiteX1" fmla="*/ 106394 w 212788"/>
                    <a:gd name="connsiteY1" fmla="*/ 202692 h 202691"/>
                    <a:gd name="connsiteX2" fmla="*/ 0 w 212788"/>
                    <a:gd name="connsiteY2" fmla="*/ 101346 h 202691"/>
                    <a:gd name="connsiteX3" fmla="*/ 106394 w 212788"/>
                    <a:gd name="connsiteY3" fmla="*/ 0 h 202691"/>
                    <a:gd name="connsiteX4" fmla="*/ 212789 w 212788"/>
                    <a:gd name="connsiteY4" fmla="*/ 101346 h 20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88" h="202691">
                      <a:moveTo>
                        <a:pt x="212789" y="101346"/>
                      </a:moveTo>
                      <a:cubicBezTo>
                        <a:pt x="212789" y="157318"/>
                        <a:pt x="165154" y="202692"/>
                        <a:pt x="106394" y="202692"/>
                      </a:cubicBezTo>
                      <a:cubicBezTo>
                        <a:pt x="47634" y="202692"/>
                        <a:pt x="0" y="157318"/>
                        <a:pt x="0" y="101346"/>
                      </a:cubicBezTo>
                      <a:cubicBezTo>
                        <a:pt x="0" y="45374"/>
                        <a:pt x="47634" y="0"/>
                        <a:pt x="106394" y="0"/>
                      </a:cubicBezTo>
                      <a:cubicBezTo>
                        <a:pt x="165154" y="0"/>
                        <a:pt x="212789" y="45374"/>
                        <a:pt x="212789" y="101346"/>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28" name="Freeform: Shape 127">
                  <a:extLst>
                    <a:ext uri="{FF2B5EF4-FFF2-40B4-BE49-F238E27FC236}">
                      <a16:creationId xmlns:a16="http://schemas.microsoft.com/office/drawing/2014/main" id="{D363A11A-5696-167D-0D3B-0824425E0489}"/>
                    </a:ext>
                  </a:extLst>
                </p:cNvPr>
                <p:cNvSpPr/>
                <p:nvPr/>
              </p:nvSpPr>
              <p:spPr>
                <a:xfrm>
                  <a:off x="5292469" y="4231671"/>
                  <a:ext cx="212788" cy="202691"/>
                </a:xfrm>
                <a:custGeom>
                  <a:avLst/>
                  <a:gdLst>
                    <a:gd name="connsiteX0" fmla="*/ 212789 w 212788"/>
                    <a:gd name="connsiteY0" fmla="*/ 101346 h 202691"/>
                    <a:gd name="connsiteX1" fmla="*/ 106394 w 212788"/>
                    <a:gd name="connsiteY1" fmla="*/ 202692 h 202691"/>
                    <a:gd name="connsiteX2" fmla="*/ 0 w 212788"/>
                    <a:gd name="connsiteY2" fmla="*/ 101346 h 202691"/>
                    <a:gd name="connsiteX3" fmla="*/ 106394 w 212788"/>
                    <a:gd name="connsiteY3" fmla="*/ 0 h 202691"/>
                    <a:gd name="connsiteX4" fmla="*/ 212789 w 212788"/>
                    <a:gd name="connsiteY4" fmla="*/ 101346 h 20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88" h="202691">
                      <a:moveTo>
                        <a:pt x="212789" y="101346"/>
                      </a:moveTo>
                      <a:cubicBezTo>
                        <a:pt x="212789" y="157318"/>
                        <a:pt x="165154" y="202692"/>
                        <a:pt x="106394" y="202692"/>
                      </a:cubicBezTo>
                      <a:cubicBezTo>
                        <a:pt x="47634" y="202692"/>
                        <a:pt x="0" y="157318"/>
                        <a:pt x="0" y="101346"/>
                      </a:cubicBezTo>
                      <a:cubicBezTo>
                        <a:pt x="0" y="45374"/>
                        <a:pt x="47634" y="0"/>
                        <a:pt x="106394" y="0"/>
                      </a:cubicBezTo>
                      <a:cubicBezTo>
                        <a:pt x="165154" y="0"/>
                        <a:pt x="212789" y="45374"/>
                        <a:pt x="212789" y="101346"/>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29" name="Freeform: Shape 128">
                  <a:extLst>
                    <a:ext uri="{FF2B5EF4-FFF2-40B4-BE49-F238E27FC236}">
                      <a16:creationId xmlns:a16="http://schemas.microsoft.com/office/drawing/2014/main" id="{C214C376-E819-27BC-7D9C-93AF254081C6}"/>
                    </a:ext>
                  </a:extLst>
                </p:cNvPr>
                <p:cNvSpPr/>
                <p:nvPr/>
              </p:nvSpPr>
              <p:spPr>
                <a:xfrm>
                  <a:off x="5114637" y="4434363"/>
                  <a:ext cx="284226" cy="9525"/>
                </a:xfrm>
                <a:custGeom>
                  <a:avLst/>
                  <a:gdLst>
                    <a:gd name="connsiteX0" fmla="*/ 0 w 284226"/>
                    <a:gd name="connsiteY0" fmla="*/ 0 h 9525"/>
                    <a:gd name="connsiteX1" fmla="*/ 284226 w 284226"/>
                    <a:gd name="connsiteY1" fmla="*/ 0 h 9525"/>
                  </a:gdLst>
                  <a:ahLst/>
                  <a:cxnLst>
                    <a:cxn ang="0">
                      <a:pos x="connsiteX0" y="connsiteY0"/>
                    </a:cxn>
                    <a:cxn ang="0">
                      <a:pos x="connsiteX1" y="connsiteY1"/>
                    </a:cxn>
                  </a:cxnLst>
                  <a:rect l="l" t="t" r="r" b="b"/>
                  <a:pathLst>
                    <a:path w="284226" h="9525">
                      <a:moveTo>
                        <a:pt x="0" y="0"/>
                      </a:moveTo>
                      <a:lnTo>
                        <a:pt x="284226" y="0"/>
                      </a:lnTo>
                    </a:path>
                  </a:pathLst>
                </a:custGeom>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grpSp>
          <p:nvGrpSpPr>
            <p:cNvPr id="78" name="Graphic 15">
              <a:extLst>
                <a:ext uri="{FF2B5EF4-FFF2-40B4-BE49-F238E27FC236}">
                  <a16:creationId xmlns:a16="http://schemas.microsoft.com/office/drawing/2014/main" id="{BE4A688C-6998-C90E-D3EF-09F41B3C78A6}"/>
                </a:ext>
              </a:extLst>
            </p:cNvPr>
            <p:cNvGrpSpPr/>
            <p:nvPr/>
          </p:nvGrpSpPr>
          <p:grpSpPr>
            <a:xfrm>
              <a:off x="3909440" y="4030216"/>
              <a:ext cx="635792" cy="605409"/>
              <a:chOff x="3909439" y="4030218"/>
              <a:chExt cx="635793" cy="605409"/>
            </a:xfrm>
          </p:grpSpPr>
          <p:sp>
            <p:nvSpPr>
              <p:cNvPr id="120" name="Freeform: Shape 119">
                <a:extLst>
                  <a:ext uri="{FF2B5EF4-FFF2-40B4-BE49-F238E27FC236}">
                    <a16:creationId xmlns:a16="http://schemas.microsoft.com/office/drawing/2014/main" id="{28F9733F-BCDC-0C84-9E52-821BBA180EF6}"/>
                  </a:ext>
                </a:extLst>
              </p:cNvPr>
              <p:cNvSpPr/>
              <p:nvPr/>
            </p:nvSpPr>
            <p:spPr>
              <a:xfrm>
                <a:off x="3909439" y="4030218"/>
                <a:ext cx="635793" cy="605409"/>
              </a:xfrm>
              <a:custGeom>
                <a:avLst/>
                <a:gdLst>
                  <a:gd name="connsiteX0" fmla="*/ 0 w 635793"/>
                  <a:gd name="connsiteY0" fmla="*/ 0 h 605409"/>
                  <a:gd name="connsiteX1" fmla="*/ 635794 w 635793"/>
                  <a:gd name="connsiteY1" fmla="*/ 0 h 605409"/>
                  <a:gd name="connsiteX2" fmla="*/ 635794 w 635793"/>
                  <a:gd name="connsiteY2" fmla="*/ 605409 h 605409"/>
                  <a:gd name="connsiteX3" fmla="*/ 0 w 635793"/>
                  <a:gd name="connsiteY3" fmla="*/ 605409 h 605409"/>
                </a:gdLst>
                <a:ahLst/>
                <a:cxnLst>
                  <a:cxn ang="0">
                    <a:pos x="connsiteX0" y="connsiteY0"/>
                  </a:cxn>
                  <a:cxn ang="0">
                    <a:pos x="connsiteX1" y="connsiteY1"/>
                  </a:cxn>
                  <a:cxn ang="0">
                    <a:pos x="connsiteX2" y="connsiteY2"/>
                  </a:cxn>
                  <a:cxn ang="0">
                    <a:pos x="connsiteX3" y="connsiteY3"/>
                  </a:cxn>
                </a:cxnLst>
                <a:rect l="l" t="t" r="r" b="b"/>
                <a:pathLst>
                  <a:path w="635793" h="605409">
                    <a:moveTo>
                      <a:pt x="0" y="0"/>
                    </a:moveTo>
                    <a:lnTo>
                      <a:pt x="635794" y="0"/>
                    </a:lnTo>
                    <a:lnTo>
                      <a:pt x="635794" y="605409"/>
                    </a:lnTo>
                    <a:lnTo>
                      <a:pt x="0" y="605409"/>
                    </a:lnTo>
                    <a:close/>
                  </a:path>
                </a:pathLst>
              </a:custGeom>
              <a:solidFill>
                <a:srgbClr val="58595B"/>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121" name="Graphic 15">
                <a:extLst>
                  <a:ext uri="{FF2B5EF4-FFF2-40B4-BE49-F238E27FC236}">
                    <a16:creationId xmlns:a16="http://schemas.microsoft.com/office/drawing/2014/main" id="{CE80E01A-0636-F7A6-DC22-01C584193A1A}"/>
                  </a:ext>
                </a:extLst>
              </p:cNvPr>
              <p:cNvGrpSpPr/>
              <p:nvPr/>
            </p:nvGrpSpPr>
            <p:grpSpPr>
              <a:xfrm>
                <a:off x="3978781" y="4231671"/>
                <a:ext cx="497014" cy="202691"/>
                <a:chOff x="3978781" y="4231671"/>
                <a:chExt cx="497014" cy="202691"/>
              </a:xfrm>
              <a:noFill/>
            </p:grpSpPr>
            <p:sp>
              <p:nvSpPr>
                <p:cNvPr id="122" name="Freeform: Shape 121">
                  <a:extLst>
                    <a:ext uri="{FF2B5EF4-FFF2-40B4-BE49-F238E27FC236}">
                      <a16:creationId xmlns:a16="http://schemas.microsoft.com/office/drawing/2014/main" id="{98362BE7-0313-D144-F8D0-9E3801154C36}"/>
                    </a:ext>
                  </a:extLst>
                </p:cNvPr>
                <p:cNvSpPr/>
                <p:nvPr/>
              </p:nvSpPr>
              <p:spPr>
                <a:xfrm>
                  <a:off x="3978781" y="4231671"/>
                  <a:ext cx="212788" cy="202691"/>
                </a:xfrm>
                <a:custGeom>
                  <a:avLst/>
                  <a:gdLst>
                    <a:gd name="connsiteX0" fmla="*/ 212788 w 212788"/>
                    <a:gd name="connsiteY0" fmla="*/ 101346 h 202691"/>
                    <a:gd name="connsiteX1" fmla="*/ 106394 w 212788"/>
                    <a:gd name="connsiteY1" fmla="*/ 202692 h 202691"/>
                    <a:gd name="connsiteX2" fmla="*/ 0 w 212788"/>
                    <a:gd name="connsiteY2" fmla="*/ 101346 h 202691"/>
                    <a:gd name="connsiteX3" fmla="*/ 106394 w 212788"/>
                    <a:gd name="connsiteY3" fmla="*/ 0 h 202691"/>
                    <a:gd name="connsiteX4" fmla="*/ 212788 w 212788"/>
                    <a:gd name="connsiteY4" fmla="*/ 101346 h 20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88" h="202691">
                      <a:moveTo>
                        <a:pt x="212788" y="101346"/>
                      </a:moveTo>
                      <a:cubicBezTo>
                        <a:pt x="212788" y="157318"/>
                        <a:pt x="165154" y="202692"/>
                        <a:pt x="106394" y="202692"/>
                      </a:cubicBezTo>
                      <a:cubicBezTo>
                        <a:pt x="47634" y="202692"/>
                        <a:pt x="0" y="157318"/>
                        <a:pt x="0" y="101346"/>
                      </a:cubicBezTo>
                      <a:cubicBezTo>
                        <a:pt x="0" y="45374"/>
                        <a:pt x="47634" y="0"/>
                        <a:pt x="106394" y="0"/>
                      </a:cubicBezTo>
                      <a:cubicBezTo>
                        <a:pt x="165154" y="0"/>
                        <a:pt x="212788" y="45374"/>
                        <a:pt x="212788" y="101346"/>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23" name="Freeform: Shape 122">
                  <a:extLst>
                    <a:ext uri="{FF2B5EF4-FFF2-40B4-BE49-F238E27FC236}">
                      <a16:creationId xmlns:a16="http://schemas.microsoft.com/office/drawing/2014/main" id="{C2166400-DAE0-804E-CE04-E4E8CD1BD7B8}"/>
                    </a:ext>
                  </a:extLst>
                </p:cNvPr>
                <p:cNvSpPr/>
                <p:nvPr/>
              </p:nvSpPr>
              <p:spPr>
                <a:xfrm>
                  <a:off x="4263007" y="4231671"/>
                  <a:ext cx="212788" cy="202691"/>
                </a:xfrm>
                <a:custGeom>
                  <a:avLst/>
                  <a:gdLst>
                    <a:gd name="connsiteX0" fmla="*/ 212789 w 212788"/>
                    <a:gd name="connsiteY0" fmla="*/ 101346 h 202691"/>
                    <a:gd name="connsiteX1" fmla="*/ 106394 w 212788"/>
                    <a:gd name="connsiteY1" fmla="*/ 202692 h 202691"/>
                    <a:gd name="connsiteX2" fmla="*/ 0 w 212788"/>
                    <a:gd name="connsiteY2" fmla="*/ 101346 h 202691"/>
                    <a:gd name="connsiteX3" fmla="*/ 106394 w 212788"/>
                    <a:gd name="connsiteY3" fmla="*/ 0 h 202691"/>
                    <a:gd name="connsiteX4" fmla="*/ 212789 w 212788"/>
                    <a:gd name="connsiteY4" fmla="*/ 101346 h 20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88" h="202691">
                      <a:moveTo>
                        <a:pt x="212789" y="101346"/>
                      </a:moveTo>
                      <a:cubicBezTo>
                        <a:pt x="212789" y="157318"/>
                        <a:pt x="165154" y="202692"/>
                        <a:pt x="106394" y="202692"/>
                      </a:cubicBezTo>
                      <a:cubicBezTo>
                        <a:pt x="47634" y="202692"/>
                        <a:pt x="0" y="157318"/>
                        <a:pt x="0" y="101346"/>
                      </a:cubicBezTo>
                      <a:cubicBezTo>
                        <a:pt x="0" y="45374"/>
                        <a:pt x="47634" y="0"/>
                        <a:pt x="106394" y="0"/>
                      </a:cubicBezTo>
                      <a:cubicBezTo>
                        <a:pt x="165154" y="0"/>
                        <a:pt x="212789" y="45374"/>
                        <a:pt x="212789" y="101346"/>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24" name="Freeform: Shape 123">
                  <a:extLst>
                    <a:ext uri="{FF2B5EF4-FFF2-40B4-BE49-F238E27FC236}">
                      <a16:creationId xmlns:a16="http://schemas.microsoft.com/office/drawing/2014/main" id="{A6EEA380-48AB-4895-DAFF-AF1A104237EA}"/>
                    </a:ext>
                  </a:extLst>
                </p:cNvPr>
                <p:cNvSpPr/>
                <p:nvPr/>
              </p:nvSpPr>
              <p:spPr>
                <a:xfrm>
                  <a:off x="4085175" y="4434363"/>
                  <a:ext cx="284226" cy="9525"/>
                </a:xfrm>
                <a:custGeom>
                  <a:avLst/>
                  <a:gdLst>
                    <a:gd name="connsiteX0" fmla="*/ 0 w 284226"/>
                    <a:gd name="connsiteY0" fmla="*/ 0 h 9525"/>
                    <a:gd name="connsiteX1" fmla="*/ 284226 w 284226"/>
                    <a:gd name="connsiteY1" fmla="*/ 0 h 9525"/>
                  </a:gdLst>
                  <a:ahLst/>
                  <a:cxnLst>
                    <a:cxn ang="0">
                      <a:pos x="connsiteX0" y="connsiteY0"/>
                    </a:cxn>
                    <a:cxn ang="0">
                      <a:pos x="connsiteX1" y="connsiteY1"/>
                    </a:cxn>
                  </a:cxnLst>
                  <a:rect l="l" t="t" r="r" b="b"/>
                  <a:pathLst>
                    <a:path w="284226" h="9525">
                      <a:moveTo>
                        <a:pt x="0" y="0"/>
                      </a:moveTo>
                      <a:lnTo>
                        <a:pt x="284226" y="0"/>
                      </a:lnTo>
                    </a:path>
                  </a:pathLst>
                </a:custGeom>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grpSp>
          <p:nvGrpSpPr>
            <p:cNvPr id="79" name="Graphic 15">
              <a:extLst>
                <a:ext uri="{FF2B5EF4-FFF2-40B4-BE49-F238E27FC236}">
                  <a16:creationId xmlns:a16="http://schemas.microsoft.com/office/drawing/2014/main" id="{39C3964F-2555-0981-E626-B884FAFFB89F}"/>
                </a:ext>
              </a:extLst>
            </p:cNvPr>
            <p:cNvGrpSpPr/>
            <p:nvPr/>
          </p:nvGrpSpPr>
          <p:grpSpPr>
            <a:xfrm>
              <a:off x="5222081" y="2198560"/>
              <a:ext cx="69340" cy="258413"/>
              <a:chOff x="5222079" y="2198560"/>
              <a:chExt cx="69341" cy="258413"/>
            </a:xfrm>
            <a:solidFill>
              <a:srgbClr val="F26522"/>
            </a:solidFill>
          </p:grpSpPr>
          <p:sp>
            <p:nvSpPr>
              <p:cNvPr id="117" name="Freeform: Shape 116">
                <a:extLst>
                  <a:ext uri="{FF2B5EF4-FFF2-40B4-BE49-F238E27FC236}">
                    <a16:creationId xmlns:a16="http://schemas.microsoft.com/office/drawing/2014/main" id="{FFDA68A7-D64B-CFE7-0306-7E55157AEF9C}"/>
                  </a:ext>
                </a:extLst>
              </p:cNvPr>
              <p:cNvSpPr/>
              <p:nvPr/>
            </p:nvSpPr>
            <p:spPr>
              <a:xfrm>
                <a:off x="5222079" y="2198560"/>
                <a:ext cx="69341" cy="69341"/>
              </a:xfrm>
              <a:custGeom>
                <a:avLst/>
                <a:gdLst>
                  <a:gd name="connsiteX0" fmla="*/ 69342 w 69341"/>
                  <a:gd name="connsiteY0" fmla="*/ 34671 h 69341"/>
                  <a:gd name="connsiteX1" fmla="*/ 34671 w 69341"/>
                  <a:gd name="connsiteY1" fmla="*/ 69342 h 69341"/>
                  <a:gd name="connsiteX2" fmla="*/ 0 w 69341"/>
                  <a:gd name="connsiteY2" fmla="*/ 34671 h 69341"/>
                  <a:gd name="connsiteX3" fmla="*/ 34671 w 69341"/>
                  <a:gd name="connsiteY3" fmla="*/ 0 h 69341"/>
                  <a:gd name="connsiteX4" fmla="*/ 69342 w 69341"/>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1" h="69341">
                    <a:moveTo>
                      <a:pt x="69342" y="34671"/>
                    </a:moveTo>
                    <a:cubicBezTo>
                      <a:pt x="69342" y="53819"/>
                      <a:pt x="53819" y="69342"/>
                      <a:pt x="34671" y="69342"/>
                    </a:cubicBezTo>
                    <a:cubicBezTo>
                      <a:pt x="15523" y="69342"/>
                      <a:pt x="0" y="53819"/>
                      <a:pt x="0" y="34671"/>
                    </a:cubicBezTo>
                    <a:cubicBezTo>
                      <a:pt x="0" y="15523"/>
                      <a:pt x="15523" y="0"/>
                      <a:pt x="34671" y="0"/>
                    </a:cubicBezTo>
                    <a:cubicBezTo>
                      <a:pt x="53819" y="0"/>
                      <a:pt x="69342" y="15523"/>
                      <a:pt x="69342" y="34671"/>
                    </a:cubicBezTo>
                    <a:close/>
                  </a:path>
                </a:pathLst>
              </a:custGeom>
              <a:solidFill>
                <a:srgbClr val="F26522"/>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18" name="Freeform: Shape 117">
                <a:extLst>
                  <a:ext uri="{FF2B5EF4-FFF2-40B4-BE49-F238E27FC236}">
                    <a16:creationId xmlns:a16="http://schemas.microsoft.com/office/drawing/2014/main" id="{612CC725-5007-F1D0-7102-142672664F79}"/>
                  </a:ext>
                </a:extLst>
              </p:cNvPr>
              <p:cNvSpPr/>
              <p:nvPr/>
            </p:nvSpPr>
            <p:spPr>
              <a:xfrm>
                <a:off x="5222079" y="2293048"/>
                <a:ext cx="69341" cy="69341"/>
              </a:xfrm>
              <a:custGeom>
                <a:avLst/>
                <a:gdLst>
                  <a:gd name="connsiteX0" fmla="*/ 69342 w 69341"/>
                  <a:gd name="connsiteY0" fmla="*/ 34671 h 69341"/>
                  <a:gd name="connsiteX1" fmla="*/ 34671 w 69341"/>
                  <a:gd name="connsiteY1" fmla="*/ 69342 h 69341"/>
                  <a:gd name="connsiteX2" fmla="*/ 0 w 69341"/>
                  <a:gd name="connsiteY2" fmla="*/ 34671 h 69341"/>
                  <a:gd name="connsiteX3" fmla="*/ 34671 w 69341"/>
                  <a:gd name="connsiteY3" fmla="*/ 0 h 69341"/>
                  <a:gd name="connsiteX4" fmla="*/ 69342 w 69341"/>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1" h="69341">
                    <a:moveTo>
                      <a:pt x="69342" y="34671"/>
                    </a:moveTo>
                    <a:cubicBezTo>
                      <a:pt x="69342" y="53819"/>
                      <a:pt x="53819" y="69342"/>
                      <a:pt x="34671" y="69342"/>
                    </a:cubicBezTo>
                    <a:cubicBezTo>
                      <a:pt x="15523" y="69342"/>
                      <a:pt x="0" y="53819"/>
                      <a:pt x="0" y="34671"/>
                    </a:cubicBezTo>
                    <a:cubicBezTo>
                      <a:pt x="0" y="15523"/>
                      <a:pt x="15523" y="0"/>
                      <a:pt x="34671" y="0"/>
                    </a:cubicBezTo>
                    <a:cubicBezTo>
                      <a:pt x="53819" y="0"/>
                      <a:pt x="69342" y="15523"/>
                      <a:pt x="69342" y="34671"/>
                    </a:cubicBezTo>
                    <a:close/>
                  </a:path>
                </a:pathLst>
              </a:custGeom>
              <a:solidFill>
                <a:srgbClr val="F26522"/>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19" name="Freeform: Shape 118">
                <a:extLst>
                  <a:ext uri="{FF2B5EF4-FFF2-40B4-BE49-F238E27FC236}">
                    <a16:creationId xmlns:a16="http://schemas.microsoft.com/office/drawing/2014/main" id="{8EF3E80D-420C-C93B-6313-D65F04A39FD9}"/>
                  </a:ext>
                </a:extLst>
              </p:cNvPr>
              <p:cNvSpPr/>
              <p:nvPr/>
            </p:nvSpPr>
            <p:spPr>
              <a:xfrm>
                <a:off x="5222079" y="2387631"/>
                <a:ext cx="69341" cy="69341"/>
              </a:xfrm>
              <a:custGeom>
                <a:avLst/>
                <a:gdLst>
                  <a:gd name="connsiteX0" fmla="*/ 69342 w 69341"/>
                  <a:gd name="connsiteY0" fmla="*/ 34671 h 69341"/>
                  <a:gd name="connsiteX1" fmla="*/ 34671 w 69341"/>
                  <a:gd name="connsiteY1" fmla="*/ 69342 h 69341"/>
                  <a:gd name="connsiteX2" fmla="*/ 0 w 69341"/>
                  <a:gd name="connsiteY2" fmla="*/ 34671 h 69341"/>
                  <a:gd name="connsiteX3" fmla="*/ 34671 w 69341"/>
                  <a:gd name="connsiteY3" fmla="*/ 0 h 69341"/>
                  <a:gd name="connsiteX4" fmla="*/ 69342 w 69341"/>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1" h="69341">
                    <a:moveTo>
                      <a:pt x="69342" y="34671"/>
                    </a:moveTo>
                    <a:cubicBezTo>
                      <a:pt x="69342" y="53819"/>
                      <a:pt x="53819" y="69342"/>
                      <a:pt x="34671" y="69342"/>
                    </a:cubicBezTo>
                    <a:cubicBezTo>
                      <a:pt x="15523" y="69342"/>
                      <a:pt x="0" y="53819"/>
                      <a:pt x="0" y="34671"/>
                    </a:cubicBezTo>
                    <a:cubicBezTo>
                      <a:pt x="0" y="15523"/>
                      <a:pt x="15523" y="0"/>
                      <a:pt x="34671" y="0"/>
                    </a:cubicBezTo>
                    <a:cubicBezTo>
                      <a:pt x="53819" y="0"/>
                      <a:pt x="69342" y="15523"/>
                      <a:pt x="69342" y="34671"/>
                    </a:cubicBezTo>
                    <a:close/>
                  </a:path>
                </a:pathLst>
              </a:custGeom>
              <a:solidFill>
                <a:srgbClr val="F26522"/>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nvGrpSpPr>
            <p:cNvPr id="80" name="Graphic 15">
              <a:extLst>
                <a:ext uri="{FF2B5EF4-FFF2-40B4-BE49-F238E27FC236}">
                  <a16:creationId xmlns:a16="http://schemas.microsoft.com/office/drawing/2014/main" id="{B1144147-D514-1C1B-D7D9-462988E5CF7C}"/>
                </a:ext>
              </a:extLst>
            </p:cNvPr>
            <p:cNvGrpSpPr/>
            <p:nvPr/>
          </p:nvGrpSpPr>
          <p:grpSpPr>
            <a:xfrm>
              <a:off x="5222081" y="3358038"/>
              <a:ext cx="69340" cy="258413"/>
              <a:chOff x="5222079" y="3358038"/>
              <a:chExt cx="69341" cy="258413"/>
            </a:xfrm>
            <a:solidFill>
              <a:srgbClr val="F26522"/>
            </a:solidFill>
          </p:grpSpPr>
          <p:sp>
            <p:nvSpPr>
              <p:cNvPr id="114" name="Freeform: Shape 113">
                <a:extLst>
                  <a:ext uri="{FF2B5EF4-FFF2-40B4-BE49-F238E27FC236}">
                    <a16:creationId xmlns:a16="http://schemas.microsoft.com/office/drawing/2014/main" id="{3D56271E-8B1E-1B1B-0A0A-9CF57667616E}"/>
                  </a:ext>
                </a:extLst>
              </p:cNvPr>
              <p:cNvSpPr/>
              <p:nvPr/>
            </p:nvSpPr>
            <p:spPr>
              <a:xfrm>
                <a:off x="5222079" y="3358038"/>
                <a:ext cx="69341" cy="69341"/>
              </a:xfrm>
              <a:custGeom>
                <a:avLst/>
                <a:gdLst>
                  <a:gd name="connsiteX0" fmla="*/ 69342 w 69341"/>
                  <a:gd name="connsiteY0" fmla="*/ 34671 h 69341"/>
                  <a:gd name="connsiteX1" fmla="*/ 34671 w 69341"/>
                  <a:gd name="connsiteY1" fmla="*/ 69342 h 69341"/>
                  <a:gd name="connsiteX2" fmla="*/ 0 w 69341"/>
                  <a:gd name="connsiteY2" fmla="*/ 34671 h 69341"/>
                  <a:gd name="connsiteX3" fmla="*/ 34671 w 69341"/>
                  <a:gd name="connsiteY3" fmla="*/ 0 h 69341"/>
                  <a:gd name="connsiteX4" fmla="*/ 69342 w 69341"/>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1" h="69341">
                    <a:moveTo>
                      <a:pt x="69342" y="34671"/>
                    </a:moveTo>
                    <a:cubicBezTo>
                      <a:pt x="69342" y="53819"/>
                      <a:pt x="53819" y="69342"/>
                      <a:pt x="34671" y="69342"/>
                    </a:cubicBezTo>
                    <a:cubicBezTo>
                      <a:pt x="15523" y="69342"/>
                      <a:pt x="0" y="53820"/>
                      <a:pt x="0" y="34671"/>
                    </a:cubicBezTo>
                    <a:cubicBezTo>
                      <a:pt x="0" y="15523"/>
                      <a:pt x="15523" y="0"/>
                      <a:pt x="34671" y="0"/>
                    </a:cubicBezTo>
                    <a:cubicBezTo>
                      <a:pt x="53819" y="0"/>
                      <a:pt x="69342" y="15522"/>
                      <a:pt x="69342" y="34671"/>
                    </a:cubicBezTo>
                    <a:close/>
                  </a:path>
                </a:pathLst>
              </a:custGeom>
              <a:solidFill>
                <a:srgbClr val="F26522"/>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15" name="Freeform: Shape 114">
                <a:extLst>
                  <a:ext uri="{FF2B5EF4-FFF2-40B4-BE49-F238E27FC236}">
                    <a16:creationId xmlns:a16="http://schemas.microsoft.com/office/drawing/2014/main" id="{511FE4BE-F455-04BD-0D46-BD55075B585D}"/>
                  </a:ext>
                </a:extLst>
              </p:cNvPr>
              <p:cNvSpPr/>
              <p:nvPr/>
            </p:nvSpPr>
            <p:spPr>
              <a:xfrm>
                <a:off x="5222079" y="3452622"/>
                <a:ext cx="69341" cy="69341"/>
              </a:xfrm>
              <a:custGeom>
                <a:avLst/>
                <a:gdLst>
                  <a:gd name="connsiteX0" fmla="*/ 69342 w 69341"/>
                  <a:gd name="connsiteY0" fmla="*/ 34671 h 69341"/>
                  <a:gd name="connsiteX1" fmla="*/ 34671 w 69341"/>
                  <a:gd name="connsiteY1" fmla="*/ 69342 h 69341"/>
                  <a:gd name="connsiteX2" fmla="*/ 0 w 69341"/>
                  <a:gd name="connsiteY2" fmla="*/ 34671 h 69341"/>
                  <a:gd name="connsiteX3" fmla="*/ 34671 w 69341"/>
                  <a:gd name="connsiteY3" fmla="*/ 0 h 69341"/>
                  <a:gd name="connsiteX4" fmla="*/ 69342 w 69341"/>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1" h="69341">
                    <a:moveTo>
                      <a:pt x="69342" y="34671"/>
                    </a:moveTo>
                    <a:cubicBezTo>
                      <a:pt x="69342" y="53819"/>
                      <a:pt x="53819" y="69342"/>
                      <a:pt x="34671" y="69342"/>
                    </a:cubicBezTo>
                    <a:cubicBezTo>
                      <a:pt x="15523" y="69342"/>
                      <a:pt x="0" y="53819"/>
                      <a:pt x="0" y="34671"/>
                    </a:cubicBezTo>
                    <a:cubicBezTo>
                      <a:pt x="0" y="15523"/>
                      <a:pt x="15523" y="0"/>
                      <a:pt x="34671" y="0"/>
                    </a:cubicBezTo>
                    <a:cubicBezTo>
                      <a:pt x="53819" y="0"/>
                      <a:pt x="69342" y="15522"/>
                      <a:pt x="69342" y="34671"/>
                    </a:cubicBezTo>
                    <a:close/>
                  </a:path>
                </a:pathLst>
              </a:custGeom>
              <a:solidFill>
                <a:srgbClr val="F26522"/>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16" name="Freeform: Shape 115">
                <a:extLst>
                  <a:ext uri="{FF2B5EF4-FFF2-40B4-BE49-F238E27FC236}">
                    <a16:creationId xmlns:a16="http://schemas.microsoft.com/office/drawing/2014/main" id="{16D50ACF-B967-9024-217C-1431A3548B81}"/>
                  </a:ext>
                </a:extLst>
              </p:cNvPr>
              <p:cNvSpPr/>
              <p:nvPr/>
            </p:nvSpPr>
            <p:spPr>
              <a:xfrm>
                <a:off x="5222079" y="3547110"/>
                <a:ext cx="69341" cy="69341"/>
              </a:xfrm>
              <a:custGeom>
                <a:avLst/>
                <a:gdLst>
                  <a:gd name="connsiteX0" fmla="*/ 69342 w 69341"/>
                  <a:gd name="connsiteY0" fmla="*/ 34671 h 69341"/>
                  <a:gd name="connsiteX1" fmla="*/ 34671 w 69341"/>
                  <a:gd name="connsiteY1" fmla="*/ 69342 h 69341"/>
                  <a:gd name="connsiteX2" fmla="*/ 0 w 69341"/>
                  <a:gd name="connsiteY2" fmla="*/ 34671 h 69341"/>
                  <a:gd name="connsiteX3" fmla="*/ 34671 w 69341"/>
                  <a:gd name="connsiteY3" fmla="*/ 0 h 69341"/>
                  <a:gd name="connsiteX4" fmla="*/ 69342 w 69341"/>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1" h="69341">
                    <a:moveTo>
                      <a:pt x="69342" y="34671"/>
                    </a:moveTo>
                    <a:cubicBezTo>
                      <a:pt x="69342" y="53819"/>
                      <a:pt x="53819" y="69342"/>
                      <a:pt x="34671" y="69342"/>
                    </a:cubicBezTo>
                    <a:cubicBezTo>
                      <a:pt x="15523" y="69342"/>
                      <a:pt x="0" y="53820"/>
                      <a:pt x="0" y="34671"/>
                    </a:cubicBezTo>
                    <a:cubicBezTo>
                      <a:pt x="0" y="15523"/>
                      <a:pt x="15523" y="0"/>
                      <a:pt x="34671" y="0"/>
                    </a:cubicBezTo>
                    <a:cubicBezTo>
                      <a:pt x="53819" y="0"/>
                      <a:pt x="69342" y="15523"/>
                      <a:pt x="69342" y="34671"/>
                    </a:cubicBezTo>
                    <a:close/>
                  </a:path>
                </a:pathLst>
              </a:custGeom>
              <a:solidFill>
                <a:srgbClr val="F26522"/>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nvGrpSpPr>
            <p:cNvPr id="81" name="Graphic 15">
              <a:extLst>
                <a:ext uri="{FF2B5EF4-FFF2-40B4-BE49-F238E27FC236}">
                  <a16:creationId xmlns:a16="http://schemas.microsoft.com/office/drawing/2014/main" id="{E2005325-AA66-639C-D1A7-4487B83BE837}"/>
                </a:ext>
              </a:extLst>
            </p:cNvPr>
            <p:cNvGrpSpPr/>
            <p:nvPr/>
          </p:nvGrpSpPr>
          <p:grpSpPr>
            <a:xfrm>
              <a:off x="4192617" y="2198560"/>
              <a:ext cx="69343" cy="258413"/>
              <a:chOff x="4192617" y="2198560"/>
              <a:chExt cx="69342" cy="258413"/>
            </a:xfrm>
            <a:solidFill>
              <a:srgbClr val="00B6F1"/>
            </a:solidFill>
          </p:grpSpPr>
          <p:sp>
            <p:nvSpPr>
              <p:cNvPr id="111" name="Freeform: Shape 110">
                <a:extLst>
                  <a:ext uri="{FF2B5EF4-FFF2-40B4-BE49-F238E27FC236}">
                    <a16:creationId xmlns:a16="http://schemas.microsoft.com/office/drawing/2014/main" id="{D7EF063C-4924-5B20-8321-CFF05907DBB0}"/>
                  </a:ext>
                </a:extLst>
              </p:cNvPr>
              <p:cNvSpPr/>
              <p:nvPr/>
            </p:nvSpPr>
            <p:spPr>
              <a:xfrm>
                <a:off x="4192617" y="2198560"/>
                <a:ext cx="69342" cy="69341"/>
              </a:xfrm>
              <a:custGeom>
                <a:avLst/>
                <a:gdLst>
                  <a:gd name="connsiteX0" fmla="*/ 69342 w 69342"/>
                  <a:gd name="connsiteY0" fmla="*/ 34671 h 69341"/>
                  <a:gd name="connsiteX1" fmla="*/ 34671 w 69342"/>
                  <a:gd name="connsiteY1" fmla="*/ 69342 h 69341"/>
                  <a:gd name="connsiteX2" fmla="*/ 0 w 69342"/>
                  <a:gd name="connsiteY2" fmla="*/ 34671 h 69341"/>
                  <a:gd name="connsiteX3" fmla="*/ 34671 w 69342"/>
                  <a:gd name="connsiteY3" fmla="*/ 0 h 69341"/>
                  <a:gd name="connsiteX4" fmla="*/ 69342 w 69342"/>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 h="69341">
                    <a:moveTo>
                      <a:pt x="69342" y="34671"/>
                    </a:moveTo>
                    <a:cubicBezTo>
                      <a:pt x="69342" y="53819"/>
                      <a:pt x="53819" y="69342"/>
                      <a:pt x="34671" y="69342"/>
                    </a:cubicBezTo>
                    <a:cubicBezTo>
                      <a:pt x="15523" y="69342"/>
                      <a:pt x="0" y="53819"/>
                      <a:pt x="0" y="34671"/>
                    </a:cubicBezTo>
                    <a:cubicBezTo>
                      <a:pt x="0" y="15523"/>
                      <a:pt x="15523" y="0"/>
                      <a:pt x="34671" y="0"/>
                    </a:cubicBezTo>
                    <a:cubicBezTo>
                      <a:pt x="53819" y="0"/>
                      <a:pt x="69342" y="15523"/>
                      <a:pt x="69342" y="34671"/>
                    </a:cubicBezTo>
                    <a:close/>
                  </a:path>
                </a:pathLst>
              </a:custGeom>
              <a:solidFill>
                <a:srgbClr val="00B6F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12" name="Freeform: Shape 111">
                <a:extLst>
                  <a:ext uri="{FF2B5EF4-FFF2-40B4-BE49-F238E27FC236}">
                    <a16:creationId xmlns:a16="http://schemas.microsoft.com/office/drawing/2014/main" id="{19B4CA4D-B08D-A088-5098-8B8D9BB81917}"/>
                  </a:ext>
                </a:extLst>
              </p:cNvPr>
              <p:cNvSpPr/>
              <p:nvPr/>
            </p:nvSpPr>
            <p:spPr>
              <a:xfrm>
                <a:off x="4192617" y="2293048"/>
                <a:ext cx="69342" cy="69341"/>
              </a:xfrm>
              <a:custGeom>
                <a:avLst/>
                <a:gdLst>
                  <a:gd name="connsiteX0" fmla="*/ 69342 w 69342"/>
                  <a:gd name="connsiteY0" fmla="*/ 34671 h 69341"/>
                  <a:gd name="connsiteX1" fmla="*/ 34671 w 69342"/>
                  <a:gd name="connsiteY1" fmla="*/ 69342 h 69341"/>
                  <a:gd name="connsiteX2" fmla="*/ 0 w 69342"/>
                  <a:gd name="connsiteY2" fmla="*/ 34671 h 69341"/>
                  <a:gd name="connsiteX3" fmla="*/ 34671 w 69342"/>
                  <a:gd name="connsiteY3" fmla="*/ 0 h 69341"/>
                  <a:gd name="connsiteX4" fmla="*/ 69342 w 69342"/>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 h="69341">
                    <a:moveTo>
                      <a:pt x="69342" y="34671"/>
                    </a:moveTo>
                    <a:cubicBezTo>
                      <a:pt x="69342" y="53819"/>
                      <a:pt x="53819" y="69342"/>
                      <a:pt x="34671" y="69342"/>
                    </a:cubicBezTo>
                    <a:cubicBezTo>
                      <a:pt x="15523" y="69342"/>
                      <a:pt x="0" y="53819"/>
                      <a:pt x="0" y="34671"/>
                    </a:cubicBezTo>
                    <a:cubicBezTo>
                      <a:pt x="0" y="15523"/>
                      <a:pt x="15523" y="0"/>
                      <a:pt x="34671" y="0"/>
                    </a:cubicBezTo>
                    <a:cubicBezTo>
                      <a:pt x="53819" y="0"/>
                      <a:pt x="69342" y="15523"/>
                      <a:pt x="69342" y="34671"/>
                    </a:cubicBezTo>
                    <a:close/>
                  </a:path>
                </a:pathLst>
              </a:custGeom>
              <a:solidFill>
                <a:srgbClr val="00B6F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13" name="Freeform: Shape 112">
                <a:extLst>
                  <a:ext uri="{FF2B5EF4-FFF2-40B4-BE49-F238E27FC236}">
                    <a16:creationId xmlns:a16="http://schemas.microsoft.com/office/drawing/2014/main" id="{4A8AE37C-244C-D8A5-3567-F3858D5C2DF6}"/>
                  </a:ext>
                </a:extLst>
              </p:cNvPr>
              <p:cNvSpPr/>
              <p:nvPr/>
            </p:nvSpPr>
            <p:spPr>
              <a:xfrm>
                <a:off x="4192617" y="2387631"/>
                <a:ext cx="69342" cy="69341"/>
              </a:xfrm>
              <a:custGeom>
                <a:avLst/>
                <a:gdLst>
                  <a:gd name="connsiteX0" fmla="*/ 69342 w 69342"/>
                  <a:gd name="connsiteY0" fmla="*/ 34671 h 69341"/>
                  <a:gd name="connsiteX1" fmla="*/ 34671 w 69342"/>
                  <a:gd name="connsiteY1" fmla="*/ 69342 h 69341"/>
                  <a:gd name="connsiteX2" fmla="*/ 0 w 69342"/>
                  <a:gd name="connsiteY2" fmla="*/ 34671 h 69341"/>
                  <a:gd name="connsiteX3" fmla="*/ 34671 w 69342"/>
                  <a:gd name="connsiteY3" fmla="*/ 0 h 69341"/>
                  <a:gd name="connsiteX4" fmla="*/ 69342 w 69342"/>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 h="69341">
                    <a:moveTo>
                      <a:pt x="69342" y="34671"/>
                    </a:moveTo>
                    <a:cubicBezTo>
                      <a:pt x="69342" y="53819"/>
                      <a:pt x="53819" y="69342"/>
                      <a:pt x="34671" y="69342"/>
                    </a:cubicBezTo>
                    <a:cubicBezTo>
                      <a:pt x="15523" y="69342"/>
                      <a:pt x="0" y="53819"/>
                      <a:pt x="0" y="34671"/>
                    </a:cubicBezTo>
                    <a:cubicBezTo>
                      <a:pt x="0" y="15523"/>
                      <a:pt x="15523" y="0"/>
                      <a:pt x="34671" y="0"/>
                    </a:cubicBezTo>
                    <a:cubicBezTo>
                      <a:pt x="53819" y="0"/>
                      <a:pt x="69342" y="15523"/>
                      <a:pt x="69342" y="34671"/>
                    </a:cubicBezTo>
                    <a:close/>
                  </a:path>
                </a:pathLst>
              </a:custGeom>
              <a:solidFill>
                <a:srgbClr val="00B6F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nvGrpSpPr>
            <p:cNvPr id="82" name="Graphic 15">
              <a:extLst>
                <a:ext uri="{FF2B5EF4-FFF2-40B4-BE49-F238E27FC236}">
                  <a16:creationId xmlns:a16="http://schemas.microsoft.com/office/drawing/2014/main" id="{ABC45C6F-CC17-5B20-809B-A642243F6027}"/>
                </a:ext>
              </a:extLst>
            </p:cNvPr>
            <p:cNvGrpSpPr/>
            <p:nvPr/>
          </p:nvGrpSpPr>
          <p:grpSpPr>
            <a:xfrm>
              <a:off x="4192617" y="3358038"/>
              <a:ext cx="69343" cy="258413"/>
              <a:chOff x="4192617" y="3358038"/>
              <a:chExt cx="69342" cy="258413"/>
            </a:xfrm>
            <a:solidFill>
              <a:srgbClr val="00B6F1"/>
            </a:solidFill>
          </p:grpSpPr>
          <p:sp>
            <p:nvSpPr>
              <p:cNvPr id="108" name="Freeform: Shape 107">
                <a:extLst>
                  <a:ext uri="{FF2B5EF4-FFF2-40B4-BE49-F238E27FC236}">
                    <a16:creationId xmlns:a16="http://schemas.microsoft.com/office/drawing/2014/main" id="{404E58DF-B666-EB1E-9F2A-E7C98A0D9898}"/>
                  </a:ext>
                </a:extLst>
              </p:cNvPr>
              <p:cNvSpPr/>
              <p:nvPr/>
            </p:nvSpPr>
            <p:spPr>
              <a:xfrm>
                <a:off x="4192617" y="3358038"/>
                <a:ext cx="69342" cy="69341"/>
              </a:xfrm>
              <a:custGeom>
                <a:avLst/>
                <a:gdLst>
                  <a:gd name="connsiteX0" fmla="*/ 69342 w 69342"/>
                  <a:gd name="connsiteY0" fmla="*/ 34671 h 69341"/>
                  <a:gd name="connsiteX1" fmla="*/ 34671 w 69342"/>
                  <a:gd name="connsiteY1" fmla="*/ 69342 h 69341"/>
                  <a:gd name="connsiteX2" fmla="*/ 0 w 69342"/>
                  <a:gd name="connsiteY2" fmla="*/ 34671 h 69341"/>
                  <a:gd name="connsiteX3" fmla="*/ 34671 w 69342"/>
                  <a:gd name="connsiteY3" fmla="*/ 0 h 69341"/>
                  <a:gd name="connsiteX4" fmla="*/ 69342 w 69342"/>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 h="69341">
                    <a:moveTo>
                      <a:pt x="69342" y="34671"/>
                    </a:moveTo>
                    <a:cubicBezTo>
                      <a:pt x="69342" y="53819"/>
                      <a:pt x="53819" y="69342"/>
                      <a:pt x="34671" y="69342"/>
                    </a:cubicBezTo>
                    <a:cubicBezTo>
                      <a:pt x="15523" y="69342"/>
                      <a:pt x="0" y="53820"/>
                      <a:pt x="0" y="34671"/>
                    </a:cubicBezTo>
                    <a:cubicBezTo>
                      <a:pt x="0" y="15523"/>
                      <a:pt x="15523" y="0"/>
                      <a:pt x="34671" y="0"/>
                    </a:cubicBezTo>
                    <a:cubicBezTo>
                      <a:pt x="53819" y="0"/>
                      <a:pt x="69342" y="15522"/>
                      <a:pt x="69342" y="34671"/>
                    </a:cubicBezTo>
                    <a:close/>
                  </a:path>
                </a:pathLst>
              </a:custGeom>
              <a:solidFill>
                <a:srgbClr val="00B6F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09" name="Freeform: Shape 108">
                <a:extLst>
                  <a:ext uri="{FF2B5EF4-FFF2-40B4-BE49-F238E27FC236}">
                    <a16:creationId xmlns:a16="http://schemas.microsoft.com/office/drawing/2014/main" id="{2ED705FD-6268-FE67-3164-CBAE3F59C380}"/>
                  </a:ext>
                </a:extLst>
              </p:cNvPr>
              <p:cNvSpPr/>
              <p:nvPr/>
            </p:nvSpPr>
            <p:spPr>
              <a:xfrm>
                <a:off x="4192617" y="3452622"/>
                <a:ext cx="69342" cy="69341"/>
              </a:xfrm>
              <a:custGeom>
                <a:avLst/>
                <a:gdLst>
                  <a:gd name="connsiteX0" fmla="*/ 69342 w 69342"/>
                  <a:gd name="connsiteY0" fmla="*/ 34671 h 69341"/>
                  <a:gd name="connsiteX1" fmla="*/ 34671 w 69342"/>
                  <a:gd name="connsiteY1" fmla="*/ 69342 h 69341"/>
                  <a:gd name="connsiteX2" fmla="*/ 0 w 69342"/>
                  <a:gd name="connsiteY2" fmla="*/ 34671 h 69341"/>
                  <a:gd name="connsiteX3" fmla="*/ 34671 w 69342"/>
                  <a:gd name="connsiteY3" fmla="*/ 0 h 69341"/>
                  <a:gd name="connsiteX4" fmla="*/ 69342 w 69342"/>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 h="69341">
                    <a:moveTo>
                      <a:pt x="69342" y="34671"/>
                    </a:moveTo>
                    <a:cubicBezTo>
                      <a:pt x="69342" y="53819"/>
                      <a:pt x="53819" y="69342"/>
                      <a:pt x="34671" y="69342"/>
                    </a:cubicBezTo>
                    <a:cubicBezTo>
                      <a:pt x="15523" y="69342"/>
                      <a:pt x="0" y="53819"/>
                      <a:pt x="0" y="34671"/>
                    </a:cubicBezTo>
                    <a:cubicBezTo>
                      <a:pt x="0" y="15523"/>
                      <a:pt x="15523" y="0"/>
                      <a:pt x="34671" y="0"/>
                    </a:cubicBezTo>
                    <a:cubicBezTo>
                      <a:pt x="53819" y="0"/>
                      <a:pt x="69342" y="15522"/>
                      <a:pt x="69342" y="34671"/>
                    </a:cubicBezTo>
                    <a:close/>
                  </a:path>
                </a:pathLst>
              </a:custGeom>
              <a:solidFill>
                <a:srgbClr val="00B6F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10" name="Freeform: Shape 109">
                <a:extLst>
                  <a:ext uri="{FF2B5EF4-FFF2-40B4-BE49-F238E27FC236}">
                    <a16:creationId xmlns:a16="http://schemas.microsoft.com/office/drawing/2014/main" id="{9A874E38-A1FB-AC60-7323-7A04F71F298C}"/>
                  </a:ext>
                </a:extLst>
              </p:cNvPr>
              <p:cNvSpPr/>
              <p:nvPr/>
            </p:nvSpPr>
            <p:spPr>
              <a:xfrm>
                <a:off x="4192617" y="3547110"/>
                <a:ext cx="69342" cy="69341"/>
              </a:xfrm>
              <a:custGeom>
                <a:avLst/>
                <a:gdLst>
                  <a:gd name="connsiteX0" fmla="*/ 69342 w 69342"/>
                  <a:gd name="connsiteY0" fmla="*/ 34671 h 69341"/>
                  <a:gd name="connsiteX1" fmla="*/ 34671 w 69342"/>
                  <a:gd name="connsiteY1" fmla="*/ 69342 h 69341"/>
                  <a:gd name="connsiteX2" fmla="*/ 0 w 69342"/>
                  <a:gd name="connsiteY2" fmla="*/ 34671 h 69341"/>
                  <a:gd name="connsiteX3" fmla="*/ 34671 w 69342"/>
                  <a:gd name="connsiteY3" fmla="*/ 0 h 69341"/>
                  <a:gd name="connsiteX4" fmla="*/ 69342 w 69342"/>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 h="69341">
                    <a:moveTo>
                      <a:pt x="69342" y="34671"/>
                    </a:moveTo>
                    <a:cubicBezTo>
                      <a:pt x="69342" y="53819"/>
                      <a:pt x="53819" y="69342"/>
                      <a:pt x="34671" y="69342"/>
                    </a:cubicBezTo>
                    <a:cubicBezTo>
                      <a:pt x="15523" y="69342"/>
                      <a:pt x="0" y="53820"/>
                      <a:pt x="0" y="34671"/>
                    </a:cubicBezTo>
                    <a:cubicBezTo>
                      <a:pt x="0" y="15523"/>
                      <a:pt x="15523" y="0"/>
                      <a:pt x="34671" y="0"/>
                    </a:cubicBezTo>
                    <a:cubicBezTo>
                      <a:pt x="53819" y="0"/>
                      <a:pt x="69342" y="15523"/>
                      <a:pt x="69342" y="34671"/>
                    </a:cubicBezTo>
                    <a:close/>
                  </a:path>
                </a:pathLst>
              </a:custGeom>
              <a:solidFill>
                <a:srgbClr val="00B6F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nvGrpSpPr>
            <p:cNvPr id="83" name="Graphic 15">
              <a:extLst>
                <a:ext uri="{FF2B5EF4-FFF2-40B4-BE49-F238E27FC236}">
                  <a16:creationId xmlns:a16="http://schemas.microsoft.com/office/drawing/2014/main" id="{E52CAC92-4933-C20D-28B1-178B2D209426}"/>
                </a:ext>
              </a:extLst>
            </p:cNvPr>
            <p:cNvGrpSpPr/>
            <p:nvPr/>
          </p:nvGrpSpPr>
          <p:grpSpPr>
            <a:xfrm>
              <a:off x="6259161" y="2198560"/>
              <a:ext cx="69340" cy="258413"/>
              <a:chOff x="6259161" y="2198560"/>
              <a:chExt cx="69341" cy="258413"/>
            </a:xfrm>
            <a:solidFill>
              <a:srgbClr val="662D91"/>
            </a:solidFill>
          </p:grpSpPr>
          <p:sp>
            <p:nvSpPr>
              <p:cNvPr id="105" name="Freeform: Shape 104">
                <a:extLst>
                  <a:ext uri="{FF2B5EF4-FFF2-40B4-BE49-F238E27FC236}">
                    <a16:creationId xmlns:a16="http://schemas.microsoft.com/office/drawing/2014/main" id="{4E9E8B74-1FB2-E38C-E8B2-8EB1718D2A46}"/>
                  </a:ext>
                </a:extLst>
              </p:cNvPr>
              <p:cNvSpPr/>
              <p:nvPr/>
            </p:nvSpPr>
            <p:spPr>
              <a:xfrm>
                <a:off x="6259161" y="2198560"/>
                <a:ext cx="69341" cy="69341"/>
              </a:xfrm>
              <a:custGeom>
                <a:avLst/>
                <a:gdLst>
                  <a:gd name="connsiteX0" fmla="*/ 69342 w 69341"/>
                  <a:gd name="connsiteY0" fmla="*/ 34671 h 69341"/>
                  <a:gd name="connsiteX1" fmla="*/ 34671 w 69341"/>
                  <a:gd name="connsiteY1" fmla="*/ 69342 h 69341"/>
                  <a:gd name="connsiteX2" fmla="*/ 0 w 69341"/>
                  <a:gd name="connsiteY2" fmla="*/ 34671 h 69341"/>
                  <a:gd name="connsiteX3" fmla="*/ 34671 w 69341"/>
                  <a:gd name="connsiteY3" fmla="*/ 0 h 69341"/>
                  <a:gd name="connsiteX4" fmla="*/ 69342 w 69341"/>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1" h="69341">
                    <a:moveTo>
                      <a:pt x="69342" y="34671"/>
                    </a:moveTo>
                    <a:cubicBezTo>
                      <a:pt x="69342" y="53819"/>
                      <a:pt x="53820" y="69342"/>
                      <a:pt x="34671" y="69342"/>
                    </a:cubicBezTo>
                    <a:cubicBezTo>
                      <a:pt x="15523" y="69342"/>
                      <a:pt x="0" y="53819"/>
                      <a:pt x="0" y="34671"/>
                    </a:cubicBezTo>
                    <a:cubicBezTo>
                      <a:pt x="0" y="15523"/>
                      <a:pt x="15522" y="0"/>
                      <a:pt x="34671" y="0"/>
                    </a:cubicBezTo>
                    <a:cubicBezTo>
                      <a:pt x="53819" y="0"/>
                      <a:pt x="69342" y="15523"/>
                      <a:pt x="69342" y="34671"/>
                    </a:cubicBezTo>
                    <a:close/>
                  </a:path>
                </a:pathLst>
              </a:custGeom>
              <a:solidFill>
                <a:srgbClr val="662D9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06" name="Freeform: Shape 105">
                <a:extLst>
                  <a:ext uri="{FF2B5EF4-FFF2-40B4-BE49-F238E27FC236}">
                    <a16:creationId xmlns:a16="http://schemas.microsoft.com/office/drawing/2014/main" id="{2B6D07EA-842F-4ABB-BB0B-CD16BA97D51A}"/>
                  </a:ext>
                </a:extLst>
              </p:cNvPr>
              <p:cNvSpPr/>
              <p:nvPr/>
            </p:nvSpPr>
            <p:spPr>
              <a:xfrm>
                <a:off x="6259161" y="2293048"/>
                <a:ext cx="69341" cy="69341"/>
              </a:xfrm>
              <a:custGeom>
                <a:avLst/>
                <a:gdLst>
                  <a:gd name="connsiteX0" fmla="*/ 69342 w 69341"/>
                  <a:gd name="connsiteY0" fmla="*/ 34671 h 69341"/>
                  <a:gd name="connsiteX1" fmla="*/ 34671 w 69341"/>
                  <a:gd name="connsiteY1" fmla="*/ 69342 h 69341"/>
                  <a:gd name="connsiteX2" fmla="*/ 0 w 69341"/>
                  <a:gd name="connsiteY2" fmla="*/ 34671 h 69341"/>
                  <a:gd name="connsiteX3" fmla="*/ 34671 w 69341"/>
                  <a:gd name="connsiteY3" fmla="*/ 0 h 69341"/>
                  <a:gd name="connsiteX4" fmla="*/ 69342 w 69341"/>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1" h="69341">
                    <a:moveTo>
                      <a:pt x="69342" y="34671"/>
                    </a:moveTo>
                    <a:cubicBezTo>
                      <a:pt x="69342" y="53819"/>
                      <a:pt x="53820" y="69342"/>
                      <a:pt x="34671" y="69342"/>
                    </a:cubicBezTo>
                    <a:cubicBezTo>
                      <a:pt x="15523" y="69342"/>
                      <a:pt x="0" y="53819"/>
                      <a:pt x="0" y="34671"/>
                    </a:cubicBezTo>
                    <a:cubicBezTo>
                      <a:pt x="0" y="15523"/>
                      <a:pt x="15522" y="0"/>
                      <a:pt x="34671" y="0"/>
                    </a:cubicBezTo>
                    <a:cubicBezTo>
                      <a:pt x="53819" y="0"/>
                      <a:pt x="69342" y="15523"/>
                      <a:pt x="69342" y="34671"/>
                    </a:cubicBezTo>
                    <a:close/>
                  </a:path>
                </a:pathLst>
              </a:custGeom>
              <a:solidFill>
                <a:srgbClr val="662D9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07" name="Freeform: Shape 106">
                <a:extLst>
                  <a:ext uri="{FF2B5EF4-FFF2-40B4-BE49-F238E27FC236}">
                    <a16:creationId xmlns:a16="http://schemas.microsoft.com/office/drawing/2014/main" id="{5164BE9B-6AD4-4F48-4C1E-4FBDB57C07AD}"/>
                  </a:ext>
                </a:extLst>
              </p:cNvPr>
              <p:cNvSpPr/>
              <p:nvPr/>
            </p:nvSpPr>
            <p:spPr>
              <a:xfrm>
                <a:off x="6259161" y="2387631"/>
                <a:ext cx="69341" cy="69341"/>
              </a:xfrm>
              <a:custGeom>
                <a:avLst/>
                <a:gdLst>
                  <a:gd name="connsiteX0" fmla="*/ 69342 w 69341"/>
                  <a:gd name="connsiteY0" fmla="*/ 34671 h 69341"/>
                  <a:gd name="connsiteX1" fmla="*/ 34671 w 69341"/>
                  <a:gd name="connsiteY1" fmla="*/ 69342 h 69341"/>
                  <a:gd name="connsiteX2" fmla="*/ 0 w 69341"/>
                  <a:gd name="connsiteY2" fmla="*/ 34671 h 69341"/>
                  <a:gd name="connsiteX3" fmla="*/ 34671 w 69341"/>
                  <a:gd name="connsiteY3" fmla="*/ 0 h 69341"/>
                  <a:gd name="connsiteX4" fmla="*/ 69342 w 69341"/>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1" h="69341">
                    <a:moveTo>
                      <a:pt x="69342" y="34671"/>
                    </a:moveTo>
                    <a:cubicBezTo>
                      <a:pt x="69342" y="53819"/>
                      <a:pt x="53820" y="69342"/>
                      <a:pt x="34671" y="69342"/>
                    </a:cubicBezTo>
                    <a:cubicBezTo>
                      <a:pt x="15523" y="69342"/>
                      <a:pt x="0" y="53819"/>
                      <a:pt x="0" y="34671"/>
                    </a:cubicBezTo>
                    <a:cubicBezTo>
                      <a:pt x="0" y="15523"/>
                      <a:pt x="15522" y="0"/>
                      <a:pt x="34671" y="0"/>
                    </a:cubicBezTo>
                    <a:cubicBezTo>
                      <a:pt x="53819" y="0"/>
                      <a:pt x="69342" y="15523"/>
                      <a:pt x="69342" y="34671"/>
                    </a:cubicBezTo>
                    <a:close/>
                  </a:path>
                </a:pathLst>
              </a:custGeom>
              <a:solidFill>
                <a:srgbClr val="662D9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nvGrpSpPr>
            <p:cNvPr id="84" name="Graphic 15">
              <a:extLst>
                <a:ext uri="{FF2B5EF4-FFF2-40B4-BE49-F238E27FC236}">
                  <a16:creationId xmlns:a16="http://schemas.microsoft.com/office/drawing/2014/main" id="{97593782-4DA8-078E-02E5-16E976CCAF2F}"/>
                </a:ext>
              </a:extLst>
            </p:cNvPr>
            <p:cNvGrpSpPr/>
            <p:nvPr/>
          </p:nvGrpSpPr>
          <p:grpSpPr>
            <a:xfrm>
              <a:off x="6259161" y="3358038"/>
              <a:ext cx="69340" cy="258413"/>
              <a:chOff x="6259161" y="3358038"/>
              <a:chExt cx="69341" cy="258413"/>
            </a:xfrm>
            <a:solidFill>
              <a:srgbClr val="662D91"/>
            </a:solidFill>
          </p:grpSpPr>
          <p:sp>
            <p:nvSpPr>
              <p:cNvPr id="102" name="Freeform: Shape 101">
                <a:extLst>
                  <a:ext uri="{FF2B5EF4-FFF2-40B4-BE49-F238E27FC236}">
                    <a16:creationId xmlns:a16="http://schemas.microsoft.com/office/drawing/2014/main" id="{C4B42724-B3A7-0DB8-804F-D6E24329FDE7}"/>
                  </a:ext>
                </a:extLst>
              </p:cNvPr>
              <p:cNvSpPr/>
              <p:nvPr/>
            </p:nvSpPr>
            <p:spPr>
              <a:xfrm>
                <a:off x="6259161" y="3358038"/>
                <a:ext cx="69341" cy="69341"/>
              </a:xfrm>
              <a:custGeom>
                <a:avLst/>
                <a:gdLst>
                  <a:gd name="connsiteX0" fmla="*/ 69342 w 69341"/>
                  <a:gd name="connsiteY0" fmla="*/ 34671 h 69341"/>
                  <a:gd name="connsiteX1" fmla="*/ 34671 w 69341"/>
                  <a:gd name="connsiteY1" fmla="*/ 69342 h 69341"/>
                  <a:gd name="connsiteX2" fmla="*/ 0 w 69341"/>
                  <a:gd name="connsiteY2" fmla="*/ 34671 h 69341"/>
                  <a:gd name="connsiteX3" fmla="*/ 34671 w 69341"/>
                  <a:gd name="connsiteY3" fmla="*/ 0 h 69341"/>
                  <a:gd name="connsiteX4" fmla="*/ 69342 w 69341"/>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1" h="69341">
                    <a:moveTo>
                      <a:pt x="69342" y="34671"/>
                    </a:moveTo>
                    <a:cubicBezTo>
                      <a:pt x="69342" y="53819"/>
                      <a:pt x="53820" y="69342"/>
                      <a:pt x="34671" y="69342"/>
                    </a:cubicBezTo>
                    <a:cubicBezTo>
                      <a:pt x="15523" y="69342"/>
                      <a:pt x="0" y="53820"/>
                      <a:pt x="0" y="34671"/>
                    </a:cubicBezTo>
                    <a:cubicBezTo>
                      <a:pt x="0" y="15523"/>
                      <a:pt x="15522" y="0"/>
                      <a:pt x="34671" y="0"/>
                    </a:cubicBezTo>
                    <a:cubicBezTo>
                      <a:pt x="53819" y="0"/>
                      <a:pt x="69342" y="15522"/>
                      <a:pt x="69342" y="34671"/>
                    </a:cubicBezTo>
                    <a:close/>
                  </a:path>
                </a:pathLst>
              </a:custGeom>
              <a:solidFill>
                <a:srgbClr val="662D9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03" name="Freeform: Shape 102">
                <a:extLst>
                  <a:ext uri="{FF2B5EF4-FFF2-40B4-BE49-F238E27FC236}">
                    <a16:creationId xmlns:a16="http://schemas.microsoft.com/office/drawing/2014/main" id="{FB379F7A-07DD-C744-AB0F-4811679C6509}"/>
                  </a:ext>
                </a:extLst>
              </p:cNvPr>
              <p:cNvSpPr/>
              <p:nvPr/>
            </p:nvSpPr>
            <p:spPr>
              <a:xfrm>
                <a:off x="6259161" y="3452622"/>
                <a:ext cx="69341" cy="69341"/>
              </a:xfrm>
              <a:custGeom>
                <a:avLst/>
                <a:gdLst>
                  <a:gd name="connsiteX0" fmla="*/ 69342 w 69341"/>
                  <a:gd name="connsiteY0" fmla="*/ 34671 h 69341"/>
                  <a:gd name="connsiteX1" fmla="*/ 34671 w 69341"/>
                  <a:gd name="connsiteY1" fmla="*/ 69342 h 69341"/>
                  <a:gd name="connsiteX2" fmla="*/ 0 w 69341"/>
                  <a:gd name="connsiteY2" fmla="*/ 34671 h 69341"/>
                  <a:gd name="connsiteX3" fmla="*/ 34671 w 69341"/>
                  <a:gd name="connsiteY3" fmla="*/ 0 h 69341"/>
                  <a:gd name="connsiteX4" fmla="*/ 69342 w 69341"/>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1" h="69341">
                    <a:moveTo>
                      <a:pt x="69342" y="34671"/>
                    </a:moveTo>
                    <a:cubicBezTo>
                      <a:pt x="69342" y="53819"/>
                      <a:pt x="53820" y="69342"/>
                      <a:pt x="34671" y="69342"/>
                    </a:cubicBezTo>
                    <a:cubicBezTo>
                      <a:pt x="15523" y="69342"/>
                      <a:pt x="0" y="53819"/>
                      <a:pt x="0" y="34671"/>
                    </a:cubicBezTo>
                    <a:cubicBezTo>
                      <a:pt x="0" y="15523"/>
                      <a:pt x="15522" y="0"/>
                      <a:pt x="34671" y="0"/>
                    </a:cubicBezTo>
                    <a:cubicBezTo>
                      <a:pt x="53819" y="0"/>
                      <a:pt x="69342" y="15522"/>
                      <a:pt x="69342" y="34671"/>
                    </a:cubicBezTo>
                    <a:close/>
                  </a:path>
                </a:pathLst>
              </a:custGeom>
              <a:solidFill>
                <a:srgbClr val="662D9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04" name="Freeform: Shape 103">
                <a:extLst>
                  <a:ext uri="{FF2B5EF4-FFF2-40B4-BE49-F238E27FC236}">
                    <a16:creationId xmlns:a16="http://schemas.microsoft.com/office/drawing/2014/main" id="{DB927E64-46C8-B211-BB77-B5CBAD120CCC}"/>
                  </a:ext>
                </a:extLst>
              </p:cNvPr>
              <p:cNvSpPr/>
              <p:nvPr/>
            </p:nvSpPr>
            <p:spPr>
              <a:xfrm>
                <a:off x="6259161" y="3547110"/>
                <a:ext cx="69341" cy="69341"/>
              </a:xfrm>
              <a:custGeom>
                <a:avLst/>
                <a:gdLst>
                  <a:gd name="connsiteX0" fmla="*/ 69342 w 69341"/>
                  <a:gd name="connsiteY0" fmla="*/ 34671 h 69341"/>
                  <a:gd name="connsiteX1" fmla="*/ 34671 w 69341"/>
                  <a:gd name="connsiteY1" fmla="*/ 69342 h 69341"/>
                  <a:gd name="connsiteX2" fmla="*/ 0 w 69341"/>
                  <a:gd name="connsiteY2" fmla="*/ 34671 h 69341"/>
                  <a:gd name="connsiteX3" fmla="*/ 34671 w 69341"/>
                  <a:gd name="connsiteY3" fmla="*/ 0 h 69341"/>
                  <a:gd name="connsiteX4" fmla="*/ 69342 w 69341"/>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1" h="69341">
                    <a:moveTo>
                      <a:pt x="69342" y="34671"/>
                    </a:moveTo>
                    <a:cubicBezTo>
                      <a:pt x="69342" y="53819"/>
                      <a:pt x="53820" y="69342"/>
                      <a:pt x="34671" y="69342"/>
                    </a:cubicBezTo>
                    <a:cubicBezTo>
                      <a:pt x="15523" y="69342"/>
                      <a:pt x="0" y="53820"/>
                      <a:pt x="0" y="34671"/>
                    </a:cubicBezTo>
                    <a:cubicBezTo>
                      <a:pt x="0" y="15523"/>
                      <a:pt x="15522" y="0"/>
                      <a:pt x="34671" y="0"/>
                    </a:cubicBezTo>
                    <a:cubicBezTo>
                      <a:pt x="53819" y="0"/>
                      <a:pt x="69342" y="15523"/>
                      <a:pt x="69342" y="34671"/>
                    </a:cubicBezTo>
                    <a:close/>
                  </a:path>
                </a:pathLst>
              </a:custGeom>
              <a:solidFill>
                <a:srgbClr val="662D9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nvGrpSpPr>
            <p:cNvPr id="85" name="Graphic 15">
              <a:extLst>
                <a:ext uri="{FF2B5EF4-FFF2-40B4-BE49-F238E27FC236}">
                  <a16:creationId xmlns:a16="http://schemas.microsoft.com/office/drawing/2014/main" id="{01FC4F1C-D985-FBEF-4923-B898D81A6ADB}"/>
                </a:ext>
              </a:extLst>
            </p:cNvPr>
            <p:cNvGrpSpPr/>
            <p:nvPr/>
          </p:nvGrpSpPr>
          <p:grpSpPr>
            <a:xfrm>
              <a:off x="7316149" y="2198560"/>
              <a:ext cx="69340" cy="258413"/>
              <a:chOff x="7316150" y="2198560"/>
              <a:chExt cx="69341" cy="258413"/>
            </a:xfrm>
            <a:solidFill>
              <a:srgbClr val="6D6E71"/>
            </a:solidFill>
          </p:grpSpPr>
          <p:sp>
            <p:nvSpPr>
              <p:cNvPr id="99" name="Freeform: Shape 98">
                <a:extLst>
                  <a:ext uri="{FF2B5EF4-FFF2-40B4-BE49-F238E27FC236}">
                    <a16:creationId xmlns:a16="http://schemas.microsoft.com/office/drawing/2014/main" id="{A41598B4-01A7-296E-F345-88601DD601E2}"/>
                  </a:ext>
                </a:extLst>
              </p:cNvPr>
              <p:cNvSpPr/>
              <p:nvPr/>
            </p:nvSpPr>
            <p:spPr>
              <a:xfrm>
                <a:off x="7316150" y="2198560"/>
                <a:ext cx="69341" cy="69341"/>
              </a:xfrm>
              <a:custGeom>
                <a:avLst/>
                <a:gdLst>
                  <a:gd name="connsiteX0" fmla="*/ 69342 w 69341"/>
                  <a:gd name="connsiteY0" fmla="*/ 34671 h 69341"/>
                  <a:gd name="connsiteX1" fmla="*/ 34671 w 69341"/>
                  <a:gd name="connsiteY1" fmla="*/ 69342 h 69341"/>
                  <a:gd name="connsiteX2" fmla="*/ 0 w 69341"/>
                  <a:gd name="connsiteY2" fmla="*/ 34671 h 69341"/>
                  <a:gd name="connsiteX3" fmla="*/ 34671 w 69341"/>
                  <a:gd name="connsiteY3" fmla="*/ 0 h 69341"/>
                  <a:gd name="connsiteX4" fmla="*/ 69342 w 69341"/>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1" h="69341">
                    <a:moveTo>
                      <a:pt x="69342" y="34671"/>
                    </a:moveTo>
                    <a:cubicBezTo>
                      <a:pt x="69342" y="53819"/>
                      <a:pt x="53820" y="69342"/>
                      <a:pt x="34671" y="69342"/>
                    </a:cubicBezTo>
                    <a:cubicBezTo>
                      <a:pt x="15523" y="69342"/>
                      <a:pt x="0" y="53819"/>
                      <a:pt x="0" y="34671"/>
                    </a:cubicBezTo>
                    <a:cubicBezTo>
                      <a:pt x="0" y="15523"/>
                      <a:pt x="15522" y="0"/>
                      <a:pt x="34671" y="0"/>
                    </a:cubicBezTo>
                    <a:cubicBezTo>
                      <a:pt x="53819" y="0"/>
                      <a:pt x="69342" y="15523"/>
                      <a:pt x="69342" y="34671"/>
                    </a:cubicBezTo>
                    <a:close/>
                  </a:path>
                </a:pathLst>
              </a:custGeom>
              <a:solidFill>
                <a:srgbClr val="6D6E7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00" name="Freeform: Shape 99">
                <a:extLst>
                  <a:ext uri="{FF2B5EF4-FFF2-40B4-BE49-F238E27FC236}">
                    <a16:creationId xmlns:a16="http://schemas.microsoft.com/office/drawing/2014/main" id="{4A726C63-7B80-444F-2E4A-7B5141C98114}"/>
                  </a:ext>
                </a:extLst>
              </p:cNvPr>
              <p:cNvSpPr/>
              <p:nvPr/>
            </p:nvSpPr>
            <p:spPr>
              <a:xfrm>
                <a:off x="7316150" y="2293048"/>
                <a:ext cx="69341" cy="69341"/>
              </a:xfrm>
              <a:custGeom>
                <a:avLst/>
                <a:gdLst>
                  <a:gd name="connsiteX0" fmla="*/ 69342 w 69341"/>
                  <a:gd name="connsiteY0" fmla="*/ 34671 h 69341"/>
                  <a:gd name="connsiteX1" fmla="*/ 34671 w 69341"/>
                  <a:gd name="connsiteY1" fmla="*/ 69342 h 69341"/>
                  <a:gd name="connsiteX2" fmla="*/ 0 w 69341"/>
                  <a:gd name="connsiteY2" fmla="*/ 34671 h 69341"/>
                  <a:gd name="connsiteX3" fmla="*/ 34671 w 69341"/>
                  <a:gd name="connsiteY3" fmla="*/ 0 h 69341"/>
                  <a:gd name="connsiteX4" fmla="*/ 69342 w 69341"/>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1" h="69341">
                    <a:moveTo>
                      <a:pt x="69342" y="34671"/>
                    </a:moveTo>
                    <a:cubicBezTo>
                      <a:pt x="69342" y="53819"/>
                      <a:pt x="53820" y="69342"/>
                      <a:pt x="34671" y="69342"/>
                    </a:cubicBezTo>
                    <a:cubicBezTo>
                      <a:pt x="15523" y="69342"/>
                      <a:pt x="0" y="53819"/>
                      <a:pt x="0" y="34671"/>
                    </a:cubicBezTo>
                    <a:cubicBezTo>
                      <a:pt x="0" y="15523"/>
                      <a:pt x="15522" y="0"/>
                      <a:pt x="34671" y="0"/>
                    </a:cubicBezTo>
                    <a:cubicBezTo>
                      <a:pt x="53819" y="0"/>
                      <a:pt x="69342" y="15523"/>
                      <a:pt x="69342" y="34671"/>
                    </a:cubicBezTo>
                    <a:close/>
                  </a:path>
                </a:pathLst>
              </a:custGeom>
              <a:solidFill>
                <a:srgbClr val="6D6E7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01" name="Freeform: Shape 100">
                <a:extLst>
                  <a:ext uri="{FF2B5EF4-FFF2-40B4-BE49-F238E27FC236}">
                    <a16:creationId xmlns:a16="http://schemas.microsoft.com/office/drawing/2014/main" id="{41BBBA64-5AE2-42BF-5B6E-595D7C207C89}"/>
                  </a:ext>
                </a:extLst>
              </p:cNvPr>
              <p:cNvSpPr/>
              <p:nvPr/>
            </p:nvSpPr>
            <p:spPr>
              <a:xfrm>
                <a:off x="7316150" y="2387631"/>
                <a:ext cx="69341" cy="69341"/>
              </a:xfrm>
              <a:custGeom>
                <a:avLst/>
                <a:gdLst>
                  <a:gd name="connsiteX0" fmla="*/ 69342 w 69341"/>
                  <a:gd name="connsiteY0" fmla="*/ 34671 h 69341"/>
                  <a:gd name="connsiteX1" fmla="*/ 34671 w 69341"/>
                  <a:gd name="connsiteY1" fmla="*/ 69342 h 69341"/>
                  <a:gd name="connsiteX2" fmla="*/ 0 w 69341"/>
                  <a:gd name="connsiteY2" fmla="*/ 34671 h 69341"/>
                  <a:gd name="connsiteX3" fmla="*/ 34671 w 69341"/>
                  <a:gd name="connsiteY3" fmla="*/ 0 h 69341"/>
                  <a:gd name="connsiteX4" fmla="*/ 69342 w 69341"/>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1" h="69341">
                    <a:moveTo>
                      <a:pt x="69342" y="34671"/>
                    </a:moveTo>
                    <a:cubicBezTo>
                      <a:pt x="69342" y="53819"/>
                      <a:pt x="53820" y="69342"/>
                      <a:pt x="34671" y="69342"/>
                    </a:cubicBezTo>
                    <a:cubicBezTo>
                      <a:pt x="15523" y="69342"/>
                      <a:pt x="0" y="53819"/>
                      <a:pt x="0" y="34671"/>
                    </a:cubicBezTo>
                    <a:cubicBezTo>
                      <a:pt x="0" y="15523"/>
                      <a:pt x="15522" y="0"/>
                      <a:pt x="34671" y="0"/>
                    </a:cubicBezTo>
                    <a:cubicBezTo>
                      <a:pt x="53819" y="0"/>
                      <a:pt x="69342" y="15523"/>
                      <a:pt x="69342" y="34671"/>
                    </a:cubicBezTo>
                    <a:close/>
                  </a:path>
                </a:pathLst>
              </a:custGeom>
              <a:solidFill>
                <a:srgbClr val="6D6E7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nvGrpSpPr>
            <p:cNvPr id="86" name="Graphic 15">
              <a:extLst>
                <a:ext uri="{FF2B5EF4-FFF2-40B4-BE49-F238E27FC236}">
                  <a16:creationId xmlns:a16="http://schemas.microsoft.com/office/drawing/2014/main" id="{2CF11ABE-30BD-ECEC-FC31-44303B5EE9EF}"/>
                </a:ext>
              </a:extLst>
            </p:cNvPr>
            <p:cNvGrpSpPr/>
            <p:nvPr/>
          </p:nvGrpSpPr>
          <p:grpSpPr>
            <a:xfrm>
              <a:off x="7316149" y="3358038"/>
              <a:ext cx="69340" cy="258413"/>
              <a:chOff x="7316150" y="3358038"/>
              <a:chExt cx="69341" cy="258413"/>
            </a:xfrm>
            <a:solidFill>
              <a:srgbClr val="6D6E71"/>
            </a:solidFill>
          </p:grpSpPr>
          <p:sp>
            <p:nvSpPr>
              <p:cNvPr id="96" name="Freeform: Shape 95">
                <a:extLst>
                  <a:ext uri="{FF2B5EF4-FFF2-40B4-BE49-F238E27FC236}">
                    <a16:creationId xmlns:a16="http://schemas.microsoft.com/office/drawing/2014/main" id="{839A797F-8FE6-9D1B-8073-AA3A57192B2C}"/>
                  </a:ext>
                </a:extLst>
              </p:cNvPr>
              <p:cNvSpPr/>
              <p:nvPr/>
            </p:nvSpPr>
            <p:spPr>
              <a:xfrm>
                <a:off x="7316150" y="3358038"/>
                <a:ext cx="69341" cy="69341"/>
              </a:xfrm>
              <a:custGeom>
                <a:avLst/>
                <a:gdLst>
                  <a:gd name="connsiteX0" fmla="*/ 69342 w 69341"/>
                  <a:gd name="connsiteY0" fmla="*/ 34671 h 69341"/>
                  <a:gd name="connsiteX1" fmla="*/ 34671 w 69341"/>
                  <a:gd name="connsiteY1" fmla="*/ 69342 h 69341"/>
                  <a:gd name="connsiteX2" fmla="*/ 0 w 69341"/>
                  <a:gd name="connsiteY2" fmla="*/ 34671 h 69341"/>
                  <a:gd name="connsiteX3" fmla="*/ 34671 w 69341"/>
                  <a:gd name="connsiteY3" fmla="*/ 0 h 69341"/>
                  <a:gd name="connsiteX4" fmla="*/ 69342 w 69341"/>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1" h="69341">
                    <a:moveTo>
                      <a:pt x="69342" y="34671"/>
                    </a:moveTo>
                    <a:cubicBezTo>
                      <a:pt x="69342" y="53819"/>
                      <a:pt x="53820" y="69342"/>
                      <a:pt x="34671" y="69342"/>
                    </a:cubicBezTo>
                    <a:cubicBezTo>
                      <a:pt x="15523" y="69342"/>
                      <a:pt x="0" y="53820"/>
                      <a:pt x="0" y="34671"/>
                    </a:cubicBezTo>
                    <a:cubicBezTo>
                      <a:pt x="0" y="15523"/>
                      <a:pt x="15522" y="0"/>
                      <a:pt x="34671" y="0"/>
                    </a:cubicBezTo>
                    <a:cubicBezTo>
                      <a:pt x="53819" y="0"/>
                      <a:pt x="69342" y="15522"/>
                      <a:pt x="69342" y="34671"/>
                    </a:cubicBezTo>
                    <a:close/>
                  </a:path>
                </a:pathLst>
              </a:custGeom>
              <a:solidFill>
                <a:srgbClr val="6D6E7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97" name="Freeform: Shape 96">
                <a:extLst>
                  <a:ext uri="{FF2B5EF4-FFF2-40B4-BE49-F238E27FC236}">
                    <a16:creationId xmlns:a16="http://schemas.microsoft.com/office/drawing/2014/main" id="{CE9809FB-1EA8-822F-0A5A-F017A37C3F20}"/>
                  </a:ext>
                </a:extLst>
              </p:cNvPr>
              <p:cNvSpPr/>
              <p:nvPr/>
            </p:nvSpPr>
            <p:spPr>
              <a:xfrm>
                <a:off x="7316150" y="3452622"/>
                <a:ext cx="69341" cy="69341"/>
              </a:xfrm>
              <a:custGeom>
                <a:avLst/>
                <a:gdLst>
                  <a:gd name="connsiteX0" fmla="*/ 69342 w 69341"/>
                  <a:gd name="connsiteY0" fmla="*/ 34671 h 69341"/>
                  <a:gd name="connsiteX1" fmla="*/ 34671 w 69341"/>
                  <a:gd name="connsiteY1" fmla="*/ 69342 h 69341"/>
                  <a:gd name="connsiteX2" fmla="*/ 0 w 69341"/>
                  <a:gd name="connsiteY2" fmla="*/ 34671 h 69341"/>
                  <a:gd name="connsiteX3" fmla="*/ 34671 w 69341"/>
                  <a:gd name="connsiteY3" fmla="*/ 0 h 69341"/>
                  <a:gd name="connsiteX4" fmla="*/ 69342 w 69341"/>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1" h="69341">
                    <a:moveTo>
                      <a:pt x="69342" y="34671"/>
                    </a:moveTo>
                    <a:cubicBezTo>
                      <a:pt x="69342" y="53819"/>
                      <a:pt x="53820" y="69342"/>
                      <a:pt x="34671" y="69342"/>
                    </a:cubicBezTo>
                    <a:cubicBezTo>
                      <a:pt x="15523" y="69342"/>
                      <a:pt x="0" y="53819"/>
                      <a:pt x="0" y="34671"/>
                    </a:cubicBezTo>
                    <a:cubicBezTo>
                      <a:pt x="0" y="15523"/>
                      <a:pt x="15522" y="0"/>
                      <a:pt x="34671" y="0"/>
                    </a:cubicBezTo>
                    <a:cubicBezTo>
                      <a:pt x="53819" y="0"/>
                      <a:pt x="69342" y="15522"/>
                      <a:pt x="69342" y="34671"/>
                    </a:cubicBezTo>
                    <a:close/>
                  </a:path>
                </a:pathLst>
              </a:custGeom>
              <a:solidFill>
                <a:srgbClr val="6D6E7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98" name="Freeform: Shape 97">
                <a:extLst>
                  <a:ext uri="{FF2B5EF4-FFF2-40B4-BE49-F238E27FC236}">
                    <a16:creationId xmlns:a16="http://schemas.microsoft.com/office/drawing/2014/main" id="{5A4FDD62-EA3F-31D9-E2F1-EA174DCB3E43}"/>
                  </a:ext>
                </a:extLst>
              </p:cNvPr>
              <p:cNvSpPr/>
              <p:nvPr/>
            </p:nvSpPr>
            <p:spPr>
              <a:xfrm>
                <a:off x="7316150" y="3547110"/>
                <a:ext cx="69341" cy="69341"/>
              </a:xfrm>
              <a:custGeom>
                <a:avLst/>
                <a:gdLst>
                  <a:gd name="connsiteX0" fmla="*/ 69342 w 69341"/>
                  <a:gd name="connsiteY0" fmla="*/ 34671 h 69341"/>
                  <a:gd name="connsiteX1" fmla="*/ 34671 w 69341"/>
                  <a:gd name="connsiteY1" fmla="*/ 69342 h 69341"/>
                  <a:gd name="connsiteX2" fmla="*/ 0 w 69341"/>
                  <a:gd name="connsiteY2" fmla="*/ 34671 h 69341"/>
                  <a:gd name="connsiteX3" fmla="*/ 34671 w 69341"/>
                  <a:gd name="connsiteY3" fmla="*/ 0 h 69341"/>
                  <a:gd name="connsiteX4" fmla="*/ 69342 w 69341"/>
                  <a:gd name="connsiteY4" fmla="*/ 34671 h 6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1" h="69341">
                    <a:moveTo>
                      <a:pt x="69342" y="34671"/>
                    </a:moveTo>
                    <a:cubicBezTo>
                      <a:pt x="69342" y="53819"/>
                      <a:pt x="53820" y="69342"/>
                      <a:pt x="34671" y="69342"/>
                    </a:cubicBezTo>
                    <a:cubicBezTo>
                      <a:pt x="15523" y="69342"/>
                      <a:pt x="0" y="53820"/>
                      <a:pt x="0" y="34671"/>
                    </a:cubicBezTo>
                    <a:cubicBezTo>
                      <a:pt x="0" y="15523"/>
                      <a:pt x="15522" y="0"/>
                      <a:pt x="34671" y="0"/>
                    </a:cubicBezTo>
                    <a:cubicBezTo>
                      <a:pt x="53819" y="0"/>
                      <a:pt x="69342" y="15523"/>
                      <a:pt x="69342" y="34671"/>
                    </a:cubicBezTo>
                    <a:close/>
                  </a:path>
                </a:pathLst>
              </a:custGeom>
              <a:solidFill>
                <a:srgbClr val="6D6E7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sp>
          <p:nvSpPr>
            <p:cNvPr id="87" name="Graphic 15">
              <a:extLst>
                <a:ext uri="{FF2B5EF4-FFF2-40B4-BE49-F238E27FC236}">
                  <a16:creationId xmlns:a16="http://schemas.microsoft.com/office/drawing/2014/main" id="{0C6D1566-A40F-B81C-3CD5-D8252E2E2E4A}"/>
                </a:ext>
              </a:extLst>
            </p:cNvPr>
            <p:cNvSpPr/>
            <p:nvPr/>
          </p:nvSpPr>
          <p:spPr>
            <a:xfrm>
              <a:off x="3784376" y="381191"/>
              <a:ext cx="3985545" cy="292131"/>
            </a:xfrm>
            <a:custGeom>
              <a:avLst/>
              <a:gdLst>
                <a:gd name="connsiteX0" fmla="*/ 0 w 3985545"/>
                <a:gd name="connsiteY0" fmla="*/ 0 h 292131"/>
                <a:gd name="connsiteX1" fmla="*/ 3985546 w 3985545"/>
                <a:gd name="connsiteY1" fmla="*/ 0 h 292131"/>
                <a:gd name="connsiteX2" fmla="*/ 3985546 w 3985545"/>
                <a:gd name="connsiteY2" fmla="*/ 292132 h 292131"/>
                <a:gd name="connsiteX3" fmla="*/ 0 w 3985545"/>
                <a:gd name="connsiteY3" fmla="*/ 292132 h 292131"/>
              </a:gdLst>
              <a:ahLst/>
              <a:cxnLst>
                <a:cxn ang="0">
                  <a:pos x="connsiteX0" y="connsiteY0"/>
                </a:cxn>
                <a:cxn ang="0">
                  <a:pos x="connsiteX1" y="connsiteY1"/>
                </a:cxn>
                <a:cxn ang="0">
                  <a:pos x="connsiteX2" y="connsiteY2"/>
                </a:cxn>
                <a:cxn ang="0">
                  <a:pos x="connsiteX3" y="connsiteY3"/>
                </a:cxn>
              </a:cxnLst>
              <a:rect l="l" t="t" r="r" b="b"/>
              <a:pathLst>
                <a:path w="3985545" h="292131">
                  <a:moveTo>
                    <a:pt x="0" y="0"/>
                  </a:moveTo>
                  <a:lnTo>
                    <a:pt x="3985546" y="0"/>
                  </a:lnTo>
                  <a:lnTo>
                    <a:pt x="3985546" y="292132"/>
                  </a:lnTo>
                  <a:lnTo>
                    <a:pt x="0" y="292132"/>
                  </a:lnTo>
                  <a:close/>
                </a:path>
              </a:pathLst>
            </a:custGeom>
            <a:no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89" name="Graphic 15">
              <a:extLst>
                <a:ext uri="{FF2B5EF4-FFF2-40B4-BE49-F238E27FC236}">
                  <a16:creationId xmlns:a16="http://schemas.microsoft.com/office/drawing/2014/main" id="{C566784C-669B-2EF5-AE47-1864A4A5FE16}"/>
                </a:ext>
              </a:extLst>
            </p:cNvPr>
            <p:cNvSpPr/>
            <p:nvPr/>
          </p:nvSpPr>
          <p:spPr>
            <a:xfrm>
              <a:off x="3784376" y="462056"/>
              <a:ext cx="1735169" cy="9526"/>
            </a:xfrm>
            <a:custGeom>
              <a:avLst/>
              <a:gdLst>
                <a:gd name="connsiteX0" fmla="*/ 0 w 1735169"/>
                <a:gd name="connsiteY0" fmla="*/ 0 h 9525"/>
                <a:gd name="connsiteX1" fmla="*/ 1735169 w 1735169"/>
                <a:gd name="connsiteY1" fmla="*/ 0 h 9525"/>
              </a:gdLst>
              <a:ahLst/>
              <a:cxnLst>
                <a:cxn ang="0">
                  <a:pos x="connsiteX0" y="connsiteY0"/>
                </a:cxn>
                <a:cxn ang="0">
                  <a:pos x="connsiteX1" y="connsiteY1"/>
                </a:cxn>
              </a:cxnLst>
              <a:rect l="l" t="t" r="r" b="b"/>
              <a:pathLst>
                <a:path w="1735169" h="9525">
                  <a:moveTo>
                    <a:pt x="0" y="0"/>
                  </a:moveTo>
                  <a:lnTo>
                    <a:pt x="1735169" y="0"/>
                  </a:lnTo>
                </a:path>
              </a:pathLst>
            </a:custGeom>
            <a:ln w="9525" cap="flat">
              <a:solidFill>
                <a:srgbClr val="002878"/>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90" name="Graphic 15">
              <a:extLst>
                <a:ext uri="{FF2B5EF4-FFF2-40B4-BE49-F238E27FC236}">
                  <a16:creationId xmlns:a16="http://schemas.microsoft.com/office/drawing/2014/main" id="{872712B4-42A4-7C0E-E4B0-07EA5209E777}"/>
                </a:ext>
              </a:extLst>
            </p:cNvPr>
            <p:cNvSpPr/>
            <p:nvPr/>
          </p:nvSpPr>
          <p:spPr>
            <a:xfrm>
              <a:off x="6016558" y="462056"/>
              <a:ext cx="1735169" cy="9526"/>
            </a:xfrm>
            <a:custGeom>
              <a:avLst/>
              <a:gdLst>
                <a:gd name="connsiteX0" fmla="*/ 0 w 1735169"/>
                <a:gd name="connsiteY0" fmla="*/ 0 h 9525"/>
                <a:gd name="connsiteX1" fmla="*/ 1735169 w 1735169"/>
                <a:gd name="connsiteY1" fmla="*/ 0 h 9525"/>
              </a:gdLst>
              <a:ahLst/>
              <a:cxnLst>
                <a:cxn ang="0">
                  <a:pos x="connsiteX0" y="connsiteY0"/>
                </a:cxn>
                <a:cxn ang="0">
                  <a:pos x="connsiteX1" y="connsiteY1"/>
                </a:cxn>
              </a:cxnLst>
              <a:rect l="l" t="t" r="r" b="b"/>
              <a:pathLst>
                <a:path w="1735169" h="9525">
                  <a:moveTo>
                    <a:pt x="0" y="0"/>
                  </a:moveTo>
                  <a:lnTo>
                    <a:pt x="1735169" y="0"/>
                  </a:lnTo>
                </a:path>
              </a:pathLst>
            </a:custGeom>
            <a:ln w="9525" cap="flat">
              <a:solidFill>
                <a:srgbClr val="002878"/>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91" name="Graphic 15">
              <a:extLst>
                <a:ext uri="{FF2B5EF4-FFF2-40B4-BE49-F238E27FC236}">
                  <a16:creationId xmlns:a16="http://schemas.microsoft.com/office/drawing/2014/main" id="{9D3E05AC-CA0D-662C-A758-13A83B660C0A}"/>
                </a:ext>
              </a:extLst>
            </p:cNvPr>
            <p:cNvSpPr/>
            <p:nvPr/>
          </p:nvSpPr>
          <p:spPr>
            <a:xfrm>
              <a:off x="3568159" y="673228"/>
              <a:ext cx="9526" cy="1749074"/>
            </a:xfrm>
            <a:custGeom>
              <a:avLst/>
              <a:gdLst>
                <a:gd name="connsiteX0" fmla="*/ 0 w 9525"/>
                <a:gd name="connsiteY0" fmla="*/ 1749076 h 1749075"/>
                <a:gd name="connsiteX1" fmla="*/ 0 w 9525"/>
                <a:gd name="connsiteY1" fmla="*/ 0 h 1749075"/>
              </a:gdLst>
              <a:ahLst/>
              <a:cxnLst>
                <a:cxn ang="0">
                  <a:pos x="connsiteX0" y="connsiteY0"/>
                </a:cxn>
                <a:cxn ang="0">
                  <a:pos x="connsiteX1" y="connsiteY1"/>
                </a:cxn>
              </a:cxnLst>
              <a:rect l="l" t="t" r="r" b="b"/>
              <a:pathLst>
                <a:path w="9525" h="1749075">
                  <a:moveTo>
                    <a:pt x="0" y="1749076"/>
                  </a:moveTo>
                  <a:lnTo>
                    <a:pt x="0" y="0"/>
                  </a:lnTo>
                </a:path>
              </a:pathLst>
            </a:custGeom>
            <a:ln w="9525" cap="flat">
              <a:solidFill>
                <a:srgbClr val="002878"/>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92" name="Graphic 15">
              <a:extLst>
                <a:ext uri="{FF2B5EF4-FFF2-40B4-BE49-F238E27FC236}">
                  <a16:creationId xmlns:a16="http://schemas.microsoft.com/office/drawing/2014/main" id="{B247244C-4FBE-9336-71AB-B87BB43A3E4F}"/>
                </a:ext>
              </a:extLst>
            </p:cNvPr>
            <p:cNvSpPr/>
            <p:nvPr/>
          </p:nvSpPr>
          <p:spPr>
            <a:xfrm>
              <a:off x="3568159" y="2999898"/>
              <a:ext cx="9526" cy="1749074"/>
            </a:xfrm>
            <a:custGeom>
              <a:avLst/>
              <a:gdLst>
                <a:gd name="connsiteX0" fmla="*/ 0 w 9525"/>
                <a:gd name="connsiteY0" fmla="*/ 1749076 h 1749075"/>
                <a:gd name="connsiteX1" fmla="*/ 0 w 9525"/>
                <a:gd name="connsiteY1" fmla="*/ 0 h 1749075"/>
              </a:gdLst>
              <a:ahLst/>
              <a:cxnLst>
                <a:cxn ang="0">
                  <a:pos x="connsiteX0" y="connsiteY0"/>
                </a:cxn>
                <a:cxn ang="0">
                  <a:pos x="connsiteX1" y="connsiteY1"/>
                </a:cxn>
              </a:cxnLst>
              <a:rect l="l" t="t" r="r" b="b"/>
              <a:pathLst>
                <a:path w="9525" h="1749075">
                  <a:moveTo>
                    <a:pt x="0" y="1749076"/>
                  </a:moveTo>
                  <a:lnTo>
                    <a:pt x="0" y="0"/>
                  </a:lnTo>
                </a:path>
              </a:pathLst>
            </a:custGeom>
            <a:ln w="9525" cap="flat">
              <a:solidFill>
                <a:srgbClr val="002878"/>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93" name="Graphic 15">
              <a:extLst>
                <a:ext uri="{FF2B5EF4-FFF2-40B4-BE49-F238E27FC236}">
                  <a16:creationId xmlns:a16="http://schemas.microsoft.com/office/drawing/2014/main" id="{C2D289C8-0455-B388-B60C-16014804D2D9}"/>
                </a:ext>
              </a:extLst>
            </p:cNvPr>
            <p:cNvSpPr txBox="1"/>
            <p:nvPr/>
          </p:nvSpPr>
          <p:spPr>
            <a:xfrm>
              <a:off x="5408260" y="151665"/>
              <a:ext cx="719583" cy="44940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2878"/>
                  </a:solidFill>
                  <a:effectLst/>
                  <a:uLnTx/>
                  <a:uFillTx/>
                  <a:latin typeface="Arial"/>
                  <a:ea typeface="ＭＳ Ｐゴシック" charset="0"/>
                  <a:cs typeface="Arial"/>
                  <a:sym typeface="Arial"/>
                  <a:rtl val="0"/>
                </a:rPr>
                <a:t>2 D</a:t>
              </a:r>
            </a:p>
          </p:txBody>
        </p:sp>
      </p:grpSp>
      <p:sp>
        <p:nvSpPr>
          <p:cNvPr id="140" name="Graphic 15">
            <a:extLst>
              <a:ext uri="{FF2B5EF4-FFF2-40B4-BE49-F238E27FC236}">
                <a16:creationId xmlns:a16="http://schemas.microsoft.com/office/drawing/2014/main" id="{807E243F-3B9B-F553-08A4-109EC4466B43}"/>
              </a:ext>
            </a:extLst>
          </p:cNvPr>
          <p:cNvSpPr txBox="1"/>
          <p:nvPr/>
        </p:nvSpPr>
        <p:spPr>
          <a:xfrm rot="16200000">
            <a:off x="6565630" y="2357440"/>
            <a:ext cx="344967"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2878"/>
                </a:solidFill>
                <a:effectLst/>
                <a:uLnTx/>
                <a:uFillTx/>
                <a:latin typeface="Arial"/>
                <a:ea typeface="ＭＳ Ｐゴシック" charset="0"/>
                <a:cs typeface="Arial"/>
                <a:sym typeface="Arial"/>
                <a:rtl val="0"/>
              </a:rPr>
              <a:t>1 D</a:t>
            </a:r>
          </a:p>
        </p:txBody>
      </p:sp>
      <p:grpSp>
        <p:nvGrpSpPr>
          <p:cNvPr id="141" name="Group 140">
            <a:extLst>
              <a:ext uri="{FF2B5EF4-FFF2-40B4-BE49-F238E27FC236}">
                <a16:creationId xmlns:a16="http://schemas.microsoft.com/office/drawing/2014/main" id="{2E40E6E3-EE62-40A4-CA45-1E6D019B528B}"/>
              </a:ext>
            </a:extLst>
          </p:cNvPr>
          <p:cNvGrpSpPr/>
          <p:nvPr/>
        </p:nvGrpSpPr>
        <p:grpSpPr>
          <a:xfrm>
            <a:off x="1150932" y="1720965"/>
            <a:ext cx="1206717" cy="1533780"/>
            <a:chOff x="3433056" y="1387497"/>
            <a:chExt cx="2423554" cy="3080425"/>
          </a:xfrm>
        </p:grpSpPr>
        <p:grpSp>
          <p:nvGrpSpPr>
            <p:cNvPr id="142" name="Graphic 11">
              <a:extLst>
                <a:ext uri="{FF2B5EF4-FFF2-40B4-BE49-F238E27FC236}">
                  <a16:creationId xmlns:a16="http://schemas.microsoft.com/office/drawing/2014/main" id="{7EEA58E3-C55B-6381-1F27-8895708DCAF7}"/>
                </a:ext>
              </a:extLst>
            </p:cNvPr>
            <p:cNvGrpSpPr/>
            <p:nvPr/>
          </p:nvGrpSpPr>
          <p:grpSpPr>
            <a:xfrm>
              <a:off x="3434498" y="1387498"/>
              <a:ext cx="768590" cy="731942"/>
              <a:chOff x="2327910" y="889048"/>
              <a:chExt cx="1430274" cy="1362075"/>
            </a:xfrm>
          </p:grpSpPr>
          <p:sp>
            <p:nvSpPr>
              <p:cNvPr id="209" name="Freeform: Shape 208">
                <a:extLst>
                  <a:ext uri="{FF2B5EF4-FFF2-40B4-BE49-F238E27FC236}">
                    <a16:creationId xmlns:a16="http://schemas.microsoft.com/office/drawing/2014/main" id="{92D15F0C-47A7-3FA1-D0A4-77D0C906AC17}"/>
                  </a:ext>
                </a:extLst>
              </p:cNvPr>
              <p:cNvSpPr/>
              <p:nvPr/>
            </p:nvSpPr>
            <p:spPr>
              <a:xfrm>
                <a:off x="2327910" y="889048"/>
                <a:ext cx="1430274" cy="1362075"/>
              </a:xfrm>
              <a:custGeom>
                <a:avLst/>
                <a:gdLst>
                  <a:gd name="connsiteX0" fmla="*/ 0 w 1430274"/>
                  <a:gd name="connsiteY0" fmla="*/ 0 h 1362075"/>
                  <a:gd name="connsiteX1" fmla="*/ 1430274 w 1430274"/>
                  <a:gd name="connsiteY1" fmla="*/ 0 h 1362075"/>
                  <a:gd name="connsiteX2" fmla="*/ 1430274 w 1430274"/>
                  <a:gd name="connsiteY2" fmla="*/ 1362075 h 1362075"/>
                  <a:gd name="connsiteX3" fmla="*/ 0 w 1430274"/>
                  <a:gd name="connsiteY3" fmla="*/ 1362075 h 1362075"/>
                </a:gdLst>
                <a:ahLst/>
                <a:cxnLst>
                  <a:cxn ang="0">
                    <a:pos x="connsiteX0" y="connsiteY0"/>
                  </a:cxn>
                  <a:cxn ang="0">
                    <a:pos x="connsiteX1" y="connsiteY1"/>
                  </a:cxn>
                  <a:cxn ang="0">
                    <a:pos x="connsiteX2" y="connsiteY2"/>
                  </a:cxn>
                  <a:cxn ang="0">
                    <a:pos x="connsiteX3" y="connsiteY3"/>
                  </a:cxn>
                </a:cxnLst>
                <a:rect l="l" t="t" r="r" b="b"/>
                <a:pathLst>
                  <a:path w="1430274" h="1362075">
                    <a:moveTo>
                      <a:pt x="0" y="0"/>
                    </a:moveTo>
                    <a:lnTo>
                      <a:pt x="1430274" y="0"/>
                    </a:lnTo>
                    <a:lnTo>
                      <a:pt x="1430274" y="1362075"/>
                    </a:lnTo>
                    <a:lnTo>
                      <a:pt x="0" y="1362075"/>
                    </a:lnTo>
                    <a:close/>
                  </a:path>
                </a:pathLst>
              </a:custGeom>
              <a:solidFill>
                <a:schemeClr val="accent6">
                  <a:lumMod val="50000"/>
                </a:scheme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210" name="Graphic 11">
                <a:extLst>
                  <a:ext uri="{FF2B5EF4-FFF2-40B4-BE49-F238E27FC236}">
                    <a16:creationId xmlns:a16="http://schemas.microsoft.com/office/drawing/2014/main" id="{DDB4AE5B-53BF-B8F3-DF2E-D5C3D45A2DA1}"/>
                  </a:ext>
                </a:extLst>
              </p:cNvPr>
              <p:cNvGrpSpPr/>
              <p:nvPr/>
            </p:nvGrpSpPr>
            <p:grpSpPr>
              <a:xfrm>
                <a:off x="2483929" y="1342057"/>
                <a:ext cx="1118139" cy="456056"/>
                <a:chOff x="2483929" y="1342057"/>
                <a:chExt cx="1118139" cy="456056"/>
              </a:xfrm>
              <a:noFill/>
            </p:grpSpPr>
            <p:sp>
              <p:nvSpPr>
                <p:cNvPr id="211" name="Freeform: Shape 210">
                  <a:extLst>
                    <a:ext uri="{FF2B5EF4-FFF2-40B4-BE49-F238E27FC236}">
                      <a16:creationId xmlns:a16="http://schemas.microsoft.com/office/drawing/2014/main" id="{D0632244-FD58-7DAB-EF30-CB568B7E6800}"/>
                    </a:ext>
                  </a:extLst>
                </p:cNvPr>
                <p:cNvSpPr/>
                <p:nvPr/>
              </p:nvSpPr>
              <p:spPr>
                <a:xfrm>
                  <a:off x="2483929" y="1342057"/>
                  <a:ext cx="478726" cy="456056"/>
                </a:xfrm>
                <a:custGeom>
                  <a:avLst/>
                  <a:gdLst>
                    <a:gd name="connsiteX0" fmla="*/ 478727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7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7" y="228029"/>
                      </a:moveTo>
                      <a:cubicBezTo>
                        <a:pt x="478727" y="353965"/>
                        <a:pt x="371560" y="456057"/>
                        <a:pt x="239363" y="456057"/>
                      </a:cubicBezTo>
                      <a:cubicBezTo>
                        <a:pt x="107167" y="456057"/>
                        <a:pt x="0" y="353965"/>
                        <a:pt x="0" y="228029"/>
                      </a:cubicBezTo>
                      <a:cubicBezTo>
                        <a:pt x="0" y="102092"/>
                        <a:pt x="107167" y="0"/>
                        <a:pt x="239363" y="0"/>
                      </a:cubicBezTo>
                      <a:cubicBezTo>
                        <a:pt x="371560" y="0"/>
                        <a:pt x="478727" y="102092"/>
                        <a:pt x="478727"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212" name="Freeform: Shape 211">
                  <a:extLst>
                    <a:ext uri="{FF2B5EF4-FFF2-40B4-BE49-F238E27FC236}">
                      <a16:creationId xmlns:a16="http://schemas.microsoft.com/office/drawing/2014/main" id="{BA96EE62-B0ED-CC43-0471-5DF71D6DFD60}"/>
                    </a:ext>
                  </a:extLst>
                </p:cNvPr>
                <p:cNvSpPr/>
                <p:nvPr/>
              </p:nvSpPr>
              <p:spPr>
                <a:xfrm>
                  <a:off x="3123342" y="1342057"/>
                  <a:ext cx="478726" cy="456056"/>
                </a:xfrm>
                <a:custGeom>
                  <a:avLst/>
                  <a:gdLst>
                    <a:gd name="connsiteX0" fmla="*/ 478726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6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6" y="228029"/>
                      </a:moveTo>
                      <a:cubicBezTo>
                        <a:pt x="478726" y="353965"/>
                        <a:pt x="371560" y="456057"/>
                        <a:pt x="239363" y="456057"/>
                      </a:cubicBezTo>
                      <a:cubicBezTo>
                        <a:pt x="107167" y="456057"/>
                        <a:pt x="0" y="353965"/>
                        <a:pt x="0" y="228029"/>
                      </a:cubicBezTo>
                      <a:cubicBezTo>
                        <a:pt x="0" y="102092"/>
                        <a:pt x="107167" y="0"/>
                        <a:pt x="239363" y="0"/>
                      </a:cubicBezTo>
                      <a:cubicBezTo>
                        <a:pt x="371560" y="0"/>
                        <a:pt x="478726" y="102092"/>
                        <a:pt x="478726"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213" name="Freeform: Shape 212">
                  <a:extLst>
                    <a:ext uri="{FF2B5EF4-FFF2-40B4-BE49-F238E27FC236}">
                      <a16:creationId xmlns:a16="http://schemas.microsoft.com/office/drawing/2014/main" id="{3FF0FAA3-20BD-09DA-ED63-0F4C45C3BD5F}"/>
                    </a:ext>
                  </a:extLst>
                </p:cNvPr>
                <p:cNvSpPr/>
                <p:nvPr/>
              </p:nvSpPr>
              <p:spPr>
                <a:xfrm>
                  <a:off x="2723292" y="1798114"/>
                  <a:ext cx="639413" cy="9525"/>
                </a:xfrm>
                <a:custGeom>
                  <a:avLst/>
                  <a:gdLst>
                    <a:gd name="connsiteX0" fmla="*/ 0 w 639413"/>
                    <a:gd name="connsiteY0" fmla="*/ 0 h 9525"/>
                    <a:gd name="connsiteX1" fmla="*/ 639413 w 639413"/>
                    <a:gd name="connsiteY1" fmla="*/ 0 h 9525"/>
                  </a:gdLst>
                  <a:ahLst/>
                  <a:cxnLst>
                    <a:cxn ang="0">
                      <a:pos x="connsiteX0" y="connsiteY0"/>
                    </a:cxn>
                    <a:cxn ang="0">
                      <a:pos x="connsiteX1" y="connsiteY1"/>
                    </a:cxn>
                  </a:cxnLst>
                  <a:rect l="l" t="t" r="r" b="b"/>
                  <a:pathLst>
                    <a:path w="639413" h="9525">
                      <a:moveTo>
                        <a:pt x="0" y="0"/>
                      </a:moveTo>
                      <a:lnTo>
                        <a:pt x="639413" y="0"/>
                      </a:lnTo>
                    </a:path>
                  </a:pathLst>
                </a:custGeom>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grpSp>
          <p:nvGrpSpPr>
            <p:cNvPr id="143" name="Graphic 11">
              <a:extLst>
                <a:ext uri="{FF2B5EF4-FFF2-40B4-BE49-F238E27FC236}">
                  <a16:creationId xmlns:a16="http://schemas.microsoft.com/office/drawing/2014/main" id="{EF0461A8-45AB-4808-53A1-8466105698B0}"/>
                </a:ext>
              </a:extLst>
            </p:cNvPr>
            <p:cNvGrpSpPr/>
            <p:nvPr/>
          </p:nvGrpSpPr>
          <p:grpSpPr>
            <a:xfrm>
              <a:off x="4261285" y="1387498"/>
              <a:ext cx="768590" cy="731942"/>
              <a:chOff x="3866483" y="889048"/>
              <a:chExt cx="1430274" cy="1362075"/>
            </a:xfrm>
          </p:grpSpPr>
          <p:sp>
            <p:nvSpPr>
              <p:cNvPr id="204" name="Freeform: Shape 203">
                <a:extLst>
                  <a:ext uri="{FF2B5EF4-FFF2-40B4-BE49-F238E27FC236}">
                    <a16:creationId xmlns:a16="http://schemas.microsoft.com/office/drawing/2014/main" id="{D7CE3643-4957-B8C0-C8CC-BC1C1B5FB458}"/>
                  </a:ext>
                </a:extLst>
              </p:cNvPr>
              <p:cNvSpPr/>
              <p:nvPr/>
            </p:nvSpPr>
            <p:spPr>
              <a:xfrm>
                <a:off x="3866483" y="889048"/>
                <a:ext cx="1430274" cy="1362075"/>
              </a:xfrm>
              <a:custGeom>
                <a:avLst/>
                <a:gdLst>
                  <a:gd name="connsiteX0" fmla="*/ 0 w 1430274"/>
                  <a:gd name="connsiteY0" fmla="*/ 0 h 1362075"/>
                  <a:gd name="connsiteX1" fmla="*/ 1430274 w 1430274"/>
                  <a:gd name="connsiteY1" fmla="*/ 0 h 1362075"/>
                  <a:gd name="connsiteX2" fmla="*/ 1430274 w 1430274"/>
                  <a:gd name="connsiteY2" fmla="*/ 1362075 h 1362075"/>
                  <a:gd name="connsiteX3" fmla="*/ 0 w 1430274"/>
                  <a:gd name="connsiteY3" fmla="*/ 1362075 h 1362075"/>
                </a:gdLst>
                <a:ahLst/>
                <a:cxnLst>
                  <a:cxn ang="0">
                    <a:pos x="connsiteX0" y="connsiteY0"/>
                  </a:cxn>
                  <a:cxn ang="0">
                    <a:pos x="connsiteX1" y="connsiteY1"/>
                  </a:cxn>
                  <a:cxn ang="0">
                    <a:pos x="connsiteX2" y="connsiteY2"/>
                  </a:cxn>
                  <a:cxn ang="0">
                    <a:pos x="connsiteX3" y="connsiteY3"/>
                  </a:cxn>
                </a:cxnLst>
                <a:rect l="l" t="t" r="r" b="b"/>
                <a:pathLst>
                  <a:path w="1430274" h="1362075">
                    <a:moveTo>
                      <a:pt x="0" y="0"/>
                    </a:moveTo>
                    <a:lnTo>
                      <a:pt x="1430274" y="0"/>
                    </a:lnTo>
                    <a:lnTo>
                      <a:pt x="1430274" y="1362075"/>
                    </a:lnTo>
                    <a:lnTo>
                      <a:pt x="0" y="1362075"/>
                    </a:lnTo>
                    <a:close/>
                  </a:path>
                </a:pathLst>
              </a:custGeom>
              <a:solidFill>
                <a:schemeClr val="accent6">
                  <a:lumMod val="50000"/>
                </a:scheme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205" name="Graphic 11">
                <a:extLst>
                  <a:ext uri="{FF2B5EF4-FFF2-40B4-BE49-F238E27FC236}">
                    <a16:creationId xmlns:a16="http://schemas.microsoft.com/office/drawing/2014/main" id="{6409EBCF-4D29-A6AE-14E4-62926DD28091}"/>
                  </a:ext>
                </a:extLst>
              </p:cNvPr>
              <p:cNvGrpSpPr/>
              <p:nvPr/>
            </p:nvGrpSpPr>
            <p:grpSpPr>
              <a:xfrm>
                <a:off x="4022502" y="1342057"/>
                <a:ext cx="1118139" cy="456056"/>
                <a:chOff x="4022502" y="1342057"/>
                <a:chExt cx="1118139" cy="456056"/>
              </a:xfrm>
              <a:noFill/>
            </p:grpSpPr>
            <p:sp>
              <p:nvSpPr>
                <p:cNvPr id="206" name="Freeform: Shape 205">
                  <a:extLst>
                    <a:ext uri="{FF2B5EF4-FFF2-40B4-BE49-F238E27FC236}">
                      <a16:creationId xmlns:a16="http://schemas.microsoft.com/office/drawing/2014/main" id="{21B984F5-6AAC-0309-77DC-4B2601FF7735}"/>
                    </a:ext>
                  </a:extLst>
                </p:cNvPr>
                <p:cNvSpPr/>
                <p:nvPr/>
              </p:nvSpPr>
              <p:spPr>
                <a:xfrm>
                  <a:off x="4022502" y="1342057"/>
                  <a:ext cx="478726" cy="456056"/>
                </a:xfrm>
                <a:custGeom>
                  <a:avLst/>
                  <a:gdLst>
                    <a:gd name="connsiteX0" fmla="*/ 478727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7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7" y="228029"/>
                      </a:moveTo>
                      <a:cubicBezTo>
                        <a:pt x="478727" y="353965"/>
                        <a:pt x="371560" y="456057"/>
                        <a:pt x="239363" y="456057"/>
                      </a:cubicBezTo>
                      <a:cubicBezTo>
                        <a:pt x="107167" y="456057"/>
                        <a:pt x="0" y="353965"/>
                        <a:pt x="0" y="228029"/>
                      </a:cubicBezTo>
                      <a:cubicBezTo>
                        <a:pt x="0" y="102092"/>
                        <a:pt x="107167" y="0"/>
                        <a:pt x="239363" y="0"/>
                      </a:cubicBezTo>
                      <a:cubicBezTo>
                        <a:pt x="371560" y="0"/>
                        <a:pt x="478727" y="102092"/>
                        <a:pt x="478727"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207" name="Freeform: Shape 206">
                  <a:extLst>
                    <a:ext uri="{FF2B5EF4-FFF2-40B4-BE49-F238E27FC236}">
                      <a16:creationId xmlns:a16="http://schemas.microsoft.com/office/drawing/2014/main" id="{EFF70FFA-B802-BB49-1F73-5E33BC035C25}"/>
                    </a:ext>
                  </a:extLst>
                </p:cNvPr>
                <p:cNvSpPr/>
                <p:nvPr/>
              </p:nvSpPr>
              <p:spPr>
                <a:xfrm>
                  <a:off x="4661916" y="1342057"/>
                  <a:ext cx="478726" cy="456056"/>
                </a:xfrm>
                <a:custGeom>
                  <a:avLst/>
                  <a:gdLst>
                    <a:gd name="connsiteX0" fmla="*/ 478727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7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7" y="228029"/>
                      </a:moveTo>
                      <a:cubicBezTo>
                        <a:pt x="478727" y="353965"/>
                        <a:pt x="371560" y="456057"/>
                        <a:pt x="239363" y="456057"/>
                      </a:cubicBezTo>
                      <a:cubicBezTo>
                        <a:pt x="107167" y="456057"/>
                        <a:pt x="0" y="353965"/>
                        <a:pt x="0" y="228029"/>
                      </a:cubicBezTo>
                      <a:cubicBezTo>
                        <a:pt x="0" y="102092"/>
                        <a:pt x="107167" y="0"/>
                        <a:pt x="239363" y="0"/>
                      </a:cubicBezTo>
                      <a:cubicBezTo>
                        <a:pt x="371560" y="0"/>
                        <a:pt x="478727" y="102092"/>
                        <a:pt x="478727"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208" name="Freeform: Shape 207">
                  <a:extLst>
                    <a:ext uri="{FF2B5EF4-FFF2-40B4-BE49-F238E27FC236}">
                      <a16:creationId xmlns:a16="http://schemas.microsoft.com/office/drawing/2014/main" id="{0DCA1ECF-31D3-6CB0-881A-C85EC01175B9}"/>
                    </a:ext>
                  </a:extLst>
                </p:cNvPr>
                <p:cNvSpPr/>
                <p:nvPr/>
              </p:nvSpPr>
              <p:spPr>
                <a:xfrm>
                  <a:off x="4261866" y="1798114"/>
                  <a:ext cx="639413" cy="9525"/>
                </a:xfrm>
                <a:custGeom>
                  <a:avLst/>
                  <a:gdLst>
                    <a:gd name="connsiteX0" fmla="*/ 0 w 639413"/>
                    <a:gd name="connsiteY0" fmla="*/ 0 h 9525"/>
                    <a:gd name="connsiteX1" fmla="*/ 639413 w 639413"/>
                    <a:gd name="connsiteY1" fmla="*/ 0 h 9525"/>
                  </a:gdLst>
                  <a:ahLst/>
                  <a:cxnLst>
                    <a:cxn ang="0">
                      <a:pos x="connsiteX0" y="connsiteY0"/>
                    </a:cxn>
                    <a:cxn ang="0">
                      <a:pos x="connsiteX1" y="connsiteY1"/>
                    </a:cxn>
                  </a:cxnLst>
                  <a:rect l="l" t="t" r="r" b="b"/>
                  <a:pathLst>
                    <a:path w="639413" h="9525">
                      <a:moveTo>
                        <a:pt x="0" y="0"/>
                      </a:moveTo>
                      <a:lnTo>
                        <a:pt x="639413" y="0"/>
                      </a:lnTo>
                    </a:path>
                  </a:pathLst>
                </a:custGeom>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grpSp>
          <p:nvGrpSpPr>
            <p:cNvPr id="144" name="Graphic 11">
              <a:extLst>
                <a:ext uri="{FF2B5EF4-FFF2-40B4-BE49-F238E27FC236}">
                  <a16:creationId xmlns:a16="http://schemas.microsoft.com/office/drawing/2014/main" id="{0DF13572-906D-2E61-BB52-FF3782BCF9B7}"/>
                </a:ext>
              </a:extLst>
            </p:cNvPr>
            <p:cNvGrpSpPr/>
            <p:nvPr/>
          </p:nvGrpSpPr>
          <p:grpSpPr>
            <a:xfrm>
              <a:off x="5088020" y="1387497"/>
              <a:ext cx="768590" cy="731942"/>
              <a:chOff x="5404961" y="889048"/>
              <a:chExt cx="1430274" cy="1362075"/>
            </a:xfrm>
          </p:grpSpPr>
          <p:sp>
            <p:nvSpPr>
              <p:cNvPr id="199" name="Freeform: Shape 198">
                <a:extLst>
                  <a:ext uri="{FF2B5EF4-FFF2-40B4-BE49-F238E27FC236}">
                    <a16:creationId xmlns:a16="http://schemas.microsoft.com/office/drawing/2014/main" id="{492C0EDD-B985-B304-06FD-E817985623C9}"/>
                  </a:ext>
                </a:extLst>
              </p:cNvPr>
              <p:cNvSpPr/>
              <p:nvPr/>
            </p:nvSpPr>
            <p:spPr>
              <a:xfrm>
                <a:off x="5404961" y="889048"/>
                <a:ext cx="1430274" cy="1362075"/>
              </a:xfrm>
              <a:custGeom>
                <a:avLst/>
                <a:gdLst>
                  <a:gd name="connsiteX0" fmla="*/ 0 w 1430274"/>
                  <a:gd name="connsiteY0" fmla="*/ 0 h 1362075"/>
                  <a:gd name="connsiteX1" fmla="*/ 1430274 w 1430274"/>
                  <a:gd name="connsiteY1" fmla="*/ 0 h 1362075"/>
                  <a:gd name="connsiteX2" fmla="*/ 1430274 w 1430274"/>
                  <a:gd name="connsiteY2" fmla="*/ 1362075 h 1362075"/>
                  <a:gd name="connsiteX3" fmla="*/ 0 w 1430274"/>
                  <a:gd name="connsiteY3" fmla="*/ 1362075 h 1362075"/>
                </a:gdLst>
                <a:ahLst/>
                <a:cxnLst>
                  <a:cxn ang="0">
                    <a:pos x="connsiteX0" y="connsiteY0"/>
                  </a:cxn>
                  <a:cxn ang="0">
                    <a:pos x="connsiteX1" y="connsiteY1"/>
                  </a:cxn>
                  <a:cxn ang="0">
                    <a:pos x="connsiteX2" y="connsiteY2"/>
                  </a:cxn>
                  <a:cxn ang="0">
                    <a:pos x="connsiteX3" y="connsiteY3"/>
                  </a:cxn>
                </a:cxnLst>
                <a:rect l="l" t="t" r="r" b="b"/>
                <a:pathLst>
                  <a:path w="1430274" h="1362075">
                    <a:moveTo>
                      <a:pt x="0" y="0"/>
                    </a:moveTo>
                    <a:lnTo>
                      <a:pt x="1430274" y="0"/>
                    </a:lnTo>
                    <a:lnTo>
                      <a:pt x="1430274" y="1362075"/>
                    </a:lnTo>
                    <a:lnTo>
                      <a:pt x="0" y="1362075"/>
                    </a:lnTo>
                    <a:close/>
                  </a:path>
                </a:pathLst>
              </a:custGeom>
              <a:solidFill>
                <a:schemeClr val="accent6">
                  <a:lumMod val="50000"/>
                </a:scheme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200" name="Graphic 11">
                <a:extLst>
                  <a:ext uri="{FF2B5EF4-FFF2-40B4-BE49-F238E27FC236}">
                    <a16:creationId xmlns:a16="http://schemas.microsoft.com/office/drawing/2014/main" id="{FD70BE47-D77D-823E-7FFD-E0700AD89EAF}"/>
                  </a:ext>
                </a:extLst>
              </p:cNvPr>
              <p:cNvGrpSpPr/>
              <p:nvPr/>
            </p:nvGrpSpPr>
            <p:grpSpPr>
              <a:xfrm>
                <a:off x="5561076" y="1342057"/>
                <a:ext cx="1118139" cy="456056"/>
                <a:chOff x="5561076" y="1342057"/>
                <a:chExt cx="1118139" cy="456056"/>
              </a:xfrm>
              <a:noFill/>
            </p:grpSpPr>
            <p:sp>
              <p:nvSpPr>
                <p:cNvPr id="201" name="Freeform: Shape 200">
                  <a:extLst>
                    <a:ext uri="{FF2B5EF4-FFF2-40B4-BE49-F238E27FC236}">
                      <a16:creationId xmlns:a16="http://schemas.microsoft.com/office/drawing/2014/main" id="{493CEF2B-28E3-8526-972E-02169B41CE51}"/>
                    </a:ext>
                  </a:extLst>
                </p:cNvPr>
                <p:cNvSpPr/>
                <p:nvPr/>
              </p:nvSpPr>
              <p:spPr>
                <a:xfrm>
                  <a:off x="5561076" y="1342057"/>
                  <a:ext cx="478726" cy="456056"/>
                </a:xfrm>
                <a:custGeom>
                  <a:avLst/>
                  <a:gdLst>
                    <a:gd name="connsiteX0" fmla="*/ 478727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7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7" y="228029"/>
                      </a:moveTo>
                      <a:cubicBezTo>
                        <a:pt x="478727" y="353965"/>
                        <a:pt x="371560" y="456057"/>
                        <a:pt x="239363" y="456057"/>
                      </a:cubicBezTo>
                      <a:cubicBezTo>
                        <a:pt x="107167" y="456057"/>
                        <a:pt x="0" y="353965"/>
                        <a:pt x="0" y="228029"/>
                      </a:cubicBezTo>
                      <a:cubicBezTo>
                        <a:pt x="0" y="102092"/>
                        <a:pt x="107167" y="0"/>
                        <a:pt x="239363" y="0"/>
                      </a:cubicBezTo>
                      <a:cubicBezTo>
                        <a:pt x="371560" y="0"/>
                        <a:pt x="478727" y="102092"/>
                        <a:pt x="478727"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202" name="Freeform: Shape 201">
                  <a:extLst>
                    <a:ext uri="{FF2B5EF4-FFF2-40B4-BE49-F238E27FC236}">
                      <a16:creationId xmlns:a16="http://schemas.microsoft.com/office/drawing/2014/main" id="{4624C31B-2D78-51F8-129D-95DA251EFC7A}"/>
                    </a:ext>
                  </a:extLst>
                </p:cNvPr>
                <p:cNvSpPr/>
                <p:nvPr/>
              </p:nvSpPr>
              <p:spPr>
                <a:xfrm>
                  <a:off x="6200489" y="1342057"/>
                  <a:ext cx="478726" cy="456056"/>
                </a:xfrm>
                <a:custGeom>
                  <a:avLst/>
                  <a:gdLst>
                    <a:gd name="connsiteX0" fmla="*/ 478727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7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7" y="228029"/>
                      </a:moveTo>
                      <a:cubicBezTo>
                        <a:pt x="478727" y="353965"/>
                        <a:pt x="371560" y="456057"/>
                        <a:pt x="239363" y="456057"/>
                      </a:cubicBezTo>
                      <a:cubicBezTo>
                        <a:pt x="107167" y="456057"/>
                        <a:pt x="0" y="353965"/>
                        <a:pt x="0" y="228029"/>
                      </a:cubicBezTo>
                      <a:cubicBezTo>
                        <a:pt x="0" y="102092"/>
                        <a:pt x="107167" y="0"/>
                        <a:pt x="239363" y="0"/>
                      </a:cubicBezTo>
                      <a:cubicBezTo>
                        <a:pt x="371560" y="0"/>
                        <a:pt x="478727" y="102092"/>
                        <a:pt x="478727"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203" name="Freeform: Shape 202">
                  <a:extLst>
                    <a:ext uri="{FF2B5EF4-FFF2-40B4-BE49-F238E27FC236}">
                      <a16:creationId xmlns:a16="http://schemas.microsoft.com/office/drawing/2014/main" id="{46AE5B78-725A-9ADD-EF26-0EE9F3F9D718}"/>
                    </a:ext>
                  </a:extLst>
                </p:cNvPr>
                <p:cNvSpPr/>
                <p:nvPr/>
              </p:nvSpPr>
              <p:spPr>
                <a:xfrm>
                  <a:off x="5800439" y="1798114"/>
                  <a:ext cx="639413" cy="9525"/>
                </a:xfrm>
                <a:custGeom>
                  <a:avLst/>
                  <a:gdLst>
                    <a:gd name="connsiteX0" fmla="*/ 0 w 639413"/>
                    <a:gd name="connsiteY0" fmla="*/ 0 h 9525"/>
                    <a:gd name="connsiteX1" fmla="*/ 639413 w 639413"/>
                    <a:gd name="connsiteY1" fmla="*/ 0 h 9525"/>
                  </a:gdLst>
                  <a:ahLst/>
                  <a:cxnLst>
                    <a:cxn ang="0">
                      <a:pos x="connsiteX0" y="connsiteY0"/>
                    </a:cxn>
                    <a:cxn ang="0">
                      <a:pos x="connsiteX1" y="connsiteY1"/>
                    </a:cxn>
                  </a:cxnLst>
                  <a:rect l="l" t="t" r="r" b="b"/>
                  <a:pathLst>
                    <a:path w="639413" h="9525">
                      <a:moveTo>
                        <a:pt x="0" y="0"/>
                      </a:moveTo>
                      <a:lnTo>
                        <a:pt x="639413" y="0"/>
                      </a:lnTo>
                    </a:path>
                  </a:pathLst>
                </a:custGeom>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grpSp>
          <p:nvGrpSpPr>
            <p:cNvPr id="145" name="Graphic 11">
              <a:extLst>
                <a:ext uri="{FF2B5EF4-FFF2-40B4-BE49-F238E27FC236}">
                  <a16:creationId xmlns:a16="http://schemas.microsoft.com/office/drawing/2014/main" id="{C5DCB569-371F-4685-FCF5-6B398DF212C1}"/>
                </a:ext>
              </a:extLst>
            </p:cNvPr>
            <p:cNvGrpSpPr/>
            <p:nvPr/>
          </p:nvGrpSpPr>
          <p:grpSpPr>
            <a:xfrm>
              <a:off x="3434498" y="2171460"/>
              <a:ext cx="768590" cy="731942"/>
              <a:chOff x="2327910" y="889048"/>
              <a:chExt cx="1430274" cy="1362075"/>
            </a:xfrm>
          </p:grpSpPr>
          <p:sp>
            <p:nvSpPr>
              <p:cNvPr id="194" name="Freeform: Shape 193">
                <a:extLst>
                  <a:ext uri="{FF2B5EF4-FFF2-40B4-BE49-F238E27FC236}">
                    <a16:creationId xmlns:a16="http://schemas.microsoft.com/office/drawing/2014/main" id="{4B13FE98-A069-EF8A-7647-AA2E22E9A808}"/>
                  </a:ext>
                </a:extLst>
              </p:cNvPr>
              <p:cNvSpPr/>
              <p:nvPr/>
            </p:nvSpPr>
            <p:spPr>
              <a:xfrm>
                <a:off x="2327910" y="889048"/>
                <a:ext cx="1430274" cy="1362075"/>
              </a:xfrm>
              <a:custGeom>
                <a:avLst/>
                <a:gdLst>
                  <a:gd name="connsiteX0" fmla="*/ 0 w 1430274"/>
                  <a:gd name="connsiteY0" fmla="*/ 0 h 1362075"/>
                  <a:gd name="connsiteX1" fmla="*/ 1430274 w 1430274"/>
                  <a:gd name="connsiteY1" fmla="*/ 0 h 1362075"/>
                  <a:gd name="connsiteX2" fmla="*/ 1430274 w 1430274"/>
                  <a:gd name="connsiteY2" fmla="*/ 1362075 h 1362075"/>
                  <a:gd name="connsiteX3" fmla="*/ 0 w 1430274"/>
                  <a:gd name="connsiteY3" fmla="*/ 1362075 h 1362075"/>
                </a:gdLst>
                <a:ahLst/>
                <a:cxnLst>
                  <a:cxn ang="0">
                    <a:pos x="connsiteX0" y="connsiteY0"/>
                  </a:cxn>
                  <a:cxn ang="0">
                    <a:pos x="connsiteX1" y="connsiteY1"/>
                  </a:cxn>
                  <a:cxn ang="0">
                    <a:pos x="connsiteX2" y="connsiteY2"/>
                  </a:cxn>
                  <a:cxn ang="0">
                    <a:pos x="connsiteX3" y="connsiteY3"/>
                  </a:cxn>
                </a:cxnLst>
                <a:rect l="l" t="t" r="r" b="b"/>
                <a:pathLst>
                  <a:path w="1430274" h="1362075">
                    <a:moveTo>
                      <a:pt x="0" y="0"/>
                    </a:moveTo>
                    <a:lnTo>
                      <a:pt x="1430274" y="0"/>
                    </a:lnTo>
                    <a:lnTo>
                      <a:pt x="1430274" y="1362075"/>
                    </a:lnTo>
                    <a:lnTo>
                      <a:pt x="0" y="1362075"/>
                    </a:lnTo>
                    <a:close/>
                  </a:path>
                </a:pathLst>
              </a:custGeom>
              <a:solidFill>
                <a:schemeClr val="accent6">
                  <a:lumMod val="50000"/>
                </a:scheme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195" name="Graphic 11">
                <a:extLst>
                  <a:ext uri="{FF2B5EF4-FFF2-40B4-BE49-F238E27FC236}">
                    <a16:creationId xmlns:a16="http://schemas.microsoft.com/office/drawing/2014/main" id="{84DA1357-B3EA-6BC7-A337-3A4D706142D0}"/>
                  </a:ext>
                </a:extLst>
              </p:cNvPr>
              <p:cNvGrpSpPr/>
              <p:nvPr/>
            </p:nvGrpSpPr>
            <p:grpSpPr>
              <a:xfrm>
                <a:off x="2483929" y="1342057"/>
                <a:ext cx="1118139" cy="456056"/>
                <a:chOff x="2483929" y="1342057"/>
                <a:chExt cx="1118139" cy="456056"/>
              </a:xfrm>
              <a:noFill/>
            </p:grpSpPr>
            <p:sp>
              <p:nvSpPr>
                <p:cNvPr id="196" name="Freeform: Shape 195">
                  <a:extLst>
                    <a:ext uri="{FF2B5EF4-FFF2-40B4-BE49-F238E27FC236}">
                      <a16:creationId xmlns:a16="http://schemas.microsoft.com/office/drawing/2014/main" id="{99EC6F82-9071-6656-EE98-4B92D22C52BA}"/>
                    </a:ext>
                  </a:extLst>
                </p:cNvPr>
                <p:cNvSpPr/>
                <p:nvPr/>
              </p:nvSpPr>
              <p:spPr>
                <a:xfrm>
                  <a:off x="2483929" y="1342057"/>
                  <a:ext cx="478726" cy="456056"/>
                </a:xfrm>
                <a:custGeom>
                  <a:avLst/>
                  <a:gdLst>
                    <a:gd name="connsiteX0" fmla="*/ 478727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7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7" y="228029"/>
                      </a:moveTo>
                      <a:cubicBezTo>
                        <a:pt x="478727" y="353965"/>
                        <a:pt x="371560" y="456057"/>
                        <a:pt x="239363" y="456057"/>
                      </a:cubicBezTo>
                      <a:cubicBezTo>
                        <a:pt x="107167" y="456057"/>
                        <a:pt x="0" y="353965"/>
                        <a:pt x="0" y="228029"/>
                      </a:cubicBezTo>
                      <a:cubicBezTo>
                        <a:pt x="0" y="102092"/>
                        <a:pt x="107167" y="0"/>
                        <a:pt x="239363" y="0"/>
                      </a:cubicBezTo>
                      <a:cubicBezTo>
                        <a:pt x="371560" y="0"/>
                        <a:pt x="478727" y="102092"/>
                        <a:pt x="478727"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97" name="Freeform: Shape 196">
                  <a:extLst>
                    <a:ext uri="{FF2B5EF4-FFF2-40B4-BE49-F238E27FC236}">
                      <a16:creationId xmlns:a16="http://schemas.microsoft.com/office/drawing/2014/main" id="{DAF08D78-8129-2FB2-DA69-B12C09CCADC0}"/>
                    </a:ext>
                  </a:extLst>
                </p:cNvPr>
                <p:cNvSpPr/>
                <p:nvPr/>
              </p:nvSpPr>
              <p:spPr>
                <a:xfrm>
                  <a:off x="3123342" y="1342057"/>
                  <a:ext cx="478726" cy="456056"/>
                </a:xfrm>
                <a:custGeom>
                  <a:avLst/>
                  <a:gdLst>
                    <a:gd name="connsiteX0" fmla="*/ 478726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6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6" y="228029"/>
                      </a:moveTo>
                      <a:cubicBezTo>
                        <a:pt x="478726" y="353965"/>
                        <a:pt x="371560" y="456057"/>
                        <a:pt x="239363" y="456057"/>
                      </a:cubicBezTo>
                      <a:cubicBezTo>
                        <a:pt x="107167" y="456057"/>
                        <a:pt x="0" y="353965"/>
                        <a:pt x="0" y="228029"/>
                      </a:cubicBezTo>
                      <a:cubicBezTo>
                        <a:pt x="0" y="102092"/>
                        <a:pt x="107167" y="0"/>
                        <a:pt x="239363" y="0"/>
                      </a:cubicBezTo>
                      <a:cubicBezTo>
                        <a:pt x="371560" y="0"/>
                        <a:pt x="478726" y="102092"/>
                        <a:pt x="478726"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98" name="Freeform: Shape 197">
                  <a:extLst>
                    <a:ext uri="{FF2B5EF4-FFF2-40B4-BE49-F238E27FC236}">
                      <a16:creationId xmlns:a16="http://schemas.microsoft.com/office/drawing/2014/main" id="{88070DF9-E8B8-FE3F-66BD-3224DBF67ABA}"/>
                    </a:ext>
                  </a:extLst>
                </p:cNvPr>
                <p:cNvSpPr/>
                <p:nvPr/>
              </p:nvSpPr>
              <p:spPr>
                <a:xfrm>
                  <a:off x="2723292" y="1798114"/>
                  <a:ext cx="639413" cy="9525"/>
                </a:xfrm>
                <a:custGeom>
                  <a:avLst/>
                  <a:gdLst>
                    <a:gd name="connsiteX0" fmla="*/ 0 w 639413"/>
                    <a:gd name="connsiteY0" fmla="*/ 0 h 9525"/>
                    <a:gd name="connsiteX1" fmla="*/ 639413 w 639413"/>
                    <a:gd name="connsiteY1" fmla="*/ 0 h 9525"/>
                  </a:gdLst>
                  <a:ahLst/>
                  <a:cxnLst>
                    <a:cxn ang="0">
                      <a:pos x="connsiteX0" y="connsiteY0"/>
                    </a:cxn>
                    <a:cxn ang="0">
                      <a:pos x="connsiteX1" y="connsiteY1"/>
                    </a:cxn>
                  </a:cxnLst>
                  <a:rect l="l" t="t" r="r" b="b"/>
                  <a:pathLst>
                    <a:path w="639413" h="9525">
                      <a:moveTo>
                        <a:pt x="0" y="0"/>
                      </a:moveTo>
                      <a:lnTo>
                        <a:pt x="639413" y="0"/>
                      </a:lnTo>
                    </a:path>
                  </a:pathLst>
                </a:custGeom>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grpSp>
          <p:nvGrpSpPr>
            <p:cNvPr id="146" name="Graphic 11">
              <a:extLst>
                <a:ext uri="{FF2B5EF4-FFF2-40B4-BE49-F238E27FC236}">
                  <a16:creationId xmlns:a16="http://schemas.microsoft.com/office/drawing/2014/main" id="{35255743-38F7-CE49-B5E3-211574F29531}"/>
                </a:ext>
              </a:extLst>
            </p:cNvPr>
            <p:cNvGrpSpPr/>
            <p:nvPr/>
          </p:nvGrpSpPr>
          <p:grpSpPr>
            <a:xfrm>
              <a:off x="4261285" y="2171460"/>
              <a:ext cx="768590" cy="731942"/>
              <a:chOff x="3866483" y="889048"/>
              <a:chExt cx="1430274" cy="1362075"/>
            </a:xfrm>
          </p:grpSpPr>
          <p:sp>
            <p:nvSpPr>
              <p:cNvPr id="189" name="Freeform: Shape 188">
                <a:extLst>
                  <a:ext uri="{FF2B5EF4-FFF2-40B4-BE49-F238E27FC236}">
                    <a16:creationId xmlns:a16="http://schemas.microsoft.com/office/drawing/2014/main" id="{626CB7D2-EC5B-22D5-CF38-CC09DC08CDA3}"/>
                  </a:ext>
                </a:extLst>
              </p:cNvPr>
              <p:cNvSpPr/>
              <p:nvPr/>
            </p:nvSpPr>
            <p:spPr>
              <a:xfrm>
                <a:off x="3866483" y="889048"/>
                <a:ext cx="1430274" cy="1362075"/>
              </a:xfrm>
              <a:custGeom>
                <a:avLst/>
                <a:gdLst>
                  <a:gd name="connsiteX0" fmla="*/ 0 w 1430274"/>
                  <a:gd name="connsiteY0" fmla="*/ 0 h 1362075"/>
                  <a:gd name="connsiteX1" fmla="*/ 1430274 w 1430274"/>
                  <a:gd name="connsiteY1" fmla="*/ 0 h 1362075"/>
                  <a:gd name="connsiteX2" fmla="*/ 1430274 w 1430274"/>
                  <a:gd name="connsiteY2" fmla="*/ 1362075 h 1362075"/>
                  <a:gd name="connsiteX3" fmla="*/ 0 w 1430274"/>
                  <a:gd name="connsiteY3" fmla="*/ 1362075 h 1362075"/>
                </a:gdLst>
                <a:ahLst/>
                <a:cxnLst>
                  <a:cxn ang="0">
                    <a:pos x="connsiteX0" y="connsiteY0"/>
                  </a:cxn>
                  <a:cxn ang="0">
                    <a:pos x="connsiteX1" y="connsiteY1"/>
                  </a:cxn>
                  <a:cxn ang="0">
                    <a:pos x="connsiteX2" y="connsiteY2"/>
                  </a:cxn>
                  <a:cxn ang="0">
                    <a:pos x="connsiteX3" y="connsiteY3"/>
                  </a:cxn>
                </a:cxnLst>
                <a:rect l="l" t="t" r="r" b="b"/>
                <a:pathLst>
                  <a:path w="1430274" h="1362075">
                    <a:moveTo>
                      <a:pt x="0" y="0"/>
                    </a:moveTo>
                    <a:lnTo>
                      <a:pt x="1430274" y="0"/>
                    </a:lnTo>
                    <a:lnTo>
                      <a:pt x="1430274" y="1362075"/>
                    </a:lnTo>
                    <a:lnTo>
                      <a:pt x="0" y="1362075"/>
                    </a:lnTo>
                    <a:close/>
                  </a:path>
                </a:pathLst>
              </a:custGeom>
              <a:solidFill>
                <a:schemeClr val="accent6">
                  <a:lumMod val="50000"/>
                </a:scheme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190" name="Graphic 11">
                <a:extLst>
                  <a:ext uri="{FF2B5EF4-FFF2-40B4-BE49-F238E27FC236}">
                    <a16:creationId xmlns:a16="http://schemas.microsoft.com/office/drawing/2014/main" id="{7AAFB543-EFEA-1DBA-7F44-BC3F714C83A8}"/>
                  </a:ext>
                </a:extLst>
              </p:cNvPr>
              <p:cNvGrpSpPr/>
              <p:nvPr/>
            </p:nvGrpSpPr>
            <p:grpSpPr>
              <a:xfrm>
                <a:off x="4022502" y="1342057"/>
                <a:ext cx="1118139" cy="456056"/>
                <a:chOff x="4022502" y="1342057"/>
                <a:chExt cx="1118139" cy="456056"/>
              </a:xfrm>
              <a:noFill/>
            </p:grpSpPr>
            <p:sp>
              <p:nvSpPr>
                <p:cNvPr id="191" name="Freeform: Shape 190">
                  <a:extLst>
                    <a:ext uri="{FF2B5EF4-FFF2-40B4-BE49-F238E27FC236}">
                      <a16:creationId xmlns:a16="http://schemas.microsoft.com/office/drawing/2014/main" id="{099F4495-626F-1456-E903-7307F10A1946}"/>
                    </a:ext>
                  </a:extLst>
                </p:cNvPr>
                <p:cNvSpPr/>
                <p:nvPr/>
              </p:nvSpPr>
              <p:spPr>
                <a:xfrm>
                  <a:off x="4022502" y="1342057"/>
                  <a:ext cx="478726" cy="456056"/>
                </a:xfrm>
                <a:custGeom>
                  <a:avLst/>
                  <a:gdLst>
                    <a:gd name="connsiteX0" fmla="*/ 478727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7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7" y="228029"/>
                      </a:moveTo>
                      <a:cubicBezTo>
                        <a:pt x="478727" y="353965"/>
                        <a:pt x="371560" y="456057"/>
                        <a:pt x="239363" y="456057"/>
                      </a:cubicBezTo>
                      <a:cubicBezTo>
                        <a:pt x="107167" y="456057"/>
                        <a:pt x="0" y="353965"/>
                        <a:pt x="0" y="228029"/>
                      </a:cubicBezTo>
                      <a:cubicBezTo>
                        <a:pt x="0" y="102092"/>
                        <a:pt x="107167" y="0"/>
                        <a:pt x="239363" y="0"/>
                      </a:cubicBezTo>
                      <a:cubicBezTo>
                        <a:pt x="371560" y="0"/>
                        <a:pt x="478727" y="102092"/>
                        <a:pt x="478727"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92" name="Freeform: Shape 191">
                  <a:extLst>
                    <a:ext uri="{FF2B5EF4-FFF2-40B4-BE49-F238E27FC236}">
                      <a16:creationId xmlns:a16="http://schemas.microsoft.com/office/drawing/2014/main" id="{FFBE29CD-51A5-C2A7-70FE-EF76701B3215}"/>
                    </a:ext>
                  </a:extLst>
                </p:cNvPr>
                <p:cNvSpPr/>
                <p:nvPr/>
              </p:nvSpPr>
              <p:spPr>
                <a:xfrm>
                  <a:off x="4661916" y="1342057"/>
                  <a:ext cx="478726" cy="456056"/>
                </a:xfrm>
                <a:custGeom>
                  <a:avLst/>
                  <a:gdLst>
                    <a:gd name="connsiteX0" fmla="*/ 478727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7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7" y="228029"/>
                      </a:moveTo>
                      <a:cubicBezTo>
                        <a:pt x="478727" y="353965"/>
                        <a:pt x="371560" y="456057"/>
                        <a:pt x="239363" y="456057"/>
                      </a:cubicBezTo>
                      <a:cubicBezTo>
                        <a:pt x="107167" y="456057"/>
                        <a:pt x="0" y="353965"/>
                        <a:pt x="0" y="228029"/>
                      </a:cubicBezTo>
                      <a:cubicBezTo>
                        <a:pt x="0" y="102092"/>
                        <a:pt x="107167" y="0"/>
                        <a:pt x="239363" y="0"/>
                      </a:cubicBezTo>
                      <a:cubicBezTo>
                        <a:pt x="371560" y="0"/>
                        <a:pt x="478727" y="102092"/>
                        <a:pt x="478727"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93" name="Freeform: Shape 192">
                  <a:extLst>
                    <a:ext uri="{FF2B5EF4-FFF2-40B4-BE49-F238E27FC236}">
                      <a16:creationId xmlns:a16="http://schemas.microsoft.com/office/drawing/2014/main" id="{7E223531-F989-7BEE-DD6E-81CE9A9E545F}"/>
                    </a:ext>
                  </a:extLst>
                </p:cNvPr>
                <p:cNvSpPr/>
                <p:nvPr/>
              </p:nvSpPr>
              <p:spPr>
                <a:xfrm>
                  <a:off x="4261866" y="1798114"/>
                  <a:ext cx="639413" cy="9525"/>
                </a:xfrm>
                <a:custGeom>
                  <a:avLst/>
                  <a:gdLst>
                    <a:gd name="connsiteX0" fmla="*/ 0 w 639413"/>
                    <a:gd name="connsiteY0" fmla="*/ 0 h 9525"/>
                    <a:gd name="connsiteX1" fmla="*/ 639413 w 639413"/>
                    <a:gd name="connsiteY1" fmla="*/ 0 h 9525"/>
                  </a:gdLst>
                  <a:ahLst/>
                  <a:cxnLst>
                    <a:cxn ang="0">
                      <a:pos x="connsiteX0" y="connsiteY0"/>
                    </a:cxn>
                    <a:cxn ang="0">
                      <a:pos x="connsiteX1" y="connsiteY1"/>
                    </a:cxn>
                  </a:cxnLst>
                  <a:rect l="l" t="t" r="r" b="b"/>
                  <a:pathLst>
                    <a:path w="639413" h="9525">
                      <a:moveTo>
                        <a:pt x="0" y="0"/>
                      </a:moveTo>
                      <a:lnTo>
                        <a:pt x="639413" y="0"/>
                      </a:lnTo>
                    </a:path>
                  </a:pathLst>
                </a:custGeom>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grpSp>
          <p:nvGrpSpPr>
            <p:cNvPr id="147" name="Graphic 11">
              <a:extLst>
                <a:ext uri="{FF2B5EF4-FFF2-40B4-BE49-F238E27FC236}">
                  <a16:creationId xmlns:a16="http://schemas.microsoft.com/office/drawing/2014/main" id="{C71203A3-5860-E499-66C5-F75F96851FED}"/>
                </a:ext>
              </a:extLst>
            </p:cNvPr>
            <p:cNvGrpSpPr/>
            <p:nvPr/>
          </p:nvGrpSpPr>
          <p:grpSpPr>
            <a:xfrm>
              <a:off x="5088020" y="2171460"/>
              <a:ext cx="768590" cy="731942"/>
              <a:chOff x="5404961" y="889048"/>
              <a:chExt cx="1430274" cy="1362075"/>
            </a:xfrm>
          </p:grpSpPr>
          <p:sp>
            <p:nvSpPr>
              <p:cNvPr id="184" name="Freeform: Shape 183">
                <a:extLst>
                  <a:ext uri="{FF2B5EF4-FFF2-40B4-BE49-F238E27FC236}">
                    <a16:creationId xmlns:a16="http://schemas.microsoft.com/office/drawing/2014/main" id="{39ACEBCA-F8C2-9F73-E246-5332D4E450A2}"/>
                  </a:ext>
                </a:extLst>
              </p:cNvPr>
              <p:cNvSpPr/>
              <p:nvPr/>
            </p:nvSpPr>
            <p:spPr>
              <a:xfrm>
                <a:off x="5404961" y="889048"/>
                <a:ext cx="1430274" cy="1362075"/>
              </a:xfrm>
              <a:custGeom>
                <a:avLst/>
                <a:gdLst>
                  <a:gd name="connsiteX0" fmla="*/ 0 w 1430274"/>
                  <a:gd name="connsiteY0" fmla="*/ 0 h 1362075"/>
                  <a:gd name="connsiteX1" fmla="*/ 1430274 w 1430274"/>
                  <a:gd name="connsiteY1" fmla="*/ 0 h 1362075"/>
                  <a:gd name="connsiteX2" fmla="*/ 1430274 w 1430274"/>
                  <a:gd name="connsiteY2" fmla="*/ 1362075 h 1362075"/>
                  <a:gd name="connsiteX3" fmla="*/ 0 w 1430274"/>
                  <a:gd name="connsiteY3" fmla="*/ 1362075 h 1362075"/>
                </a:gdLst>
                <a:ahLst/>
                <a:cxnLst>
                  <a:cxn ang="0">
                    <a:pos x="connsiteX0" y="connsiteY0"/>
                  </a:cxn>
                  <a:cxn ang="0">
                    <a:pos x="connsiteX1" y="connsiteY1"/>
                  </a:cxn>
                  <a:cxn ang="0">
                    <a:pos x="connsiteX2" y="connsiteY2"/>
                  </a:cxn>
                  <a:cxn ang="0">
                    <a:pos x="connsiteX3" y="connsiteY3"/>
                  </a:cxn>
                </a:cxnLst>
                <a:rect l="l" t="t" r="r" b="b"/>
                <a:pathLst>
                  <a:path w="1430274" h="1362075">
                    <a:moveTo>
                      <a:pt x="0" y="0"/>
                    </a:moveTo>
                    <a:lnTo>
                      <a:pt x="1430274" y="0"/>
                    </a:lnTo>
                    <a:lnTo>
                      <a:pt x="1430274" y="1362075"/>
                    </a:lnTo>
                    <a:lnTo>
                      <a:pt x="0" y="1362075"/>
                    </a:lnTo>
                    <a:close/>
                  </a:path>
                </a:pathLst>
              </a:custGeom>
              <a:solidFill>
                <a:schemeClr val="accent6">
                  <a:lumMod val="50000"/>
                </a:scheme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185" name="Graphic 11">
                <a:extLst>
                  <a:ext uri="{FF2B5EF4-FFF2-40B4-BE49-F238E27FC236}">
                    <a16:creationId xmlns:a16="http://schemas.microsoft.com/office/drawing/2014/main" id="{97F65A83-DE22-FF40-DF45-EDC1BFDFE970}"/>
                  </a:ext>
                </a:extLst>
              </p:cNvPr>
              <p:cNvGrpSpPr/>
              <p:nvPr/>
            </p:nvGrpSpPr>
            <p:grpSpPr>
              <a:xfrm>
                <a:off x="5561076" y="1342057"/>
                <a:ext cx="1118139" cy="456056"/>
                <a:chOff x="5561076" y="1342057"/>
                <a:chExt cx="1118139" cy="456056"/>
              </a:xfrm>
              <a:noFill/>
            </p:grpSpPr>
            <p:sp>
              <p:nvSpPr>
                <p:cNvPr id="186" name="Freeform: Shape 185">
                  <a:extLst>
                    <a:ext uri="{FF2B5EF4-FFF2-40B4-BE49-F238E27FC236}">
                      <a16:creationId xmlns:a16="http://schemas.microsoft.com/office/drawing/2014/main" id="{6DF38ACD-A442-9678-C7EF-A3AB7C24363F}"/>
                    </a:ext>
                  </a:extLst>
                </p:cNvPr>
                <p:cNvSpPr/>
                <p:nvPr/>
              </p:nvSpPr>
              <p:spPr>
                <a:xfrm>
                  <a:off x="5561076" y="1342057"/>
                  <a:ext cx="478726" cy="456056"/>
                </a:xfrm>
                <a:custGeom>
                  <a:avLst/>
                  <a:gdLst>
                    <a:gd name="connsiteX0" fmla="*/ 478727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7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7" y="228029"/>
                      </a:moveTo>
                      <a:cubicBezTo>
                        <a:pt x="478727" y="353965"/>
                        <a:pt x="371560" y="456057"/>
                        <a:pt x="239363" y="456057"/>
                      </a:cubicBezTo>
                      <a:cubicBezTo>
                        <a:pt x="107167" y="456057"/>
                        <a:pt x="0" y="353965"/>
                        <a:pt x="0" y="228029"/>
                      </a:cubicBezTo>
                      <a:cubicBezTo>
                        <a:pt x="0" y="102092"/>
                        <a:pt x="107167" y="0"/>
                        <a:pt x="239363" y="0"/>
                      </a:cubicBezTo>
                      <a:cubicBezTo>
                        <a:pt x="371560" y="0"/>
                        <a:pt x="478727" y="102092"/>
                        <a:pt x="478727"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87" name="Freeform: Shape 186">
                  <a:extLst>
                    <a:ext uri="{FF2B5EF4-FFF2-40B4-BE49-F238E27FC236}">
                      <a16:creationId xmlns:a16="http://schemas.microsoft.com/office/drawing/2014/main" id="{61833F97-5C03-583A-0842-161C4B7C7D58}"/>
                    </a:ext>
                  </a:extLst>
                </p:cNvPr>
                <p:cNvSpPr/>
                <p:nvPr/>
              </p:nvSpPr>
              <p:spPr>
                <a:xfrm>
                  <a:off x="6200489" y="1342057"/>
                  <a:ext cx="478726" cy="456056"/>
                </a:xfrm>
                <a:custGeom>
                  <a:avLst/>
                  <a:gdLst>
                    <a:gd name="connsiteX0" fmla="*/ 478727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7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7" y="228029"/>
                      </a:moveTo>
                      <a:cubicBezTo>
                        <a:pt x="478727" y="353965"/>
                        <a:pt x="371560" y="456057"/>
                        <a:pt x="239363" y="456057"/>
                      </a:cubicBezTo>
                      <a:cubicBezTo>
                        <a:pt x="107167" y="456057"/>
                        <a:pt x="0" y="353965"/>
                        <a:pt x="0" y="228029"/>
                      </a:cubicBezTo>
                      <a:cubicBezTo>
                        <a:pt x="0" y="102092"/>
                        <a:pt x="107167" y="0"/>
                        <a:pt x="239363" y="0"/>
                      </a:cubicBezTo>
                      <a:cubicBezTo>
                        <a:pt x="371560" y="0"/>
                        <a:pt x="478727" y="102092"/>
                        <a:pt x="478727"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88" name="Freeform: Shape 187">
                  <a:extLst>
                    <a:ext uri="{FF2B5EF4-FFF2-40B4-BE49-F238E27FC236}">
                      <a16:creationId xmlns:a16="http://schemas.microsoft.com/office/drawing/2014/main" id="{A0E40397-0923-49EA-7407-7B04737E6928}"/>
                    </a:ext>
                  </a:extLst>
                </p:cNvPr>
                <p:cNvSpPr/>
                <p:nvPr/>
              </p:nvSpPr>
              <p:spPr>
                <a:xfrm>
                  <a:off x="5800439" y="1798114"/>
                  <a:ext cx="639413" cy="9525"/>
                </a:xfrm>
                <a:custGeom>
                  <a:avLst/>
                  <a:gdLst>
                    <a:gd name="connsiteX0" fmla="*/ 0 w 639413"/>
                    <a:gd name="connsiteY0" fmla="*/ 0 h 9525"/>
                    <a:gd name="connsiteX1" fmla="*/ 639413 w 639413"/>
                    <a:gd name="connsiteY1" fmla="*/ 0 h 9525"/>
                  </a:gdLst>
                  <a:ahLst/>
                  <a:cxnLst>
                    <a:cxn ang="0">
                      <a:pos x="connsiteX0" y="connsiteY0"/>
                    </a:cxn>
                    <a:cxn ang="0">
                      <a:pos x="connsiteX1" y="connsiteY1"/>
                    </a:cxn>
                  </a:cxnLst>
                  <a:rect l="l" t="t" r="r" b="b"/>
                  <a:pathLst>
                    <a:path w="639413" h="9525">
                      <a:moveTo>
                        <a:pt x="0" y="0"/>
                      </a:moveTo>
                      <a:lnTo>
                        <a:pt x="639413" y="0"/>
                      </a:lnTo>
                    </a:path>
                  </a:pathLst>
                </a:custGeom>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grpSp>
          <p:nvGrpSpPr>
            <p:cNvPr id="148" name="Graphic 11">
              <a:extLst>
                <a:ext uri="{FF2B5EF4-FFF2-40B4-BE49-F238E27FC236}">
                  <a16:creationId xmlns:a16="http://schemas.microsoft.com/office/drawing/2014/main" id="{6D83AF63-A042-8B8D-2054-C86862C13AA6}"/>
                </a:ext>
              </a:extLst>
            </p:cNvPr>
            <p:cNvGrpSpPr/>
            <p:nvPr/>
          </p:nvGrpSpPr>
          <p:grpSpPr>
            <a:xfrm>
              <a:off x="3434498" y="2953720"/>
              <a:ext cx="768590" cy="731942"/>
              <a:chOff x="2327910" y="889048"/>
              <a:chExt cx="1430274" cy="1362075"/>
            </a:xfrm>
          </p:grpSpPr>
          <p:sp>
            <p:nvSpPr>
              <p:cNvPr id="179" name="Freeform: Shape 178">
                <a:extLst>
                  <a:ext uri="{FF2B5EF4-FFF2-40B4-BE49-F238E27FC236}">
                    <a16:creationId xmlns:a16="http://schemas.microsoft.com/office/drawing/2014/main" id="{402D7D00-014E-8423-8BC2-3F2967965290}"/>
                  </a:ext>
                </a:extLst>
              </p:cNvPr>
              <p:cNvSpPr/>
              <p:nvPr/>
            </p:nvSpPr>
            <p:spPr>
              <a:xfrm>
                <a:off x="2327910" y="889048"/>
                <a:ext cx="1430274" cy="1362075"/>
              </a:xfrm>
              <a:custGeom>
                <a:avLst/>
                <a:gdLst>
                  <a:gd name="connsiteX0" fmla="*/ 0 w 1430274"/>
                  <a:gd name="connsiteY0" fmla="*/ 0 h 1362075"/>
                  <a:gd name="connsiteX1" fmla="*/ 1430274 w 1430274"/>
                  <a:gd name="connsiteY1" fmla="*/ 0 h 1362075"/>
                  <a:gd name="connsiteX2" fmla="*/ 1430274 w 1430274"/>
                  <a:gd name="connsiteY2" fmla="*/ 1362075 h 1362075"/>
                  <a:gd name="connsiteX3" fmla="*/ 0 w 1430274"/>
                  <a:gd name="connsiteY3" fmla="*/ 1362075 h 1362075"/>
                </a:gdLst>
                <a:ahLst/>
                <a:cxnLst>
                  <a:cxn ang="0">
                    <a:pos x="connsiteX0" y="connsiteY0"/>
                  </a:cxn>
                  <a:cxn ang="0">
                    <a:pos x="connsiteX1" y="connsiteY1"/>
                  </a:cxn>
                  <a:cxn ang="0">
                    <a:pos x="connsiteX2" y="connsiteY2"/>
                  </a:cxn>
                  <a:cxn ang="0">
                    <a:pos x="connsiteX3" y="connsiteY3"/>
                  </a:cxn>
                </a:cxnLst>
                <a:rect l="l" t="t" r="r" b="b"/>
                <a:pathLst>
                  <a:path w="1430274" h="1362075">
                    <a:moveTo>
                      <a:pt x="0" y="0"/>
                    </a:moveTo>
                    <a:lnTo>
                      <a:pt x="1430274" y="0"/>
                    </a:lnTo>
                    <a:lnTo>
                      <a:pt x="1430274" y="1362075"/>
                    </a:lnTo>
                    <a:lnTo>
                      <a:pt x="0" y="1362075"/>
                    </a:lnTo>
                    <a:close/>
                  </a:path>
                </a:pathLst>
              </a:custGeom>
              <a:solidFill>
                <a:schemeClr val="accent6">
                  <a:lumMod val="50000"/>
                </a:scheme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180" name="Graphic 11">
                <a:extLst>
                  <a:ext uri="{FF2B5EF4-FFF2-40B4-BE49-F238E27FC236}">
                    <a16:creationId xmlns:a16="http://schemas.microsoft.com/office/drawing/2014/main" id="{355A6002-7084-5C9D-E8A3-177736AA6117}"/>
                  </a:ext>
                </a:extLst>
              </p:cNvPr>
              <p:cNvGrpSpPr/>
              <p:nvPr/>
            </p:nvGrpSpPr>
            <p:grpSpPr>
              <a:xfrm>
                <a:off x="2483929" y="1342057"/>
                <a:ext cx="1118139" cy="456056"/>
                <a:chOff x="2483929" y="1342057"/>
                <a:chExt cx="1118139" cy="456056"/>
              </a:xfrm>
              <a:noFill/>
            </p:grpSpPr>
            <p:sp>
              <p:nvSpPr>
                <p:cNvPr id="181" name="Freeform: Shape 180">
                  <a:extLst>
                    <a:ext uri="{FF2B5EF4-FFF2-40B4-BE49-F238E27FC236}">
                      <a16:creationId xmlns:a16="http://schemas.microsoft.com/office/drawing/2014/main" id="{FC460727-DE3B-E739-0EDD-CCEBC98F7269}"/>
                    </a:ext>
                  </a:extLst>
                </p:cNvPr>
                <p:cNvSpPr/>
                <p:nvPr/>
              </p:nvSpPr>
              <p:spPr>
                <a:xfrm>
                  <a:off x="2483929" y="1342057"/>
                  <a:ext cx="478726" cy="456056"/>
                </a:xfrm>
                <a:custGeom>
                  <a:avLst/>
                  <a:gdLst>
                    <a:gd name="connsiteX0" fmla="*/ 478727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7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7" y="228029"/>
                      </a:moveTo>
                      <a:cubicBezTo>
                        <a:pt x="478727" y="353965"/>
                        <a:pt x="371560" y="456057"/>
                        <a:pt x="239363" y="456057"/>
                      </a:cubicBezTo>
                      <a:cubicBezTo>
                        <a:pt x="107167" y="456057"/>
                        <a:pt x="0" y="353965"/>
                        <a:pt x="0" y="228029"/>
                      </a:cubicBezTo>
                      <a:cubicBezTo>
                        <a:pt x="0" y="102092"/>
                        <a:pt x="107167" y="0"/>
                        <a:pt x="239363" y="0"/>
                      </a:cubicBezTo>
                      <a:cubicBezTo>
                        <a:pt x="371560" y="0"/>
                        <a:pt x="478727" y="102092"/>
                        <a:pt x="478727"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82" name="Freeform: Shape 181">
                  <a:extLst>
                    <a:ext uri="{FF2B5EF4-FFF2-40B4-BE49-F238E27FC236}">
                      <a16:creationId xmlns:a16="http://schemas.microsoft.com/office/drawing/2014/main" id="{99AD384A-0445-AA16-6EAC-3473524E6A63}"/>
                    </a:ext>
                  </a:extLst>
                </p:cNvPr>
                <p:cNvSpPr/>
                <p:nvPr/>
              </p:nvSpPr>
              <p:spPr>
                <a:xfrm>
                  <a:off x="3123342" y="1342057"/>
                  <a:ext cx="478726" cy="456056"/>
                </a:xfrm>
                <a:custGeom>
                  <a:avLst/>
                  <a:gdLst>
                    <a:gd name="connsiteX0" fmla="*/ 478726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6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6" y="228029"/>
                      </a:moveTo>
                      <a:cubicBezTo>
                        <a:pt x="478726" y="353965"/>
                        <a:pt x="371560" y="456057"/>
                        <a:pt x="239363" y="456057"/>
                      </a:cubicBezTo>
                      <a:cubicBezTo>
                        <a:pt x="107167" y="456057"/>
                        <a:pt x="0" y="353965"/>
                        <a:pt x="0" y="228029"/>
                      </a:cubicBezTo>
                      <a:cubicBezTo>
                        <a:pt x="0" y="102092"/>
                        <a:pt x="107167" y="0"/>
                        <a:pt x="239363" y="0"/>
                      </a:cubicBezTo>
                      <a:cubicBezTo>
                        <a:pt x="371560" y="0"/>
                        <a:pt x="478726" y="102092"/>
                        <a:pt x="478726"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83" name="Freeform: Shape 182">
                  <a:extLst>
                    <a:ext uri="{FF2B5EF4-FFF2-40B4-BE49-F238E27FC236}">
                      <a16:creationId xmlns:a16="http://schemas.microsoft.com/office/drawing/2014/main" id="{58CF86BC-1A4D-1E8C-0B5D-2CD9FF29DA99}"/>
                    </a:ext>
                  </a:extLst>
                </p:cNvPr>
                <p:cNvSpPr/>
                <p:nvPr/>
              </p:nvSpPr>
              <p:spPr>
                <a:xfrm>
                  <a:off x="2723292" y="1798114"/>
                  <a:ext cx="639413" cy="9525"/>
                </a:xfrm>
                <a:custGeom>
                  <a:avLst/>
                  <a:gdLst>
                    <a:gd name="connsiteX0" fmla="*/ 0 w 639413"/>
                    <a:gd name="connsiteY0" fmla="*/ 0 h 9525"/>
                    <a:gd name="connsiteX1" fmla="*/ 639413 w 639413"/>
                    <a:gd name="connsiteY1" fmla="*/ 0 h 9525"/>
                  </a:gdLst>
                  <a:ahLst/>
                  <a:cxnLst>
                    <a:cxn ang="0">
                      <a:pos x="connsiteX0" y="connsiteY0"/>
                    </a:cxn>
                    <a:cxn ang="0">
                      <a:pos x="connsiteX1" y="connsiteY1"/>
                    </a:cxn>
                  </a:cxnLst>
                  <a:rect l="l" t="t" r="r" b="b"/>
                  <a:pathLst>
                    <a:path w="639413" h="9525">
                      <a:moveTo>
                        <a:pt x="0" y="0"/>
                      </a:moveTo>
                      <a:lnTo>
                        <a:pt x="639413" y="0"/>
                      </a:lnTo>
                    </a:path>
                  </a:pathLst>
                </a:custGeom>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grpSp>
          <p:nvGrpSpPr>
            <p:cNvPr id="149" name="Graphic 11">
              <a:extLst>
                <a:ext uri="{FF2B5EF4-FFF2-40B4-BE49-F238E27FC236}">
                  <a16:creationId xmlns:a16="http://schemas.microsoft.com/office/drawing/2014/main" id="{E14E21FB-0B3C-3EB6-D6EA-090E4127FE0C}"/>
                </a:ext>
              </a:extLst>
            </p:cNvPr>
            <p:cNvGrpSpPr/>
            <p:nvPr/>
          </p:nvGrpSpPr>
          <p:grpSpPr>
            <a:xfrm>
              <a:off x="4261285" y="2953720"/>
              <a:ext cx="768590" cy="731942"/>
              <a:chOff x="3866483" y="889048"/>
              <a:chExt cx="1430274" cy="1362075"/>
            </a:xfrm>
          </p:grpSpPr>
          <p:sp>
            <p:nvSpPr>
              <p:cNvPr id="174" name="Freeform: Shape 173">
                <a:extLst>
                  <a:ext uri="{FF2B5EF4-FFF2-40B4-BE49-F238E27FC236}">
                    <a16:creationId xmlns:a16="http://schemas.microsoft.com/office/drawing/2014/main" id="{4E15A539-0AD5-62BA-A2A6-3B4F73DE490B}"/>
                  </a:ext>
                </a:extLst>
              </p:cNvPr>
              <p:cNvSpPr/>
              <p:nvPr/>
            </p:nvSpPr>
            <p:spPr>
              <a:xfrm>
                <a:off x="3866483" y="889048"/>
                <a:ext cx="1430274" cy="1362075"/>
              </a:xfrm>
              <a:custGeom>
                <a:avLst/>
                <a:gdLst>
                  <a:gd name="connsiteX0" fmla="*/ 0 w 1430274"/>
                  <a:gd name="connsiteY0" fmla="*/ 0 h 1362075"/>
                  <a:gd name="connsiteX1" fmla="*/ 1430274 w 1430274"/>
                  <a:gd name="connsiteY1" fmla="*/ 0 h 1362075"/>
                  <a:gd name="connsiteX2" fmla="*/ 1430274 w 1430274"/>
                  <a:gd name="connsiteY2" fmla="*/ 1362075 h 1362075"/>
                  <a:gd name="connsiteX3" fmla="*/ 0 w 1430274"/>
                  <a:gd name="connsiteY3" fmla="*/ 1362075 h 1362075"/>
                </a:gdLst>
                <a:ahLst/>
                <a:cxnLst>
                  <a:cxn ang="0">
                    <a:pos x="connsiteX0" y="connsiteY0"/>
                  </a:cxn>
                  <a:cxn ang="0">
                    <a:pos x="connsiteX1" y="connsiteY1"/>
                  </a:cxn>
                  <a:cxn ang="0">
                    <a:pos x="connsiteX2" y="connsiteY2"/>
                  </a:cxn>
                  <a:cxn ang="0">
                    <a:pos x="connsiteX3" y="connsiteY3"/>
                  </a:cxn>
                </a:cxnLst>
                <a:rect l="l" t="t" r="r" b="b"/>
                <a:pathLst>
                  <a:path w="1430274" h="1362075">
                    <a:moveTo>
                      <a:pt x="0" y="0"/>
                    </a:moveTo>
                    <a:lnTo>
                      <a:pt x="1430274" y="0"/>
                    </a:lnTo>
                    <a:lnTo>
                      <a:pt x="1430274" y="1362075"/>
                    </a:lnTo>
                    <a:lnTo>
                      <a:pt x="0" y="1362075"/>
                    </a:lnTo>
                    <a:close/>
                  </a:path>
                </a:pathLst>
              </a:custGeom>
              <a:solidFill>
                <a:schemeClr val="accent6">
                  <a:lumMod val="50000"/>
                </a:scheme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175" name="Graphic 11">
                <a:extLst>
                  <a:ext uri="{FF2B5EF4-FFF2-40B4-BE49-F238E27FC236}">
                    <a16:creationId xmlns:a16="http://schemas.microsoft.com/office/drawing/2014/main" id="{A5DE6777-CBB6-8247-3704-B8FCD36085C8}"/>
                  </a:ext>
                </a:extLst>
              </p:cNvPr>
              <p:cNvGrpSpPr/>
              <p:nvPr/>
            </p:nvGrpSpPr>
            <p:grpSpPr>
              <a:xfrm>
                <a:off x="4022502" y="1342057"/>
                <a:ext cx="1118139" cy="456056"/>
                <a:chOff x="4022502" y="1342057"/>
                <a:chExt cx="1118139" cy="456056"/>
              </a:xfrm>
              <a:noFill/>
            </p:grpSpPr>
            <p:sp>
              <p:nvSpPr>
                <p:cNvPr id="176" name="Freeform: Shape 175">
                  <a:extLst>
                    <a:ext uri="{FF2B5EF4-FFF2-40B4-BE49-F238E27FC236}">
                      <a16:creationId xmlns:a16="http://schemas.microsoft.com/office/drawing/2014/main" id="{C9241FB4-A7CF-4EB3-5F86-5D82A4D6453C}"/>
                    </a:ext>
                  </a:extLst>
                </p:cNvPr>
                <p:cNvSpPr/>
                <p:nvPr/>
              </p:nvSpPr>
              <p:spPr>
                <a:xfrm>
                  <a:off x="4022502" y="1342057"/>
                  <a:ext cx="478726" cy="456056"/>
                </a:xfrm>
                <a:custGeom>
                  <a:avLst/>
                  <a:gdLst>
                    <a:gd name="connsiteX0" fmla="*/ 478727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7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7" y="228029"/>
                      </a:moveTo>
                      <a:cubicBezTo>
                        <a:pt x="478727" y="353965"/>
                        <a:pt x="371560" y="456057"/>
                        <a:pt x="239363" y="456057"/>
                      </a:cubicBezTo>
                      <a:cubicBezTo>
                        <a:pt x="107167" y="456057"/>
                        <a:pt x="0" y="353965"/>
                        <a:pt x="0" y="228029"/>
                      </a:cubicBezTo>
                      <a:cubicBezTo>
                        <a:pt x="0" y="102092"/>
                        <a:pt x="107167" y="0"/>
                        <a:pt x="239363" y="0"/>
                      </a:cubicBezTo>
                      <a:cubicBezTo>
                        <a:pt x="371560" y="0"/>
                        <a:pt x="478727" y="102092"/>
                        <a:pt x="478727"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77" name="Freeform: Shape 176">
                  <a:extLst>
                    <a:ext uri="{FF2B5EF4-FFF2-40B4-BE49-F238E27FC236}">
                      <a16:creationId xmlns:a16="http://schemas.microsoft.com/office/drawing/2014/main" id="{72B10ED7-41C8-1B81-37C0-CB726FEDBA08}"/>
                    </a:ext>
                  </a:extLst>
                </p:cNvPr>
                <p:cNvSpPr/>
                <p:nvPr/>
              </p:nvSpPr>
              <p:spPr>
                <a:xfrm>
                  <a:off x="4661916" y="1342057"/>
                  <a:ext cx="478726" cy="456056"/>
                </a:xfrm>
                <a:custGeom>
                  <a:avLst/>
                  <a:gdLst>
                    <a:gd name="connsiteX0" fmla="*/ 478727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7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7" y="228029"/>
                      </a:moveTo>
                      <a:cubicBezTo>
                        <a:pt x="478727" y="353965"/>
                        <a:pt x="371560" y="456057"/>
                        <a:pt x="239363" y="456057"/>
                      </a:cubicBezTo>
                      <a:cubicBezTo>
                        <a:pt x="107167" y="456057"/>
                        <a:pt x="0" y="353965"/>
                        <a:pt x="0" y="228029"/>
                      </a:cubicBezTo>
                      <a:cubicBezTo>
                        <a:pt x="0" y="102092"/>
                        <a:pt x="107167" y="0"/>
                        <a:pt x="239363" y="0"/>
                      </a:cubicBezTo>
                      <a:cubicBezTo>
                        <a:pt x="371560" y="0"/>
                        <a:pt x="478727" y="102092"/>
                        <a:pt x="478727"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78" name="Freeform: Shape 177">
                  <a:extLst>
                    <a:ext uri="{FF2B5EF4-FFF2-40B4-BE49-F238E27FC236}">
                      <a16:creationId xmlns:a16="http://schemas.microsoft.com/office/drawing/2014/main" id="{942C7BC0-D002-DB5F-8A7E-78278E118DA0}"/>
                    </a:ext>
                  </a:extLst>
                </p:cNvPr>
                <p:cNvSpPr/>
                <p:nvPr/>
              </p:nvSpPr>
              <p:spPr>
                <a:xfrm>
                  <a:off x="4261866" y="1798114"/>
                  <a:ext cx="639413" cy="9525"/>
                </a:xfrm>
                <a:custGeom>
                  <a:avLst/>
                  <a:gdLst>
                    <a:gd name="connsiteX0" fmla="*/ 0 w 639413"/>
                    <a:gd name="connsiteY0" fmla="*/ 0 h 9525"/>
                    <a:gd name="connsiteX1" fmla="*/ 639413 w 639413"/>
                    <a:gd name="connsiteY1" fmla="*/ 0 h 9525"/>
                  </a:gdLst>
                  <a:ahLst/>
                  <a:cxnLst>
                    <a:cxn ang="0">
                      <a:pos x="connsiteX0" y="connsiteY0"/>
                    </a:cxn>
                    <a:cxn ang="0">
                      <a:pos x="connsiteX1" y="connsiteY1"/>
                    </a:cxn>
                  </a:cxnLst>
                  <a:rect l="l" t="t" r="r" b="b"/>
                  <a:pathLst>
                    <a:path w="639413" h="9525">
                      <a:moveTo>
                        <a:pt x="0" y="0"/>
                      </a:moveTo>
                      <a:lnTo>
                        <a:pt x="639413" y="0"/>
                      </a:lnTo>
                    </a:path>
                  </a:pathLst>
                </a:custGeom>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grpSp>
          <p:nvGrpSpPr>
            <p:cNvPr id="150" name="Graphic 11">
              <a:extLst>
                <a:ext uri="{FF2B5EF4-FFF2-40B4-BE49-F238E27FC236}">
                  <a16:creationId xmlns:a16="http://schemas.microsoft.com/office/drawing/2014/main" id="{1300274E-DB3B-F45B-7EEE-1222BA5B46F1}"/>
                </a:ext>
              </a:extLst>
            </p:cNvPr>
            <p:cNvGrpSpPr/>
            <p:nvPr/>
          </p:nvGrpSpPr>
          <p:grpSpPr>
            <a:xfrm>
              <a:off x="5088020" y="2953720"/>
              <a:ext cx="768590" cy="731942"/>
              <a:chOff x="5404961" y="889048"/>
              <a:chExt cx="1430274" cy="1362075"/>
            </a:xfrm>
          </p:grpSpPr>
          <p:sp>
            <p:nvSpPr>
              <p:cNvPr id="169" name="Freeform: Shape 168">
                <a:extLst>
                  <a:ext uri="{FF2B5EF4-FFF2-40B4-BE49-F238E27FC236}">
                    <a16:creationId xmlns:a16="http://schemas.microsoft.com/office/drawing/2014/main" id="{6741D479-C8E0-8FA9-EEC8-17D1FB66B530}"/>
                  </a:ext>
                </a:extLst>
              </p:cNvPr>
              <p:cNvSpPr/>
              <p:nvPr/>
            </p:nvSpPr>
            <p:spPr>
              <a:xfrm>
                <a:off x="5404961" y="889048"/>
                <a:ext cx="1430274" cy="1362075"/>
              </a:xfrm>
              <a:custGeom>
                <a:avLst/>
                <a:gdLst>
                  <a:gd name="connsiteX0" fmla="*/ 0 w 1430274"/>
                  <a:gd name="connsiteY0" fmla="*/ 0 h 1362075"/>
                  <a:gd name="connsiteX1" fmla="*/ 1430274 w 1430274"/>
                  <a:gd name="connsiteY1" fmla="*/ 0 h 1362075"/>
                  <a:gd name="connsiteX2" fmla="*/ 1430274 w 1430274"/>
                  <a:gd name="connsiteY2" fmla="*/ 1362075 h 1362075"/>
                  <a:gd name="connsiteX3" fmla="*/ 0 w 1430274"/>
                  <a:gd name="connsiteY3" fmla="*/ 1362075 h 1362075"/>
                </a:gdLst>
                <a:ahLst/>
                <a:cxnLst>
                  <a:cxn ang="0">
                    <a:pos x="connsiteX0" y="connsiteY0"/>
                  </a:cxn>
                  <a:cxn ang="0">
                    <a:pos x="connsiteX1" y="connsiteY1"/>
                  </a:cxn>
                  <a:cxn ang="0">
                    <a:pos x="connsiteX2" y="connsiteY2"/>
                  </a:cxn>
                  <a:cxn ang="0">
                    <a:pos x="connsiteX3" y="connsiteY3"/>
                  </a:cxn>
                </a:cxnLst>
                <a:rect l="l" t="t" r="r" b="b"/>
                <a:pathLst>
                  <a:path w="1430274" h="1362075">
                    <a:moveTo>
                      <a:pt x="0" y="0"/>
                    </a:moveTo>
                    <a:lnTo>
                      <a:pt x="1430274" y="0"/>
                    </a:lnTo>
                    <a:lnTo>
                      <a:pt x="1430274" y="1362075"/>
                    </a:lnTo>
                    <a:lnTo>
                      <a:pt x="0" y="1362075"/>
                    </a:lnTo>
                    <a:close/>
                  </a:path>
                </a:pathLst>
              </a:custGeom>
              <a:solidFill>
                <a:schemeClr val="accent6">
                  <a:lumMod val="50000"/>
                </a:scheme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170" name="Graphic 11">
                <a:extLst>
                  <a:ext uri="{FF2B5EF4-FFF2-40B4-BE49-F238E27FC236}">
                    <a16:creationId xmlns:a16="http://schemas.microsoft.com/office/drawing/2014/main" id="{FB815806-DFA1-FC38-8082-129652090E9F}"/>
                  </a:ext>
                </a:extLst>
              </p:cNvPr>
              <p:cNvGrpSpPr/>
              <p:nvPr/>
            </p:nvGrpSpPr>
            <p:grpSpPr>
              <a:xfrm>
                <a:off x="5561076" y="1342057"/>
                <a:ext cx="1118139" cy="456056"/>
                <a:chOff x="5561076" y="1342057"/>
                <a:chExt cx="1118139" cy="456056"/>
              </a:xfrm>
              <a:noFill/>
            </p:grpSpPr>
            <p:sp>
              <p:nvSpPr>
                <p:cNvPr id="171" name="Freeform: Shape 170">
                  <a:extLst>
                    <a:ext uri="{FF2B5EF4-FFF2-40B4-BE49-F238E27FC236}">
                      <a16:creationId xmlns:a16="http://schemas.microsoft.com/office/drawing/2014/main" id="{D0BED390-7BC4-92EE-B1ED-73CC327F3B36}"/>
                    </a:ext>
                  </a:extLst>
                </p:cNvPr>
                <p:cNvSpPr/>
                <p:nvPr/>
              </p:nvSpPr>
              <p:spPr>
                <a:xfrm>
                  <a:off x="5561076" y="1342057"/>
                  <a:ext cx="478726" cy="456056"/>
                </a:xfrm>
                <a:custGeom>
                  <a:avLst/>
                  <a:gdLst>
                    <a:gd name="connsiteX0" fmla="*/ 478727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7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7" y="228029"/>
                      </a:moveTo>
                      <a:cubicBezTo>
                        <a:pt x="478727" y="353965"/>
                        <a:pt x="371560" y="456057"/>
                        <a:pt x="239363" y="456057"/>
                      </a:cubicBezTo>
                      <a:cubicBezTo>
                        <a:pt x="107167" y="456057"/>
                        <a:pt x="0" y="353965"/>
                        <a:pt x="0" y="228029"/>
                      </a:cubicBezTo>
                      <a:cubicBezTo>
                        <a:pt x="0" y="102092"/>
                        <a:pt x="107167" y="0"/>
                        <a:pt x="239363" y="0"/>
                      </a:cubicBezTo>
                      <a:cubicBezTo>
                        <a:pt x="371560" y="0"/>
                        <a:pt x="478727" y="102092"/>
                        <a:pt x="478727"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72" name="Freeform: Shape 171">
                  <a:extLst>
                    <a:ext uri="{FF2B5EF4-FFF2-40B4-BE49-F238E27FC236}">
                      <a16:creationId xmlns:a16="http://schemas.microsoft.com/office/drawing/2014/main" id="{3384F25A-42CE-A459-D579-17494B769B1D}"/>
                    </a:ext>
                  </a:extLst>
                </p:cNvPr>
                <p:cNvSpPr/>
                <p:nvPr/>
              </p:nvSpPr>
              <p:spPr>
                <a:xfrm>
                  <a:off x="6200489" y="1342057"/>
                  <a:ext cx="478726" cy="456056"/>
                </a:xfrm>
                <a:custGeom>
                  <a:avLst/>
                  <a:gdLst>
                    <a:gd name="connsiteX0" fmla="*/ 478727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7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7" y="228029"/>
                      </a:moveTo>
                      <a:cubicBezTo>
                        <a:pt x="478727" y="353965"/>
                        <a:pt x="371560" y="456057"/>
                        <a:pt x="239363" y="456057"/>
                      </a:cubicBezTo>
                      <a:cubicBezTo>
                        <a:pt x="107167" y="456057"/>
                        <a:pt x="0" y="353965"/>
                        <a:pt x="0" y="228029"/>
                      </a:cubicBezTo>
                      <a:cubicBezTo>
                        <a:pt x="0" y="102092"/>
                        <a:pt x="107167" y="0"/>
                        <a:pt x="239363" y="0"/>
                      </a:cubicBezTo>
                      <a:cubicBezTo>
                        <a:pt x="371560" y="0"/>
                        <a:pt x="478727" y="102092"/>
                        <a:pt x="478727"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73" name="Freeform: Shape 172">
                  <a:extLst>
                    <a:ext uri="{FF2B5EF4-FFF2-40B4-BE49-F238E27FC236}">
                      <a16:creationId xmlns:a16="http://schemas.microsoft.com/office/drawing/2014/main" id="{51BF6E6A-4CBB-F498-37DE-03E853DB2F44}"/>
                    </a:ext>
                  </a:extLst>
                </p:cNvPr>
                <p:cNvSpPr/>
                <p:nvPr/>
              </p:nvSpPr>
              <p:spPr>
                <a:xfrm>
                  <a:off x="5800439" y="1798114"/>
                  <a:ext cx="639413" cy="9525"/>
                </a:xfrm>
                <a:custGeom>
                  <a:avLst/>
                  <a:gdLst>
                    <a:gd name="connsiteX0" fmla="*/ 0 w 639413"/>
                    <a:gd name="connsiteY0" fmla="*/ 0 h 9525"/>
                    <a:gd name="connsiteX1" fmla="*/ 639413 w 639413"/>
                    <a:gd name="connsiteY1" fmla="*/ 0 h 9525"/>
                  </a:gdLst>
                  <a:ahLst/>
                  <a:cxnLst>
                    <a:cxn ang="0">
                      <a:pos x="connsiteX0" y="connsiteY0"/>
                    </a:cxn>
                    <a:cxn ang="0">
                      <a:pos x="connsiteX1" y="connsiteY1"/>
                    </a:cxn>
                  </a:cxnLst>
                  <a:rect l="l" t="t" r="r" b="b"/>
                  <a:pathLst>
                    <a:path w="639413" h="9525">
                      <a:moveTo>
                        <a:pt x="0" y="0"/>
                      </a:moveTo>
                      <a:lnTo>
                        <a:pt x="639413" y="0"/>
                      </a:lnTo>
                    </a:path>
                  </a:pathLst>
                </a:custGeom>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grpSp>
          <p:nvGrpSpPr>
            <p:cNvPr id="151" name="Graphic 11">
              <a:extLst>
                <a:ext uri="{FF2B5EF4-FFF2-40B4-BE49-F238E27FC236}">
                  <a16:creationId xmlns:a16="http://schemas.microsoft.com/office/drawing/2014/main" id="{99FE3E9B-B3D3-4DF4-D6DA-D3FA40118D75}"/>
                </a:ext>
              </a:extLst>
            </p:cNvPr>
            <p:cNvGrpSpPr/>
            <p:nvPr/>
          </p:nvGrpSpPr>
          <p:grpSpPr>
            <a:xfrm>
              <a:off x="3433056" y="3735980"/>
              <a:ext cx="768590" cy="731942"/>
              <a:chOff x="2327910" y="889048"/>
              <a:chExt cx="1430274" cy="1362075"/>
            </a:xfrm>
          </p:grpSpPr>
          <p:sp>
            <p:nvSpPr>
              <p:cNvPr id="164" name="Freeform: Shape 163">
                <a:extLst>
                  <a:ext uri="{FF2B5EF4-FFF2-40B4-BE49-F238E27FC236}">
                    <a16:creationId xmlns:a16="http://schemas.microsoft.com/office/drawing/2014/main" id="{6B4ED443-FCBF-AC93-47D7-2ABA0B7229D7}"/>
                  </a:ext>
                </a:extLst>
              </p:cNvPr>
              <p:cNvSpPr/>
              <p:nvPr/>
            </p:nvSpPr>
            <p:spPr>
              <a:xfrm>
                <a:off x="2327910" y="889048"/>
                <a:ext cx="1430274" cy="1362075"/>
              </a:xfrm>
              <a:custGeom>
                <a:avLst/>
                <a:gdLst>
                  <a:gd name="connsiteX0" fmla="*/ 0 w 1430274"/>
                  <a:gd name="connsiteY0" fmla="*/ 0 h 1362075"/>
                  <a:gd name="connsiteX1" fmla="*/ 1430274 w 1430274"/>
                  <a:gd name="connsiteY1" fmla="*/ 0 h 1362075"/>
                  <a:gd name="connsiteX2" fmla="*/ 1430274 w 1430274"/>
                  <a:gd name="connsiteY2" fmla="*/ 1362075 h 1362075"/>
                  <a:gd name="connsiteX3" fmla="*/ 0 w 1430274"/>
                  <a:gd name="connsiteY3" fmla="*/ 1362075 h 1362075"/>
                </a:gdLst>
                <a:ahLst/>
                <a:cxnLst>
                  <a:cxn ang="0">
                    <a:pos x="connsiteX0" y="connsiteY0"/>
                  </a:cxn>
                  <a:cxn ang="0">
                    <a:pos x="connsiteX1" y="connsiteY1"/>
                  </a:cxn>
                  <a:cxn ang="0">
                    <a:pos x="connsiteX2" y="connsiteY2"/>
                  </a:cxn>
                  <a:cxn ang="0">
                    <a:pos x="connsiteX3" y="connsiteY3"/>
                  </a:cxn>
                </a:cxnLst>
                <a:rect l="l" t="t" r="r" b="b"/>
                <a:pathLst>
                  <a:path w="1430274" h="1362075">
                    <a:moveTo>
                      <a:pt x="0" y="0"/>
                    </a:moveTo>
                    <a:lnTo>
                      <a:pt x="1430274" y="0"/>
                    </a:lnTo>
                    <a:lnTo>
                      <a:pt x="1430274" y="1362075"/>
                    </a:lnTo>
                    <a:lnTo>
                      <a:pt x="0" y="1362075"/>
                    </a:lnTo>
                    <a:close/>
                  </a:path>
                </a:pathLst>
              </a:custGeom>
              <a:solidFill>
                <a:schemeClr val="accent6">
                  <a:lumMod val="50000"/>
                </a:scheme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165" name="Graphic 11">
                <a:extLst>
                  <a:ext uri="{FF2B5EF4-FFF2-40B4-BE49-F238E27FC236}">
                    <a16:creationId xmlns:a16="http://schemas.microsoft.com/office/drawing/2014/main" id="{ACD1E688-1709-C3BC-EAAA-4280110B8B31}"/>
                  </a:ext>
                </a:extLst>
              </p:cNvPr>
              <p:cNvGrpSpPr/>
              <p:nvPr/>
            </p:nvGrpSpPr>
            <p:grpSpPr>
              <a:xfrm>
                <a:off x="2483929" y="1342057"/>
                <a:ext cx="1118139" cy="456056"/>
                <a:chOff x="2483929" y="1342057"/>
                <a:chExt cx="1118139" cy="456056"/>
              </a:xfrm>
              <a:noFill/>
            </p:grpSpPr>
            <p:sp>
              <p:nvSpPr>
                <p:cNvPr id="166" name="Freeform: Shape 165">
                  <a:extLst>
                    <a:ext uri="{FF2B5EF4-FFF2-40B4-BE49-F238E27FC236}">
                      <a16:creationId xmlns:a16="http://schemas.microsoft.com/office/drawing/2014/main" id="{1C483442-BFFD-C1F1-153A-C6E951380C90}"/>
                    </a:ext>
                  </a:extLst>
                </p:cNvPr>
                <p:cNvSpPr/>
                <p:nvPr/>
              </p:nvSpPr>
              <p:spPr>
                <a:xfrm>
                  <a:off x="2483929" y="1342057"/>
                  <a:ext cx="478726" cy="456056"/>
                </a:xfrm>
                <a:custGeom>
                  <a:avLst/>
                  <a:gdLst>
                    <a:gd name="connsiteX0" fmla="*/ 478727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7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7" y="228029"/>
                      </a:moveTo>
                      <a:cubicBezTo>
                        <a:pt x="478727" y="353965"/>
                        <a:pt x="371560" y="456057"/>
                        <a:pt x="239363" y="456057"/>
                      </a:cubicBezTo>
                      <a:cubicBezTo>
                        <a:pt x="107167" y="456057"/>
                        <a:pt x="0" y="353965"/>
                        <a:pt x="0" y="228029"/>
                      </a:cubicBezTo>
                      <a:cubicBezTo>
                        <a:pt x="0" y="102092"/>
                        <a:pt x="107167" y="0"/>
                        <a:pt x="239363" y="0"/>
                      </a:cubicBezTo>
                      <a:cubicBezTo>
                        <a:pt x="371560" y="0"/>
                        <a:pt x="478727" y="102092"/>
                        <a:pt x="478727"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67" name="Freeform: Shape 166">
                  <a:extLst>
                    <a:ext uri="{FF2B5EF4-FFF2-40B4-BE49-F238E27FC236}">
                      <a16:creationId xmlns:a16="http://schemas.microsoft.com/office/drawing/2014/main" id="{AC1E0CA6-7D30-CA91-193F-A8610805A702}"/>
                    </a:ext>
                  </a:extLst>
                </p:cNvPr>
                <p:cNvSpPr/>
                <p:nvPr/>
              </p:nvSpPr>
              <p:spPr>
                <a:xfrm>
                  <a:off x="3123342" y="1342057"/>
                  <a:ext cx="478726" cy="456056"/>
                </a:xfrm>
                <a:custGeom>
                  <a:avLst/>
                  <a:gdLst>
                    <a:gd name="connsiteX0" fmla="*/ 478726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6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6" y="228029"/>
                      </a:moveTo>
                      <a:cubicBezTo>
                        <a:pt x="478726" y="353965"/>
                        <a:pt x="371560" y="456057"/>
                        <a:pt x="239363" y="456057"/>
                      </a:cubicBezTo>
                      <a:cubicBezTo>
                        <a:pt x="107167" y="456057"/>
                        <a:pt x="0" y="353965"/>
                        <a:pt x="0" y="228029"/>
                      </a:cubicBezTo>
                      <a:cubicBezTo>
                        <a:pt x="0" y="102092"/>
                        <a:pt x="107167" y="0"/>
                        <a:pt x="239363" y="0"/>
                      </a:cubicBezTo>
                      <a:cubicBezTo>
                        <a:pt x="371560" y="0"/>
                        <a:pt x="478726" y="102092"/>
                        <a:pt x="478726"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68" name="Freeform: Shape 167">
                  <a:extLst>
                    <a:ext uri="{FF2B5EF4-FFF2-40B4-BE49-F238E27FC236}">
                      <a16:creationId xmlns:a16="http://schemas.microsoft.com/office/drawing/2014/main" id="{2263A16C-A39A-D782-A902-9D0A288FDE8F}"/>
                    </a:ext>
                  </a:extLst>
                </p:cNvPr>
                <p:cNvSpPr/>
                <p:nvPr/>
              </p:nvSpPr>
              <p:spPr>
                <a:xfrm>
                  <a:off x="2723292" y="1798114"/>
                  <a:ext cx="639413" cy="9525"/>
                </a:xfrm>
                <a:custGeom>
                  <a:avLst/>
                  <a:gdLst>
                    <a:gd name="connsiteX0" fmla="*/ 0 w 639413"/>
                    <a:gd name="connsiteY0" fmla="*/ 0 h 9525"/>
                    <a:gd name="connsiteX1" fmla="*/ 639413 w 639413"/>
                    <a:gd name="connsiteY1" fmla="*/ 0 h 9525"/>
                  </a:gdLst>
                  <a:ahLst/>
                  <a:cxnLst>
                    <a:cxn ang="0">
                      <a:pos x="connsiteX0" y="connsiteY0"/>
                    </a:cxn>
                    <a:cxn ang="0">
                      <a:pos x="connsiteX1" y="connsiteY1"/>
                    </a:cxn>
                  </a:cxnLst>
                  <a:rect l="l" t="t" r="r" b="b"/>
                  <a:pathLst>
                    <a:path w="639413" h="9525">
                      <a:moveTo>
                        <a:pt x="0" y="0"/>
                      </a:moveTo>
                      <a:lnTo>
                        <a:pt x="639413" y="0"/>
                      </a:lnTo>
                    </a:path>
                  </a:pathLst>
                </a:custGeom>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grpSp>
          <p:nvGrpSpPr>
            <p:cNvPr id="152" name="Graphic 11">
              <a:extLst>
                <a:ext uri="{FF2B5EF4-FFF2-40B4-BE49-F238E27FC236}">
                  <a16:creationId xmlns:a16="http://schemas.microsoft.com/office/drawing/2014/main" id="{54CD9546-8943-FB00-9134-8B86516E7B85}"/>
                </a:ext>
              </a:extLst>
            </p:cNvPr>
            <p:cNvGrpSpPr/>
            <p:nvPr/>
          </p:nvGrpSpPr>
          <p:grpSpPr>
            <a:xfrm>
              <a:off x="4259842" y="3735980"/>
              <a:ext cx="768590" cy="731942"/>
              <a:chOff x="3866483" y="889048"/>
              <a:chExt cx="1430274" cy="1362075"/>
            </a:xfrm>
          </p:grpSpPr>
          <p:sp>
            <p:nvSpPr>
              <p:cNvPr id="159" name="Freeform: Shape 158">
                <a:extLst>
                  <a:ext uri="{FF2B5EF4-FFF2-40B4-BE49-F238E27FC236}">
                    <a16:creationId xmlns:a16="http://schemas.microsoft.com/office/drawing/2014/main" id="{A71F16DB-44E9-6D94-729D-0108F38DB0DD}"/>
                  </a:ext>
                </a:extLst>
              </p:cNvPr>
              <p:cNvSpPr/>
              <p:nvPr/>
            </p:nvSpPr>
            <p:spPr>
              <a:xfrm>
                <a:off x="3866483" y="889048"/>
                <a:ext cx="1430274" cy="1362075"/>
              </a:xfrm>
              <a:custGeom>
                <a:avLst/>
                <a:gdLst>
                  <a:gd name="connsiteX0" fmla="*/ 0 w 1430274"/>
                  <a:gd name="connsiteY0" fmla="*/ 0 h 1362075"/>
                  <a:gd name="connsiteX1" fmla="*/ 1430274 w 1430274"/>
                  <a:gd name="connsiteY1" fmla="*/ 0 h 1362075"/>
                  <a:gd name="connsiteX2" fmla="*/ 1430274 w 1430274"/>
                  <a:gd name="connsiteY2" fmla="*/ 1362075 h 1362075"/>
                  <a:gd name="connsiteX3" fmla="*/ 0 w 1430274"/>
                  <a:gd name="connsiteY3" fmla="*/ 1362075 h 1362075"/>
                </a:gdLst>
                <a:ahLst/>
                <a:cxnLst>
                  <a:cxn ang="0">
                    <a:pos x="connsiteX0" y="connsiteY0"/>
                  </a:cxn>
                  <a:cxn ang="0">
                    <a:pos x="connsiteX1" y="connsiteY1"/>
                  </a:cxn>
                  <a:cxn ang="0">
                    <a:pos x="connsiteX2" y="connsiteY2"/>
                  </a:cxn>
                  <a:cxn ang="0">
                    <a:pos x="connsiteX3" y="connsiteY3"/>
                  </a:cxn>
                </a:cxnLst>
                <a:rect l="l" t="t" r="r" b="b"/>
                <a:pathLst>
                  <a:path w="1430274" h="1362075">
                    <a:moveTo>
                      <a:pt x="0" y="0"/>
                    </a:moveTo>
                    <a:lnTo>
                      <a:pt x="1430274" y="0"/>
                    </a:lnTo>
                    <a:lnTo>
                      <a:pt x="1430274" y="1362075"/>
                    </a:lnTo>
                    <a:lnTo>
                      <a:pt x="0" y="1362075"/>
                    </a:lnTo>
                    <a:close/>
                  </a:path>
                </a:pathLst>
              </a:custGeom>
              <a:solidFill>
                <a:schemeClr val="accent6">
                  <a:lumMod val="50000"/>
                </a:scheme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160" name="Graphic 11">
                <a:extLst>
                  <a:ext uri="{FF2B5EF4-FFF2-40B4-BE49-F238E27FC236}">
                    <a16:creationId xmlns:a16="http://schemas.microsoft.com/office/drawing/2014/main" id="{0B1175C9-E926-F6C8-D40C-E83B310D833D}"/>
                  </a:ext>
                </a:extLst>
              </p:cNvPr>
              <p:cNvGrpSpPr/>
              <p:nvPr/>
            </p:nvGrpSpPr>
            <p:grpSpPr>
              <a:xfrm>
                <a:off x="4022502" y="1342057"/>
                <a:ext cx="1118139" cy="456056"/>
                <a:chOff x="4022502" y="1342057"/>
                <a:chExt cx="1118139" cy="456056"/>
              </a:xfrm>
              <a:noFill/>
            </p:grpSpPr>
            <p:sp>
              <p:nvSpPr>
                <p:cNvPr id="161" name="Freeform: Shape 160">
                  <a:extLst>
                    <a:ext uri="{FF2B5EF4-FFF2-40B4-BE49-F238E27FC236}">
                      <a16:creationId xmlns:a16="http://schemas.microsoft.com/office/drawing/2014/main" id="{26308851-52C0-9215-6CF8-892BD7320D9E}"/>
                    </a:ext>
                  </a:extLst>
                </p:cNvPr>
                <p:cNvSpPr/>
                <p:nvPr/>
              </p:nvSpPr>
              <p:spPr>
                <a:xfrm>
                  <a:off x="4022502" y="1342057"/>
                  <a:ext cx="478726" cy="456056"/>
                </a:xfrm>
                <a:custGeom>
                  <a:avLst/>
                  <a:gdLst>
                    <a:gd name="connsiteX0" fmla="*/ 478727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7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7" y="228029"/>
                      </a:moveTo>
                      <a:cubicBezTo>
                        <a:pt x="478727" y="353965"/>
                        <a:pt x="371560" y="456057"/>
                        <a:pt x="239363" y="456057"/>
                      </a:cubicBezTo>
                      <a:cubicBezTo>
                        <a:pt x="107167" y="456057"/>
                        <a:pt x="0" y="353965"/>
                        <a:pt x="0" y="228029"/>
                      </a:cubicBezTo>
                      <a:cubicBezTo>
                        <a:pt x="0" y="102092"/>
                        <a:pt x="107167" y="0"/>
                        <a:pt x="239363" y="0"/>
                      </a:cubicBezTo>
                      <a:cubicBezTo>
                        <a:pt x="371560" y="0"/>
                        <a:pt x="478727" y="102092"/>
                        <a:pt x="478727"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62" name="Freeform: Shape 161">
                  <a:extLst>
                    <a:ext uri="{FF2B5EF4-FFF2-40B4-BE49-F238E27FC236}">
                      <a16:creationId xmlns:a16="http://schemas.microsoft.com/office/drawing/2014/main" id="{7D9FCE87-B22D-C783-DB67-E7960A7E2E6F}"/>
                    </a:ext>
                  </a:extLst>
                </p:cNvPr>
                <p:cNvSpPr/>
                <p:nvPr/>
              </p:nvSpPr>
              <p:spPr>
                <a:xfrm>
                  <a:off x="4661916" y="1342057"/>
                  <a:ext cx="478726" cy="456056"/>
                </a:xfrm>
                <a:custGeom>
                  <a:avLst/>
                  <a:gdLst>
                    <a:gd name="connsiteX0" fmla="*/ 478727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7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7" y="228029"/>
                      </a:moveTo>
                      <a:cubicBezTo>
                        <a:pt x="478727" y="353965"/>
                        <a:pt x="371560" y="456057"/>
                        <a:pt x="239363" y="456057"/>
                      </a:cubicBezTo>
                      <a:cubicBezTo>
                        <a:pt x="107167" y="456057"/>
                        <a:pt x="0" y="353965"/>
                        <a:pt x="0" y="228029"/>
                      </a:cubicBezTo>
                      <a:cubicBezTo>
                        <a:pt x="0" y="102092"/>
                        <a:pt x="107167" y="0"/>
                        <a:pt x="239363" y="0"/>
                      </a:cubicBezTo>
                      <a:cubicBezTo>
                        <a:pt x="371560" y="0"/>
                        <a:pt x="478727" y="102092"/>
                        <a:pt x="478727"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63" name="Freeform: Shape 162">
                  <a:extLst>
                    <a:ext uri="{FF2B5EF4-FFF2-40B4-BE49-F238E27FC236}">
                      <a16:creationId xmlns:a16="http://schemas.microsoft.com/office/drawing/2014/main" id="{A35E1112-7101-504C-F58E-977C6181639D}"/>
                    </a:ext>
                  </a:extLst>
                </p:cNvPr>
                <p:cNvSpPr/>
                <p:nvPr/>
              </p:nvSpPr>
              <p:spPr>
                <a:xfrm>
                  <a:off x="4261866" y="1798114"/>
                  <a:ext cx="639413" cy="9525"/>
                </a:xfrm>
                <a:custGeom>
                  <a:avLst/>
                  <a:gdLst>
                    <a:gd name="connsiteX0" fmla="*/ 0 w 639413"/>
                    <a:gd name="connsiteY0" fmla="*/ 0 h 9525"/>
                    <a:gd name="connsiteX1" fmla="*/ 639413 w 639413"/>
                    <a:gd name="connsiteY1" fmla="*/ 0 h 9525"/>
                  </a:gdLst>
                  <a:ahLst/>
                  <a:cxnLst>
                    <a:cxn ang="0">
                      <a:pos x="connsiteX0" y="connsiteY0"/>
                    </a:cxn>
                    <a:cxn ang="0">
                      <a:pos x="connsiteX1" y="connsiteY1"/>
                    </a:cxn>
                  </a:cxnLst>
                  <a:rect l="l" t="t" r="r" b="b"/>
                  <a:pathLst>
                    <a:path w="639413" h="9525">
                      <a:moveTo>
                        <a:pt x="0" y="0"/>
                      </a:moveTo>
                      <a:lnTo>
                        <a:pt x="639413" y="0"/>
                      </a:lnTo>
                    </a:path>
                  </a:pathLst>
                </a:custGeom>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grpSp>
          <p:nvGrpSpPr>
            <p:cNvPr id="153" name="Graphic 11">
              <a:extLst>
                <a:ext uri="{FF2B5EF4-FFF2-40B4-BE49-F238E27FC236}">
                  <a16:creationId xmlns:a16="http://schemas.microsoft.com/office/drawing/2014/main" id="{7962A395-4608-36E4-F371-3A530C952CA6}"/>
                </a:ext>
              </a:extLst>
            </p:cNvPr>
            <p:cNvGrpSpPr/>
            <p:nvPr/>
          </p:nvGrpSpPr>
          <p:grpSpPr>
            <a:xfrm>
              <a:off x="5086578" y="3735980"/>
              <a:ext cx="768590" cy="731942"/>
              <a:chOff x="5404961" y="889048"/>
              <a:chExt cx="1430274" cy="1362075"/>
            </a:xfrm>
          </p:grpSpPr>
          <p:sp>
            <p:nvSpPr>
              <p:cNvPr id="154" name="Freeform: Shape 153">
                <a:extLst>
                  <a:ext uri="{FF2B5EF4-FFF2-40B4-BE49-F238E27FC236}">
                    <a16:creationId xmlns:a16="http://schemas.microsoft.com/office/drawing/2014/main" id="{2FAD4DAC-F9EA-73FA-AC95-4FD82C8F037A}"/>
                  </a:ext>
                </a:extLst>
              </p:cNvPr>
              <p:cNvSpPr/>
              <p:nvPr/>
            </p:nvSpPr>
            <p:spPr>
              <a:xfrm>
                <a:off x="5404961" y="889048"/>
                <a:ext cx="1430274" cy="1362075"/>
              </a:xfrm>
              <a:custGeom>
                <a:avLst/>
                <a:gdLst>
                  <a:gd name="connsiteX0" fmla="*/ 0 w 1430274"/>
                  <a:gd name="connsiteY0" fmla="*/ 0 h 1362075"/>
                  <a:gd name="connsiteX1" fmla="*/ 1430274 w 1430274"/>
                  <a:gd name="connsiteY1" fmla="*/ 0 h 1362075"/>
                  <a:gd name="connsiteX2" fmla="*/ 1430274 w 1430274"/>
                  <a:gd name="connsiteY2" fmla="*/ 1362075 h 1362075"/>
                  <a:gd name="connsiteX3" fmla="*/ 0 w 1430274"/>
                  <a:gd name="connsiteY3" fmla="*/ 1362075 h 1362075"/>
                </a:gdLst>
                <a:ahLst/>
                <a:cxnLst>
                  <a:cxn ang="0">
                    <a:pos x="connsiteX0" y="connsiteY0"/>
                  </a:cxn>
                  <a:cxn ang="0">
                    <a:pos x="connsiteX1" y="connsiteY1"/>
                  </a:cxn>
                  <a:cxn ang="0">
                    <a:pos x="connsiteX2" y="connsiteY2"/>
                  </a:cxn>
                  <a:cxn ang="0">
                    <a:pos x="connsiteX3" y="connsiteY3"/>
                  </a:cxn>
                </a:cxnLst>
                <a:rect l="l" t="t" r="r" b="b"/>
                <a:pathLst>
                  <a:path w="1430274" h="1362075">
                    <a:moveTo>
                      <a:pt x="0" y="0"/>
                    </a:moveTo>
                    <a:lnTo>
                      <a:pt x="1430274" y="0"/>
                    </a:lnTo>
                    <a:lnTo>
                      <a:pt x="1430274" y="1362075"/>
                    </a:lnTo>
                    <a:lnTo>
                      <a:pt x="0" y="1362075"/>
                    </a:lnTo>
                    <a:close/>
                  </a:path>
                </a:pathLst>
              </a:custGeom>
              <a:solidFill>
                <a:schemeClr val="accent6">
                  <a:lumMod val="50000"/>
                </a:scheme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155" name="Graphic 11">
                <a:extLst>
                  <a:ext uri="{FF2B5EF4-FFF2-40B4-BE49-F238E27FC236}">
                    <a16:creationId xmlns:a16="http://schemas.microsoft.com/office/drawing/2014/main" id="{47C2D61F-57FA-AD4E-1FB9-DD554E36B495}"/>
                  </a:ext>
                </a:extLst>
              </p:cNvPr>
              <p:cNvGrpSpPr/>
              <p:nvPr/>
            </p:nvGrpSpPr>
            <p:grpSpPr>
              <a:xfrm>
                <a:off x="5561076" y="1342057"/>
                <a:ext cx="1118139" cy="456056"/>
                <a:chOff x="5561076" y="1342057"/>
                <a:chExt cx="1118139" cy="456056"/>
              </a:xfrm>
              <a:noFill/>
            </p:grpSpPr>
            <p:sp>
              <p:nvSpPr>
                <p:cNvPr id="156" name="Freeform: Shape 155">
                  <a:extLst>
                    <a:ext uri="{FF2B5EF4-FFF2-40B4-BE49-F238E27FC236}">
                      <a16:creationId xmlns:a16="http://schemas.microsoft.com/office/drawing/2014/main" id="{E0614733-9BFD-5368-F226-43EC5C0B6C0B}"/>
                    </a:ext>
                  </a:extLst>
                </p:cNvPr>
                <p:cNvSpPr/>
                <p:nvPr/>
              </p:nvSpPr>
              <p:spPr>
                <a:xfrm>
                  <a:off x="5561076" y="1342057"/>
                  <a:ext cx="478726" cy="456056"/>
                </a:xfrm>
                <a:custGeom>
                  <a:avLst/>
                  <a:gdLst>
                    <a:gd name="connsiteX0" fmla="*/ 478727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7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7" y="228029"/>
                      </a:moveTo>
                      <a:cubicBezTo>
                        <a:pt x="478727" y="353965"/>
                        <a:pt x="371560" y="456057"/>
                        <a:pt x="239363" y="456057"/>
                      </a:cubicBezTo>
                      <a:cubicBezTo>
                        <a:pt x="107167" y="456057"/>
                        <a:pt x="0" y="353965"/>
                        <a:pt x="0" y="228029"/>
                      </a:cubicBezTo>
                      <a:cubicBezTo>
                        <a:pt x="0" y="102092"/>
                        <a:pt x="107167" y="0"/>
                        <a:pt x="239363" y="0"/>
                      </a:cubicBezTo>
                      <a:cubicBezTo>
                        <a:pt x="371560" y="0"/>
                        <a:pt x="478727" y="102092"/>
                        <a:pt x="478727"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57" name="Freeform: Shape 156">
                  <a:extLst>
                    <a:ext uri="{FF2B5EF4-FFF2-40B4-BE49-F238E27FC236}">
                      <a16:creationId xmlns:a16="http://schemas.microsoft.com/office/drawing/2014/main" id="{F311689E-39C6-61F5-BA60-774D74C8F4F7}"/>
                    </a:ext>
                  </a:extLst>
                </p:cNvPr>
                <p:cNvSpPr/>
                <p:nvPr/>
              </p:nvSpPr>
              <p:spPr>
                <a:xfrm>
                  <a:off x="6200489" y="1342057"/>
                  <a:ext cx="478726" cy="456056"/>
                </a:xfrm>
                <a:custGeom>
                  <a:avLst/>
                  <a:gdLst>
                    <a:gd name="connsiteX0" fmla="*/ 478727 w 478726"/>
                    <a:gd name="connsiteY0" fmla="*/ 228029 h 456056"/>
                    <a:gd name="connsiteX1" fmla="*/ 239363 w 478726"/>
                    <a:gd name="connsiteY1" fmla="*/ 456057 h 456056"/>
                    <a:gd name="connsiteX2" fmla="*/ 0 w 478726"/>
                    <a:gd name="connsiteY2" fmla="*/ 228029 h 456056"/>
                    <a:gd name="connsiteX3" fmla="*/ 239363 w 478726"/>
                    <a:gd name="connsiteY3" fmla="*/ 0 h 456056"/>
                    <a:gd name="connsiteX4" fmla="*/ 478727 w 478726"/>
                    <a:gd name="connsiteY4" fmla="*/ 228029 h 45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6" h="456056">
                      <a:moveTo>
                        <a:pt x="478727" y="228029"/>
                      </a:moveTo>
                      <a:cubicBezTo>
                        <a:pt x="478727" y="353965"/>
                        <a:pt x="371560" y="456057"/>
                        <a:pt x="239363" y="456057"/>
                      </a:cubicBezTo>
                      <a:cubicBezTo>
                        <a:pt x="107167" y="456057"/>
                        <a:pt x="0" y="353965"/>
                        <a:pt x="0" y="228029"/>
                      </a:cubicBezTo>
                      <a:cubicBezTo>
                        <a:pt x="0" y="102092"/>
                        <a:pt x="107167" y="0"/>
                        <a:pt x="239363" y="0"/>
                      </a:cubicBezTo>
                      <a:cubicBezTo>
                        <a:pt x="371560" y="0"/>
                        <a:pt x="478727" y="102092"/>
                        <a:pt x="478727" y="228029"/>
                      </a:cubicBezTo>
                      <a:close/>
                    </a:path>
                  </a:pathLst>
                </a:custGeom>
                <a:noFill/>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58" name="Freeform: Shape 157">
                  <a:extLst>
                    <a:ext uri="{FF2B5EF4-FFF2-40B4-BE49-F238E27FC236}">
                      <a16:creationId xmlns:a16="http://schemas.microsoft.com/office/drawing/2014/main" id="{8D086A02-5341-4E85-DC3E-7E1F76EDC8E0}"/>
                    </a:ext>
                  </a:extLst>
                </p:cNvPr>
                <p:cNvSpPr/>
                <p:nvPr/>
              </p:nvSpPr>
              <p:spPr>
                <a:xfrm>
                  <a:off x="5800439" y="1798114"/>
                  <a:ext cx="639413" cy="9525"/>
                </a:xfrm>
                <a:custGeom>
                  <a:avLst/>
                  <a:gdLst>
                    <a:gd name="connsiteX0" fmla="*/ 0 w 639413"/>
                    <a:gd name="connsiteY0" fmla="*/ 0 h 9525"/>
                    <a:gd name="connsiteX1" fmla="*/ 639413 w 639413"/>
                    <a:gd name="connsiteY1" fmla="*/ 0 h 9525"/>
                  </a:gdLst>
                  <a:ahLst/>
                  <a:cxnLst>
                    <a:cxn ang="0">
                      <a:pos x="connsiteX0" y="connsiteY0"/>
                    </a:cxn>
                    <a:cxn ang="0">
                      <a:pos x="connsiteX1" y="connsiteY1"/>
                    </a:cxn>
                  </a:cxnLst>
                  <a:rect l="l" t="t" r="r" b="b"/>
                  <a:pathLst>
                    <a:path w="639413" h="9525">
                      <a:moveTo>
                        <a:pt x="0" y="0"/>
                      </a:moveTo>
                      <a:lnTo>
                        <a:pt x="639413" y="0"/>
                      </a:lnTo>
                    </a:path>
                  </a:pathLst>
                </a:custGeom>
                <a:ln w="19050" cap="flat">
                  <a:solidFill>
                    <a:srgbClr val="FFFFFF"/>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grpSp>
      <p:sp>
        <p:nvSpPr>
          <p:cNvPr id="2" name="TextBox 1">
            <a:extLst>
              <a:ext uri="{FF2B5EF4-FFF2-40B4-BE49-F238E27FC236}">
                <a16:creationId xmlns:a16="http://schemas.microsoft.com/office/drawing/2014/main" id="{0B8DE32D-3F4D-0331-4F3D-EA6B9AF399D9}"/>
              </a:ext>
            </a:extLst>
          </p:cNvPr>
          <p:cNvSpPr txBox="1"/>
          <p:nvPr/>
        </p:nvSpPr>
        <p:spPr>
          <a:xfrm>
            <a:off x="3243787" y="3467740"/>
            <a:ext cx="2656423" cy="1069524"/>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222222"/>
                </a:solidFill>
                <a:effectLst/>
                <a:uLnTx/>
                <a:uFillTx/>
                <a:latin typeface="Calibri" panose="020F0502020204030204"/>
                <a:ea typeface="ＭＳ Ｐゴシック" charset="0"/>
              </a:rPr>
              <a:t>Scale-out architecture</a:t>
            </a:r>
          </a:p>
          <a:p>
            <a:pPr marL="0" marR="0" lvl="0" indent="0" algn="ctr" defTabSz="914400" rtl="0" eaLnBrk="1" fontAlgn="base"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222222"/>
                </a:solidFill>
                <a:effectLst/>
                <a:uLnTx/>
                <a:uFillTx/>
                <a:latin typeface="Calibri" panose="020F0502020204030204"/>
                <a:ea typeface="ＭＳ Ｐゴシック" charset="0"/>
              </a:rPr>
              <a:t>Designed for RAS</a:t>
            </a:r>
          </a:p>
          <a:p>
            <a:pPr marL="0" marR="0" lvl="0" indent="0" algn="ctr" defTabSz="914400" rtl="0" eaLnBrk="1" fontAlgn="base"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222222"/>
                </a:solidFill>
                <a:effectLst/>
                <a:uLnTx/>
                <a:uFillTx/>
                <a:latin typeface="Calibri" panose="020F0502020204030204"/>
                <a:ea typeface="ＭＳ Ｐゴシック" charset="0"/>
              </a:rPr>
              <a:t>Modular, flexible footprint</a:t>
            </a:r>
          </a:p>
          <a:p>
            <a:pPr marL="0" marR="0" lvl="0" indent="0" algn="ctr" defTabSz="914400" rtl="0" eaLnBrk="1" fontAlgn="base"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222222"/>
                </a:solidFill>
                <a:effectLst/>
                <a:uLnTx/>
                <a:uFillTx/>
                <a:latin typeface="Calibri" panose="020F0502020204030204"/>
                <a:ea typeface="ＭＳ Ｐゴシック" charset="0"/>
              </a:rPr>
              <a:t>Multi-site protection</a:t>
            </a:r>
            <a:endParaRPr kumimoji="0" lang="en-US" sz="1600" b="0" i="0" u="none" strike="noStrike" kern="1200" cap="none" spc="0" normalizeH="0" baseline="0" noProof="0" dirty="0">
              <a:ln>
                <a:noFill/>
              </a:ln>
              <a:solidFill>
                <a:srgbClr val="222222"/>
              </a:solidFill>
              <a:effectLst/>
              <a:uLnTx/>
              <a:uFillTx/>
              <a:latin typeface="Calibri" panose="020F0502020204030204"/>
              <a:ea typeface="ＭＳ Ｐゴシック" charset="0"/>
            </a:endParaRPr>
          </a:p>
        </p:txBody>
      </p:sp>
      <p:sp>
        <p:nvSpPr>
          <p:cNvPr id="8" name="TextBox 7">
            <a:extLst>
              <a:ext uri="{FF2B5EF4-FFF2-40B4-BE49-F238E27FC236}">
                <a16:creationId xmlns:a16="http://schemas.microsoft.com/office/drawing/2014/main" id="{CBDB71B6-17AB-8B6E-2BC9-2D2BCF75F30B}"/>
              </a:ext>
            </a:extLst>
          </p:cNvPr>
          <p:cNvSpPr txBox="1"/>
          <p:nvPr/>
        </p:nvSpPr>
        <p:spPr>
          <a:xfrm>
            <a:off x="404222" y="3467740"/>
            <a:ext cx="2656423" cy="1069524"/>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222222"/>
                </a:solidFill>
                <a:effectLst/>
                <a:uLnTx/>
                <a:uFillTx/>
                <a:latin typeface="Calibri" panose="020F0502020204030204"/>
                <a:ea typeface="ＭＳ Ｐゴシック" charset="0"/>
              </a:rPr>
              <a:t>Integrated staging to disk</a:t>
            </a:r>
          </a:p>
          <a:p>
            <a:pPr marL="0" marR="0" lvl="0" indent="0" algn="ctr" defTabSz="914400" rtl="0" eaLnBrk="1" fontAlgn="base"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222222"/>
                </a:solidFill>
                <a:effectLst/>
                <a:uLnTx/>
                <a:uFillTx/>
                <a:latin typeface="Calibri" panose="020F0502020204030204"/>
                <a:ea typeface="ＭＳ Ｐゴシック" charset="0"/>
              </a:rPr>
              <a:t>No handling of tape media</a:t>
            </a:r>
          </a:p>
          <a:p>
            <a:pPr marL="0" marR="0" lvl="0" indent="0" algn="ctr" defTabSz="914400" rtl="0" eaLnBrk="1" fontAlgn="base"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222222"/>
                </a:solidFill>
                <a:effectLst/>
                <a:uLnTx/>
                <a:uFillTx/>
                <a:latin typeface="Calibri" panose="020F0502020204030204"/>
                <a:ea typeface="ＭＳ Ｐゴシック" charset="0"/>
              </a:rPr>
              <a:t>Intelligent, programmatic use </a:t>
            </a:r>
          </a:p>
          <a:p>
            <a:pPr marL="0" marR="0" lvl="0" indent="0" algn="ctr" defTabSz="914400" rtl="0" eaLnBrk="1" fontAlgn="base"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222222"/>
                </a:solidFill>
                <a:effectLst/>
                <a:uLnTx/>
                <a:uFillTx/>
                <a:latin typeface="Calibri" panose="020F0502020204030204"/>
                <a:ea typeface="ＭＳ Ｐゴシック" charset="0"/>
              </a:rPr>
              <a:t>Architected for long reads/writes</a:t>
            </a:r>
          </a:p>
        </p:txBody>
      </p:sp>
      <p:sp>
        <p:nvSpPr>
          <p:cNvPr id="9" name="TextBox 8">
            <a:extLst>
              <a:ext uri="{FF2B5EF4-FFF2-40B4-BE49-F238E27FC236}">
                <a16:creationId xmlns:a16="http://schemas.microsoft.com/office/drawing/2014/main" id="{E51704EE-D5EF-7085-5393-E1554C10FBBC}"/>
              </a:ext>
            </a:extLst>
          </p:cNvPr>
          <p:cNvSpPr txBox="1"/>
          <p:nvPr/>
        </p:nvSpPr>
        <p:spPr>
          <a:xfrm>
            <a:off x="6324947" y="3467740"/>
            <a:ext cx="2656423" cy="128496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222222"/>
                </a:solidFill>
                <a:effectLst/>
                <a:highlight>
                  <a:srgbClr val="FFFF00"/>
                </a:highlight>
                <a:uLnTx/>
                <a:uFillTx/>
                <a:latin typeface="Calibri" panose="020F0502020204030204"/>
                <a:ea typeface="ＭＳ Ｐゴシック" charset="0"/>
              </a:rPr>
              <a:t>Single tape read data access</a:t>
            </a:r>
          </a:p>
          <a:p>
            <a:pPr marL="0" marR="0" lvl="0" indent="0" algn="ctr" defTabSz="914400" rtl="0" eaLnBrk="1" fontAlgn="base"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222222"/>
                </a:solidFill>
                <a:effectLst/>
                <a:highlight>
                  <a:srgbClr val="FFFF00"/>
                </a:highlight>
                <a:uLnTx/>
                <a:uFillTx/>
                <a:latin typeface="Calibri" panose="020F0502020204030204"/>
                <a:ea typeface="ＭＳ Ｐゴシック" charset="0"/>
              </a:rPr>
              <a:t>Fully protects against </a:t>
            </a:r>
            <a:br>
              <a:rPr kumimoji="0" lang="en-US" sz="1400" b="0" i="0" u="none" strike="noStrike" kern="1200" cap="none" spc="0" normalizeH="0" baseline="0" noProof="0" dirty="0">
                <a:ln>
                  <a:noFill/>
                </a:ln>
                <a:solidFill>
                  <a:srgbClr val="222222"/>
                </a:solidFill>
                <a:effectLst/>
                <a:highlight>
                  <a:srgbClr val="FFFF00"/>
                </a:highlight>
                <a:uLnTx/>
                <a:uFillTx/>
                <a:latin typeface="Calibri" panose="020F0502020204030204"/>
                <a:ea typeface="ＭＳ Ｐゴシック" charset="0"/>
              </a:rPr>
            </a:br>
            <a:r>
              <a:rPr kumimoji="0" lang="en-US" sz="1400" b="0" i="0" u="none" strike="noStrike" kern="1200" cap="none" spc="0" normalizeH="0" baseline="0" noProof="0" dirty="0">
                <a:ln>
                  <a:noFill/>
                </a:ln>
                <a:solidFill>
                  <a:srgbClr val="222222"/>
                </a:solidFill>
                <a:effectLst/>
                <a:highlight>
                  <a:srgbClr val="FFFF00"/>
                </a:highlight>
                <a:uLnTx/>
                <a:uFillTx/>
                <a:latin typeface="Calibri" panose="020F0502020204030204"/>
                <a:ea typeface="ＭＳ Ｐゴシック" charset="0"/>
              </a:rPr>
              <a:t>tape and library failures</a:t>
            </a:r>
          </a:p>
          <a:p>
            <a:pPr marL="0" marR="0" lvl="0" indent="0" algn="ctr" defTabSz="914400" rtl="0" eaLnBrk="1" fontAlgn="base"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222222"/>
                </a:solidFill>
                <a:effectLst/>
                <a:uLnTx/>
                <a:uFillTx/>
                <a:latin typeface="Calibri" panose="020F0502020204030204"/>
                <a:ea typeface="ＭＳ Ｐゴシック" charset="0"/>
              </a:rPr>
              <a:t>Overhead as low as 15%</a:t>
            </a:r>
          </a:p>
          <a:p>
            <a:pPr marL="0" marR="0" lvl="0" indent="0" algn="ctr" defTabSz="914400" rtl="0" eaLnBrk="1" fontAlgn="base"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222222"/>
                </a:solidFill>
                <a:effectLst/>
                <a:uLnTx/>
                <a:uFillTx/>
                <a:latin typeface="Calibri" panose="020F0502020204030204"/>
                <a:ea typeface="ＭＳ Ｐゴシック" charset="0"/>
              </a:rPr>
              <a:t>Durability up to 19 9’s</a:t>
            </a:r>
          </a:p>
        </p:txBody>
      </p:sp>
    </p:spTree>
    <p:extLst>
      <p:ext uri="{BB962C8B-B14F-4D97-AF65-F5344CB8AC3E}">
        <p14:creationId xmlns:p14="http://schemas.microsoft.com/office/powerpoint/2010/main" val="604159926"/>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79E84-D928-6D74-F3BD-3BE0379422A7}"/>
              </a:ext>
            </a:extLst>
          </p:cNvPr>
          <p:cNvSpPr>
            <a:spLocks noGrp="1"/>
          </p:cNvSpPr>
          <p:nvPr>
            <p:ph type="title"/>
          </p:nvPr>
        </p:nvSpPr>
        <p:spPr>
          <a:xfrm>
            <a:off x="213791" y="143641"/>
            <a:ext cx="8170767" cy="688086"/>
          </a:xfrm>
        </p:spPr>
        <p:txBody>
          <a:bodyPr/>
          <a:lstStyle/>
          <a:p>
            <a:r>
              <a:rPr lang="en-US" sz="3200" dirty="0"/>
              <a:t>ActiveScale Object Storage: Cold Storage Class </a:t>
            </a:r>
            <a:r>
              <a:rPr lang="en-US" dirty="0"/>
              <a:t/>
            </a:r>
            <a:br>
              <a:rPr lang="en-US" dirty="0"/>
            </a:br>
            <a:r>
              <a:rPr lang="en-US" b="0" dirty="0"/>
              <a:t>Less storage overhead &amp; better durability</a:t>
            </a:r>
          </a:p>
        </p:txBody>
      </p:sp>
      <p:sp>
        <p:nvSpPr>
          <p:cNvPr id="3" name="Text Placeholder 2">
            <a:extLst>
              <a:ext uri="{FF2B5EF4-FFF2-40B4-BE49-F238E27FC236}">
                <a16:creationId xmlns:a16="http://schemas.microsoft.com/office/drawing/2014/main" id="{B705DEED-A812-624B-F30D-4E2B9308148F}"/>
              </a:ext>
            </a:extLst>
          </p:cNvPr>
          <p:cNvSpPr>
            <a:spLocks noGrp="1"/>
          </p:cNvSpPr>
          <p:nvPr>
            <p:ph type="body" idx="1"/>
          </p:nvPr>
        </p:nvSpPr>
        <p:spPr>
          <a:xfrm>
            <a:off x="428989" y="1102358"/>
            <a:ext cx="6500803" cy="1609989"/>
          </a:xfrm>
        </p:spPr>
        <p:txBody>
          <a:bodyPr/>
          <a:lstStyle/>
          <a:p>
            <a:pPr marL="0" indent="0">
              <a:buNone/>
            </a:pPr>
            <a:r>
              <a:rPr lang="en-US" b="1" dirty="0">
                <a:solidFill>
                  <a:schemeClr val="tx1"/>
                </a:solidFill>
              </a:rPr>
              <a:t>Quantum RAIL with 7x Scalar i6 Tape Libraries</a:t>
            </a:r>
          </a:p>
          <a:p>
            <a:pPr marL="0" indent="0">
              <a:buNone/>
            </a:pPr>
            <a:r>
              <a:rPr lang="en-US" b="1" dirty="0">
                <a:solidFill>
                  <a:schemeClr val="tx1"/>
                </a:solidFill>
              </a:rPr>
              <a:t>Patented 2-dimensional Erasure Coding (18+3)</a:t>
            </a:r>
          </a:p>
          <a:p>
            <a:pPr marL="339725" lvl="1" indent="-166688"/>
            <a:r>
              <a:rPr lang="en-US" dirty="0"/>
              <a:t>Protect across 21 tapes but </a:t>
            </a:r>
            <a:r>
              <a:rPr lang="en-US" b="1" dirty="0"/>
              <a:t>read from SINGLE TAPE</a:t>
            </a:r>
          </a:p>
          <a:p>
            <a:pPr marL="339725" lvl="1" indent="-166688"/>
            <a:r>
              <a:rPr lang="en-US" dirty="0"/>
              <a:t>Protect from </a:t>
            </a:r>
            <a:r>
              <a:rPr lang="en-US" b="1" dirty="0"/>
              <a:t>up to 3 simultaneous tape failures </a:t>
            </a:r>
            <a:r>
              <a:rPr lang="en-US" dirty="0"/>
              <a:t>or 1 tape library going down (e.g. robot failure)</a:t>
            </a:r>
          </a:p>
          <a:p>
            <a:pPr marL="339725" lvl="1" indent="-166688"/>
            <a:r>
              <a:rPr lang="en-US" b="1" dirty="0"/>
              <a:t>Overhead = 1.25x </a:t>
            </a:r>
            <a:r>
              <a:rPr lang="en-US" dirty="0"/>
              <a:t>(75PB usable capacity system only requires 91PB raw capacity)</a:t>
            </a:r>
          </a:p>
        </p:txBody>
      </p:sp>
      <p:graphicFrame>
        <p:nvGraphicFramePr>
          <p:cNvPr id="13" name="Table 4">
            <a:extLst>
              <a:ext uri="{FF2B5EF4-FFF2-40B4-BE49-F238E27FC236}">
                <a16:creationId xmlns:a16="http://schemas.microsoft.com/office/drawing/2014/main" id="{DDC9C2AF-8DED-7615-21B4-59C3362DEEF5}"/>
              </a:ext>
            </a:extLst>
          </p:cNvPr>
          <p:cNvGraphicFramePr>
            <a:graphicFrameLocks noGrp="1"/>
          </p:cNvGraphicFramePr>
          <p:nvPr/>
        </p:nvGraphicFramePr>
        <p:xfrm>
          <a:off x="759441" y="2844923"/>
          <a:ext cx="7625117" cy="1751322"/>
        </p:xfrm>
        <a:graphic>
          <a:graphicData uri="http://schemas.openxmlformats.org/drawingml/2006/table">
            <a:tbl>
              <a:tblPr firstRow="1" firstCol="1" bandRow="1">
                <a:tableStyleId>{5C22544A-7EE6-4342-B048-85BDC9FD1C3A}</a:tableStyleId>
              </a:tblPr>
              <a:tblGrid>
                <a:gridCol w="1767540">
                  <a:extLst>
                    <a:ext uri="{9D8B030D-6E8A-4147-A177-3AD203B41FA5}">
                      <a16:colId xmlns:a16="http://schemas.microsoft.com/office/drawing/2014/main" val="814756793"/>
                    </a:ext>
                  </a:extLst>
                </a:gridCol>
                <a:gridCol w="1156718">
                  <a:extLst>
                    <a:ext uri="{9D8B030D-6E8A-4147-A177-3AD203B41FA5}">
                      <a16:colId xmlns:a16="http://schemas.microsoft.com/office/drawing/2014/main" val="153418550"/>
                    </a:ext>
                  </a:extLst>
                </a:gridCol>
                <a:gridCol w="1156718">
                  <a:extLst>
                    <a:ext uri="{9D8B030D-6E8A-4147-A177-3AD203B41FA5}">
                      <a16:colId xmlns:a16="http://schemas.microsoft.com/office/drawing/2014/main" val="2277232198"/>
                    </a:ext>
                  </a:extLst>
                </a:gridCol>
                <a:gridCol w="1162255">
                  <a:extLst>
                    <a:ext uri="{9D8B030D-6E8A-4147-A177-3AD203B41FA5}">
                      <a16:colId xmlns:a16="http://schemas.microsoft.com/office/drawing/2014/main" val="3993590591"/>
                    </a:ext>
                  </a:extLst>
                </a:gridCol>
                <a:gridCol w="1184593">
                  <a:extLst>
                    <a:ext uri="{9D8B030D-6E8A-4147-A177-3AD203B41FA5}">
                      <a16:colId xmlns:a16="http://schemas.microsoft.com/office/drawing/2014/main" val="637372472"/>
                    </a:ext>
                  </a:extLst>
                </a:gridCol>
                <a:gridCol w="1197293">
                  <a:extLst>
                    <a:ext uri="{9D8B030D-6E8A-4147-A177-3AD203B41FA5}">
                      <a16:colId xmlns:a16="http://schemas.microsoft.com/office/drawing/2014/main" val="101294020"/>
                    </a:ext>
                  </a:extLst>
                </a:gridCol>
              </a:tblGrid>
              <a:tr h="608322">
                <a:tc>
                  <a:txBody>
                    <a:bodyPr/>
                    <a:lstStyle/>
                    <a:p>
                      <a:pPr algn="ctr"/>
                      <a:r>
                        <a:rPr lang="en-US" sz="1400" u="none" dirty="0"/>
                        <a:t>75PB usable capacity systems</a:t>
                      </a:r>
                    </a:p>
                  </a:txBody>
                  <a:tcPr anchor="ctr"/>
                </a:tc>
                <a:tc>
                  <a:txBody>
                    <a:bodyPr/>
                    <a:lstStyle/>
                    <a:p>
                      <a:pPr algn="ctr"/>
                      <a:r>
                        <a:rPr lang="en-US" sz="1400"/>
                        <a:t>Legacy Tape</a:t>
                      </a:r>
                    </a:p>
                    <a:p>
                      <a:pPr algn="ctr"/>
                      <a:r>
                        <a:rPr lang="en-US" sz="1400"/>
                        <a:t>1-Copy</a:t>
                      </a:r>
                    </a:p>
                  </a:txBody>
                  <a:tcPr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400"/>
                        <a:t>Legacy Tape</a:t>
                      </a:r>
                    </a:p>
                    <a:p>
                      <a:pPr algn="ctr"/>
                      <a:r>
                        <a:rPr lang="en-US" sz="1400"/>
                        <a:t>2-Copy</a:t>
                      </a:r>
                    </a:p>
                  </a:txBody>
                  <a:tcPr anchor="ctr">
                    <a:lnR w="38100" cap="flat" cmpd="sng" algn="ctr">
                      <a:solidFill>
                        <a:schemeClr val="tx1"/>
                      </a:solidFill>
                      <a:prstDash val="solid"/>
                      <a:round/>
                      <a:headEnd type="none" w="med" len="med"/>
                      <a:tailEnd type="none" w="med" len="med"/>
                    </a:lnR>
                  </a:tcPr>
                </a:tc>
                <a:tc>
                  <a:txBody>
                    <a:bodyPr/>
                    <a:lstStyle/>
                    <a:p>
                      <a:pPr algn="ctr"/>
                      <a:r>
                        <a:rPr lang="en-US" sz="1400"/>
                        <a:t>ASCS</a:t>
                      </a:r>
                    </a:p>
                    <a:p>
                      <a:pPr algn="ctr"/>
                      <a:r>
                        <a:rPr lang="en-US" sz="1400"/>
                        <a:t>2D EC</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400" dirty="0"/>
                        <a:t>Legacy Tape</a:t>
                      </a:r>
                    </a:p>
                    <a:p>
                      <a:pPr algn="ctr"/>
                      <a:r>
                        <a:rPr lang="en-US" sz="1400" dirty="0"/>
                        <a:t>3-Copy</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1400"/>
                        <a:t>ASCS 3-Geo</a:t>
                      </a:r>
                      <a:br>
                        <a:rPr lang="en-US" sz="1400"/>
                      </a:br>
                      <a:r>
                        <a:rPr lang="en-US" sz="1400"/>
                        <a:t>2D EC (6+3)</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85914367"/>
                  </a:ext>
                </a:extLst>
              </a:tr>
              <a:tr h="308610">
                <a:tc>
                  <a:txBody>
                    <a:bodyPr/>
                    <a:lstStyle/>
                    <a:p>
                      <a:pPr algn="ctr"/>
                      <a:r>
                        <a:rPr lang="en-US" sz="1400"/>
                        <a:t>LTO-9 Tapes</a:t>
                      </a:r>
                    </a:p>
                  </a:txBody>
                  <a:tcPr anchor="ctr"/>
                </a:tc>
                <a:tc>
                  <a:txBody>
                    <a:bodyPr/>
                    <a:lstStyle/>
                    <a:p>
                      <a:pPr algn="ctr"/>
                      <a:r>
                        <a:rPr lang="en-US" sz="1400"/>
                        <a:t>4,167</a:t>
                      </a:r>
                    </a:p>
                  </a:txBody>
                  <a:tcPr anchor="ctr"/>
                </a:tc>
                <a:tc>
                  <a:txBody>
                    <a:bodyPr/>
                    <a:lstStyle/>
                    <a:p>
                      <a:pPr algn="ctr"/>
                      <a:r>
                        <a:rPr lang="en-US" sz="1400"/>
                        <a:t>8,334</a:t>
                      </a:r>
                    </a:p>
                  </a:txBody>
                  <a:tcPr anchor="ctr">
                    <a:lnR w="38100" cap="flat" cmpd="sng" algn="ctr">
                      <a:solidFill>
                        <a:schemeClr val="tx1"/>
                      </a:solidFill>
                      <a:prstDash val="solid"/>
                      <a:round/>
                      <a:headEnd type="none" w="med" len="med"/>
                      <a:tailEnd type="none" w="med" len="med"/>
                    </a:lnR>
                  </a:tcPr>
                </a:tc>
                <a:tc>
                  <a:txBody>
                    <a:bodyPr/>
                    <a:lstStyle/>
                    <a:p>
                      <a:pPr algn="ctr"/>
                      <a:r>
                        <a:rPr lang="en-US" sz="1400"/>
                        <a:t>5,243</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1400"/>
                        <a:t>12,501</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1400"/>
                        <a:t>6,741</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13975965"/>
                  </a:ext>
                </a:extLst>
              </a:tr>
              <a:tr h="308610">
                <a:tc>
                  <a:txBody>
                    <a:bodyPr/>
                    <a:lstStyle/>
                    <a:p>
                      <a:pPr algn="ctr"/>
                      <a:r>
                        <a:rPr lang="en-US" sz="1400"/>
                        <a:t>Durability</a:t>
                      </a:r>
                    </a:p>
                  </a:txBody>
                  <a:tcPr anchor="ctr"/>
                </a:tc>
                <a:tc>
                  <a:txBody>
                    <a:bodyPr/>
                    <a:lstStyle/>
                    <a:p>
                      <a:pPr algn="ctr"/>
                      <a:r>
                        <a:rPr lang="en-US" sz="1400"/>
                        <a:t>3 Nines</a:t>
                      </a:r>
                    </a:p>
                  </a:txBody>
                  <a:tcPr anchor="ctr"/>
                </a:tc>
                <a:tc>
                  <a:txBody>
                    <a:bodyPr/>
                    <a:lstStyle/>
                    <a:p>
                      <a:pPr algn="ctr"/>
                      <a:r>
                        <a:rPr lang="en-US" sz="1400"/>
                        <a:t>6 Nines</a:t>
                      </a:r>
                    </a:p>
                  </a:txBody>
                  <a:tcPr anchor="ctr">
                    <a:lnR w="38100" cap="flat" cmpd="sng" algn="ctr">
                      <a:solidFill>
                        <a:schemeClr val="tx1"/>
                      </a:solidFill>
                      <a:prstDash val="solid"/>
                      <a:round/>
                      <a:headEnd type="none" w="med" len="med"/>
                      <a:tailEnd type="none" w="med" len="med"/>
                    </a:lnR>
                  </a:tcPr>
                </a:tc>
                <a:tc>
                  <a:txBody>
                    <a:bodyPr/>
                    <a:lstStyle/>
                    <a:p>
                      <a:pPr algn="ctr"/>
                      <a:r>
                        <a:rPr lang="en-US" sz="1400" dirty="0"/>
                        <a:t>15 Nines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1400"/>
                        <a:t>9 Nines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1400"/>
                        <a:t>17 Nines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45855639"/>
                  </a:ext>
                </a:extLst>
              </a:tr>
              <a:tr h="525780">
                <a:tc>
                  <a:txBody>
                    <a:bodyPr/>
                    <a:lstStyle/>
                    <a:p>
                      <a:pPr algn="ctr"/>
                      <a:r>
                        <a:rPr lang="en-US" sz="1400"/>
                        <a:t>Objects Lost Per Year with 1B Objects</a:t>
                      </a:r>
                    </a:p>
                  </a:txBody>
                  <a:tcPr anchor="ctr"/>
                </a:tc>
                <a:tc>
                  <a:txBody>
                    <a:bodyPr/>
                    <a:lstStyle/>
                    <a:p>
                      <a:pPr algn="ctr"/>
                      <a:r>
                        <a:rPr lang="en-US" sz="1400"/>
                        <a:t>603,000</a:t>
                      </a:r>
                    </a:p>
                  </a:txBody>
                  <a:tcPr anchor="ctr"/>
                </a:tc>
                <a:tc>
                  <a:txBody>
                    <a:bodyPr/>
                    <a:lstStyle/>
                    <a:p>
                      <a:pPr algn="ctr"/>
                      <a:r>
                        <a:rPr lang="en-US" sz="1400"/>
                        <a:t>363</a:t>
                      </a:r>
                    </a:p>
                  </a:txBody>
                  <a:tcPr anchor="ctr">
                    <a:lnR w="38100" cap="flat" cmpd="sng" algn="ctr">
                      <a:solidFill>
                        <a:schemeClr val="tx1"/>
                      </a:solidFill>
                      <a:prstDash val="solid"/>
                      <a:round/>
                      <a:headEnd type="none" w="med" len="med"/>
                      <a:tailEnd type="none" w="med" len="med"/>
                    </a:lnR>
                  </a:tcPr>
                </a:tc>
                <a:tc>
                  <a:txBody>
                    <a:bodyPr/>
                    <a:lstStyle/>
                    <a:p>
                      <a:pPr algn="ctr"/>
                      <a:r>
                        <a:rPr lang="en-US" sz="1400" dirty="0"/>
                        <a:t>0.0000003</a:t>
                      </a:r>
                    </a:p>
                    <a:p>
                      <a:pPr algn="ctr"/>
                      <a:r>
                        <a:rPr lang="en-US" sz="900" dirty="0"/>
                        <a:t>(one every 3M yrs)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1400"/>
                        <a:t>0.22</a:t>
                      </a:r>
                    </a:p>
                    <a:p>
                      <a:pPr algn="ctr"/>
                      <a:r>
                        <a:rPr lang="en-US" sz="900"/>
                        <a:t>(one every 4.6 </a:t>
                      </a:r>
                      <a:r>
                        <a:rPr lang="en-US" sz="900" err="1"/>
                        <a:t>yrs</a:t>
                      </a:r>
                      <a:r>
                        <a:rPr lang="en-US" sz="900"/>
                        <a: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1400" dirty="0"/>
                        <a:t>0.00000001</a:t>
                      </a:r>
                    </a:p>
                    <a:p>
                      <a:pPr algn="ctr"/>
                      <a:r>
                        <a:rPr lang="en-US" sz="900" dirty="0"/>
                        <a:t>(one every 100M </a:t>
                      </a:r>
                      <a:r>
                        <a:rPr lang="en-US" sz="900" dirty="0" err="1"/>
                        <a:t>yrs</a:t>
                      </a:r>
                      <a:r>
                        <a:rPr lang="en-US" sz="900" dirty="0"/>
                        <a: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7659802"/>
                  </a:ext>
                </a:extLst>
              </a:tr>
            </a:tbl>
          </a:graphicData>
        </a:graphic>
      </p:graphicFrame>
      <p:grpSp>
        <p:nvGrpSpPr>
          <p:cNvPr id="4" name="Group 3">
            <a:extLst>
              <a:ext uri="{FF2B5EF4-FFF2-40B4-BE49-F238E27FC236}">
                <a16:creationId xmlns:a16="http://schemas.microsoft.com/office/drawing/2014/main" id="{E3CAD7F4-7ADC-9346-E68B-B5FD3C15A9F1}"/>
              </a:ext>
            </a:extLst>
          </p:cNvPr>
          <p:cNvGrpSpPr/>
          <p:nvPr/>
        </p:nvGrpSpPr>
        <p:grpSpPr>
          <a:xfrm>
            <a:off x="6975477" y="1102358"/>
            <a:ext cx="1273262" cy="1224479"/>
            <a:chOff x="5007617" y="3865893"/>
            <a:chExt cx="2393886" cy="2302172"/>
          </a:xfrm>
        </p:grpSpPr>
        <p:pic>
          <p:nvPicPr>
            <p:cNvPr id="14" name="Picture 13">
              <a:extLst>
                <a:ext uri="{FF2B5EF4-FFF2-40B4-BE49-F238E27FC236}">
                  <a16:creationId xmlns:a16="http://schemas.microsoft.com/office/drawing/2014/main" id="{CC150FF9-E071-BD90-275E-0D546AB64F9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007617" y="4539028"/>
              <a:ext cx="2393886" cy="1629037"/>
            </a:xfrm>
            <a:prstGeom prst="rect">
              <a:avLst/>
            </a:prstGeom>
          </p:spPr>
        </p:pic>
        <p:pic>
          <p:nvPicPr>
            <p:cNvPr id="15" name="Picture 14">
              <a:extLst>
                <a:ext uri="{FF2B5EF4-FFF2-40B4-BE49-F238E27FC236}">
                  <a16:creationId xmlns:a16="http://schemas.microsoft.com/office/drawing/2014/main" id="{0EB4E985-C11B-A3BE-4A49-491C841041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7617" y="3865893"/>
              <a:ext cx="2393886" cy="265722"/>
            </a:xfrm>
            <a:prstGeom prst="rect">
              <a:avLst/>
            </a:prstGeom>
          </p:spPr>
        </p:pic>
        <p:pic>
          <p:nvPicPr>
            <p:cNvPr id="16" name="Picture 15">
              <a:extLst>
                <a:ext uri="{FF2B5EF4-FFF2-40B4-BE49-F238E27FC236}">
                  <a16:creationId xmlns:a16="http://schemas.microsoft.com/office/drawing/2014/main" id="{66B93516-FCCB-8D3E-0E4A-3D5A3CB9E0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7617" y="4143138"/>
              <a:ext cx="2393886" cy="265722"/>
            </a:xfrm>
            <a:prstGeom prst="rect">
              <a:avLst/>
            </a:prstGeom>
          </p:spPr>
        </p:pic>
        <p:pic>
          <p:nvPicPr>
            <p:cNvPr id="17" name="Picture 16">
              <a:extLst>
                <a:ext uri="{FF2B5EF4-FFF2-40B4-BE49-F238E27FC236}">
                  <a16:creationId xmlns:a16="http://schemas.microsoft.com/office/drawing/2014/main" id="{3C1C290A-6E35-B351-8A4E-EA0DFA9DA2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7617" y="4420384"/>
              <a:ext cx="2393886" cy="265722"/>
            </a:xfrm>
            <a:prstGeom prst="rect">
              <a:avLst/>
            </a:prstGeom>
          </p:spPr>
        </p:pic>
      </p:grpSp>
      <p:grpSp>
        <p:nvGrpSpPr>
          <p:cNvPr id="18" name="Group 17">
            <a:extLst>
              <a:ext uri="{FF2B5EF4-FFF2-40B4-BE49-F238E27FC236}">
                <a16:creationId xmlns:a16="http://schemas.microsoft.com/office/drawing/2014/main" id="{4FAB435B-D57F-5FC8-03CA-A2F92489C014}"/>
              </a:ext>
            </a:extLst>
          </p:cNvPr>
          <p:cNvGrpSpPr/>
          <p:nvPr/>
        </p:nvGrpSpPr>
        <p:grpSpPr>
          <a:xfrm>
            <a:off x="7531507" y="762818"/>
            <a:ext cx="1029571" cy="1857891"/>
            <a:chOff x="6080876" y="4215948"/>
            <a:chExt cx="1372761" cy="2477188"/>
          </a:xfrm>
        </p:grpSpPr>
        <p:pic>
          <p:nvPicPr>
            <p:cNvPr id="19" name="Picture 18" descr="Icon&#10;&#10;Description automatically generated">
              <a:extLst>
                <a:ext uri="{FF2B5EF4-FFF2-40B4-BE49-F238E27FC236}">
                  <a16:creationId xmlns:a16="http://schemas.microsoft.com/office/drawing/2014/main" id="{1C05D574-26C1-761B-6362-C848047EA6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80876" y="4215948"/>
              <a:ext cx="1362276" cy="1362276"/>
            </a:xfrm>
            <a:prstGeom prst="rect">
              <a:avLst/>
            </a:prstGeom>
          </p:spPr>
        </p:pic>
        <p:pic>
          <p:nvPicPr>
            <p:cNvPr id="20" name="Picture 19" descr="Graphical user interface, text, application&#10;&#10;Description automatically generated">
              <a:extLst>
                <a:ext uri="{FF2B5EF4-FFF2-40B4-BE49-F238E27FC236}">
                  <a16:creationId xmlns:a16="http://schemas.microsoft.com/office/drawing/2014/main" id="{808FA33A-0157-DB85-EA56-B7338084206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91361" y="5330860"/>
              <a:ext cx="1362276" cy="1362276"/>
            </a:xfrm>
            <a:prstGeom prst="rect">
              <a:avLst/>
            </a:prstGeom>
          </p:spPr>
        </p:pic>
      </p:grpSp>
    </p:spTree>
    <p:extLst>
      <p:ext uri="{BB962C8B-B14F-4D97-AF65-F5344CB8AC3E}">
        <p14:creationId xmlns:p14="http://schemas.microsoft.com/office/powerpoint/2010/main" val="1888221039"/>
      </p:ext>
    </p:extLst>
  </p:cSld>
  <p:clrMapOvr>
    <a:masterClrMapping/>
  </p:clrMapOvr>
  <p:transition spd="slow" advTm="260576">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8406178C-FB32-41AB-820D-E86326239D1F}"/>
              </a:ext>
            </a:extLst>
          </p:cNvPr>
          <p:cNvSpPr>
            <a:spLocks noGrp="1"/>
          </p:cNvSpPr>
          <p:nvPr>
            <p:ph sz="half" idx="1"/>
          </p:nvPr>
        </p:nvSpPr>
        <p:spPr>
          <a:xfrm>
            <a:off x="512605" y="1997036"/>
            <a:ext cx="1872324" cy="930747"/>
          </a:xfrm>
        </p:spPr>
        <p:txBody>
          <a:bodyPr>
            <a:noAutofit/>
          </a:bodyPr>
          <a:lstStyle/>
          <a:p>
            <a:pPr marL="0" indent="0" algn="ctr">
              <a:buNone/>
            </a:pPr>
            <a:r>
              <a:rPr lang="en-US" sz="1600" b="1">
                <a:solidFill>
                  <a:schemeClr val="tx1"/>
                </a:solidFill>
              </a:rPr>
              <a:t>Authentication &amp; Role-based Access</a:t>
            </a:r>
            <a:r>
              <a:rPr lang="en-US" b="1">
                <a:solidFill>
                  <a:schemeClr val="tx1"/>
                </a:solidFill>
              </a:rPr>
              <a:t/>
            </a:r>
            <a:br>
              <a:rPr lang="en-US" b="1">
                <a:solidFill>
                  <a:schemeClr val="tx1"/>
                </a:solidFill>
              </a:rPr>
            </a:br>
            <a:r>
              <a:rPr lang="en-US"/>
              <a:t>Users have exclusive access to their data</a:t>
            </a:r>
            <a:endParaRPr lang="en-US" sz="400"/>
          </a:p>
        </p:txBody>
      </p:sp>
      <p:sp>
        <p:nvSpPr>
          <p:cNvPr id="11" name="Title 10">
            <a:extLst>
              <a:ext uri="{FF2B5EF4-FFF2-40B4-BE49-F238E27FC236}">
                <a16:creationId xmlns:a16="http://schemas.microsoft.com/office/drawing/2014/main" id="{270D701C-4840-46B8-88CA-764C954D1B62}"/>
              </a:ext>
            </a:extLst>
          </p:cNvPr>
          <p:cNvSpPr>
            <a:spLocks noGrp="1"/>
          </p:cNvSpPr>
          <p:nvPr>
            <p:ph type="title"/>
          </p:nvPr>
        </p:nvSpPr>
        <p:spPr>
          <a:xfrm>
            <a:off x="364815" y="186381"/>
            <a:ext cx="7863840" cy="688086"/>
          </a:xfrm>
        </p:spPr>
        <p:txBody>
          <a:bodyPr/>
          <a:lstStyle/>
          <a:p>
            <a:r>
              <a:rPr lang="en-US" sz="3200" dirty="0" err="1"/>
              <a:t>ActiveScale</a:t>
            </a:r>
            <a:r>
              <a:rPr lang="en-US" sz="3200" dirty="0"/>
              <a:t> – Built for Data Protection </a:t>
            </a:r>
            <a:r>
              <a:rPr lang="en-US" dirty="0"/>
              <a:t/>
            </a:r>
            <a:br>
              <a:rPr lang="en-US" dirty="0"/>
            </a:br>
            <a:r>
              <a:rPr lang="en-US" sz="1600" b="0" dirty="0"/>
              <a:t>Data Security and Data Recoverability</a:t>
            </a:r>
            <a:endParaRPr lang="en-US" sz="2200" b="0" dirty="0"/>
          </a:p>
        </p:txBody>
      </p:sp>
      <p:grpSp>
        <p:nvGrpSpPr>
          <p:cNvPr id="40" name="Group 39">
            <a:extLst>
              <a:ext uri="{FF2B5EF4-FFF2-40B4-BE49-F238E27FC236}">
                <a16:creationId xmlns:a16="http://schemas.microsoft.com/office/drawing/2014/main" id="{B8BEE66A-90A3-4A41-9C93-7A5702656BAE}"/>
              </a:ext>
            </a:extLst>
          </p:cNvPr>
          <p:cNvGrpSpPr/>
          <p:nvPr/>
        </p:nvGrpSpPr>
        <p:grpSpPr>
          <a:xfrm>
            <a:off x="5221699" y="3218028"/>
            <a:ext cx="1421240" cy="583446"/>
            <a:chOff x="2317469" y="3378517"/>
            <a:chExt cx="1421240" cy="583446"/>
          </a:xfrm>
        </p:grpSpPr>
        <p:pic>
          <p:nvPicPr>
            <p:cNvPr id="41" name="Picture 40">
              <a:extLst>
                <a:ext uri="{FF2B5EF4-FFF2-40B4-BE49-F238E27FC236}">
                  <a16:creationId xmlns:a16="http://schemas.microsoft.com/office/drawing/2014/main" id="{AAD4AC28-71B0-44B2-A8FE-5C8C95284B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17469" y="3386888"/>
              <a:ext cx="402432" cy="575075"/>
            </a:xfrm>
            <a:prstGeom prst="rect">
              <a:avLst/>
            </a:prstGeom>
          </p:spPr>
        </p:pic>
        <p:cxnSp>
          <p:nvCxnSpPr>
            <p:cNvPr id="42" name="Straight Arrow Connector 41">
              <a:extLst>
                <a:ext uri="{FF2B5EF4-FFF2-40B4-BE49-F238E27FC236}">
                  <a16:creationId xmlns:a16="http://schemas.microsoft.com/office/drawing/2014/main" id="{E7883F08-67FC-4282-9990-E07E4E0B8197}"/>
                </a:ext>
              </a:extLst>
            </p:cNvPr>
            <p:cNvCxnSpPr>
              <a:cxnSpLocks/>
              <a:endCxn id="53" idx="1"/>
            </p:cNvCxnSpPr>
            <p:nvPr/>
          </p:nvCxnSpPr>
          <p:spPr>
            <a:xfrm>
              <a:off x="2736356" y="3666055"/>
              <a:ext cx="599921" cy="0"/>
            </a:xfrm>
            <a:prstGeom prst="straightConnector1">
              <a:avLst/>
            </a:prstGeom>
            <a:ln w="38100" cmpd="sng">
              <a:solidFill>
                <a:schemeClr val="accent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53" name="Picture 52">
              <a:extLst>
                <a:ext uri="{FF2B5EF4-FFF2-40B4-BE49-F238E27FC236}">
                  <a16:creationId xmlns:a16="http://schemas.microsoft.com/office/drawing/2014/main" id="{1C8A7CA7-9D5C-458A-9965-93B281EF70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6277" y="3378517"/>
              <a:ext cx="402432" cy="575075"/>
            </a:xfrm>
            <a:prstGeom prst="rect">
              <a:avLst/>
            </a:prstGeom>
          </p:spPr>
        </p:pic>
      </p:grpSp>
      <p:grpSp>
        <p:nvGrpSpPr>
          <p:cNvPr id="56" name="Group 55">
            <a:extLst>
              <a:ext uri="{FF2B5EF4-FFF2-40B4-BE49-F238E27FC236}">
                <a16:creationId xmlns:a16="http://schemas.microsoft.com/office/drawing/2014/main" id="{78F54803-9749-4FF3-BC25-67A6255B5DD2}"/>
              </a:ext>
            </a:extLst>
          </p:cNvPr>
          <p:cNvGrpSpPr/>
          <p:nvPr/>
        </p:nvGrpSpPr>
        <p:grpSpPr>
          <a:xfrm>
            <a:off x="2440221" y="3306633"/>
            <a:ext cx="1264822" cy="524220"/>
            <a:chOff x="1149135" y="1341057"/>
            <a:chExt cx="4035230" cy="1672447"/>
          </a:xfrm>
        </p:grpSpPr>
        <p:grpSp>
          <p:nvGrpSpPr>
            <p:cNvPr id="58" name="Group 57">
              <a:extLst>
                <a:ext uri="{FF2B5EF4-FFF2-40B4-BE49-F238E27FC236}">
                  <a16:creationId xmlns:a16="http://schemas.microsoft.com/office/drawing/2014/main" id="{8427FC58-55A8-4EF5-84B0-F0AF4ED646C1}"/>
                </a:ext>
              </a:extLst>
            </p:cNvPr>
            <p:cNvGrpSpPr/>
            <p:nvPr/>
          </p:nvGrpSpPr>
          <p:grpSpPr>
            <a:xfrm>
              <a:off x="4032138" y="1601167"/>
              <a:ext cx="1152227" cy="1152226"/>
              <a:chOff x="1927703" y="1264857"/>
              <a:chExt cx="1672448" cy="1672447"/>
            </a:xfrm>
          </p:grpSpPr>
          <p:sp>
            <p:nvSpPr>
              <p:cNvPr id="73" name="Oval 72">
                <a:extLst>
                  <a:ext uri="{FF2B5EF4-FFF2-40B4-BE49-F238E27FC236}">
                    <a16:creationId xmlns:a16="http://schemas.microsoft.com/office/drawing/2014/main" id="{905BD7E5-E1EF-4A55-8CA5-DC26CAD31904}"/>
                  </a:ext>
                </a:extLst>
              </p:cNvPr>
              <p:cNvSpPr/>
              <p:nvPr/>
            </p:nvSpPr>
            <p:spPr>
              <a:xfrm>
                <a:off x="1927703" y="1264857"/>
                <a:ext cx="1672448" cy="16724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fontAlgn="auto">
                  <a:spcBef>
                    <a:spcPts val="0"/>
                  </a:spcBef>
                  <a:spcAft>
                    <a:spcPts val="0"/>
                  </a:spcAft>
                </a:pPr>
                <a:endParaRPr lang="en-US" sz="1600">
                  <a:solidFill>
                    <a:srgbClr val="FFFFFF"/>
                  </a:solidFill>
                  <a:latin typeface="Calibri" panose="020F0502020204030204"/>
                </a:endParaRPr>
              </a:p>
            </p:txBody>
          </p:sp>
          <p:sp>
            <p:nvSpPr>
              <p:cNvPr id="74" name="Oval 73">
                <a:extLst>
                  <a:ext uri="{FF2B5EF4-FFF2-40B4-BE49-F238E27FC236}">
                    <a16:creationId xmlns:a16="http://schemas.microsoft.com/office/drawing/2014/main" id="{E6D9157E-4E83-4DF2-9BCF-1F7BDF8DD79B}"/>
                  </a:ext>
                </a:extLst>
              </p:cNvPr>
              <p:cNvSpPr/>
              <p:nvPr/>
            </p:nvSpPr>
            <p:spPr>
              <a:xfrm>
                <a:off x="2003903" y="1341057"/>
                <a:ext cx="1520048" cy="1520047"/>
              </a:xfrm>
              <a:prstGeom prst="ellipse">
                <a:avLst/>
              </a:prstGeom>
              <a:solidFill>
                <a:srgbClr val="6B7B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fontAlgn="auto">
                  <a:spcBef>
                    <a:spcPts val="0"/>
                  </a:spcBef>
                  <a:spcAft>
                    <a:spcPts val="0"/>
                  </a:spcAft>
                </a:pPr>
                <a:endParaRPr lang="en-US" sz="1600">
                  <a:solidFill>
                    <a:srgbClr val="FFFFFF"/>
                  </a:solidFill>
                  <a:latin typeface="Calibri" panose="020F0502020204030204"/>
                </a:endParaRPr>
              </a:p>
            </p:txBody>
          </p:sp>
        </p:grpSp>
        <p:grpSp>
          <p:nvGrpSpPr>
            <p:cNvPr id="61" name="Group 60">
              <a:extLst>
                <a:ext uri="{FF2B5EF4-FFF2-40B4-BE49-F238E27FC236}">
                  <a16:creationId xmlns:a16="http://schemas.microsoft.com/office/drawing/2014/main" id="{B309CE33-F7D7-4E8A-853D-7CDC9C9A76BF}"/>
                </a:ext>
              </a:extLst>
            </p:cNvPr>
            <p:cNvGrpSpPr/>
            <p:nvPr/>
          </p:nvGrpSpPr>
          <p:grpSpPr>
            <a:xfrm>
              <a:off x="3403217" y="1543558"/>
              <a:ext cx="1267446" cy="1267445"/>
              <a:chOff x="1927703" y="1264857"/>
              <a:chExt cx="1672448" cy="1672447"/>
            </a:xfrm>
          </p:grpSpPr>
          <p:sp>
            <p:nvSpPr>
              <p:cNvPr id="71" name="Oval 70">
                <a:extLst>
                  <a:ext uri="{FF2B5EF4-FFF2-40B4-BE49-F238E27FC236}">
                    <a16:creationId xmlns:a16="http://schemas.microsoft.com/office/drawing/2014/main" id="{E81E43A5-E397-4245-BB93-B900D9578971}"/>
                  </a:ext>
                </a:extLst>
              </p:cNvPr>
              <p:cNvSpPr/>
              <p:nvPr/>
            </p:nvSpPr>
            <p:spPr>
              <a:xfrm>
                <a:off x="1927703" y="1264857"/>
                <a:ext cx="1672448" cy="16724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fontAlgn="auto">
                  <a:spcBef>
                    <a:spcPts val="0"/>
                  </a:spcBef>
                  <a:spcAft>
                    <a:spcPts val="0"/>
                  </a:spcAft>
                </a:pPr>
                <a:endParaRPr lang="en-US" sz="1600">
                  <a:solidFill>
                    <a:srgbClr val="FFFFFF"/>
                  </a:solidFill>
                  <a:latin typeface="Calibri" panose="020F0502020204030204"/>
                </a:endParaRPr>
              </a:p>
            </p:txBody>
          </p:sp>
          <p:sp>
            <p:nvSpPr>
              <p:cNvPr id="72" name="Oval 71">
                <a:extLst>
                  <a:ext uri="{FF2B5EF4-FFF2-40B4-BE49-F238E27FC236}">
                    <a16:creationId xmlns:a16="http://schemas.microsoft.com/office/drawing/2014/main" id="{7B9E65D7-BF33-48E5-80F4-ECC7F8883C7D}"/>
                  </a:ext>
                </a:extLst>
              </p:cNvPr>
              <p:cNvSpPr/>
              <p:nvPr/>
            </p:nvSpPr>
            <p:spPr>
              <a:xfrm>
                <a:off x="2003903" y="1341057"/>
                <a:ext cx="1520048" cy="1520047"/>
              </a:xfrm>
              <a:prstGeom prst="ellipse">
                <a:avLst/>
              </a:prstGeom>
              <a:solidFill>
                <a:srgbClr val="6B7B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fontAlgn="auto">
                  <a:spcBef>
                    <a:spcPts val="0"/>
                  </a:spcBef>
                  <a:spcAft>
                    <a:spcPts val="0"/>
                  </a:spcAft>
                </a:pPr>
                <a:endParaRPr lang="en-US" sz="1600">
                  <a:solidFill>
                    <a:srgbClr val="FFFFFF"/>
                  </a:solidFill>
                  <a:latin typeface="Calibri" panose="020F0502020204030204"/>
                </a:endParaRPr>
              </a:p>
            </p:txBody>
          </p:sp>
        </p:grpSp>
        <p:grpSp>
          <p:nvGrpSpPr>
            <p:cNvPr id="62" name="Group 61">
              <a:extLst>
                <a:ext uri="{FF2B5EF4-FFF2-40B4-BE49-F238E27FC236}">
                  <a16:creationId xmlns:a16="http://schemas.microsoft.com/office/drawing/2014/main" id="{E7113C43-26D2-478D-92EA-322B8F6B85CB}"/>
                </a:ext>
              </a:extLst>
            </p:cNvPr>
            <p:cNvGrpSpPr/>
            <p:nvPr/>
          </p:nvGrpSpPr>
          <p:grpSpPr>
            <a:xfrm>
              <a:off x="2629472" y="1463055"/>
              <a:ext cx="1428452" cy="1428451"/>
              <a:chOff x="1927703" y="1264857"/>
              <a:chExt cx="1672448" cy="1672447"/>
            </a:xfrm>
          </p:grpSpPr>
          <p:sp>
            <p:nvSpPr>
              <p:cNvPr id="69" name="Oval 68">
                <a:extLst>
                  <a:ext uri="{FF2B5EF4-FFF2-40B4-BE49-F238E27FC236}">
                    <a16:creationId xmlns:a16="http://schemas.microsoft.com/office/drawing/2014/main" id="{8700D792-DD24-4453-B20D-D2D86FCF1937}"/>
                  </a:ext>
                </a:extLst>
              </p:cNvPr>
              <p:cNvSpPr/>
              <p:nvPr/>
            </p:nvSpPr>
            <p:spPr>
              <a:xfrm>
                <a:off x="1927703" y="1264857"/>
                <a:ext cx="1672448" cy="16724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fontAlgn="auto">
                  <a:spcBef>
                    <a:spcPts val="0"/>
                  </a:spcBef>
                  <a:spcAft>
                    <a:spcPts val="0"/>
                  </a:spcAft>
                </a:pPr>
                <a:endParaRPr lang="en-US" sz="1600">
                  <a:solidFill>
                    <a:srgbClr val="FFFFFF"/>
                  </a:solidFill>
                  <a:latin typeface="Calibri" panose="020F0502020204030204"/>
                </a:endParaRPr>
              </a:p>
            </p:txBody>
          </p:sp>
          <p:sp>
            <p:nvSpPr>
              <p:cNvPr id="70" name="Oval 69">
                <a:extLst>
                  <a:ext uri="{FF2B5EF4-FFF2-40B4-BE49-F238E27FC236}">
                    <a16:creationId xmlns:a16="http://schemas.microsoft.com/office/drawing/2014/main" id="{4BC27ADB-56BA-48F2-B16B-46D710B1FFE2}"/>
                  </a:ext>
                </a:extLst>
              </p:cNvPr>
              <p:cNvSpPr/>
              <p:nvPr/>
            </p:nvSpPr>
            <p:spPr>
              <a:xfrm>
                <a:off x="2003903" y="1341057"/>
                <a:ext cx="1520048" cy="1520047"/>
              </a:xfrm>
              <a:prstGeom prst="ellipse">
                <a:avLst/>
              </a:prstGeom>
              <a:solidFill>
                <a:srgbClr val="6B7B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fontAlgn="auto">
                  <a:spcBef>
                    <a:spcPts val="0"/>
                  </a:spcBef>
                  <a:spcAft>
                    <a:spcPts val="0"/>
                  </a:spcAft>
                </a:pPr>
                <a:endParaRPr lang="en-US" sz="1600">
                  <a:solidFill>
                    <a:srgbClr val="FFFFFF"/>
                  </a:solidFill>
                  <a:latin typeface="Calibri" panose="020F0502020204030204"/>
                </a:endParaRPr>
              </a:p>
            </p:txBody>
          </p:sp>
        </p:grpSp>
        <p:grpSp>
          <p:nvGrpSpPr>
            <p:cNvPr id="63" name="Group 62">
              <a:extLst>
                <a:ext uri="{FF2B5EF4-FFF2-40B4-BE49-F238E27FC236}">
                  <a16:creationId xmlns:a16="http://schemas.microsoft.com/office/drawing/2014/main" id="{D4C909A6-0B80-4914-93F6-8F839BECBEBB}"/>
                </a:ext>
              </a:extLst>
            </p:cNvPr>
            <p:cNvGrpSpPr/>
            <p:nvPr/>
          </p:nvGrpSpPr>
          <p:grpSpPr>
            <a:xfrm>
              <a:off x="1916024" y="1412283"/>
              <a:ext cx="1529995" cy="1529994"/>
              <a:chOff x="1927703" y="1264857"/>
              <a:chExt cx="1672448" cy="1672447"/>
            </a:xfrm>
          </p:grpSpPr>
          <p:sp>
            <p:nvSpPr>
              <p:cNvPr id="67" name="Oval 66">
                <a:extLst>
                  <a:ext uri="{FF2B5EF4-FFF2-40B4-BE49-F238E27FC236}">
                    <a16:creationId xmlns:a16="http://schemas.microsoft.com/office/drawing/2014/main" id="{08A96C8A-8E10-432E-ACFF-08A293314343}"/>
                  </a:ext>
                </a:extLst>
              </p:cNvPr>
              <p:cNvSpPr/>
              <p:nvPr/>
            </p:nvSpPr>
            <p:spPr>
              <a:xfrm>
                <a:off x="1927703" y="1264857"/>
                <a:ext cx="1672448" cy="16724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fontAlgn="auto">
                  <a:spcBef>
                    <a:spcPts val="0"/>
                  </a:spcBef>
                  <a:spcAft>
                    <a:spcPts val="0"/>
                  </a:spcAft>
                </a:pPr>
                <a:endParaRPr lang="en-US" sz="1600">
                  <a:solidFill>
                    <a:srgbClr val="FFFFFF"/>
                  </a:solidFill>
                  <a:latin typeface="Calibri" panose="020F0502020204030204"/>
                </a:endParaRPr>
              </a:p>
            </p:txBody>
          </p:sp>
          <p:sp>
            <p:nvSpPr>
              <p:cNvPr id="68" name="Oval 67">
                <a:extLst>
                  <a:ext uri="{FF2B5EF4-FFF2-40B4-BE49-F238E27FC236}">
                    <a16:creationId xmlns:a16="http://schemas.microsoft.com/office/drawing/2014/main" id="{2A467760-BFCB-4386-911A-8158EC4D0CD7}"/>
                  </a:ext>
                </a:extLst>
              </p:cNvPr>
              <p:cNvSpPr/>
              <p:nvPr/>
            </p:nvSpPr>
            <p:spPr>
              <a:xfrm>
                <a:off x="2003903" y="1341057"/>
                <a:ext cx="1520048" cy="1520047"/>
              </a:xfrm>
              <a:prstGeom prst="ellipse">
                <a:avLst/>
              </a:prstGeom>
              <a:solidFill>
                <a:srgbClr val="6B7B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fontAlgn="auto">
                  <a:spcBef>
                    <a:spcPts val="0"/>
                  </a:spcBef>
                  <a:spcAft>
                    <a:spcPts val="0"/>
                  </a:spcAft>
                </a:pPr>
                <a:endParaRPr lang="en-US" sz="1600">
                  <a:solidFill>
                    <a:srgbClr val="FFFFFF"/>
                  </a:solidFill>
                  <a:latin typeface="Calibri" panose="020F0502020204030204"/>
                </a:endParaRPr>
              </a:p>
            </p:txBody>
          </p:sp>
        </p:grpSp>
        <p:grpSp>
          <p:nvGrpSpPr>
            <p:cNvPr id="64" name="Group 63">
              <a:extLst>
                <a:ext uri="{FF2B5EF4-FFF2-40B4-BE49-F238E27FC236}">
                  <a16:creationId xmlns:a16="http://schemas.microsoft.com/office/drawing/2014/main" id="{6B41851E-A926-4EB1-8C2C-AD9DF11F2C1F}"/>
                </a:ext>
              </a:extLst>
            </p:cNvPr>
            <p:cNvGrpSpPr/>
            <p:nvPr/>
          </p:nvGrpSpPr>
          <p:grpSpPr>
            <a:xfrm>
              <a:off x="1149135" y="1341057"/>
              <a:ext cx="1672448" cy="1672447"/>
              <a:chOff x="1927703" y="1264857"/>
              <a:chExt cx="1672448" cy="1672447"/>
            </a:xfrm>
          </p:grpSpPr>
          <p:sp>
            <p:nvSpPr>
              <p:cNvPr id="65" name="Oval 64">
                <a:extLst>
                  <a:ext uri="{FF2B5EF4-FFF2-40B4-BE49-F238E27FC236}">
                    <a16:creationId xmlns:a16="http://schemas.microsoft.com/office/drawing/2014/main" id="{FD4EEF0E-6C3A-493B-9158-EA3A8BECD618}"/>
                  </a:ext>
                </a:extLst>
              </p:cNvPr>
              <p:cNvSpPr/>
              <p:nvPr/>
            </p:nvSpPr>
            <p:spPr>
              <a:xfrm>
                <a:off x="1927703" y="1264857"/>
                <a:ext cx="1672448" cy="16724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fontAlgn="auto">
                  <a:spcBef>
                    <a:spcPts val="0"/>
                  </a:spcBef>
                  <a:spcAft>
                    <a:spcPts val="0"/>
                  </a:spcAft>
                </a:pPr>
                <a:endParaRPr lang="en-US" sz="1600">
                  <a:solidFill>
                    <a:srgbClr val="FFFFFF"/>
                  </a:solidFill>
                  <a:latin typeface="Calibri" panose="020F0502020204030204"/>
                </a:endParaRPr>
              </a:p>
            </p:txBody>
          </p:sp>
          <p:sp>
            <p:nvSpPr>
              <p:cNvPr id="66" name="Oval 65">
                <a:extLst>
                  <a:ext uri="{FF2B5EF4-FFF2-40B4-BE49-F238E27FC236}">
                    <a16:creationId xmlns:a16="http://schemas.microsoft.com/office/drawing/2014/main" id="{FE1F2085-A182-49DD-980B-09ACE5056968}"/>
                  </a:ext>
                </a:extLst>
              </p:cNvPr>
              <p:cNvSpPr/>
              <p:nvPr/>
            </p:nvSpPr>
            <p:spPr>
              <a:xfrm>
                <a:off x="2003903" y="1341057"/>
                <a:ext cx="1520048" cy="152004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fontAlgn="auto">
                  <a:spcBef>
                    <a:spcPts val="0"/>
                  </a:spcBef>
                  <a:spcAft>
                    <a:spcPts val="0"/>
                  </a:spcAft>
                </a:pPr>
                <a:endParaRPr lang="en-US" sz="1600">
                  <a:solidFill>
                    <a:srgbClr val="FFFFFF"/>
                  </a:solidFill>
                  <a:latin typeface="Calibri" panose="020F0502020204030204"/>
                </a:endParaRPr>
              </a:p>
            </p:txBody>
          </p:sp>
        </p:grpSp>
      </p:grpSp>
      <p:sp>
        <p:nvSpPr>
          <p:cNvPr id="77" name="Content Placeholder 9">
            <a:extLst>
              <a:ext uri="{FF2B5EF4-FFF2-40B4-BE49-F238E27FC236}">
                <a16:creationId xmlns:a16="http://schemas.microsoft.com/office/drawing/2014/main" id="{FFABFD11-9296-4348-B419-3517AFF72B85}"/>
              </a:ext>
            </a:extLst>
          </p:cNvPr>
          <p:cNvSpPr txBox="1">
            <a:spLocks/>
          </p:cNvSpPr>
          <p:nvPr/>
        </p:nvSpPr>
        <p:spPr bwMode="auto">
          <a:xfrm>
            <a:off x="4897796" y="3875504"/>
            <a:ext cx="2069049" cy="9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0" rIns="91440" bIns="0" numCol="1" anchor="t" anchorCtr="0" compatLnSpc="1">
            <a:prstTxWarp prst="textNoShape">
              <a:avLst/>
            </a:prstTxWarp>
            <a:noAutofit/>
          </a:bodyPr>
          <a:lstStyle>
            <a:lvl1pPr marL="227013" indent="-227013" algn="l" defTabSz="914400" rtl="0" eaLnBrk="1" fontAlgn="base" latinLnBrk="0" hangingPunct="1">
              <a:spcBef>
                <a:spcPts val="300"/>
              </a:spcBef>
              <a:spcAft>
                <a:spcPts val="300"/>
              </a:spcAft>
              <a:buSzPct val="95000"/>
              <a:buBlip>
                <a:blip r:embed="rId4"/>
              </a:buBlip>
              <a:defRPr lang="en-US" sz="2000" kern="1200" baseline="0" dirty="0" smtClean="0">
                <a:solidFill>
                  <a:schemeClr val="tx2"/>
                </a:solidFill>
                <a:latin typeface="+mn-lt"/>
                <a:ea typeface="+mn-ea"/>
                <a:cs typeface="+mn-cs"/>
              </a:defRPr>
            </a:lvl1pPr>
            <a:lvl2pPr marL="569913" indent="-171450" algn="l" defTabSz="914400" rtl="0" eaLnBrk="1" fontAlgn="base" latinLnBrk="0" hangingPunct="1">
              <a:spcBef>
                <a:spcPct val="0"/>
              </a:spcBef>
              <a:spcAft>
                <a:spcPts val="200"/>
              </a:spcAft>
              <a:buClr>
                <a:srgbClr val="0F73C3"/>
              </a:buClr>
              <a:buSzPct val="95000"/>
              <a:buFont typeface="Arial" charset="0"/>
              <a:buChar char="–"/>
              <a:defRPr lang="en-US" sz="1800" kern="1200" baseline="0" dirty="0" smtClean="0">
                <a:solidFill>
                  <a:schemeClr val="tx2"/>
                </a:solidFill>
                <a:latin typeface="+mn-lt"/>
                <a:ea typeface="+mn-ea"/>
                <a:cs typeface="+mn-cs"/>
              </a:defRPr>
            </a:lvl2pPr>
            <a:lvl3pPr marL="858838" indent="-173038" algn="l" defTabSz="914400" rtl="0" eaLnBrk="1" fontAlgn="base" latinLnBrk="0" hangingPunct="1">
              <a:spcBef>
                <a:spcPts val="200"/>
              </a:spcBef>
              <a:spcAft>
                <a:spcPts val="200"/>
              </a:spcAft>
              <a:buClr>
                <a:srgbClr val="0F73C3"/>
              </a:buClr>
              <a:buFont typeface="Wingdings" charset="0"/>
              <a:buChar char="§"/>
              <a:defRPr lang="en-US" sz="1600" kern="1200" baseline="0" dirty="0" smtClean="0">
                <a:solidFill>
                  <a:schemeClr val="tx2"/>
                </a:solidFill>
                <a:latin typeface="+mn-lt"/>
                <a:ea typeface="+mn-ea"/>
                <a:cs typeface="+mn-cs"/>
              </a:defRPr>
            </a:lvl3pPr>
            <a:lvl4pPr marL="1084263" indent="-109538" algn="l" defTabSz="914400" rtl="0" eaLnBrk="1" fontAlgn="base" latinLnBrk="0" hangingPunct="1">
              <a:spcBef>
                <a:spcPts val="200"/>
              </a:spcBef>
              <a:spcAft>
                <a:spcPts val="200"/>
              </a:spcAft>
              <a:buClr>
                <a:srgbClr val="0F73C3"/>
              </a:buClr>
              <a:buFont typeface="Arial" charset="0"/>
              <a:buChar char="•"/>
              <a:defRPr lang="en-US" sz="1600" kern="1200" baseline="0" dirty="0" smtClean="0">
                <a:solidFill>
                  <a:schemeClr val="tx2"/>
                </a:solidFill>
                <a:latin typeface="+mn-lt"/>
                <a:ea typeface="+mn-ea"/>
                <a:cs typeface="+mn-cs"/>
              </a:defRPr>
            </a:lvl4pPr>
            <a:lvl5pPr marL="1255713" indent="-109538" algn="l" defTabSz="914400" rtl="0" eaLnBrk="1" fontAlgn="base" latinLnBrk="0" hangingPunct="1">
              <a:spcBef>
                <a:spcPts val="200"/>
              </a:spcBef>
              <a:spcAft>
                <a:spcPts val="200"/>
              </a:spcAft>
              <a:buClr>
                <a:srgbClr val="0F73C3"/>
              </a:buClr>
              <a:buFont typeface="Arial" charset="0"/>
              <a:buChar char="»"/>
              <a:defRPr lang="en-US" sz="1400" kern="1200" baseline="0" dirty="0" smtClean="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rgbClr val="454545"/>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8">
              <a:buNone/>
            </a:pPr>
            <a:r>
              <a:rPr lang="en-US" sz="1600" b="1" dirty="0">
                <a:solidFill>
                  <a:srgbClr val="0F73C3"/>
                </a:solidFill>
                <a:latin typeface="Calibri" panose="020F0502020204030204"/>
              </a:rPr>
              <a:t>Bucket Replication</a:t>
            </a:r>
            <a:br>
              <a:rPr lang="en-US" sz="1600" b="1" dirty="0">
                <a:solidFill>
                  <a:srgbClr val="0F73C3"/>
                </a:solidFill>
                <a:latin typeface="Calibri" panose="020F0502020204030204"/>
              </a:rPr>
            </a:br>
            <a:r>
              <a:rPr lang="en-US" sz="1400" dirty="0">
                <a:solidFill>
                  <a:srgbClr val="222222"/>
                </a:solidFill>
                <a:latin typeface="Calibri" panose="020F0502020204030204"/>
              </a:rPr>
              <a:t>Copy a bucket of objects to S3-compatible storage over distance</a:t>
            </a:r>
          </a:p>
          <a:p>
            <a:pPr marL="0" indent="0" algn="ctr" defTabSz="914378">
              <a:buNone/>
            </a:pPr>
            <a:endParaRPr lang="en-US" sz="400" dirty="0">
              <a:solidFill>
                <a:srgbClr val="222222"/>
              </a:solidFill>
              <a:latin typeface="Calibri" panose="020F0502020204030204"/>
            </a:endParaRPr>
          </a:p>
          <a:p>
            <a:pPr marL="0" indent="0" algn="ctr" defTabSz="914378">
              <a:buNone/>
            </a:pPr>
            <a:endParaRPr lang="en-US" sz="1400" dirty="0">
              <a:solidFill>
                <a:srgbClr val="222222"/>
              </a:solidFill>
              <a:latin typeface="Calibri" panose="020F0502020204030204"/>
            </a:endParaRPr>
          </a:p>
        </p:txBody>
      </p:sp>
      <p:sp>
        <p:nvSpPr>
          <p:cNvPr id="78" name="Content Placeholder 9">
            <a:extLst>
              <a:ext uri="{FF2B5EF4-FFF2-40B4-BE49-F238E27FC236}">
                <a16:creationId xmlns:a16="http://schemas.microsoft.com/office/drawing/2014/main" id="{56BAF5A7-8C5A-47CD-8D3B-5DD5A55CF16F}"/>
              </a:ext>
            </a:extLst>
          </p:cNvPr>
          <p:cNvSpPr txBox="1">
            <a:spLocks/>
          </p:cNvSpPr>
          <p:nvPr/>
        </p:nvSpPr>
        <p:spPr bwMode="auto">
          <a:xfrm>
            <a:off x="1899058" y="3875505"/>
            <a:ext cx="2347149" cy="81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0" rIns="91440" bIns="0" numCol="1" anchor="t" anchorCtr="0" compatLnSpc="1">
            <a:prstTxWarp prst="textNoShape">
              <a:avLst/>
            </a:prstTxWarp>
            <a:noAutofit/>
          </a:bodyPr>
          <a:lstStyle>
            <a:lvl1pPr marL="227013" indent="-227013" algn="l" defTabSz="914400" rtl="0" eaLnBrk="1" fontAlgn="base" latinLnBrk="0" hangingPunct="1">
              <a:spcBef>
                <a:spcPts val="300"/>
              </a:spcBef>
              <a:spcAft>
                <a:spcPts val="300"/>
              </a:spcAft>
              <a:buSzPct val="95000"/>
              <a:buBlip>
                <a:blip r:embed="rId4"/>
              </a:buBlip>
              <a:defRPr lang="en-US" sz="2000" kern="1200" baseline="0" dirty="0" smtClean="0">
                <a:solidFill>
                  <a:schemeClr val="tx2"/>
                </a:solidFill>
                <a:latin typeface="+mn-lt"/>
                <a:ea typeface="+mn-ea"/>
                <a:cs typeface="+mn-cs"/>
              </a:defRPr>
            </a:lvl1pPr>
            <a:lvl2pPr marL="569913" indent="-171450" algn="l" defTabSz="914400" rtl="0" eaLnBrk="1" fontAlgn="base" latinLnBrk="0" hangingPunct="1">
              <a:spcBef>
                <a:spcPct val="0"/>
              </a:spcBef>
              <a:spcAft>
                <a:spcPts val="200"/>
              </a:spcAft>
              <a:buClr>
                <a:srgbClr val="0F73C3"/>
              </a:buClr>
              <a:buSzPct val="95000"/>
              <a:buFont typeface="Arial" charset="0"/>
              <a:buChar char="–"/>
              <a:defRPr lang="en-US" sz="1800" kern="1200" baseline="0" dirty="0" smtClean="0">
                <a:solidFill>
                  <a:schemeClr val="tx2"/>
                </a:solidFill>
                <a:latin typeface="+mn-lt"/>
                <a:ea typeface="+mn-ea"/>
                <a:cs typeface="+mn-cs"/>
              </a:defRPr>
            </a:lvl2pPr>
            <a:lvl3pPr marL="858838" indent="-173038" algn="l" defTabSz="914400" rtl="0" eaLnBrk="1" fontAlgn="base" latinLnBrk="0" hangingPunct="1">
              <a:spcBef>
                <a:spcPts val="200"/>
              </a:spcBef>
              <a:spcAft>
                <a:spcPts val="200"/>
              </a:spcAft>
              <a:buClr>
                <a:srgbClr val="0F73C3"/>
              </a:buClr>
              <a:buFont typeface="Wingdings" charset="0"/>
              <a:buChar char="§"/>
              <a:defRPr lang="en-US" sz="1600" kern="1200" baseline="0" dirty="0" smtClean="0">
                <a:solidFill>
                  <a:schemeClr val="tx2"/>
                </a:solidFill>
                <a:latin typeface="+mn-lt"/>
                <a:ea typeface="+mn-ea"/>
                <a:cs typeface="+mn-cs"/>
              </a:defRPr>
            </a:lvl3pPr>
            <a:lvl4pPr marL="1084263" indent="-109538" algn="l" defTabSz="914400" rtl="0" eaLnBrk="1" fontAlgn="base" latinLnBrk="0" hangingPunct="1">
              <a:spcBef>
                <a:spcPts val="200"/>
              </a:spcBef>
              <a:spcAft>
                <a:spcPts val="200"/>
              </a:spcAft>
              <a:buClr>
                <a:srgbClr val="0F73C3"/>
              </a:buClr>
              <a:buFont typeface="Arial" charset="0"/>
              <a:buChar char="•"/>
              <a:defRPr lang="en-US" sz="1600" kern="1200" baseline="0" dirty="0" smtClean="0">
                <a:solidFill>
                  <a:schemeClr val="tx2"/>
                </a:solidFill>
                <a:latin typeface="+mn-lt"/>
                <a:ea typeface="+mn-ea"/>
                <a:cs typeface="+mn-cs"/>
              </a:defRPr>
            </a:lvl4pPr>
            <a:lvl5pPr marL="1255713" indent="-109538" algn="l" defTabSz="914400" rtl="0" eaLnBrk="1" fontAlgn="base" latinLnBrk="0" hangingPunct="1">
              <a:spcBef>
                <a:spcPts val="200"/>
              </a:spcBef>
              <a:spcAft>
                <a:spcPts val="200"/>
              </a:spcAft>
              <a:buClr>
                <a:srgbClr val="0F73C3"/>
              </a:buClr>
              <a:buFont typeface="Arial" charset="0"/>
              <a:buChar char="»"/>
              <a:defRPr lang="en-US" sz="1400" kern="1200" baseline="0" dirty="0" smtClean="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rgbClr val="454545"/>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8">
              <a:buNone/>
            </a:pPr>
            <a:r>
              <a:rPr lang="en-US" sz="1600" b="1">
                <a:solidFill>
                  <a:srgbClr val="0F73C3"/>
                </a:solidFill>
                <a:latin typeface="Calibri" panose="020F0502020204030204"/>
              </a:rPr>
              <a:t>Object Versioning</a:t>
            </a:r>
            <a:br>
              <a:rPr lang="en-US" sz="1600" b="1">
                <a:solidFill>
                  <a:srgbClr val="0F73C3"/>
                </a:solidFill>
                <a:latin typeface="Calibri" panose="020F0502020204030204"/>
              </a:rPr>
            </a:br>
            <a:r>
              <a:rPr lang="en-US" sz="1400">
                <a:solidFill>
                  <a:srgbClr val="222222"/>
                </a:solidFill>
                <a:latin typeface="Calibri" panose="020F0502020204030204"/>
              </a:rPr>
              <a:t>Preserve multiple versions of an object for easy recovery</a:t>
            </a:r>
          </a:p>
          <a:p>
            <a:pPr marL="0" indent="0" algn="ctr" defTabSz="914378">
              <a:buNone/>
            </a:pPr>
            <a:endParaRPr lang="en-US" sz="1400">
              <a:solidFill>
                <a:srgbClr val="222222"/>
              </a:solidFill>
              <a:latin typeface="Calibri" panose="020F0502020204030204"/>
            </a:endParaRPr>
          </a:p>
        </p:txBody>
      </p:sp>
      <p:sp>
        <p:nvSpPr>
          <p:cNvPr id="76" name="Content Placeholder 9">
            <a:extLst>
              <a:ext uri="{FF2B5EF4-FFF2-40B4-BE49-F238E27FC236}">
                <a16:creationId xmlns:a16="http://schemas.microsoft.com/office/drawing/2014/main" id="{B5BD109D-E33E-4AD3-A377-8C36EBC66052}"/>
              </a:ext>
            </a:extLst>
          </p:cNvPr>
          <p:cNvSpPr txBox="1">
            <a:spLocks/>
          </p:cNvSpPr>
          <p:nvPr/>
        </p:nvSpPr>
        <p:spPr bwMode="auto">
          <a:xfrm>
            <a:off x="6713197" y="1997035"/>
            <a:ext cx="1893704" cy="92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0" rIns="91440" bIns="0" numCol="1" anchor="t" anchorCtr="0" compatLnSpc="1">
            <a:prstTxWarp prst="textNoShape">
              <a:avLst/>
            </a:prstTxWarp>
            <a:noAutofit/>
          </a:bodyPr>
          <a:lstStyle>
            <a:lvl1pPr marL="227013" indent="-227013" algn="l" defTabSz="914400" rtl="0" eaLnBrk="1" fontAlgn="base" latinLnBrk="0" hangingPunct="1">
              <a:spcBef>
                <a:spcPts val="300"/>
              </a:spcBef>
              <a:spcAft>
                <a:spcPts val="300"/>
              </a:spcAft>
              <a:buSzPct val="95000"/>
              <a:buBlip>
                <a:blip r:embed="rId4"/>
              </a:buBlip>
              <a:defRPr lang="en-US" sz="2000" kern="1200" baseline="0" dirty="0" smtClean="0">
                <a:solidFill>
                  <a:schemeClr val="tx2"/>
                </a:solidFill>
                <a:latin typeface="+mn-lt"/>
                <a:ea typeface="+mn-ea"/>
                <a:cs typeface="+mn-cs"/>
              </a:defRPr>
            </a:lvl1pPr>
            <a:lvl2pPr marL="569913" indent="-171450" algn="l" defTabSz="914400" rtl="0" eaLnBrk="1" fontAlgn="base" latinLnBrk="0" hangingPunct="1">
              <a:spcBef>
                <a:spcPct val="0"/>
              </a:spcBef>
              <a:spcAft>
                <a:spcPts val="200"/>
              </a:spcAft>
              <a:buClr>
                <a:srgbClr val="0F73C3"/>
              </a:buClr>
              <a:buSzPct val="95000"/>
              <a:buFont typeface="Arial" charset="0"/>
              <a:buChar char="–"/>
              <a:defRPr lang="en-US" sz="1800" kern="1200" baseline="0" dirty="0" smtClean="0">
                <a:solidFill>
                  <a:schemeClr val="tx2"/>
                </a:solidFill>
                <a:latin typeface="+mn-lt"/>
                <a:ea typeface="+mn-ea"/>
                <a:cs typeface="+mn-cs"/>
              </a:defRPr>
            </a:lvl2pPr>
            <a:lvl3pPr marL="858838" indent="-173038" algn="l" defTabSz="914400" rtl="0" eaLnBrk="1" fontAlgn="base" latinLnBrk="0" hangingPunct="1">
              <a:spcBef>
                <a:spcPts val="200"/>
              </a:spcBef>
              <a:spcAft>
                <a:spcPts val="200"/>
              </a:spcAft>
              <a:buClr>
                <a:srgbClr val="0F73C3"/>
              </a:buClr>
              <a:buFont typeface="Wingdings" charset="0"/>
              <a:buChar char="§"/>
              <a:defRPr lang="en-US" sz="1600" kern="1200" baseline="0" dirty="0" smtClean="0">
                <a:solidFill>
                  <a:schemeClr val="tx2"/>
                </a:solidFill>
                <a:latin typeface="+mn-lt"/>
                <a:ea typeface="+mn-ea"/>
                <a:cs typeface="+mn-cs"/>
              </a:defRPr>
            </a:lvl3pPr>
            <a:lvl4pPr marL="1084263" indent="-109538" algn="l" defTabSz="914400" rtl="0" eaLnBrk="1" fontAlgn="base" latinLnBrk="0" hangingPunct="1">
              <a:spcBef>
                <a:spcPts val="200"/>
              </a:spcBef>
              <a:spcAft>
                <a:spcPts val="200"/>
              </a:spcAft>
              <a:buClr>
                <a:srgbClr val="0F73C3"/>
              </a:buClr>
              <a:buFont typeface="Arial" charset="0"/>
              <a:buChar char="•"/>
              <a:defRPr lang="en-US" sz="1600" kern="1200" baseline="0" dirty="0" smtClean="0">
                <a:solidFill>
                  <a:schemeClr val="tx2"/>
                </a:solidFill>
                <a:latin typeface="+mn-lt"/>
                <a:ea typeface="+mn-ea"/>
                <a:cs typeface="+mn-cs"/>
              </a:defRPr>
            </a:lvl4pPr>
            <a:lvl5pPr marL="1255713" indent="-109538" algn="l" defTabSz="914400" rtl="0" eaLnBrk="1" fontAlgn="base" latinLnBrk="0" hangingPunct="1">
              <a:spcBef>
                <a:spcPts val="200"/>
              </a:spcBef>
              <a:spcAft>
                <a:spcPts val="200"/>
              </a:spcAft>
              <a:buClr>
                <a:srgbClr val="0F73C3"/>
              </a:buClr>
              <a:buFont typeface="Arial" charset="0"/>
              <a:buChar char="»"/>
              <a:defRPr lang="en-US" sz="1400" kern="1200" baseline="0" dirty="0" smtClean="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rgbClr val="454545"/>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8">
              <a:buNone/>
            </a:pPr>
            <a:r>
              <a:rPr lang="en-US" sz="1600" b="1">
                <a:solidFill>
                  <a:srgbClr val="0F73C3"/>
                </a:solidFill>
                <a:latin typeface="Calibri" panose="020F0502020204030204"/>
              </a:rPr>
              <a:t>Immutability</a:t>
            </a:r>
            <a:br>
              <a:rPr lang="en-US" sz="1600" b="1">
                <a:solidFill>
                  <a:srgbClr val="0F73C3"/>
                </a:solidFill>
                <a:latin typeface="Calibri" panose="020F0502020204030204"/>
              </a:rPr>
            </a:br>
            <a:r>
              <a:rPr lang="en-US" sz="1400">
                <a:solidFill>
                  <a:srgbClr val="222222"/>
                </a:solidFill>
                <a:latin typeface="Calibri" panose="020F0502020204030204"/>
              </a:rPr>
              <a:t>Object locking protects an object from being deleted or changed</a:t>
            </a:r>
          </a:p>
        </p:txBody>
      </p:sp>
      <p:sp>
        <p:nvSpPr>
          <p:cNvPr id="75" name="Content Placeholder 9">
            <a:extLst>
              <a:ext uri="{FF2B5EF4-FFF2-40B4-BE49-F238E27FC236}">
                <a16:creationId xmlns:a16="http://schemas.microsoft.com/office/drawing/2014/main" id="{7C144938-EDAA-4E36-B960-EDD55079C9DC}"/>
              </a:ext>
            </a:extLst>
          </p:cNvPr>
          <p:cNvSpPr txBox="1">
            <a:spLocks/>
          </p:cNvSpPr>
          <p:nvPr/>
        </p:nvSpPr>
        <p:spPr bwMode="auto">
          <a:xfrm>
            <a:off x="3586288" y="1997036"/>
            <a:ext cx="1974296" cy="107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0" rIns="91440" bIns="0" numCol="1" anchor="t" anchorCtr="0" compatLnSpc="1">
            <a:prstTxWarp prst="textNoShape">
              <a:avLst/>
            </a:prstTxWarp>
            <a:noAutofit/>
          </a:bodyPr>
          <a:lstStyle>
            <a:lvl1pPr marL="227013" indent="-227013" algn="l" defTabSz="914400" rtl="0" eaLnBrk="1" fontAlgn="base" latinLnBrk="0" hangingPunct="1">
              <a:spcBef>
                <a:spcPts val="300"/>
              </a:spcBef>
              <a:spcAft>
                <a:spcPts val="300"/>
              </a:spcAft>
              <a:buSzPct val="95000"/>
              <a:buBlip>
                <a:blip r:embed="rId4"/>
              </a:buBlip>
              <a:defRPr lang="en-US" sz="2000" kern="1200" baseline="0" dirty="0" smtClean="0">
                <a:solidFill>
                  <a:schemeClr val="tx2"/>
                </a:solidFill>
                <a:latin typeface="+mn-lt"/>
                <a:ea typeface="+mn-ea"/>
                <a:cs typeface="+mn-cs"/>
              </a:defRPr>
            </a:lvl1pPr>
            <a:lvl2pPr marL="569913" indent="-171450" algn="l" defTabSz="914400" rtl="0" eaLnBrk="1" fontAlgn="base" latinLnBrk="0" hangingPunct="1">
              <a:spcBef>
                <a:spcPct val="0"/>
              </a:spcBef>
              <a:spcAft>
                <a:spcPts val="200"/>
              </a:spcAft>
              <a:buClr>
                <a:srgbClr val="0F73C3"/>
              </a:buClr>
              <a:buSzPct val="95000"/>
              <a:buFont typeface="Arial" charset="0"/>
              <a:buChar char="–"/>
              <a:defRPr lang="en-US" sz="1800" kern="1200" baseline="0" dirty="0" smtClean="0">
                <a:solidFill>
                  <a:schemeClr val="tx2"/>
                </a:solidFill>
                <a:latin typeface="+mn-lt"/>
                <a:ea typeface="+mn-ea"/>
                <a:cs typeface="+mn-cs"/>
              </a:defRPr>
            </a:lvl2pPr>
            <a:lvl3pPr marL="858838" indent="-173038" algn="l" defTabSz="914400" rtl="0" eaLnBrk="1" fontAlgn="base" latinLnBrk="0" hangingPunct="1">
              <a:spcBef>
                <a:spcPts val="200"/>
              </a:spcBef>
              <a:spcAft>
                <a:spcPts val="200"/>
              </a:spcAft>
              <a:buClr>
                <a:srgbClr val="0F73C3"/>
              </a:buClr>
              <a:buFont typeface="Wingdings" charset="0"/>
              <a:buChar char="§"/>
              <a:defRPr lang="en-US" sz="1600" kern="1200" baseline="0" dirty="0" smtClean="0">
                <a:solidFill>
                  <a:schemeClr val="tx2"/>
                </a:solidFill>
                <a:latin typeface="+mn-lt"/>
                <a:ea typeface="+mn-ea"/>
                <a:cs typeface="+mn-cs"/>
              </a:defRPr>
            </a:lvl3pPr>
            <a:lvl4pPr marL="1084263" indent="-109538" algn="l" defTabSz="914400" rtl="0" eaLnBrk="1" fontAlgn="base" latinLnBrk="0" hangingPunct="1">
              <a:spcBef>
                <a:spcPts val="200"/>
              </a:spcBef>
              <a:spcAft>
                <a:spcPts val="200"/>
              </a:spcAft>
              <a:buClr>
                <a:srgbClr val="0F73C3"/>
              </a:buClr>
              <a:buFont typeface="Arial" charset="0"/>
              <a:buChar char="•"/>
              <a:defRPr lang="en-US" sz="1600" kern="1200" baseline="0" dirty="0" smtClean="0">
                <a:solidFill>
                  <a:schemeClr val="tx2"/>
                </a:solidFill>
                <a:latin typeface="+mn-lt"/>
                <a:ea typeface="+mn-ea"/>
                <a:cs typeface="+mn-cs"/>
              </a:defRPr>
            </a:lvl4pPr>
            <a:lvl5pPr marL="1255713" indent="-109538" algn="l" defTabSz="914400" rtl="0" eaLnBrk="1" fontAlgn="base" latinLnBrk="0" hangingPunct="1">
              <a:spcBef>
                <a:spcPts val="200"/>
              </a:spcBef>
              <a:spcAft>
                <a:spcPts val="200"/>
              </a:spcAft>
              <a:buClr>
                <a:srgbClr val="0F73C3"/>
              </a:buClr>
              <a:buFont typeface="Arial" charset="0"/>
              <a:buChar char="»"/>
              <a:defRPr lang="en-US" sz="1400" kern="1200" baseline="0" dirty="0" smtClean="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rgbClr val="454545"/>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8">
              <a:buNone/>
            </a:pPr>
            <a:r>
              <a:rPr lang="en-US" sz="1600" b="1">
                <a:solidFill>
                  <a:srgbClr val="0F73C3"/>
                </a:solidFill>
                <a:latin typeface="Calibri" panose="020F0502020204030204"/>
              </a:rPr>
              <a:t>Inflight &amp; At Rest Encryption</a:t>
            </a:r>
            <a:br>
              <a:rPr lang="en-US" sz="1600" b="1">
                <a:solidFill>
                  <a:srgbClr val="0F73C3"/>
                </a:solidFill>
                <a:latin typeface="Calibri" panose="020F0502020204030204"/>
              </a:rPr>
            </a:br>
            <a:r>
              <a:rPr lang="en-US" sz="1400">
                <a:solidFill>
                  <a:srgbClr val="222222"/>
                </a:solidFill>
                <a:latin typeface="Calibri" panose="020F0502020204030204"/>
              </a:rPr>
              <a:t>System-wide and object-based encryption</a:t>
            </a:r>
            <a:endParaRPr lang="en-US" sz="1600">
              <a:solidFill>
                <a:srgbClr val="222222"/>
              </a:solidFill>
              <a:latin typeface="Calibri" panose="020F0502020204030204"/>
            </a:endParaRPr>
          </a:p>
          <a:p>
            <a:pPr marL="0" indent="0" algn="ctr" defTabSz="914378">
              <a:buNone/>
            </a:pPr>
            <a:endParaRPr lang="en-US" sz="400">
              <a:solidFill>
                <a:srgbClr val="222222"/>
              </a:solidFill>
              <a:latin typeface="Calibri" panose="020F0502020204030204"/>
            </a:endParaRPr>
          </a:p>
          <a:p>
            <a:pPr marL="0" indent="0" algn="ctr" defTabSz="914378">
              <a:buNone/>
            </a:pPr>
            <a:endParaRPr lang="en-US" sz="1400">
              <a:solidFill>
                <a:srgbClr val="222222"/>
              </a:solidFill>
              <a:latin typeface="Calibri" panose="020F0502020204030204"/>
            </a:endParaRPr>
          </a:p>
        </p:txBody>
      </p:sp>
      <p:grpSp>
        <p:nvGrpSpPr>
          <p:cNvPr id="14" name="Group 13">
            <a:extLst>
              <a:ext uri="{FF2B5EF4-FFF2-40B4-BE49-F238E27FC236}">
                <a16:creationId xmlns:a16="http://schemas.microsoft.com/office/drawing/2014/main" id="{1F379C68-FD39-4658-8F2F-5A1DC9F28337}"/>
              </a:ext>
            </a:extLst>
          </p:cNvPr>
          <p:cNvGrpSpPr/>
          <p:nvPr/>
        </p:nvGrpSpPr>
        <p:grpSpPr>
          <a:xfrm>
            <a:off x="4122180" y="1006441"/>
            <a:ext cx="902513" cy="902513"/>
            <a:chOff x="651470" y="3966933"/>
            <a:chExt cx="902513" cy="902513"/>
          </a:xfrm>
        </p:grpSpPr>
        <p:pic>
          <p:nvPicPr>
            <p:cNvPr id="87" name="Picture 86" descr="Icon&#10;&#10;Description automatically generated">
              <a:extLst>
                <a:ext uri="{FF2B5EF4-FFF2-40B4-BE49-F238E27FC236}">
                  <a16:creationId xmlns:a16="http://schemas.microsoft.com/office/drawing/2014/main" id="{D61882D4-E80D-449E-8496-C58F65A4BA8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1470" y="3966933"/>
              <a:ext cx="902513" cy="902513"/>
            </a:xfrm>
            <a:prstGeom prst="rect">
              <a:avLst/>
            </a:prstGeom>
          </p:spPr>
        </p:pic>
        <p:sp>
          <p:nvSpPr>
            <p:cNvPr id="88" name="Rectangle: Rounded Corners 87">
              <a:extLst>
                <a:ext uri="{FF2B5EF4-FFF2-40B4-BE49-F238E27FC236}">
                  <a16:creationId xmlns:a16="http://schemas.microsoft.com/office/drawing/2014/main" id="{0F1F3252-F66A-4556-B9B8-97E8DEC8D313}"/>
                </a:ext>
              </a:extLst>
            </p:cNvPr>
            <p:cNvSpPr/>
            <p:nvPr/>
          </p:nvSpPr>
          <p:spPr>
            <a:xfrm>
              <a:off x="814665" y="4196718"/>
              <a:ext cx="576402" cy="541032"/>
            </a:xfrm>
            <a:prstGeom prst="roundRect">
              <a:avLst>
                <a:gd name="adj" fmla="val 760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fontAlgn="auto">
                <a:spcBef>
                  <a:spcPts val="0"/>
                </a:spcBef>
                <a:spcAft>
                  <a:spcPts val="0"/>
                </a:spcAft>
              </a:pPr>
              <a:endParaRPr lang="en-US" sz="1600">
                <a:solidFill>
                  <a:srgbClr val="FFFFFF"/>
                </a:solidFill>
                <a:latin typeface="Calibri" panose="020F0502020204030204"/>
              </a:endParaRPr>
            </a:p>
          </p:txBody>
        </p:sp>
        <p:sp>
          <p:nvSpPr>
            <p:cNvPr id="89" name="Rectangle: Rounded Corners 88">
              <a:extLst>
                <a:ext uri="{FF2B5EF4-FFF2-40B4-BE49-F238E27FC236}">
                  <a16:creationId xmlns:a16="http://schemas.microsoft.com/office/drawing/2014/main" id="{F6E61CA5-5937-4F2C-9F5A-AB5D24633656}"/>
                </a:ext>
              </a:extLst>
            </p:cNvPr>
            <p:cNvSpPr/>
            <p:nvPr/>
          </p:nvSpPr>
          <p:spPr>
            <a:xfrm>
              <a:off x="826025" y="4209171"/>
              <a:ext cx="553402" cy="516126"/>
            </a:xfrm>
            <a:prstGeom prst="roundRect">
              <a:avLst>
                <a:gd name="adj" fmla="val 7605"/>
              </a:avLst>
            </a:prstGeom>
            <a:solidFill>
              <a:srgbClr val="6B7B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fontAlgn="auto">
                <a:spcBef>
                  <a:spcPts val="0"/>
                </a:spcBef>
                <a:spcAft>
                  <a:spcPts val="0"/>
                </a:spcAft>
              </a:pPr>
              <a:endParaRPr lang="en-US" sz="1600">
                <a:solidFill>
                  <a:srgbClr val="FFFFFF"/>
                </a:solidFill>
                <a:latin typeface="Calibri" panose="020F0502020204030204"/>
              </a:endParaRPr>
            </a:p>
          </p:txBody>
        </p:sp>
        <p:sp>
          <p:nvSpPr>
            <p:cNvPr id="90" name="Oval 89">
              <a:extLst>
                <a:ext uri="{FF2B5EF4-FFF2-40B4-BE49-F238E27FC236}">
                  <a16:creationId xmlns:a16="http://schemas.microsoft.com/office/drawing/2014/main" id="{A2624160-AA85-42D8-9E24-CD68EDADC2BA}"/>
                </a:ext>
              </a:extLst>
            </p:cNvPr>
            <p:cNvSpPr/>
            <p:nvPr/>
          </p:nvSpPr>
          <p:spPr>
            <a:xfrm>
              <a:off x="1028421" y="4392929"/>
              <a:ext cx="148611" cy="14861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fontAlgn="auto">
                <a:spcBef>
                  <a:spcPts val="0"/>
                </a:spcBef>
                <a:spcAft>
                  <a:spcPts val="0"/>
                </a:spcAft>
              </a:pPr>
              <a:endParaRPr lang="en-US" sz="1600">
                <a:solidFill>
                  <a:srgbClr val="FFFFFF"/>
                </a:solidFill>
                <a:latin typeface="Calibri" panose="020F0502020204030204"/>
              </a:endParaRPr>
            </a:p>
          </p:txBody>
        </p:sp>
        <p:sp>
          <p:nvSpPr>
            <p:cNvPr id="12" name="Star: 10 Points 11">
              <a:extLst>
                <a:ext uri="{FF2B5EF4-FFF2-40B4-BE49-F238E27FC236}">
                  <a16:creationId xmlns:a16="http://schemas.microsoft.com/office/drawing/2014/main" id="{CBBBB814-9904-4963-99FE-C87AB47D878C}"/>
                </a:ext>
              </a:extLst>
            </p:cNvPr>
            <p:cNvSpPr/>
            <p:nvPr/>
          </p:nvSpPr>
          <p:spPr>
            <a:xfrm>
              <a:off x="1059412" y="4423920"/>
              <a:ext cx="86628" cy="86628"/>
            </a:xfrm>
            <a:prstGeom prst="star10">
              <a:avLst/>
            </a:prstGeom>
            <a:solidFill>
              <a:srgbClr val="6B7B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fontAlgn="auto">
                <a:spcBef>
                  <a:spcPts val="0"/>
                </a:spcBef>
                <a:spcAft>
                  <a:spcPts val="0"/>
                </a:spcAft>
              </a:pPr>
              <a:endParaRPr lang="en-US" sz="1600">
                <a:solidFill>
                  <a:srgbClr val="FFFFFF"/>
                </a:solidFill>
                <a:latin typeface="Calibri" panose="020F0502020204030204"/>
              </a:endParaRPr>
            </a:p>
          </p:txBody>
        </p:sp>
      </p:grpSp>
      <p:grpSp>
        <p:nvGrpSpPr>
          <p:cNvPr id="92" name="Group 91">
            <a:extLst>
              <a:ext uri="{FF2B5EF4-FFF2-40B4-BE49-F238E27FC236}">
                <a16:creationId xmlns:a16="http://schemas.microsoft.com/office/drawing/2014/main" id="{5947F5EB-3ACA-4DF4-9BF2-204F0819BE68}"/>
              </a:ext>
            </a:extLst>
          </p:cNvPr>
          <p:cNvGrpSpPr/>
          <p:nvPr/>
        </p:nvGrpSpPr>
        <p:grpSpPr>
          <a:xfrm>
            <a:off x="799459" y="1123016"/>
            <a:ext cx="1298618" cy="787344"/>
            <a:chOff x="6598633" y="847022"/>
            <a:chExt cx="968648" cy="587284"/>
          </a:xfrm>
        </p:grpSpPr>
        <p:pic>
          <p:nvPicPr>
            <p:cNvPr id="93" name="Picture 92">
              <a:extLst>
                <a:ext uri="{FF2B5EF4-FFF2-40B4-BE49-F238E27FC236}">
                  <a16:creationId xmlns:a16="http://schemas.microsoft.com/office/drawing/2014/main" id="{D13EA254-E0A4-4385-BEC1-03AAA6D0922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98633" y="847022"/>
              <a:ext cx="399305" cy="444826"/>
            </a:xfrm>
            <a:prstGeom prst="rect">
              <a:avLst/>
            </a:prstGeom>
          </p:spPr>
        </p:pic>
        <p:pic>
          <p:nvPicPr>
            <p:cNvPr id="95" name="Picture 94">
              <a:extLst>
                <a:ext uri="{FF2B5EF4-FFF2-40B4-BE49-F238E27FC236}">
                  <a16:creationId xmlns:a16="http://schemas.microsoft.com/office/drawing/2014/main" id="{83C9F311-6074-4F98-913C-32B530C9434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67976" y="847022"/>
              <a:ext cx="399305" cy="444826"/>
            </a:xfrm>
            <a:prstGeom prst="rect">
              <a:avLst/>
            </a:prstGeom>
          </p:spPr>
        </p:pic>
        <p:pic>
          <p:nvPicPr>
            <p:cNvPr id="96" name="Picture 95">
              <a:extLst>
                <a:ext uri="{FF2B5EF4-FFF2-40B4-BE49-F238E27FC236}">
                  <a16:creationId xmlns:a16="http://schemas.microsoft.com/office/drawing/2014/main" id="{906FBD0F-2E71-49B8-874D-3F5716723CF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94444" y="989480"/>
              <a:ext cx="399305" cy="444826"/>
            </a:xfrm>
            <a:prstGeom prst="rect">
              <a:avLst/>
            </a:prstGeom>
          </p:spPr>
        </p:pic>
      </p:grpSp>
      <p:pic>
        <p:nvPicPr>
          <p:cNvPr id="99" name="Picture 98">
            <a:extLst>
              <a:ext uri="{FF2B5EF4-FFF2-40B4-BE49-F238E27FC236}">
                <a16:creationId xmlns:a16="http://schemas.microsoft.com/office/drawing/2014/main" id="{637AF23C-8263-4F32-BA2E-DAF83799C90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06513" y="978901"/>
            <a:ext cx="907072" cy="907071"/>
          </a:xfrm>
          <a:prstGeom prst="rect">
            <a:avLst/>
          </a:prstGeom>
        </p:spPr>
      </p:pic>
    </p:spTree>
    <p:extLst>
      <p:ext uri="{BB962C8B-B14F-4D97-AF65-F5344CB8AC3E}">
        <p14:creationId xmlns:p14="http://schemas.microsoft.com/office/powerpoint/2010/main" val="137934282"/>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B142A7-9DAD-4E2D-BF20-89AC430C5962}"/>
              </a:ext>
            </a:extLst>
          </p:cNvPr>
          <p:cNvSpPr>
            <a:spLocks noGrp="1"/>
          </p:cNvSpPr>
          <p:nvPr>
            <p:ph type="body" sz="quarter" idx="10"/>
          </p:nvPr>
        </p:nvSpPr>
        <p:spPr>
          <a:xfrm>
            <a:off x="5514264" y="1900236"/>
            <a:ext cx="3217666" cy="2208973"/>
          </a:xfrm>
        </p:spPr>
        <p:txBody>
          <a:bodyPr/>
          <a:lstStyle/>
          <a:p>
            <a:pPr marL="0" indent="0">
              <a:buNone/>
            </a:pPr>
            <a:endParaRPr lang="en-US" sz="2000" dirty="0">
              <a:solidFill>
                <a:schemeClr val="tx2">
                  <a:lumMod val="75000"/>
                  <a:lumOff val="25000"/>
                </a:schemeClr>
              </a:solidFill>
              <a:latin typeface="Segoe UI" panose="020B0502040204020203" pitchFamily="34" charset="0"/>
            </a:endParaRPr>
          </a:p>
          <a:p>
            <a:pPr marL="0" indent="0">
              <a:buNone/>
            </a:pPr>
            <a:r>
              <a:rPr lang="en-US" sz="2000" b="1" dirty="0" err="1">
                <a:solidFill>
                  <a:schemeClr val="tx2">
                    <a:lumMod val="75000"/>
                    <a:lumOff val="25000"/>
                  </a:schemeClr>
                </a:solidFill>
                <a:latin typeface="Segoe UI" panose="020B0502040204020203" pitchFamily="34" charset="0"/>
              </a:rPr>
              <a:t>Vantaggi</a:t>
            </a:r>
            <a:r>
              <a:rPr lang="en-US" sz="2000" b="1" dirty="0">
                <a:solidFill>
                  <a:schemeClr val="tx2">
                    <a:lumMod val="75000"/>
                    <a:lumOff val="25000"/>
                  </a:schemeClr>
                </a:solidFill>
                <a:latin typeface="Segoe UI" panose="020B0502040204020203" pitchFamily="34" charset="0"/>
              </a:rPr>
              <a:t> </a:t>
            </a:r>
            <a:r>
              <a:rPr lang="en-US" sz="2000" b="1" dirty="0" err="1">
                <a:solidFill>
                  <a:schemeClr val="tx2">
                    <a:lumMod val="75000"/>
                    <a:lumOff val="25000"/>
                  </a:schemeClr>
                </a:solidFill>
                <a:latin typeface="Segoe UI" panose="020B0502040204020203" pitchFamily="34" charset="0"/>
              </a:rPr>
              <a:t>della</a:t>
            </a:r>
            <a:r>
              <a:rPr lang="en-US" sz="2000" b="1" dirty="0">
                <a:solidFill>
                  <a:schemeClr val="tx2">
                    <a:lumMod val="75000"/>
                    <a:lumOff val="25000"/>
                  </a:schemeClr>
                </a:solidFill>
                <a:latin typeface="Segoe UI" panose="020B0502040204020203" pitchFamily="34" charset="0"/>
              </a:rPr>
              <a:t> </a:t>
            </a:r>
            <a:r>
              <a:rPr lang="en-US" sz="2000" b="1" dirty="0" err="1">
                <a:solidFill>
                  <a:schemeClr val="tx2">
                    <a:lumMod val="75000"/>
                    <a:lumOff val="25000"/>
                  </a:schemeClr>
                </a:solidFill>
                <a:latin typeface="Segoe UI" panose="020B0502040204020203" pitchFamily="34" charset="0"/>
              </a:rPr>
              <a:t>soluzione</a:t>
            </a:r>
            <a:r>
              <a:rPr lang="en-US" sz="2000" b="1" dirty="0">
                <a:solidFill>
                  <a:schemeClr val="tx2">
                    <a:lumMod val="75000"/>
                    <a:lumOff val="25000"/>
                  </a:schemeClr>
                </a:solidFill>
                <a:latin typeface="Segoe UI" panose="020B0502040204020203" pitchFamily="34" charset="0"/>
              </a:rPr>
              <a:t> Quantum Active Scale</a:t>
            </a:r>
            <a:endParaRPr lang="it-IT" dirty="0"/>
          </a:p>
        </p:txBody>
      </p:sp>
      <p:sp>
        <p:nvSpPr>
          <p:cNvPr id="5" name="Text Placeholder 3">
            <a:extLst>
              <a:ext uri="{FF2B5EF4-FFF2-40B4-BE49-F238E27FC236}">
                <a16:creationId xmlns:a16="http://schemas.microsoft.com/office/drawing/2014/main" id="{B2C6BA6E-AC2F-432B-97F8-3EEA2B6BAB5F}"/>
              </a:ext>
            </a:extLst>
          </p:cNvPr>
          <p:cNvSpPr txBox="1">
            <a:spLocks/>
          </p:cNvSpPr>
          <p:nvPr/>
        </p:nvSpPr>
        <p:spPr>
          <a:xfrm>
            <a:off x="1014581" y="1379240"/>
            <a:ext cx="3217666" cy="220897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ontserra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ontserrat"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ontserrat"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ontserrat"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ontserrat"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000" dirty="0" err="1">
                <a:solidFill>
                  <a:schemeClr val="tx2">
                    <a:lumMod val="75000"/>
                    <a:lumOff val="25000"/>
                  </a:schemeClr>
                </a:solidFill>
                <a:latin typeface="Segoe UI" panose="020B0502040204020203" pitchFamily="34" charset="0"/>
              </a:rPr>
              <a:t>Conclusioni</a:t>
            </a:r>
            <a:endParaRPr lang="en-US" sz="2000" dirty="0">
              <a:solidFill>
                <a:schemeClr val="tx2">
                  <a:lumMod val="75000"/>
                  <a:lumOff val="25000"/>
                </a:schemeClr>
              </a:solidFill>
              <a:latin typeface="Segoe UI" panose="020B0502040204020203" pitchFamily="34" charset="0"/>
            </a:endParaRPr>
          </a:p>
          <a:p>
            <a:pPr marL="0" indent="0" fontAlgn="auto">
              <a:spcAft>
                <a:spcPts val="0"/>
              </a:spcAft>
              <a:buFont typeface="Arial" panose="020B0604020202020204" pitchFamily="34" charset="0"/>
              <a:buNone/>
            </a:pPr>
            <a:endParaRPr lang="en-US" sz="2000" dirty="0">
              <a:solidFill>
                <a:schemeClr val="tx2">
                  <a:lumMod val="75000"/>
                  <a:lumOff val="25000"/>
                </a:schemeClr>
              </a:solidFill>
              <a:latin typeface="Segoe UI" panose="020B0502040204020203" pitchFamily="34" charset="0"/>
            </a:endParaRPr>
          </a:p>
        </p:txBody>
      </p:sp>
    </p:spTree>
    <p:extLst>
      <p:ext uri="{BB962C8B-B14F-4D97-AF65-F5344CB8AC3E}">
        <p14:creationId xmlns:p14="http://schemas.microsoft.com/office/powerpoint/2010/main" val="418454136"/>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27008B18-F6E2-4131-DEE5-9A8220EAC3A7}"/>
              </a:ext>
            </a:extLst>
          </p:cNvPr>
          <p:cNvSpPr>
            <a:spLocks noGrp="1"/>
          </p:cNvSpPr>
          <p:nvPr>
            <p:ph type="body" idx="1"/>
          </p:nvPr>
        </p:nvSpPr>
        <p:spPr>
          <a:xfrm>
            <a:off x="88098" y="883626"/>
            <a:ext cx="8967803" cy="3394472"/>
          </a:xfrm>
        </p:spPr>
        <p:txBody>
          <a:bodyPr/>
          <a:lstStyle/>
          <a:p>
            <a:pPr>
              <a:buFont typeface="Wingdings" panose="05000000000000000000" pitchFamily="2" charset="2"/>
              <a:buChar char="q"/>
            </a:pPr>
            <a:endParaRPr lang="it-IT" b="1" u="sng" dirty="0"/>
          </a:p>
          <a:p>
            <a:pPr>
              <a:buFont typeface="Wingdings" panose="05000000000000000000" pitchFamily="2" charset="2"/>
              <a:buChar char="q"/>
            </a:pPr>
            <a:r>
              <a:rPr lang="it-IT" b="1" u="sng" dirty="0"/>
              <a:t>Efficienza</a:t>
            </a:r>
            <a:r>
              <a:rPr lang="it-IT" dirty="0"/>
              <a:t> </a:t>
            </a:r>
            <a:r>
              <a:rPr lang="it-IT" dirty="0" err="1"/>
              <a:t>parity</a:t>
            </a:r>
            <a:r>
              <a:rPr lang="it-IT" dirty="0"/>
              <a:t> distribuita «2D </a:t>
            </a:r>
            <a:r>
              <a:rPr lang="it-IT" dirty="0" err="1"/>
              <a:t>patented</a:t>
            </a:r>
            <a:r>
              <a:rPr lang="it-IT" dirty="0"/>
              <a:t>»</a:t>
            </a:r>
          </a:p>
          <a:p>
            <a:pPr>
              <a:buFont typeface="Wingdings" panose="05000000000000000000" pitchFamily="2" charset="2"/>
              <a:buChar char="q"/>
            </a:pPr>
            <a:r>
              <a:rPr lang="it-IT" b="1" u="sng" dirty="0"/>
              <a:t>Affidabilità</a:t>
            </a:r>
            <a:r>
              <a:rPr lang="it-IT" dirty="0"/>
              <a:t> Erasure Coding su dischi e nastri:  si può perdere un intero sito senza impatto sul servizio</a:t>
            </a:r>
            <a:endParaRPr lang="it-IT" b="1" u="sng" dirty="0"/>
          </a:p>
          <a:p>
            <a:pPr>
              <a:buFont typeface="Wingdings" panose="05000000000000000000" pitchFamily="2" charset="2"/>
              <a:buChar char="q"/>
            </a:pPr>
            <a:r>
              <a:rPr lang="it-IT" b="1" u="sng" dirty="0"/>
              <a:t>Sicurezza</a:t>
            </a:r>
            <a:r>
              <a:rPr lang="it-IT" dirty="0"/>
              <a:t> ogni oggetto è unico by design, con </a:t>
            </a:r>
            <a:r>
              <a:rPr lang="it-IT" dirty="0" err="1"/>
              <a:t>ObjectLock</a:t>
            </a:r>
            <a:r>
              <a:rPr lang="it-IT" dirty="0"/>
              <a:t> il dato è protetto contro ransomware</a:t>
            </a:r>
          </a:p>
          <a:p>
            <a:pPr>
              <a:buFont typeface="Wingdings" panose="05000000000000000000" pitchFamily="2" charset="2"/>
              <a:buChar char="q"/>
            </a:pPr>
            <a:r>
              <a:rPr lang="it-IT" b="1" u="sng" dirty="0"/>
              <a:t>Espandibilità e flessibilità </a:t>
            </a:r>
            <a:r>
              <a:rPr lang="it-IT" dirty="0"/>
              <a:t>si può crescere sia sul </a:t>
            </a:r>
            <a:r>
              <a:rPr lang="it-IT" dirty="0" err="1"/>
              <a:t>layer</a:t>
            </a:r>
            <a:r>
              <a:rPr lang="it-IT" dirty="0"/>
              <a:t> nodi che su quello </a:t>
            </a:r>
            <a:r>
              <a:rPr lang="it-IT" dirty="0" err="1"/>
              <a:t>tapes</a:t>
            </a:r>
            <a:endParaRPr lang="it-IT" b="1" u="sng" dirty="0"/>
          </a:p>
          <a:p>
            <a:pPr>
              <a:buFont typeface="Wingdings" panose="05000000000000000000" pitchFamily="2" charset="2"/>
              <a:buChar char="q"/>
            </a:pPr>
            <a:r>
              <a:rPr lang="it-IT" b="1" u="sng" dirty="0"/>
              <a:t>Costo:</a:t>
            </a:r>
            <a:r>
              <a:rPr lang="it-IT" b="1" dirty="0"/>
              <a:t> </a:t>
            </a:r>
            <a:r>
              <a:rPr lang="it-IT" dirty="0"/>
              <a:t>€85/TB  con proiezione a 5 Anni, 5 PB (1HOT+4 COLD), 3GEO</a:t>
            </a:r>
          </a:p>
          <a:p>
            <a:pPr marL="682625" lvl="1" indent="-342900">
              <a:buFont typeface="+mj-lt"/>
              <a:buAutoNum type="arabicPeriod"/>
            </a:pPr>
            <a:endParaRPr lang="it-IT" b="1" u="sng" dirty="0"/>
          </a:p>
          <a:p>
            <a:pPr marL="342900" indent="-342900">
              <a:buFont typeface="+mj-lt"/>
              <a:buAutoNum type="arabicPeriod"/>
            </a:pPr>
            <a:endParaRPr lang="it-IT" dirty="0"/>
          </a:p>
          <a:p>
            <a:pPr marL="342900" indent="-342900">
              <a:buFont typeface="+mj-lt"/>
              <a:buAutoNum type="arabicPeriod"/>
            </a:pPr>
            <a:endParaRPr lang="it-IT" dirty="0"/>
          </a:p>
        </p:txBody>
      </p:sp>
      <p:sp>
        <p:nvSpPr>
          <p:cNvPr id="44" name="Rettangolo con angoli arrotondati 43">
            <a:extLst>
              <a:ext uri="{FF2B5EF4-FFF2-40B4-BE49-F238E27FC236}">
                <a16:creationId xmlns:a16="http://schemas.microsoft.com/office/drawing/2014/main" id="{86F6E067-8823-8283-909A-2FB68C92722D}"/>
              </a:ext>
            </a:extLst>
          </p:cNvPr>
          <p:cNvSpPr/>
          <p:nvPr/>
        </p:nvSpPr>
        <p:spPr>
          <a:xfrm>
            <a:off x="7402574" y="3580065"/>
            <a:ext cx="1416142" cy="1224566"/>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Rettangolo con angoli arrotondati 44">
            <a:extLst>
              <a:ext uri="{FF2B5EF4-FFF2-40B4-BE49-F238E27FC236}">
                <a16:creationId xmlns:a16="http://schemas.microsoft.com/office/drawing/2014/main" id="{6B744357-3F1D-686A-60ED-A3E8055270D5}"/>
              </a:ext>
            </a:extLst>
          </p:cNvPr>
          <p:cNvSpPr/>
          <p:nvPr/>
        </p:nvSpPr>
        <p:spPr>
          <a:xfrm>
            <a:off x="5796488" y="2853080"/>
            <a:ext cx="1416142" cy="1224566"/>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Rettangolo con angoli arrotondati 45">
            <a:extLst>
              <a:ext uri="{FF2B5EF4-FFF2-40B4-BE49-F238E27FC236}">
                <a16:creationId xmlns:a16="http://schemas.microsoft.com/office/drawing/2014/main" id="{D68161F9-538A-5105-6090-B2D17FED8394}"/>
              </a:ext>
            </a:extLst>
          </p:cNvPr>
          <p:cNvSpPr/>
          <p:nvPr/>
        </p:nvSpPr>
        <p:spPr>
          <a:xfrm>
            <a:off x="4138732" y="3488171"/>
            <a:ext cx="1416142" cy="1224566"/>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47" name="Gruppo 46">
            <a:extLst>
              <a:ext uri="{FF2B5EF4-FFF2-40B4-BE49-F238E27FC236}">
                <a16:creationId xmlns:a16="http://schemas.microsoft.com/office/drawing/2014/main" id="{4527A96A-4427-EBB3-FE4B-5AAA117CE125}"/>
              </a:ext>
            </a:extLst>
          </p:cNvPr>
          <p:cNvGrpSpPr/>
          <p:nvPr/>
        </p:nvGrpSpPr>
        <p:grpSpPr>
          <a:xfrm>
            <a:off x="4320579" y="3427447"/>
            <a:ext cx="4176382" cy="1356733"/>
            <a:chOff x="2958089" y="4630114"/>
            <a:chExt cx="6067532" cy="2053677"/>
          </a:xfrm>
        </p:grpSpPr>
        <p:sp>
          <p:nvSpPr>
            <p:cNvPr id="48" name="Ovale 47">
              <a:extLst>
                <a:ext uri="{FF2B5EF4-FFF2-40B4-BE49-F238E27FC236}">
                  <a16:creationId xmlns:a16="http://schemas.microsoft.com/office/drawing/2014/main" id="{C92A7BA2-CAEE-11F2-11EE-C57F5597399F}"/>
                </a:ext>
              </a:extLst>
            </p:cNvPr>
            <p:cNvSpPr/>
            <p:nvPr/>
          </p:nvSpPr>
          <p:spPr>
            <a:xfrm>
              <a:off x="3746501" y="5069253"/>
              <a:ext cx="4567827" cy="1567382"/>
            </a:xfrm>
            <a:prstGeom prst="ellipse">
              <a:avLst/>
            </a:prstGeom>
            <a:gradFill flip="none" rotWithShape="1">
              <a:gsLst>
                <a:gs pos="0">
                  <a:schemeClr val="accent4">
                    <a:lumMod val="5000"/>
                    <a:lumOff val="95000"/>
                    <a:alpha val="58805"/>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500" b="0" i="0" u="none" strike="noStrike" kern="1200" cap="none" spc="0" normalizeH="0" baseline="0" noProof="0" dirty="0">
                  <a:ln>
                    <a:noFill/>
                  </a:ln>
                  <a:solidFill>
                    <a:srgbClr val="0F73C3"/>
                  </a:solidFill>
                  <a:effectLst/>
                  <a:uLnTx/>
                  <a:uFillTx/>
                  <a:latin typeface="Calibri" panose="020F0502020204030204"/>
                  <a:ea typeface="+mn-ea"/>
                  <a:cs typeface="+mn-cs"/>
                </a:rPr>
                <a:t>Unico </a:t>
              </a:r>
              <a:r>
                <a:rPr kumimoji="0" lang="it-IT" sz="1500" b="0" i="0" u="none" strike="noStrike" kern="1200" cap="none" spc="0" normalizeH="0" baseline="0" noProof="0" dirty="0" err="1">
                  <a:ln>
                    <a:noFill/>
                  </a:ln>
                  <a:solidFill>
                    <a:srgbClr val="0F73C3"/>
                  </a:solidFill>
                  <a:effectLst/>
                  <a:uLnTx/>
                  <a:uFillTx/>
                  <a:latin typeface="Calibri" panose="020F0502020204030204"/>
                  <a:ea typeface="+mn-ea"/>
                  <a:cs typeface="+mn-cs"/>
                </a:rPr>
                <a:t>NameSpace</a:t>
              </a:r>
              <a:endParaRPr kumimoji="0" lang="it-IT" sz="1500" b="0" i="0" u="none" strike="noStrike" kern="1200" cap="none" spc="0" normalizeH="0" baseline="0" noProof="0" dirty="0">
                <a:ln>
                  <a:noFill/>
                </a:ln>
                <a:solidFill>
                  <a:srgbClr val="0F73C3"/>
                </a:solidFill>
                <a:effectLst/>
                <a:uLnTx/>
                <a:uFillTx/>
                <a:latin typeface="Calibri" panose="020F0502020204030204"/>
                <a:ea typeface="+mn-ea"/>
                <a:cs typeface="+mn-cs"/>
              </a:endParaRPr>
            </a:p>
          </p:txBody>
        </p:sp>
        <p:pic>
          <p:nvPicPr>
            <p:cNvPr id="49" name="Picture 2">
              <a:extLst>
                <a:ext uri="{FF2B5EF4-FFF2-40B4-BE49-F238E27FC236}">
                  <a16:creationId xmlns:a16="http://schemas.microsoft.com/office/drawing/2014/main" id="{93A50CF3-FDF6-826D-C3BE-CFBA1D982F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2551" y="5787939"/>
              <a:ext cx="1393070" cy="895852"/>
            </a:xfrm>
            <a:prstGeom prst="rect">
              <a:avLst/>
            </a:prstGeom>
          </p:spPr>
        </p:pic>
        <p:pic>
          <p:nvPicPr>
            <p:cNvPr id="50" name="Picture 2">
              <a:extLst>
                <a:ext uri="{FF2B5EF4-FFF2-40B4-BE49-F238E27FC236}">
                  <a16:creationId xmlns:a16="http://schemas.microsoft.com/office/drawing/2014/main" id="{9CAEE1C3-6905-A0F4-185A-6035110EE1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58089" y="5579454"/>
              <a:ext cx="1425294" cy="916573"/>
            </a:xfrm>
            <a:prstGeom prst="rect">
              <a:avLst/>
            </a:prstGeom>
          </p:spPr>
        </p:pic>
        <p:pic>
          <p:nvPicPr>
            <p:cNvPr id="51" name="Picture 2">
              <a:extLst>
                <a:ext uri="{FF2B5EF4-FFF2-40B4-BE49-F238E27FC236}">
                  <a16:creationId xmlns:a16="http://schemas.microsoft.com/office/drawing/2014/main" id="{E2B632FB-12B2-485D-0EF3-0F6F11084A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5235" y="4630114"/>
              <a:ext cx="1357610" cy="873047"/>
            </a:xfrm>
            <a:prstGeom prst="rect">
              <a:avLst/>
            </a:prstGeom>
          </p:spPr>
        </p:pic>
      </p:grpSp>
      <p:sp>
        <p:nvSpPr>
          <p:cNvPr id="52" name="CasellaDiTesto 51">
            <a:extLst>
              <a:ext uri="{FF2B5EF4-FFF2-40B4-BE49-F238E27FC236}">
                <a16:creationId xmlns:a16="http://schemas.microsoft.com/office/drawing/2014/main" id="{A4866D9F-7966-D96E-B739-0302386F929F}"/>
              </a:ext>
            </a:extLst>
          </p:cNvPr>
          <p:cNvSpPr txBox="1"/>
          <p:nvPr/>
        </p:nvSpPr>
        <p:spPr>
          <a:xfrm>
            <a:off x="4250774" y="3434996"/>
            <a:ext cx="865008" cy="45506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0F73C3"/>
                </a:solidFill>
                <a:effectLst/>
                <a:uLnTx/>
                <a:uFillTx/>
                <a:latin typeface="Calibri" charset="0"/>
                <a:ea typeface="ＭＳ Ｐゴシック" charset="0"/>
              </a:rPr>
              <a:t>Site 1</a:t>
            </a:r>
          </a:p>
        </p:txBody>
      </p:sp>
      <p:sp>
        <p:nvSpPr>
          <p:cNvPr id="53" name="CasellaDiTesto 52">
            <a:extLst>
              <a:ext uri="{FF2B5EF4-FFF2-40B4-BE49-F238E27FC236}">
                <a16:creationId xmlns:a16="http://schemas.microsoft.com/office/drawing/2014/main" id="{64BD7963-3C12-9138-08CE-355935E400C7}"/>
              </a:ext>
            </a:extLst>
          </p:cNvPr>
          <p:cNvSpPr txBox="1"/>
          <p:nvPr/>
        </p:nvSpPr>
        <p:spPr>
          <a:xfrm>
            <a:off x="6031008" y="2840559"/>
            <a:ext cx="865008" cy="45506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0F73C3"/>
                </a:solidFill>
                <a:effectLst/>
                <a:uLnTx/>
                <a:uFillTx/>
                <a:latin typeface="Calibri" charset="0"/>
                <a:ea typeface="ＭＳ Ｐゴシック" charset="0"/>
              </a:rPr>
              <a:t>Site 2</a:t>
            </a:r>
          </a:p>
        </p:txBody>
      </p:sp>
      <p:sp>
        <p:nvSpPr>
          <p:cNvPr id="54" name="CasellaDiTesto 53">
            <a:extLst>
              <a:ext uri="{FF2B5EF4-FFF2-40B4-BE49-F238E27FC236}">
                <a16:creationId xmlns:a16="http://schemas.microsoft.com/office/drawing/2014/main" id="{191CBC78-5593-A839-5F72-80347CF6DE4A}"/>
              </a:ext>
            </a:extLst>
          </p:cNvPr>
          <p:cNvSpPr txBox="1"/>
          <p:nvPr/>
        </p:nvSpPr>
        <p:spPr>
          <a:xfrm>
            <a:off x="7571527" y="3537980"/>
            <a:ext cx="865008" cy="45506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0F73C3"/>
                </a:solidFill>
                <a:effectLst/>
                <a:uLnTx/>
                <a:uFillTx/>
                <a:latin typeface="Calibri" charset="0"/>
                <a:ea typeface="ＭＳ Ｐゴシック" charset="0"/>
              </a:rPr>
              <a:t>Site 3</a:t>
            </a:r>
          </a:p>
        </p:txBody>
      </p:sp>
      <p:pic>
        <p:nvPicPr>
          <p:cNvPr id="55" name="Immagine 54">
            <a:extLst>
              <a:ext uri="{FF2B5EF4-FFF2-40B4-BE49-F238E27FC236}">
                <a16:creationId xmlns:a16="http://schemas.microsoft.com/office/drawing/2014/main" id="{DD976E1D-5803-8AB1-64CB-6FDABE73CDBE}"/>
              </a:ext>
            </a:extLst>
          </p:cNvPr>
          <p:cNvPicPr>
            <a:picLocks noChangeAspect="1"/>
          </p:cNvPicPr>
          <p:nvPr/>
        </p:nvPicPr>
        <p:blipFill>
          <a:blip r:embed="rId4"/>
          <a:stretch>
            <a:fillRect/>
          </a:stretch>
        </p:blipFill>
        <p:spPr>
          <a:xfrm>
            <a:off x="4317267" y="3764263"/>
            <a:ext cx="981054" cy="110812"/>
          </a:xfrm>
          <a:prstGeom prst="rect">
            <a:avLst/>
          </a:prstGeom>
        </p:spPr>
      </p:pic>
      <p:pic>
        <p:nvPicPr>
          <p:cNvPr id="56" name="Immagine 55">
            <a:extLst>
              <a:ext uri="{FF2B5EF4-FFF2-40B4-BE49-F238E27FC236}">
                <a16:creationId xmlns:a16="http://schemas.microsoft.com/office/drawing/2014/main" id="{E7DC134E-4599-83BB-37B7-C70E62F7F331}"/>
              </a:ext>
            </a:extLst>
          </p:cNvPr>
          <p:cNvPicPr>
            <a:picLocks noChangeAspect="1"/>
          </p:cNvPicPr>
          <p:nvPr/>
        </p:nvPicPr>
        <p:blipFill>
          <a:blip r:embed="rId4"/>
          <a:stretch>
            <a:fillRect/>
          </a:stretch>
        </p:blipFill>
        <p:spPr>
          <a:xfrm>
            <a:off x="4317267" y="3866516"/>
            <a:ext cx="981054" cy="110812"/>
          </a:xfrm>
          <a:prstGeom prst="rect">
            <a:avLst/>
          </a:prstGeom>
        </p:spPr>
      </p:pic>
      <p:pic>
        <p:nvPicPr>
          <p:cNvPr id="57" name="Immagine 56">
            <a:extLst>
              <a:ext uri="{FF2B5EF4-FFF2-40B4-BE49-F238E27FC236}">
                <a16:creationId xmlns:a16="http://schemas.microsoft.com/office/drawing/2014/main" id="{D42B1EC9-A34A-BD92-A8FA-4D4F09E10680}"/>
              </a:ext>
            </a:extLst>
          </p:cNvPr>
          <p:cNvPicPr>
            <a:picLocks noChangeAspect="1"/>
          </p:cNvPicPr>
          <p:nvPr/>
        </p:nvPicPr>
        <p:blipFill>
          <a:blip r:embed="rId4"/>
          <a:stretch>
            <a:fillRect/>
          </a:stretch>
        </p:blipFill>
        <p:spPr>
          <a:xfrm>
            <a:off x="4317267" y="3977328"/>
            <a:ext cx="981054" cy="110812"/>
          </a:xfrm>
          <a:prstGeom prst="rect">
            <a:avLst/>
          </a:prstGeom>
        </p:spPr>
      </p:pic>
      <p:grpSp>
        <p:nvGrpSpPr>
          <p:cNvPr id="58" name="Gruppo 57">
            <a:extLst>
              <a:ext uri="{FF2B5EF4-FFF2-40B4-BE49-F238E27FC236}">
                <a16:creationId xmlns:a16="http://schemas.microsoft.com/office/drawing/2014/main" id="{52149A5A-513E-2A2A-4BCC-6B29F3CD036A}"/>
              </a:ext>
            </a:extLst>
          </p:cNvPr>
          <p:cNvGrpSpPr/>
          <p:nvPr/>
        </p:nvGrpSpPr>
        <p:grpSpPr>
          <a:xfrm>
            <a:off x="6031008" y="3147817"/>
            <a:ext cx="981054" cy="323876"/>
            <a:chOff x="6373905" y="2012716"/>
            <a:chExt cx="1425295" cy="490249"/>
          </a:xfrm>
        </p:grpSpPr>
        <p:pic>
          <p:nvPicPr>
            <p:cNvPr id="59" name="Immagine 58">
              <a:extLst>
                <a:ext uri="{FF2B5EF4-FFF2-40B4-BE49-F238E27FC236}">
                  <a16:creationId xmlns:a16="http://schemas.microsoft.com/office/drawing/2014/main" id="{57370833-4DF2-E17F-7253-FD8969252EA1}"/>
                </a:ext>
              </a:extLst>
            </p:cNvPr>
            <p:cNvPicPr>
              <a:picLocks noChangeAspect="1"/>
            </p:cNvPicPr>
            <p:nvPr/>
          </p:nvPicPr>
          <p:blipFill>
            <a:blip r:embed="rId4"/>
            <a:stretch>
              <a:fillRect/>
            </a:stretch>
          </p:blipFill>
          <p:spPr>
            <a:xfrm>
              <a:off x="6373905" y="2012716"/>
              <a:ext cx="1425295" cy="167735"/>
            </a:xfrm>
            <a:prstGeom prst="rect">
              <a:avLst/>
            </a:prstGeom>
          </p:spPr>
        </p:pic>
        <p:pic>
          <p:nvPicPr>
            <p:cNvPr id="60" name="Immagine 59">
              <a:extLst>
                <a:ext uri="{FF2B5EF4-FFF2-40B4-BE49-F238E27FC236}">
                  <a16:creationId xmlns:a16="http://schemas.microsoft.com/office/drawing/2014/main" id="{AE05CC41-11A7-8C85-C674-C77F4467EA7C}"/>
                </a:ext>
              </a:extLst>
            </p:cNvPr>
            <p:cNvPicPr>
              <a:picLocks noChangeAspect="1"/>
            </p:cNvPicPr>
            <p:nvPr/>
          </p:nvPicPr>
          <p:blipFill>
            <a:blip r:embed="rId4"/>
            <a:stretch>
              <a:fillRect/>
            </a:stretch>
          </p:blipFill>
          <p:spPr>
            <a:xfrm>
              <a:off x="6373905" y="2167495"/>
              <a:ext cx="1425295" cy="167735"/>
            </a:xfrm>
            <a:prstGeom prst="rect">
              <a:avLst/>
            </a:prstGeom>
          </p:spPr>
        </p:pic>
        <p:pic>
          <p:nvPicPr>
            <p:cNvPr id="61" name="Immagine 60">
              <a:extLst>
                <a:ext uri="{FF2B5EF4-FFF2-40B4-BE49-F238E27FC236}">
                  <a16:creationId xmlns:a16="http://schemas.microsoft.com/office/drawing/2014/main" id="{8C4CE518-938C-D754-B95F-52217EBEF633}"/>
                </a:ext>
              </a:extLst>
            </p:cNvPr>
            <p:cNvPicPr>
              <a:picLocks noChangeAspect="1"/>
            </p:cNvPicPr>
            <p:nvPr/>
          </p:nvPicPr>
          <p:blipFill>
            <a:blip r:embed="rId4"/>
            <a:stretch>
              <a:fillRect/>
            </a:stretch>
          </p:blipFill>
          <p:spPr>
            <a:xfrm>
              <a:off x="6373905" y="2335230"/>
              <a:ext cx="1425295" cy="167735"/>
            </a:xfrm>
            <a:prstGeom prst="rect">
              <a:avLst/>
            </a:prstGeom>
          </p:spPr>
        </p:pic>
      </p:grpSp>
      <p:pic>
        <p:nvPicPr>
          <p:cNvPr id="62" name="Immagine 61">
            <a:extLst>
              <a:ext uri="{FF2B5EF4-FFF2-40B4-BE49-F238E27FC236}">
                <a16:creationId xmlns:a16="http://schemas.microsoft.com/office/drawing/2014/main" id="{E38A3269-7B9E-69DB-3A77-71EEC14B7CEA}"/>
              </a:ext>
            </a:extLst>
          </p:cNvPr>
          <p:cNvPicPr>
            <a:picLocks noChangeAspect="1"/>
          </p:cNvPicPr>
          <p:nvPr/>
        </p:nvPicPr>
        <p:blipFill>
          <a:blip r:embed="rId4"/>
          <a:stretch>
            <a:fillRect/>
          </a:stretch>
        </p:blipFill>
        <p:spPr>
          <a:xfrm>
            <a:off x="7517727" y="3912080"/>
            <a:ext cx="981054" cy="110812"/>
          </a:xfrm>
          <a:prstGeom prst="rect">
            <a:avLst/>
          </a:prstGeom>
        </p:spPr>
      </p:pic>
      <p:pic>
        <p:nvPicPr>
          <p:cNvPr id="63" name="Immagine 62">
            <a:extLst>
              <a:ext uri="{FF2B5EF4-FFF2-40B4-BE49-F238E27FC236}">
                <a16:creationId xmlns:a16="http://schemas.microsoft.com/office/drawing/2014/main" id="{2A8F7086-2E8A-BC9B-AE2A-466FE6C2C7B1}"/>
              </a:ext>
            </a:extLst>
          </p:cNvPr>
          <p:cNvPicPr>
            <a:picLocks noChangeAspect="1"/>
          </p:cNvPicPr>
          <p:nvPr/>
        </p:nvPicPr>
        <p:blipFill>
          <a:blip r:embed="rId4"/>
          <a:stretch>
            <a:fillRect/>
          </a:stretch>
        </p:blipFill>
        <p:spPr>
          <a:xfrm>
            <a:off x="7517727" y="4014333"/>
            <a:ext cx="981054" cy="110812"/>
          </a:xfrm>
          <a:prstGeom prst="rect">
            <a:avLst/>
          </a:prstGeom>
        </p:spPr>
      </p:pic>
      <p:pic>
        <p:nvPicPr>
          <p:cNvPr id="64" name="Immagine 63">
            <a:extLst>
              <a:ext uri="{FF2B5EF4-FFF2-40B4-BE49-F238E27FC236}">
                <a16:creationId xmlns:a16="http://schemas.microsoft.com/office/drawing/2014/main" id="{AEE66C52-9F4F-3283-FB81-06B7DAD4758B}"/>
              </a:ext>
            </a:extLst>
          </p:cNvPr>
          <p:cNvPicPr>
            <a:picLocks noChangeAspect="1"/>
          </p:cNvPicPr>
          <p:nvPr/>
        </p:nvPicPr>
        <p:blipFill>
          <a:blip r:embed="rId4"/>
          <a:stretch>
            <a:fillRect/>
          </a:stretch>
        </p:blipFill>
        <p:spPr>
          <a:xfrm>
            <a:off x="7517727" y="4125145"/>
            <a:ext cx="981054" cy="110812"/>
          </a:xfrm>
          <a:prstGeom prst="rect">
            <a:avLst/>
          </a:prstGeom>
        </p:spPr>
      </p:pic>
      <p:sp>
        <p:nvSpPr>
          <p:cNvPr id="5" name="Title 1">
            <a:extLst>
              <a:ext uri="{FF2B5EF4-FFF2-40B4-BE49-F238E27FC236}">
                <a16:creationId xmlns:a16="http://schemas.microsoft.com/office/drawing/2014/main" id="{4E4A588F-44B1-491E-25D5-0DD63B2CF93A}"/>
              </a:ext>
            </a:extLst>
          </p:cNvPr>
          <p:cNvSpPr>
            <a:spLocks noGrp="1"/>
          </p:cNvSpPr>
          <p:nvPr>
            <p:ph type="title"/>
          </p:nvPr>
        </p:nvSpPr>
        <p:spPr>
          <a:xfrm>
            <a:off x="365760" y="54864"/>
            <a:ext cx="7863840" cy="688086"/>
          </a:xfrm>
        </p:spPr>
        <p:txBody>
          <a:bodyPr>
            <a:normAutofit/>
          </a:bodyPr>
          <a:lstStyle/>
          <a:p>
            <a:r>
              <a:rPr lang="en-US" dirty="0" err="1"/>
              <a:t>Vantaggi</a:t>
            </a:r>
            <a:r>
              <a:rPr lang="en-US" dirty="0"/>
              <a:t> </a:t>
            </a:r>
            <a:r>
              <a:rPr lang="en-US" dirty="0" err="1"/>
              <a:t>della</a:t>
            </a:r>
            <a:r>
              <a:rPr lang="en-US" dirty="0"/>
              <a:t> </a:t>
            </a:r>
            <a:r>
              <a:rPr lang="en-US" dirty="0" err="1"/>
              <a:t>soluzione</a:t>
            </a:r>
            <a:r>
              <a:rPr lang="en-US" dirty="0"/>
              <a:t> Quantum Active Scale:</a:t>
            </a:r>
          </a:p>
        </p:txBody>
      </p:sp>
      <p:grpSp>
        <p:nvGrpSpPr>
          <p:cNvPr id="7" name="Gruppo 6">
            <a:extLst>
              <a:ext uri="{FF2B5EF4-FFF2-40B4-BE49-F238E27FC236}">
                <a16:creationId xmlns:a16="http://schemas.microsoft.com/office/drawing/2014/main" id="{036B46C1-398F-46DA-B785-A2C0EE65E639}"/>
              </a:ext>
            </a:extLst>
          </p:cNvPr>
          <p:cNvGrpSpPr/>
          <p:nvPr/>
        </p:nvGrpSpPr>
        <p:grpSpPr>
          <a:xfrm>
            <a:off x="3800813" y="3764263"/>
            <a:ext cx="431977" cy="971068"/>
            <a:chOff x="2614514" y="3335707"/>
            <a:chExt cx="360905" cy="1109767"/>
          </a:xfrm>
        </p:grpSpPr>
        <p:sp>
          <p:nvSpPr>
            <p:cNvPr id="4" name="Freccia circolare a destra 3">
              <a:extLst>
                <a:ext uri="{FF2B5EF4-FFF2-40B4-BE49-F238E27FC236}">
                  <a16:creationId xmlns:a16="http://schemas.microsoft.com/office/drawing/2014/main" id="{069C17A8-764D-0FB6-E069-057CDAD0F391}"/>
                </a:ext>
              </a:extLst>
            </p:cNvPr>
            <p:cNvSpPr/>
            <p:nvPr/>
          </p:nvSpPr>
          <p:spPr>
            <a:xfrm>
              <a:off x="2614514" y="3556327"/>
              <a:ext cx="349511" cy="889147"/>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F73C3"/>
                </a:solidFill>
                <a:effectLst/>
                <a:uLnTx/>
                <a:uFillTx/>
                <a:latin typeface="Calibri" panose="020F0502020204030204"/>
                <a:ea typeface="+mn-ea"/>
                <a:cs typeface="+mn-cs"/>
              </a:endParaRPr>
            </a:p>
          </p:txBody>
        </p:sp>
        <p:sp>
          <p:nvSpPr>
            <p:cNvPr id="6" name="Freccia circolare a destra 5">
              <a:extLst>
                <a:ext uri="{FF2B5EF4-FFF2-40B4-BE49-F238E27FC236}">
                  <a16:creationId xmlns:a16="http://schemas.microsoft.com/office/drawing/2014/main" id="{4F67D054-9CE5-0C8C-25BE-51A7882494DD}"/>
                </a:ext>
              </a:extLst>
            </p:cNvPr>
            <p:cNvSpPr/>
            <p:nvPr/>
          </p:nvSpPr>
          <p:spPr>
            <a:xfrm rot="10800000" flipH="1">
              <a:off x="2625907" y="3335707"/>
              <a:ext cx="349512" cy="889147"/>
            </a:xfrm>
            <a:prstGeom prst="curved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F73C3"/>
                </a:solidFill>
                <a:effectLst/>
                <a:uLnTx/>
                <a:uFillTx/>
                <a:latin typeface="Calibri" panose="020F0502020204030204"/>
                <a:ea typeface="+mn-ea"/>
                <a:cs typeface="+mn-cs"/>
              </a:endParaRPr>
            </a:p>
          </p:txBody>
        </p:sp>
      </p:grpSp>
      <p:grpSp>
        <p:nvGrpSpPr>
          <p:cNvPr id="8" name="Gruppo 7">
            <a:extLst>
              <a:ext uri="{FF2B5EF4-FFF2-40B4-BE49-F238E27FC236}">
                <a16:creationId xmlns:a16="http://schemas.microsoft.com/office/drawing/2014/main" id="{4EF6AEEB-C466-BDA4-7D79-23E100CD7D4D}"/>
              </a:ext>
            </a:extLst>
          </p:cNvPr>
          <p:cNvGrpSpPr/>
          <p:nvPr/>
        </p:nvGrpSpPr>
        <p:grpSpPr>
          <a:xfrm>
            <a:off x="5556735" y="3122155"/>
            <a:ext cx="431977" cy="971068"/>
            <a:chOff x="2614514" y="3335707"/>
            <a:chExt cx="360905" cy="1109767"/>
          </a:xfrm>
        </p:grpSpPr>
        <p:sp>
          <p:nvSpPr>
            <p:cNvPr id="9" name="Freccia circolare a destra 8">
              <a:extLst>
                <a:ext uri="{FF2B5EF4-FFF2-40B4-BE49-F238E27FC236}">
                  <a16:creationId xmlns:a16="http://schemas.microsoft.com/office/drawing/2014/main" id="{20543C75-5E5D-3D26-B81C-05AF84DCAEA4}"/>
                </a:ext>
              </a:extLst>
            </p:cNvPr>
            <p:cNvSpPr/>
            <p:nvPr/>
          </p:nvSpPr>
          <p:spPr>
            <a:xfrm>
              <a:off x="2614514" y="3556327"/>
              <a:ext cx="349511" cy="889147"/>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F73C3"/>
                </a:solidFill>
                <a:effectLst/>
                <a:uLnTx/>
                <a:uFillTx/>
                <a:latin typeface="Calibri" panose="020F0502020204030204"/>
                <a:ea typeface="+mn-ea"/>
                <a:cs typeface="+mn-cs"/>
              </a:endParaRPr>
            </a:p>
          </p:txBody>
        </p:sp>
        <p:sp>
          <p:nvSpPr>
            <p:cNvPr id="10" name="Freccia circolare a destra 9">
              <a:extLst>
                <a:ext uri="{FF2B5EF4-FFF2-40B4-BE49-F238E27FC236}">
                  <a16:creationId xmlns:a16="http://schemas.microsoft.com/office/drawing/2014/main" id="{6E988C8B-87A7-3268-3422-73723C4835BA}"/>
                </a:ext>
              </a:extLst>
            </p:cNvPr>
            <p:cNvSpPr/>
            <p:nvPr/>
          </p:nvSpPr>
          <p:spPr>
            <a:xfrm rot="10800000" flipH="1">
              <a:off x="2625907" y="3335707"/>
              <a:ext cx="349512" cy="889147"/>
            </a:xfrm>
            <a:prstGeom prst="curved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F73C3"/>
                </a:solidFill>
                <a:effectLst/>
                <a:uLnTx/>
                <a:uFillTx/>
                <a:latin typeface="Calibri" panose="020F0502020204030204"/>
                <a:ea typeface="+mn-ea"/>
                <a:cs typeface="+mn-cs"/>
              </a:endParaRPr>
            </a:p>
          </p:txBody>
        </p:sp>
      </p:grpSp>
      <p:grpSp>
        <p:nvGrpSpPr>
          <p:cNvPr id="11" name="Gruppo 10">
            <a:extLst>
              <a:ext uri="{FF2B5EF4-FFF2-40B4-BE49-F238E27FC236}">
                <a16:creationId xmlns:a16="http://schemas.microsoft.com/office/drawing/2014/main" id="{93460363-1569-97CC-FFF0-CA0685E07F59}"/>
              </a:ext>
            </a:extLst>
          </p:cNvPr>
          <p:cNvGrpSpPr/>
          <p:nvPr/>
        </p:nvGrpSpPr>
        <p:grpSpPr>
          <a:xfrm>
            <a:off x="7161259" y="3886489"/>
            <a:ext cx="431977" cy="971068"/>
            <a:chOff x="2614514" y="3335707"/>
            <a:chExt cx="360905" cy="1109767"/>
          </a:xfrm>
        </p:grpSpPr>
        <p:sp>
          <p:nvSpPr>
            <p:cNvPr id="12" name="Freccia circolare a destra 11">
              <a:extLst>
                <a:ext uri="{FF2B5EF4-FFF2-40B4-BE49-F238E27FC236}">
                  <a16:creationId xmlns:a16="http://schemas.microsoft.com/office/drawing/2014/main" id="{EE358139-D997-A1D6-9CBE-8ABC981E9498}"/>
                </a:ext>
              </a:extLst>
            </p:cNvPr>
            <p:cNvSpPr/>
            <p:nvPr/>
          </p:nvSpPr>
          <p:spPr>
            <a:xfrm>
              <a:off x="2614514" y="3556327"/>
              <a:ext cx="349511" cy="889147"/>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F73C3"/>
                </a:solidFill>
                <a:effectLst/>
                <a:uLnTx/>
                <a:uFillTx/>
                <a:latin typeface="Calibri" panose="020F0502020204030204"/>
                <a:ea typeface="+mn-ea"/>
                <a:cs typeface="+mn-cs"/>
              </a:endParaRPr>
            </a:p>
          </p:txBody>
        </p:sp>
        <p:sp>
          <p:nvSpPr>
            <p:cNvPr id="13" name="Freccia circolare a destra 12">
              <a:extLst>
                <a:ext uri="{FF2B5EF4-FFF2-40B4-BE49-F238E27FC236}">
                  <a16:creationId xmlns:a16="http://schemas.microsoft.com/office/drawing/2014/main" id="{BF5346D0-9FD8-4C58-FDA0-C9C3AB36C88A}"/>
                </a:ext>
              </a:extLst>
            </p:cNvPr>
            <p:cNvSpPr/>
            <p:nvPr/>
          </p:nvSpPr>
          <p:spPr>
            <a:xfrm rot="10800000" flipH="1">
              <a:off x="2625907" y="3335707"/>
              <a:ext cx="349512" cy="889147"/>
            </a:xfrm>
            <a:prstGeom prst="curved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F73C3"/>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08858526"/>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ED8C84-9914-E4C9-E5F3-126C3B5EE6FA}"/>
              </a:ext>
            </a:extLst>
          </p:cNvPr>
          <p:cNvSpPr>
            <a:spLocks noGrp="1"/>
          </p:cNvSpPr>
          <p:nvPr>
            <p:ph type="body" sz="quarter" idx="10"/>
          </p:nvPr>
        </p:nvSpPr>
        <p:spPr>
          <a:xfrm>
            <a:off x="127498" y="296683"/>
            <a:ext cx="5077837" cy="828009"/>
          </a:xfrm>
        </p:spPr>
        <p:txBody>
          <a:bodyPr/>
          <a:lstStyle/>
          <a:p>
            <a:r>
              <a:rPr lang="en-US" dirty="0" err="1"/>
              <a:t>StorNext</a:t>
            </a:r>
            <a:r>
              <a:rPr lang="en-US" dirty="0"/>
              <a:t> NAS</a:t>
            </a:r>
          </a:p>
          <a:p>
            <a:r>
              <a:rPr lang="en-US" i="1" dirty="0" err="1"/>
              <a:t>ActiveScale</a:t>
            </a:r>
            <a:r>
              <a:rPr lang="en-US" i="1" dirty="0"/>
              <a:t> integrable</a:t>
            </a:r>
          </a:p>
        </p:txBody>
      </p:sp>
      <p:pic>
        <p:nvPicPr>
          <p:cNvPr id="6" name="Content Placeholder 5">
            <a:extLst>
              <a:ext uri="{FF2B5EF4-FFF2-40B4-BE49-F238E27FC236}">
                <a16:creationId xmlns:a16="http://schemas.microsoft.com/office/drawing/2014/main" id="{5CC9B791-3A61-E71B-C37B-BEF2E97F50EE}"/>
              </a:ext>
            </a:extLst>
          </p:cNvPr>
          <p:cNvPicPr>
            <a:picLocks noChangeAspect="1"/>
          </p:cNvPicPr>
          <p:nvPr/>
        </p:nvPicPr>
        <p:blipFill rotWithShape="1">
          <a:blip r:embed="rId2"/>
          <a:srcRect l="12472" r="43678"/>
          <a:stretch/>
        </p:blipFill>
        <p:spPr>
          <a:xfrm>
            <a:off x="3888175" y="-574894"/>
            <a:ext cx="5793377" cy="9200565"/>
          </a:xfrm>
          <a:prstGeom prst="rect">
            <a:avLst/>
          </a:prstGeom>
        </p:spPr>
      </p:pic>
      <p:sp>
        <p:nvSpPr>
          <p:cNvPr id="7" name="Isosceles Triangle 6">
            <a:extLst>
              <a:ext uri="{FF2B5EF4-FFF2-40B4-BE49-F238E27FC236}">
                <a16:creationId xmlns:a16="http://schemas.microsoft.com/office/drawing/2014/main" id="{39591AC2-BCAD-59B8-F347-DF03B72031D7}"/>
              </a:ext>
            </a:extLst>
          </p:cNvPr>
          <p:cNvSpPr/>
          <p:nvPr/>
        </p:nvSpPr>
        <p:spPr>
          <a:xfrm rot="19059618">
            <a:off x="1424195" y="-2903851"/>
            <a:ext cx="6605404" cy="410230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8" name="Isosceles Triangle 7">
            <a:extLst>
              <a:ext uri="{FF2B5EF4-FFF2-40B4-BE49-F238E27FC236}">
                <a16:creationId xmlns:a16="http://schemas.microsoft.com/office/drawing/2014/main" id="{9DA734F0-17E0-7F9E-E57E-728B72C6D7C5}"/>
              </a:ext>
            </a:extLst>
          </p:cNvPr>
          <p:cNvSpPr/>
          <p:nvPr/>
        </p:nvSpPr>
        <p:spPr>
          <a:xfrm rot="5400000">
            <a:off x="2630094" y="3828199"/>
            <a:ext cx="6605404" cy="410230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Tree>
    <p:extLst>
      <p:ext uri="{BB962C8B-B14F-4D97-AF65-F5344CB8AC3E}">
        <p14:creationId xmlns:p14="http://schemas.microsoft.com/office/powerpoint/2010/main" val="4199772145"/>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5E3A-A5D8-4200-AD3C-167EB277B677}"/>
              </a:ext>
            </a:extLst>
          </p:cNvPr>
          <p:cNvSpPr>
            <a:spLocks noGrp="1"/>
          </p:cNvSpPr>
          <p:nvPr>
            <p:ph type="title"/>
          </p:nvPr>
        </p:nvSpPr>
        <p:spPr>
          <a:xfrm>
            <a:off x="365760" y="54864"/>
            <a:ext cx="8702040" cy="688086"/>
          </a:xfrm>
        </p:spPr>
        <p:txBody>
          <a:bodyPr>
            <a:normAutofit/>
          </a:bodyPr>
          <a:lstStyle/>
          <a:p>
            <a:r>
              <a:rPr lang="en-US" dirty="0"/>
              <a:t>End-to-End Data Management Workflows on Quantum</a:t>
            </a:r>
          </a:p>
        </p:txBody>
      </p:sp>
      <p:cxnSp>
        <p:nvCxnSpPr>
          <p:cNvPr id="24" name="Connector: Elbow 23">
            <a:extLst>
              <a:ext uri="{FF2B5EF4-FFF2-40B4-BE49-F238E27FC236}">
                <a16:creationId xmlns:a16="http://schemas.microsoft.com/office/drawing/2014/main" id="{E6C75CDC-C7D1-4063-8B78-878EDC6CEBFF}"/>
              </a:ext>
            </a:extLst>
          </p:cNvPr>
          <p:cNvCxnSpPr>
            <a:cxnSpLocks/>
          </p:cNvCxnSpPr>
          <p:nvPr/>
        </p:nvCxnSpPr>
        <p:spPr>
          <a:xfrm flipV="1">
            <a:off x="3832808" y="2997735"/>
            <a:ext cx="1449942" cy="1"/>
          </a:xfrm>
          <a:prstGeom prst="bentConnector3">
            <a:avLst>
              <a:gd name="adj1" fmla="val 50000"/>
            </a:avLst>
          </a:prstGeom>
          <a:ln w="952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813EF9B9-F758-439D-B75A-F957AE7845C5}"/>
              </a:ext>
            </a:extLst>
          </p:cNvPr>
          <p:cNvSpPr txBox="1"/>
          <p:nvPr/>
        </p:nvSpPr>
        <p:spPr>
          <a:xfrm>
            <a:off x="6393348" y="2674389"/>
            <a:ext cx="1941521" cy="430887"/>
          </a:xfrm>
          <a:prstGeom prst="rect">
            <a:avLst/>
          </a:prstGeom>
          <a:noFill/>
        </p:spPr>
        <p:txBody>
          <a:bodyPr wrap="square" lIns="91440" tIns="45720" rIns="91440" bIns="45720" rtlCol="0" anchor="t">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454545"/>
                </a:solidFill>
                <a:effectLst/>
                <a:uLnTx/>
                <a:uFillTx/>
                <a:latin typeface="Calibri"/>
                <a:ea typeface="ＭＳ Ｐゴシック"/>
              </a:rPr>
              <a:t>ActiveScale</a:t>
            </a:r>
            <a:r>
              <a:rPr kumimoji="0" lang="en-US" sz="1200" b="1" i="0" u="none" strike="noStrike" kern="1200" cap="none" spc="0" normalizeH="0" baseline="0" noProof="0" dirty="0">
                <a:ln>
                  <a:noFill/>
                </a:ln>
                <a:solidFill>
                  <a:srgbClr val="454545"/>
                </a:solidFill>
                <a:effectLst/>
                <a:uLnTx/>
                <a:uFillTx/>
                <a:latin typeface="Calibri"/>
                <a:ea typeface="ＭＳ Ｐゴシック"/>
              </a:rPr>
              <a:t> Object Storage</a:t>
            </a:r>
          </a:p>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454545"/>
                </a:solidFill>
                <a:effectLst/>
                <a:uLnTx/>
                <a:uFillTx/>
                <a:latin typeface="Calibri" charset="0"/>
                <a:ea typeface="ＭＳ Ｐゴシック" charset="0"/>
              </a:rPr>
              <a:t>Large scale active archives</a:t>
            </a:r>
          </a:p>
        </p:txBody>
      </p:sp>
      <p:pic>
        <p:nvPicPr>
          <p:cNvPr id="39" name="Picture 38">
            <a:extLst>
              <a:ext uri="{FF2B5EF4-FFF2-40B4-BE49-F238E27FC236}">
                <a16:creationId xmlns:a16="http://schemas.microsoft.com/office/drawing/2014/main" id="{3D5CB589-4336-42B9-A681-8A3A0FA53C8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321633" y="2549939"/>
            <a:ext cx="451572" cy="382707"/>
          </a:xfrm>
          <a:prstGeom prst="rect">
            <a:avLst/>
          </a:prstGeom>
        </p:spPr>
      </p:pic>
      <p:cxnSp>
        <p:nvCxnSpPr>
          <p:cNvPr id="40" name="Connector: Elbow 39">
            <a:extLst>
              <a:ext uri="{FF2B5EF4-FFF2-40B4-BE49-F238E27FC236}">
                <a16:creationId xmlns:a16="http://schemas.microsoft.com/office/drawing/2014/main" id="{81D8FB60-ECC8-4B86-B1B0-CB46E7FF04EE}"/>
              </a:ext>
            </a:extLst>
          </p:cNvPr>
          <p:cNvCxnSpPr>
            <a:cxnSpLocks/>
          </p:cNvCxnSpPr>
          <p:nvPr/>
        </p:nvCxnSpPr>
        <p:spPr>
          <a:xfrm flipV="1">
            <a:off x="1900536" y="3183843"/>
            <a:ext cx="1042644" cy="2"/>
          </a:xfrm>
          <a:prstGeom prst="bentConnector3">
            <a:avLst/>
          </a:prstGeom>
          <a:ln w="952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43" name="Picture 42">
            <a:extLst>
              <a:ext uri="{FF2B5EF4-FFF2-40B4-BE49-F238E27FC236}">
                <a16:creationId xmlns:a16="http://schemas.microsoft.com/office/drawing/2014/main" id="{6F112821-0CE6-4893-A7B9-7543BC66E80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329146" y="2982519"/>
            <a:ext cx="451572" cy="382707"/>
          </a:xfrm>
          <a:prstGeom prst="rect">
            <a:avLst/>
          </a:prstGeom>
        </p:spPr>
      </p:pic>
      <p:pic>
        <p:nvPicPr>
          <p:cNvPr id="44" name="Picture 43">
            <a:extLst>
              <a:ext uri="{FF2B5EF4-FFF2-40B4-BE49-F238E27FC236}">
                <a16:creationId xmlns:a16="http://schemas.microsoft.com/office/drawing/2014/main" id="{B49C60FA-C3D8-4A39-BD24-CC29189409F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329146" y="3397335"/>
            <a:ext cx="451572" cy="382707"/>
          </a:xfrm>
          <a:prstGeom prst="rect">
            <a:avLst/>
          </a:prstGeom>
        </p:spPr>
      </p:pic>
      <p:sp>
        <p:nvSpPr>
          <p:cNvPr id="45" name="TextBox 44">
            <a:extLst>
              <a:ext uri="{FF2B5EF4-FFF2-40B4-BE49-F238E27FC236}">
                <a16:creationId xmlns:a16="http://schemas.microsoft.com/office/drawing/2014/main" id="{47157C35-5BF3-44E4-8D05-5DAA231A5F35}"/>
              </a:ext>
            </a:extLst>
          </p:cNvPr>
          <p:cNvSpPr txBox="1"/>
          <p:nvPr/>
        </p:nvSpPr>
        <p:spPr>
          <a:xfrm>
            <a:off x="758181" y="2527324"/>
            <a:ext cx="535661" cy="230832"/>
          </a:xfrm>
          <a:prstGeom prst="rect">
            <a:avLst/>
          </a:prstGeom>
          <a:noFill/>
        </p:spPr>
        <p:txBody>
          <a:bodyPr wrap="square" rtlCol="0">
            <a:sp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454545"/>
                </a:solidFill>
                <a:effectLst/>
                <a:uLnTx/>
                <a:uFillTx/>
                <a:latin typeface="Calibri" charset="0"/>
                <a:ea typeface="ＭＳ Ｐゴシック" charset="0"/>
              </a:rPr>
              <a:t>Apps</a:t>
            </a:r>
          </a:p>
        </p:txBody>
      </p:sp>
      <p:sp>
        <p:nvSpPr>
          <p:cNvPr id="51" name="TextBox 50">
            <a:extLst>
              <a:ext uri="{FF2B5EF4-FFF2-40B4-BE49-F238E27FC236}">
                <a16:creationId xmlns:a16="http://schemas.microsoft.com/office/drawing/2014/main" id="{85AE8F1C-86CB-4E91-ABFA-6281C4625C70}"/>
              </a:ext>
            </a:extLst>
          </p:cNvPr>
          <p:cNvSpPr txBox="1"/>
          <p:nvPr/>
        </p:nvSpPr>
        <p:spPr>
          <a:xfrm>
            <a:off x="603462" y="3378634"/>
            <a:ext cx="666665" cy="369332"/>
          </a:xfrm>
          <a:prstGeom prst="rect">
            <a:avLst/>
          </a:prstGeom>
          <a:noFill/>
        </p:spPr>
        <p:txBody>
          <a:bodyPr wrap="square" rtlCol="0">
            <a:sp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454545"/>
                </a:solidFill>
                <a:effectLst/>
                <a:uLnTx/>
                <a:uFillTx/>
                <a:latin typeface="Calibri" charset="0"/>
                <a:ea typeface="ＭＳ Ｐゴシック" charset="0"/>
              </a:rPr>
              <a:t>Backup software</a:t>
            </a:r>
          </a:p>
        </p:txBody>
      </p:sp>
      <p:pic>
        <p:nvPicPr>
          <p:cNvPr id="70" name="Picture 69">
            <a:extLst>
              <a:ext uri="{FF2B5EF4-FFF2-40B4-BE49-F238E27FC236}">
                <a16:creationId xmlns:a16="http://schemas.microsoft.com/office/drawing/2014/main" id="{9D93D920-0689-46DD-B10E-F7AD7CFA5D6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41238" y="2739657"/>
            <a:ext cx="177226" cy="197429"/>
          </a:xfrm>
          <a:prstGeom prst="rect">
            <a:avLst/>
          </a:prstGeom>
        </p:spPr>
      </p:pic>
      <p:pic>
        <p:nvPicPr>
          <p:cNvPr id="71" name="Picture 70">
            <a:extLst>
              <a:ext uri="{FF2B5EF4-FFF2-40B4-BE49-F238E27FC236}">
                <a16:creationId xmlns:a16="http://schemas.microsoft.com/office/drawing/2014/main" id="{603C2A60-3D5F-42F1-8163-785CD9614E8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55979" y="3154835"/>
            <a:ext cx="177226" cy="197429"/>
          </a:xfrm>
          <a:prstGeom prst="rect">
            <a:avLst/>
          </a:prstGeom>
        </p:spPr>
      </p:pic>
      <p:pic>
        <p:nvPicPr>
          <p:cNvPr id="72" name="Picture 71">
            <a:extLst>
              <a:ext uri="{FF2B5EF4-FFF2-40B4-BE49-F238E27FC236}">
                <a16:creationId xmlns:a16="http://schemas.microsoft.com/office/drawing/2014/main" id="{4A82A19A-CD89-4A84-96EA-3AA93092510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68979" y="3634848"/>
            <a:ext cx="177226" cy="197429"/>
          </a:xfrm>
          <a:prstGeom prst="rect">
            <a:avLst/>
          </a:prstGeom>
        </p:spPr>
      </p:pic>
      <p:pic>
        <p:nvPicPr>
          <p:cNvPr id="73" name="Picture 72">
            <a:extLst>
              <a:ext uri="{FF2B5EF4-FFF2-40B4-BE49-F238E27FC236}">
                <a16:creationId xmlns:a16="http://schemas.microsoft.com/office/drawing/2014/main" id="{4D194F24-6FE2-4CA7-A2C9-37EC43EA4D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335568" y="3829836"/>
            <a:ext cx="451572" cy="382707"/>
          </a:xfrm>
          <a:prstGeom prst="rect">
            <a:avLst/>
          </a:prstGeom>
        </p:spPr>
      </p:pic>
      <p:sp>
        <p:nvSpPr>
          <p:cNvPr id="74" name="TextBox 73">
            <a:extLst>
              <a:ext uri="{FF2B5EF4-FFF2-40B4-BE49-F238E27FC236}">
                <a16:creationId xmlns:a16="http://schemas.microsoft.com/office/drawing/2014/main" id="{256B8938-1FB8-4785-9D16-ED4C1BFAD469}"/>
              </a:ext>
            </a:extLst>
          </p:cNvPr>
          <p:cNvSpPr txBox="1"/>
          <p:nvPr/>
        </p:nvSpPr>
        <p:spPr>
          <a:xfrm>
            <a:off x="490696" y="3824459"/>
            <a:ext cx="749166" cy="369332"/>
          </a:xfrm>
          <a:prstGeom prst="rect">
            <a:avLst/>
          </a:prstGeom>
          <a:noFill/>
        </p:spPr>
        <p:txBody>
          <a:bodyPr wrap="square" rtlCol="0">
            <a:sp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454545"/>
                </a:solidFill>
                <a:effectLst/>
                <a:uLnTx/>
                <a:uFillTx/>
                <a:latin typeface="Calibri" charset="0"/>
                <a:ea typeface="ＭＳ Ｐゴシック" charset="0"/>
              </a:rPr>
              <a:t>Digital Pathology</a:t>
            </a:r>
          </a:p>
        </p:txBody>
      </p:sp>
      <p:pic>
        <p:nvPicPr>
          <p:cNvPr id="75" name="Picture 74">
            <a:extLst>
              <a:ext uri="{FF2B5EF4-FFF2-40B4-BE49-F238E27FC236}">
                <a16:creationId xmlns:a16="http://schemas.microsoft.com/office/drawing/2014/main" id="{83E54C34-4A4B-401A-A32C-E73345782C7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75402" y="4067349"/>
            <a:ext cx="177226" cy="197429"/>
          </a:xfrm>
          <a:prstGeom prst="rect">
            <a:avLst/>
          </a:prstGeom>
        </p:spPr>
      </p:pic>
      <p:sp>
        <p:nvSpPr>
          <p:cNvPr id="78" name="TextBox 77">
            <a:extLst>
              <a:ext uri="{FF2B5EF4-FFF2-40B4-BE49-F238E27FC236}">
                <a16:creationId xmlns:a16="http://schemas.microsoft.com/office/drawing/2014/main" id="{62439964-6517-4966-BD86-E9EF1345F29B}"/>
              </a:ext>
            </a:extLst>
          </p:cNvPr>
          <p:cNvSpPr txBox="1"/>
          <p:nvPr/>
        </p:nvSpPr>
        <p:spPr>
          <a:xfrm>
            <a:off x="365760" y="544226"/>
            <a:ext cx="3826642" cy="461665"/>
          </a:xfrm>
          <a:prstGeom prst="rect">
            <a:avLst/>
          </a:prstGeom>
          <a:no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marR="0" lvl="0" indent="0" defTabSz="914378" eaLnBrk="1" latinLnBrk="0" hangingPunct="1">
              <a:lnSpc>
                <a:spcPct val="100000"/>
              </a:lnSpc>
              <a:buClrTx/>
              <a:buSzTx/>
              <a:buFontTx/>
              <a:buNone/>
              <a:tabLst/>
              <a:defRPr kumimoji="0" sz="1200" b="1" i="0" strike="noStrike" cap="none" spc="0" normalizeH="0" baseline="0">
                <a:ln>
                  <a:noFill/>
                </a:ln>
                <a:solidFill>
                  <a:srgbClr val="454545"/>
                </a:solidFill>
                <a:effectLst/>
                <a:uLnTx/>
                <a:uFillTx/>
                <a:latin typeface="Calibri"/>
                <a:ea typeface="ＭＳ Ｐゴシック"/>
                <a:cs typeface="Calibri"/>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err="1">
                <a:ln>
                  <a:noFill/>
                </a:ln>
                <a:solidFill>
                  <a:srgbClr val="454545"/>
                </a:solidFill>
                <a:uLnTx/>
                <a:uFillTx/>
                <a:latin typeface="Calibri"/>
                <a:ea typeface="ＭＳ Ｐゴシック"/>
                <a:cs typeface="Calibri"/>
              </a:rPr>
              <a:t>StorNext</a:t>
            </a:r>
            <a:r>
              <a:rPr kumimoji="0" lang="en-US" sz="1200" b="0" i="1" u="none" strike="noStrike" kern="1200" cap="none" spc="0" normalizeH="0" baseline="0" noProof="0" dirty="0">
                <a:ln>
                  <a:noFill/>
                </a:ln>
                <a:solidFill>
                  <a:srgbClr val="454545"/>
                </a:solidFill>
                <a:uLnTx/>
                <a:uFillTx/>
                <a:latin typeface="Calibri"/>
                <a:ea typeface="ＭＳ Ｐゴシック"/>
                <a:cs typeface="Calibri"/>
              </a:rPr>
              <a:t> policy-based data management and APIs</a:t>
            </a:r>
          </a:p>
        </p:txBody>
      </p:sp>
      <p:sp>
        <p:nvSpPr>
          <p:cNvPr id="81" name="TextBox 80">
            <a:extLst>
              <a:ext uri="{FF2B5EF4-FFF2-40B4-BE49-F238E27FC236}">
                <a16:creationId xmlns:a16="http://schemas.microsoft.com/office/drawing/2014/main" id="{8EC23B24-3E8B-4897-9CEA-CE60F5FF5E7A}"/>
              </a:ext>
            </a:extLst>
          </p:cNvPr>
          <p:cNvSpPr txBox="1"/>
          <p:nvPr/>
        </p:nvSpPr>
        <p:spPr>
          <a:xfrm>
            <a:off x="6393348" y="3498956"/>
            <a:ext cx="2103860" cy="430887"/>
          </a:xfrm>
          <a:prstGeom prst="rect">
            <a:avLst/>
          </a:prstGeom>
          <a:noFill/>
        </p:spPr>
        <p:txBody>
          <a:bodyPr wrap="square" lIns="91440" tIns="45720" rIns="91440" bIns="45720" rtlCol="0" anchor="t">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454545"/>
                </a:solidFill>
                <a:effectLst/>
                <a:uLnTx/>
                <a:uFillTx/>
                <a:latin typeface="Calibri"/>
                <a:ea typeface="ＭＳ Ｐゴシック"/>
              </a:rPr>
              <a:t>Digital Tape Archive</a:t>
            </a:r>
            <a:endParaRPr kumimoji="0" lang="en-US" sz="1200" b="0" i="0" u="none" strike="noStrike" kern="1200" cap="none" spc="0" normalizeH="0" baseline="0" noProof="0" dirty="0">
              <a:ln>
                <a:noFill/>
              </a:ln>
              <a:solidFill>
                <a:srgbClr val="454545"/>
              </a:solidFill>
              <a:effectLst/>
              <a:uLnTx/>
              <a:uFillTx/>
              <a:latin typeface="Calibri"/>
              <a:ea typeface="ＭＳ Ｐゴシック"/>
            </a:endParaRPr>
          </a:p>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454545"/>
                </a:solidFill>
                <a:effectLst/>
                <a:uLnTx/>
                <a:uFillTx/>
                <a:latin typeface="Calibri"/>
                <a:ea typeface="ＭＳ Ｐゴシック"/>
              </a:rPr>
              <a:t>Lowest cost, offline storage</a:t>
            </a:r>
          </a:p>
        </p:txBody>
      </p:sp>
      <p:sp>
        <p:nvSpPr>
          <p:cNvPr id="59" name="Callout: Line 58">
            <a:extLst>
              <a:ext uri="{FF2B5EF4-FFF2-40B4-BE49-F238E27FC236}">
                <a16:creationId xmlns:a16="http://schemas.microsoft.com/office/drawing/2014/main" id="{5D9DA5BF-293B-4601-B2F8-3B15E109A4EA}"/>
              </a:ext>
            </a:extLst>
          </p:cNvPr>
          <p:cNvSpPr/>
          <p:nvPr/>
        </p:nvSpPr>
        <p:spPr>
          <a:xfrm>
            <a:off x="3022844" y="1232312"/>
            <a:ext cx="1924948" cy="733097"/>
          </a:xfrm>
          <a:prstGeom prst="borderCallout1">
            <a:avLst>
              <a:gd name="adj1" fmla="val 100558"/>
              <a:gd name="adj2" fmla="val 20202"/>
              <a:gd name="adj3" fmla="val 186762"/>
              <a:gd name="adj4" fmla="val 20393"/>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454545"/>
                </a:solidFill>
                <a:effectLst/>
                <a:uLnTx/>
                <a:uFillTx/>
                <a:latin typeface="Calibri"/>
                <a:ea typeface="ＭＳ Ｐゴシック"/>
                <a:cs typeface="Calibri"/>
              </a:rPr>
              <a:t>StorNext</a:t>
            </a:r>
            <a:r>
              <a:rPr kumimoji="0" lang="en-US" sz="1200" b="1" i="0" u="none" strike="noStrike" kern="1200" cap="none" spc="0" normalizeH="0" baseline="0" noProof="0" dirty="0">
                <a:ln>
                  <a:noFill/>
                </a:ln>
                <a:solidFill>
                  <a:srgbClr val="454545"/>
                </a:solidFill>
                <a:effectLst/>
                <a:uLnTx/>
                <a:uFillTx/>
                <a:latin typeface="Calibri"/>
                <a:ea typeface="ＭＳ Ｐゴシック"/>
                <a:cs typeface="Calibri"/>
              </a:rPr>
              <a:t> File System</a:t>
            </a:r>
          </a:p>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454545"/>
                </a:solidFill>
                <a:effectLst/>
                <a:uLnTx/>
                <a:uFillTx/>
                <a:latin typeface="Calibri"/>
                <a:ea typeface="+mn-ea"/>
                <a:cs typeface="+mn-cs"/>
              </a:rPr>
              <a:t>High speed ingest and archive </a:t>
            </a:r>
          </a:p>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454545"/>
                </a:solidFill>
                <a:effectLst/>
                <a:uLnTx/>
                <a:uFillTx/>
                <a:latin typeface="Calibri"/>
                <a:ea typeface="+mn-ea"/>
                <a:cs typeface="+mn-cs"/>
              </a:rPr>
              <a:t>On </a:t>
            </a:r>
            <a:r>
              <a:rPr kumimoji="0" lang="en-US" sz="1000" b="0" i="0" u="none" strike="noStrike" kern="1200" cap="none" spc="0" normalizeH="0" baseline="0" noProof="0" dirty="0" err="1">
                <a:ln>
                  <a:noFill/>
                </a:ln>
                <a:solidFill>
                  <a:srgbClr val="454545"/>
                </a:solidFill>
                <a:effectLst/>
                <a:uLnTx/>
                <a:uFillTx/>
                <a:latin typeface="Calibri"/>
                <a:ea typeface="+mn-ea"/>
                <a:cs typeface="+mn-cs"/>
              </a:rPr>
              <a:t>NVMe</a:t>
            </a:r>
            <a:r>
              <a:rPr kumimoji="0" lang="en-US" sz="1000" b="0" i="0" u="none" strike="noStrike" kern="1200" cap="none" spc="0" normalizeH="0" baseline="0" noProof="0" dirty="0">
                <a:ln>
                  <a:noFill/>
                </a:ln>
                <a:solidFill>
                  <a:srgbClr val="454545"/>
                </a:solidFill>
                <a:effectLst/>
                <a:uLnTx/>
                <a:uFillTx/>
                <a:latin typeface="Calibri"/>
                <a:ea typeface="+mn-ea"/>
                <a:cs typeface="+mn-cs"/>
              </a:rPr>
              <a:t>, SSD, HDD storage</a:t>
            </a:r>
            <a:endParaRPr kumimoji="0" lang="en-US" sz="1000" b="0" i="0" u="none" strike="noStrike" kern="1200" cap="none" spc="0" normalizeH="0" baseline="0" noProof="0" dirty="0">
              <a:ln>
                <a:noFill/>
              </a:ln>
              <a:solidFill>
                <a:srgbClr val="454545"/>
              </a:solidFill>
              <a:effectLst/>
              <a:uLnTx/>
              <a:uFillTx/>
              <a:latin typeface="Calibri"/>
              <a:ea typeface="+mn-ea"/>
              <a:cs typeface="Calibri"/>
            </a:endParaRPr>
          </a:p>
        </p:txBody>
      </p:sp>
      <p:pic>
        <p:nvPicPr>
          <p:cNvPr id="65" name="Picture 10" descr="A close up of a logo&#10;&#10;Description automatically generated">
            <a:extLst>
              <a:ext uri="{FF2B5EF4-FFF2-40B4-BE49-F238E27FC236}">
                <a16:creationId xmlns:a16="http://schemas.microsoft.com/office/drawing/2014/main" id="{C514E008-C5B7-4827-85BB-7BB3C43EFFA5}"/>
              </a:ext>
            </a:extLst>
          </p:cNvPr>
          <p:cNvPicPr>
            <a:picLocks noChangeAspect="1"/>
          </p:cNvPicPr>
          <p:nvPr/>
        </p:nvPicPr>
        <p:blipFill>
          <a:blip r:embed="rId5"/>
          <a:stretch>
            <a:fillRect/>
          </a:stretch>
        </p:blipFill>
        <p:spPr>
          <a:xfrm>
            <a:off x="2970182" y="3142127"/>
            <a:ext cx="887397" cy="245185"/>
          </a:xfrm>
          <a:prstGeom prst="rect">
            <a:avLst/>
          </a:prstGeom>
        </p:spPr>
      </p:pic>
      <p:pic>
        <p:nvPicPr>
          <p:cNvPr id="67" name="Picture 76" descr="A picture containing clock, street&#10;&#10;Description automatically generated">
            <a:extLst>
              <a:ext uri="{FF2B5EF4-FFF2-40B4-BE49-F238E27FC236}">
                <a16:creationId xmlns:a16="http://schemas.microsoft.com/office/drawing/2014/main" id="{E3F1B5CD-F72C-4643-9493-CCEE510995C2}"/>
              </a:ext>
            </a:extLst>
          </p:cNvPr>
          <p:cNvPicPr>
            <a:picLocks noChangeAspect="1"/>
          </p:cNvPicPr>
          <p:nvPr/>
        </p:nvPicPr>
        <p:blipFill>
          <a:blip r:embed="rId6"/>
          <a:stretch>
            <a:fillRect/>
          </a:stretch>
        </p:blipFill>
        <p:spPr>
          <a:xfrm>
            <a:off x="5505477" y="3428643"/>
            <a:ext cx="715771" cy="501200"/>
          </a:xfrm>
          <a:prstGeom prst="rect">
            <a:avLst/>
          </a:prstGeom>
        </p:spPr>
      </p:pic>
      <p:pic>
        <p:nvPicPr>
          <p:cNvPr id="68" name="Picture 10" descr="A close up of a logo&#10;&#10;Description automatically generated">
            <a:extLst>
              <a:ext uri="{FF2B5EF4-FFF2-40B4-BE49-F238E27FC236}">
                <a16:creationId xmlns:a16="http://schemas.microsoft.com/office/drawing/2014/main" id="{2F05C1DD-20C0-401D-A34A-1668A80989E1}"/>
              </a:ext>
            </a:extLst>
          </p:cNvPr>
          <p:cNvPicPr>
            <a:picLocks noChangeAspect="1"/>
          </p:cNvPicPr>
          <p:nvPr/>
        </p:nvPicPr>
        <p:blipFill>
          <a:blip r:embed="rId5"/>
          <a:stretch>
            <a:fillRect/>
          </a:stretch>
        </p:blipFill>
        <p:spPr>
          <a:xfrm>
            <a:off x="2964306" y="2913527"/>
            <a:ext cx="887397" cy="245185"/>
          </a:xfrm>
          <a:prstGeom prst="rect">
            <a:avLst/>
          </a:prstGeom>
        </p:spPr>
      </p:pic>
      <p:pic>
        <p:nvPicPr>
          <p:cNvPr id="69" name="Picture 10" descr="A close up of a logo&#10;&#10;Description automatically generated">
            <a:extLst>
              <a:ext uri="{FF2B5EF4-FFF2-40B4-BE49-F238E27FC236}">
                <a16:creationId xmlns:a16="http://schemas.microsoft.com/office/drawing/2014/main" id="{1C413D9B-CAC9-4B89-9A82-7924EC391C68}"/>
              </a:ext>
            </a:extLst>
          </p:cNvPr>
          <p:cNvPicPr>
            <a:picLocks noChangeAspect="1"/>
          </p:cNvPicPr>
          <p:nvPr/>
        </p:nvPicPr>
        <p:blipFill>
          <a:blip r:embed="rId5"/>
          <a:stretch>
            <a:fillRect/>
          </a:stretch>
        </p:blipFill>
        <p:spPr>
          <a:xfrm>
            <a:off x="2972678" y="2684927"/>
            <a:ext cx="887397" cy="245185"/>
          </a:xfrm>
          <a:prstGeom prst="rect">
            <a:avLst/>
          </a:prstGeom>
        </p:spPr>
      </p:pic>
      <p:pic>
        <p:nvPicPr>
          <p:cNvPr id="76" name="Picture 11" descr="A close up of a logo&#10;&#10;Description automatically generated">
            <a:extLst>
              <a:ext uri="{FF2B5EF4-FFF2-40B4-BE49-F238E27FC236}">
                <a16:creationId xmlns:a16="http://schemas.microsoft.com/office/drawing/2014/main" id="{838D1510-B59E-434E-AB07-DA613C52C4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08837" y="2035794"/>
            <a:ext cx="1509053" cy="1517578"/>
          </a:xfrm>
          <a:prstGeom prst="rect">
            <a:avLst/>
          </a:prstGeom>
        </p:spPr>
      </p:pic>
      <p:sp>
        <p:nvSpPr>
          <p:cNvPr id="10" name="TextBox 9">
            <a:extLst>
              <a:ext uri="{FF2B5EF4-FFF2-40B4-BE49-F238E27FC236}">
                <a16:creationId xmlns:a16="http://schemas.microsoft.com/office/drawing/2014/main" id="{C584B885-3519-0485-4331-F3D772A1D370}"/>
              </a:ext>
            </a:extLst>
          </p:cNvPr>
          <p:cNvSpPr txBox="1"/>
          <p:nvPr/>
        </p:nvSpPr>
        <p:spPr>
          <a:xfrm>
            <a:off x="1924315" y="2960362"/>
            <a:ext cx="1024741" cy="261610"/>
          </a:xfrm>
          <a:prstGeom prst="rect">
            <a:avLst/>
          </a:prstGeom>
          <a:noFill/>
        </p:spPr>
        <p:txBody>
          <a:bodyPr wrap="square" lIns="91440" tIns="45720" rIns="91440" bIns="45720" rtlCol="0" anchor="t">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454545"/>
                </a:solidFill>
                <a:effectLst/>
                <a:uLnTx/>
                <a:uFillTx/>
                <a:latin typeface="Calibri"/>
                <a:ea typeface="ＭＳ Ｐゴシック"/>
              </a:rPr>
              <a:t>NFS, SMB, S3</a:t>
            </a:r>
            <a:endParaRPr kumimoji="0" lang="en-US" sz="800" b="0" i="0" u="none" strike="noStrike" kern="1200" cap="none" spc="0" normalizeH="0" baseline="0" noProof="0" dirty="0">
              <a:ln>
                <a:noFill/>
              </a:ln>
              <a:solidFill>
                <a:srgbClr val="454545"/>
              </a:solidFill>
              <a:effectLst/>
              <a:uLnTx/>
              <a:uFillTx/>
              <a:latin typeface="Calibri" charset="0"/>
              <a:ea typeface="ＭＳ Ｐゴシック" charset="0"/>
            </a:endParaRPr>
          </a:p>
        </p:txBody>
      </p:sp>
      <p:pic>
        <p:nvPicPr>
          <p:cNvPr id="11" name="Picture 10" descr="Graphical user interface, application&#10;&#10;Description automatically generated">
            <a:extLst>
              <a:ext uri="{FF2B5EF4-FFF2-40B4-BE49-F238E27FC236}">
                <a16:creationId xmlns:a16="http://schemas.microsoft.com/office/drawing/2014/main" id="{2FDCD198-A5DF-FEE2-BA28-1CEF7587B202}"/>
              </a:ext>
            </a:extLst>
          </p:cNvPr>
          <p:cNvPicPr>
            <a:picLocks noChangeAspect="1"/>
          </p:cNvPicPr>
          <p:nvPr/>
        </p:nvPicPr>
        <p:blipFill>
          <a:blip r:embed="rId8"/>
          <a:stretch>
            <a:fillRect/>
          </a:stretch>
        </p:blipFill>
        <p:spPr>
          <a:xfrm>
            <a:off x="7926616" y="14880"/>
            <a:ext cx="1141184" cy="1141184"/>
          </a:xfrm>
          <a:prstGeom prst="rect">
            <a:avLst/>
          </a:prstGeom>
        </p:spPr>
      </p:pic>
      <p:sp>
        <p:nvSpPr>
          <p:cNvPr id="13" name="TextBox 12">
            <a:extLst>
              <a:ext uri="{FF2B5EF4-FFF2-40B4-BE49-F238E27FC236}">
                <a16:creationId xmlns:a16="http://schemas.microsoft.com/office/drawing/2014/main" id="{74E5513E-CD60-AFD6-EADF-7D6990B672E4}"/>
              </a:ext>
            </a:extLst>
          </p:cNvPr>
          <p:cNvSpPr txBox="1"/>
          <p:nvPr/>
        </p:nvSpPr>
        <p:spPr>
          <a:xfrm>
            <a:off x="256033" y="3019201"/>
            <a:ext cx="1014404" cy="230832"/>
          </a:xfrm>
          <a:prstGeom prst="rect">
            <a:avLst/>
          </a:prstGeom>
          <a:noFill/>
        </p:spPr>
        <p:txBody>
          <a:bodyPr wrap="square" rtlCol="0">
            <a:sp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454545"/>
                </a:solidFill>
                <a:effectLst/>
                <a:uLnTx/>
                <a:uFillTx/>
                <a:latin typeface="Calibri" charset="0"/>
                <a:ea typeface="ＭＳ Ｐゴシック" charset="0"/>
              </a:rPr>
              <a:t>Clients</a:t>
            </a:r>
          </a:p>
        </p:txBody>
      </p:sp>
    </p:spTree>
    <p:extLst>
      <p:ext uri="{BB962C8B-B14F-4D97-AF65-F5344CB8AC3E}">
        <p14:creationId xmlns:p14="http://schemas.microsoft.com/office/powerpoint/2010/main" val="312747523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ED8C84-9914-E4C9-E5F3-126C3B5EE6FA}"/>
              </a:ext>
            </a:extLst>
          </p:cNvPr>
          <p:cNvSpPr>
            <a:spLocks noGrp="1"/>
          </p:cNvSpPr>
          <p:nvPr>
            <p:ph type="body" sz="quarter" idx="10"/>
          </p:nvPr>
        </p:nvSpPr>
        <p:spPr>
          <a:xfrm>
            <a:off x="127498" y="296683"/>
            <a:ext cx="5077837" cy="828009"/>
          </a:xfrm>
        </p:spPr>
        <p:txBody>
          <a:bodyPr/>
          <a:lstStyle/>
          <a:p>
            <a:r>
              <a:rPr lang="en-US" dirty="0"/>
              <a:t>Backup solutions</a:t>
            </a:r>
          </a:p>
          <a:p>
            <a:r>
              <a:rPr lang="en-US" i="1" dirty="0" err="1"/>
              <a:t>ActiveScale</a:t>
            </a:r>
            <a:r>
              <a:rPr lang="en-US" i="1" dirty="0"/>
              <a:t> </a:t>
            </a:r>
            <a:r>
              <a:rPr lang="en-US" i="1" dirty="0" err="1"/>
              <a:t>integrabili</a:t>
            </a:r>
            <a:endParaRPr lang="en-US" i="1" dirty="0"/>
          </a:p>
        </p:txBody>
      </p:sp>
      <p:pic>
        <p:nvPicPr>
          <p:cNvPr id="6" name="Content Placeholder 5">
            <a:extLst>
              <a:ext uri="{FF2B5EF4-FFF2-40B4-BE49-F238E27FC236}">
                <a16:creationId xmlns:a16="http://schemas.microsoft.com/office/drawing/2014/main" id="{5CC9B791-3A61-E71B-C37B-BEF2E97F50EE}"/>
              </a:ext>
            </a:extLst>
          </p:cNvPr>
          <p:cNvPicPr>
            <a:picLocks noChangeAspect="1"/>
          </p:cNvPicPr>
          <p:nvPr/>
        </p:nvPicPr>
        <p:blipFill rotWithShape="1">
          <a:blip r:embed="rId2"/>
          <a:srcRect l="12472" r="43678"/>
          <a:stretch/>
        </p:blipFill>
        <p:spPr>
          <a:xfrm>
            <a:off x="3888175" y="-574894"/>
            <a:ext cx="5793377" cy="9200565"/>
          </a:xfrm>
          <a:prstGeom prst="rect">
            <a:avLst/>
          </a:prstGeom>
        </p:spPr>
      </p:pic>
      <p:sp>
        <p:nvSpPr>
          <p:cNvPr id="7" name="Isosceles Triangle 6">
            <a:extLst>
              <a:ext uri="{FF2B5EF4-FFF2-40B4-BE49-F238E27FC236}">
                <a16:creationId xmlns:a16="http://schemas.microsoft.com/office/drawing/2014/main" id="{39591AC2-BCAD-59B8-F347-DF03B72031D7}"/>
              </a:ext>
            </a:extLst>
          </p:cNvPr>
          <p:cNvSpPr/>
          <p:nvPr/>
        </p:nvSpPr>
        <p:spPr>
          <a:xfrm rot="19059618">
            <a:off x="1424195" y="-2903851"/>
            <a:ext cx="6605404" cy="410230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8" name="Isosceles Triangle 7">
            <a:extLst>
              <a:ext uri="{FF2B5EF4-FFF2-40B4-BE49-F238E27FC236}">
                <a16:creationId xmlns:a16="http://schemas.microsoft.com/office/drawing/2014/main" id="{9DA734F0-17E0-7F9E-E57E-728B72C6D7C5}"/>
              </a:ext>
            </a:extLst>
          </p:cNvPr>
          <p:cNvSpPr/>
          <p:nvPr/>
        </p:nvSpPr>
        <p:spPr>
          <a:xfrm rot="5400000">
            <a:off x="2630094" y="3828199"/>
            <a:ext cx="6605404" cy="410230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Tree>
    <p:extLst>
      <p:ext uri="{BB962C8B-B14F-4D97-AF65-F5344CB8AC3E}">
        <p14:creationId xmlns:p14="http://schemas.microsoft.com/office/powerpoint/2010/main" val="286352401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D6702F5-A508-4476-95AE-BEDE4CAE4FE4}"/>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183825" y="918487"/>
            <a:ext cx="2418758" cy="1387759"/>
          </a:xfrm>
          <a:prstGeom prst="rect">
            <a:avLst/>
          </a:prstGeom>
        </p:spPr>
      </p:pic>
      <p:sp>
        <p:nvSpPr>
          <p:cNvPr id="2" name="Title 1">
            <a:extLst>
              <a:ext uri="{FF2B5EF4-FFF2-40B4-BE49-F238E27FC236}">
                <a16:creationId xmlns:a16="http://schemas.microsoft.com/office/drawing/2014/main" id="{0A8C5E3A-A5D8-4200-AD3C-167EB277B677}"/>
              </a:ext>
            </a:extLst>
          </p:cNvPr>
          <p:cNvSpPr>
            <a:spLocks noGrp="1"/>
          </p:cNvSpPr>
          <p:nvPr>
            <p:ph type="title"/>
          </p:nvPr>
        </p:nvSpPr>
        <p:spPr/>
        <p:txBody>
          <a:bodyPr>
            <a:normAutofit fontScale="90000"/>
          </a:bodyPr>
          <a:lstStyle/>
          <a:p>
            <a:r>
              <a:rPr lang="en-US"/>
              <a:t>Addressing Business Requirements for Data Protection, Compliance, Retention</a:t>
            </a:r>
            <a:br>
              <a:rPr lang="en-US"/>
            </a:br>
            <a:r>
              <a:rPr lang="en-US" sz="1600" b="0"/>
              <a:t>As part of 3-2-1-1 Data Protection Infrastructure</a:t>
            </a:r>
            <a:endParaRPr lang="en-US" sz="2000" b="0"/>
          </a:p>
        </p:txBody>
      </p:sp>
      <p:sp>
        <p:nvSpPr>
          <p:cNvPr id="69" name="TextBox 68">
            <a:extLst>
              <a:ext uri="{FF2B5EF4-FFF2-40B4-BE49-F238E27FC236}">
                <a16:creationId xmlns:a16="http://schemas.microsoft.com/office/drawing/2014/main" id="{651884B3-C8F7-4A35-8470-B7FC29102D07}"/>
              </a:ext>
            </a:extLst>
          </p:cNvPr>
          <p:cNvSpPr txBox="1"/>
          <p:nvPr/>
        </p:nvSpPr>
        <p:spPr>
          <a:xfrm>
            <a:off x="4802804" y="2726637"/>
            <a:ext cx="2735225" cy="646331"/>
          </a:xfrm>
          <a:prstGeom prst="rect">
            <a:avLst/>
          </a:prstGeom>
          <a:no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222222"/>
                </a:solidFill>
                <a:effectLst/>
                <a:uLnTx/>
                <a:uFillTx/>
                <a:latin typeface="Calibri" charset="0"/>
                <a:ea typeface="ＭＳ Ｐゴシック" charset="0"/>
                <a:cs typeface="+mn-cs"/>
              </a:rPr>
              <a:t>DXi</a:t>
            </a:r>
            <a:r>
              <a:rPr kumimoji="0" lang="en-US" sz="1200" b="1" i="0" u="none" strike="noStrike" kern="1200" cap="none" spc="0" normalizeH="0" baseline="0" noProof="0" dirty="0">
                <a:ln>
                  <a:noFill/>
                </a:ln>
                <a:solidFill>
                  <a:srgbClr val="222222"/>
                </a:solidFill>
                <a:effectLst/>
                <a:uLnTx/>
                <a:uFillTx/>
                <a:latin typeface="Calibri" charset="0"/>
                <a:ea typeface="ＭＳ Ｐゴシック" charset="0"/>
                <a:cs typeface="+mn-cs"/>
              </a:rPr>
              <a:t> Backup Appliances</a:t>
            </a:r>
          </a:p>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Calibri" charset="0"/>
                <a:ea typeface="ＭＳ Ｐゴシック" charset="0"/>
                <a:cs typeface="+mn-cs"/>
              </a:rPr>
              <a:t>All Flash </a:t>
            </a:r>
            <a:r>
              <a:rPr kumimoji="0" lang="en-US" sz="1200" b="0" i="0" u="none" strike="noStrike" kern="1200" cap="none" spc="0" normalizeH="0" baseline="0" noProof="0" dirty="0" err="1">
                <a:ln>
                  <a:noFill/>
                </a:ln>
                <a:solidFill>
                  <a:srgbClr val="222222"/>
                </a:solidFill>
                <a:effectLst/>
                <a:uLnTx/>
                <a:uFillTx/>
                <a:latin typeface="Calibri" charset="0"/>
                <a:ea typeface="ＭＳ Ｐゴシック" charset="0"/>
                <a:cs typeface="+mn-cs"/>
              </a:rPr>
              <a:t>NVMe</a:t>
            </a:r>
            <a:r>
              <a:rPr kumimoji="0" lang="en-US" sz="1200" b="0" i="0" u="none" strike="noStrike" kern="1200" cap="none" spc="0" normalizeH="0" baseline="0" noProof="0" dirty="0">
                <a:ln>
                  <a:noFill/>
                </a:ln>
                <a:solidFill>
                  <a:srgbClr val="222222"/>
                </a:solidFill>
                <a:effectLst/>
                <a:uLnTx/>
                <a:uFillTx/>
                <a:latin typeface="Calibri" charset="0"/>
                <a:ea typeface="ＭＳ Ｐゴシック" charset="0"/>
                <a:cs typeface="+mn-cs"/>
              </a:rPr>
              <a:t> High-Speed Backup, Instant Recovery</a:t>
            </a:r>
          </a:p>
        </p:txBody>
      </p:sp>
      <p:grpSp>
        <p:nvGrpSpPr>
          <p:cNvPr id="86" name="Group 85">
            <a:extLst>
              <a:ext uri="{FF2B5EF4-FFF2-40B4-BE49-F238E27FC236}">
                <a16:creationId xmlns:a16="http://schemas.microsoft.com/office/drawing/2014/main" id="{B3787A79-4D37-4D58-ACDD-AD1EF8BEA8CC}"/>
              </a:ext>
            </a:extLst>
          </p:cNvPr>
          <p:cNvGrpSpPr/>
          <p:nvPr/>
        </p:nvGrpSpPr>
        <p:grpSpPr>
          <a:xfrm>
            <a:off x="1887232" y="2806955"/>
            <a:ext cx="891421" cy="286550"/>
            <a:chOff x="2516446" y="1465832"/>
            <a:chExt cx="1188561" cy="382066"/>
          </a:xfrm>
        </p:grpSpPr>
        <p:pic>
          <p:nvPicPr>
            <p:cNvPr id="87" name="Picture 86">
              <a:extLst>
                <a:ext uri="{FF2B5EF4-FFF2-40B4-BE49-F238E27FC236}">
                  <a16:creationId xmlns:a16="http://schemas.microsoft.com/office/drawing/2014/main" id="{EBE7E3BD-4416-4AA2-A194-DDA79EEBAB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6446" y="1465832"/>
              <a:ext cx="990601" cy="167164"/>
            </a:xfrm>
            <a:prstGeom prst="rect">
              <a:avLst/>
            </a:prstGeom>
          </p:spPr>
        </p:pic>
        <p:pic>
          <p:nvPicPr>
            <p:cNvPr id="88" name="Picture 87">
              <a:extLst>
                <a:ext uri="{FF2B5EF4-FFF2-40B4-BE49-F238E27FC236}">
                  <a16:creationId xmlns:a16="http://schemas.microsoft.com/office/drawing/2014/main" id="{D21097FA-A058-40A4-8276-5CAF42E2E3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9558" y="1568075"/>
              <a:ext cx="990601" cy="167164"/>
            </a:xfrm>
            <a:prstGeom prst="rect">
              <a:avLst/>
            </a:prstGeom>
          </p:spPr>
        </p:pic>
        <p:pic>
          <p:nvPicPr>
            <p:cNvPr id="89" name="Picture 88">
              <a:extLst>
                <a:ext uri="{FF2B5EF4-FFF2-40B4-BE49-F238E27FC236}">
                  <a16:creationId xmlns:a16="http://schemas.microsoft.com/office/drawing/2014/main" id="{CE634AFB-BEC1-47A5-95E8-F04777BFE5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4406" y="1680734"/>
              <a:ext cx="990601" cy="167164"/>
            </a:xfrm>
            <a:prstGeom prst="rect">
              <a:avLst/>
            </a:prstGeom>
          </p:spPr>
        </p:pic>
      </p:grpSp>
      <p:cxnSp>
        <p:nvCxnSpPr>
          <p:cNvPr id="75" name="Straight Arrow Connector 74">
            <a:extLst>
              <a:ext uri="{FF2B5EF4-FFF2-40B4-BE49-F238E27FC236}">
                <a16:creationId xmlns:a16="http://schemas.microsoft.com/office/drawing/2014/main" id="{9EE58CA3-3E47-48CE-8EB7-A6D5C30F8024}"/>
              </a:ext>
            </a:extLst>
          </p:cNvPr>
          <p:cNvCxnSpPr>
            <a:cxnSpLocks/>
          </p:cNvCxnSpPr>
          <p:nvPr/>
        </p:nvCxnSpPr>
        <p:spPr>
          <a:xfrm flipH="1" flipV="1">
            <a:off x="2812311" y="2945331"/>
            <a:ext cx="907392" cy="992"/>
          </a:xfrm>
          <a:prstGeom prst="straightConnector1">
            <a:avLst/>
          </a:prstGeom>
          <a:ln w="9525" cmpd="sng">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91" name="TextBox 90">
            <a:extLst>
              <a:ext uri="{FF2B5EF4-FFF2-40B4-BE49-F238E27FC236}">
                <a16:creationId xmlns:a16="http://schemas.microsoft.com/office/drawing/2014/main" id="{520D09B1-08B1-4719-A06E-82C56266F1D6}"/>
              </a:ext>
            </a:extLst>
          </p:cNvPr>
          <p:cNvSpPr txBox="1"/>
          <p:nvPr/>
        </p:nvSpPr>
        <p:spPr>
          <a:xfrm>
            <a:off x="5860563" y="3912129"/>
            <a:ext cx="2145061" cy="646331"/>
          </a:xfrm>
          <a:prstGeom prst="rect">
            <a:avLst/>
          </a:prstGeom>
          <a:no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2222"/>
                </a:solidFill>
                <a:effectLst/>
                <a:uLnTx/>
                <a:uFillTx/>
                <a:latin typeface="Calibri" charset="0"/>
                <a:ea typeface="ＭＳ Ｐゴシック" charset="0"/>
                <a:cs typeface="+mn-cs"/>
              </a:rPr>
              <a:t>Scalar Tape Storage</a:t>
            </a:r>
            <a:endParaRPr kumimoji="0" lang="en-US" sz="1200" b="0" i="0" u="none" strike="noStrike" kern="1200" cap="none" spc="0" normalizeH="0" baseline="0" noProof="0">
              <a:ln>
                <a:noFill/>
              </a:ln>
              <a:solidFill>
                <a:srgbClr val="222222"/>
              </a:solidFill>
              <a:effectLst/>
              <a:uLnTx/>
              <a:uFillTx/>
              <a:latin typeface="Calibri" charset="0"/>
              <a:ea typeface="ＭＳ Ｐゴシック" charset="0"/>
              <a:cs typeface="+mn-cs"/>
            </a:endParaRPr>
          </a:p>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Calibri" charset="0"/>
                <a:ea typeface="ＭＳ Ｐゴシック" charset="0"/>
                <a:cs typeface="+mn-cs"/>
              </a:rPr>
              <a:t>Offline copy to protect against ransomware</a:t>
            </a:r>
          </a:p>
        </p:txBody>
      </p:sp>
      <p:pic>
        <p:nvPicPr>
          <p:cNvPr id="37" name="Picture 36">
            <a:extLst>
              <a:ext uri="{FF2B5EF4-FFF2-40B4-BE49-F238E27FC236}">
                <a16:creationId xmlns:a16="http://schemas.microsoft.com/office/drawing/2014/main" id="{0D286B22-1FA0-471C-930A-F2925C5AA398}"/>
              </a:ext>
            </a:extLst>
          </p:cNvPr>
          <p:cNvPicPr>
            <a:picLocks noChangeAspect="1"/>
          </p:cNvPicPr>
          <p:nvPr/>
        </p:nvPicPr>
        <p:blipFill>
          <a:blip r:embed="rId4" cstate="print">
            <a:clrChange>
              <a:clrFrom>
                <a:srgbClr val="FFFFFF"/>
              </a:clrFrom>
              <a:clrTo>
                <a:srgbClr val="FFFFFF">
                  <a:alpha val="0"/>
                </a:srgbClr>
              </a:clrTo>
            </a:clrChange>
            <a:alphaModFix amt="91000"/>
            <a:extLst>
              <a:ext uri="{28A0092B-C50C-407E-A947-70E740481C1C}">
                <a14:useLocalDpi xmlns:a14="http://schemas.microsoft.com/office/drawing/2010/main"/>
              </a:ext>
            </a:extLst>
          </a:blip>
          <a:stretch>
            <a:fillRect/>
          </a:stretch>
        </p:blipFill>
        <p:spPr>
          <a:xfrm>
            <a:off x="1110995" y="2857946"/>
            <a:ext cx="798408" cy="173272"/>
          </a:xfrm>
          <a:prstGeom prst="rect">
            <a:avLst/>
          </a:prstGeom>
        </p:spPr>
      </p:pic>
      <p:pic>
        <p:nvPicPr>
          <p:cNvPr id="38" name="Picture 37">
            <a:hlinkClick r:id="" action="ppaction://noaction"/>
            <a:extLst>
              <a:ext uri="{FF2B5EF4-FFF2-40B4-BE49-F238E27FC236}">
                <a16:creationId xmlns:a16="http://schemas.microsoft.com/office/drawing/2014/main" id="{FE628A2D-8734-4868-96C3-8E5075A0376B}"/>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98357" y="2914427"/>
            <a:ext cx="511478" cy="91680"/>
          </a:xfrm>
          <a:prstGeom prst="rect">
            <a:avLst/>
          </a:prstGeom>
        </p:spPr>
      </p:pic>
      <p:pic>
        <p:nvPicPr>
          <p:cNvPr id="40" name="Picture 6" descr="Veeam is the global leader in Backup that delivers Cloud Data ...">
            <a:extLst>
              <a:ext uri="{FF2B5EF4-FFF2-40B4-BE49-F238E27FC236}">
                <a16:creationId xmlns:a16="http://schemas.microsoft.com/office/drawing/2014/main" id="{FFD575E9-BE5F-48B5-B7E6-E7E1A6DC5A2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3694" y="2729914"/>
            <a:ext cx="548735" cy="98358"/>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Connector: Elbow 76">
            <a:extLst>
              <a:ext uri="{FF2B5EF4-FFF2-40B4-BE49-F238E27FC236}">
                <a16:creationId xmlns:a16="http://schemas.microsoft.com/office/drawing/2014/main" id="{039E7EB1-24CD-4F6C-B8CE-3E0805FC6461}"/>
              </a:ext>
            </a:extLst>
          </p:cNvPr>
          <p:cNvCxnSpPr>
            <a:cxnSpLocks/>
          </p:cNvCxnSpPr>
          <p:nvPr/>
        </p:nvCxnSpPr>
        <p:spPr>
          <a:xfrm>
            <a:off x="2839125" y="3053928"/>
            <a:ext cx="1966427" cy="1095553"/>
          </a:xfrm>
          <a:prstGeom prst="bentConnector3">
            <a:avLst>
              <a:gd name="adj1" fmla="val 36795"/>
            </a:avLst>
          </a:prstGeom>
          <a:ln w="952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C7C55419-0B7A-49BB-9529-F995AE17D0EB}"/>
              </a:ext>
            </a:extLst>
          </p:cNvPr>
          <p:cNvSpPr txBox="1"/>
          <p:nvPr/>
        </p:nvSpPr>
        <p:spPr>
          <a:xfrm>
            <a:off x="6559361" y="1457572"/>
            <a:ext cx="2735225" cy="461665"/>
          </a:xfrm>
          <a:prstGeom prst="rect">
            <a:avLst/>
          </a:prstGeom>
          <a:no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222222"/>
                </a:solidFill>
                <a:effectLst/>
                <a:uLnTx/>
                <a:uFillTx/>
                <a:latin typeface="Calibri" charset="0"/>
                <a:ea typeface="ＭＳ Ｐゴシック" charset="0"/>
                <a:cs typeface="+mn-cs"/>
              </a:rPr>
              <a:t>ActiveScale Object Storage</a:t>
            </a:r>
          </a:p>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Calibri" charset="0"/>
                <a:ea typeface="ＭＳ Ｐゴシック" charset="0"/>
                <a:cs typeface="+mn-cs"/>
              </a:rPr>
              <a:t>Long-term archive storage </a:t>
            </a:r>
          </a:p>
        </p:txBody>
      </p:sp>
      <p:sp>
        <p:nvSpPr>
          <p:cNvPr id="3" name="TextBox 2">
            <a:extLst>
              <a:ext uri="{FF2B5EF4-FFF2-40B4-BE49-F238E27FC236}">
                <a16:creationId xmlns:a16="http://schemas.microsoft.com/office/drawing/2014/main" id="{7251DDD5-0A72-4AD0-9ED3-A0F8D0968BB0}"/>
              </a:ext>
            </a:extLst>
          </p:cNvPr>
          <p:cNvSpPr txBox="1"/>
          <p:nvPr/>
        </p:nvSpPr>
        <p:spPr>
          <a:xfrm>
            <a:off x="320447" y="944609"/>
            <a:ext cx="2962403" cy="1477328"/>
          </a:xfrm>
          <a:prstGeom prst="rect">
            <a:avLst/>
          </a:prstGeom>
          <a:no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500" b="0" i="0" u="none" strike="noStrike" kern="1200" cap="none" spc="0" normalizeH="0" baseline="0" noProof="0" dirty="0">
                <a:ln>
                  <a:noFill/>
                </a:ln>
                <a:solidFill>
                  <a:srgbClr val="222222"/>
                </a:solidFill>
                <a:effectLst/>
                <a:uLnTx/>
                <a:uFillTx/>
                <a:latin typeface="Calibri"/>
                <a:ea typeface="ＭＳ Ｐゴシック" charset="0"/>
                <a:cs typeface="+mn-cs"/>
              </a:rPr>
              <a:t>Ensure business continuance</a:t>
            </a:r>
          </a:p>
          <a:p>
            <a:pPr marL="214313" marR="0" lvl="0" indent="-214313"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500" b="0" i="0" u="none" strike="noStrike" kern="1200" cap="none" spc="0" normalizeH="0" baseline="0" noProof="0" dirty="0">
                <a:ln>
                  <a:noFill/>
                </a:ln>
                <a:solidFill>
                  <a:srgbClr val="222222"/>
                </a:solidFill>
                <a:effectLst/>
                <a:uLnTx/>
                <a:uFillTx/>
                <a:latin typeface="Calibri"/>
                <a:ea typeface="ＭＳ Ｐゴシック" charset="0"/>
                <a:cs typeface="+mn-cs"/>
              </a:rPr>
              <a:t>Meet any RPO and RTO</a:t>
            </a:r>
          </a:p>
          <a:p>
            <a:pPr marL="214313" marR="0" lvl="0" indent="-214313"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500" b="0" i="0" u="none" strike="noStrike" kern="1200" cap="none" spc="0" normalizeH="0" baseline="0" noProof="0" dirty="0">
                <a:ln>
                  <a:noFill/>
                </a:ln>
                <a:solidFill>
                  <a:srgbClr val="222222"/>
                </a:solidFill>
                <a:effectLst/>
                <a:uLnTx/>
                <a:uFillTx/>
                <a:latin typeface="Calibri"/>
                <a:ea typeface="ＭＳ Ｐゴシック" charset="0"/>
                <a:cs typeface="+mn-cs"/>
              </a:rPr>
              <a:t>Protect against system issues, disasters, and ransomware</a:t>
            </a:r>
          </a:p>
          <a:p>
            <a:pPr marL="214313" marR="0" lvl="0" indent="-214313"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500" b="0" i="0" u="none" strike="noStrike" kern="1200" cap="none" spc="0" normalizeH="0" baseline="0" noProof="0" dirty="0">
                <a:ln>
                  <a:noFill/>
                </a:ln>
                <a:solidFill>
                  <a:srgbClr val="222222"/>
                </a:solidFill>
                <a:effectLst/>
                <a:uLnTx/>
                <a:uFillTx/>
                <a:latin typeface="Calibri"/>
                <a:ea typeface="ＭＳ Ｐゴシック" charset="0"/>
                <a:cs typeface="+mn-cs"/>
              </a:rPr>
              <a:t>Avoid public cloud egress charges</a:t>
            </a:r>
          </a:p>
        </p:txBody>
      </p:sp>
      <p:cxnSp>
        <p:nvCxnSpPr>
          <p:cNvPr id="60" name="Connector: Elbow 59">
            <a:extLst>
              <a:ext uri="{FF2B5EF4-FFF2-40B4-BE49-F238E27FC236}">
                <a16:creationId xmlns:a16="http://schemas.microsoft.com/office/drawing/2014/main" id="{A7487680-FBC1-4322-8277-893D2E1C1D2C}"/>
              </a:ext>
            </a:extLst>
          </p:cNvPr>
          <p:cNvCxnSpPr>
            <a:cxnSpLocks/>
          </p:cNvCxnSpPr>
          <p:nvPr/>
        </p:nvCxnSpPr>
        <p:spPr>
          <a:xfrm flipV="1">
            <a:off x="2831819" y="2008792"/>
            <a:ext cx="1973734" cy="805544"/>
          </a:xfrm>
          <a:prstGeom prst="bentConnector3">
            <a:avLst>
              <a:gd name="adj1" fmla="val 37181"/>
            </a:avLst>
          </a:prstGeom>
          <a:ln w="952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C733F2FA-344C-3B21-6A73-AA43DE7C05D4}"/>
              </a:ext>
            </a:extLst>
          </p:cNvPr>
          <p:cNvGrpSpPr/>
          <p:nvPr/>
        </p:nvGrpSpPr>
        <p:grpSpPr>
          <a:xfrm>
            <a:off x="5007189" y="811839"/>
            <a:ext cx="1029571" cy="1857891"/>
            <a:chOff x="6080876" y="4215948"/>
            <a:chExt cx="1372761" cy="2477188"/>
          </a:xfrm>
        </p:grpSpPr>
        <p:pic>
          <p:nvPicPr>
            <p:cNvPr id="5" name="Picture 4" descr="Icon&#10;&#10;Description automatically generated">
              <a:extLst>
                <a:ext uri="{FF2B5EF4-FFF2-40B4-BE49-F238E27FC236}">
                  <a16:creationId xmlns:a16="http://schemas.microsoft.com/office/drawing/2014/main" id="{C891B9D1-6925-23F6-4519-BE0BB48ACEE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80876" y="4215948"/>
              <a:ext cx="1362276" cy="1362276"/>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4F19606C-5CB2-79CD-B308-B90452CF3B1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91361" y="5330860"/>
              <a:ext cx="1362276" cy="1362276"/>
            </a:xfrm>
            <a:prstGeom prst="rect">
              <a:avLst/>
            </a:prstGeom>
          </p:spPr>
        </p:pic>
      </p:grpSp>
      <p:pic>
        <p:nvPicPr>
          <p:cNvPr id="7" name="Picture 6" descr="Graphical user interface, text, application&#10;&#10;Description automatically generated">
            <a:extLst>
              <a:ext uri="{FF2B5EF4-FFF2-40B4-BE49-F238E27FC236}">
                <a16:creationId xmlns:a16="http://schemas.microsoft.com/office/drawing/2014/main" id="{15741EBF-BAAE-B4DD-1240-48D115DE34C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66024" y="3638627"/>
            <a:ext cx="1021707" cy="1021707"/>
          </a:xfrm>
          <a:prstGeom prst="rect">
            <a:avLst/>
          </a:prstGeom>
        </p:spPr>
      </p:pic>
      <p:pic>
        <p:nvPicPr>
          <p:cNvPr id="8" name="Picture 7" descr="Icon&#10;&#10;Description automatically generated">
            <a:hlinkClick r:id="rId9" action="ppaction://hlinksldjump"/>
            <a:extLst>
              <a:ext uri="{FF2B5EF4-FFF2-40B4-BE49-F238E27FC236}">
                <a16:creationId xmlns:a16="http://schemas.microsoft.com/office/drawing/2014/main" id="{5602118E-B3A4-2BA7-6F45-8C6DB4E4EEAC}"/>
              </a:ext>
            </a:extLst>
          </p:cNvPr>
          <p:cNvPicPr>
            <a:picLocks noChangeAspect="1"/>
          </p:cNvPicPr>
          <p:nvPr/>
        </p:nvPicPr>
        <p:blipFill>
          <a:blip r:embed="rId10"/>
          <a:stretch>
            <a:fillRect/>
          </a:stretch>
        </p:blipFill>
        <p:spPr>
          <a:xfrm>
            <a:off x="3768118" y="2438753"/>
            <a:ext cx="1037434" cy="1037434"/>
          </a:xfrm>
          <a:prstGeom prst="rect">
            <a:avLst/>
          </a:prstGeom>
        </p:spPr>
      </p:pic>
      <p:pic>
        <p:nvPicPr>
          <p:cNvPr id="2050" name="Picture 2" descr="Rubrik - Exclusive Networks - Italy">
            <a:extLst>
              <a:ext uri="{FF2B5EF4-FFF2-40B4-BE49-F238E27FC236}">
                <a16:creationId xmlns:a16="http://schemas.microsoft.com/office/drawing/2014/main" id="{A7433867-15EE-B3E5-4487-93CEAC7B38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6529" y="3039260"/>
            <a:ext cx="570206" cy="190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91478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it-IT" dirty="0"/>
              <a:t>ERREVI SYSTEM IN NUMERI</a:t>
            </a:r>
          </a:p>
        </p:txBody>
      </p:sp>
      <p:pic>
        <p:nvPicPr>
          <p:cNvPr id="24" name="Content Placeholder 23"/>
          <p:cNvPicPr>
            <a:picLocks noGrp="1" noChangeAspect="1"/>
          </p:cNvPicPr>
          <p:nvPr>
            <p:ph idx="4294967295"/>
          </p:nvPr>
        </p:nvPicPr>
        <p:blipFill>
          <a:blip r:embed="rId3" cstate="print">
            <a:extLst>
              <a:ext uri="{BEBA8EAE-BF5A-486C-A8C5-ECC9F3942E4B}">
                <a14:imgProps xmlns:a14="http://schemas.microsoft.com/office/drawing/2010/main">
                  <a14:imgLayer r:embed="rId4">
                    <a14:imgEffect>
                      <a14:sharpenSoften amount="100000"/>
                    </a14:imgEffect>
                    <a14:imgEffect>
                      <a14:colorTemperature colorTemp="112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78771" y="1010055"/>
            <a:ext cx="6606778" cy="3096815"/>
          </a:xfrm>
          <a:prstGeom prst="rect">
            <a:avLst/>
          </a:prstGeom>
        </p:spPr>
      </p:pic>
      <p:grpSp>
        <p:nvGrpSpPr>
          <p:cNvPr id="36" name="Group 35"/>
          <p:cNvGrpSpPr/>
          <p:nvPr/>
        </p:nvGrpSpPr>
        <p:grpSpPr>
          <a:xfrm flipH="1">
            <a:off x="3892911" y="1457583"/>
            <a:ext cx="4667694" cy="774023"/>
            <a:chOff x="768335" y="687043"/>
            <a:chExt cx="6223592" cy="1032030"/>
          </a:xfrm>
        </p:grpSpPr>
        <p:sp>
          <p:nvSpPr>
            <p:cNvPr id="37" name="Oval 36"/>
            <p:cNvSpPr/>
            <p:nvPr/>
          </p:nvSpPr>
          <p:spPr>
            <a:xfrm>
              <a:off x="872076" y="772317"/>
              <a:ext cx="884333" cy="884333"/>
            </a:xfrm>
            <a:prstGeom prst="ellipse">
              <a:avLst/>
            </a:prstGeom>
            <a:solidFill>
              <a:srgbClr val="679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it-IT" sz="1350">
                <a:solidFill>
                  <a:prstClr val="white"/>
                </a:solidFill>
                <a:latin typeface="Montserrat" pitchFamily="2" charset="0"/>
              </a:endParaRPr>
            </a:p>
          </p:txBody>
        </p:sp>
        <p:sp>
          <p:nvSpPr>
            <p:cNvPr id="38" name="Oval 37"/>
            <p:cNvSpPr/>
            <p:nvPr/>
          </p:nvSpPr>
          <p:spPr>
            <a:xfrm>
              <a:off x="842776" y="793251"/>
              <a:ext cx="852256" cy="852256"/>
            </a:xfrm>
            <a:prstGeom prst="ellipse">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it-IT" sz="1350" dirty="0">
                <a:solidFill>
                  <a:prstClr val="white"/>
                </a:solidFill>
                <a:latin typeface="Montserrat" pitchFamily="2" charset="0"/>
              </a:endParaRPr>
            </a:p>
          </p:txBody>
        </p:sp>
        <p:sp>
          <p:nvSpPr>
            <p:cNvPr id="39" name="Arc 38"/>
            <p:cNvSpPr/>
            <p:nvPr/>
          </p:nvSpPr>
          <p:spPr>
            <a:xfrm rot="16200000">
              <a:off x="768335" y="687043"/>
              <a:ext cx="1032030" cy="1032030"/>
            </a:xfrm>
            <a:prstGeom prst="arc">
              <a:avLst>
                <a:gd name="adj1" fmla="val 5311191"/>
                <a:gd name="adj2" fmla="val 0"/>
              </a:avLst>
            </a:prstGeom>
            <a:ln w="19050">
              <a:solidFill>
                <a:srgbClr val="071826"/>
              </a:solidFill>
            </a:ln>
          </p:spPr>
          <p:style>
            <a:lnRef idx="1">
              <a:schemeClr val="accent4"/>
            </a:lnRef>
            <a:fillRef idx="0">
              <a:schemeClr val="accent4"/>
            </a:fillRef>
            <a:effectRef idx="0">
              <a:schemeClr val="accent4"/>
            </a:effectRef>
            <a:fontRef idx="minor">
              <a:schemeClr val="tx1"/>
            </a:fontRef>
          </p:style>
          <p:txBody>
            <a:bodyPr rtlCol="0" anchor="ctr"/>
            <a:lstStyle/>
            <a:p>
              <a:pPr algn="ctr" defTabSz="685800" fontAlgn="auto">
                <a:spcBef>
                  <a:spcPts val="0"/>
                </a:spcBef>
                <a:spcAft>
                  <a:spcPts val="0"/>
                </a:spcAft>
              </a:pPr>
              <a:endParaRPr lang="it-IT" sz="1350" dirty="0">
                <a:solidFill>
                  <a:srgbClr val="007DC3"/>
                </a:solidFill>
                <a:latin typeface="Montserrat" pitchFamily="2" charset="0"/>
              </a:endParaRPr>
            </a:p>
          </p:txBody>
        </p:sp>
        <p:cxnSp>
          <p:nvCxnSpPr>
            <p:cNvPr id="40" name="Straight Connector 39"/>
            <p:cNvCxnSpPr>
              <a:stCxn id="39" idx="0"/>
            </p:cNvCxnSpPr>
            <p:nvPr/>
          </p:nvCxnSpPr>
          <p:spPr>
            <a:xfrm>
              <a:off x="1800193" y="1189729"/>
              <a:ext cx="5191734" cy="0"/>
            </a:xfrm>
            <a:prstGeom prst="line">
              <a:avLst/>
            </a:prstGeom>
            <a:ln w="19050">
              <a:solidFill>
                <a:srgbClr val="071826"/>
              </a:solidFill>
              <a:tailEnd type="ova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583395" y="2085296"/>
            <a:ext cx="4667694" cy="774023"/>
            <a:chOff x="768335" y="687043"/>
            <a:chExt cx="6223592" cy="1032030"/>
          </a:xfrm>
        </p:grpSpPr>
        <p:sp>
          <p:nvSpPr>
            <p:cNvPr id="42" name="Oval 41"/>
            <p:cNvSpPr/>
            <p:nvPr/>
          </p:nvSpPr>
          <p:spPr>
            <a:xfrm>
              <a:off x="872076" y="772317"/>
              <a:ext cx="884333" cy="884333"/>
            </a:xfrm>
            <a:prstGeom prst="ellipse">
              <a:avLst/>
            </a:prstGeom>
            <a:solidFill>
              <a:srgbClr val="679436"/>
            </a:solidFill>
            <a:ln>
              <a:solidFill>
                <a:srgbClr val="6794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it-IT" sz="1350" dirty="0">
                <a:solidFill>
                  <a:prstClr val="white"/>
                </a:solidFill>
                <a:latin typeface="Montserrat" pitchFamily="2" charset="0"/>
              </a:endParaRPr>
            </a:p>
          </p:txBody>
        </p:sp>
        <p:sp>
          <p:nvSpPr>
            <p:cNvPr id="43" name="Oval 42"/>
            <p:cNvSpPr/>
            <p:nvPr/>
          </p:nvSpPr>
          <p:spPr>
            <a:xfrm>
              <a:off x="848814" y="788355"/>
              <a:ext cx="852256" cy="852256"/>
            </a:xfrm>
            <a:prstGeom prst="ellipse">
              <a:avLst/>
            </a:prstGeom>
            <a:solidFill>
              <a:schemeClr val="accent4">
                <a:lumMod val="20000"/>
                <a:lumOff val="8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it-IT" sz="1350" dirty="0">
                <a:solidFill>
                  <a:prstClr val="white"/>
                </a:solidFill>
                <a:latin typeface="Montserrat" pitchFamily="2" charset="0"/>
              </a:endParaRPr>
            </a:p>
          </p:txBody>
        </p:sp>
        <p:sp>
          <p:nvSpPr>
            <p:cNvPr id="44" name="Arc 43"/>
            <p:cNvSpPr/>
            <p:nvPr/>
          </p:nvSpPr>
          <p:spPr>
            <a:xfrm rot="16200000">
              <a:off x="768335" y="687043"/>
              <a:ext cx="1032030" cy="1032030"/>
            </a:xfrm>
            <a:prstGeom prst="arc">
              <a:avLst>
                <a:gd name="adj1" fmla="val 5311191"/>
                <a:gd name="adj2" fmla="val 0"/>
              </a:avLst>
            </a:prstGeom>
            <a:ln w="19050">
              <a:solidFill>
                <a:srgbClr val="071826"/>
              </a:solidFill>
            </a:ln>
          </p:spPr>
          <p:style>
            <a:lnRef idx="1">
              <a:schemeClr val="accent4"/>
            </a:lnRef>
            <a:fillRef idx="0">
              <a:schemeClr val="accent4"/>
            </a:fillRef>
            <a:effectRef idx="0">
              <a:schemeClr val="accent4"/>
            </a:effectRef>
            <a:fontRef idx="minor">
              <a:schemeClr val="tx1"/>
            </a:fontRef>
          </p:style>
          <p:txBody>
            <a:bodyPr rtlCol="0" anchor="ctr"/>
            <a:lstStyle/>
            <a:p>
              <a:pPr algn="ctr" defTabSz="685800" fontAlgn="auto">
                <a:spcBef>
                  <a:spcPts val="0"/>
                </a:spcBef>
                <a:spcAft>
                  <a:spcPts val="0"/>
                </a:spcAft>
              </a:pPr>
              <a:endParaRPr lang="it-IT" sz="1350" dirty="0">
                <a:solidFill>
                  <a:srgbClr val="007DC3"/>
                </a:solidFill>
                <a:latin typeface="Montserrat" pitchFamily="2" charset="0"/>
              </a:endParaRPr>
            </a:p>
          </p:txBody>
        </p:sp>
        <p:cxnSp>
          <p:nvCxnSpPr>
            <p:cNvPr id="45" name="Straight Connector 44"/>
            <p:cNvCxnSpPr>
              <a:stCxn id="44" idx="0"/>
            </p:cNvCxnSpPr>
            <p:nvPr/>
          </p:nvCxnSpPr>
          <p:spPr>
            <a:xfrm>
              <a:off x="1800193" y="1189729"/>
              <a:ext cx="5191734" cy="0"/>
            </a:xfrm>
            <a:prstGeom prst="line">
              <a:avLst/>
            </a:prstGeom>
            <a:ln w="19050">
              <a:solidFill>
                <a:srgbClr val="071826"/>
              </a:solidFill>
              <a:tailEnd type="oval"/>
            </a:ln>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a:off x="1424617" y="952905"/>
            <a:ext cx="3096285" cy="300082"/>
          </a:xfrm>
          <a:prstGeom prst="rect">
            <a:avLst/>
          </a:prstGeom>
          <a:noFill/>
        </p:spPr>
        <p:txBody>
          <a:bodyPr wrap="square" rtlCol="0">
            <a:spAutoFit/>
          </a:bodyPr>
          <a:lstStyle/>
          <a:p>
            <a:pPr defTabSz="685800" fontAlgn="auto">
              <a:spcBef>
                <a:spcPts val="0"/>
              </a:spcBef>
              <a:spcAft>
                <a:spcPts val="0"/>
              </a:spcAft>
            </a:pPr>
            <a:r>
              <a:rPr lang="it-IT" sz="1350" dirty="0">
                <a:solidFill>
                  <a:srgbClr val="0083CC"/>
                </a:solidFill>
                <a:latin typeface="Montserrat" pitchFamily="2" charset="0"/>
                <a:ea typeface="+mn-ea"/>
                <a:cs typeface="Poppins" panose="00000500000000000000" pitchFamily="2" charset="0"/>
              </a:rPr>
              <a:t>anni di presenza sul mercato</a:t>
            </a:r>
          </a:p>
        </p:txBody>
      </p:sp>
      <p:sp>
        <p:nvSpPr>
          <p:cNvPr id="68" name="TextBox 67"/>
          <p:cNvSpPr txBox="1"/>
          <p:nvPr/>
        </p:nvSpPr>
        <p:spPr>
          <a:xfrm>
            <a:off x="600601" y="2274030"/>
            <a:ext cx="761716" cy="438582"/>
          </a:xfrm>
          <a:prstGeom prst="rect">
            <a:avLst/>
          </a:prstGeom>
          <a:noFill/>
          <a:effectLst>
            <a:outerShdw dist="12700" dir="5400000" algn="t" rotWithShape="0">
              <a:schemeClr val="accent6">
                <a:lumMod val="50000"/>
                <a:alpha val="40000"/>
              </a:schemeClr>
            </a:outerShdw>
          </a:effectLst>
        </p:spPr>
        <p:txBody>
          <a:bodyPr wrap="square" rtlCol="0">
            <a:spAutoFit/>
          </a:bodyPr>
          <a:lstStyle/>
          <a:p>
            <a:pPr algn="ctr" defTabSz="685800" fontAlgn="auto">
              <a:spcBef>
                <a:spcPts val="0"/>
              </a:spcBef>
              <a:spcAft>
                <a:spcPts val="0"/>
              </a:spcAft>
            </a:pPr>
            <a:r>
              <a:rPr lang="it-IT" sz="2250" b="1" dirty="0">
                <a:solidFill>
                  <a:srgbClr val="071826"/>
                </a:solidFill>
                <a:latin typeface="Montserrat" pitchFamily="2" charset="0"/>
                <a:ea typeface="+mn-ea"/>
                <a:cs typeface="+mn-cs"/>
              </a:rPr>
              <a:t>35</a:t>
            </a:r>
          </a:p>
        </p:txBody>
      </p:sp>
      <p:sp>
        <p:nvSpPr>
          <p:cNvPr id="71" name="TextBox 70"/>
          <p:cNvSpPr txBox="1"/>
          <p:nvPr/>
        </p:nvSpPr>
        <p:spPr>
          <a:xfrm>
            <a:off x="7863007" y="1649866"/>
            <a:ext cx="1089865" cy="438582"/>
          </a:xfrm>
          <a:prstGeom prst="rect">
            <a:avLst/>
          </a:prstGeom>
          <a:noFill/>
          <a:effectLst>
            <a:outerShdw dist="12700" dir="5400000" algn="t" rotWithShape="0">
              <a:schemeClr val="accent6">
                <a:lumMod val="50000"/>
                <a:alpha val="40000"/>
              </a:schemeClr>
            </a:outerShdw>
          </a:effectLst>
        </p:spPr>
        <p:txBody>
          <a:bodyPr wrap="square" rtlCol="0">
            <a:spAutoFit/>
          </a:bodyPr>
          <a:lstStyle/>
          <a:p>
            <a:pPr defTabSz="685800" fontAlgn="auto">
              <a:spcBef>
                <a:spcPts val="0"/>
              </a:spcBef>
              <a:spcAft>
                <a:spcPts val="0"/>
              </a:spcAft>
            </a:pPr>
            <a:r>
              <a:rPr lang="it-IT" sz="2250" b="1" dirty="0">
                <a:solidFill>
                  <a:srgbClr val="071826"/>
                </a:solidFill>
                <a:latin typeface="Montserrat" pitchFamily="2" charset="0"/>
                <a:ea typeface="+mn-ea"/>
                <a:cs typeface="+mn-cs"/>
              </a:rPr>
              <a:t>16%</a:t>
            </a:r>
          </a:p>
        </p:txBody>
      </p:sp>
      <p:sp>
        <p:nvSpPr>
          <p:cNvPr id="74" name="TextBox 73"/>
          <p:cNvSpPr txBox="1"/>
          <p:nvPr/>
        </p:nvSpPr>
        <p:spPr>
          <a:xfrm>
            <a:off x="4346368" y="1564108"/>
            <a:ext cx="3381179" cy="300082"/>
          </a:xfrm>
          <a:prstGeom prst="rect">
            <a:avLst/>
          </a:prstGeom>
          <a:noFill/>
        </p:spPr>
        <p:txBody>
          <a:bodyPr wrap="square" rtlCol="0">
            <a:spAutoFit/>
          </a:bodyPr>
          <a:lstStyle/>
          <a:p>
            <a:pPr algn="r" defTabSz="685800" fontAlgn="auto">
              <a:spcBef>
                <a:spcPts val="0"/>
              </a:spcBef>
              <a:spcAft>
                <a:spcPts val="0"/>
              </a:spcAft>
            </a:pPr>
            <a:r>
              <a:rPr lang="it-IT" sz="1350" dirty="0">
                <a:solidFill>
                  <a:srgbClr val="0083CC"/>
                </a:solidFill>
                <a:latin typeface="Montserrat" pitchFamily="2" charset="0"/>
                <a:ea typeface="+mn-ea"/>
                <a:cs typeface="Poppins" panose="00000500000000000000" pitchFamily="2" charset="0"/>
              </a:rPr>
              <a:t>crescita media degli ultimi 5 anni</a:t>
            </a:r>
          </a:p>
        </p:txBody>
      </p:sp>
      <p:sp>
        <p:nvSpPr>
          <p:cNvPr id="75" name="TextBox 74"/>
          <p:cNvSpPr txBox="1"/>
          <p:nvPr/>
        </p:nvSpPr>
        <p:spPr>
          <a:xfrm>
            <a:off x="1424617" y="2205070"/>
            <a:ext cx="3096285" cy="300082"/>
          </a:xfrm>
          <a:prstGeom prst="rect">
            <a:avLst/>
          </a:prstGeom>
          <a:noFill/>
        </p:spPr>
        <p:txBody>
          <a:bodyPr wrap="square" rtlCol="0">
            <a:spAutoFit/>
          </a:bodyPr>
          <a:lstStyle/>
          <a:p>
            <a:pPr defTabSz="685800" fontAlgn="auto">
              <a:spcBef>
                <a:spcPts val="0"/>
              </a:spcBef>
              <a:spcAft>
                <a:spcPts val="0"/>
              </a:spcAft>
            </a:pPr>
            <a:r>
              <a:rPr lang="it-IT" sz="1350" dirty="0">
                <a:solidFill>
                  <a:srgbClr val="0083CC"/>
                </a:solidFill>
                <a:latin typeface="Montserrat" pitchFamily="2" charset="0"/>
                <a:ea typeface="+mn-ea"/>
                <a:cs typeface="Poppins" panose="00000500000000000000" pitchFamily="2" charset="0"/>
              </a:rPr>
              <a:t>MLN € fatturato 2024</a:t>
            </a:r>
          </a:p>
        </p:txBody>
      </p:sp>
      <p:sp>
        <p:nvSpPr>
          <p:cNvPr id="76" name="TextBox 75"/>
          <p:cNvSpPr txBox="1"/>
          <p:nvPr/>
        </p:nvSpPr>
        <p:spPr>
          <a:xfrm>
            <a:off x="4631262" y="2818639"/>
            <a:ext cx="3096285" cy="300082"/>
          </a:xfrm>
          <a:prstGeom prst="rect">
            <a:avLst/>
          </a:prstGeom>
          <a:noFill/>
        </p:spPr>
        <p:txBody>
          <a:bodyPr wrap="square" rtlCol="0">
            <a:spAutoFit/>
          </a:bodyPr>
          <a:lstStyle/>
          <a:p>
            <a:pPr algn="r" defTabSz="685800" fontAlgn="auto">
              <a:spcBef>
                <a:spcPts val="0"/>
              </a:spcBef>
              <a:spcAft>
                <a:spcPts val="0"/>
              </a:spcAft>
            </a:pPr>
            <a:r>
              <a:rPr lang="it-IT" sz="1350" dirty="0">
                <a:solidFill>
                  <a:srgbClr val="0083CC"/>
                </a:solidFill>
                <a:latin typeface="Montserrat" pitchFamily="2" charset="0"/>
                <a:ea typeface="+mn-ea"/>
                <a:cs typeface="Poppins" panose="00000500000000000000" pitchFamily="2" charset="0"/>
              </a:rPr>
              <a:t>professionisti in staff</a:t>
            </a:r>
          </a:p>
        </p:txBody>
      </p:sp>
      <p:sp>
        <p:nvSpPr>
          <p:cNvPr id="77" name="TextBox 76"/>
          <p:cNvSpPr txBox="1"/>
          <p:nvPr/>
        </p:nvSpPr>
        <p:spPr>
          <a:xfrm>
            <a:off x="1424616" y="3435349"/>
            <a:ext cx="3412560" cy="300082"/>
          </a:xfrm>
          <a:prstGeom prst="rect">
            <a:avLst/>
          </a:prstGeom>
          <a:noFill/>
        </p:spPr>
        <p:txBody>
          <a:bodyPr wrap="square" rtlCol="0">
            <a:spAutoFit/>
          </a:bodyPr>
          <a:lstStyle/>
          <a:p>
            <a:pPr defTabSz="685800" fontAlgn="auto">
              <a:spcBef>
                <a:spcPts val="0"/>
              </a:spcBef>
              <a:spcAft>
                <a:spcPts val="0"/>
              </a:spcAft>
            </a:pPr>
            <a:r>
              <a:rPr lang="it-IT" sz="1350" dirty="0">
                <a:solidFill>
                  <a:srgbClr val="0083CC"/>
                </a:solidFill>
                <a:latin typeface="Montserrat" pitchFamily="2" charset="0"/>
                <a:ea typeface="+mn-ea"/>
                <a:cs typeface="Poppins" panose="00000500000000000000" pitchFamily="2" charset="0"/>
              </a:rPr>
              <a:t>sedi a Reggio Emilia, Milano e Roma</a:t>
            </a:r>
          </a:p>
        </p:txBody>
      </p:sp>
      <p:sp>
        <p:nvSpPr>
          <p:cNvPr id="78" name="TextBox 77"/>
          <p:cNvSpPr txBox="1"/>
          <p:nvPr/>
        </p:nvSpPr>
        <p:spPr>
          <a:xfrm>
            <a:off x="4631261" y="4046553"/>
            <a:ext cx="3096285" cy="300082"/>
          </a:xfrm>
          <a:prstGeom prst="rect">
            <a:avLst/>
          </a:prstGeom>
          <a:noFill/>
        </p:spPr>
        <p:txBody>
          <a:bodyPr wrap="square" rtlCol="0">
            <a:spAutoFit/>
          </a:bodyPr>
          <a:lstStyle/>
          <a:p>
            <a:pPr algn="r" defTabSz="685800" fontAlgn="auto">
              <a:spcBef>
                <a:spcPts val="0"/>
              </a:spcBef>
              <a:spcAft>
                <a:spcPts val="0"/>
              </a:spcAft>
            </a:pPr>
            <a:r>
              <a:rPr lang="it-IT" sz="1350" dirty="0">
                <a:solidFill>
                  <a:srgbClr val="0083CC"/>
                </a:solidFill>
                <a:latin typeface="Montserrat" pitchFamily="2" charset="0"/>
                <a:ea typeface="+mn-ea"/>
                <a:cs typeface="Poppins" panose="00000500000000000000" pitchFamily="2" charset="0"/>
              </a:rPr>
              <a:t>clienti attivi</a:t>
            </a:r>
          </a:p>
        </p:txBody>
      </p:sp>
      <p:grpSp>
        <p:nvGrpSpPr>
          <p:cNvPr id="61" name="Group 60">
            <a:extLst>
              <a:ext uri="{FF2B5EF4-FFF2-40B4-BE49-F238E27FC236}">
                <a16:creationId xmlns:a16="http://schemas.microsoft.com/office/drawing/2014/main" id="{828A3D19-0337-42E8-90DF-DC3D769CCAC1}"/>
              </a:ext>
            </a:extLst>
          </p:cNvPr>
          <p:cNvGrpSpPr/>
          <p:nvPr/>
        </p:nvGrpSpPr>
        <p:grpSpPr>
          <a:xfrm>
            <a:off x="586718" y="825931"/>
            <a:ext cx="4667694" cy="774023"/>
            <a:chOff x="768335" y="687043"/>
            <a:chExt cx="6223592" cy="1032030"/>
          </a:xfrm>
        </p:grpSpPr>
        <p:sp>
          <p:nvSpPr>
            <p:cNvPr id="62" name="Oval 61">
              <a:extLst>
                <a:ext uri="{FF2B5EF4-FFF2-40B4-BE49-F238E27FC236}">
                  <a16:creationId xmlns:a16="http://schemas.microsoft.com/office/drawing/2014/main" id="{EED9D0CE-F160-4DAF-931D-B641B4470297}"/>
                </a:ext>
              </a:extLst>
            </p:cNvPr>
            <p:cNvSpPr/>
            <p:nvPr/>
          </p:nvSpPr>
          <p:spPr>
            <a:xfrm>
              <a:off x="872076" y="772317"/>
              <a:ext cx="884333" cy="884333"/>
            </a:xfrm>
            <a:prstGeom prst="ellipse">
              <a:avLst/>
            </a:prstGeom>
            <a:solidFill>
              <a:srgbClr val="679436"/>
            </a:solidFill>
            <a:ln>
              <a:solidFill>
                <a:srgbClr val="6794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it-IT" sz="1350" dirty="0">
                <a:solidFill>
                  <a:prstClr val="white"/>
                </a:solidFill>
                <a:latin typeface="Montserrat" pitchFamily="2" charset="0"/>
              </a:endParaRPr>
            </a:p>
          </p:txBody>
        </p:sp>
        <p:sp>
          <p:nvSpPr>
            <p:cNvPr id="63" name="Oval 62">
              <a:extLst>
                <a:ext uri="{FF2B5EF4-FFF2-40B4-BE49-F238E27FC236}">
                  <a16:creationId xmlns:a16="http://schemas.microsoft.com/office/drawing/2014/main" id="{4DE48B2B-D5F8-4768-9809-3FAE40241196}"/>
                </a:ext>
              </a:extLst>
            </p:cNvPr>
            <p:cNvSpPr/>
            <p:nvPr/>
          </p:nvSpPr>
          <p:spPr>
            <a:xfrm>
              <a:off x="848814" y="788355"/>
              <a:ext cx="852256" cy="852256"/>
            </a:xfrm>
            <a:prstGeom prst="ellipse">
              <a:avLst/>
            </a:prstGeom>
            <a:solidFill>
              <a:schemeClr val="accent4">
                <a:lumMod val="20000"/>
                <a:lumOff val="8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it-IT" sz="1350" dirty="0">
                <a:solidFill>
                  <a:prstClr val="white"/>
                </a:solidFill>
                <a:latin typeface="Montserrat" pitchFamily="2" charset="0"/>
              </a:endParaRPr>
            </a:p>
          </p:txBody>
        </p:sp>
        <p:sp>
          <p:nvSpPr>
            <p:cNvPr id="64" name="Arc 63">
              <a:extLst>
                <a:ext uri="{FF2B5EF4-FFF2-40B4-BE49-F238E27FC236}">
                  <a16:creationId xmlns:a16="http://schemas.microsoft.com/office/drawing/2014/main" id="{455B866E-4E71-4DE6-A401-3D585DD431C0}"/>
                </a:ext>
              </a:extLst>
            </p:cNvPr>
            <p:cNvSpPr/>
            <p:nvPr/>
          </p:nvSpPr>
          <p:spPr>
            <a:xfrm rot="16200000">
              <a:off x="768335" y="687043"/>
              <a:ext cx="1032030" cy="1032030"/>
            </a:xfrm>
            <a:prstGeom prst="arc">
              <a:avLst>
                <a:gd name="adj1" fmla="val 5311191"/>
                <a:gd name="adj2" fmla="val 0"/>
              </a:avLst>
            </a:prstGeom>
            <a:ln w="19050">
              <a:solidFill>
                <a:srgbClr val="071826"/>
              </a:solidFill>
            </a:ln>
          </p:spPr>
          <p:style>
            <a:lnRef idx="1">
              <a:schemeClr val="accent4"/>
            </a:lnRef>
            <a:fillRef idx="0">
              <a:schemeClr val="accent4"/>
            </a:fillRef>
            <a:effectRef idx="0">
              <a:schemeClr val="accent4"/>
            </a:effectRef>
            <a:fontRef idx="minor">
              <a:schemeClr val="tx1"/>
            </a:fontRef>
          </p:style>
          <p:txBody>
            <a:bodyPr rtlCol="0" anchor="ctr"/>
            <a:lstStyle/>
            <a:p>
              <a:pPr algn="ctr" defTabSz="685800" fontAlgn="auto">
                <a:spcBef>
                  <a:spcPts val="0"/>
                </a:spcBef>
                <a:spcAft>
                  <a:spcPts val="0"/>
                </a:spcAft>
              </a:pPr>
              <a:endParaRPr lang="it-IT" sz="1350" dirty="0">
                <a:solidFill>
                  <a:srgbClr val="007DC3"/>
                </a:solidFill>
                <a:latin typeface="Montserrat" pitchFamily="2" charset="0"/>
              </a:endParaRPr>
            </a:p>
          </p:txBody>
        </p:sp>
        <p:cxnSp>
          <p:nvCxnSpPr>
            <p:cNvPr id="65" name="Straight Connector 64">
              <a:extLst>
                <a:ext uri="{FF2B5EF4-FFF2-40B4-BE49-F238E27FC236}">
                  <a16:creationId xmlns:a16="http://schemas.microsoft.com/office/drawing/2014/main" id="{88F4892D-D0F9-4DEE-B351-0B261C4C1159}"/>
                </a:ext>
              </a:extLst>
            </p:cNvPr>
            <p:cNvCxnSpPr>
              <a:stCxn id="64" idx="0"/>
            </p:cNvCxnSpPr>
            <p:nvPr/>
          </p:nvCxnSpPr>
          <p:spPr>
            <a:xfrm>
              <a:off x="1800193" y="1189729"/>
              <a:ext cx="5191734" cy="0"/>
            </a:xfrm>
            <a:prstGeom prst="line">
              <a:avLst/>
            </a:prstGeom>
            <a:ln w="19050">
              <a:solidFill>
                <a:srgbClr val="071826"/>
              </a:solidFill>
              <a:tailEnd type="oval"/>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715844" y="1015477"/>
            <a:ext cx="711077" cy="438582"/>
          </a:xfrm>
          <a:prstGeom prst="rect">
            <a:avLst/>
          </a:prstGeom>
          <a:noFill/>
          <a:effectLst>
            <a:outerShdw dist="12700" dir="5400000" algn="t" rotWithShape="0">
              <a:schemeClr val="accent6">
                <a:lumMod val="50000"/>
                <a:alpha val="40000"/>
              </a:schemeClr>
            </a:outerShdw>
          </a:effectLst>
        </p:spPr>
        <p:txBody>
          <a:bodyPr wrap="square" rtlCol="0">
            <a:spAutoFit/>
          </a:bodyPr>
          <a:lstStyle/>
          <a:p>
            <a:pPr defTabSz="685800" fontAlgn="auto">
              <a:spcBef>
                <a:spcPts val="0"/>
              </a:spcBef>
              <a:spcAft>
                <a:spcPts val="0"/>
              </a:spcAft>
            </a:pPr>
            <a:r>
              <a:rPr lang="it-IT" sz="2250" b="1" dirty="0">
                <a:solidFill>
                  <a:srgbClr val="071826"/>
                </a:solidFill>
                <a:latin typeface="Montserrat" pitchFamily="2" charset="0"/>
                <a:ea typeface="+mn-ea"/>
                <a:cs typeface="+mn-cs"/>
              </a:rPr>
              <a:t>28</a:t>
            </a:r>
          </a:p>
        </p:txBody>
      </p:sp>
      <p:grpSp>
        <p:nvGrpSpPr>
          <p:cNvPr id="73" name="Group 72">
            <a:extLst>
              <a:ext uri="{FF2B5EF4-FFF2-40B4-BE49-F238E27FC236}">
                <a16:creationId xmlns:a16="http://schemas.microsoft.com/office/drawing/2014/main" id="{F1990CB9-6F72-455F-9865-AEDC135943EF}"/>
              </a:ext>
            </a:extLst>
          </p:cNvPr>
          <p:cNvGrpSpPr/>
          <p:nvPr/>
        </p:nvGrpSpPr>
        <p:grpSpPr>
          <a:xfrm>
            <a:off x="579575" y="3318700"/>
            <a:ext cx="4667694" cy="774023"/>
            <a:chOff x="768335" y="687043"/>
            <a:chExt cx="6223592" cy="1032030"/>
          </a:xfrm>
        </p:grpSpPr>
        <p:sp>
          <p:nvSpPr>
            <p:cNvPr id="79" name="Oval 78">
              <a:extLst>
                <a:ext uri="{FF2B5EF4-FFF2-40B4-BE49-F238E27FC236}">
                  <a16:creationId xmlns:a16="http://schemas.microsoft.com/office/drawing/2014/main" id="{41D4344D-1F7B-446C-8F91-7FCFF510C266}"/>
                </a:ext>
              </a:extLst>
            </p:cNvPr>
            <p:cNvSpPr/>
            <p:nvPr/>
          </p:nvSpPr>
          <p:spPr>
            <a:xfrm>
              <a:off x="872076" y="772317"/>
              <a:ext cx="884333" cy="884333"/>
            </a:xfrm>
            <a:prstGeom prst="ellipse">
              <a:avLst/>
            </a:prstGeom>
            <a:solidFill>
              <a:srgbClr val="679436"/>
            </a:solidFill>
            <a:ln>
              <a:solidFill>
                <a:srgbClr val="6794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it-IT" sz="1350" dirty="0">
                <a:solidFill>
                  <a:prstClr val="white"/>
                </a:solidFill>
                <a:latin typeface="Montserrat" pitchFamily="2" charset="0"/>
              </a:endParaRPr>
            </a:p>
          </p:txBody>
        </p:sp>
        <p:sp>
          <p:nvSpPr>
            <p:cNvPr id="80" name="Oval 79">
              <a:extLst>
                <a:ext uri="{FF2B5EF4-FFF2-40B4-BE49-F238E27FC236}">
                  <a16:creationId xmlns:a16="http://schemas.microsoft.com/office/drawing/2014/main" id="{108E255C-0BA9-4912-B1FE-C00EAD79C8F5}"/>
                </a:ext>
              </a:extLst>
            </p:cNvPr>
            <p:cNvSpPr/>
            <p:nvPr/>
          </p:nvSpPr>
          <p:spPr>
            <a:xfrm>
              <a:off x="848814" y="788355"/>
              <a:ext cx="852256" cy="852256"/>
            </a:xfrm>
            <a:prstGeom prst="ellipse">
              <a:avLst/>
            </a:prstGeom>
            <a:solidFill>
              <a:schemeClr val="accent4">
                <a:lumMod val="20000"/>
                <a:lumOff val="8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it-IT" sz="1350" dirty="0">
                <a:solidFill>
                  <a:prstClr val="white"/>
                </a:solidFill>
                <a:latin typeface="Montserrat" pitchFamily="2" charset="0"/>
              </a:endParaRPr>
            </a:p>
          </p:txBody>
        </p:sp>
        <p:sp>
          <p:nvSpPr>
            <p:cNvPr id="81" name="Arc 80">
              <a:extLst>
                <a:ext uri="{FF2B5EF4-FFF2-40B4-BE49-F238E27FC236}">
                  <a16:creationId xmlns:a16="http://schemas.microsoft.com/office/drawing/2014/main" id="{2A567B0A-9308-43C2-B762-BB41D7E6DBBF}"/>
                </a:ext>
              </a:extLst>
            </p:cNvPr>
            <p:cNvSpPr/>
            <p:nvPr/>
          </p:nvSpPr>
          <p:spPr>
            <a:xfrm rot="16200000">
              <a:off x="768335" y="687043"/>
              <a:ext cx="1032030" cy="1032030"/>
            </a:xfrm>
            <a:prstGeom prst="arc">
              <a:avLst>
                <a:gd name="adj1" fmla="val 5311191"/>
                <a:gd name="adj2" fmla="val 0"/>
              </a:avLst>
            </a:prstGeom>
            <a:ln w="19050">
              <a:solidFill>
                <a:srgbClr val="071826"/>
              </a:solidFill>
            </a:ln>
          </p:spPr>
          <p:style>
            <a:lnRef idx="1">
              <a:schemeClr val="accent4"/>
            </a:lnRef>
            <a:fillRef idx="0">
              <a:schemeClr val="accent4"/>
            </a:fillRef>
            <a:effectRef idx="0">
              <a:schemeClr val="accent4"/>
            </a:effectRef>
            <a:fontRef idx="minor">
              <a:schemeClr val="tx1"/>
            </a:fontRef>
          </p:style>
          <p:txBody>
            <a:bodyPr rtlCol="0" anchor="ctr"/>
            <a:lstStyle/>
            <a:p>
              <a:pPr algn="ctr" defTabSz="685800" fontAlgn="auto">
                <a:spcBef>
                  <a:spcPts val="0"/>
                </a:spcBef>
                <a:spcAft>
                  <a:spcPts val="0"/>
                </a:spcAft>
              </a:pPr>
              <a:endParaRPr lang="it-IT" sz="1350" dirty="0">
                <a:solidFill>
                  <a:srgbClr val="007DC3"/>
                </a:solidFill>
                <a:latin typeface="Montserrat" pitchFamily="2" charset="0"/>
              </a:endParaRPr>
            </a:p>
          </p:txBody>
        </p:sp>
        <p:cxnSp>
          <p:nvCxnSpPr>
            <p:cNvPr id="82" name="Straight Connector 81">
              <a:extLst>
                <a:ext uri="{FF2B5EF4-FFF2-40B4-BE49-F238E27FC236}">
                  <a16:creationId xmlns:a16="http://schemas.microsoft.com/office/drawing/2014/main" id="{9FDDD1A6-53A6-4412-8DEC-C1618125B627}"/>
                </a:ext>
              </a:extLst>
            </p:cNvPr>
            <p:cNvCxnSpPr>
              <a:stCxn id="81" idx="0"/>
            </p:cNvCxnSpPr>
            <p:nvPr/>
          </p:nvCxnSpPr>
          <p:spPr>
            <a:xfrm>
              <a:off x="1800193" y="1189729"/>
              <a:ext cx="5191734" cy="0"/>
            </a:xfrm>
            <a:prstGeom prst="line">
              <a:avLst/>
            </a:prstGeom>
            <a:ln w="19050">
              <a:solidFill>
                <a:srgbClr val="071826"/>
              </a:solidFill>
              <a:tailEnd type="oval"/>
            </a:ln>
          </p:spPr>
          <p:style>
            <a:lnRef idx="1">
              <a:schemeClr val="accent1"/>
            </a:lnRef>
            <a:fillRef idx="0">
              <a:schemeClr val="accent1"/>
            </a:fillRef>
            <a:effectRef idx="0">
              <a:schemeClr val="accent1"/>
            </a:effectRef>
            <a:fontRef idx="minor">
              <a:schemeClr val="tx1"/>
            </a:fontRef>
          </p:style>
        </p:cxnSp>
      </p:grpSp>
      <p:sp>
        <p:nvSpPr>
          <p:cNvPr id="69" name="TextBox 68"/>
          <p:cNvSpPr txBox="1"/>
          <p:nvPr/>
        </p:nvSpPr>
        <p:spPr>
          <a:xfrm>
            <a:off x="720868" y="3523438"/>
            <a:ext cx="529628" cy="438582"/>
          </a:xfrm>
          <a:prstGeom prst="rect">
            <a:avLst/>
          </a:prstGeom>
          <a:noFill/>
          <a:effectLst>
            <a:outerShdw dist="12700" dir="5400000" algn="t" rotWithShape="0">
              <a:schemeClr val="accent6">
                <a:lumMod val="50000"/>
                <a:alpha val="40000"/>
              </a:schemeClr>
            </a:outerShdw>
          </a:effectLst>
        </p:spPr>
        <p:txBody>
          <a:bodyPr wrap="square" rtlCol="0">
            <a:spAutoFit/>
          </a:bodyPr>
          <a:lstStyle/>
          <a:p>
            <a:pPr algn="ctr" defTabSz="685800" fontAlgn="auto">
              <a:spcBef>
                <a:spcPts val="0"/>
              </a:spcBef>
              <a:spcAft>
                <a:spcPts val="0"/>
              </a:spcAft>
            </a:pPr>
            <a:r>
              <a:rPr lang="it-IT" sz="2250" b="1" dirty="0">
                <a:solidFill>
                  <a:srgbClr val="071826"/>
                </a:solidFill>
                <a:latin typeface="Montserrat" pitchFamily="2" charset="0"/>
                <a:ea typeface="+mn-ea"/>
                <a:cs typeface="+mn-cs"/>
              </a:rPr>
              <a:t>3</a:t>
            </a:r>
          </a:p>
        </p:txBody>
      </p:sp>
      <p:grpSp>
        <p:nvGrpSpPr>
          <p:cNvPr id="83" name="Group 82">
            <a:extLst>
              <a:ext uri="{FF2B5EF4-FFF2-40B4-BE49-F238E27FC236}">
                <a16:creationId xmlns:a16="http://schemas.microsoft.com/office/drawing/2014/main" id="{428AB695-B864-4DA1-B65A-C5CDBBB7B055}"/>
              </a:ext>
            </a:extLst>
          </p:cNvPr>
          <p:cNvGrpSpPr/>
          <p:nvPr/>
        </p:nvGrpSpPr>
        <p:grpSpPr>
          <a:xfrm flipH="1">
            <a:off x="3900055" y="2708494"/>
            <a:ext cx="4667694" cy="774023"/>
            <a:chOff x="768335" y="687043"/>
            <a:chExt cx="6223592" cy="1032030"/>
          </a:xfrm>
        </p:grpSpPr>
        <p:sp>
          <p:nvSpPr>
            <p:cNvPr id="84" name="Oval 83">
              <a:extLst>
                <a:ext uri="{FF2B5EF4-FFF2-40B4-BE49-F238E27FC236}">
                  <a16:creationId xmlns:a16="http://schemas.microsoft.com/office/drawing/2014/main" id="{30A79184-C75C-4736-92D6-1617CEDEE721}"/>
                </a:ext>
              </a:extLst>
            </p:cNvPr>
            <p:cNvSpPr/>
            <p:nvPr/>
          </p:nvSpPr>
          <p:spPr>
            <a:xfrm>
              <a:off x="872076" y="772317"/>
              <a:ext cx="884333" cy="884333"/>
            </a:xfrm>
            <a:prstGeom prst="ellipse">
              <a:avLst/>
            </a:prstGeom>
            <a:solidFill>
              <a:srgbClr val="679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it-IT" sz="1350">
                <a:solidFill>
                  <a:prstClr val="white"/>
                </a:solidFill>
                <a:latin typeface="Montserrat" pitchFamily="2" charset="0"/>
              </a:endParaRPr>
            </a:p>
          </p:txBody>
        </p:sp>
        <p:sp>
          <p:nvSpPr>
            <p:cNvPr id="85" name="Oval 84">
              <a:extLst>
                <a:ext uri="{FF2B5EF4-FFF2-40B4-BE49-F238E27FC236}">
                  <a16:creationId xmlns:a16="http://schemas.microsoft.com/office/drawing/2014/main" id="{5ACB92AE-0FAE-4D56-AEB4-603563A43DE9}"/>
                </a:ext>
              </a:extLst>
            </p:cNvPr>
            <p:cNvSpPr/>
            <p:nvPr/>
          </p:nvSpPr>
          <p:spPr>
            <a:xfrm>
              <a:off x="842776" y="793251"/>
              <a:ext cx="852256" cy="852256"/>
            </a:xfrm>
            <a:prstGeom prst="ellipse">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it-IT" sz="1350" dirty="0">
                <a:solidFill>
                  <a:prstClr val="white"/>
                </a:solidFill>
                <a:latin typeface="Montserrat" pitchFamily="2" charset="0"/>
              </a:endParaRPr>
            </a:p>
          </p:txBody>
        </p:sp>
        <p:sp>
          <p:nvSpPr>
            <p:cNvPr id="86" name="Arc 85">
              <a:extLst>
                <a:ext uri="{FF2B5EF4-FFF2-40B4-BE49-F238E27FC236}">
                  <a16:creationId xmlns:a16="http://schemas.microsoft.com/office/drawing/2014/main" id="{4C9456A4-D65D-40F2-A970-A0B1D8FAEDB6}"/>
                </a:ext>
              </a:extLst>
            </p:cNvPr>
            <p:cNvSpPr/>
            <p:nvPr/>
          </p:nvSpPr>
          <p:spPr>
            <a:xfrm rot="16200000">
              <a:off x="768335" y="687043"/>
              <a:ext cx="1032030" cy="1032030"/>
            </a:xfrm>
            <a:prstGeom prst="arc">
              <a:avLst>
                <a:gd name="adj1" fmla="val 5311191"/>
                <a:gd name="adj2" fmla="val 0"/>
              </a:avLst>
            </a:prstGeom>
            <a:ln w="19050">
              <a:solidFill>
                <a:srgbClr val="071826"/>
              </a:solidFill>
            </a:ln>
          </p:spPr>
          <p:style>
            <a:lnRef idx="1">
              <a:schemeClr val="accent4"/>
            </a:lnRef>
            <a:fillRef idx="0">
              <a:schemeClr val="accent4"/>
            </a:fillRef>
            <a:effectRef idx="0">
              <a:schemeClr val="accent4"/>
            </a:effectRef>
            <a:fontRef idx="minor">
              <a:schemeClr val="tx1"/>
            </a:fontRef>
          </p:style>
          <p:txBody>
            <a:bodyPr rtlCol="0" anchor="ctr"/>
            <a:lstStyle/>
            <a:p>
              <a:pPr algn="ctr" defTabSz="685800" fontAlgn="auto">
                <a:spcBef>
                  <a:spcPts val="0"/>
                </a:spcBef>
                <a:spcAft>
                  <a:spcPts val="0"/>
                </a:spcAft>
              </a:pPr>
              <a:endParaRPr lang="it-IT" sz="1350" dirty="0">
                <a:solidFill>
                  <a:srgbClr val="007DC3"/>
                </a:solidFill>
                <a:latin typeface="Montserrat" pitchFamily="2" charset="0"/>
              </a:endParaRPr>
            </a:p>
          </p:txBody>
        </p:sp>
        <p:cxnSp>
          <p:nvCxnSpPr>
            <p:cNvPr id="87" name="Straight Connector 86">
              <a:extLst>
                <a:ext uri="{FF2B5EF4-FFF2-40B4-BE49-F238E27FC236}">
                  <a16:creationId xmlns:a16="http://schemas.microsoft.com/office/drawing/2014/main" id="{FA88E617-6D30-421B-B48E-15B0FEBE73CA}"/>
                </a:ext>
              </a:extLst>
            </p:cNvPr>
            <p:cNvCxnSpPr>
              <a:stCxn id="86" idx="0"/>
            </p:cNvCxnSpPr>
            <p:nvPr/>
          </p:nvCxnSpPr>
          <p:spPr>
            <a:xfrm>
              <a:off x="1800193" y="1189729"/>
              <a:ext cx="5191734" cy="0"/>
            </a:xfrm>
            <a:prstGeom prst="line">
              <a:avLst/>
            </a:prstGeom>
            <a:ln w="19050">
              <a:solidFill>
                <a:srgbClr val="071826"/>
              </a:solidFill>
              <a:tailEnd type="oval"/>
            </a:ln>
          </p:spPr>
          <p:style>
            <a:lnRef idx="1">
              <a:schemeClr val="accent1"/>
            </a:lnRef>
            <a:fillRef idx="0">
              <a:schemeClr val="accent1"/>
            </a:fillRef>
            <a:effectRef idx="0">
              <a:schemeClr val="accent1"/>
            </a:effectRef>
            <a:fontRef idx="minor">
              <a:schemeClr val="tx1"/>
            </a:fontRef>
          </p:style>
        </p:cxnSp>
      </p:grpSp>
      <p:sp>
        <p:nvSpPr>
          <p:cNvPr id="72" name="TextBox 71"/>
          <p:cNvSpPr txBox="1"/>
          <p:nvPr/>
        </p:nvSpPr>
        <p:spPr>
          <a:xfrm>
            <a:off x="7946158" y="2907663"/>
            <a:ext cx="659691" cy="438582"/>
          </a:xfrm>
          <a:prstGeom prst="rect">
            <a:avLst/>
          </a:prstGeom>
          <a:noFill/>
          <a:effectLst>
            <a:outerShdw dist="12700" dir="5400000" algn="t" rotWithShape="0">
              <a:schemeClr val="accent6">
                <a:lumMod val="50000"/>
                <a:alpha val="40000"/>
              </a:schemeClr>
            </a:outerShdw>
          </a:effectLst>
        </p:spPr>
        <p:txBody>
          <a:bodyPr wrap="square" rtlCol="0">
            <a:spAutoFit/>
          </a:bodyPr>
          <a:lstStyle/>
          <a:p>
            <a:pPr defTabSz="685800" fontAlgn="auto">
              <a:spcBef>
                <a:spcPts val="0"/>
              </a:spcBef>
              <a:spcAft>
                <a:spcPts val="0"/>
              </a:spcAft>
            </a:pPr>
            <a:r>
              <a:rPr lang="it-IT" sz="2250" b="1" dirty="0">
                <a:solidFill>
                  <a:srgbClr val="071826"/>
                </a:solidFill>
                <a:latin typeface="Montserrat" pitchFamily="2" charset="0"/>
                <a:ea typeface="+mn-ea"/>
                <a:cs typeface="+mn-cs"/>
              </a:rPr>
              <a:t>90</a:t>
            </a:r>
          </a:p>
        </p:txBody>
      </p:sp>
      <p:grpSp>
        <p:nvGrpSpPr>
          <p:cNvPr id="88" name="Group 87">
            <a:extLst>
              <a:ext uri="{FF2B5EF4-FFF2-40B4-BE49-F238E27FC236}">
                <a16:creationId xmlns:a16="http://schemas.microsoft.com/office/drawing/2014/main" id="{3C4BDB16-CFD9-4C9F-80B9-F3ED11CFB5BA}"/>
              </a:ext>
            </a:extLst>
          </p:cNvPr>
          <p:cNvGrpSpPr/>
          <p:nvPr/>
        </p:nvGrpSpPr>
        <p:grpSpPr>
          <a:xfrm flipH="1">
            <a:off x="3896732" y="3937780"/>
            <a:ext cx="4667694" cy="774023"/>
            <a:chOff x="768335" y="687043"/>
            <a:chExt cx="6223592" cy="1032030"/>
          </a:xfrm>
        </p:grpSpPr>
        <p:sp>
          <p:nvSpPr>
            <p:cNvPr id="89" name="Oval 88">
              <a:extLst>
                <a:ext uri="{FF2B5EF4-FFF2-40B4-BE49-F238E27FC236}">
                  <a16:creationId xmlns:a16="http://schemas.microsoft.com/office/drawing/2014/main" id="{67741B92-AFA1-42F2-8D84-3D4F901B0E8B}"/>
                </a:ext>
              </a:extLst>
            </p:cNvPr>
            <p:cNvSpPr/>
            <p:nvPr/>
          </p:nvSpPr>
          <p:spPr>
            <a:xfrm>
              <a:off x="872076" y="772317"/>
              <a:ext cx="884333" cy="884333"/>
            </a:xfrm>
            <a:prstGeom prst="ellipse">
              <a:avLst/>
            </a:prstGeom>
            <a:solidFill>
              <a:srgbClr val="6794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it-IT" sz="1350" b="1">
                <a:solidFill>
                  <a:prstClr val="white"/>
                </a:solidFill>
                <a:latin typeface="Montserrat" pitchFamily="2" charset="0"/>
              </a:endParaRPr>
            </a:p>
          </p:txBody>
        </p:sp>
        <p:sp>
          <p:nvSpPr>
            <p:cNvPr id="90" name="Oval 89">
              <a:extLst>
                <a:ext uri="{FF2B5EF4-FFF2-40B4-BE49-F238E27FC236}">
                  <a16:creationId xmlns:a16="http://schemas.microsoft.com/office/drawing/2014/main" id="{063339D7-CC5D-4ADE-8BFD-1F99E8D895DC}"/>
                </a:ext>
              </a:extLst>
            </p:cNvPr>
            <p:cNvSpPr/>
            <p:nvPr/>
          </p:nvSpPr>
          <p:spPr>
            <a:xfrm>
              <a:off x="842776" y="793251"/>
              <a:ext cx="852256" cy="852256"/>
            </a:xfrm>
            <a:prstGeom prst="ellipse">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it-IT" sz="1350" b="1" dirty="0">
                <a:solidFill>
                  <a:prstClr val="white"/>
                </a:solidFill>
                <a:latin typeface="Montserrat" pitchFamily="2" charset="0"/>
              </a:endParaRPr>
            </a:p>
          </p:txBody>
        </p:sp>
        <p:sp>
          <p:nvSpPr>
            <p:cNvPr id="91" name="Arc 90">
              <a:extLst>
                <a:ext uri="{FF2B5EF4-FFF2-40B4-BE49-F238E27FC236}">
                  <a16:creationId xmlns:a16="http://schemas.microsoft.com/office/drawing/2014/main" id="{EFFC654C-4F01-4EB7-9542-D9C8C775917C}"/>
                </a:ext>
              </a:extLst>
            </p:cNvPr>
            <p:cNvSpPr/>
            <p:nvPr/>
          </p:nvSpPr>
          <p:spPr>
            <a:xfrm rot="16200000">
              <a:off x="768335" y="687043"/>
              <a:ext cx="1032030" cy="1032030"/>
            </a:xfrm>
            <a:prstGeom prst="arc">
              <a:avLst>
                <a:gd name="adj1" fmla="val 5311191"/>
                <a:gd name="adj2" fmla="val 0"/>
              </a:avLst>
            </a:prstGeom>
            <a:ln w="19050">
              <a:solidFill>
                <a:srgbClr val="071826"/>
              </a:solidFill>
            </a:ln>
          </p:spPr>
          <p:style>
            <a:lnRef idx="1">
              <a:schemeClr val="accent4"/>
            </a:lnRef>
            <a:fillRef idx="0">
              <a:schemeClr val="accent4"/>
            </a:fillRef>
            <a:effectRef idx="0">
              <a:schemeClr val="accent4"/>
            </a:effectRef>
            <a:fontRef idx="minor">
              <a:schemeClr val="tx1"/>
            </a:fontRef>
          </p:style>
          <p:txBody>
            <a:bodyPr rtlCol="0" anchor="ctr"/>
            <a:lstStyle/>
            <a:p>
              <a:pPr algn="ctr" defTabSz="685800" fontAlgn="auto">
                <a:spcBef>
                  <a:spcPts val="0"/>
                </a:spcBef>
                <a:spcAft>
                  <a:spcPts val="0"/>
                </a:spcAft>
              </a:pPr>
              <a:endParaRPr lang="it-IT" sz="1350" b="1" dirty="0">
                <a:solidFill>
                  <a:srgbClr val="007DC3"/>
                </a:solidFill>
                <a:latin typeface="Montserrat" pitchFamily="2" charset="0"/>
              </a:endParaRPr>
            </a:p>
          </p:txBody>
        </p:sp>
        <p:cxnSp>
          <p:nvCxnSpPr>
            <p:cNvPr id="92" name="Straight Connector 91">
              <a:extLst>
                <a:ext uri="{FF2B5EF4-FFF2-40B4-BE49-F238E27FC236}">
                  <a16:creationId xmlns:a16="http://schemas.microsoft.com/office/drawing/2014/main" id="{5330A32A-3B9E-4509-BE0A-E7F74D51FC7A}"/>
                </a:ext>
              </a:extLst>
            </p:cNvPr>
            <p:cNvCxnSpPr>
              <a:stCxn id="91" idx="0"/>
            </p:cNvCxnSpPr>
            <p:nvPr/>
          </p:nvCxnSpPr>
          <p:spPr>
            <a:xfrm>
              <a:off x="1800193" y="1189729"/>
              <a:ext cx="5191734" cy="0"/>
            </a:xfrm>
            <a:prstGeom prst="line">
              <a:avLst/>
            </a:prstGeom>
            <a:ln w="19050">
              <a:solidFill>
                <a:srgbClr val="071826"/>
              </a:solidFill>
              <a:tailEnd type="oval"/>
            </a:ln>
          </p:spPr>
          <p:style>
            <a:lnRef idx="1">
              <a:schemeClr val="accent1"/>
            </a:lnRef>
            <a:fillRef idx="0">
              <a:schemeClr val="accent1"/>
            </a:fillRef>
            <a:effectRef idx="0">
              <a:schemeClr val="accent1"/>
            </a:effectRef>
            <a:fontRef idx="minor">
              <a:schemeClr val="tx1"/>
            </a:fontRef>
          </p:style>
        </p:cxnSp>
      </p:grpSp>
      <p:sp>
        <p:nvSpPr>
          <p:cNvPr id="70" name="TextBox 69"/>
          <p:cNvSpPr txBox="1"/>
          <p:nvPr/>
        </p:nvSpPr>
        <p:spPr>
          <a:xfrm>
            <a:off x="7795095" y="4123489"/>
            <a:ext cx="798081" cy="438582"/>
          </a:xfrm>
          <a:prstGeom prst="rect">
            <a:avLst/>
          </a:prstGeom>
          <a:noFill/>
          <a:effectLst>
            <a:outerShdw dist="12700" dir="5400000" algn="t" rotWithShape="0">
              <a:schemeClr val="accent6">
                <a:lumMod val="50000"/>
                <a:alpha val="40000"/>
              </a:schemeClr>
            </a:outerShdw>
          </a:effectLst>
        </p:spPr>
        <p:txBody>
          <a:bodyPr wrap="square" rtlCol="0">
            <a:spAutoFit/>
          </a:bodyPr>
          <a:lstStyle/>
          <a:p>
            <a:pPr algn="ctr" defTabSz="685800" fontAlgn="auto">
              <a:spcBef>
                <a:spcPts val="0"/>
              </a:spcBef>
              <a:spcAft>
                <a:spcPts val="0"/>
              </a:spcAft>
            </a:pPr>
            <a:r>
              <a:rPr lang="it-IT" sz="2250" b="1" dirty="0">
                <a:solidFill>
                  <a:srgbClr val="071826"/>
                </a:solidFill>
                <a:latin typeface="Montserrat" pitchFamily="2" charset="0"/>
                <a:ea typeface="+mn-ea"/>
                <a:cs typeface="+mn-cs"/>
              </a:rPr>
              <a:t>400</a:t>
            </a:r>
          </a:p>
        </p:txBody>
      </p:sp>
      <p:sp>
        <p:nvSpPr>
          <p:cNvPr id="93" name="TextBox 92">
            <a:extLst>
              <a:ext uri="{FF2B5EF4-FFF2-40B4-BE49-F238E27FC236}">
                <a16:creationId xmlns:a16="http://schemas.microsoft.com/office/drawing/2014/main" id="{04DC57BD-A7C5-49B7-AB1D-318AA9071E81}"/>
              </a:ext>
            </a:extLst>
          </p:cNvPr>
          <p:cNvSpPr txBox="1"/>
          <p:nvPr/>
        </p:nvSpPr>
        <p:spPr>
          <a:xfrm>
            <a:off x="1456975" y="1202247"/>
            <a:ext cx="4336885" cy="369332"/>
          </a:xfrm>
          <a:prstGeom prst="rect">
            <a:avLst/>
          </a:prstGeom>
          <a:noFill/>
        </p:spPr>
        <p:txBody>
          <a:bodyPr wrap="square" rtlCol="0">
            <a:spAutoFit/>
          </a:bodyPr>
          <a:lstStyle/>
          <a:p>
            <a:pPr marL="88106" indent="-88106" defTabSz="685800" fontAlgn="auto">
              <a:spcBef>
                <a:spcPts val="0"/>
              </a:spcBef>
              <a:spcAft>
                <a:spcPts val="0"/>
              </a:spcAft>
              <a:buFont typeface="Wingdings" panose="05000000000000000000" pitchFamily="2" charset="2"/>
              <a:buChar char="§"/>
            </a:pPr>
            <a:r>
              <a:rPr lang="it-IT" sz="900" dirty="0">
                <a:solidFill>
                  <a:srgbClr val="071826"/>
                </a:solidFill>
                <a:latin typeface="Montserrat" pitchFamily="2" charset="0"/>
                <a:ea typeface="+mn-ea"/>
                <a:cs typeface="Poppins ExtraLight" panose="00000300000000000000" pitchFamily="2" charset="0"/>
              </a:rPr>
              <a:t>Esperienza</a:t>
            </a:r>
          </a:p>
          <a:p>
            <a:pPr marL="88106" indent="-88106" defTabSz="685800" fontAlgn="auto">
              <a:spcBef>
                <a:spcPts val="0"/>
              </a:spcBef>
              <a:spcAft>
                <a:spcPts val="0"/>
              </a:spcAft>
              <a:buFont typeface="Wingdings" panose="05000000000000000000" pitchFamily="2" charset="2"/>
              <a:buChar char="§"/>
            </a:pPr>
            <a:r>
              <a:rPr lang="it-IT" sz="900" dirty="0">
                <a:solidFill>
                  <a:srgbClr val="071826"/>
                </a:solidFill>
                <a:latin typeface="Montserrat" pitchFamily="2" charset="0"/>
                <a:ea typeface="+mn-ea"/>
                <a:cs typeface="Poppins ExtraLight" panose="00000300000000000000" pitchFamily="2" charset="0"/>
              </a:rPr>
              <a:t>Interpretazione e gestione dei trend tecnologici</a:t>
            </a:r>
          </a:p>
        </p:txBody>
      </p:sp>
      <p:sp>
        <p:nvSpPr>
          <p:cNvPr id="94" name="TextBox 93">
            <a:extLst>
              <a:ext uri="{FF2B5EF4-FFF2-40B4-BE49-F238E27FC236}">
                <a16:creationId xmlns:a16="http://schemas.microsoft.com/office/drawing/2014/main" id="{190B3FE3-5571-43F1-8B75-82C567A108CE}"/>
              </a:ext>
            </a:extLst>
          </p:cNvPr>
          <p:cNvSpPr txBox="1"/>
          <p:nvPr/>
        </p:nvSpPr>
        <p:spPr>
          <a:xfrm>
            <a:off x="3379036" y="1845979"/>
            <a:ext cx="4336885" cy="369332"/>
          </a:xfrm>
          <a:prstGeom prst="rect">
            <a:avLst/>
          </a:prstGeom>
          <a:noFill/>
        </p:spPr>
        <p:txBody>
          <a:bodyPr wrap="square" rtlCol="0">
            <a:spAutoFit/>
          </a:bodyPr>
          <a:lstStyle/>
          <a:p>
            <a:pPr marL="88106" indent="-88106" algn="r" defTabSz="685800" fontAlgn="auto">
              <a:spcBef>
                <a:spcPts val="0"/>
              </a:spcBef>
              <a:spcAft>
                <a:spcPts val="0"/>
              </a:spcAft>
              <a:buFont typeface="Wingdings" panose="05000000000000000000" pitchFamily="2" charset="2"/>
              <a:buChar char="§"/>
            </a:pPr>
            <a:r>
              <a:rPr lang="it-IT" sz="900" dirty="0">
                <a:solidFill>
                  <a:srgbClr val="071826"/>
                </a:solidFill>
                <a:latin typeface="Montserrat" pitchFamily="2" charset="0"/>
                <a:ea typeface="+mn-ea"/>
                <a:cs typeface="Poppins ExtraLight" panose="00000300000000000000" pitchFamily="2" charset="0"/>
              </a:rPr>
              <a:t>Continua e costante crescita</a:t>
            </a:r>
          </a:p>
          <a:p>
            <a:pPr marL="88106" indent="-88106" algn="r" defTabSz="685800" fontAlgn="auto">
              <a:spcBef>
                <a:spcPts val="0"/>
              </a:spcBef>
              <a:spcAft>
                <a:spcPts val="0"/>
              </a:spcAft>
              <a:buFont typeface="Wingdings" panose="05000000000000000000" pitchFamily="2" charset="2"/>
              <a:buChar char="§"/>
            </a:pPr>
            <a:r>
              <a:rPr lang="it-IT" sz="900" dirty="0">
                <a:solidFill>
                  <a:srgbClr val="071826"/>
                </a:solidFill>
                <a:latin typeface="Montserrat" pitchFamily="2" charset="0"/>
                <a:ea typeface="+mn-ea"/>
                <a:cs typeface="Poppins ExtraLight" panose="00000300000000000000" pitchFamily="2" charset="0"/>
              </a:rPr>
              <a:t>Innovazione</a:t>
            </a:r>
          </a:p>
        </p:txBody>
      </p:sp>
      <p:sp>
        <p:nvSpPr>
          <p:cNvPr id="95" name="TextBox 94">
            <a:extLst>
              <a:ext uri="{FF2B5EF4-FFF2-40B4-BE49-F238E27FC236}">
                <a16:creationId xmlns:a16="http://schemas.microsoft.com/office/drawing/2014/main" id="{45446090-D36C-4941-AA30-CC540252E16E}"/>
              </a:ext>
            </a:extLst>
          </p:cNvPr>
          <p:cNvSpPr txBox="1"/>
          <p:nvPr/>
        </p:nvSpPr>
        <p:spPr>
          <a:xfrm>
            <a:off x="1456975" y="2467475"/>
            <a:ext cx="4336885" cy="369332"/>
          </a:xfrm>
          <a:prstGeom prst="rect">
            <a:avLst/>
          </a:prstGeom>
          <a:noFill/>
        </p:spPr>
        <p:txBody>
          <a:bodyPr wrap="square" rtlCol="0">
            <a:spAutoFit/>
          </a:bodyPr>
          <a:lstStyle/>
          <a:p>
            <a:pPr marL="88106" indent="-88106" defTabSz="685800" fontAlgn="auto">
              <a:spcBef>
                <a:spcPts val="0"/>
              </a:spcBef>
              <a:spcAft>
                <a:spcPts val="0"/>
              </a:spcAft>
              <a:buFont typeface="Wingdings" panose="05000000000000000000" pitchFamily="2" charset="2"/>
              <a:buChar char="§"/>
            </a:pPr>
            <a:r>
              <a:rPr lang="it-IT" sz="900" dirty="0">
                <a:solidFill>
                  <a:srgbClr val="011626"/>
                </a:solidFill>
                <a:latin typeface="Montserrat" pitchFamily="2" charset="0"/>
                <a:ea typeface="+mn-ea"/>
                <a:cs typeface="Poppins ExtraLight" panose="00000300000000000000" pitchFamily="2" charset="0"/>
              </a:rPr>
              <a:t>Solida e affidabile</a:t>
            </a:r>
          </a:p>
          <a:p>
            <a:pPr marL="88106" indent="-88106" defTabSz="685800" fontAlgn="auto">
              <a:spcBef>
                <a:spcPts val="0"/>
              </a:spcBef>
              <a:spcAft>
                <a:spcPts val="0"/>
              </a:spcAft>
              <a:buFont typeface="Wingdings" panose="05000000000000000000" pitchFamily="2" charset="2"/>
              <a:buChar char="§"/>
            </a:pPr>
            <a:r>
              <a:rPr lang="it-IT" sz="900" dirty="0">
                <a:solidFill>
                  <a:srgbClr val="011626"/>
                </a:solidFill>
                <a:latin typeface="Montserrat" pitchFamily="2" charset="0"/>
                <a:ea typeface="+mn-ea"/>
                <a:cs typeface="Poppins ExtraLight" panose="00000300000000000000" pitchFamily="2" charset="0"/>
              </a:rPr>
              <a:t>Struttura agile, operativa e flessibile</a:t>
            </a:r>
          </a:p>
        </p:txBody>
      </p:sp>
      <p:sp>
        <p:nvSpPr>
          <p:cNvPr id="96" name="TextBox 95">
            <a:extLst>
              <a:ext uri="{FF2B5EF4-FFF2-40B4-BE49-F238E27FC236}">
                <a16:creationId xmlns:a16="http://schemas.microsoft.com/office/drawing/2014/main" id="{8DB04205-406C-4B9B-A215-2562ADB09190}"/>
              </a:ext>
            </a:extLst>
          </p:cNvPr>
          <p:cNvSpPr txBox="1"/>
          <p:nvPr/>
        </p:nvSpPr>
        <p:spPr>
          <a:xfrm>
            <a:off x="3390662" y="3086710"/>
            <a:ext cx="4336885" cy="369332"/>
          </a:xfrm>
          <a:prstGeom prst="rect">
            <a:avLst/>
          </a:prstGeom>
          <a:noFill/>
        </p:spPr>
        <p:txBody>
          <a:bodyPr wrap="square" rtlCol="0">
            <a:spAutoFit/>
          </a:bodyPr>
          <a:lstStyle/>
          <a:p>
            <a:pPr marL="88106" indent="-88106" algn="r" defTabSz="685800" fontAlgn="auto">
              <a:spcBef>
                <a:spcPts val="0"/>
              </a:spcBef>
              <a:spcAft>
                <a:spcPts val="0"/>
              </a:spcAft>
              <a:buFont typeface="Wingdings" panose="05000000000000000000" pitchFamily="2" charset="2"/>
              <a:buChar char="§"/>
            </a:pPr>
            <a:r>
              <a:rPr lang="it-IT" sz="900" dirty="0">
                <a:solidFill>
                  <a:srgbClr val="011626"/>
                </a:solidFill>
                <a:latin typeface="Montserrat" pitchFamily="2" charset="0"/>
                <a:ea typeface="+mn-ea"/>
                <a:cs typeface="Poppins ExtraLight" panose="00000300000000000000" pitchFamily="2" charset="0"/>
              </a:rPr>
              <a:t>Più di 147 certificazioni</a:t>
            </a:r>
          </a:p>
          <a:p>
            <a:pPr marL="88106" indent="-88106" algn="r" defTabSz="685800" fontAlgn="auto">
              <a:spcBef>
                <a:spcPts val="0"/>
              </a:spcBef>
              <a:spcAft>
                <a:spcPts val="0"/>
              </a:spcAft>
              <a:buFont typeface="Wingdings" panose="05000000000000000000" pitchFamily="2" charset="2"/>
              <a:buChar char="§"/>
            </a:pPr>
            <a:r>
              <a:rPr lang="it-IT" sz="900" dirty="0">
                <a:solidFill>
                  <a:srgbClr val="011626"/>
                </a:solidFill>
                <a:latin typeface="Montserrat" pitchFamily="2" charset="0"/>
                <a:ea typeface="+mn-ea"/>
                <a:cs typeface="Poppins ExtraLight" panose="00000300000000000000" pitchFamily="2" charset="0"/>
              </a:rPr>
              <a:t>Competenze su tecnologie processi e persone</a:t>
            </a:r>
          </a:p>
        </p:txBody>
      </p:sp>
      <p:sp>
        <p:nvSpPr>
          <p:cNvPr id="97" name="TextBox 96">
            <a:extLst>
              <a:ext uri="{FF2B5EF4-FFF2-40B4-BE49-F238E27FC236}">
                <a16:creationId xmlns:a16="http://schemas.microsoft.com/office/drawing/2014/main" id="{55D014BD-0ED6-45C3-83E0-8C8067EC790C}"/>
              </a:ext>
            </a:extLst>
          </p:cNvPr>
          <p:cNvSpPr txBox="1"/>
          <p:nvPr/>
        </p:nvSpPr>
        <p:spPr>
          <a:xfrm>
            <a:off x="1456975" y="3708631"/>
            <a:ext cx="4336885" cy="230832"/>
          </a:xfrm>
          <a:prstGeom prst="rect">
            <a:avLst/>
          </a:prstGeom>
          <a:noFill/>
        </p:spPr>
        <p:txBody>
          <a:bodyPr wrap="square" rtlCol="0">
            <a:spAutoFit/>
          </a:bodyPr>
          <a:lstStyle/>
          <a:p>
            <a:pPr marL="88106" indent="-88106" defTabSz="685800" fontAlgn="auto">
              <a:spcBef>
                <a:spcPts val="0"/>
              </a:spcBef>
              <a:spcAft>
                <a:spcPts val="0"/>
              </a:spcAft>
              <a:buFont typeface="Wingdings" panose="05000000000000000000" pitchFamily="2" charset="2"/>
              <a:buChar char="§"/>
            </a:pPr>
            <a:r>
              <a:rPr lang="it-IT" sz="900" dirty="0">
                <a:solidFill>
                  <a:srgbClr val="011626"/>
                </a:solidFill>
                <a:latin typeface="Montserrat" pitchFamily="2" charset="0"/>
                <a:ea typeface="+mn-ea"/>
                <a:cs typeface="Poppins ExtraLight" panose="00000300000000000000" pitchFamily="2" charset="0"/>
              </a:rPr>
              <a:t>Copertura di tutto il territorio nazionale</a:t>
            </a:r>
          </a:p>
        </p:txBody>
      </p:sp>
      <p:sp>
        <p:nvSpPr>
          <p:cNvPr id="98" name="TextBox 97">
            <a:extLst>
              <a:ext uri="{FF2B5EF4-FFF2-40B4-BE49-F238E27FC236}">
                <a16:creationId xmlns:a16="http://schemas.microsoft.com/office/drawing/2014/main" id="{94B6E56C-F2FA-43D5-842A-C321ED09287D}"/>
              </a:ext>
            </a:extLst>
          </p:cNvPr>
          <p:cNvSpPr txBox="1"/>
          <p:nvPr/>
        </p:nvSpPr>
        <p:spPr>
          <a:xfrm>
            <a:off x="3390662" y="4326451"/>
            <a:ext cx="4336885" cy="369332"/>
          </a:xfrm>
          <a:prstGeom prst="rect">
            <a:avLst/>
          </a:prstGeom>
          <a:noFill/>
        </p:spPr>
        <p:txBody>
          <a:bodyPr wrap="square" rtlCol="0">
            <a:spAutoFit/>
          </a:bodyPr>
          <a:lstStyle/>
          <a:p>
            <a:pPr marL="88106" indent="-88106" algn="r" defTabSz="685800" fontAlgn="auto">
              <a:spcBef>
                <a:spcPts val="0"/>
              </a:spcBef>
              <a:spcAft>
                <a:spcPts val="0"/>
              </a:spcAft>
              <a:buFont typeface="Wingdings" panose="05000000000000000000" pitchFamily="2" charset="2"/>
              <a:buChar char="§"/>
            </a:pPr>
            <a:r>
              <a:rPr lang="it-IT" sz="900" dirty="0">
                <a:solidFill>
                  <a:srgbClr val="011626"/>
                </a:solidFill>
                <a:latin typeface="Montserrat" pitchFamily="2" charset="0"/>
                <a:ea typeface="+mn-ea"/>
                <a:cs typeface="Poppins ExtraLight" panose="00000300000000000000" pitchFamily="2" charset="0"/>
              </a:rPr>
              <a:t>Visione «trasversale» e per settore</a:t>
            </a:r>
          </a:p>
          <a:p>
            <a:pPr marL="88106" indent="-88106" algn="r" defTabSz="685800" fontAlgn="auto">
              <a:spcBef>
                <a:spcPts val="0"/>
              </a:spcBef>
              <a:spcAft>
                <a:spcPts val="0"/>
              </a:spcAft>
              <a:buFont typeface="Wingdings" panose="05000000000000000000" pitchFamily="2" charset="2"/>
              <a:buChar char="§"/>
            </a:pPr>
            <a:r>
              <a:rPr lang="it-IT" sz="900" dirty="0">
                <a:solidFill>
                  <a:srgbClr val="011626"/>
                </a:solidFill>
                <a:latin typeface="Montserrat" pitchFamily="2" charset="0"/>
                <a:ea typeface="+mn-ea"/>
                <a:cs typeface="Poppins ExtraLight" panose="00000300000000000000" pitchFamily="2" charset="0"/>
              </a:rPr>
              <a:t>Condivisione esperienze</a:t>
            </a:r>
          </a:p>
        </p:txBody>
      </p:sp>
      <p:sp>
        <p:nvSpPr>
          <p:cNvPr id="53" name="TextBox 1">
            <a:extLst>
              <a:ext uri="{FF2B5EF4-FFF2-40B4-BE49-F238E27FC236}">
                <a16:creationId xmlns:a16="http://schemas.microsoft.com/office/drawing/2014/main" id="{161B7511-0DC1-4337-98D9-9FCC353DEF94}"/>
              </a:ext>
            </a:extLst>
          </p:cNvPr>
          <p:cNvSpPr txBox="1"/>
          <p:nvPr/>
        </p:nvSpPr>
        <p:spPr>
          <a:xfrm>
            <a:off x="7381823" y="4940831"/>
            <a:ext cx="1766830" cy="184666"/>
          </a:xfrm>
          <a:prstGeom prst="rect">
            <a:avLst/>
          </a:prstGeom>
          <a:noFill/>
        </p:spPr>
        <p:txBody>
          <a:bodyPr wrap="none" rtlCol="0">
            <a:spAutoFit/>
          </a:bodyPr>
          <a:lstStyle/>
          <a:p>
            <a:pPr defTabSz="685800" fontAlgn="auto">
              <a:spcBef>
                <a:spcPts val="0"/>
              </a:spcBef>
              <a:spcAft>
                <a:spcPts val="0"/>
              </a:spcAft>
            </a:pPr>
            <a:r>
              <a:rPr lang="it-IT" sz="600" dirty="0">
                <a:solidFill>
                  <a:srgbClr val="000000"/>
                </a:solidFill>
                <a:latin typeface="Montserrat "/>
                <a:ea typeface="+mn-ea"/>
                <a:cs typeface="+mn-cs"/>
              </a:rPr>
              <a:t>Classificazione: documento confidenziale</a:t>
            </a:r>
            <a:endParaRPr lang="en-GB" sz="600" dirty="0" err="1">
              <a:solidFill>
                <a:srgbClr val="000000"/>
              </a:solidFill>
              <a:latin typeface="Montserrat "/>
              <a:ea typeface="+mn-ea"/>
              <a:cs typeface="+mn-cs"/>
            </a:endParaRPr>
          </a:p>
        </p:txBody>
      </p:sp>
    </p:spTree>
    <p:extLst>
      <p:ext uri="{BB962C8B-B14F-4D97-AF65-F5344CB8AC3E}">
        <p14:creationId xmlns:p14="http://schemas.microsoft.com/office/powerpoint/2010/main" val="4256405342"/>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19974-081A-CD40-8EFE-2C2709921282}"/>
              </a:ext>
            </a:extLst>
          </p:cNvPr>
          <p:cNvSpPr>
            <a:spLocks noGrp="1"/>
          </p:cNvSpPr>
          <p:nvPr>
            <p:ph type="title"/>
          </p:nvPr>
        </p:nvSpPr>
        <p:spPr/>
        <p:txBody>
          <a:bodyPr/>
          <a:lstStyle/>
          <a:p>
            <a:r>
              <a:rPr lang="en-BE" dirty="0"/>
              <a:t>ActiveScale vision: 100-year multi-generational archive</a:t>
            </a:r>
          </a:p>
        </p:txBody>
      </p:sp>
      <p:grpSp>
        <p:nvGrpSpPr>
          <p:cNvPr id="3" name="Group 2">
            <a:extLst>
              <a:ext uri="{FF2B5EF4-FFF2-40B4-BE49-F238E27FC236}">
                <a16:creationId xmlns:a16="http://schemas.microsoft.com/office/drawing/2014/main" id="{1DD5D029-B3F9-F1DC-BD91-AEDC8C25135E}"/>
              </a:ext>
            </a:extLst>
          </p:cNvPr>
          <p:cNvGrpSpPr/>
          <p:nvPr/>
        </p:nvGrpSpPr>
        <p:grpSpPr>
          <a:xfrm>
            <a:off x="1913444" y="1186833"/>
            <a:ext cx="1152939" cy="1245650"/>
            <a:chOff x="866006" y="1080318"/>
            <a:chExt cx="2396649" cy="2631477"/>
          </a:xfrm>
        </p:grpSpPr>
        <p:pic>
          <p:nvPicPr>
            <p:cNvPr id="1026" name="Picture 2">
              <a:extLst>
                <a:ext uri="{FF2B5EF4-FFF2-40B4-BE49-F238E27FC236}">
                  <a16:creationId xmlns:a16="http://schemas.microsoft.com/office/drawing/2014/main" id="{F508959C-DE8B-7703-72FF-47E6F3BCE9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66006" y="1080318"/>
              <a:ext cx="815109" cy="26314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FEE6966B-E907-5D85-6C8E-A532F71488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632437" y="1080318"/>
              <a:ext cx="815109" cy="26314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8763959-7E04-3648-887B-5C8E6E80E0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447546" y="1080318"/>
              <a:ext cx="815109" cy="26314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2BEE6714-F3D1-E846-619B-0E0C262E5377}"/>
              </a:ext>
            </a:extLst>
          </p:cNvPr>
          <p:cNvGrpSpPr/>
          <p:nvPr/>
        </p:nvGrpSpPr>
        <p:grpSpPr>
          <a:xfrm>
            <a:off x="3221004" y="1186831"/>
            <a:ext cx="602539" cy="1265381"/>
            <a:chOff x="3888358" y="1254902"/>
            <a:chExt cx="1089891" cy="2439259"/>
          </a:xfrm>
        </p:grpSpPr>
        <p:pic>
          <p:nvPicPr>
            <p:cNvPr id="5" name="Picture 4" descr="Top Loading Storage | Super Micro Computer, Inc.">
              <a:extLst>
                <a:ext uri="{FF2B5EF4-FFF2-40B4-BE49-F238E27FC236}">
                  <a16:creationId xmlns:a16="http://schemas.microsoft.com/office/drawing/2014/main" id="{AE92ADE5-5332-E287-8EB4-630AAF16CDE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3888358" y="3287541"/>
              <a:ext cx="1089891" cy="4066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op Loading Storage | Super Micro Computer, Inc.">
              <a:extLst>
                <a:ext uri="{FF2B5EF4-FFF2-40B4-BE49-F238E27FC236}">
                  <a16:creationId xmlns:a16="http://schemas.microsoft.com/office/drawing/2014/main" id="{0151D5A6-746D-7E91-DCC4-83651E85941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3888358" y="2880921"/>
              <a:ext cx="1089891" cy="4066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op Loading Storage | Super Micro Computer, Inc.">
              <a:extLst>
                <a:ext uri="{FF2B5EF4-FFF2-40B4-BE49-F238E27FC236}">
                  <a16:creationId xmlns:a16="http://schemas.microsoft.com/office/drawing/2014/main" id="{DC8E6570-57A8-8ED7-DA3E-EC91537705A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3888358" y="2474530"/>
              <a:ext cx="1089891" cy="4066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op Loading Storage | Super Micro Computer, Inc.">
              <a:extLst>
                <a:ext uri="{FF2B5EF4-FFF2-40B4-BE49-F238E27FC236}">
                  <a16:creationId xmlns:a16="http://schemas.microsoft.com/office/drawing/2014/main" id="{F2A18E2D-8694-9A63-DF99-02B27EC4977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3888358" y="2067910"/>
              <a:ext cx="1089891" cy="4066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op Loading Storage | Super Micro Computer, Inc.">
              <a:extLst>
                <a:ext uri="{FF2B5EF4-FFF2-40B4-BE49-F238E27FC236}">
                  <a16:creationId xmlns:a16="http://schemas.microsoft.com/office/drawing/2014/main" id="{B6EE8D88-7381-E366-600B-0209E10FD57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3888358" y="1661290"/>
              <a:ext cx="1089891" cy="4066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op Loading Storage | Super Micro Computer, Inc.">
              <a:extLst>
                <a:ext uri="{FF2B5EF4-FFF2-40B4-BE49-F238E27FC236}">
                  <a16:creationId xmlns:a16="http://schemas.microsoft.com/office/drawing/2014/main" id="{F3A7320C-B9CC-134C-D43B-5FB0D62C2DC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3888358" y="1254902"/>
              <a:ext cx="1089891" cy="4066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84929425-E584-D552-C3F4-BA4F0BA46BC1}"/>
              </a:ext>
            </a:extLst>
          </p:cNvPr>
          <p:cNvGrpSpPr/>
          <p:nvPr/>
        </p:nvGrpSpPr>
        <p:grpSpPr>
          <a:xfrm>
            <a:off x="3971562" y="1195490"/>
            <a:ext cx="602539" cy="1265381"/>
            <a:chOff x="3888358" y="1254902"/>
            <a:chExt cx="1089891" cy="2439259"/>
          </a:xfrm>
        </p:grpSpPr>
        <p:pic>
          <p:nvPicPr>
            <p:cNvPr id="40" name="Picture 39" descr="Top Loading Storage | Super Micro Computer, Inc.">
              <a:extLst>
                <a:ext uri="{FF2B5EF4-FFF2-40B4-BE49-F238E27FC236}">
                  <a16:creationId xmlns:a16="http://schemas.microsoft.com/office/drawing/2014/main" id="{6F88F8EC-0935-E14B-11F0-9BCE0C1DE4D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3888358" y="3287541"/>
              <a:ext cx="1089891" cy="4066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Top Loading Storage | Super Micro Computer, Inc.">
              <a:extLst>
                <a:ext uri="{FF2B5EF4-FFF2-40B4-BE49-F238E27FC236}">
                  <a16:creationId xmlns:a16="http://schemas.microsoft.com/office/drawing/2014/main" id="{BCE0CBB9-AA68-ABBC-5E14-32063A58358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3888358" y="2880921"/>
              <a:ext cx="1089891" cy="40662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Top Loading Storage | Super Micro Computer, Inc.">
              <a:extLst>
                <a:ext uri="{FF2B5EF4-FFF2-40B4-BE49-F238E27FC236}">
                  <a16:creationId xmlns:a16="http://schemas.microsoft.com/office/drawing/2014/main" id="{3D467F6A-8F74-5D99-DC8A-D55ED997C82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3888358" y="2474530"/>
              <a:ext cx="1089891" cy="4066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Top Loading Storage | Super Micro Computer, Inc.">
              <a:extLst>
                <a:ext uri="{FF2B5EF4-FFF2-40B4-BE49-F238E27FC236}">
                  <a16:creationId xmlns:a16="http://schemas.microsoft.com/office/drawing/2014/main" id="{588CF62A-7850-62C6-2F00-10C6D9098E6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3888358" y="2067910"/>
              <a:ext cx="1089891" cy="40662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Top Loading Storage | Super Micro Computer, Inc.">
              <a:extLst>
                <a:ext uri="{FF2B5EF4-FFF2-40B4-BE49-F238E27FC236}">
                  <a16:creationId xmlns:a16="http://schemas.microsoft.com/office/drawing/2014/main" id="{D4BC4D77-D6E3-EBC2-E5B5-A3E9F125178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3888358" y="1661290"/>
              <a:ext cx="1089891" cy="40662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Top Loading Storage | Super Micro Computer, Inc.">
              <a:extLst>
                <a:ext uri="{FF2B5EF4-FFF2-40B4-BE49-F238E27FC236}">
                  <a16:creationId xmlns:a16="http://schemas.microsoft.com/office/drawing/2014/main" id="{CBE5B4E2-256C-2AB7-D48C-1CDF9273E86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3888358" y="1254902"/>
              <a:ext cx="1089891" cy="4066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1B36B82C-11CA-FD9B-B206-1B8A26BAF8FF}"/>
              </a:ext>
            </a:extLst>
          </p:cNvPr>
          <p:cNvGrpSpPr/>
          <p:nvPr/>
        </p:nvGrpSpPr>
        <p:grpSpPr>
          <a:xfrm>
            <a:off x="4704962" y="1195489"/>
            <a:ext cx="602539" cy="1265381"/>
            <a:chOff x="3888358" y="1254902"/>
            <a:chExt cx="1089891" cy="2439259"/>
          </a:xfrm>
        </p:grpSpPr>
        <p:pic>
          <p:nvPicPr>
            <p:cNvPr id="12" name="Picture 11" descr="Top Loading Storage | Super Micro Computer, Inc.">
              <a:extLst>
                <a:ext uri="{FF2B5EF4-FFF2-40B4-BE49-F238E27FC236}">
                  <a16:creationId xmlns:a16="http://schemas.microsoft.com/office/drawing/2014/main" id="{86EDE25A-AD85-73DE-CB1D-8F96A4B4D40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3888358" y="3287541"/>
              <a:ext cx="1089891" cy="4066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Top Loading Storage | Super Micro Computer, Inc.">
              <a:extLst>
                <a:ext uri="{FF2B5EF4-FFF2-40B4-BE49-F238E27FC236}">
                  <a16:creationId xmlns:a16="http://schemas.microsoft.com/office/drawing/2014/main" id="{86C7395A-E289-94AD-4B4E-8236C26B42B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3888358" y="2880921"/>
              <a:ext cx="1089891" cy="4066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Top Loading Storage | Super Micro Computer, Inc.">
              <a:extLst>
                <a:ext uri="{FF2B5EF4-FFF2-40B4-BE49-F238E27FC236}">
                  <a16:creationId xmlns:a16="http://schemas.microsoft.com/office/drawing/2014/main" id="{A587622D-DD59-C816-82FB-733788B9E00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3888358" y="2474530"/>
              <a:ext cx="1089891" cy="4066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op Loading Storage | Super Micro Computer, Inc.">
              <a:extLst>
                <a:ext uri="{FF2B5EF4-FFF2-40B4-BE49-F238E27FC236}">
                  <a16:creationId xmlns:a16="http://schemas.microsoft.com/office/drawing/2014/main" id="{43D9F42C-006A-7439-3613-3D042148CCB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3888358" y="2067910"/>
              <a:ext cx="1089891" cy="4066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Top Loading Storage | Super Micro Computer, Inc.">
              <a:extLst>
                <a:ext uri="{FF2B5EF4-FFF2-40B4-BE49-F238E27FC236}">
                  <a16:creationId xmlns:a16="http://schemas.microsoft.com/office/drawing/2014/main" id="{3E7BA68D-F86B-B59F-B994-C22F835FE2B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3888358" y="1661290"/>
              <a:ext cx="1089891" cy="4066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op Loading Storage | Super Micro Computer, Inc.">
              <a:extLst>
                <a:ext uri="{FF2B5EF4-FFF2-40B4-BE49-F238E27FC236}">
                  <a16:creationId xmlns:a16="http://schemas.microsoft.com/office/drawing/2014/main" id="{9A069331-A4BB-CE35-ABED-8567A6FD18D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3888358" y="1254902"/>
              <a:ext cx="1089891" cy="4066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6F847313-5967-EE24-B6D8-B010483F0B5D}"/>
              </a:ext>
            </a:extLst>
          </p:cNvPr>
          <p:cNvGrpSpPr/>
          <p:nvPr/>
        </p:nvGrpSpPr>
        <p:grpSpPr>
          <a:xfrm>
            <a:off x="5500074" y="1186830"/>
            <a:ext cx="602539" cy="1265381"/>
            <a:chOff x="8163829" y="1473582"/>
            <a:chExt cx="803385" cy="1687175"/>
          </a:xfrm>
        </p:grpSpPr>
        <p:pic>
          <p:nvPicPr>
            <p:cNvPr id="27" name="Picture 26" descr="Top Loading Storage | Super Micro Computer, Inc.">
              <a:extLst>
                <a:ext uri="{FF2B5EF4-FFF2-40B4-BE49-F238E27FC236}">
                  <a16:creationId xmlns:a16="http://schemas.microsoft.com/office/drawing/2014/main" id="{A2B372D3-A036-D1C0-51AA-06DB1B42BE9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8163829" y="2879508"/>
              <a:ext cx="803385" cy="28124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Top Loading Storage | Super Micro Computer, Inc.">
              <a:extLst>
                <a:ext uri="{FF2B5EF4-FFF2-40B4-BE49-F238E27FC236}">
                  <a16:creationId xmlns:a16="http://schemas.microsoft.com/office/drawing/2014/main" id="{F906E3D6-A118-3FC4-F75F-6AB84185F93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8163829" y="2598259"/>
              <a:ext cx="803385" cy="2812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Top Loading Storage | Super Micro Computer, Inc.">
              <a:extLst>
                <a:ext uri="{FF2B5EF4-FFF2-40B4-BE49-F238E27FC236}">
                  <a16:creationId xmlns:a16="http://schemas.microsoft.com/office/drawing/2014/main" id="{1B04DCCE-D8A8-6BCC-1E02-B3B34CED758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8163829" y="2317168"/>
              <a:ext cx="803385" cy="28124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Top Loading Storage | Super Micro Computer, Inc.">
              <a:extLst>
                <a:ext uri="{FF2B5EF4-FFF2-40B4-BE49-F238E27FC236}">
                  <a16:creationId xmlns:a16="http://schemas.microsoft.com/office/drawing/2014/main" id="{FE9A7BA8-2AA0-8903-44F2-DE46364FBC4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8163829" y="2035919"/>
              <a:ext cx="803385" cy="28124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op Loading Storage | Super Micro Computer, Inc.">
              <a:extLst>
                <a:ext uri="{FF2B5EF4-FFF2-40B4-BE49-F238E27FC236}">
                  <a16:creationId xmlns:a16="http://schemas.microsoft.com/office/drawing/2014/main" id="{C680B66E-50F8-1CB5-7069-ABBCEC877F8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8163829" y="1754671"/>
              <a:ext cx="803385" cy="28124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Top Loading Storage | Super Micro Computer, Inc.">
              <a:extLst>
                <a:ext uri="{FF2B5EF4-FFF2-40B4-BE49-F238E27FC236}">
                  <a16:creationId xmlns:a16="http://schemas.microsoft.com/office/drawing/2014/main" id="{79B5A704-CDA2-8240-B67E-E958D626CF2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8163829" y="1473582"/>
              <a:ext cx="803385" cy="281249"/>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C487EB3F-A116-0CFA-F743-8A2F9507FA2E}"/>
                </a:ext>
              </a:extLst>
            </p:cNvPr>
            <p:cNvSpPr/>
            <p:nvPr/>
          </p:nvSpPr>
          <p:spPr>
            <a:xfrm>
              <a:off x="8163829" y="1473582"/>
              <a:ext cx="803385" cy="1660867"/>
            </a:xfrm>
            <a:prstGeom prst="rect">
              <a:avLst/>
            </a:prstGeom>
            <a:solidFill>
              <a:srgbClr val="DCD030">
                <a:alpha val="2705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BE" sz="1200">
                <a:solidFill>
                  <a:srgbClr val="FFFFFF"/>
                </a:solidFill>
                <a:latin typeface="Calibri" panose="020F0502020204030204"/>
              </a:endParaRPr>
            </a:p>
          </p:txBody>
        </p:sp>
      </p:grpSp>
      <p:grpSp>
        <p:nvGrpSpPr>
          <p:cNvPr id="1044" name="Group 1043">
            <a:extLst>
              <a:ext uri="{FF2B5EF4-FFF2-40B4-BE49-F238E27FC236}">
                <a16:creationId xmlns:a16="http://schemas.microsoft.com/office/drawing/2014/main" id="{CD1DD967-A4DC-D82D-BBAD-00C26A941EB1}"/>
              </a:ext>
            </a:extLst>
          </p:cNvPr>
          <p:cNvGrpSpPr/>
          <p:nvPr/>
        </p:nvGrpSpPr>
        <p:grpSpPr>
          <a:xfrm>
            <a:off x="6257234" y="1186830"/>
            <a:ext cx="602539" cy="1265381"/>
            <a:chOff x="8342978" y="1556131"/>
            <a:chExt cx="803385" cy="1687175"/>
          </a:xfrm>
        </p:grpSpPr>
        <p:pic>
          <p:nvPicPr>
            <p:cNvPr id="54" name="Picture 53" descr="Top Loading Storage | Super Micro Computer, Inc.">
              <a:extLst>
                <a:ext uri="{FF2B5EF4-FFF2-40B4-BE49-F238E27FC236}">
                  <a16:creationId xmlns:a16="http://schemas.microsoft.com/office/drawing/2014/main" id="{107DB544-7D86-3835-8EE2-F42DA53ED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8342978" y="2962057"/>
              <a:ext cx="803385" cy="28124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Top Loading Storage | Super Micro Computer, Inc.">
              <a:extLst>
                <a:ext uri="{FF2B5EF4-FFF2-40B4-BE49-F238E27FC236}">
                  <a16:creationId xmlns:a16="http://schemas.microsoft.com/office/drawing/2014/main" id="{385DF9BC-8EC0-0643-A9B4-3E14731FB02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8342978" y="2680808"/>
              <a:ext cx="803385" cy="28124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Top Loading Storage | Super Micro Computer, Inc.">
              <a:extLst>
                <a:ext uri="{FF2B5EF4-FFF2-40B4-BE49-F238E27FC236}">
                  <a16:creationId xmlns:a16="http://schemas.microsoft.com/office/drawing/2014/main" id="{B67D6C04-8EEF-F545-A24E-51AF57DBF10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8342978" y="2399717"/>
              <a:ext cx="803385" cy="28124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Top Loading Storage | Super Micro Computer, Inc.">
              <a:extLst>
                <a:ext uri="{FF2B5EF4-FFF2-40B4-BE49-F238E27FC236}">
                  <a16:creationId xmlns:a16="http://schemas.microsoft.com/office/drawing/2014/main" id="{56C6C0A0-BA24-746E-C43C-B0131823591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8342978" y="2118468"/>
              <a:ext cx="803385" cy="28124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Top Loading Storage | Super Micro Computer, Inc.">
              <a:extLst>
                <a:ext uri="{FF2B5EF4-FFF2-40B4-BE49-F238E27FC236}">
                  <a16:creationId xmlns:a16="http://schemas.microsoft.com/office/drawing/2014/main" id="{2601B973-0215-2C98-B26A-6CFA5B91583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8342978" y="1837220"/>
              <a:ext cx="803385" cy="28124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Top Loading Storage | Super Micro Computer, Inc.">
              <a:extLst>
                <a:ext uri="{FF2B5EF4-FFF2-40B4-BE49-F238E27FC236}">
                  <a16:creationId xmlns:a16="http://schemas.microsoft.com/office/drawing/2014/main" id="{6A63AB5A-A6EE-4D04-C4D9-C4F445563E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0" t="28616" r="11095"/>
            <a:stretch/>
          </p:blipFill>
          <p:spPr bwMode="auto">
            <a:xfrm>
              <a:off x="8342978" y="1556131"/>
              <a:ext cx="803385" cy="281249"/>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ED446111-26B3-29A9-0175-615DA0A71CE7}"/>
                </a:ext>
              </a:extLst>
            </p:cNvPr>
            <p:cNvSpPr/>
            <p:nvPr/>
          </p:nvSpPr>
          <p:spPr>
            <a:xfrm>
              <a:off x="8342978" y="1556131"/>
              <a:ext cx="803385" cy="1660867"/>
            </a:xfrm>
            <a:prstGeom prst="rect">
              <a:avLst/>
            </a:prstGeom>
            <a:solidFill>
              <a:srgbClr val="DCD030">
                <a:alpha val="2705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BE" sz="1200">
                <a:solidFill>
                  <a:srgbClr val="FFFFFF"/>
                </a:solidFill>
                <a:latin typeface="Calibri" panose="020F0502020204030204"/>
              </a:endParaRPr>
            </a:p>
          </p:txBody>
        </p:sp>
      </p:grpSp>
      <p:grpSp>
        <p:nvGrpSpPr>
          <p:cNvPr id="37" name="Group 36">
            <a:extLst>
              <a:ext uri="{FF2B5EF4-FFF2-40B4-BE49-F238E27FC236}">
                <a16:creationId xmlns:a16="http://schemas.microsoft.com/office/drawing/2014/main" id="{6A0E38FA-9140-A249-6F28-4CDAC3AB4A25}"/>
              </a:ext>
            </a:extLst>
          </p:cNvPr>
          <p:cNvGrpSpPr/>
          <p:nvPr/>
        </p:nvGrpSpPr>
        <p:grpSpPr>
          <a:xfrm>
            <a:off x="4704962" y="2797785"/>
            <a:ext cx="602538" cy="1648596"/>
            <a:chOff x="5292616" y="3737121"/>
            <a:chExt cx="803384" cy="2198128"/>
          </a:xfrm>
        </p:grpSpPr>
        <p:grpSp>
          <p:nvGrpSpPr>
            <p:cNvPr id="22" name="Group 21">
              <a:extLst>
                <a:ext uri="{FF2B5EF4-FFF2-40B4-BE49-F238E27FC236}">
                  <a16:creationId xmlns:a16="http://schemas.microsoft.com/office/drawing/2014/main" id="{D3171B29-879E-B663-63F2-894F5E9BA5F7}"/>
                </a:ext>
              </a:extLst>
            </p:cNvPr>
            <p:cNvGrpSpPr/>
            <p:nvPr/>
          </p:nvGrpSpPr>
          <p:grpSpPr>
            <a:xfrm>
              <a:off x="5292616" y="3737121"/>
              <a:ext cx="803384" cy="1099064"/>
              <a:chOff x="5150479" y="4046542"/>
              <a:chExt cx="803384" cy="1099064"/>
            </a:xfrm>
          </p:grpSpPr>
          <p:pic>
            <p:nvPicPr>
              <p:cNvPr id="2" name="Picture 1" descr="A picture containing computer, sitting, oven, microwave&#10;&#10;Description automatically generated">
                <a:extLst>
                  <a:ext uri="{FF2B5EF4-FFF2-40B4-BE49-F238E27FC236}">
                    <a16:creationId xmlns:a16="http://schemas.microsoft.com/office/drawing/2014/main" id="{2D3BF1F4-2E7B-37F6-0D17-65F853F2B898}"/>
                  </a:ext>
                </a:extLst>
              </p:cNvPr>
              <p:cNvPicPr>
                <a:picLocks noChangeAspect="1"/>
              </p:cNvPicPr>
              <p:nvPr/>
            </p:nvPicPr>
            <p:blipFill>
              <a:blip r:embed="rId6"/>
              <a:stretch>
                <a:fillRect/>
              </a:stretch>
            </p:blipFill>
            <p:spPr>
              <a:xfrm>
                <a:off x="5150479" y="4596074"/>
                <a:ext cx="803384" cy="549532"/>
              </a:xfrm>
              <a:prstGeom prst="rect">
                <a:avLst/>
              </a:prstGeom>
            </p:spPr>
          </p:pic>
          <p:pic>
            <p:nvPicPr>
              <p:cNvPr id="19" name="Picture 18" descr="A picture containing computer, sitting, oven, microwave&#10;&#10;Description automatically generated">
                <a:extLst>
                  <a:ext uri="{FF2B5EF4-FFF2-40B4-BE49-F238E27FC236}">
                    <a16:creationId xmlns:a16="http://schemas.microsoft.com/office/drawing/2014/main" id="{2AB2E6F0-1F8C-1EDF-B01B-A3D4A1CDB07F}"/>
                  </a:ext>
                </a:extLst>
              </p:cNvPr>
              <p:cNvPicPr>
                <a:picLocks noChangeAspect="1"/>
              </p:cNvPicPr>
              <p:nvPr/>
            </p:nvPicPr>
            <p:blipFill>
              <a:blip r:embed="rId6"/>
              <a:stretch>
                <a:fillRect/>
              </a:stretch>
            </p:blipFill>
            <p:spPr>
              <a:xfrm>
                <a:off x="5150479" y="4046542"/>
                <a:ext cx="803384" cy="549532"/>
              </a:xfrm>
              <a:prstGeom prst="rect">
                <a:avLst/>
              </a:prstGeom>
            </p:spPr>
          </p:pic>
        </p:grpSp>
        <p:grpSp>
          <p:nvGrpSpPr>
            <p:cNvPr id="34" name="Group 33">
              <a:extLst>
                <a:ext uri="{FF2B5EF4-FFF2-40B4-BE49-F238E27FC236}">
                  <a16:creationId xmlns:a16="http://schemas.microsoft.com/office/drawing/2014/main" id="{067BB691-B568-A5C9-6520-1E322037CB80}"/>
                </a:ext>
              </a:extLst>
            </p:cNvPr>
            <p:cNvGrpSpPr/>
            <p:nvPr/>
          </p:nvGrpSpPr>
          <p:grpSpPr>
            <a:xfrm>
              <a:off x="5292616" y="4836185"/>
              <a:ext cx="803384" cy="1099064"/>
              <a:chOff x="5150479" y="4046542"/>
              <a:chExt cx="803384" cy="1099064"/>
            </a:xfrm>
          </p:grpSpPr>
          <p:pic>
            <p:nvPicPr>
              <p:cNvPr id="35" name="Picture 34" descr="A picture containing computer, sitting, oven, microwave&#10;&#10;Description automatically generated">
                <a:extLst>
                  <a:ext uri="{FF2B5EF4-FFF2-40B4-BE49-F238E27FC236}">
                    <a16:creationId xmlns:a16="http://schemas.microsoft.com/office/drawing/2014/main" id="{AF0DFD75-F11E-A1EF-ADBA-C28D9801CDC2}"/>
                  </a:ext>
                </a:extLst>
              </p:cNvPr>
              <p:cNvPicPr>
                <a:picLocks noChangeAspect="1"/>
              </p:cNvPicPr>
              <p:nvPr/>
            </p:nvPicPr>
            <p:blipFill>
              <a:blip r:embed="rId6"/>
              <a:stretch>
                <a:fillRect/>
              </a:stretch>
            </p:blipFill>
            <p:spPr>
              <a:xfrm>
                <a:off x="5150479" y="4596074"/>
                <a:ext cx="803384" cy="549532"/>
              </a:xfrm>
              <a:prstGeom prst="rect">
                <a:avLst/>
              </a:prstGeom>
            </p:spPr>
          </p:pic>
          <p:pic>
            <p:nvPicPr>
              <p:cNvPr id="36" name="Picture 35" descr="A picture containing computer, sitting, oven, microwave&#10;&#10;Description automatically generated">
                <a:extLst>
                  <a:ext uri="{FF2B5EF4-FFF2-40B4-BE49-F238E27FC236}">
                    <a16:creationId xmlns:a16="http://schemas.microsoft.com/office/drawing/2014/main" id="{73F9204F-7903-5421-CED7-818E89E2B363}"/>
                  </a:ext>
                </a:extLst>
              </p:cNvPr>
              <p:cNvPicPr>
                <a:picLocks noChangeAspect="1"/>
              </p:cNvPicPr>
              <p:nvPr/>
            </p:nvPicPr>
            <p:blipFill>
              <a:blip r:embed="rId6"/>
              <a:stretch>
                <a:fillRect/>
              </a:stretch>
            </p:blipFill>
            <p:spPr>
              <a:xfrm>
                <a:off x="5150479" y="4046542"/>
                <a:ext cx="803384" cy="549532"/>
              </a:xfrm>
              <a:prstGeom prst="rect">
                <a:avLst/>
              </a:prstGeom>
            </p:spPr>
          </p:pic>
        </p:grpSp>
      </p:grpSp>
      <p:grpSp>
        <p:nvGrpSpPr>
          <p:cNvPr id="38" name="Group 37">
            <a:extLst>
              <a:ext uri="{FF2B5EF4-FFF2-40B4-BE49-F238E27FC236}">
                <a16:creationId xmlns:a16="http://schemas.microsoft.com/office/drawing/2014/main" id="{9F8DE2A3-ECC1-8828-F291-92FC1CAAAA44}"/>
              </a:ext>
            </a:extLst>
          </p:cNvPr>
          <p:cNvGrpSpPr/>
          <p:nvPr/>
        </p:nvGrpSpPr>
        <p:grpSpPr>
          <a:xfrm>
            <a:off x="3969462" y="2797785"/>
            <a:ext cx="602538" cy="1648596"/>
            <a:chOff x="5292616" y="3737121"/>
            <a:chExt cx="803384" cy="2198128"/>
          </a:xfrm>
        </p:grpSpPr>
        <p:grpSp>
          <p:nvGrpSpPr>
            <p:cNvPr id="46" name="Group 45">
              <a:extLst>
                <a:ext uri="{FF2B5EF4-FFF2-40B4-BE49-F238E27FC236}">
                  <a16:creationId xmlns:a16="http://schemas.microsoft.com/office/drawing/2014/main" id="{D850DBC8-2DAE-11E6-CA95-93188A3E01D0}"/>
                </a:ext>
              </a:extLst>
            </p:cNvPr>
            <p:cNvGrpSpPr/>
            <p:nvPr/>
          </p:nvGrpSpPr>
          <p:grpSpPr>
            <a:xfrm>
              <a:off x="5292616" y="3737121"/>
              <a:ext cx="803384" cy="1099064"/>
              <a:chOff x="5150479" y="4046542"/>
              <a:chExt cx="803384" cy="1099064"/>
            </a:xfrm>
          </p:grpSpPr>
          <p:pic>
            <p:nvPicPr>
              <p:cNvPr id="61" name="Picture 60" descr="A picture containing computer, sitting, oven, microwave&#10;&#10;Description automatically generated">
                <a:extLst>
                  <a:ext uri="{FF2B5EF4-FFF2-40B4-BE49-F238E27FC236}">
                    <a16:creationId xmlns:a16="http://schemas.microsoft.com/office/drawing/2014/main" id="{1F25F2C0-75F9-C34A-7C32-300D78EDF1AD}"/>
                  </a:ext>
                </a:extLst>
              </p:cNvPr>
              <p:cNvPicPr>
                <a:picLocks noChangeAspect="1"/>
              </p:cNvPicPr>
              <p:nvPr/>
            </p:nvPicPr>
            <p:blipFill>
              <a:blip r:embed="rId6"/>
              <a:stretch>
                <a:fillRect/>
              </a:stretch>
            </p:blipFill>
            <p:spPr>
              <a:xfrm>
                <a:off x="5150479" y="4596074"/>
                <a:ext cx="803384" cy="549532"/>
              </a:xfrm>
              <a:prstGeom prst="rect">
                <a:avLst/>
              </a:prstGeom>
            </p:spPr>
          </p:pic>
          <p:pic>
            <p:nvPicPr>
              <p:cNvPr id="62" name="Picture 61" descr="A picture containing computer, sitting, oven, microwave&#10;&#10;Description automatically generated">
                <a:extLst>
                  <a:ext uri="{FF2B5EF4-FFF2-40B4-BE49-F238E27FC236}">
                    <a16:creationId xmlns:a16="http://schemas.microsoft.com/office/drawing/2014/main" id="{3B7BCDC7-96C7-15FF-E9C2-E62ECAB4A549}"/>
                  </a:ext>
                </a:extLst>
              </p:cNvPr>
              <p:cNvPicPr>
                <a:picLocks noChangeAspect="1"/>
              </p:cNvPicPr>
              <p:nvPr/>
            </p:nvPicPr>
            <p:blipFill>
              <a:blip r:embed="rId6"/>
              <a:stretch>
                <a:fillRect/>
              </a:stretch>
            </p:blipFill>
            <p:spPr>
              <a:xfrm>
                <a:off x="5150479" y="4046542"/>
                <a:ext cx="803384" cy="549532"/>
              </a:xfrm>
              <a:prstGeom prst="rect">
                <a:avLst/>
              </a:prstGeom>
            </p:spPr>
          </p:pic>
        </p:grpSp>
        <p:grpSp>
          <p:nvGrpSpPr>
            <p:cNvPr id="48" name="Group 47">
              <a:extLst>
                <a:ext uri="{FF2B5EF4-FFF2-40B4-BE49-F238E27FC236}">
                  <a16:creationId xmlns:a16="http://schemas.microsoft.com/office/drawing/2014/main" id="{28B0D831-746E-C5E9-8C16-52FEC1A8581A}"/>
                </a:ext>
              </a:extLst>
            </p:cNvPr>
            <p:cNvGrpSpPr/>
            <p:nvPr/>
          </p:nvGrpSpPr>
          <p:grpSpPr>
            <a:xfrm>
              <a:off x="5292616" y="4836185"/>
              <a:ext cx="803384" cy="1099064"/>
              <a:chOff x="5150479" y="4046542"/>
              <a:chExt cx="803384" cy="1099064"/>
            </a:xfrm>
          </p:grpSpPr>
          <p:pic>
            <p:nvPicPr>
              <p:cNvPr id="49" name="Picture 48" descr="A picture containing computer, sitting, oven, microwave&#10;&#10;Description automatically generated">
                <a:extLst>
                  <a:ext uri="{FF2B5EF4-FFF2-40B4-BE49-F238E27FC236}">
                    <a16:creationId xmlns:a16="http://schemas.microsoft.com/office/drawing/2014/main" id="{CB30C512-E318-9495-36C8-E05290676D95}"/>
                  </a:ext>
                </a:extLst>
              </p:cNvPr>
              <p:cNvPicPr>
                <a:picLocks noChangeAspect="1"/>
              </p:cNvPicPr>
              <p:nvPr/>
            </p:nvPicPr>
            <p:blipFill>
              <a:blip r:embed="rId6"/>
              <a:stretch>
                <a:fillRect/>
              </a:stretch>
            </p:blipFill>
            <p:spPr>
              <a:xfrm>
                <a:off x="5150479" y="4596074"/>
                <a:ext cx="803384" cy="549532"/>
              </a:xfrm>
              <a:prstGeom prst="rect">
                <a:avLst/>
              </a:prstGeom>
            </p:spPr>
          </p:pic>
          <p:pic>
            <p:nvPicPr>
              <p:cNvPr id="50" name="Picture 49" descr="A picture containing computer, sitting, oven, microwave&#10;&#10;Description automatically generated">
                <a:extLst>
                  <a:ext uri="{FF2B5EF4-FFF2-40B4-BE49-F238E27FC236}">
                    <a16:creationId xmlns:a16="http://schemas.microsoft.com/office/drawing/2014/main" id="{4D02389C-8254-6854-EB96-EF47878FF09A}"/>
                  </a:ext>
                </a:extLst>
              </p:cNvPr>
              <p:cNvPicPr>
                <a:picLocks noChangeAspect="1"/>
              </p:cNvPicPr>
              <p:nvPr/>
            </p:nvPicPr>
            <p:blipFill>
              <a:blip r:embed="rId6"/>
              <a:stretch>
                <a:fillRect/>
              </a:stretch>
            </p:blipFill>
            <p:spPr>
              <a:xfrm>
                <a:off x="5150479" y="4046542"/>
                <a:ext cx="803384" cy="549532"/>
              </a:xfrm>
              <a:prstGeom prst="rect">
                <a:avLst/>
              </a:prstGeom>
            </p:spPr>
          </p:pic>
        </p:grpSp>
      </p:grpSp>
      <p:sp>
        <p:nvSpPr>
          <p:cNvPr id="20" name="TextBox 19">
            <a:extLst>
              <a:ext uri="{FF2B5EF4-FFF2-40B4-BE49-F238E27FC236}">
                <a16:creationId xmlns:a16="http://schemas.microsoft.com/office/drawing/2014/main" id="{1B4D5727-368C-F9CF-86CF-1F8EC5B662F3}"/>
              </a:ext>
            </a:extLst>
          </p:cNvPr>
          <p:cNvSpPr txBox="1"/>
          <p:nvPr/>
        </p:nvSpPr>
        <p:spPr>
          <a:xfrm>
            <a:off x="466344" y="3062865"/>
            <a:ext cx="2557431" cy="1107996"/>
          </a:xfrm>
          <a:prstGeom prst="rect">
            <a:avLst/>
          </a:prstGeom>
          <a:noFill/>
        </p:spPr>
        <p:txBody>
          <a:bodyPr wrap="none" lIns="68580" tIns="34290" rIns="68580" bIns="34290" rtlCol="0" anchor="t">
            <a:spAutoFit/>
          </a:bodyPr>
          <a:lstStyle/>
          <a:p>
            <a:pPr defTabSz="685800" fontAlgn="auto">
              <a:spcBef>
                <a:spcPts val="0"/>
              </a:spcBef>
              <a:spcAft>
                <a:spcPts val="0"/>
              </a:spcAft>
            </a:pPr>
            <a:r>
              <a:rPr lang="en-GB" sz="1350" dirty="0">
                <a:solidFill>
                  <a:srgbClr val="0F73C3"/>
                </a:solidFill>
                <a:latin typeface="Calibri" panose="020F0502020204030204"/>
                <a:ea typeface="+mn-ea"/>
                <a:cs typeface="+mn-cs"/>
              </a:rPr>
              <a:t>S</a:t>
            </a:r>
            <a:r>
              <a:rPr lang="en-BE" sz="1350" dirty="0">
                <a:solidFill>
                  <a:srgbClr val="0F73C3"/>
                </a:solidFill>
                <a:latin typeface="Calibri" panose="020F0502020204030204"/>
                <a:ea typeface="+mn-ea"/>
                <a:cs typeface="+mn-cs"/>
              </a:rPr>
              <a:t>ingle namespace</a:t>
            </a:r>
          </a:p>
          <a:p>
            <a:pPr defTabSz="685800" fontAlgn="auto">
              <a:spcBef>
                <a:spcPts val="0"/>
              </a:spcBef>
              <a:spcAft>
                <a:spcPts val="0"/>
              </a:spcAft>
            </a:pPr>
            <a:r>
              <a:rPr lang="en-BE" sz="1350" dirty="0">
                <a:solidFill>
                  <a:srgbClr val="0F73C3"/>
                </a:solidFill>
                <a:latin typeface="Calibri" panose="020F0502020204030204"/>
                <a:ea typeface="+mn-ea"/>
                <a:cs typeface="+mn-cs"/>
              </a:rPr>
              <a:t>Single management domain</a:t>
            </a:r>
          </a:p>
          <a:p>
            <a:pPr defTabSz="685800" fontAlgn="auto">
              <a:spcBef>
                <a:spcPts val="0"/>
              </a:spcBef>
              <a:spcAft>
                <a:spcPts val="0"/>
              </a:spcAft>
            </a:pPr>
            <a:r>
              <a:rPr lang="en-BE" sz="1350" dirty="0">
                <a:solidFill>
                  <a:srgbClr val="0F73C3"/>
                </a:solidFill>
                <a:latin typeface="Calibri" panose="020F0502020204030204"/>
                <a:ea typeface="+mn-ea"/>
                <a:cs typeface="+mn-cs"/>
              </a:rPr>
              <a:t>Single pane of glass</a:t>
            </a:r>
            <a:endParaRPr lang="en-BE" sz="1350" dirty="0">
              <a:solidFill>
                <a:srgbClr val="0F73C3"/>
              </a:solidFill>
              <a:latin typeface="Calibri" panose="020F0502020204030204"/>
              <a:ea typeface="Calibri"/>
              <a:cs typeface="Calibri"/>
            </a:endParaRPr>
          </a:p>
          <a:p>
            <a:pPr defTabSz="685800" fontAlgn="auto">
              <a:spcBef>
                <a:spcPts val="0"/>
              </a:spcBef>
              <a:spcAft>
                <a:spcPts val="0"/>
              </a:spcAft>
            </a:pPr>
            <a:r>
              <a:rPr lang="en-BE" sz="1350" dirty="0">
                <a:solidFill>
                  <a:srgbClr val="0F73C3"/>
                </a:solidFill>
                <a:latin typeface="Calibri" panose="020F0502020204030204"/>
                <a:ea typeface="+mn-ea"/>
                <a:cs typeface="+mn-cs"/>
              </a:rPr>
              <a:t>One-click migration</a:t>
            </a:r>
          </a:p>
          <a:p>
            <a:pPr defTabSz="685800" fontAlgn="auto">
              <a:spcBef>
                <a:spcPts val="0"/>
              </a:spcBef>
              <a:spcAft>
                <a:spcPts val="0"/>
              </a:spcAft>
            </a:pPr>
            <a:r>
              <a:rPr lang="en-BE" sz="1350" dirty="0">
                <a:solidFill>
                  <a:srgbClr val="0F73C3"/>
                </a:solidFill>
                <a:latin typeface="Calibri" panose="020F0502020204030204"/>
                <a:ea typeface="+mn-ea"/>
                <a:cs typeface="+mn-cs"/>
              </a:rPr>
              <a:t>One-click hardware decommission</a:t>
            </a:r>
          </a:p>
        </p:txBody>
      </p:sp>
      <p:sp>
        <p:nvSpPr>
          <p:cNvPr id="21" name="TextBox 20">
            <a:extLst>
              <a:ext uri="{FF2B5EF4-FFF2-40B4-BE49-F238E27FC236}">
                <a16:creationId xmlns:a16="http://schemas.microsoft.com/office/drawing/2014/main" id="{5850BD25-5D3E-53A1-642B-FB4723485846}"/>
              </a:ext>
            </a:extLst>
          </p:cNvPr>
          <p:cNvSpPr txBox="1"/>
          <p:nvPr/>
        </p:nvSpPr>
        <p:spPr>
          <a:xfrm>
            <a:off x="1913444" y="837393"/>
            <a:ext cx="4946329" cy="300082"/>
          </a:xfrm>
          <a:prstGeom prst="rect">
            <a:avLst/>
          </a:prstGeom>
          <a:noFill/>
          <a:ln>
            <a:solidFill>
              <a:schemeClr val="tx2"/>
            </a:solidFill>
          </a:ln>
        </p:spPr>
        <p:txBody>
          <a:bodyPr wrap="square" rtlCol="0">
            <a:spAutoFit/>
          </a:bodyPr>
          <a:lstStyle/>
          <a:p>
            <a:pPr algn="ctr" defTabSz="685800" fontAlgn="auto">
              <a:spcBef>
                <a:spcPts val="0"/>
              </a:spcBef>
              <a:spcAft>
                <a:spcPts val="0"/>
              </a:spcAft>
            </a:pPr>
            <a:r>
              <a:rPr lang="en-GB" sz="1350" dirty="0">
                <a:solidFill>
                  <a:srgbClr val="0F73C3"/>
                </a:solidFill>
                <a:latin typeface="Calibri" panose="020F0502020204030204"/>
                <a:ea typeface="+mn-ea"/>
                <a:cs typeface="+mn-cs"/>
              </a:rPr>
              <a:t>s</a:t>
            </a:r>
            <a:r>
              <a:rPr lang="en-BE" sz="1350" dirty="0">
                <a:solidFill>
                  <a:srgbClr val="0F73C3"/>
                </a:solidFill>
                <a:latin typeface="Calibri" panose="020F0502020204030204"/>
                <a:ea typeface="+mn-ea"/>
                <a:cs typeface="+mn-cs"/>
              </a:rPr>
              <a:t>ingle persistent name space / management domain</a:t>
            </a:r>
          </a:p>
        </p:txBody>
      </p:sp>
      <p:sp>
        <p:nvSpPr>
          <p:cNvPr id="23" name="TextBox 22">
            <a:extLst>
              <a:ext uri="{FF2B5EF4-FFF2-40B4-BE49-F238E27FC236}">
                <a16:creationId xmlns:a16="http://schemas.microsoft.com/office/drawing/2014/main" id="{E3F147BB-7BCE-3E67-F58E-3B39C4EF6356}"/>
              </a:ext>
            </a:extLst>
          </p:cNvPr>
          <p:cNvSpPr txBox="1"/>
          <p:nvPr/>
        </p:nvSpPr>
        <p:spPr>
          <a:xfrm>
            <a:off x="1913444" y="2470683"/>
            <a:ext cx="4946329" cy="300082"/>
          </a:xfrm>
          <a:prstGeom prst="rect">
            <a:avLst/>
          </a:prstGeom>
          <a:noFill/>
          <a:ln>
            <a:solidFill>
              <a:schemeClr val="tx2"/>
            </a:solidFill>
          </a:ln>
        </p:spPr>
        <p:txBody>
          <a:bodyPr wrap="square" rtlCol="0">
            <a:spAutoFit/>
          </a:bodyPr>
          <a:lstStyle/>
          <a:p>
            <a:pPr algn="ctr" defTabSz="685800" fontAlgn="auto">
              <a:spcBef>
                <a:spcPts val="0"/>
              </a:spcBef>
              <a:spcAft>
                <a:spcPts val="0"/>
              </a:spcAft>
            </a:pPr>
            <a:r>
              <a:rPr lang="en-BE" sz="1350" dirty="0">
                <a:solidFill>
                  <a:srgbClr val="0F73C3"/>
                </a:solidFill>
                <a:latin typeface="Calibri" panose="020F0502020204030204"/>
                <a:ea typeface="+mn-ea"/>
                <a:cs typeface="+mn-cs"/>
              </a:rPr>
              <a:t>Quantum RAIL</a:t>
            </a:r>
          </a:p>
        </p:txBody>
      </p:sp>
      <p:pic>
        <p:nvPicPr>
          <p:cNvPr id="24" name="Picture 2" descr="Quantum Scalar i7 Raptor now available - DCD">
            <a:extLst>
              <a:ext uri="{FF2B5EF4-FFF2-40B4-BE49-F238E27FC236}">
                <a16:creationId xmlns:a16="http://schemas.microsoft.com/office/drawing/2014/main" id="{97A2FAA5-6D6A-33D5-DD32-35FC2CDE30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6510" y="2778055"/>
            <a:ext cx="945629" cy="1741589"/>
          </a:xfrm>
          <a:prstGeom prst="rect">
            <a:avLst/>
          </a:prstGeom>
          <a:noFill/>
          <a:extLst>
            <a:ext uri="{909E8E84-426E-40DD-AFC4-6F175D3DCCD1}">
              <a14:hiddenFill xmlns:a14="http://schemas.microsoft.com/office/drawing/2010/main">
                <a:solidFill>
                  <a:srgbClr val="FFFFFF"/>
                </a:solidFill>
              </a14:hiddenFill>
            </a:ext>
          </a:extLst>
        </p:spPr>
      </p:pic>
      <p:sp>
        <p:nvSpPr>
          <p:cNvPr id="26" name="Right Arrow 25">
            <a:extLst>
              <a:ext uri="{FF2B5EF4-FFF2-40B4-BE49-F238E27FC236}">
                <a16:creationId xmlns:a16="http://schemas.microsoft.com/office/drawing/2014/main" id="{32A66DD1-D254-0B5C-ED4C-E2CE907D510F}"/>
              </a:ext>
            </a:extLst>
          </p:cNvPr>
          <p:cNvSpPr/>
          <p:nvPr/>
        </p:nvSpPr>
        <p:spPr>
          <a:xfrm>
            <a:off x="2781684" y="1681025"/>
            <a:ext cx="1187778" cy="642373"/>
          </a:xfrm>
          <a:prstGeom prst="rightArrow">
            <a:avLst>
              <a:gd name="adj1" fmla="val 50000"/>
              <a:gd name="adj2" fmla="val 28571"/>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en-BE" sz="1200" dirty="0">
                <a:solidFill>
                  <a:srgbClr val="FFFFFF"/>
                </a:solidFill>
                <a:latin typeface="Calibri" panose="020F0502020204030204"/>
              </a:rPr>
              <a:t>migration</a:t>
            </a:r>
          </a:p>
        </p:txBody>
      </p:sp>
    </p:spTree>
    <p:custDataLst>
      <p:tags r:id="rId1"/>
    </p:custDataLst>
    <p:extLst>
      <p:ext uri="{BB962C8B-B14F-4D97-AF65-F5344CB8AC3E}">
        <p14:creationId xmlns:p14="http://schemas.microsoft.com/office/powerpoint/2010/main" val="2058247794"/>
      </p:ext>
    </p:extLst>
  </p:cSld>
  <p:clrMapOvr>
    <a:masterClrMapping/>
  </p:clrMapOvr>
  <p:transition spd="slow" advTm="265664">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2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nodeType="clickEffect">
                                  <p:stCondLst>
                                    <p:cond delay="0"/>
                                  </p:stCondLst>
                                  <p:childTnLst>
                                    <p:animEffect transition="out" filter="dissolv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nodeType="clickEffect">
                                  <p:stCondLst>
                                    <p:cond delay="0"/>
                                  </p:stCondLst>
                                  <p:childTnLst>
                                    <p:animEffect transition="out" filter="dissolve">
                                      <p:cBhvr>
                                        <p:cTn id="48" dur="500"/>
                                        <p:tgtEl>
                                          <p:spTgt spid="38"/>
                                        </p:tgtEl>
                                      </p:cBhvr>
                                    </p:animEffect>
                                    <p:set>
                                      <p:cBhvr>
                                        <p:cTn id="49" dur="1" fill="hold">
                                          <p:stCondLst>
                                            <p:cond delay="499"/>
                                          </p:stCondLst>
                                        </p:cTn>
                                        <p:tgtEl>
                                          <p:spTgt spid="3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0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6" grpId="1" animBg="1"/>
    </p:bldLst>
  </p:timing>
  <p:extLst mod="1">
    <p:ext uri="{3A86A75C-4F4B-4683-9AE1-C65F6400EC91}">
      <p14:laserTraceLst xmlns:p14="http://schemas.microsoft.com/office/powerpoint/2010/main">
        <p14:tracePtLst>
          <p14:tracePt t="29633" x="11385550" y="5930900"/>
          <p14:tracePt t="29640" x="11366500" y="5981700"/>
          <p14:tracePt t="29649" x="11328400" y="6057900"/>
          <p14:tracePt t="29671" x="10966450" y="6464300"/>
          <p14:tracePt t="29703" x="9766300" y="6851650"/>
          <p14:tracePt t="29711" x="9410700" y="6851650"/>
          <p14:tracePt t="29732" x="8407400" y="6851650"/>
          <p14:tracePt t="29741" x="8134350" y="6851650"/>
          <p14:tracePt t="29769" x="7543800" y="6851650"/>
          <p14:tracePt t="29773" x="7423150" y="6851650"/>
          <p14:tracePt t="29798" x="7188200" y="6851650"/>
          <p14:tracePt t="29803" x="7143750" y="6851650"/>
          <p14:tracePt t="29881" x="7137400" y="6851650"/>
          <p14:tracePt t="29890" x="7118350" y="6851650"/>
          <p14:tracePt t="29897" x="7092950" y="6851650"/>
          <p14:tracePt t="29907" x="7035800" y="6851650"/>
          <p14:tracePt t="29919" x="6985000" y="6851650"/>
          <p14:tracePt t="29922" x="6902450" y="6838950"/>
          <p14:tracePt t="29957" x="5854700" y="6591300"/>
          <p14:tracePt t="29964" x="5378450" y="6464300"/>
          <p14:tracePt t="29989" x="3759200" y="5943600"/>
          <p14:tracePt t="29992" x="3251200" y="5740400"/>
          <p14:tracePt t="30022" x="2032000" y="5168900"/>
          <p14:tracePt t="30022" x="1739900" y="5010150"/>
          <p14:tracePt t="30028" x="1473200" y="4851400"/>
          <p14:tracePt t="30057" x="800100" y="4400550"/>
          <p14:tracePt t="30058" x="628650" y="4273550"/>
          <p14:tracePt t="30089" x="304800" y="4013200"/>
          <p14:tracePt t="30089" x="241300" y="3949700"/>
          <p14:tracePt t="30098" x="203200" y="3905250"/>
          <p14:tracePt t="30122" x="171450" y="3873500"/>
          <p14:tracePt t="30129" x="165100" y="3873500"/>
          <p14:tracePt t="30157" x="95250" y="3854450"/>
          <p14:tracePt t="30158" x="12700" y="3848100"/>
          <p14:tracePt t="30189" x="0" y="3816350"/>
          <p14:tracePt t="30198" x="0" y="3829050"/>
          <p14:tracePt t="30222" x="0" y="3860800"/>
          <p14:tracePt t="30228" x="0" y="3867150"/>
          <p14:tracePt t="30256" x="0" y="3835400"/>
          <p14:tracePt t="30260" x="6350" y="3803650"/>
          <p14:tracePt t="30289" x="82550" y="3644900"/>
          <p14:tracePt t="30291" x="139700" y="3600450"/>
          <p14:tracePt t="30321" x="393700" y="3378200"/>
          <p14:tracePt t="30321" x="539750" y="3276600"/>
          <p14:tracePt t="30331" x="723900" y="3175000"/>
          <p14:tracePt t="30356" x="1346200" y="2921000"/>
          <p14:tracePt t="30361" x="1581150" y="2857500"/>
          <p14:tracePt t="30389" x="2362200" y="2749550"/>
          <p14:tracePt t="30391" x="2667000" y="2717800"/>
          <p14:tracePt t="30422" x="3803650" y="2609850"/>
          <p14:tracePt t="30431" x="4019550" y="2578100"/>
          <p14:tracePt t="30457" x="4552950" y="2457450"/>
          <p14:tracePt t="30464" x="4667250" y="2419350"/>
          <p14:tracePt t="30489" x="4876800" y="2298700"/>
          <p14:tracePt t="30492" x="4908550" y="2260600"/>
          <p14:tracePt t="30522" x="4953000" y="2190750"/>
          <p14:tracePt t="30523" x="4946650" y="2171700"/>
          <p14:tracePt t="30535" x="4940300" y="2159000"/>
          <p14:tracePt t="30537" x="4927600" y="2139950"/>
          <p14:tracePt t="30568" x="4851400" y="2082800"/>
          <p14:tracePt t="30573" x="4813300" y="2063750"/>
          <p14:tracePt t="30573" x="4775200" y="2051050"/>
          <p14:tracePt t="30583" x="4737100" y="2038350"/>
          <p14:tracePt t="30607" x="4660900" y="2025650"/>
          <p14:tracePt t="30610" x="4654550" y="2025650"/>
          <p14:tracePt t="30648" x="4648200" y="2025650"/>
          <p14:tracePt t="30658" x="4641850" y="2025650"/>
          <p14:tracePt t="30658" x="4635500" y="2025650"/>
          <p14:tracePt t="30659" x="4622800" y="2025650"/>
          <p14:tracePt t="30675" x="4540250" y="2025650"/>
          <p14:tracePt t="30698" x="4400550" y="2051050"/>
          <p14:tracePt t="30702" x="4311650" y="2076450"/>
          <p14:tracePt t="30714" x="4203700" y="2101850"/>
          <p14:tracePt t="30715" x="4064000" y="2133600"/>
          <p14:tracePt t="30748" x="3467100" y="2292350"/>
          <p14:tracePt t="30752" x="3352800" y="2324100"/>
          <p14:tracePt t="30782" x="3003550" y="2489200"/>
          <p14:tracePt t="30791" x="2946400" y="2533650"/>
          <p14:tracePt t="30815" x="2838450" y="2679700"/>
          <p14:tracePt t="30821" x="2813050" y="2730500"/>
          <p14:tracePt t="30848" x="2800350" y="2876550"/>
          <p14:tracePt t="30853" x="2813050" y="2921000"/>
          <p14:tracePt t="30882" x="2933700" y="3149600"/>
          <p14:tracePt t="30887" x="2978150" y="3200400"/>
          <p14:tracePt t="30915" x="3117850" y="3314700"/>
          <p14:tracePt t="30923" x="3155950" y="3340100"/>
          <p14:tracePt t="30948" x="3213100" y="3352800"/>
          <p14:tracePt t="30957" x="3219450" y="3321050"/>
          <p14:tracePt t="30981" x="3225800" y="3232150"/>
          <p14:tracePt t="30986" x="3238500" y="3181350"/>
          <p14:tracePt t="31015" x="3187700" y="2882900"/>
          <p14:tracePt t="31019" x="3162300" y="2794000"/>
          <p14:tracePt t="31048" x="3022600" y="2527300"/>
          <p14:tracePt t="31053" x="2965450" y="2444750"/>
          <p14:tracePt t="31082" x="2749550" y="2241550"/>
          <p14:tracePt t="31086" x="2660650" y="2197100"/>
          <p14:tracePt t="31115" x="2336800" y="2108200"/>
          <p14:tracePt t="31119" x="2279650" y="2108200"/>
          <p14:tracePt t="31150" x="2184400" y="2197100"/>
          <p14:tracePt t="31159" x="2171700" y="2235200"/>
          <p14:tracePt t="31182" x="2165350" y="2381250"/>
          <p14:tracePt t="31189" x="2165350" y="2425700"/>
          <p14:tracePt t="31218" x="2165350" y="2540000"/>
          <p14:tracePt t="31222" x="2165350" y="2578100"/>
          <p14:tracePt t="31248" x="2171700" y="2686050"/>
          <p14:tracePt t="31254" x="2171700" y="2717800"/>
          <p14:tracePt t="31281" x="2171700" y="2749550"/>
          <p14:tracePt t="31282" x="2171700" y="2851150"/>
          <p14:tracePt t="31289" x="2171700" y="2876550"/>
          <p14:tracePt t="31315" x="2171700" y="2990850"/>
          <p14:tracePt t="31321" x="2171700" y="3028950"/>
          <p14:tracePt t="31348" x="2184400" y="3162300"/>
          <p14:tracePt t="31353" x="2203450" y="3225800"/>
          <p14:tracePt t="31382" x="2349500" y="3543300"/>
          <p14:tracePt t="31386" x="2406650" y="3638550"/>
          <p14:tracePt t="31418" x="2647950" y="3949700"/>
          <p14:tracePt t="31420" x="2730500" y="4051300"/>
          <p14:tracePt t="31427" x="2813050" y="4140200"/>
          <p14:tracePt t="31449" x="3009900" y="4356100"/>
          <p14:tracePt t="31457" x="3067050" y="4419600"/>
          <p14:tracePt t="31482" x="3200400" y="4578350"/>
          <p14:tracePt t="31487" x="3238500" y="4622800"/>
          <p14:tracePt t="31515" x="3276600" y="4724400"/>
          <p14:tracePt t="31521" x="3282950" y="4743450"/>
          <p14:tracePt t="31548" x="3263900" y="4806950"/>
          <p14:tracePt t="31554" x="3238500" y="4819650"/>
          <p14:tracePt t="31582" x="3187700" y="4864100"/>
          <p14:tracePt t="31586" x="3168650" y="4870450"/>
          <p14:tracePt t="31615" x="3073400" y="4889500"/>
          <p14:tracePt t="31623" x="3022600" y="4889500"/>
          <p14:tracePt t="31648" x="2863850" y="4864100"/>
          <p14:tracePt t="31654" x="2806700" y="4857750"/>
          <p14:tracePt t="31682" x="2673350" y="4832350"/>
          <p14:tracePt t="31687" x="2641600" y="4832350"/>
          <p14:tracePt t="31717" x="2559050" y="4826000"/>
          <p14:tracePt t="31725" x="2559050" y="4838700"/>
          <p14:tracePt t="31750" x="2540000" y="4940300"/>
          <p14:tracePt t="31756" x="2540000" y="4965700"/>
          <p14:tracePt t="31782" x="2597150" y="5073650"/>
          <p14:tracePt t="31788" x="2628900" y="5105400"/>
          <p14:tracePt t="31818" x="2768600" y="5200650"/>
          <p14:tracePt t="31822" x="2832100" y="5232400"/>
          <p14:tracePt t="31848" x="2997200" y="5276850"/>
          <p14:tracePt t="31849" x="3048000" y="5283200"/>
          <p14:tracePt t="31855" x="3079750" y="5283200"/>
          <p14:tracePt t="31882" x="3098800" y="5245100"/>
          <p14:tracePt t="31888" x="3079750" y="5181600"/>
          <p14:tracePt t="31915" x="2901950" y="5010150"/>
          <p14:tracePt t="31925" x="2806700" y="4959350"/>
          <p14:tracePt t="31948" x="2584450" y="4857750"/>
          <p14:tracePt t="31953" x="2470150" y="4819650"/>
          <p14:tracePt t="31982" x="2019300" y="4724400"/>
          <p14:tracePt t="31987" x="1917700" y="4711700"/>
          <p14:tracePt t="32015" x="1651000" y="4705350"/>
          <p14:tracePt t="32019" x="1587500" y="4711700"/>
          <p14:tracePt t="32048" x="1473200" y="4756150"/>
          <p14:tracePt t="32057" x="1473200" y="4775200"/>
          <p14:tracePt t="32082" x="1517650" y="4876800"/>
          <p14:tracePt t="32087" x="1549400" y="4914900"/>
          <p14:tracePt t="32115" x="1733550" y="5054600"/>
          <p14:tracePt t="32121" x="1828800" y="5099050"/>
          <p14:tracePt t="32148" x="2578100" y="5327650"/>
          <p14:tracePt t="32154" x="2857500" y="5397500"/>
          <p14:tracePt t="32182" x="3727450" y="5537200"/>
          <p14:tracePt t="32189" x="3949700" y="5562600"/>
          <p14:tracePt t="32215" x="4254500" y="5581650"/>
          <p14:tracePt t="32223" x="4260850" y="5568950"/>
          <p14:tracePt t="32248" x="4273550" y="5486400"/>
          <p14:tracePt t="32253" x="4273550" y="5429250"/>
          <p14:tracePt t="32282" x="4311650" y="5238750"/>
          <p14:tracePt t="32289" x="4337050" y="5194300"/>
          <p14:tracePt t="32315" x="4349750" y="5156200"/>
          <p14:tracePt t="35040" x="4292600" y="5130800"/>
          <p14:tracePt t="35043" x="4267200" y="5105400"/>
          <p14:tracePt t="35073" x="4178300" y="4991100"/>
          <p14:tracePt t="35073" x="4146550" y="4946650"/>
          <p14:tracePt t="35077" x="4114800" y="4876800"/>
          <p14:tracePt t="35089" x="4083050" y="4800600"/>
          <p14:tracePt t="35115" x="3962400" y="4540250"/>
          <p14:tracePt t="35119" x="3917950" y="4451350"/>
          <p14:tracePt t="35148" x="3803650" y="4222750"/>
          <p14:tracePt t="35152" x="3765550" y="4171950"/>
          <p14:tracePt t="35153" x="3727450" y="4121150"/>
          <p14:tracePt t="35182" x="3683000" y="4064000"/>
          <p14:tracePt t="35186" x="3676650" y="4064000"/>
          <p14:tracePt t="35315" x="3663950" y="4064000"/>
          <p14:tracePt t="35325" x="3632200" y="4064000"/>
          <p14:tracePt t="35335" x="3625850" y="4064000"/>
          <p14:tracePt t="35341" x="3619500" y="4064000"/>
          <p14:tracePt t="35354" x="3644900" y="4064000"/>
          <p14:tracePt t="35365" x="3683000" y="4064000"/>
          <p14:tracePt t="35389" x="3943350" y="4051300"/>
          <p14:tracePt t="35394" x="4108450" y="4038600"/>
          <p14:tracePt t="35423" x="4743450" y="3943350"/>
          <p14:tracePt t="35425" x="4927600" y="3905250"/>
          <p14:tracePt t="35456" x="5308600" y="3740150"/>
          <p14:tracePt t="35457" x="5378450" y="3676650"/>
          <p14:tracePt t="35489" x="5492750" y="3352800"/>
          <p14:tracePt t="35498" x="5492750" y="3270250"/>
          <p14:tracePt t="35522" x="5429250" y="3035300"/>
          <p14:tracePt t="35527" x="5397500" y="2971800"/>
          <p14:tracePt t="35556" x="5283200" y="2806700"/>
          <p14:tracePt t="35557" x="5245100" y="2755900"/>
          <p14:tracePt t="35589" x="5156200" y="2660650"/>
          <p14:tracePt t="35592" x="5143500" y="2647950"/>
          <p14:tracePt t="35623" x="5124450" y="2635250"/>
          <p14:tracePt t="35623" x="5118100" y="2628900"/>
          <p14:tracePt t="35637" x="5111750" y="2628900"/>
          <p14:tracePt t="35759" x="5099050" y="2622550"/>
          <p14:tracePt t="35769" x="5086350" y="2616200"/>
          <p14:tracePt t="35774" x="5073650" y="2609850"/>
          <p14:tracePt t="35782" x="5060950" y="2603500"/>
          <p14:tracePt t="35789" x="5035550" y="2590800"/>
          <p14:tracePt t="35814" x="4864100" y="2527300"/>
          <p14:tracePt t="35824" x="4800600" y="2508250"/>
          <p14:tracePt t="35848" x="4641850" y="2451100"/>
          <p14:tracePt t="35849" x="4559300" y="2419350"/>
          <p14:tracePt t="35870" x="4343400" y="2279650"/>
          <p14:tracePt t="35900" x="4178300" y="2120900"/>
          <p14:tracePt t="35900" x="4140200" y="2070100"/>
          <p14:tracePt t="35910" x="4114800" y="2038350"/>
          <p14:tracePt t="35931" x="4095750" y="2006600"/>
          <p14:tracePt t="35935" x="4108450" y="2000250"/>
          <p14:tracePt t="35965" x="4210050" y="2000250"/>
          <p14:tracePt t="35970" x="4260850" y="2006600"/>
          <p14:tracePt t="35998" x="4495800" y="2012950"/>
          <p14:tracePt t="36002" x="4603750" y="2012950"/>
          <p14:tracePt t="36031" x="5181600" y="2089150"/>
          <p14:tracePt t="36041" x="5384800" y="2146300"/>
          <p14:tracePt t="36065" x="6076950" y="2413000"/>
          <p14:tracePt t="36071" x="6324600" y="2527300"/>
          <p14:tracePt t="36098" x="6959600" y="2901950"/>
          <p14:tracePt t="36102" x="7137400" y="3035300"/>
          <p14:tracePt t="36131" x="7531100" y="3505200"/>
          <p14:tracePt t="36133" x="7639050" y="3670300"/>
          <p14:tracePt t="36165" x="7854950" y="4222750"/>
          <p14:tracePt t="36169" x="7861300" y="4324350"/>
          <p14:tracePt t="36198" x="7785100" y="4699000"/>
          <p14:tracePt t="36207" x="7727950" y="4781550"/>
          <p14:tracePt t="36231" x="7480300" y="5022850"/>
          <p14:tracePt t="36239" x="7372350" y="5099050"/>
          <p14:tracePt t="36265" x="6953250" y="5327650"/>
          <p14:tracePt t="36269" x="6813550" y="5391150"/>
          <p14:tracePt t="36298" x="6464300" y="5543550"/>
          <p14:tracePt t="36300" x="6375400" y="5581650"/>
          <p14:tracePt t="36332" x="6089650" y="5727700"/>
          <p14:tracePt t="36339" x="6026150" y="5759450"/>
          <p14:tracePt t="36365" x="5880100" y="5842000"/>
          <p14:tracePt t="36369" x="5842000" y="5861050"/>
          <p14:tracePt t="36400" x="5791200" y="5886450"/>
          <p14:tracePt t="36402" x="5765800" y="5892800"/>
          <p14:tracePt t="36410" x="5727700" y="5892800"/>
          <p14:tracePt t="36431" x="5549900" y="5835650"/>
          <p14:tracePt t="36436" x="5467350" y="5810250"/>
          <p14:tracePt t="36465" x="5238750" y="5734050"/>
          <p14:tracePt t="36469" x="5168900" y="5708650"/>
          <p14:tracePt t="36498" x="4870450" y="5638800"/>
          <p14:tracePt t="36505" x="4787900" y="5619750"/>
          <p14:tracePt t="36531" x="4495800" y="5575300"/>
          <p14:tracePt t="36536" x="4387850" y="5556250"/>
          <p14:tracePt t="36565" x="4076700" y="5511800"/>
          <p14:tracePt t="36569" x="3790950" y="5454650"/>
          <p14:tracePt t="36598" x="3543300" y="5397500"/>
          <p14:tracePt t="36603" x="3479800" y="5378450"/>
          <p14:tracePt t="36632" x="3276600" y="5308600"/>
          <p14:tracePt t="36637" x="3238500" y="5289550"/>
          <p14:tracePt t="36665" x="3168650" y="5264150"/>
          <p14:tracePt t="36671" x="3155950" y="5251450"/>
          <p14:tracePt t="36699" x="3149600" y="5245100"/>
          <p14:tracePt t="36715" x="3149600" y="5238750"/>
          <p14:tracePt t="36737" x="3143250" y="5238750"/>
          <p14:tracePt t="36741" x="3143250" y="5232400"/>
          <p14:tracePt t="36796" x="3143250" y="5226050"/>
          <p14:tracePt t="36803" x="3136900" y="5226050"/>
          <p14:tracePt t="36810" x="3149600" y="5219700"/>
          <p14:tracePt t="36831" x="3206750" y="5194300"/>
          <p14:tracePt t="36836" x="3257550" y="5181600"/>
          <p14:tracePt t="36864" x="3454400" y="5156200"/>
          <p14:tracePt t="36869" x="3517900" y="5149850"/>
          <p14:tracePt t="36898" x="3727450" y="5143500"/>
          <p14:tracePt t="36908" x="3784600" y="5143500"/>
          <p14:tracePt t="36931" x="3994150" y="5162550"/>
          <p14:tracePt t="36938" x="4064000" y="5168900"/>
          <p14:tracePt t="36965" x="4330700" y="5200650"/>
          <p14:tracePt t="36969" x="4438650" y="5213350"/>
          <p14:tracePt t="36998" x="4933950" y="5226050"/>
          <p14:tracePt t="36999" x="5086350" y="5226050"/>
          <p14:tracePt t="37020" x="5435600" y="5226050"/>
          <p14:tracePt t="37048" x="5664200" y="5207000"/>
          <p14:tracePt t="37053" x="5715000" y="5200650"/>
          <p14:tracePt t="37081" x="5822950" y="5143500"/>
          <p14:tracePt t="37089" x="5842000" y="5118100"/>
          <p14:tracePt t="37115" x="5848350" y="5035550"/>
          <p14:tracePt t="37119" x="5848350" y="5003800"/>
          <p14:tracePt t="37148" x="5835650" y="4908550"/>
          <p14:tracePt t="37152" x="5829300" y="4883150"/>
          <p14:tracePt t="37181" x="5803900" y="4838700"/>
          <p14:tracePt t="37186" x="5797550" y="4832350"/>
          <p14:tracePt t="37215" x="5784850" y="4832350"/>
          <p14:tracePt t="37225" x="5778500" y="4832350"/>
          <p14:tracePt t="37248" x="5759450" y="4857750"/>
          <p14:tracePt t="37255" x="5753100" y="4864100"/>
          <p14:tracePt t="37282" x="5759450" y="4914900"/>
          <p14:tracePt t="37287" x="5765800" y="4933950"/>
          <p14:tracePt t="37315" x="5816600" y="4972050"/>
          <p14:tracePt t="37319" x="5829300" y="4978400"/>
          <p14:tracePt t="37349" x="5835650" y="4997450"/>
          <p14:tracePt t="37357" x="5816600" y="5003800"/>
          <p14:tracePt t="37381" x="5695950" y="5016500"/>
          <p14:tracePt t="37387" x="5619750" y="5016500"/>
          <p14:tracePt t="37418" x="5321300" y="5016500"/>
          <p14:tracePt t="37422" x="5207000" y="5016500"/>
          <p14:tracePt t="37427" x="5099050" y="5016500"/>
          <p14:tracePt t="37448" x="4781550" y="5029200"/>
          <p14:tracePt t="37457" x="4679950" y="5035550"/>
          <p14:tracePt t="37481" x="4432300" y="5054600"/>
          <p14:tracePt t="37489" x="4362450" y="5067300"/>
          <p14:tracePt t="37515" x="4216400" y="5105400"/>
          <p14:tracePt t="37519" x="4191000" y="5124450"/>
          <p14:tracePt t="37548" x="4146550" y="5194300"/>
          <p14:tracePt t="37552" x="4146550" y="5219700"/>
          <p14:tracePt t="37582" x="4203700" y="5327650"/>
          <p14:tracePt t="37589" x="4229100" y="5359400"/>
          <p14:tracePt t="37615" x="4337050" y="5448300"/>
          <p14:tracePt t="37619" x="4387850" y="5473700"/>
          <p14:tracePt t="37648" x="4533900" y="5543550"/>
          <p14:tracePt t="37649" x="4584700" y="5556250"/>
          <p14:tracePt t="37655" x="4635500" y="5562600"/>
          <p14:tracePt t="37682" x="4724400" y="5575300"/>
          <p14:tracePt t="37686" x="4724400" y="5568950"/>
          <p14:tracePt t="37715" x="4718050" y="5492750"/>
          <p14:tracePt t="37721" x="4699000" y="5454650"/>
          <p14:tracePt t="37748" x="4552950" y="5295900"/>
          <p14:tracePt t="37755" x="4483100" y="5238750"/>
          <p14:tracePt t="37782" x="4222750" y="5035550"/>
          <p14:tracePt t="37787" x="4165600" y="4991100"/>
          <p14:tracePt t="37815" x="4032250" y="4908550"/>
          <p14:tracePt t="37821" x="4000500" y="4889500"/>
          <p14:tracePt t="37850" x="3860800" y="4845050"/>
          <p14:tracePt t="37857" x="3829050" y="4845050"/>
          <p14:tracePt t="37882" x="3714750" y="4864100"/>
          <p14:tracePt t="37888" x="3676650" y="4883150"/>
          <p14:tracePt t="37915" x="3619500" y="4908550"/>
          <p14:tracePt t="37921" x="3613150" y="4914900"/>
          <p14:tracePt t="37950" x="3689350" y="5016500"/>
          <p14:tracePt t="37955" x="3721100" y="5041900"/>
          <p14:tracePt t="37982" x="3822700" y="5092700"/>
          <p14:tracePt t="37988" x="3835400" y="5099050"/>
          <p14:tracePt t="38018" x="3841750" y="5099050"/>
          <p14:tracePt t="38023" x="3841750" y="5092700"/>
          <p14:tracePt t="38050" x="3822700" y="5073650"/>
          <p14:tracePt t="38055" x="3790950" y="5054600"/>
          <p14:tracePt t="38082" x="3638550" y="5016500"/>
          <p14:tracePt t="38088" x="3568700" y="5003800"/>
          <p14:tracePt t="38117" x="3346450" y="4978400"/>
          <p14:tracePt t="38122" x="3270250" y="4972050"/>
          <p14:tracePt t="38149" x="3041650" y="4972050"/>
          <p14:tracePt t="38149" x="2978150" y="4978400"/>
          <p14:tracePt t="38156" x="2921000" y="4991100"/>
          <p14:tracePt t="38182" x="2832100" y="5041900"/>
          <p14:tracePt t="38188" x="2819400" y="5067300"/>
          <p14:tracePt t="38218" x="2825750" y="5207000"/>
          <p14:tracePt t="38225" x="2844800" y="5245100"/>
          <p14:tracePt t="38248" x="2908300" y="5308600"/>
          <p14:tracePt t="38255" x="2946400" y="5321300"/>
          <p14:tracePt t="38282" x="3067050" y="5334000"/>
          <p14:tracePt t="38288" x="3105150" y="5334000"/>
          <p14:tracePt t="38315" x="3200400" y="5264150"/>
          <p14:tracePt t="38325" x="3200400" y="5226050"/>
          <p14:tracePt t="38348" x="3111500" y="5080000"/>
          <p14:tracePt t="38355" x="3067050" y="5022850"/>
          <p14:tracePt t="38385" x="2908300" y="4857750"/>
          <p14:tracePt t="38391" x="2889250" y="4838700"/>
          <p14:tracePt t="38415" x="2889250" y="4832350"/>
          <p14:tracePt t="38935" x="2901950" y="4832350"/>
          <p14:tracePt t="38944" x="2940050" y="4832350"/>
          <p14:tracePt t="38951" x="3016250" y="4826000"/>
          <p14:tracePt t="38961" x="3111500" y="4813300"/>
          <p14:tracePt t="38964" x="3213100" y="4800600"/>
          <p14:tracePt t="38989" x="3460750" y="4775200"/>
          <p14:tracePt t="38990" x="3562350" y="4756150"/>
          <p14:tracePt t="39022" x="3854450" y="4660900"/>
          <p14:tracePt t="39026" x="3892550" y="4648200"/>
          <p14:tracePt t="39055" x="3924300" y="4635500"/>
          <p14:tracePt t="39057" x="3917950" y="4629150"/>
          <p14:tracePt t="39089" x="3854450" y="4616450"/>
          <p14:tracePt t="39093" x="3829050" y="4603750"/>
          <p14:tracePt t="39123" x="3771900" y="4597400"/>
          <p14:tracePt t="39127" x="3759200" y="4584700"/>
          <p14:tracePt t="39157" x="3740150" y="4578350"/>
          <p14:tracePt t="39172" x="3733800" y="4578350"/>
          <p14:tracePt t="39196" x="3727450" y="4578350"/>
          <p14:tracePt t="39212" x="3727450" y="4584700"/>
          <p14:tracePt t="39219" x="3727450" y="4603750"/>
          <p14:tracePt t="39226" x="3727450" y="4610100"/>
          <p14:tracePt t="39256" x="3721100" y="4667250"/>
          <p14:tracePt t="39258" x="3721100" y="4679950"/>
          <p14:tracePt t="39289" x="3727450" y="4692650"/>
          <p14:tracePt t="39289" x="3733800" y="4692650"/>
          <p14:tracePt t="39292" x="3733800" y="4699000"/>
          <p14:tracePt t="39321" x="3860800" y="4705350"/>
          <p14:tracePt t="39328" x="3924300" y="4705350"/>
          <p14:tracePt t="39357" x="4184650" y="4699000"/>
          <p14:tracePt t="39360" x="4286250" y="4699000"/>
          <p14:tracePt t="39389" x="4953000" y="4699000"/>
          <p14:tracePt t="39394" x="5194300" y="4699000"/>
          <p14:tracePt t="39421" x="5886450" y="4711700"/>
          <p14:tracePt t="39429" x="6096000" y="4724400"/>
          <p14:tracePt t="39457" x="6534150" y="4794250"/>
          <p14:tracePt t="39461" x="6623050" y="4819650"/>
          <p14:tracePt t="39489" x="6819900" y="4933950"/>
          <p14:tracePt t="39490" x="6870700" y="4978400"/>
          <p14:tracePt t="39521" x="6953250" y="5111750"/>
          <p14:tracePt t="39521" x="6972300" y="5137150"/>
          <p14:tracePt t="39525" x="6978650" y="5162550"/>
          <p14:tracePt t="39556" x="6978650" y="5181600"/>
          <p14:tracePt t="39646" x="6978650" y="5168900"/>
          <p14:tracePt t="39657" x="6978650" y="5162550"/>
          <p14:tracePt t="39663" x="6978650" y="5156200"/>
          <p14:tracePt t="39677" x="6978650" y="5149850"/>
          <p14:tracePt t="40801" x="6972300" y="5149850"/>
          <p14:tracePt t="40810" x="6959600" y="5149850"/>
          <p14:tracePt t="40817" x="6927850" y="5143500"/>
          <p14:tracePt t="40826" x="6889750" y="5143500"/>
          <p14:tracePt t="40831" x="6851650" y="5130800"/>
          <p14:tracePt t="40855" x="6781800" y="5105400"/>
          <p14:tracePt t="40857" x="6762750" y="5099050"/>
          <p14:tracePt t="40887" x="6743700" y="5054600"/>
          <p14:tracePt t="40889" x="6737350" y="5016500"/>
          <p14:tracePt t="40922" x="6718300" y="4857750"/>
          <p14:tracePt t="40923" x="6699250" y="4826000"/>
          <p14:tracePt t="40933" x="6667500" y="4794250"/>
          <p14:tracePt t="40957" x="6610350" y="4737100"/>
          <p14:tracePt t="40965" x="6597650" y="4737100"/>
          <p14:tracePt t="40987" x="6591300" y="4737100"/>
          <p14:tracePt t="40994" x="6578600" y="4737100"/>
          <p14:tracePt t="41022" x="6508750" y="4737100"/>
          <p14:tracePt t="41025" x="6489700" y="4737100"/>
          <p14:tracePt t="41057" x="6445250" y="4749800"/>
          <p14:tracePt t="125068" x="6464300" y="4724400"/>
          <p14:tracePt t="125074" x="6508750" y="4673600"/>
          <p14:tracePt t="125102" x="6680200" y="4451350"/>
          <p14:tracePt t="125107" x="6731000" y="4375150"/>
          <p14:tracePt t="125134" x="6819900" y="4229100"/>
          <p14:tracePt t="125204" x="6819900" y="4235450"/>
          <p14:tracePt t="125219" x="6813550" y="4248150"/>
          <p14:tracePt t="125219" x="6800850" y="4267200"/>
          <p14:tracePt t="125229" x="6794500" y="4311650"/>
          <p14:tracePt t="125238" x="6800850" y="4343400"/>
          <p14:tracePt t="125244" x="6826250" y="4387850"/>
          <p14:tracePt t="125264" x="6902450" y="4483100"/>
          <p14:tracePt t="125270" x="6965950" y="4533900"/>
          <p14:tracePt t="125297" x="7245350" y="4654550"/>
          <p14:tracePt t="125302" x="7359650" y="4673600"/>
          <p14:tracePt t="125331" x="7988300" y="4641850"/>
          <p14:tracePt t="125340" x="8153400" y="4578350"/>
          <p14:tracePt t="125364" x="8604250" y="4273550"/>
          <p14:tracePt t="125370" x="8724900" y="4140200"/>
          <p14:tracePt t="125400" x="8928100" y="3733800"/>
          <p14:tracePt t="125402" x="8959850" y="3606800"/>
          <p14:tracePt t="125407" x="8972550" y="3486150"/>
          <p14:tracePt t="125431" x="8928100" y="3200400"/>
          <p14:tracePt t="125436" x="8883650" y="3124200"/>
          <p14:tracePt t="125464" x="8661400" y="2933700"/>
          <p14:tracePt t="125468" x="8566150" y="2889250"/>
          <p14:tracePt t="125498" x="8140700" y="2794000"/>
          <p14:tracePt t="125506" x="8020050" y="2794000"/>
          <p14:tracePt t="125531" x="7797800" y="2825750"/>
          <p14:tracePt t="125532" x="7689850" y="2863850"/>
          <p14:tracePt t="125552" x="7442200" y="3016250"/>
          <p14:tracePt t="125581" x="7302500" y="3225800"/>
          <p14:tracePt t="125585" x="7283450" y="3289300"/>
          <p14:tracePt t="125615" x="7391400" y="3505200"/>
          <p14:tracePt t="125622" x="7473950" y="3530600"/>
          <p14:tracePt t="125648" x="7918450" y="3517900"/>
          <p14:tracePt t="125652" x="8147050" y="3473450"/>
          <p14:tracePt t="125681" x="8902700" y="3232150"/>
          <p14:tracePt t="125685" x="9150350" y="3111500"/>
          <p14:tracePt t="125714" x="9893300" y="2508250"/>
          <p14:tracePt t="125722" x="9975850" y="2381250"/>
          <p14:tracePt t="125748" x="10058400" y="2012950"/>
          <p14:tracePt t="125752" x="10045700" y="1917700"/>
          <p14:tracePt t="125781" x="9886950" y="1695450"/>
          <p14:tracePt t="125783" x="9804400" y="1644650"/>
          <p14:tracePt t="125814" x="9417050" y="1574800"/>
          <p14:tracePt t="125819" x="9328150" y="1593850"/>
          <p14:tracePt t="125849" x="9093200" y="1727200"/>
          <p14:tracePt t="125849" x="9036050" y="1790700"/>
          <p14:tracePt t="125860" x="8991600" y="1860550"/>
          <p14:tracePt t="125881" x="8928100" y="2089150"/>
          <p14:tracePt t="125888" x="8928100" y="2159000"/>
          <p14:tracePt t="125915" x="8978900" y="2343150"/>
          <p14:tracePt t="125919" x="8997950" y="2393950"/>
          <p14:tracePt t="125948" x="9023350" y="2444750"/>
          <p14:tracePt t="125952" x="9023350" y="245110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C384-C200-7CCB-C58D-98CF19EA7ED1}"/>
              </a:ext>
            </a:extLst>
          </p:cNvPr>
          <p:cNvSpPr>
            <a:spLocks noGrp="1"/>
          </p:cNvSpPr>
          <p:nvPr>
            <p:ph type="title"/>
          </p:nvPr>
        </p:nvSpPr>
        <p:spPr/>
        <p:txBody>
          <a:bodyPr/>
          <a:lstStyle/>
          <a:p>
            <a:r>
              <a:rPr lang="en-BE"/>
              <a:t>LTO generational migration</a:t>
            </a:r>
          </a:p>
        </p:txBody>
      </p:sp>
      <p:cxnSp>
        <p:nvCxnSpPr>
          <p:cNvPr id="7" name="Straight Connector 6">
            <a:extLst>
              <a:ext uri="{FF2B5EF4-FFF2-40B4-BE49-F238E27FC236}">
                <a16:creationId xmlns:a16="http://schemas.microsoft.com/office/drawing/2014/main" id="{7FECC52D-BE30-DEFB-7DD4-146566E92E3B}"/>
              </a:ext>
            </a:extLst>
          </p:cNvPr>
          <p:cNvCxnSpPr/>
          <p:nvPr/>
        </p:nvCxnSpPr>
        <p:spPr>
          <a:xfrm>
            <a:off x="4297680" y="1011116"/>
            <a:ext cx="0" cy="3815861"/>
          </a:xfrm>
          <a:prstGeom prst="line">
            <a:avLst/>
          </a:prstGeom>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5E72338F-2F37-147C-EAE8-CCEBF8A1E6AE}"/>
              </a:ext>
            </a:extLst>
          </p:cNvPr>
          <p:cNvSpPr txBox="1"/>
          <p:nvPr/>
        </p:nvSpPr>
        <p:spPr>
          <a:xfrm>
            <a:off x="1446096" y="907785"/>
            <a:ext cx="1285160" cy="300082"/>
          </a:xfrm>
          <a:prstGeom prst="rect">
            <a:avLst/>
          </a:prstGeom>
          <a:noFill/>
        </p:spPr>
        <p:txBody>
          <a:bodyPr wrap="none" rtlCol="0">
            <a:spAutoFit/>
          </a:bodyPr>
          <a:lstStyle/>
          <a:p>
            <a:pPr defTabSz="685800" fontAlgn="auto">
              <a:spcBef>
                <a:spcPts val="0"/>
              </a:spcBef>
              <a:spcAft>
                <a:spcPts val="0"/>
              </a:spcAft>
            </a:pPr>
            <a:r>
              <a:rPr lang="en-BE" sz="1350">
                <a:solidFill>
                  <a:srgbClr val="0F73C3"/>
                </a:solidFill>
                <a:latin typeface="Calibri" panose="020F0502020204030204"/>
                <a:ea typeface="+mn-ea"/>
                <a:cs typeface="+mn-cs"/>
              </a:rPr>
              <a:t>State-of-the-art</a:t>
            </a:r>
          </a:p>
        </p:txBody>
      </p:sp>
      <p:sp>
        <p:nvSpPr>
          <p:cNvPr id="9" name="TextBox 8">
            <a:extLst>
              <a:ext uri="{FF2B5EF4-FFF2-40B4-BE49-F238E27FC236}">
                <a16:creationId xmlns:a16="http://schemas.microsoft.com/office/drawing/2014/main" id="{EF3F8E92-143F-8F71-54F8-AFDAD527BB24}"/>
              </a:ext>
            </a:extLst>
          </p:cNvPr>
          <p:cNvSpPr txBox="1"/>
          <p:nvPr/>
        </p:nvSpPr>
        <p:spPr>
          <a:xfrm>
            <a:off x="5806960" y="907785"/>
            <a:ext cx="1909433" cy="300082"/>
          </a:xfrm>
          <a:prstGeom prst="rect">
            <a:avLst/>
          </a:prstGeom>
          <a:noFill/>
        </p:spPr>
        <p:txBody>
          <a:bodyPr wrap="none" rtlCol="0">
            <a:spAutoFit/>
          </a:bodyPr>
          <a:lstStyle/>
          <a:p>
            <a:pPr defTabSz="685800" fontAlgn="auto">
              <a:spcBef>
                <a:spcPts val="0"/>
              </a:spcBef>
              <a:spcAft>
                <a:spcPts val="0"/>
              </a:spcAft>
            </a:pPr>
            <a:r>
              <a:rPr lang="en-BE" sz="1350">
                <a:solidFill>
                  <a:srgbClr val="0F73C3"/>
                </a:solidFill>
                <a:latin typeface="Calibri" panose="020F0502020204030204"/>
                <a:ea typeface="+mn-ea"/>
                <a:cs typeface="+mn-cs"/>
              </a:rPr>
              <a:t>ActiveScale Cold Storage</a:t>
            </a:r>
          </a:p>
        </p:txBody>
      </p:sp>
      <p:grpSp>
        <p:nvGrpSpPr>
          <p:cNvPr id="11" name="Group 10">
            <a:extLst>
              <a:ext uri="{FF2B5EF4-FFF2-40B4-BE49-F238E27FC236}">
                <a16:creationId xmlns:a16="http://schemas.microsoft.com/office/drawing/2014/main" id="{1F8CD364-BB05-4F33-940A-08B27A596050}"/>
              </a:ext>
            </a:extLst>
          </p:cNvPr>
          <p:cNvGrpSpPr/>
          <p:nvPr/>
        </p:nvGrpSpPr>
        <p:grpSpPr>
          <a:xfrm>
            <a:off x="916150" y="3855389"/>
            <a:ext cx="566245" cy="744414"/>
            <a:chOff x="1221531" y="5146430"/>
            <a:chExt cx="754993" cy="992551"/>
          </a:xfrm>
        </p:grpSpPr>
        <p:pic>
          <p:nvPicPr>
            <p:cNvPr id="4" name="Picture 19">
              <a:extLst>
                <a:ext uri="{FF2B5EF4-FFF2-40B4-BE49-F238E27FC236}">
                  <a16:creationId xmlns:a16="http://schemas.microsoft.com/office/drawing/2014/main" id="{F49FF0C4-807E-6794-AEF6-D05B6C71001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p:blipFill>
          <p:spPr bwMode="auto">
            <a:xfrm>
              <a:off x="1281840" y="5146430"/>
              <a:ext cx="572779" cy="5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4A92B050-A8A6-52BE-9A64-3F3F67C96EF9}"/>
                </a:ext>
              </a:extLst>
            </p:cNvPr>
            <p:cNvSpPr txBox="1"/>
            <p:nvPr/>
          </p:nvSpPr>
          <p:spPr>
            <a:xfrm>
              <a:off x="1221531" y="5738872"/>
              <a:ext cx="754993" cy="400109"/>
            </a:xfrm>
            <a:prstGeom prst="rect">
              <a:avLst/>
            </a:prstGeom>
            <a:noFill/>
          </p:spPr>
          <p:txBody>
            <a:bodyPr wrap="none" rtlCol="0">
              <a:spAutoFit/>
            </a:bodyPr>
            <a:lstStyle/>
            <a:p>
              <a:pPr defTabSz="685800" fontAlgn="auto">
                <a:spcBef>
                  <a:spcPts val="0"/>
                </a:spcBef>
                <a:spcAft>
                  <a:spcPts val="0"/>
                </a:spcAft>
              </a:pPr>
              <a:r>
                <a:rPr lang="en-BE" sz="1350">
                  <a:solidFill>
                    <a:srgbClr val="0F73C3"/>
                  </a:solidFill>
                  <a:latin typeface="Calibri" panose="020F0502020204030204"/>
                  <a:ea typeface="+mn-ea"/>
                  <a:cs typeface="+mn-cs"/>
                </a:rPr>
                <a:t>LTO 9</a:t>
              </a:r>
            </a:p>
          </p:txBody>
        </p:sp>
      </p:grpSp>
      <p:grpSp>
        <p:nvGrpSpPr>
          <p:cNvPr id="12" name="Group 11">
            <a:extLst>
              <a:ext uri="{FF2B5EF4-FFF2-40B4-BE49-F238E27FC236}">
                <a16:creationId xmlns:a16="http://schemas.microsoft.com/office/drawing/2014/main" id="{69FE67D8-7A80-8FB1-6766-DB7BD2F4B6D1}"/>
              </a:ext>
            </a:extLst>
          </p:cNvPr>
          <p:cNvGrpSpPr/>
          <p:nvPr/>
        </p:nvGrpSpPr>
        <p:grpSpPr>
          <a:xfrm>
            <a:off x="2569391" y="3855389"/>
            <a:ext cx="654410" cy="744414"/>
            <a:chOff x="1221531" y="5146430"/>
            <a:chExt cx="872546" cy="992551"/>
          </a:xfrm>
        </p:grpSpPr>
        <p:pic>
          <p:nvPicPr>
            <p:cNvPr id="13" name="Picture 19">
              <a:extLst>
                <a:ext uri="{FF2B5EF4-FFF2-40B4-BE49-F238E27FC236}">
                  <a16:creationId xmlns:a16="http://schemas.microsoft.com/office/drawing/2014/main" id="{EC44528A-BC65-D186-E588-162EA8EB6D0E}"/>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p:blipFill>
          <p:spPr bwMode="auto">
            <a:xfrm>
              <a:off x="1281840" y="5146430"/>
              <a:ext cx="572779" cy="5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360C488-E44E-7F4D-8F3C-FCC0FECB80CA}"/>
                </a:ext>
              </a:extLst>
            </p:cNvPr>
            <p:cNvSpPr txBox="1"/>
            <p:nvPr/>
          </p:nvSpPr>
          <p:spPr>
            <a:xfrm>
              <a:off x="1221531" y="5738872"/>
              <a:ext cx="872546" cy="400109"/>
            </a:xfrm>
            <a:prstGeom prst="rect">
              <a:avLst/>
            </a:prstGeom>
            <a:noFill/>
          </p:spPr>
          <p:txBody>
            <a:bodyPr wrap="none" rtlCol="0">
              <a:spAutoFit/>
            </a:bodyPr>
            <a:lstStyle/>
            <a:p>
              <a:pPr defTabSz="685800" fontAlgn="auto">
                <a:spcBef>
                  <a:spcPts val="0"/>
                </a:spcBef>
                <a:spcAft>
                  <a:spcPts val="0"/>
                </a:spcAft>
              </a:pPr>
              <a:r>
                <a:rPr lang="en-BE" sz="1350">
                  <a:solidFill>
                    <a:srgbClr val="0F73C3"/>
                  </a:solidFill>
                  <a:latin typeface="Calibri" panose="020F0502020204030204"/>
                  <a:ea typeface="+mn-ea"/>
                  <a:cs typeface="+mn-cs"/>
                </a:rPr>
                <a:t>LTO 11</a:t>
              </a:r>
            </a:p>
          </p:txBody>
        </p:sp>
      </p:grpSp>
      <p:pic>
        <p:nvPicPr>
          <p:cNvPr id="19" name="Picture 18" descr="A picture containing text, electronics, stereo&#10;&#10;Description automatically generated">
            <a:extLst>
              <a:ext uri="{FF2B5EF4-FFF2-40B4-BE49-F238E27FC236}">
                <a16:creationId xmlns:a16="http://schemas.microsoft.com/office/drawing/2014/main" id="{599A775A-81F0-45CC-71F3-B3D847C45B19}"/>
              </a:ext>
            </a:extLst>
          </p:cNvPr>
          <p:cNvPicPr>
            <a:picLocks noChangeAspect="1"/>
          </p:cNvPicPr>
          <p:nvPr/>
        </p:nvPicPr>
        <p:blipFill>
          <a:blip r:embed="rId3"/>
          <a:stretch>
            <a:fillRect/>
          </a:stretch>
        </p:blipFill>
        <p:spPr>
          <a:xfrm>
            <a:off x="6096018" y="2385201"/>
            <a:ext cx="929724" cy="347582"/>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006B83B5-7651-45A6-569A-4FC5DB8F3655}"/>
              </a:ext>
            </a:extLst>
          </p:cNvPr>
          <p:cNvSpPr txBox="1"/>
          <p:nvPr/>
        </p:nvSpPr>
        <p:spPr>
          <a:xfrm>
            <a:off x="5193378" y="2438825"/>
            <a:ext cx="981487" cy="300082"/>
          </a:xfrm>
          <a:prstGeom prst="rect">
            <a:avLst/>
          </a:prstGeom>
          <a:noFill/>
        </p:spPr>
        <p:txBody>
          <a:bodyPr wrap="none" rtlCol="0">
            <a:spAutoFit/>
          </a:bodyPr>
          <a:lstStyle/>
          <a:p>
            <a:pPr defTabSz="685800" fontAlgn="auto">
              <a:spcBef>
                <a:spcPts val="0"/>
              </a:spcBef>
              <a:spcAft>
                <a:spcPts val="0"/>
              </a:spcAft>
            </a:pPr>
            <a:r>
              <a:rPr lang="en-BE" sz="1350">
                <a:solidFill>
                  <a:srgbClr val="0F73C3"/>
                </a:solidFill>
                <a:latin typeface="Calibri" panose="020F0502020204030204"/>
                <a:ea typeface="+mn-ea"/>
                <a:cs typeface="+mn-cs"/>
              </a:rPr>
              <a:t>ActiveScale</a:t>
            </a:r>
          </a:p>
        </p:txBody>
      </p:sp>
      <p:pic>
        <p:nvPicPr>
          <p:cNvPr id="21" name="Imagen 35">
            <a:extLst>
              <a:ext uri="{FF2B5EF4-FFF2-40B4-BE49-F238E27FC236}">
                <a16:creationId xmlns:a16="http://schemas.microsoft.com/office/drawing/2014/main" id="{2FAC0614-6B42-65CB-1A61-016B455D7031}"/>
              </a:ext>
            </a:extLst>
          </p:cNvPr>
          <p:cNvPicPr>
            <a:picLocks noChangeAspect="1"/>
          </p:cNvPicPr>
          <p:nvPr/>
        </p:nvPicPr>
        <p:blipFill>
          <a:blip r:embed="rId4"/>
          <a:stretch>
            <a:fillRect/>
          </a:stretch>
        </p:blipFill>
        <p:spPr>
          <a:xfrm>
            <a:off x="1529013" y="1408375"/>
            <a:ext cx="864349" cy="548528"/>
          </a:xfrm>
          <a:prstGeom prst="rect">
            <a:avLst/>
          </a:prstGeom>
        </p:spPr>
      </p:pic>
      <p:sp>
        <p:nvSpPr>
          <p:cNvPr id="22" name="TextBox 21">
            <a:extLst>
              <a:ext uri="{FF2B5EF4-FFF2-40B4-BE49-F238E27FC236}">
                <a16:creationId xmlns:a16="http://schemas.microsoft.com/office/drawing/2014/main" id="{DF10C0F0-42A6-4F8F-1390-8F05824968EA}"/>
              </a:ext>
            </a:extLst>
          </p:cNvPr>
          <p:cNvSpPr txBox="1"/>
          <p:nvPr/>
        </p:nvSpPr>
        <p:spPr>
          <a:xfrm>
            <a:off x="365761" y="1506322"/>
            <a:ext cx="1231916" cy="300082"/>
          </a:xfrm>
          <a:prstGeom prst="rect">
            <a:avLst/>
          </a:prstGeom>
          <a:noFill/>
        </p:spPr>
        <p:txBody>
          <a:bodyPr wrap="square" rtlCol="0">
            <a:spAutoFit/>
          </a:bodyPr>
          <a:lstStyle/>
          <a:p>
            <a:pPr algn="r" defTabSz="685800" fontAlgn="auto">
              <a:spcBef>
                <a:spcPts val="0"/>
              </a:spcBef>
              <a:spcAft>
                <a:spcPts val="0"/>
              </a:spcAft>
            </a:pPr>
            <a:r>
              <a:rPr lang="en-BE" sz="1350">
                <a:solidFill>
                  <a:srgbClr val="0F73C3"/>
                </a:solidFill>
                <a:latin typeface="Calibri" panose="020F0502020204030204"/>
                <a:ea typeface="+mn-ea"/>
                <a:cs typeface="+mn-cs"/>
              </a:rPr>
              <a:t>Client</a:t>
            </a:r>
          </a:p>
        </p:txBody>
      </p:sp>
      <p:cxnSp>
        <p:nvCxnSpPr>
          <p:cNvPr id="24" name="Straight Connector 23">
            <a:extLst>
              <a:ext uri="{FF2B5EF4-FFF2-40B4-BE49-F238E27FC236}">
                <a16:creationId xmlns:a16="http://schemas.microsoft.com/office/drawing/2014/main" id="{CBA59C9E-C633-6516-C86F-E29D0754A6FD}"/>
              </a:ext>
            </a:extLst>
          </p:cNvPr>
          <p:cNvCxnSpPr>
            <a:cxnSpLocks/>
          </p:cNvCxnSpPr>
          <p:nvPr/>
        </p:nvCxnSpPr>
        <p:spPr>
          <a:xfrm>
            <a:off x="509954" y="1257300"/>
            <a:ext cx="8458200" cy="0"/>
          </a:xfrm>
          <a:prstGeom prst="line">
            <a:avLst/>
          </a:prstGeom>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8CCD0BDC-6307-3961-5D1A-15518614B5A6}"/>
              </a:ext>
            </a:extLst>
          </p:cNvPr>
          <p:cNvCxnSpPr>
            <a:cxnSpLocks/>
            <a:stCxn id="21" idx="2"/>
          </p:cNvCxnSpPr>
          <p:nvPr/>
        </p:nvCxnSpPr>
        <p:spPr>
          <a:xfrm>
            <a:off x="1961187" y="1956903"/>
            <a:ext cx="0" cy="526924"/>
          </a:xfrm>
          <a:prstGeom prst="line">
            <a:avLst/>
          </a:prstGeom>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F39EBBFC-CB26-E27D-38A0-49DB5ECC7F83}"/>
              </a:ext>
            </a:extLst>
          </p:cNvPr>
          <p:cNvSpPr txBox="1"/>
          <p:nvPr/>
        </p:nvSpPr>
        <p:spPr>
          <a:xfrm>
            <a:off x="2236179" y="1629117"/>
            <a:ext cx="1808829" cy="715581"/>
          </a:xfrm>
          <a:prstGeom prst="rect">
            <a:avLst/>
          </a:prstGeom>
          <a:noFill/>
        </p:spPr>
        <p:txBody>
          <a:bodyPr wrap="none" rtlCol="0">
            <a:spAutoFit/>
          </a:bodyPr>
          <a:lstStyle/>
          <a:p>
            <a:pPr defTabSz="685800" fontAlgn="auto">
              <a:spcBef>
                <a:spcPts val="0"/>
              </a:spcBef>
              <a:spcAft>
                <a:spcPts val="0"/>
              </a:spcAft>
            </a:pPr>
            <a:r>
              <a:rPr lang="en-GB" sz="1350" err="1">
                <a:solidFill>
                  <a:srgbClr val="0F73C3"/>
                </a:solidFill>
                <a:latin typeface="Calibri" panose="020F0502020204030204"/>
                <a:ea typeface="+mn-ea"/>
                <a:cs typeface="+mn-cs"/>
              </a:rPr>
              <a:t>myfile</a:t>
            </a:r>
            <a:r>
              <a:rPr lang="en-GB" sz="1350">
                <a:solidFill>
                  <a:srgbClr val="0F73C3"/>
                </a:solidFill>
                <a:latin typeface="Calibri" panose="020F0502020204030204"/>
                <a:ea typeface="+mn-ea"/>
                <a:cs typeface="+mn-cs"/>
              </a:rPr>
              <a:t> </a:t>
            </a:r>
            <a:r>
              <a:rPr lang="en-GB" sz="1350">
                <a:solidFill>
                  <a:srgbClr val="0F73C3"/>
                </a:solidFill>
                <a:latin typeface="Calibri" panose="020F0502020204030204"/>
                <a:ea typeface="+mn-ea"/>
                <a:cs typeface="+mn-cs"/>
                <a:sym typeface="Wingdings" pitchFamily="2" charset="2"/>
              </a:rPr>
              <a:t> tape=A00001</a:t>
            </a:r>
            <a:br>
              <a:rPr lang="en-GB" sz="1350">
                <a:solidFill>
                  <a:srgbClr val="0F73C3"/>
                </a:solidFill>
                <a:latin typeface="Calibri" panose="020F0502020204030204"/>
                <a:ea typeface="+mn-ea"/>
                <a:cs typeface="+mn-cs"/>
                <a:sym typeface="Wingdings" pitchFamily="2" charset="2"/>
              </a:rPr>
            </a:br>
            <a:r>
              <a:rPr lang="en-GB" sz="1350">
                <a:solidFill>
                  <a:srgbClr val="0F73C3"/>
                </a:solidFill>
                <a:latin typeface="Calibri" panose="020F0502020204030204"/>
                <a:ea typeface="+mn-ea"/>
                <a:cs typeface="+mn-cs"/>
                <a:sym typeface="Wingdings" pitchFamily="2" charset="2"/>
              </a:rPr>
              <a:t>	LBA=7</a:t>
            </a:r>
            <a:br>
              <a:rPr lang="en-GB" sz="1350">
                <a:solidFill>
                  <a:srgbClr val="0F73C3"/>
                </a:solidFill>
                <a:latin typeface="Calibri" panose="020F0502020204030204"/>
                <a:ea typeface="+mn-ea"/>
                <a:cs typeface="+mn-cs"/>
                <a:sym typeface="Wingdings" pitchFamily="2" charset="2"/>
              </a:rPr>
            </a:br>
            <a:r>
              <a:rPr lang="en-GB" sz="1350">
                <a:solidFill>
                  <a:srgbClr val="0F73C3"/>
                </a:solidFill>
                <a:latin typeface="Calibri" panose="020F0502020204030204"/>
                <a:ea typeface="+mn-ea"/>
                <a:cs typeface="+mn-cs"/>
                <a:sym typeface="Wingdings" pitchFamily="2" charset="2"/>
              </a:rPr>
              <a:t>                      </a:t>
            </a:r>
            <a:endParaRPr lang="en-BE" sz="1350">
              <a:solidFill>
                <a:srgbClr val="0F73C3"/>
              </a:solidFill>
              <a:latin typeface="Calibri" panose="020F0502020204030204"/>
              <a:ea typeface="+mn-ea"/>
              <a:cs typeface="+mn-cs"/>
            </a:endParaRPr>
          </a:p>
        </p:txBody>
      </p:sp>
      <p:cxnSp>
        <p:nvCxnSpPr>
          <p:cNvPr id="31" name="Straight Connector 30">
            <a:extLst>
              <a:ext uri="{FF2B5EF4-FFF2-40B4-BE49-F238E27FC236}">
                <a16:creationId xmlns:a16="http://schemas.microsoft.com/office/drawing/2014/main" id="{16F3DB1B-84F5-26CC-A57F-83977AD3518A}"/>
              </a:ext>
            </a:extLst>
          </p:cNvPr>
          <p:cNvCxnSpPr>
            <a:cxnSpLocks/>
            <a:endCxn id="4" idx="0"/>
          </p:cNvCxnSpPr>
          <p:nvPr/>
        </p:nvCxnSpPr>
        <p:spPr>
          <a:xfrm flipH="1">
            <a:off x="1176175" y="2483827"/>
            <a:ext cx="785012" cy="1371560"/>
          </a:xfrm>
          <a:prstGeom prst="line">
            <a:avLst/>
          </a:prstGeom>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DCB38D4F-E22A-D616-B699-14FBB2711190}"/>
              </a:ext>
            </a:extLst>
          </p:cNvPr>
          <p:cNvCxnSpPr>
            <a:cxnSpLocks/>
            <a:endCxn id="13" idx="0"/>
          </p:cNvCxnSpPr>
          <p:nvPr/>
        </p:nvCxnSpPr>
        <p:spPr>
          <a:xfrm>
            <a:off x="1961187" y="2483827"/>
            <a:ext cx="868229" cy="1371560"/>
          </a:xfrm>
          <a:prstGeom prst="line">
            <a:avLst/>
          </a:prstGeom>
          <a:ln/>
        </p:spPr>
        <p:style>
          <a:lnRef idx="1">
            <a:schemeClr val="dk1"/>
          </a:lnRef>
          <a:fillRef idx="0">
            <a:schemeClr val="dk1"/>
          </a:fillRef>
          <a:effectRef idx="0">
            <a:schemeClr val="dk1"/>
          </a:effectRef>
          <a:fontRef idx="minor">
            <a:schemeClr val="tx1"/>
          </a:fontRef>
        </p:style>
      </p:cxnSp>
      <p:grpSp>
        <p:nvGrpSpPr>
          <p:cNvPr id="43" name="Group 42">
            <a:extLst>
              <a:ext uri="{FF2B5EF4-FFF2-40B4-BE49-F238E27FC236}">
                <a16:creationId xmlns:a16="http://schemas.microsoft.com/office/drawing/2014/main" id="{9BB16167-F502-DB0A-3883-6312972FBB88}"/>
              </a:ext>
            </a:extLst>
          </p:cNvPr>
          <p:cNvGrpSpPr/>
          <p:nvPr/>
        </p:nvGrpSpPr>
        <p:grpSpPr>
          <a:xfrm>
            <a:off x="5519696" y="3875051"/>
            <a:ext cx="566245" cy="744414"/>
            <a:chOff x="1221531" y="5146430"/>
            <a:chExt cx="754993" cy="992551"/>
          </a:xfrm>
        </p:grpSpPr>
        <p:pic>
          <p:nvPicPr>
            <p:cNvPr id="44" name="Picture 19">
              <a:extLst>
                <a:ext uri="{FF2B5EF4-FFF2-40B4-BE49-F238E27FC236}">
                  <a16:creationId xmlns:a16="http://schemas.microsoft.com/office/drawing/2014/main" id="{049D0603-0901-A621-83E6-D090C1C9A322}"/>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p:blipFill>
          <p:spPr bwMode="auto">
            <a:xfrm>
              <a:off x="1281840" y="5146430"/>
              <a:ext cx="572779" cy="5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BE0F9EB0-E8D4-6A46-0A57-462F436CCD2A}"/>
                </a:ext>
              </a:extLst>
            </p:cNvPr>
            <p:cNvSpPr txBox="1"/>
            <p:nvPr/>
          </p:nvSpPr>
          <p:spPr>
            <a:xfrm>
              <a:off x="1221531" y="5738872"/>
              <a:ext cx="754993" cy="400109"/>
            </a:xfrm>
            <a:prstGeom prst="rect">
              <a:avLst/>
            </a:prstGeom>
            <a:noFill/>
          </p:spPr>
          <p:txBody>
            <a:bodyPr wrap="none" rtlCol="0">
              <a:spAutoFit/>
            </a:bodyPr>
            <a:lstStyle/>
            <a:p>
              <a:pPr defTabSz="685800" fontAlgn="auto">
                <a:spcBef>
                  <a:spcPts val="0"/>
                </a:spcBef>
                <a:spcAft>
                  <a:spcPts val="0"/>
                </a:spcAft>
              </a:pPr>
              <a:r>
                <a:rPr lang="en-BE" sz="1350">
                  <a:solidFill>
                    <a:srgbClr val="0F73C3"/>
                  </a:solidFill>
                  <a:latin typeface="Calibri" panose="020F0502020204030204"/>
                  <a:ea typeface="+mn-ea"/>
                  <a:cs typeface="+mn-cs"/>
                </a:rPr>
                <a:t>LTO 9</a:t>
              </a:r>
            </a:p>
          </p:txBody>
        </p:sp>
      </p:grpSp>
      <p:grpSp>
        <p:nvGrpSpPr>
          <p:cNvPr id="46" name="Group 45">
            <a:extLst>
              <a:ext uri="{FF2B5EF4-FFF2-40B4-BE49-F238E27FC236}">
                <a16:creationId xmlns:a16="http://schemas.microsoft.com/office/drawing/2014/main" id="{4752A164-5606-A2C5-96E4-83E0F2344D2C}"/>
              </a:ext>
            </a:extLst>
          </p:cNvPr>
          <p:cNvGrpSpPr/>
          <p:nvPr/>
        </p:nvGrpSpPr>
        <p:grpSpPr>
          <a:xfrm>
            <a:off x="7172937" y="3875051"/>
            <a:ext cx="654410" cy="744414"/>
            <a:chOff x="1221531" y="5146430"/>
            <a:chExt cx="872546" cy="992551"/>
          </a:xfrm>
        </p:grpSpPr>
        <p:pic>
          <p:nvPicPr>
            <p:cNvPr id="47" name="Picture 19">
              <a:extLst>
                <a:ext uri="{FF2B5EF4-FFF2-40B4-BE49-F238E27FC236}">
                  <a16:creationId xmlns:a16="http://schemas.microsoft.com/office/drawing/2014/main" id="{B75138FC-5E95-D61A-A972-2C14BBE0F6F6}"/>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p:blipFill>
          <p:spPr bwMode="auto">
            <a:xfrm>
              <a:off x="1281840" y="5146430"/>
              <a:ext cx="572779" cy="5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a:extLst>
                <a:ext uri="{FF2B5EF4-FFF2-40B4-BE49-F238E27FC236}">
                  <a16:creationId xmlns:a16="http://schemas.microsoft.com/office/drawing/2014/main" id="{BB065CF0-1A16-3491-11A2-F401711380E3}"/>
                </a:ext>
              </a:extLst>
            </p:cNvPr>
            <p:cNvSpPr txBox="1"/>
            <p:nvPr/>
          </p:nvSpPr>
          <p:spPr>
            <a:xfrm>
              <a:off x="1221531" y="5738872"/>
              <a:ext cx="872546" cy="400109"/>
            </a:xfrm>
            <a:prstGeom prst="rect">
              <a:avLst/>
            </a:prstGeom>
            <a:noFill/>
          </p:spPr>
          <p:txBody>
            <a:bodyPr wrap="none" rtlCol="0">
              <a:spAutoFit/>
            </a:bodyPr>
            <a:lstStyle/>
            <a:p>
              <a:pPr defTabSz="685800" fontAlgn="auto">
                <a:spcBef>
                  <a:spcPts val="0"/>
                </a:spcBef>
                <a:spcAft>
                  <a:spcPts val="0"/>
                </a:spcAft>
              </a:pPr>
              <a:r>
                <a:rPr lang="en-BE" sz="1350">
                  <a:solidFill>
                    <a:srgbClr val="0F73C3"/>
                  </a:solidFill>
                  <a:latin typeface="Calibri" panose="020F0502020204030204"/>
                  <a:ea typeface="+mn-ea"/>
                  <a:cs typeface="+mn-cs"/>
                </a:rPr>
                <a:t>LTO 11</a:t>
              </a:r>
            </a:p>
          </p:txBody>
        </p:sp>
      </p:grpSp>
      <p:pic>
        <p:nvPicPr>
          <p:cNvPr id="49" name="Imagen 35">
            <a:extLst>
              <a:ext uri="{FF2B5EF4-FFF2-40B4-BE49-F238E27FC236}">
                <a16:creationId xmlns:a16="http://schemas.microsoft.com/office/drawing/2014/main" id="{E3D6C073-F88C-2D97-E24E-9268D667AA68}"/>
              </a:ext>
            </a:extLst>
          </p:cNvPr>
          <p:cNvPicPr>
            <a:picLocks noChangeAspect="1"/>
          </p:cNvPicPr>
          <p:nvPr/>
        </p:nvPicPr>
        <p:blipFill>
          <a:blip r:embed="rId4"/>
          <a:stretch>
            <a:fillRect/>
          </a:stretch>
        </p:blipFill>
        <p:spPr>
          <a:xfrm>
            <a:off x="6132558" y="1428038"/>
            <a:ext cx="864349" cy="548528"/>
          </a:xfrm>
          <a:prstGeom prst="rect">
            <a:avLst/>
          </a:prstGeom>
        </p:spPr>
      </p:pic>
      <p:cxnSp>
        <p:nvCxnSpPr>
          <p:cNvPr id="51" name="Straight Connector 50">
            <a:extLst>
              <a:ext uri="{FF2B5EF4-FFF2-40B4-BE49-F238E27FC236}">
                <a16:creationId xmlns:a16="http://schemas.microsoft.com/office/drawing/2014/main" id="{ACEDB6FA-2B8C-C439-A208-BC137469B2D0}"/>
              </a:ext>
            </a:extLst>
          </p:cNvPr>
          <p:cNvCxnSpPr>
            <a:cxnSpLocks/>
            <a:stCxn id="49" idx="2"/>
            <a:endCxn id="19" idx="0"/>
          </p:cNvCxnSpPr>
          <p:nvPr/>
        </p:nvCxnSpPr>
        <p:spPr>
          <a:xfrm flipH="1">
            <a:off x="6560880" y="1976566"/>
            <a:ext cx="3853" cy="408635"/>
          </a:xfrm>
          <a:prstGeom prst="line">
            <a:avLst/>
          </a:prstGeom>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7A7E2796-6188-424A-0028-B714914561C8}"/>
              </a:ext>
            </a:extLst>
          </p:cNvPr>
          <p:cNvCxnSpPr>
            <a:cxnSpLocks/>
            <a:stCxn id="19" idx="2"/>
            <a:endCxn id="44" idx="0"/>
          </p:cNvCxnSpPr>
          <p:nvPr/>
        </p:nvCxnSpPr>
        <p:spPr>
          <a:xfrm flipH="1">
            <a:off x="5779720" y="2732782"/>
            <a:ext cx="781160" cy="1142267"/>
          </a:xfrm>
          <a:prstGeom prst="line">
            <a:avLst/>
          </a:prstGeom>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96C2551A-9D16-B75C-3429-119AA1A57BF0}"/>
              </a:ext>
            </a:extLst>
          </p:cNvPr>
          <p:cNvCxnSpPr>
            <a:cxnSpLocks/>
            <a:stCxn id="19" idx="2"/>
            <a:endCxn id="47" idx="0"/>
          </p:cNvCxnSpPr>
          <p:nvPr/>
        </p:nvCxnSpPr>
        <p:spPr>
          <a:xfrm>
            <a:off x="6560881" y="2732782"/>
            <a:ext cx="872081" cy="1142267"/>
          </a:xfrm>
          <a:prstGeom prst="line">
            <a:avLst/>
          </a:prstGeom>
          <a:ln/>
        </p:spPr>
        <p:style>
          <a:lnRef idx="1">
            <a:schemeClr val="dk1"/>
          </a:lnRef>
          <a:fillRef idx="0">
            <a:schemeClr val="dk1"/>
          </a:fillRef>
          <a:effectRef idx="0">
            <a:schemeClr val="dk1"/>
          </a:effectRef>
          <a:fontRef idx="minor">
            <a:schemeClr val="tx1"/>
          </a:fontRef>
        </p:style>
      </p:cxnSp>
      <p:pic>
        <p:nvPicPr>
          <p:cNvPr id="61" name="Picture 60">
            <a:extLst>
              <a:ext uri="{FF2B5EF4-FFF2-40B4-BE49-F238E27FC236}">
                <a16:creationId xmlns:a16="http://schemas.microsoft.com/office/drawing/2014/main" id="{6C57BD30-B2D8-73F7-6768-2FCDDCB0C2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07341" y="3303916"/>
            <a:ext cx="511396" cy="1371560"/>
          </a:xfrm>
          <a:prstGeom prst="rect">
            <a:avLst/>
          </a:prstGeom>
        </p:spPr>
      </p:pic>
      <p:pic>
        <p:nvPicPr>
          <p:cNvPr id="63" name="Picture 62">
            <a:extLst>
              <a:ext uri="{FF2B5EF4-FFF2-40B4-BE49-F238E27FC236}">
                <a16:creationId xmlns:a16="http://schemas.microsoft.com/office/drawing/2014/main" id="{8198C014-24C7-F9C4-5086-E164E8BB1B3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5550" y="3303916"/>
            <a:ext cx="511396" cy="1371560"/>
          </a:xfrm>
          <a:prstGeom prst="rect">
            <a:avLst/>
          </a:prstGeom>
        </p:spPr>
      </p:pic>
      <p:pic>
        <p:nvPicPr>
          <p:cNvPr id="64" name="Picture 63">
            <a:extLst>
              <a:ext uri="{FF2B5EF4-FFF2-40B4-BE49-F238E27FC236}">
                <a16:creationId xmlns:a16="http://schemas.microsoft.com/office/drawing/2014/main" id="{2F4C5534-7AED-E777-E926-828DECB7D5B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83491" y="3303916"/>
            <a:ext cx="511396" cy="1371560"/>
          </a:xfrm>
          <a:prstGeom prst="rect">
            <a:avLst/>
          </a:prstGeom>
        </p:spPr>
      </p:pic>
      <p:pic>
        <p:nvPicPr>
          <p:cNvPr id="65" name="Picture 64">
            <a:extLst>
              <a:ext uri="{FF2B5EF4-FFF2-40B4-BE49-F238E27FC236}">
                <a16:creationId xmlns:a16="http://schemas.microsoft.com/office/drawing/2014/main" id="{FA8963E5-CC36-DAEB-0A08-56B98CDF6D3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71699" y="3303916"/>
            <a:ext cx="511396" cy="1371560"/>
          </a:xfrm>
          <a:prstGeom prst="rect">
            <a:avLst/>
          </a:prstGeom>
        </p:spPr>
      </p:pic>
      <p:sp>
        <p:nvSpPr>
          <p:cNvPr id="66" name="TextBox 65">
            <a:extLst>
              <a:ext uri="{FF2B5EF4-FFF2-40B4-BE49-F238E27FC236}">
                <a16:creationId xmlns:a16="http://schemas.microsoft.com/office/drawing/2014/main" id="{CEAFEF1E-7ACC-9966-1AC4-8C1F233C638A}"/>
              </a:ext>
            </a:extLst>
          </p:cNvPr>
          <p:cNvSpPr txBox="1"/>
          <p:nvPr/>
        </p:nvSpPr>
        <p:spPr>
          <a:xfrm>
            <a:off x="5024396" y="1524162"/>
            <a:ext cx="1231916" cy="300082"/>
          </a:xfrm>
          <a:prstGeom prst="rect">
            <a:avLst/>
          </a:prstGeom>
          <a:noFill/>
        </p:spPr>
        <p:txBody>
          <a:bodyPr wrap="square" rtlCol="0">
            <a:spAutoFit/>
          </a:bodyPr>
          <a:lstStyle/>
          <a:p>
            <a:pPr algn="r" defTabSz="685800" fontAlgn="auto">
              <a:spcBef>
                <a:spcPts val="0"/>
              </a:spcBef>
              <a:spcAft>
                <a:spcPts val="0"/>
              </a:spcAft>
            </a:pPr>
            <a:r>
              <a:rPr lang="en-BE" sz="1350">
                <a:solidFill>
                  <a:srgbClr val="0F73C3"/>
                </a:solidFill>
                <a:latin typeface="Calibri" panose="020F0502020204030204"/>
                <a:ea typeface="+mn-ea"/>
                <a:cs typeface="+mn-cs"/>
              </a:rPr>
              <a:t>Client</a:t>
            </a:r>
          </a:p>
        </p:txBody>
      </p:sp>
      <p:sp>
        <p:nvSpPr>
          <p:cNvPr id="67" name="TextBox 66">
            <a:extLst>
              <a:ext uri="{FF2B5EF4-FFF2-40B4-BE49-F238E27FC236}">
                <a16:creationId xmlns:a16="http://schemas.microsoft.com/office/drawing/2014/main" id="{52FBA008-EB4D-4AC3-4CBA-1F36538FC151}"/>
              </a:ext>
            </a:extLst>
          </p:cNvPr>
          <p:cNvSpPr txBox="1"/>
          <p:nvPr/>
        </p:nvSpPr>
        <p:spPr>
          <a:xfrm>
            <a:off x="6907822" y="1620187"/>
            <a:ext cx="2114681" cy="715581"/>
          </a:xfrm>
          <a:prstGeom prst="rect">
            <a:avLst/>
          </a:prstGeom>
          <a:noFill/>
        </p:spPr>
        <p:txBody>
          <a:bodyPr wrap="none" rtlCol="0">
            <a:spAutoFit/>
          </a:bodyPr>
          <a:lstStyle/>
          <a:p>
            <a:pPr defTabSz="685800" fontAlgn="auto">
              <a:spcBef>
                <a:spcPts val="0"/>
              </a:spcBef>
              <a:spcAft>
                <a:spcPts val="0"/>
              </a:spcAft>
            </a:pPr>
            <a:r>
              <a:rPr lang="en-GB" sz="1350" err="1">
                <a:solidFill>
                  <a:srgbClr val="0F73C3"/>
                </a:solidFill>
                <a:latin typeface="Calibri" panose="020F0502020204030204"/>
                <a:ea typeface="+mn-ea"/>
                <a:cs typeface="+mn-cs"/>
              </a:rPr>
              <a:t>myfile</a:t>
            </a:r>
            <a:r>
              <a:rPr lang="en-GB" sz="1350">
                <a:solidFill>
                  <a:srgbClr val="0F73C3"/>
                </a:solidFill>
                <a:latin typeface="Calibri" panose="020F0502020204030204"/>
                <a:ea typeface="+mn-ea"/>
                <a:cs typeface="+mn-cs"/>
              </a:rPr>
              <a:t> </a:t>
            </a:r>
            <a:r>
              <a:rPr lang="en-GB" sz="1350">
                <a:solidFill>
                  <a:srgbClr val="0F73C3"/>
                </a:solidFill>
                <a:latin typeface="Calibri" panose="020F0502020204030204"/>
                <a:ea typeface="+mn-ea"/>
                <a:cs typeface="+mn-cs"/>
                <a:sym typeface="Wingdings" pitchFamily="2" charset="2"/>
              </a:rPr>
              <a:t> bucket=media</a:t>
            </a:r>
            <a:br>
              <a:rPr lang="en-GB" sz="1350">
                <a:solidFill>
                  <a:srgbClr val="0F73C3"/>
                </a:solidFill>
                <a:latin typeface="Calibri" panose="020F0502020204030204"/>
                <a:ea typeface="+mn-ea"/>
                <a:cs typeface="+mn-cs"/>
                <a:sym typeface="Wingdings" pitchFamily="2" charset="2"/>
              </a:rPr>
            </a:br>
            <a:r>
              <a:rPr lang="en-GB" sz="1350">
                <a:solidFill>
                  <a:srgbClr val="0F73C3"/>
                </a:solidFill>
                <a:latin typeface="Calibri" panose="020F0502020204030204"/>
                <a:ea typeface="+mn-ea"/>
                <a:cs typeface="+mn-cs"/>
                <a:sym typeface="Wingdings" pitchFamily="2" charset="2"/>
              </a:rPr>
              <a:t>	object=my-object</a:t>
            </a:r>
            <a:br>
              <a:rPr lang="en-GB" sz="1350">
                <a:solidFill>
                  <a:srgbClr val="0F73C3"/>
                </a:solidFill>
                <a:latin typeface="Calibri" panose="020F0502020204030204"/>
                <a:ea typeface="+mn-ea"/>
                <a:cs typeface="+mn-cs"/>
                <a:sym typeface="Wingdings" pitchFamily="2" charset="2"/>
              </a:rPr>
            </a:br>
            <a:r>
              <a:rPr lang="en-GB" sz="1350">
                <a:solidFill>
                  <a:srgbClr val="0F73C3"/>
                </a:solidFill>
                <a:latin typeface="Calibri" panose="020F0502020204030204"/>
                <a:ea typeface="+mn-ea"/>
                <a:cs typeface="+mn-cs"/>
                <a:sym typeface="Wingdings" pitchFamily="2" charset="2"/>
              </a:rPr>
              <a:t>                      </a:t>
            </a:r>
            <a:endParaRPr lang="en-BE" sz="1350">
              <a:solidFill>
                <a:srgbClr val="0F73C3"/>
              </a:solidFill>
              <a:latin typeface="Calibri" panose="020F0502020204030204"/>
              <a:ea typeface="+mn-ea"/>
              <a:cs typeface="+mn-cs"/>
            </a:endParaRPr>
          </a:p>
        </p:txBody>
      </p:sp>
      <p:sp>
        <p:nvSpPr>
          <p:cNvPr id="68" name="TextBox 67">
            <a:extLst>
              <a:ext uri="{FF2B5EF4-FFF2-40B4-BE49-F238E27FC236}">
                <a16:creationId xmlns:a16="http://schemas.microsoft.com/office/drawing/2014/main" id="{671C7BEC-EB77-5281-EE2D-228CAE9F2A53}"/>
              </a:ext>
            </a:extLst>
          </p:cNvPr>
          <p:cNvSpPr txBox="1"/>
          <p:nvPr/>
        </p:nvSpPr>
        <p:spPr>
          <a:xfrm>
            <a:off x="7065700" y="2577325"/>
            <a:ext cx="2083712" cy="715581"/>
          </a:xfrm>
          <a:prstGeom prst="rect">
            <a:avLst/>
          </a:prstGeom>
          <a:noFill/>
        </p:spPr>
        <p:txBody>
          <a:bodyPr wrap="none" rtlCol="0">
            <a:spAutoFit/>
          </a:bodyPr>
          <a:lstStyle/>
          <a:p>
            <a:pPr defTabSz="685800" fontAlgn="auto">
              <a:spcBef>
                <a:spcPts val="0"/>
              </a:spcBef>
              <a:spcAft>
                <a:spcPts val="0"/>
              </a:spcAft>
            </a:pPr>
            <a:r>
              <a:rPr lang="en-GB" sz="1350">
                <a:solidFill>
                  <a:srgbClr val="0F73C3"/>
                </a:solidFill>
                <a:latin typeface="Calibri" panose="020F0502020204030204"/>
                <a:ea typeface="+mn-ea"/>
                <a:cs typeface="+mn-cs"/>
                <a:sym typeface="Wingdings" pitchFamily="2" charset="2"/>
              </a:rPr>
              <a:t>my-object  tape=A00001</a:t>
            </a:r>
            <a:br>
              <a:rPr lang="en-GB" sz="1350">
                <a:solidFill>
                  <a:srgbClr val="0F73C3"/>
                </a:solidFill>
                <a:latin typeface="Calibri" panose="020F0502020204030204"/>
                <a:ea typeface="+mn-ea"/>
                <a:cs typeface="+mn-cs"/>
                <a:sym typeface="Wingdings" pitchFamily="2" charset="2"/>
              </a:rPr>
            </a:br>
            <a:r>
              <a:rPr lang="en-GB" sz="1350">
                <a:solidFill>
                  <a:srgbClr val="0F73C3"/>
                </a:solidFill>
                <a:latin typeface="Calibri" panose="020F0502020204030204"/>
                <a:ea typeface="+mn-ea"/>
                <a:cs typeface="+mn-cs"/>
                <a:sym typeface="Wingdings" pitchFamily="2" charset="2"/>
              </a:rPr>
              <a:t>	      LBA=7</a:t>
            </a:r>
            <a:br>
              <a:rPr lang="en-GB" sz="1350">
                <a:solidFill>
                  <a:srgbClr val="0F73C3"/>
                </a:solidFill>
                <a:latin typeface="Calibri" panose="020F0502020204030204"/>
                <a:ea typeface="+mn-ea"/>
                <a:cs typeface="+mn-cs"/>
                <a:sym typeface="Wingdings" pitchFamily="2" charset="2"/>
              </a:rPr>
            </a:br>
            <a:r>
              <a:rPr lang="en-GB" sz="1350">
                <a:solidFill>
                  <a:srgbClr val="0F73C3"/>
                </a:solidFill>
                <a:latin typeface="Calibri" panose="020F0502020204030204"/>
                <a:ea typeface="+mn-ea"/>
                <a:cs typeface="+mn-cs"/>
                <a:sym typeface="Wingdings" pitchFamily="2" charset="2"/>
              </a:rPr>
              <a:t>                      </a:t>
            </a:r>
            <a:endParaRPr lang="en-BE" sz="1350">
              <a:solidFill>
                <a:srgbClr val="0F73C3"/>
              </a:solidFill>
              <a:latin typeface="Calibri" panose="020F0502020204030204"/>
              <a:ea typeface="+mn-ea"/>
              <a:cs typeface="+mn-cs"/>
            </a:endParaRPr>
          </a:p>
        </p:txBody>
      </p:sp>
      <p:sp>
        <p:nvSpPr>
          <p:cNvPr id="69" name="Down Arrow 68">
            <a:extLst>
              <a:ext uri="{FF2B5EF4-FFF2-40B4-BE49-F238E27FC236}">
                <a16:creationId xmlns:a16="http://schemas.microsoft.com/office/drawing/2014/main" id="{5DF0D9DD-E2C4-95D1-EB8D-AF545EDEB321}"/>
              </a:ext>
            </a:extLst>
          </p:cNvPr>
          <p:cNvSpPr/>
          <p:nvPr/>
        </p:nvSpPr>
        <p:spPr>
          <a:xfrm rot="12716663">
            <a:off x="1195974" y="1923830"/>
            <a:ext cx="375557" cy="1570269"/>
          </a:xfrm>
          <a:prstGeom prst="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BE" sz="1200">
              <a:solidFill>
                <a:srgbClr val="FFFFFF"/>
              </a:solidFill>
              <a:latin typeface="Calibri" panose="020F0502020204030204"/>
            </a:endParaRPr>
          </a:p>
        </p:txBody>
      </p:sp>
      <p:sp>
        <p:nvSpPr>
          <p:cNvPr id="75" name="Down Arrow 74">
            <a:extLst>
              <a:ext uri="{FF2B5EF4-FFF2-40B4-BE49-F238E27FC236}">
                <a16:creationId xmlns:a16="http://schemas.microsoft.com/office/drawing/2014/main" id="{DC1852BA-3534-7694-FC79-18A30316D9F8}"/>
              </a:ext>
            </a:extLst>
          </p:cNvPr>
          <p:cNvSpPr/>
          <p:nvPr/>
        </p:nvSpPr>
        <p:spPr>
          <a:xfrm rot="19518140">
            <a:off x="2481001" y="1905208"/>
            <a:ext cx="375557" cy="1570269"/>
          </a:xfrm>
          <a:prstGeom prst="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BE" sz="1200">
              <a:solidFill>
                <a:srgbClr val="FFFFFF"/>
              </a:solidFill>
              <a:latin typeface="Calibri" panose="020F0502020204030204"/>
            </a:endParaRPr>
          </a:p>
        </p:txBody>
      </p:sp>
      <p:sp>
        <p:nvSpPr>
          <p:cNvPr id="76" name="Down Arrow 75">
            <a:extLst>
              <a:ext uri="{FF2B5EF4-FFF2-40B4-BE49-F238E27FC236}">
                <a16:creationId xmlns:a16="http://schemas.microsoft.com/office/drawing/2014/main" id="{8B0BE6DB-26DC-12D4-1963-4110AEF7C598}"/>
              </a:ext>
            </a:extLst>
          </p:cNvPr>
          <p:cNvSpPr/>
          <p:nvPr/>
        </p:nvSpPr>
        <p:spPr>
          <a:xfrm rot="12888330">
            <a:off x="5721624" y="2719471"/>
            <a:ext cx="375557" cy="968336"/>
          </a:xfrm>
          <a:prstGeom prst="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BE" sz="1200">
              <a:solidFill>
                <a:srgbClr val="FFFFFF"/>
              </a:solidFill>
              <a:latin typeface="Calibri" panose="020F0502020204030204"/>
            </a:endParaRPr>
          </a:p>
        </p:txBody>
      </p:sp>
      <p:sp>
        <p:nvSpPr>
          <p:cNvPr id="77" name="Down Arrow 76">
            <a:extLst>
              <a:ext uri="{FF2B5EF4-FFF2-40B4-BE49-F238E27FC236}">
                <a16:creationId xmlns:a16="http://schemas.microsoft.com/office/drawing/2014/main" id="{9B674B4C-21EC-CE24-10F6-C1E8FF337D6E}"/>
              </a:ext>
            </a:extLst>
          </p:cNvPr>
          <p:cNvSpPr/>
          <p:nvPr/>
        </p:nvSpPr>
        <p:spPr>
          <a:xfrm rot="19243540">
            <a:off x="7082809" y="2733558"/>
            <a:ext cx="375557" cy="925586"/>
          </a:xfrm>
          <a:prstGeom prst="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BE" sz="1200">
              <a:solidFill>
                <a:srgbClr val="FFFFFF"/>
              </a:solidFill>
              <a:latin typeface="Calibri" panose="020F0502020204030204"/>
            </a:endParaRPr>
          </a:p>
        </p:txBody>
      </p:sp>
      <p:sp>
        <p:nvSpPr>
          <p:cNvPr id="78" name="Rectangle 77">
            <a:extLst>
              <a:ext uri="{FF2B5EF4-FFF2-40B4-BE49-F238E27FC236}">
                <a16:creationId xmlns:a16="http://schemas.microsoft.com/office/drawing/2014/main" id="{8D82BE69-BAAD-99F3-4009-7075D5354C54}"/>
              </a:ext>
            </a:extLst>
          </p:cNvPr>
          <p:cNvSpPr/>
          <p:nvPr/>
        </p:nvSpPr>
        <p:spPr>
          <a:xfrm>
            <a:off x="6140384" y="3131244"/>
            <a:ext cx="929724" cy="845084"/>
          </a:xfrm>
          <a:prstGeom prst="rect">
            <a:avLst/>
          </a:prstGeom>
          <a:solidFill>
            <a:srgbClr val="00B6F1">
              <a:alpha val="50196"/>
            </a:srgbClr>
          </a:solidFill>
          <a:ln w="762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en-BE" sz="1200">
                <a:solidFill>
                  <a:srgbClr val="0F73C3"/>
                </a:solidFill>
                <a:latin typeface="Calibri" panose="020F0502020204030204"/>
              </a:rPr>
              <a:t>Automatic</a:t>
            </a:r>
            <a:br>
              <a:rPr lang="en-BE" sz="1200">
                <a:solidFill>
                  <a:srgbClr val="0F73C3"/>
                </a:solidFill>
                <a:latin typeface="Calibri" panose="020F0502020204030204"/>
              </a:rPr>
            </a:br>
            <a:r>
              <a:rPr lang="en-BE" sz="1200">
                <a:solidFill>
                  <a:srgbClr val="0F73C3"/>
                </a:solidFill>
                <a:latin typeface="Calibri" panose="020F0502020204030204"/>
              </a:rPr>
              <a:t>Throttled</a:t>
            </a:r>
          </a:p>
          <a:p>
            <a:pPr algn="ctr" defTabSz="685800" fontAlgn="auto">
              <a:spcBef>
                <a:spcPts val="0"/>
              </a:spcBef>
              <a:spcAft>
                <a:spcPts val="0"/>
              </a:spcAft>
            </a:pPr>
            <a:r>
              <a:rPr lang="en-BE" sz="1200">
                <a:solidFill>
                  <a:srgbClr val="0F73C3"/>
                </a:solidFill>
                <a:latin typeface="Calibri" panose="020F0502020204030204"/>
              </a:rPr>
              <a:t>Background Process</a:t>
            </a:r>
          </a:p>
        </p:txBody>
      </p:sp>
      <p:sp>
        <p:nvSpPr>
          <p:cNvPr id="5" name="TextBox 4">
            <a:extLst>
              <a:ext uri="{FF2B5EF4-FFF2-40B4-BE49-F238E27FC236}">
                <a16:creationId xmlns:a16="http://schemas.microsoft.com/office/drawing/2014/main" id="{8A598D4F-9E0C-C950-AA8F-C4A9C025B13C}"/>
              </a:ext>
            </a:extLst>
          </p:cNvPr>
          <p:cNvSpPr txBox="1"/>
          <p:nvPr/>
        </p:nvSpPr>
        <p:spPr>
          <a:xfrm>
            <a:off x="2232974" y="1474589"/>
            <a:ext cx="1804020" cy="715581"/>
          </a:xfrm>
          <a:prstGeom prst="rect">
            <a:avLst/>
          </a:prstGeom>
          <a:noFill/>
        </p:spPr>
        <p:txBody>
          <a:bodyPr wrap="none" rtlCol="0">
            <a:spAutoFit/>
          </a:bodyPr>
          <a:lstStyle/>
          <a:p>
            <a:pPr defTabSz="685800" fontAlgn="auto">
              <a:spcBef>
                <a:spcPts val="0"/>
              </a:spcBef>
              <a:spcAft>
                <a:spcPts val="0"/>
              </a:spcAft>
            </a:pPr>
            <a:r>
              <a:rPr lang="en-GB" sz="1350" err="1">
                <a:solidFill>
                  <a:srgbClr val="0F73C3"/>
                </a:solidFill>
                <a:latin typeface="Calibri" panose="020F0502020204030204"/>
                <a:ea typeface="+mn-ea"/>
                <a:cs typeface="+mn-cs"/>
              </a:rPr>
              <a:t>myfile</a:t>
            </a:r>
            <a:r>
              <a:rPr lang="en-GB" sz="1350">
                <a:solidFill>
                  <a:srgbClr val="0F73C3"/>
                </a:solidFill>
                <a:latin typeface="Calibri" panose="020F0502020204030204"/>
                <a:ea typeface="+mn-ea"/>
                <a:cs typeface="+mn-cs"/>
              </a:rPr>
              <a:t> </a:t>
            </a:r>
            <a:r>
              <a:rPr lang="en-GB" sz="1350">
                <a:solidFill>
                  <a:srgbClr val="0F73C3"/>
                </a:solidFill>
                <a:latin typeface="Calibri" panose="020F0502020204030204"/>
                <a:ea typeface="+mn-ea"/>
                <a:cs typeface="+mn-cs"/>
                <a:sym typeface="Wingdings" pitchFamily="2" charset="2"/>
              </a:rPr>
              <a:t> tape=B00006</a:t>
            </a:r>
            <a:br>
              <a:rPr lang="en-GB" sz="1350">
                <a:solidFill>
                  <a:srgbClr val="0F73C3"/>
                </a:solidFill>
                <a:latin typeface="Calibri" panose="020F0502020204030204"/>
                <a:ea typeface="+mn-ea"/>
                <a:cs typeface="+mn-cs"/>
                <a:sym typeface="Wingdings" pitchFamily="2" charset="2"/>
              </a:rPr>
            </a:br>
            <a:r>
              <a:rPr lang="en-GB" sz="1350">
                <a:solidFill>
                  <a:srgbClr val="0F73C3"/>
                </a:solidFill>
                <a:latin typeface="Calibri" panose="020F0502020204030204"/>
                <a:ea typeface="+mn-ea"/>
                <a:cs typeface="+mn-cs"/>
                <a:sym typeface="Wingdings" pitchFamily="2" charset="2"/>
              </a:rPr>
              <a:t>	LBA=8</a:t>
            </a:r>
            <a:br>
              <a:rPr lang="en-GB" sz="1350">
                <a:solidFill>
                  <a:srgbClr val="0F73C3"/>
                </a:solidFill>
                <a:latin typeface="Calibri" panose="020F0502020204030204"/>
                <a:ea typeface="+mn-ea"/>
                <a:cs typeface="+mn-cs"/>
                <a:sym typeface="Wingdings" pitchFamily="2" charset="2"/>
              </a:rPr>
            </a:br>
            <a:r>
              <a:rPr lang="en-GB" sz="1350">
                <a:solidFill>
                  <a:srgbClr val="0F73C3"/>
                </a:solidFill>
                <a:latin typeface="Calibri" panose="020F0502020204030204"/>
                <a:ea typeface="+mn-ea"/>
                <a:cs typeface="+mn-cs"/>
                <a:sym typeface="Wingdings" pitchFamily="2" charset="2"/>
              </a:rPr>
              <a:t>                      </a:t>
            </a:r>
            <a:endParaRPr lang="en-BE" sz="1350">
              <a:solidFill>
                <a:srgbClr val="0F73C3"/>
              </a:solidFill>
              <a:latin typeface="Calibri" panose="020F0502020204030204"/>
              <a:ea typeface="+mn-ea"/>
              <a:cs typeface="+mn-cs"/>
            </a:endParaRPr>
          </a:p>
        </p:txBody>
      </p:sp>
      <p:sp>
        <p:nvSpPr>
          <p:cNvPr id="6" name="TextBox 5">
            <a:extLst>
              <a:ext uri="{FF2B5EF4-FFF2-40B4-BE49-F238E27FC236}">
                <a16:creationId xmlns:a16="http://schemas.microsoft.com/office/drawing/2014/main" id="{C667DCEB-C7AD-5E26-554B-52365DF9CF7E}"/>
              </a:ext>
            </a:extLst>
          </p:cNvPr>
          <p:cNvSpPr txBox="1"/>
          <p:nvPr/>
        </p:nvSpPr>
        <p:spPr>
          <a:xfrm>
            <a:off x="7109471" y="2696421"/>
            <a:ext cx="2078902" cy="715581"/>
          </a:xfrm>
          <a:prstGeom prst="rect">
            <a:avLst/>
          </a:prstGeom>
          <a:noFill/>
        </p:spPr>
        <p:txBody>
          <a:bodyPr wrap="none" rtlCol="0">
            <a:spAutoFit/>
          </a:bodyPr>
          <a:lstStyle/>
          <a:p>
            <a:pPr defTabSz="685800" fontAlgn="auto">
              <a:spcBef>
                <a:spcPts val="0"/>
              </a:spcBef>
              <a:spcAft>
                <a:spcPts val="0"/>
              </a:spcAft>
            </a:pPr>
            <a:r>
              <a:rPr lang="en-GB" sz="1350">
                <a:solidFill>
                  <a:srgbClr val="0F73C3"/>
                </a:solidFill>
                <a:latin typeface="Calibri" panose="020F0502020204030204"/>
                <a:ea typeface="+mn-ea"/>
                <a:cs typeface="+mn-cs"/>
                <a:sym typeface="Wingdings" pitchFamily="2" charset="2"/>
              </a:rPr>
              <a:t>my-object  tape=B00006</a:t>
            </a:r>
            <a:br>
              <a:rPr lang="en-GB" sz="1350">
                <a:solidFill>
                  <a:srgbClr val="0F73C3"/>
                </a:solidFill>
                <a:latin typeface="Calibri" panose="020F0502020204030204"/>
                <a:ea typeface="+mn-ea"/>
                <a:cs typeface="+mn-cs"/>
                <a:sym typeface="Wingdings" pitchFamily="2" charset="2"/>
              </a:rPr>
            </a:br>
            <a:r>
              <a:rPr lang="en-GB" sz="1350">
                <a:solidFill>
                  <a:srgbClr val="0F73C3"/>
                </a:solidFill>
                <a:latin typeface="Calibri" panose="020F0502020204030204"/>
                <a:ea typeface="+mn-ea"/>
                <a:cs typeface="+mn-cs"/>
                <a:sym typeface="Wingdings" pitchFamily="2" charset="2"/>
              </a:rPr>
              <a:t>	      LBA=8</a:t>
            </a:r>
            <a:br>
              <a:rPr lang="en-GB" sz="1350">
                <a:solidFill>
                  <a:srgbClr val="0F73C3"/>
                </a:solidFill>
                <a:latin typeface="Calibri" panose="020F0502020204030204"/>
                <a:ea typeface="+mn-ea"/>
                <a:cs typeface="+mn-cs"/>
                <a:sym typeface="Wingdings" pitchFamily="2" charset="2"/>
              </a:rPr>
            </a:br>
            <a:r>
              <a:rPr lang="en-GB" sz="1350">
                <a:solidFill>
                  <a:srgbClr val="0F73C3"/>
                </a:solidFill>
                <a:latin typeface="Calibri" panose="020F0502020204030204"/>
                <a:ea typeface="+mn-ea"/>
                <a:cs typeface="+mn-cs"/>
                <a:sym typeface="Wingdings" pitchFamily="2" charset="2"/>
              </a:rPr>
              <a:t>                      </a:t>
            </a:r>
            <a:endParaRPr lang="en-BE" sz="1350">
              <a:solidFill>
                <a:srgbClr val="0F73C3"/>
              </a:solidFill>
              <a:latin typeface="Calibri" panose="020F0502020204030204"/>
              <a:ea typeface="+mn-ea"/>
              <a:cs typeface="+mn-cs"/>
            </a:endParaRPr>
          </a:p>
        </p:txBody>
      </p:sp>
    </p:spTree>
    <p:extLst>
      <p:ext uri="{BB962C8B-B14F-4D97-AF65-F5344CB8AC3E}">
        <p14:creationId xmlns:p14="http://schemas.microsoft.com/office/powerpoint/2010/main" val="499191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8" grpId="0"/>
      <p:bldP spid="69" grpId="0" animBg="1"/>
      <p:bldP spid="75" grpId="0" animBg="1"/>
      <p:bldP spid="76" grpId="0" animBg="1"/>
      <p:bldP spid="77" grpId="0" animBg="1"/>
      <p:bldP spid="78" grpId="0" animBg="1"/>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0EE24-4B75-49F0-89F7-ADEF2FC94DC5}"/>
              </a:ext>
            </a:extLst>
          </p:cNvPr>
          <p:cNvSpPr>
            <a:spLocks noGrp="1"/>
          </p:cNvSpPr>
          <p:nvPr>
            <p:ph type="title"/>
          </p:nvPr>
        </p:nvSpPr>
        <p:spPr>
          <a:xfrm>
            <a:off x="365760" y="54864"/>
            <a:ext cx="8310880" cy="688086"/>
          </a:xfrm>
        </p:spPr>
        <p:txBody>
          <a:bodyPr/>
          <a:lstStyle/>
          <a:p>
            <a:r>
              <a:rPr lang="en-US"/>
              <a:t>Building an End-to-End Architecture</a:t>
            </a:r>
          </a:p>
        </p:txBody>
      </p:sp>
      <p:sp>
        <p:nvSpPr>
          <p:cNvPr id="8" name="Arrow: Right 7">
            <a:extLst>
              <a:ext uri="{FF2B5EF4-FFF2-40B4-BE49-F238E27FC236}">
                <a16:creationId xmlns:a16="http://schemas.microsoft.com/office/drawing/2014/main" id="{49EAC7CD-75F0-437C-A9E6-D4CB8FBF0517}"/>
              </a:ext>
            </a:extLst>
          </p:cNvPr>
          <p:cNvSpPr/>
          <p:nvPr/>
        </p:nvSpPr>
        <p:spPr>
          <a:xfrm>
            <a:off x="87418" y="2545676"/>
            <a:ext cx="2333326" cy="457199"/>
          </a:xfrm>
          <a:prstGeom prst="rightArrow">
            <a:avLst>
              <a:gd name="adj1" fmla="val 100000"/>
              <a:gd name="adj2" fmla="val 50000"/>
            </a:avLst>
          </a:prstGeom>
          <a:gradFill flip="none" rotWithShape="1">
            <a:gsLst>
              <a:gs pos="0">
                <a:schemeClr val="tx2">
                  <a:lumMod val="90000"/>
                  <a:lumOff val="10000"/>
                </a:schemeClr>
              </a:gs>
              <a:gs pos="30000">
                <a:schemeClr val="bg2"/>
              </a:gs>
              <a:gs pos="75000">
                <a:schemeClr val="bg2">
                  <a:lumMod val="50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a:solidFill>
                  <a:srgbClr val="FFFFFF"/>
                </a:solidFill>
              </a:rPr>
              <a:t>2020</a:t>
            </a:r>
          </a:p>
        </p:txBody>
      </p:sp>
      <p:sp>
        <p:nvSpPr>
          <p:cNvPr id="9" name="Arrow: Notched Right 8">
            <a:extLst>
              <a:ext uri="{FF2B5EF4-FFF2-40B4-BE49-F238E27FC236}">
                <a16:creationId xmlns:a16="http://schemas.microsoft.com/office/drawing/2014/main" id="{187E3B68-5DC7-4564-8EB1-F58DFB579081}"/>
              </a:ext>
            </a:extLst>
          </p:cNvPr>
          <p:cNvSpPr/>
          <p:nvPr/>
        </p:nvSpPr>
        <p:spPr>
          <a:xfrm>
            <a:off x="2262294" y="2545676"/>
            <a:ext cx="2411204" cy="457199"/>
          </a:xfrm>
          <a:prstGeom prst="notchedRightArrow">
            <a:avLst>
              <a:gd name="adj1" fmla="val 100000"/>
              <a:gd name="adj2" fmla="val 50000"/>
            </a:avLst>
          </a:prstGeom>
          <a:gradFill>
            <a:gsLst>
              <a:gs pos="0">
                <a:schemeClr val="tx1"/>
              </a:gs>
              <a:gs pos="30000">
                <a:schemeClr val="accent2"/>
              </a:gs>
              <a:gs pos="75000">
                <a:schemeClr val="tx1"/>
              </a:gs>
            </a:gsLst>
            <a:lin ang="27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a:solidFill>
                  <a:srgbClr val="FFFFFF"/>
                </a:solidFill>
              </a:rPr>
              <a:t>2021</a:t>
            </a:r>
          </a:p>
        </p:txBody>
      </p:sp>
      <p:sp>
        <p:nvSpPr>
          <p:cNvPr id="14" name="Arrow: Notched Right 13">
            <a:extLst>
              <a:ext uri="{FF2B5EF4-FFF2-40B4-BE49-F238E27FC236}">
                <a16:creationId xmlns:a16="http://schemas.microsoft.com/office/drawing/2014/main" id="{2F1786EA-2B40-4B46-B283-F71367FFEE2B}"/>
              </a:ext>
            </a:extLst>
          </p:cNvPr>
          <p:cNvSpPr/>
          <p:nvPr/>
        </p:nvSpPr>
        <p:spPr>
          <a:xfrm>
            <a:off x="4509284" y="2545676"/>
            <a:ext cx="2516996" cy="457199"/>
          </a:xfrm>
          <a:prstGeom prst="notchedRightArrow">
            <a:avLst>
              <a:gd name="adj1" fmla="val 100000"/>
              <a:gd name="adj2" fmla="val 50000"/>
            </a:avLst>
          </a:prstGeom>
          <a:gradFill>
            <a:gsLst>
              <a:gs pos="0">
                <a:schemeClr val="accent2"/>
              </a:gs>
              <a:gs pos="58000">
                <a:schemeClr val="accent1"/>
              </a:gs>
              <a:gs pos="39000">
                <a:schemeClr val="accent1"/>
              </a:gs>
              <a:gs pos="89000">
                <a:schemeClr val="accent2"/>
              </a:gs>
            </a:gsLst>
            <a:lin ang="27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a:solidFill>
                  <a:srgbClr val="FFFFFF"/>
                </a:solidFill>
              </a:rPr>
              <a:t>2022</a:t>
            </a:r>
          </a:p>
        </p:txBody>
      </p:sp>
      <p:sp>
        <p:nvSpPr>
          <p:cNvPr id="19" name="Arrow: Notched Right 18">
            <a:extLst>
              <a:ext uri="{FF2B5EF4-FFF2-40B4-BE49-F238E27FC236}">
                <a16:creationId xmlns:a16="http://schemas.microsoft.com/office/drawing/2014/main" id="{52975512-A219-4576-A7E9-B342C8304A53}"/>
              </a:ext>
            </a:extLst>
          </p:cNvPr>
          <p:cNvSpPr/>
          <p:nvPr/>
        </p:nvSpPr>
        <p:spPr>
          <a:xfrm>
            <a:off x="6827520" y="2545676"/>
            <a:ext cx="2287296" cy="457199"/>
          </a:xfrm>
          <a:prstGeom prst="notchedRightArrow">
            <a:avLst>
              <a:gd name="adj1" fmla="val 100000"/>
              <a:gd name="adj2" fmla="val 50000"/>
            </a:avLst>
          </a:prstGeom>
          <a:gradFill>
            <a:gsLst>
              <a:gs pos="40000">
                <a:schemeClr val="accent5"/>
              </a:gs>
              <a:gs pos="0">
                <a:schemeClr val="accent1"/>
              </a:gs>
              <a:gs pos="62000">
                <a:schemeClr val="accent5"/>
              </a:gs>
              <a:gs pos="100000">
                <a:schemeClr val="accent1"/>
              </a:gs>
            </a:gsLst>
            <a:lin ang="27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a:solidFill>
                  <a:srgbClr val="FFFFFF"/>
                </a:solidFill>
              </a:rPr>
              <a:t>2024</a:t>
            </a:r>
          </a:p>
        </p:txBody>
      </p:sp>
      <p:sp>
        <p:nvSpPr>
          <p:cNvPr id="39" name="Oval 38">
            <a:extLst>
              <a:ext uri="{FF2B5EF4-FFF2-40B4-BE49-F238E27FC236}">
                <a16:creationId xmlns:a16="http://schemas.microsoft.com/office/drawing/2014/main" id="{CA7ABB8B-12C2-4A50-AD57-8614ADD92135}"/>
              </a:ext>
            </a:extLst>
          </p:cNvPr>
          <p:cNvSpPr/>
          <p:nvPr/>
        </p:nvSpPr>
        <p:spPr>
          <a:xfrm>
            <a:off x="2633051" y="1717920"/>
            <a:ext cx="562134" cy="562134"/>
          </a:xfrm>
          <a:prstGeom prst="ellipse">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a:solidFill>
                <a:schemeClr val="accent2"/>
              </a:solidFill>
            </a:endParaRPr>
          </a:p>
        </p:txBody>
      </p:sp>
      <p:cxnSp>
        <p:nvCxnSpPr>
          <p:cNvPr id="40" name="Straight Connector 39">
            <a:extLst>
              <a:ext uri="{FF2B5EF4-FFF2-40B4-BE49-F238E27FC236}">
                <a16:creationId xmlns:a16="http://schemas.microsoft.com/office/drawing/2014/main" id="{A507860A-090C-4F70-B07C-46027D0F214C}"/>
              </a:ext>
            </a:extLst>
          </p:cNvPr>
          <p:cNvCxnSpPr>
            <a:cxnSpLocks/>
          </p:cNvCxnSpPr>
          <p:nvPr/>
        </p:nvCxnSpPr>
        <p:spPr>
          <a:xfrm>
            <a:off x="2914118" y="2323425"/>
            <a:ext cx="0" cy="173144"/>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3" name="Oval 42">
            <a:extLst>
              <a:ext uri="{FF2B5EF4-FFF2-40B4-BE49-F238E27FC236}">
                <a16:creationId xmlns:a16="http://schemas.microsoft.com/office/drawing/2014/main" id="{9CD2BD08-F070-4CFB-999F-EDC0C14A403D}"/>
              </a:ext>
            </a:extLst>
          </p:cNvPr>
          <p:cNvSpPr/>
          <p:nvPr/>
        </p:nvSpPr>
        <p:spPr>
          <a:xfrm>
            <a:off x="3672224" y="3275994"/>
            <a:ext cx="562134" cy="562134"/>
          </a:xfrm>
          <a:prstGeom prst="ellipse">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a:solidFill>
                <a:schemeClr val="accent2"/>
              </a:solidFill>
            </a:endParaRPr>
          </a:p>
        </p:txBody>
      </p:sp>
      <p:cxnSp>
        <p:nvCxnSpPr>
          <p:cNvPr id="44" name="Straight Connector 43">
            <a:extLst>
              <a:ext uri="{FF2B5EF4-FFF2-40B4-BE49-F238E27FC236}">
                <a16:creationId xmlns:a16="http://schemas.microsoft.com/office/drawing/2014/main" id="{1377BC7E-CE21-4C30-AF13-98FF1AFF45D4}"/>
              </a:ext>
            </a:extLst>
          </p:cNvPr>
          <p:cNvCxnSpPr>
            <a:cxnSpLocks/>
          </p:cNvCxnSpPr>
          <p:nvPr/>
        </p:nvCxnSpPr>
        <p:spPr>
          <a:xfrm>
            <a:off x="3943104" y="3074506"/>
            <a:ext cx="0" cy="172357"/>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51" name="Picture 50" descr="Logo, company name&#10;&#10;Description automatically generated">
            <a:extLst>
              <a:ext uri="{FF2B5EF4-FFF2-40B4-BE49-F238E27FC236}">
                <a16:creationId xmlns:a16="http://schemas.microsoft.com/office/drawing/2014/main" id="{9CEA4C2F-4A95-429D-BA74-93329C1B5091}"/>
              </a:ext>
            </a:extLst>
          </p:cNvPr>
          <p:cNvPicPr>
            <a:picLocks noChangeAspect="1"/>
          </p:cNvPicPr>
          <p:nvPr/>
        </p:nvPicPr>
        <p:blipFill rotWithShape="1">
          <a:blip r:embed="rId2"/>
          <a:srcRect l="5550" t="5146" r="5844" b="3976"/>
          <a:stretch/>
        </p:blipFill>
        <p:spPr>
          <a:xfrm>
            <a:off x="2730296" y="1809546"/>
            <a:ext cx="367645" cy="377073"/>
          </a:xfrm>
          <a:prstGeom prst="rect">
            <a:avLst/>
          </a:prstGeom>
        </p:spPr>
      </p:pic>
      <p:pic>
        <p:nvPicPr>
          <p:cNvPr id="53" name="Picture 52">
            <a:extLst>
              <a:ext uri="{FF2B5EF4-FFF2-40B4-BE49-F238E27FC236}">
                <a16:creationId xmlns:a16="http://schemas.microsoft.com/office/drawing/2014/main" id="{140DDA95-3F70-4C62-B9D6-EFC704C6BDA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l="1250" r="1250"/>
          <a:stretch/>
        </p:blipFill>
        <p:spPr>
          <a:xfrm>
            <a:off x="3769469" y="3368524"/>
            <a:ext cx="367645" cy="377073"/>
          </a:xfrm>
          <a:prstGeom prst="rect">
            <a:avLst/>
          </a:prstGeom>
        </p:spPr>
      </p:pic>
      <p:sp>
        <p:nvSpPr>
          <p:cNvPr id="63" name="Oval 62">
            <a:extLst>
              <a:ext uri="{FF2B5EF4-FFF2-40B4-BE49-F238E27FC236}">
                <a16:creationId xmlns:a16="http://schemas.microsoft.com/office/drawing/2014/main" id="{6D65EC12-F554-46A7-B4D7-D9F093B36E6C}"/>
              </a:ext>
            </a:extLst>
          </p:cNvPr>
          <p:cNvSpPr/>
          <p:nvPr/>
        </p:nvSpPr>
        <p:spPr>
          <a:xfrm>
            <a:off x="1305735" y="3275994"/>
            <a:ext cx="562134" cy="562134"/>
          </a:xfrm>
          <a:prstGeom prst="ellipse">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a:solidFill>
                <a:schemeClr val="accent2"/>
              </a:solidFill>
            </a:endParaRPr>
          </a:p>
        </p:txBody>
      </p:sp>
      <p:cxnSp>
        <p:nvCxnSpPr>
          <p:cNvPr id="64" name="Straight Connector 63">
            <a:extLst>
              <a:ext uri="{FF2B5EF4-FFF2-40B4-BE49-F238E27FC236}">
                <a16:creationId xmlns:a16="http://schemas.microsoft.com/office/drawing/2014/main" id="{84133DC0-3944-43D5-AA99-F5B53D0D44EB}"/>
              </a:ext>
            </a:extLst>
          </p:cNvPr>
          <p:cNvCxnSpPr>
            <a:cxnSpLocks/>
          </p:cNvCxnSpPr>
          <p:nvPr/>
        </p:nvCxnSpPr>
        <p:spPr>
          <a:xfrm>
            <a:off x="1586802" y="3091341"/>
            <a:ext cx="0" cy="184653"/>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83F7F65A-9D25-4EF2-9462-382A81C02346}"/>
              </a:ext>
            </a:extLst>
          </p:cNvPr>
          <p:cNvSpPr txBox="1"/>
          <p:nvPr/>
        </p:nvSpPr>
        <p:spPr>
          <a:xfrm>
            <a:off x="700716" y="3878511"/>
            <a:ext cx="1706369" cy="584775"/>
          </a:xfrm>
          <a:prstGeom prst="rect">
            <a:avLst/>
          </a:prstGeom>
          <a:noFill/>
        </p:spPr>
        <p:txBody>
          <a:bodyPr wrap="square" rtlCol="0">
            <a:spAutoFit/>
          </a:bodyPr>
          <a:lstStyle/>
          <a:p>
            <a:pPr algn="ctr" fontAlgn="auto">
              <a:spcBef>
                <a:spcPts val="0"/>
              </a:spcBef>
              <a:spcAft>
                <a:spcPts val="0"/>
              </a:spcAft>
            </a:pPr>
            <a:r>
              <a:rPr lang="en-US" sz="1600">
                <a:solidFill>
                  <a:schemeClr val="accent2"/>
                </a:solidFill>
              </a:rPr>
              <a:t>#1 in hyperscale tape archives</a:t>
            </a:r>
          </a:p>
        </p:txBody>
      </p:sp>
      <p:pic>
        <p:nvPicPr>
          <p:cNvPr id="69" name="Picture 68" descr="Icon&#10;&#10;Description automatically generated">
            <a:extLst>
              <a:ext uri="{FF2B5EF4-FFF2-40B4-BE49-F238E27FC236}">
                <a16:creationId xmlns:a16="http://schemas.microsoft.com/office/drawing/2014/main" id="{58730478-3061-4168-AF6B-DBD6199E390E}"/>
              </a:ext>
            </a:extLst>
          </p:cNvPr>
          <p:cNvPicPr>
            <a:picLocks noChangeAspect="1"/>
          </p:cNvPicPr>
          <p:nvPr/>
        </p:nvPicPr>
        <p:blipFill>
          <a:blip r:embed="rId5"/>
          <a:stretch>
            <a:fillRect/>
          </a:stretch>
        </p:blipFill>
        <p:spPr>
          <a:xfrm>
            <a:off x="1368199" y="3417031"/>
            <a:ext cx="437206" cy="283965"/>
          </a:xfrm>
          <a:prstGeom prst="rect">
            <a:avLst/>
          </a:prstGeom>
        </p:spPr>
      </p:pic>
      <p:sp>
        <p:nvSpPr>
          <p:cNvPr id="71" name="TextBox 70">
            <a:extLst>
              <a:ext uri="{FF2B5EF4-FFF2-40B4-BE49-F238E27FC236}">
                <a16:creationId xmlns:a16="http://schemas.microsoft.com/office/drawing/2014/main" id="{3EDB6FD4-16AA-4AD4-B200-0A5BB02E900C}"/>
              </a:ext>
            </a:extLst>
          </p:cNvPr>
          <p:cNvSpPr txBox="1"/>
          <p:nvPr/>
        </p:nvSpPr>
        <p:spPr>
          <a:xfrm>
            <a:off x="1784453" y="1108591"/>
            <a:ext cx="2252750" cy="584775"/>
          </a:xfrm>
          <a:prstGeom prst="rect">
            <a:avLst/>
          </a:prstGeom>
          <a:noFill/>
        </p:spPr>
        <p:txBody>
          <a:bodyPr wrap="square" rtlCol="0">
            <a:spAutoFit/>
          </a:bodyPr>
          <a:lstStyle/>
          <a:p>
            <a:pPr algn="ctr" fontAlgn="auto">
              <a:spcBef>
                <a:spcPts val="0"/>
              </a:spcBef>
              <a:spcAft>
                <a:spcPts val="0"/>
              </a:spcAft>
            </a:pPr>
            <a:r>
              <a:rPr lang="en-US" sz="1600">
                <a:solidFill>
                  <a:schemeClr val="accent2"/>
                </a:solidFill>
              </a:rPr>
              <a:t>Added data catalog, workflow orchestration</a:t>
            </a:r>
          </a:p>
        </p:txBody>
      </p:sp>
      <p:sp>
        <p:nvSpPr>
          <p:cNvPr id="77" name="Oval 76">
            <a:extLst>
              <a:ext uri="{FF2B5EF4-FFF2-40B4-BE49-F238E27FC236}">
                <a16:creationId xmlns:a16="http://schemas.microsoft.com/office/drawing/2014/main" id="{984CA89D-6929-4427-A3A0-C02D3A8D5057}"/>
              </a:ext>
            </a:extLst>
          </p:cNvPr>
          <p:cNvSpPr/>
          <p:nvPr/>
        </p:nvSpPr>
        <p:spPr>
          <a:xfrm>
            <a:off x="5068361" y="1697819"/>
            <a:ext cx="562134" cy="562134"/>
          </a:xfrm>
          <a:prstGeom prst="ellipse">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a:solidFill>
                <a:schemeClr val="accent2"/>
              </a:solidFill>
            </a:endParaRPr>
          </a:p>
        </p:txBody>
      </p:sp>
      <p:cxnSp>
        <p:nvCxnSpPr>
          <p:cNvPr id="78" name="Straight Connector 77">
            <a:extLst>
              <a:ext uri="{FF2B5EF4-FFF2-40B4-BE49-F238E27FC236}">
                <a16:creationId xmlns:a16="http://schemas.microsoft.com/office/drawing/2014/main" id="{B03543E3-EC9B-4993-A79E-EFE6BCB15E3F}"/>
              </a:ext>
            </a:extLst>
          </p:cNvPr>
          <p:cNvCxnSpPr>
            <a:cxnSpLocks/>
          </p:cNvCxnSpPr>
          <p:nvPr/>
        </p:nvCxnSpPr>
        <p:spPr>
          <a:xfrm>
            <a:off x="5321850" y="2307362"/>
            <a:ext cx="0" cy="184653"/>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79" name="Picture 78" descr="Icon&#10;&#10;Description automatically generated">
            <a:extLst>
              <a:ext uri="{FF2B5EF4-FFF2-40B4-BE49-F238E27FC236}">
                <a16:creationId xmlns:a16="http://schemas.microsoft.com/office/drawing/2014/main" id="{EF383544-9C9E-4F26-8C8F-6387FB758A77}"/>
              </a:ext>
            </a:extLst>
          </p:cNvPr>
          <p:cNvPicPr>
            <a:picLocks noChangeAspect="1"/>
          </p:cNvPicPr>
          <p:nvPr/>
        </p:nvPicPr>
        <p:blipFill>
          <a:blip r:embed="rId6"/>
          <a:stretch>
            <a:fillRect/>
          </a:stretch>
        </p:blipFill>
        <p:spPr>
          <a:xfrm>
            <a:off x="5139700" y="1839482"/>
            <a:ext cx="419457" cy="273066"/>
          </a:xfrm>
          <a:prstGeom prst="rect">
            <a:avLst/>
          </a:prstGeom>
        </p:spPr>
      </p:pic>
      <p:sp>
        <p:nvSpPr>
          <p:cNvPr id="80" name="TextBox 79">
            <a:extLst>
              <a:ext uri="{FF2B5EF4-FFF2-40B4-BE49-F238E27FC236}">
                <a16:creationId xmlns:a16="http://schemas.microsoft.com/office/drawing/2014/main" id="{8D00DFF7-17E4-4B4A-A0C4-9328E14600CC}"/>
              </a:ext>
            </a:extLst>
          </p:cNvPr>
          <p:cNvSpPr txBox="1"/>
          <p:nvPr/>
        </p:nvSpPr>
        <p:spPr>
          <a:xfrm>
            <a:off x="4356297" y="1085265"/>
            <a:ext cx="1944652" cy="584775"/>
          </a:xfrm>
          <a:prstGeom prst="rect">
            <a:avLst/>
          </a:prstGeom>
          <a:noFill/>
        </p:spPr>
        <p:txBody>
          <a:bodyPr wrap="square" rtlCol="0">
            <a:spAutoFit/>
          </a:bodyPr>
          <a:lstStyle/>
          <a:p>
            <a:pPr algn="ctr" fontAlgn="auto">
              <a:spcBef>
                <a:spcPts val="0"/>
              </a:spcBef>
              <a:spcAft>
                <a:spcPts val="0"/>
              </a:spcAft>
            </a:pPr>
            <a:r>
              <a:rPr lang="en-US" sz="1600">
                <a:solidFill>
                  <a:schemeClr val="accent2"/>
                </a:solidFill>
              </a:rPr>
              <a:t>First private cloud with S3 Glacier tier</a:t>
            </a:r>
          </a:p>
        </p:txBody>
      </p:sp>
      <p:sp>
        <p:nvSpPr>
          <p:cNvPr id="50" name="Oval 49">
            <a:extLst>
              <a:ext uri="{FF2B5EF4-FFF2-40B4-BE49-F238E27FC236}">
                <a16:creationId xmlns:a16="http://schemas.microsoft.com/office/drawing/2014/main" id="{7CF96B3E-05B6-4DF9-96B6-9A4A7CB49ADB}"/>
              </a:ext>
            </a:extLst>
          </p:cNvPr>
          <p:cNvSpPr/>
          <p:nvPr/>
        </p:nvSpPr>
        <p:spPr>
          <a:xfrm>
            <a:off x="6045479" y="3273503"/>
            <a:ext cx="562134" cy="562134"/>
          </a:xfrm>
          <a:prstGeom prst="ellipse">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a:solidFill>
                <a:schemeClr val="accent2"/>
              </a:solidFill>
            </a:endParaRPr>
          </a:p>
        </p:txBody>
      </p:sp>
      <p:cxnSp>
        <p:nvCxnSpPr>
          <p:cNvPr id="54" name="Straight Connector 53">
            <a:extLst>
              <a:ext uri="{FF2B5EF4-FFF2-40B4-BE49-F238E27FC236}">
                <a16:creationId xmlns:a16="http://schemas.microsoft.com/office/drawing/2014/main" id="{596B0034-90D0-4ED5-8953-2F919DAA21E2}"/>
              </a:ext>
            </a:extLst>
          </p:cNvPr>
          <p:cNvCxnSpPr>
            <a:cxnSpLocks/>
          </p:cNvCxnSpPr>
          <p:nvPr/>
        </p:nvCxnSpPr>
        <p:spPr>
          <a:xfrm>
            <a:off x="6325729" y="3067733"/>
            <a:ext cx="0" cy="172357"/>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2FE08F7C-9EF5-436C-993D-B16ED3BC5DCD}"/>
              </a:ext>
            </a:extLst>
          </p:cNvPr>
          <p:cNvSpPr txBox="1"/>
          <p:nvPr/>
        </p:nvSpPr>
        <p:spPr>
          <a:xfrm>
            <a:off x="5403422" y="3858811"/>
            <a:ext cx="2036612" cy="584775"/>
          </a:xfrm>
          <a:prstGeom prst="rect">
            <a:avLst/>
          </a:prstGeom>
          <a:noFill/>
        </p:spPr>
        <p:txBody>
          <a:bodyPr wrap="square" rtlCol="0">
            <a:spAutoFit/>
          </a:bodyPr>
          <a:lstStyle/>
          <a:p>
            <a:pPr algn="ctr" fontAlgn="auto">
              <a:spcBef>
                <a:spcPts val="0"/>
              </a:spcBef>
              <a:spcAft>
                <a:spcPts val="0"/>
              </a:spcAft>
            </a:pPr>
            <a:r>
              <a:rPr lang="en-US" sz="1600">
                <a:solidFill>
                  <a:schemeClr val="accent2"/>
                </a:solidFill>
              </a:rPr>
              <a:t>AI enrichment for video, audio, images</a:t>
            </a:r>
          </a:p>
        </p:txBody>
      </p:sp>
      <p:pic>
        <p:nvPicPr>
          <p:cNvPr id="3" name="Picture 2">
            <a:extLst>
              <a:ext uri="{FF2B5EF4-FFF2-40B4-BE49-F238E27FC236}">
                <a16:creationId xmlns:a16="http://schemas.microsoft.com/office/drawing/2014/main" id="{A5F383D5-C7C4-4CB5-88A9-AB92AC6421C0}"/>
              </a:ext>
            </a:extLst>
          </p:cNvPr>
          <p:cNvPicPr>
            <a:picLocks noChangeAspect="1"/>
          </p:cNvPicPr>
          <p:nvPr/>
        </p:nvPicPr>
        <p:blipFill>
          <a:blip r:embed="rId7"/>
          <a:stretch>
            <a:fillRect/>
          </a:stretch>
        </p:blipFill>
        <p:spPr>
          <a:xfrm>
            <a:off x="6080457" y="3424925"/>
            <a:ext cx="477907" cy="266987"/>
          </a:xfrm>
          <a:prstGeom prst="rect">
            <a:avLst/>
          </a:prstGeom>
        </p:spPr>
      </p:pic>
      <p:sp>
        <p:nvSpPr>
          <p:cNvPr id="41" name="Oval 40">
            <a:extLst>
              <a:ext uri="{FF2B5EF4-FFF2-40B4-BE49-F238E27FC236}">
                <a16:creationId xmlns:a16="http://schemas.microsoft.com/office/drawing/2014/main" id="{A3667B34-2294-48AF-9CAA-DAC7728F1D8C}"/>
              </a:ext>
            </a:extLst>
          </p:cNvPr>
          <p:cNvSpPr/>
          <p:nvPr/>
        </p:nvSpPr>
        <p:spPr>
          <a:xfrm>
            <a:off x="427034" y="1677296"/>
            <a:ext cx="562134" cy="562134"/>
          </a:xfrm>
          <a:prstGeom prst="ellipse">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a:solidFill>
                <a:schemeClr val="accent2"/>
              </a:solidFill>
            </a:endParaRPr>
          </a:p>
        </p:txBody>
      </p:sp>
      <p:cxnSp>
        <p:nvCxnSpPr>
          <p:cNvPr id="42" name="Straight Connector 41">
            <a:extLst>
              <a:ext uri="{FF2B5EF4-FFF2-40B4-BE49-F238E27FC236}">
                <a16:creationId xmlns:a16="http://schemas.microsoft.com/office/drawing/2014/main" id="{FF564346-5934-451A-8901-3669F28542BE}"/>
              </a:ext>
            </a:extLst>
          </p:cNvPr>
          <p:cNvCxnSpPr>
            <a:cxnSpLocks/>
          </p:cNvCxnSpPr>
          <p:nvPr/>
        </p:nvCxnSpPr>
        <p:spPr>
          <a:xfrm>
            <a:off x="708101" y="2287488"/>
            <a:ext cx="0" cy="172357"/>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45" name="Picture 44" descr="Shape&#10;&#10;Description automatically generated with medium confidence">
            <a:extLst>
              <a:ext uri="{FF2B5EF4-FFF2-40B4-BE49-F238E27FC236}">
                <a16:creationId xmlns:a16="http://schemas.microsoft.com/office/drawing/2014/main" id="{709B3321-7F37-4111-829A-38D1083805A5}"/>
              </a:ext>
            </a:extLst>
          </p:cNvPr>
          <p:cNvPicPr>
            <a:picLocks noChangeAspect="1"/>
          </p:cNvPicPr>
          <p:nvPr/>
        </p:nvPicPr>
        <p:blipFill rotWithShape="1">
          <a:blip r:embed="rId8">
            <a:duotone>
              <a:schemeClr val="accent1">
                <a:shade val="45000"/>
                <a:satMod val="135000"/>
              </a:schemeClr>
              <a:prstClr val="white"/>
            </a:duotone>
          </a:blip>
          <a:srcRect r="65163"/>
          <a:stretch/>
        </p:blipFill>
        <p:spPr>
          <a:xfrm>
            <a:off x="534131" y="1805623"/>
            <a:ext cx="365760" cy="326047"/>
          </a:xfrm>
          <a:prstGeom prst="rect">
            <a:avLst/>
          </a:prstGeom>
        </p:spPr>
      </p:pic>
      <p:sp>
        <p:nvSpPr>
          <p:cNvPr id="46" name="TextBox 45">
            <a:extLst>
              <a:ext uri="{FF2B5EF4-FFF2-40B4-BE49-F238E27FC236}">
                <a16:creationId xmlns:a16="http://schemas.microsoft.com/office/drawing/2014/main" id="{7118A986-8E42-4275-879C-EE8E9505FA75}"/>
              </a:ext>
            </a:extLst>
          </p:cNvPr>
          <p:cNvSpPr txBox="1"/>
          <p:nvPr/>
        </p:nvSpPr>
        <p:spPr>
          <a:xfrm>
            <a:off x="-9175" y="1100369"/>
            <a:ext cx="1513566" cy="584775"/>
          </a:xfrm>
          <a:prstGeom prst="rect">
            <a:avLst/>
          </a:prstGeom>
          <a:noFill/>
        </p:spPr>
        <p:txBody>
          <a:bodyPr wrap="square" rtlCol="0">
            <a:spAutoFit/>
          </a:bodyPr>
          <a:lstStyle/>
          <a:p>
            <a:pPr algn="ctr" fontAlgn="auto">
              <a:spcBef>
                <a:spcPts val="0"/>
              </a:spcBef>
              <a:spcAft>
                <a:spcPts val="0"/>
              </a:spcAft>
            </a:pPr>
            <a:r>
              <a:rPr lang="en-US" sz="1600">
                <a:solidFill>
                  <a:schemeClr val="accent2"/>
                </a:solidFill>
              </a:rPr>
              <a:t>Added </a:t>
            </a:r>
          </a:p>
          <a:p>
            <a:pPr algn="ctr" fontAlgn="auto">
              <a:spcBef>
                <a:spcPts val="0"/>
              </a:spcBef>
              <a:spcAft>
                <a:spcPts val="0"/>
              </a:spcAft>
            </a:pPr>
            <a:r>
              <a:rPr lang="en-US" sz="1600">
                <a:solidFill>
                  <a:schemeClr val="accent2"/>
                </a:solidFill>
              </a:rPr>
              <a:t>Object Storage</a:t>
            </a:r>
          </a:p>
        </p:txBody>
      </p:sp>
      <p:sp>
        <p:nvSpPr>
          <p:cNvPr id="4" name="TextBox 3">
            <a:extLst>
              <a:ext uri="{FF2B5EF4-FFF2-40B4-BE49-F238E27FC236}">
                <a16:creationId xmlns:a16="http://schemas.microsoft.com/office/drawing/2014/main" id="{186154EC-C14C-497D-9A3B-E5BE83197D58}"/>
              </a:ext>
            </a:extLst>
          </p:cNvPr>
          <p:cNvSpPr txBox="1"/>
          <p:nvPr/>
        </p:nvSpPr>
        <p:spPr>
          <a:xfrm>
            <a:off x="3034138" y="3878511"/>
            <a:ext cx="1817932" cy="584775"/>
          </a:xfrm>
          <a:prstGeom prst="rect">
            <a:avLst/>
          </a:prstGeom>
          <a:noFill/>
        </p:spPr>
        <p:txBody>
          <a:bodyPr wrap="square" rtlCol="0">
            <a:spAutoFit/>
          </a:bodyPr>
          <a:lstStyle/>
          <a:p>
            <a:pPr algn="ctr" fontAlgn="auto">
              <a:spcBef>
                <a:spcPts val="0"/>
              </a:spcBef>
              <a:spcAft>
                <a:spcPts val="0"/>
              </a:spcAft>
            </a:pPr>
            <a:r>
              <a:rPr lang="en-US" sz="1600">
                <a:solidFill>
                  <a:schemeClr val="accent2"/>
                </a:solidFill>
              </a:rPr>
              <a:t>Added solutions for video surveillance</a:t>
            </a:r>
          </a:p>
        </p:txBody>
      </p:sp>
      <p:sp>
        <p:nvSpPr>
          <p:cNvPr id="5" name="Oval 4">
            <a:extLst>
              <a:ext uri="{FF2B5EF4-FFF2-40B4-BE49-F238E27FC236}">
                <a16:creationId xmlns:a16="http://schemas.microsoft.com/office/drawing/2014/main" id="{6DD420F9-DFE7-466B-6875-61A6D3AE9B46}"/>
              </a:ext>
            </a:extLst>
          </p:cNvPr>
          <p:cNvSpPr/>
          <p:nvPr/>
        </p:nvSpPr>
        <p:spPr>
          <a:xfrm>
            <a:off x="7677893" y="1685144"/>
            <a:ext cx="562134" cy="562134"/>
          </a:xfrm>
          <a:prstGeom prst="ellipse">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a:solidFill>
                <a:schemeClr val="accent2"/>
              </a:solidFill>
            </a:endParaRPr>
          </a:p>
        </p:txBody>
      </p:sp>
      <p:cxnSp>
        <p:nvCxnSpPr>
          <p:cNvPr id="7" name="Straight Connector 6">
            <a:extLst>
              <a:ext uri="{FF2B5EF4-FFF2-40B4-BE49-F238E27FC236}">
                <a16:creationId xmlns:a16="http://schemas.microsoft.com/office/drawing/2014/main" id="{1863CEED-B7B0-535D-6D37-AA35FD80B01B}"/>
              </a:ext>
            </a:extLst>
          </p:cNvPr>
          <p:cNvCxnSpPr>
            <a:cxnSpLocks/>
          </p:cNvCxnSpPr>
          <p:nvPr/>
        </p:nvCxnSpPr>
        <p:spPr>
          <a:xfrm>
            <a:off x="7931382" y="2294687"/>
            <a:ext cx="0" cy="184653"/>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535C5BE-F7D2-4DB7-2AC4-115173C3990E}"/>
              </a:ext>
            </a:extLst>
          </p:cNvPr>
          <p:cNvSpPr txBox="1"/>
          <p:nvPr/>
        </p:nvSpPr>
        <p:spPr>
          <a:xfrm>
            <a:off x="6979375" y="1072590"/>
            <a:ext cx="1944652" cy="584775"/>
          </a:xfrm>
          <a:prstGeom prst="rect">
            <a:avLst/>
          </a:prstGeom>
          <a:noFill/>
        </p:spPr>
        <p:txBody>
          <a:bodyPr wrap="square" rtlCol="0">
            <a:spAutoFit/>
          </a:bodyPr>
          <a:lstStyle/>
          <a:p>
            <a:pPr algn="ctr" fontAlgn="auto">
              <a:spcBef>
                <a:spcPts val="0"/>
              </a:spcBef>
              <a:spcAft>
                <a:spcPts val="0"/>
              </a:spcAft>
            </a:pPr>
            <a:r>
              <a:rPr lang="en-US" sz="1600" dirty="0">
                <a:solidFill>
                  <a:schemeClr val="accent2"/>
                </a:solidFill>
              </a:rPr>
              <a:t>All-Flash File and Object Storage</a:t>
            </a:r>
          </a:p>
        </p:txBody>
      </p:sp>
      <p:pic>
        <p:nvPicPr>
          <p:cNvPr id="11" name="Picture 10">
            <a:extLst>
              <a:ext uri="{FF2B5EF4-FFF2-40B4-BE49-F238E27FC236}">
                <a16:creationId xmlns:a16="http://schemas.microsoft.com/office/drawing/2014/main" id="{B4F5F158-4286-DA38-EADB-F0E6F8402694}"/>
              </a:ext>
            </a:extLst>
          </p:cNvPr>
          <p:cNvPicPr>
            <a:picLocks noChangeAspect="1"/>
          </p:cNvPicPr>
          <p:nvPr/>
        </p:nvPicPr>
        <p:blipFill>
          <a:blip r:embed="rId9"/>
          <a:srcRect/>
          <a:stretch/>
        </p:blipFill>
        <p:spPr>
          <a:xfrm>
            <a:off x="7716815" y="1870031"/>
            <a:ext cx="484289" cy="231489"/>
          </a:xfrm>
          <a:prstGeom prst="rect">
            <a:avLst/>
          </a:prstGeom>
        </p:spPr>
      </p:pic>
    </p:spTree>
    <p:extLst>
      <p:ext uri="{BB962C8B-B14F-4D97-AF65-F5344CB8AC3E}">
        <p14:creationId xmlns:p14="http://schemas.microsoft.com/office/powerpoint/2010/main" val="3914060126"/>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182A7-8CAA-DBD5-3CC6-406B062EF9BF}"/>
              </a:ext>
            </a:extLst>
          </p:cNvPr>
          <p:cNvSpPr>
            <a:spLocks noGrp="1"/>
          </p:cNvSpPr>
          <p:nvPr>
            <p:ph type="title"/>
          </p:nvPr>
        </p:nvSpPr>
        <p:spPr/>
        <p:txBody>
          <a:bodyPr/>
          <a:lstStyle/>
          <a:p>
            <a:r>
              <a:rPr lang="en-US" dirty="0"/>
              <a:t>Quantum Portfolio Integration with ActiveScale</a:t>
            </a:r>
            <a:br>
              <a:rPr lang="en-US" dirty="0"/>
            </a:br>
            <a:r>
              <a:rPr lang="en-US" b="0" dirty="0"/>
              <a:t>ActiveScale forms the basis for private and hybrid enterprise storage clouds</a:t>
            </a:r>
          </a:p>
        </p:txBody>
      </p:sp>
      <p:pic>
        <p:nvPicPr>
          <p:cNvPr id="21" name="Picture 20" descr="Icon&#10;&#10;Description automatically generated">
            <a:hlinkClick r:id="rId2" action="ppaction://hlinksldjump"/>
            <a:extLst>
              <a:ext uri="{FF2B5EF4-FFF2-40B4-BE49-F238E27FC236}">
                <a16:creationId xmlns:a16="http://schemas.microsoft.com/office/drawing/2014/main" id="{594D96DE-1D05-3B63-EF6D-2CCE72FD0902}"/>
              </a:ext>
            </a:extLst>
          </p:cNvPr>
          <p:cNvPicPr>
            <a:picLocks noChangeAspect="1"/>
          </p:cNvPicPr>
          <p:nvPr/>
        </p:nvPicPr>
        <p:blipFill>
          <a:blip r:embed="rId3"/>
          <a:stretch>
            <a:fillRect/>
          </a:stretch>
        </p:blipFill>
        <p:spPr>
          <a:xfrm>
            <a:off x="4698848" y="960949"/>
            <a:ext cx="1037434" cy="1037434"/>
          </a:xfrm>
          <a:prstGeom prst="rect">
            <a:avLst/>
          </a:prstGeom>
        </p:spPr>
      </p:pic>
      <p:pic>
        <p:nvPicPr>
          <p:cNvPr id="22" name="Picture 21" descr="Graphical user interface, application&#10;&#10;Description automatically generated">
            <a:hlinkClick r:id="rId4" action="ppaction://hlinksldjump"/>
            <a:extLst>
              <a:ext uri="{FF2B5EF4-FFF2-40B4-BE49-F238E27FC236}">
                <a16:creationId xmlns:a16="http://schemas.microsoft.com/office/drawing/2014/main" id="{0B89293B-8DBD-B60E-2590-DE5A16212867}"/>
              </a:ext>
            </a:extLst>
          </p:cNvPr>
          <p:cNvPicPr>
            <a:picLocks noChangeAspect="1"/>
          </p:cNvPicPr>
          <p:nvPr/>
        </p:nvPicPr>
        <p:blipFill>
          <a:blip r:embed="rId5"/>
          <a:stretch>
            <a:fillRect/>
          </a:stretch>
        </p:blipFill>
        <p:spPr>
          <a:xfrm>
            <a:off x="2405501" y="960949"/>
            <a:ext cx="1037434" cy="1037434"/>
          </a:xfrm>
          <a:prstGeom prst="rect">
            <a:avLst/>
          </a:prstGeom>
        </p:spPr>
      </p:pic>
      <p:pic>
        <p:nvPicPr>
          <p:cNvPr id="23" name="Picture 22" descr="Graphical user interface, application, icon&#10;&#10;Description automatically generated">
            <a:hlinkClick r:id="" action="ppaction://noaction"/>
            <a:extLst>
              <a:ext uri="{FF2B5EF4-FFF2-40B4-BE49-F238E27FC236}">
                <a16:creationId xmlns:a16="http://schemas.microsoft.com/office/drawing/2014/main" id="{3F2AE4F5-3776-4802-56C9-715B54A0A406}"/>
              </a:ext>
            </a:extLst>
          </p:cNvPr>
          <p:cNvPicPr>
            <a:picLocks noChangeAspect="1"/>
          </p:cNvPicPr>
          <p:nvPr/>
        </p:nvPicPr>
        <p:blipFill>
          <a:blip r:embed="rId6"/>
          <a:stretch>
            <a:fillRect/>
          </a:stretch>
        </p:blipFill>
        <p:spPr>
          <a:xfrm>
            <a:off x="6950284" y="960949"/>
            <a:ext cx="1031266" cy="1031266"/>
          </a:xfrm>
          <a:prstGeom prst="rect">
            <a:avLst/>
          </a:prstGeom>
        </p:spPr>
      </p:pic>
      <p:cxnSp>
        <p:nvCxnSpPr>
          <p:cNvPr id="24" name="Straight Arrow Connector 23">
            <a:extLst>
              <a:ext uri="{FF2B5EF4-FFF2-40B4-BE49-F238E27FC236}">
                <a16:creationId xmlns:a16="http://schemas.microsoft.com/office/drawing/2014/main" id="{AD520F0A-B967-FB3C-CA94-E0CB16EEAEB6}"/>
              </a:ext>
            </a:extLst>
          </p:cNvPr>
          <p:cNvCxnSpPr>
            <a:cxnSpLocks/>
            <a:stCxn id="22" idx="2"/>
          </p:cNvCxnSpPr>
          <p:nvPr/>
        </p:nvCxnSpPr>
        <p:spPr>
          <a:xfrm>
            <a:off x="2924218" y="1998383"/>
            <a:ext cx="589521" cy="1241568"/>
          </a:xfrm>
          <a:prstGeom prst="straightConnector1">
            <a:avLst/>
          </a:prstGeom>
          <a:ln w="28575"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348B653C-6A77-0F6D-0DF1-8FE00951E511}"/>
              </a:ext>
            </a:extLst>
          </p:cNvPr>
          <p:cNvCxnSpPr>
            <a:cxnSpLocks/>
            <a:stCxn id="21" idx="2"/>
          </p:cNvCxnSpPr>
          <p:nvPr/>
        </p:nvCxnSpPr>
        <p:spPr>
          <a:xfrm>
            <a:off x="5217565" y="1998383"/>
            <a:ext cx="89252" cy="696949"/>
          </a:xfrm>
          <a:prstGeom prst="straightConnector1">
            <a:avLst/>
          </a:prstGeom>
          <a:ln w="28575" cmpd="sng">
            <a:solidFill>
              <a:schemeClr val="accent1"/>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1DB07A38-A647-319C-7418-A40BAB9A7676}"/>
              </a:ext>
            </a:extLst>
          </p:cNvPr>
          <p:cNvCxnSpPr>
            <a:cxnSpLocks/>
            <a:stCxn id="23" idx="2"/>
          </p:cNvCxnSpPr>
          <p:nvPr/>
        </p:nvCxnSpPr>
        <p:spPr>
          <a:xfrm flipH="1">
            <a:off x="7125070" y="1992215"/>
            <a:ext cx="340847" cy="929203"/>
          </a:xfrm>
          <a:prstGeom prst="straightConnector1">
            <a:avLst/>
          </a:prstGeom>
          <a:ln w="28575"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BD1F3502-9BA7-5138-14A6-20FFB9B94022}"/>
              </a:ext>
            </a:extLst>
          </p:cNvPr>
          <p:cNvSpPr txBox="1"/>
          <p:nvPr/>
        </p:nvSpPr>
        <p:spPr>
          <a:xfrm>
            <a:off x="3043295" y="1887080"/>
            <a:ext cx="535724" cy="456087"/>
          </a:xfrm>
          <a:prstGeom prst="rect">
            <a:avLst/>
          </a:prstGeom>
          <a:noFill/>
        </p:spPr>
        <p:txBody>
          <a:bodyPr wrap="none" rtlCol="0">
            <a:spAutoFit/>
          </a:bodyPr>
          <a:lstStyle/>
          <a:p>
            <a:pPr defTabSz="685800" fontAlgn="auto">
              <a:spcBef>
                <a:spcPts val="0"/>
              </a:spcBef>
              <a:spcAft>
                <a:spcPts val="0"/>
              </a:spcAft>
              <a:defRPr/>
            </a:pPr>
            <a:r>
              <a:rPr lang="en-US" sz="788" dirty="0">
                <a:solidFill>
                  <a:srgbClr val="222222"/>
                </a:solidFill>
                <a:latin typeface="Calibri" panose="020F0502020204030204"/>
                <a:ea typeface="+mn-ea"/>
                <a:cs typeface="+mn-cs"/>
              </a:rPr>
              <a:t>FlexSync</a:t>
            </a:r>
          </a:p>
          <a:p>
            <a:pPr defTabSz="685800" fontAlgn="auto">
              <a:spcBef>
                <a:spcPts val="0"/>
              </a:spcBef>
              <a:spcAft>
                <a:spcPts val="0"/>
              </a:spcAft>
              <a:defRPr/>
            </a:pPr>
            <a:endParaRPr lang="en-US" sz="788" dirty="0">
              <a:solidFill>
                <a:srgbClr val="222222"/>
              </a:solidFill>
              <a:latin typeface="Calibri" panose="020F0502020204030204"/>
              <a:ea typeface="+mn-ea"/>
              <a:cs typeface="+mn-cs"/>
            </a:endParaRPr>
          </a:p>
          <a:p>
            <a:pPr defTabSz="685800" fontAlgn="auto">
              <a:spcBef>
                <a:spcPts val="0"/>
              </a:spcBef>
              <a:spcAft>
                <a:spcPts val="0"/>
              </a:spcAft>
              <a:defRPr/>
            </a:pPr>
            <a:r>
              <a:rPr lang="en-US" sz="788" dirty="0">
                <a:solidFill>
                  <a:srgbClr val="222222"/>
                </a:solidFill>
                <a:latin typeface="Calibri" panose="020F0502020204030204"/>
                <a:ea typeface="+mn-ea"/>
                <a:cs typeface="+mn-cs"/>
              </a:rPr>
              <a:t>FlexTier</a:t>
            </a:r>
          </a:p>
        </p:txBody>
      </p:sp>
      <p:sp>
        <p:nvSpPr>
          <p:cNvPr id="30" name="TextBox 29">
            <a:extLst>
              <a:ext uri="{FF2B5EF4-FFF2-40B4-BE49-F238E27FC236}">
                <a16:creationId xmlns:a16="http://schemas.microsoft.com/office/drawing/2014/main" id="{DBD55CF9-641A-E0B4-E563-7AAFE0F6174E}"/>
              </a:ext>
            </a:extLst>
          </p:cNvPr>
          <p:cNvSpPr txBox="1"/>
          <p:nvPr/>
        </p:nvSpPr>
        <p:spPr>
          <a:xfrm>
            <a:off x="5241537" y="1917086"/>
            <a:ext cx="967637" cy="577338"/>
          </a:xfrm>
          <a:prstGeom prst="rect">
            <a:avLst/>
          </a:prstGeom>
          <a:noFill/>
        </p:spPr>
        <p:txBody>
          <a:bodyPr wrap="square" rtlCol="0">
            <a:spAutoFit/>
          </a:bodyPr>
          <a:lstStyle/>
          <a:p>
            <a:pPr defTabSz="685800" fontAlgn="auto">
              <a:spcBef>
                <a:spcPts val="0"/>
              </a:spcBef>
              <a:spcAft>
                <a:spcPts val="0"/>
              </a:spcAft>
              <a:defRPr/>
            </a:pPr>
            <a:r>
              <a:rPr lang="en-US" sz="788" dirty="0">
                <a:solidFill>
                  <a:srgbClr val="222222"/>
                </a:solidFill>
                <a:latin typeface="Calibri" panose="020F0502020204030204"/>
                <a:ea typeface="+mn-ea"/>
                <a:cs typeface="+mn-cs"/>
              </a:rPr>
              <a:t>Cloud Share </a:t>
            </a:r>
          </a:p>
          <a:p>
            <a:pPr defTabSz="685800" fontAlgn="auto">
              <a:spcBef>
                <a:spcPts val="0"/>
              </a:spcBef>
              <a:spcAft>
                <a:spcPts val="0"/>
              </a:spcAft>
              <a:defRPr/>
            </a:pPr>
            <a:endParaRPr lang="en-US" sz="788" dirty="0">
              <a:solidFill>
                <a:srgbClr val="222222"/>
              </a:solidFill>
              <a:latin typeface="Calibri" panose="020F0502020204030204"/>
              <a:ea typeface="+mn-ea"/>
              <a:cs typeface="+mn-cs"/>
            </a:endParaRPr>
          </a:p>
          <a:p>
            <a:pPr defTabSz="685800" fontAlgn="auto">
              <a:spcBef>
                <a:spcPts val="0"/>
              </a:spcBef>
              <a:spcAft>
                <a:spcPts val="0"/>
              </a:spcAft>
              <a:defRPr/>
            </a:pPr>
            <a:r>
              <a:rPr lang="en-US" sz="788" dirty="0">
                <a:solidFill>
                  <a:srgbClr val="222222"/>
                </a:solidFill>
                <a:latin typeface="Calibri" panose="020F0502020204030204"/>
                <a:ea typeface="+mn-ea"/>
                <a:cs typeface="+mn-cs"/>
              </a:rPr>
              <a:t>V5000 Cloud Replication Target</a:t>
            </a:r>
          </a:p>
        </p:txBody>
      </p:sp>
      <p:sp>
        <p:nvSpPr>
          <p:cNvPr id="31" name="TextBox 30">
            <a:extLst>
              <a:ext uri="{FF2B5EF4-FFF2-40B4-BE49-F238E27FC236}">
                <a16:creationId xmlns:a16="http://schemas.microsoft.com/office/drawing/2014/main" id="{A7A0C83C-301E-284E-E4E2-837D6FACECD7}"/>
              </a:ext>
            </a:extLst>
          </p:cNvPr>
          <p:cNvSpPr txBox="1"/>
          <p:nvPr/>
        </p:nvSpPr>
        <p:spPr>
          <a:xfrm>
            <a:off x="7485593" y="1887079"/>
            <a:ext cx="967637" cy="213585"/>
          </a:xfrm>
          <a:prstGeom prst="rect">
            <a:avLst/>
          </a:prstGeom>
          <a:noFill/>
        </p:spPr>
        <p:txBody>
          <a:bodyPr wrap="square" rtlCol="0">
            <a:spAutoFit/>
          </a:bodyPr>
          <a:lstStyle/>
          <a:p>
            <a:pPr defTabSz="685800" fontAlgn="auto">
              <a:spcBef>
                <a:spcPts val="0"/>
              </a:spcBef>
              <a:spcAft>
                <a:spcPts val="0"/>
              </a:spcAft>
              <a:defRPr/>
            </a:pPr>
            <a:r>
              <a:rPr lang="en-US" sz="788" dirty="0">
                <a:solidFill>
                  <a:srgbClr val="222222"/>
                </a:solidFill>
                <a:latin typeface="Calibri" panose="020F0502020204030204"/>
                <a:ea typeface="+mn-ea"/>
                <a:cs typeface="+mn-cs"/>
              </a:rPr>
              <a:t>Tiger Surveillance</a:t>
            </a:r>
          </a:p>
        </p:txBody>
      </p:sp>
      <p:pic>
        <p:nvPicPr>
          <p:cNvPr id="33" name="Picture 32">
            <a:hlinkClick r:id="rId7" action="ppaction://hlinksldjump"/>
            <a:extLst>
              <a:ext uri="{FF2B5EF4-FFF2-40B4-BE49-F238E27FC236}">
                <a16:creationId xmlns:a16="http://schemas.microsoft.com/office/drawing/2014/main" id="{87E83128-5B8D-0B01-B90B-A1DA03CF4A44}"/>
              </a:ext>
            </a:extLst>
          </p:cNvPr>
          <p:cNvPicPr>
            <a:picLocks noChangeAspect="1"/>
          </p:cNvPicPr>
          <p:nvPr/>
        </p:nvPicPr>
        <p:blipFill>
          <a:blip r:embed="rId8"/>
          <a:srcRect/>
          <a:stretch/>
        </p:blipFill>
        <p:spPr>
          <a:xfrm>
            <a:off x="5834359" y="960949"/>
            <a:ext cx="1017848" cy="1017848"/>
          </a:xfrm>
          <a:prstGeom prst="rect">
            <a:avLst/>
          </a:prstGeom>
        </p:spPr>
      </p:pic>
      <p:cxnSp>
        <p:nvCxnSpPr>
          <p:cNvPr id="34" name="Straight Arrow Connector 33">
            <a:extLst>
              <a:ext uri="{FF2B5EF4-FFF2-40B4-BE49-F238E27FC236}">
                <a16:creationId xmlns:a16="http://schemas.microsoft.com/office/drawing/2014/main" id="{2DCFBD12-30F2-F8A2-15CC-7E019B2A8369}"/>
              </a:ext>
            </a:extLst>
          </p:cNvPr>
          <p:cNvCxnSpPr>
            <a:cxnSpLocks/>
            <a:stCxn id="33" idx="2"/>
          </p:cNvCxnSpPr>
          <p:nvPr/>
        </p:nvCxnSpPr>
        <p:spPr>
          <a:xfrm flipH="1">
            <a:off x="6234280" y="1978797"/>
            <a:ext cx="109003" cy="478019"/>
          </a:xfrm>
          <a:prstGeom prst="straightConnector1">
            <a:avLst/>
          </a:prstGeom>
          <a:ln w="28575" cmpd="sng">
            <a:solidFill>
              <a:schemeClr val="accent1"/>
            </a:solidFill>
            <a:prstDash val="solid"/>
            <a:tailEnd type="triangle"/>
          </a:ln>
          <a:effectLst/>
        </p:spPr>
        <p:style>
          <a:lnRef idx="2">
            <a:schemeClr val="accent1"/>
          </a:lnRef>
          <a:fillRef idx="0">
            <a:schemeClr val="accent1"/>
          </a:fillRef>
          <a:effectRef idx="1">
            <a:schemeClr val="accent1"/>
          </a:effectRef>
          <a:fontRef idx="minor">
            <a:schemeClr val="tx1"/>
          </a:fontRef>
        </p:style>
      </p:cxnSp>
      <p:pic>
        <p:nvPicPr>
          <p:cNvPr id="35" name="Picture 34" descr="Graphical user interface, text, application&#10;&#10;Description automatically generated">
            <a:hlinkClick r:id="" action="ppaction://noaction"/>
            <a:extLst>
              <a:ext uri="{FF2B5EF4-FFF2-40B4-BE49-F238E27FC236}">
                <a16:creationId xmlns:a16="http://schemas.microsoft.com/office/drawing/2014/main" id="{8A704FE9-6280-4363-AECB-CEC7BE75A32A}"/>
              </a:ext>
            </a:extLst>
          </p:cNvPr>
          <p:cNvPicPr>
            <a:picLocks noChangeAspect="1"/>
          </p:cNvPicPr>
          <p:nvPr/>
        </p:nvPicPr>
        <p:blipFill>
          <a:blip r:embed="rId9"/>
          <a:stretch>
            <a:fillRect/>
          </a:stretch>
        </p:blipFill>
        <p:spPr>
          <a:xfrm>
            <a:off x="3541012" y="957728"/>
            <a:ext cx="1059759" cy="1059759"/>
          </a:xfrm>
          <a:prstGeom prst="rect">
            <a:avLst/>
          </a:prstGeom>
        </p:spPr>
      </p:pic>
      <p:cxnSp>
        <p:nvCxnSpPr>
          <p:cNvPr id="36" name="Straight Arrow Connector 35">
            <a:extLst>
              <a:ext uri="{FF2B5EF4-FFF2-40B4-BE49-F238E27FC236}">
                <a16:creationId xmlns:a16="http://schemas.microsoft.com/office/drawing/2014/main" id="{DE8F9FE3-71A3-9FB2-1E88-32596C0B141E}"/>
              </a:ext>
            </a:extLst>
          </p:cNvPr>
          <p:cNvCxnSpPr>
            <a:cxnSpLocks/>
          </p:cNvCxnSpPr>
          <p:nvPr/>
        </p:nvCxnSpPr>
        <p:spPr>
          <a:xfrm>
            <a:off x="3311157" y="1469085"/>
            <a:ext cx="357187" cy="0"/>
          </a:xfrm>
          <a:prstGeom prst="straightConnector1">
            <a:avLst/>
          </a:prstGeom>
          <a:ln w="28575" cmpd="sng">
            <a:solidFill>
              <a:schemeClr val="accent1"/>
            </a:solidFill>
            <a:prstDash val="dashDot"/>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61281EC9-9121-9E18-559F-4071BC7E67DB}"/>
              </a:ext>
            </a:extLst>
          </p:cNvPr>
          <p:cNvCxnSpPr>
            <a:cxnSpLocks/>
          </p:cNvCxnSpPr>
          <p:nvPr/>
        </p:nvCxnSpPr>
        <p:spPr>
          <a:xfrm>
            <a:off x="4490889" y="1460612"/>
            <a:ext cx="347125" cy="0"/>
          </a:xfrm>
          <a:prstGeom prst="straightConnector1">
            <a:avLst/>
          </a:prstGeom>
          <a:ln w="28575" cmpd="sng">
            <a:solidFill>
              <a:schemeClr val="accent1"/>
            </a:solidFill>
            <a:prstDash val="dashDot"/>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38" name="Picture 37">
            <a:hlinkClick r:id="" action="ppaction://noaction"/>
            <a:extLst>
              <a:ext uri="{FF2B5EF4-FFF2-40B4-BE49-F238E27FC236}">
                <a16:creationId xmlns:a16="http://schemas.microsoft.com/office/drawing/2014/main" id="{898A4F1F-F9B4-571A-37F3-C23B86B7716F}"/>
              </a:ext>
            </a:extLst>
          </p:cNvPr>
          <p:cNvPicPr>
            <a:picLocks noChangeAspect="1"/>
          </p:cNvPicPr>
          <p:nvPr/>
        </p:nvPicPr>
        <p:blipFill>
          <a:blip r:embed="rId10"/>
          <a:stretch>
            <a:fillRect/>
          </a:stretch>
        </p:blipFill>
        <p:spPr>
          <a:xfrm>
            <a:off x="3000686" y="2529808"/>
            <a:ext cx="4980864" cy="2737341"/>
          </a:xfrm>
          <a:prstGeom prst="rect">
            <a:avLst/>
          </a:prstGeom>
        </p:spPr>
      </p:pic>
      <p:sp>
        <p:nvSpPr>
          <p:cNvPr id="3" name="Oval 2">
            <a:hlinkClick r:id="rId11" action="ppaction://hlinksldjump"/>
            <a:extLst>
              <a:ext uri="{FF2B5EF4-FFF2-40B4-BE49-F238E27FC236}">
                <a16:creationId xmlns:a16="http://schemas.microsoft.com/office/drawing/2014/main" id="{DC054391-6823-A6E5-6FAD-4DE8C116DCA1}"/>
              </a:ext>
            </a:extLst>
          </p:cNvPr>
          <p:cNvSpPr/>
          <p:nvPr/>
        </p:nvSpPr>
        <p:spPr>
          <a:xfrm>
            <a:off x="8632894" y="4929728"/>
            <a:ext cx="488790" cy="189494"/>
          </a:xfrm>
          <a:prstGeom prst="ellipse">
            <a:avLst/>
          </a:prstGeom>
          <a:solidFill>
            <a:srgbClr val="0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endParaRPr lang="en-NL" sz="1600" dirty="0">
              <a:solidFill>
                <a:srgbClr val="FFFFFF"/>
              </a:solidFill>
            </a:endParaRPr>
          </a:p>
        </p:txBody>
      </p:sp>
      <p:pic>
        <p:nvPicPr>
          <p:cNvPr id="1026" name="Picture 2" descr="Amazon Web Services - Wikipedia">
            <a:extLst>
              <a:ext uri="{FF2B5EF4-FFF2-40B4-BE49-F238E27FC236}">
                <a16:creationId xmlns:a16="http://schemas.microsoft.com/office/drawing/2014/main" id="{926447DA-56A2-EB82-B67E-B9B776E785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10110" y="4023355"/>
            <a:ext cx="415154" cy="2487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s'è Azure e a cosa serve">
            <a:extLst>
              <a:ext uri="{FF2B5EF4-FFF2-40B4-BE49-F238E27FC236}">
                <a16:creationId xmlns:a16="http://schemas.microsoft.com/office/drawing/2014/main" id="{B9A1D7CB-BF83-BB90-4E6B-7D8D81D7B3B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3961311" y="4289771"/>
            <a:ext cx="336369" cy="336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s'è GCP e a cosa serve">
            <a:extLst>
              <a:ext uri="{FF2B5EF4-FFF2-40B4-BE49-F238E27FC236}">
                <a16:creationId xmlns:a16="http://schemas.microsoft.com/office/drawing/2014/main" id="{3624565D-FB0F-5BFB-41EB-CB42BA30AE2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79019" y="3898478"/>
            <a:ext cx="476828" cy="476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725883"/>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8E93DC-A49B-A81B-2BAE-A739A9959A21}"/>
              </a:ext>
            </a:extLst>
          </p:cNvPr>
          <p:cNvSpPr>
            <a:spLocks noGrp="1"/>
          </p:cNvSpPr>
          <p:nvPr>
            <p:ph type="title"/>
          </p:nvPr>
        </p:nvSpPr>
        <p:spPr/>
        <p:txBody>
          <a:bodyPr/>
          <a:lstStyle/>
          <a:p>
            <a:r>
              <a:rPr lang="en-US" dirty="0"/>
              <a:t>ActiveScale Feature-Rich Software</a:t>
            </a:r>
            <a:br>
              <a:rPr lang="en-US" dirty="0"/>
            </a:br>
            <a:r>
              <a:rPr lang="en-US" b="0" dirty="0"/>
              <a:t>Built-in data durability, security, availability, performance and cost-efficiency</a:t>
            </a:r>
            <a:endParaRPr lang="en-US" dirty="0"/>
          </a:p>
        </p:txBody>
      </p:sp>
      <p:grpSp>
        <p:nvGrpSpPr>
          <p:cNvPr id="65" name="Group 64">
            <a:extLst>
              <a:ext uri="{FF2B5EF4-FFF2-40B4-BE49-F238E27FC236}">
                <a16:creationId xmlns:a16="http://schemas.microsoft.com/office/drawing/2014/main" id="{1CBE0B04-3FF2-F8A9-7935-35A7DA4799F6}"/>
              </a:ext>
            </a:extLst>
          </p:cNvPr>
          <p:cNvGrpSpPr/>
          <p:nvPr/>
        </p:nvGrpSpPr>
        <p:grpSpPr>
          <a:xfrm>
            <a:off x="682265" y="835466"/>
            <a:ext cx="8205360" cy="3879051"/>
            <a:chOff x="682265" y="835465"/>
            <a:chExt cx="8205360" cy="3879051"/>
          </a:xfrm>
        </p:grpSpPr>
        <p:grpSp>
          <p:nvGrpSpPr>
            <p:cNvPr id="7" name="Group 6">
              <a:extLst>
                <a:ext uri="{FF2B5EF4-FFF2-40B4-BE49-F238E27FC236}">
                  <a16:creationId xmlns:a16="http://schemas.microsoft.com/office/drawing/2014/main" id="{A8EBB5DD-F9EA-4EF6-98A0-4C7692665B07}"/>
                </a:ext>
              </a:extLst>
            </p:cNvPr>
            <p:cNvGrpSpPr/>
            <p:nvPr/>
          </p:nvGrpSpPr>
          <p:grpSpPr>
            <a:xfrm>
              <a:off x="8066928" y="835465"/>
              <a:ext cx="708633" cy="3513079"/>
              <a:chOff x="7787667" y="528744"/>
              <a:chExt cx="708633" cy="3785054"/>
            </a:xfrm>
          </p:grpSpPr>
          <p:sp>
            <p:nvSpPr>
              <p:cNvPr id="180" name="Arrow: Left-Right 179">
                <a:extLst>
                  <a:ext uri="{FF2B5EF4-FFF2-40B4-BE49-F238E27FC236}">
                    <a16:creationId xmlns:a16="http://schemas.microsoft.com/office/drawing/2014/main" id="{74109855-0BDE-4DA0-B269-7E6481CFA437}"/>
                  </a:ext>
                </a:extLst>
              </p:cNvPr>
              <p:cNvSpPr/>
              <p:nvPr/>
            </p:nvSpPr>
            <p:spPr>
              <a:xfrm rot="5400000">
                <a:off x="6239988" y="2282771"/>
                <a:ext cx="3785054" cy="276999"/>
              </a:xfrm>
              <a:prstGeom prst="leftRightArrow">
                <a:avLst/>
              </a:prstGeom>
              <a:solidFill>
                <a:srgbClr val="00B0F0"/>
              </a:solidFill>
              <a:ln w="9525" cap="flat" cmpd="sng" algn="ctr">
                <a:noFill/>
                <a:prstDash val="solid"/>
              </a:ln>
              <a:effectLst/>
            </p:spPr>
            <p:txBody>
              <a:bodyPr rtlCol="0" anchor="ctr"/>
              <a:lstStyle/>
              <a:p>
                <a:pPr algn="ctr" defTabSz="914355">
                  <a:defRPr/>
                </a:pPr>
                <a:endParaRPr lang="en-US" kern="0">
                  <a:solidFill>
                    <a:srgbClr val="FFFFFF"/>
                  </a:solidFill>
                  <a:latin typeface="Calibri" panose="020F0502020204030204"/>
                  <a:cs typeface="+mn-cs"/>
                </a:endParaRPr>
              </a:p>
            </p:txBody>
          </p:sp>
          <p:sp>
            <p:nvSpPr>
              <p:cNvPr id="6" name="Rectangle 5">
                <a:extLst>
                  <a:ext uri="{FF2B5EF4-FFF2-40B4-BE49-F238E27FC236}">
                    <a16:creationId xmlns:a16="http://schemas.microsoft.com/office/drawing/2014/main" id="{357E6ADC-EBC2-4B8C-B91C-D8E764879A4F}"/>
                  </a:ext>
                </a:extLst>
              </p:cNvPr>
              <p:cNvSpPr/>
              <p:nvPr/>
            </p:nvSpPr>
            <p:spPr>
              <a:xfrm>
                <a:off x="7787667" y="2154339"/>
                <a:ext cx="708633" cy="417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endParaRPr lang="en-US" sz="1600">
                  <a:solidFill>
                    <a:srgbClr val="FFFFFF"/>
                  </a:solidFill>
                  <a:latin typeface="Calibri" panose="020F0502020204030204"/>
                </a:endParaRPr>
              </a:p>
            </p:txBody>
          </p:sp>
        </p:grpSp>
        <p:sp>
          <p:nvSpPr>
            <p:cNvPr id="120" name="Graphic 3">
              <a:extLst>
                <a:ext uri="{FF2B5EF4-FFF2-40B4-BE49-F238E27FC236}">
                  <a16:creationId xmlns:a16="http://schemas.microsoft.com/office/drawing/2014/main" id="{F003D1ED-5870-40B4-8546-A8D4C1B7698B}"/>
                </a:ext>
              </a:extLst>
            </p:cNvPr>
            <p:cNvSpPr/>
            <p:nvPr/>
          </p:nvSpPr>
          <p:spPr>
            <a:xfrm>
              <a:off x="682266" y="842752"/>
              <a:ext cx="7390172" cy="2339048"/>
            </a:xfrm>
            <a:custGeom>
              <a:avLst/>
              <a:gdLst>
                <a:gd name="connsiteX0" fmla="*/ 0 w 6619236"/>
                <a:gd name="connsiteY0" fmla="*/ 0 h 6040160"/>
                <a:gd name="connsiteX1" fmla="*/ 6619236 w 6619236"/>
                <a:gd name="connsiteY1" fmla="*/ 0 h 6040160"/>
                <a:gd name="connsiteX2" fmla="*/ 6619236 w 6619236"/>
                <a:gd name="connsiteY2" fmla="*/ 6040161 h 6040160"/>
                <a:gd name="connsiteX3" fmla="*/ 0 w 6619236"/>
                <a:gd name="connsiteY3" fmla="*/ 6040161 h 6040160"/>
              </a:gdLst>
              <a:ahLst/>
              <a:cxnLst>
                <a:cxn ang="0">
                  <a:pos x="connsiteX0" y="connsiteY0"/>
                </a:cxn>
                <a:cxn ang="0">
                  <a:pos x="connsiteX1" y="connsiteY1"/>
                </a:cxn>
                <a:cxn ang="0">
                  <a:pos x="connsiteX2" y="connsiteY2"/>
                </a:cxn>
                <a:cxn ang="0">
                  <a:pos x="connsiteX3" y="connsiteY3"/>
                </a:cxn>
              </a:cxnLst>
              <a:rect l="l" t="t" r="r" b="b"/>
              <a:pathLst>
                <a:path w="6619236" h="6040160">
                  <a:moveTo>
                    <a:pt x="0" y="0"/>
                  </a:moveTo>
                  <a:lnTo>
                    <a:pt x="6619236" y="0"/>
                  </a:lnTo>
                  <a:lnTo>
                    <a:pt x="6619236" y="6040161"/>
                  </a:lnTo>
                  <a:lnTo>
                    <a:pt x="0" y="6040161"/>
                  </a:lnTo>
                  <a:close/>
                </a:path>
              </a:pathLst>
            </a:custGeom>
            <a:solidFill>
              <a:schemeClr val="bg1"/>
            </a:solidFill>
            <a:ln w="7811" cap="flat">
              <a:solidFill>
                <a:schemeClr val="tx1"/>
              </a:solidFill>
              <a:prstDash val="solid"/>
              <a:miter/>
            </a:ln>
          </p:spPr>
          <p:txBody>
            <a:bodyPr rtlCol="0" anchor="ctr"/>
            <a:lstStyle/>
            <a:p>
              <a:pPr defTabSz="914378"/>
              <a:endParaRPr lang="en-US" sz="675">
                <a:solidFill>
                  <a:srgbClr val="0F73C3"/>
                </a:solidFill>
                <a:cs typeface="+mn-cs"/>
              </a:endParaRPr>
            </a:p>
          </p:txBody>
        </p:sp>
        <p:sp>
          <p:nvSpPr>
            <p:cNvPr id="123" name="Graphic 3">
              <a:extLst>
                <a:ext uri="{FF2B5EF4-FFF2-40B4-BE49-F238E27FC236}">
                  <a16:creationId xmlns:a16="http://schemas.microsoft.com/office/drawing/2014/main" id="{F003D1ED-5870-40B4-8546-A8D4C1B7698B}"/>
                </a:ext>
              </a:extLst>
            </p:cNvPr>
            <p:cNvSpPr/>
            <p:nvPr/>
          </p:nvSpPr>
          <p:spPr>
            <a:xfrm>
              <a:off x="1962826" y="1178732"/>
              <a:ext cx="4027374" cy="384863"/>
            </a:xfrm>
            <a:custGeom>
              <a:avLst/>
              <a:gdLst>
                <a:gd name="connsiteX0" fmla="*/ 0 w 1996890"/>
                <a:gd name="connsiteY0" fmla="*/ 0 h 345844"/>
                <a:gd name="connsiteX1" fmla="*/ 1996890 w 1996890"/>
                <a:gd name="connsiteY1" fmla="*/ 0 h 345844"/>
                <a:gd name="connsiteX2" fmla="*/ 1996890 w 1996890"/>
                <a:gd name="connsiteY2" fmla="*/ 345844 h 345844"/>
                <a:gd name="connsiteX3" fmla="*/ 0 w 1996890"/>
                <a:gd name="connsiteY3" fmla="*/ 345844 h 345844"/>
              </a:gdLst>
              <a:ahLst/>
              <a:cxnLst>
                <a:cxn ang="0">
                  <a:pos x="connsiteX0" y="connsiteY0"/>
                </a:cxn>
                <a:cxn ang="0">
                  <a:pos x="connsiteX1" y="connsiteY1"/>
                </a:cxn>
                <a:cxn ang="0">
                  <a:pos x="connsiteX2" y="connsiteY2"/>
                </a:cxn>
                <a:cxn ang="0">
                  <a:pos x="connsiteX3" y="connsiteY3"/>
                </a:cxn>
              </a:cxnLst>
              <a:rect l="l" t="t" r="r" b="b"/>
              <a:pathLst>
                <a:path w="1996890" h="345844">
                  <a:moveTo>
                    <a:pt x="0" y="0"/>
                  </a:moveTo>
                  <a:lnTo>
                    <a:pt x="1996890" y="0"/>
                  </a:lnTo>
                  <a:lnTo>
                    <a:pt x="1996890" y="345844"/>
                  </a:lnTo>
                  <a:lnTo>
                    <a:pt x="0" y="345844"/>
                  </a:lnTo>
                  <a:close/>
                </a:path>
              </a:pathLst>
            </a:custGeom>
            <a:solidFill>
              <a:schemeClr val="bg1"/>
            </a:solidFill>
            <a:ln w="7811" cap="flat">
              <a:solidFill>
                <a:srgbClr val="00B6F1"/>
              </a:solidFill>
              <a:prstDash val="solid"/>
              <a:miter/>
            </a:ln>
          </p:spPr>
          <p:txBody>
            <a:bodyPr rtlCol="0" anchor="ctr" anchorCtr="0"/>
            <a:lstStyle/>
            <a:p>
              <a:pPr algn="ctr" defTabSz="914378"/>
              <a:r>
                <a:rPr lang="en-US" sz="1050">
                  <a:solidFill>
                    <a:srgbClr val="0F73C3"/>
                  </a:solidFill>
                  <a:cs typeface="+mn-cs"/>
                </a:rPr>
                <a:t>S3 </a:t>
              </a:r>
              <a:r>
                <a:rPr lang="en-US" sz="900">
                  <a:solidFill>
                    <a:srgbClr val="0F73C3"/>
                  </a:solidFill>
                  <a:cs typeface="+mn-cs"/>
                </a:rPr>
                <a:t>(Standard Storage Class, Glacier Storage Class, …)</a:t>
              </a:r>
            </a:p>
          </p:txBody>
        </p:sp>
        <p:sp>
          <p:nvSpPr>
            <p:cNvPr id="125" name="Graphic 3">
              <a:extLst>
                <a:ext uri="{FF2B5EF4-FFF2-40B4-BE49-F238E27FC236}">
                  <a16:creationId xmlns:a16="http://schemas.microsoft.com/office/drawing/2014/main" id="{F003D1ED-5870-40B4-8546-A8D4C1B7698B}"/>
                </a:ext>
              </a:extLst>
            </p:cNvPr>
            <p:cNvSpPr/>
            <p:nvPr/>
          </p:nvSpPr>
          <p:spPr>
            <a:xfrm>
              <a:off x="6801576" y="1176004"/>
              <a:ext cx="1156718" cy="1923875"/>
            </a:xfrm>
            <a:custGeom>
              <a:avLst/>
              <a:gdLst>
                <a:gd name="connsiteX0" fmla="*/ 0 w 2064716"/>
                <a:gd name="connsiteY0" fmla="*/ 0 h 3823567"/>
                <a:gd name="connsiteX1" fmla="*/ 2064716 w 2064716"/>
                <a:gd name="connsiteY1" fmla="*/ 0 h 3823567"/>
                <a:gd name="connsiteX2" fmla="*/ 2064716 w 2064716"/>
                <a:gd name="connsiteY2" fmla="*/ 3823567 h 3823567"/>
                <a:gd name="connsiteX3" fmla="*/ 0 w 2064716"/>
                <a:gd name="connsiteY3" fmla="*/ 3823567 h 3823567"/>
              </a:gdLst>
              <a:ahLst/>
              <a:cxnLst>
                <a:cxn ang="0">
                  <a:pos x="connsiteX0" y="connsiteY0"/>
                </a:cxn>
                <a:cxn ang="0">
                  <a:pos x="connsiteX1" y="connsiteY1"/>
                </a:cxn>
                <a:cxn ang="0">
                  <a:pos x="connsiteX2" y="connsiteY2"/>
                </a:cxn>
                <a:cxn ang="0">
                  <a:pos x="connsiteX3" y="connsiteY3"/>
                </a:cxn>
              </a:cxnLst>
              <a:rect l="l" t="t" r="r" b="b"/>
              <a:pathLst>
                <a:path w="2064716" h="3823567">
                  <a:moveTo>
                    <a:pt x="0" y="0"/>
                  </a:moveTo>
                  <a:lnTo>
                    <a:pt x="2064716" y="0"/>
                  </a:lnTo>
                  <a:lnTo>
                    <a:pt x="2064716" y="3823567"/>
                  </a:lnTo>
                  <a:lnTo>
                    <a:pt x="0" y="3823567"/>
                  </a:lnTo>
                  <a:close/>
                </a:path>
              </a:pathLst>
            </a:custGeom>
            <a:noFill/>
            <a:ln w="7811" cap="flat">
              <a:solidFill>
                <a:srgbClr val="00B6F1"/>
              </a:solidFill>
              <a:prstDash val="solid"/>
              <a:miter/>
            </a:ln>
          </p:spPr>
          <p:txBody>
            <a:bodyPr rtlCol="0" anchor="t" anchorCtr="0"/>
            <a:lstStyle/>
            <a:p>
              <a:pPr algn="ctr" defTabSz="914378"/>
              <a:r>
                <a:rPr lang="en-US" sz="1050" b="1">
                  <a:solidFill>
                    <a:srgbClr val="00B6F1"/>
                  </a:solidFill>
                  <a:cs typeface="Arial"/>
                  <a:sym typeface="Arial"/>
                  <a:rtl val="0"/>
                </a:rPr>
                <a:t>Management &amp; Monitoring</a:t>
              </a:r>
            </a:p>
            <a:p>
              <a:pPr algn="ctr" defTabSz="914378"/>
              <a:endParaRPr lang="en-US" sz="1050">
                <a:solidFill>
                  <a:srgbClr val="0F73C3"/>
                </a:solidFill>
                <a:cs typeface="Arial" panose="020B0604020202020204" pitchFamily="34" charset="0"/>
                <a:sym typeface="Arial"/>
                <a:rtl val="0"/>
              </a:endParaRPr>
            </a:p>
            <a:p>
              <a:pPr algn="ctr" defTabSz="914378"/>
              <a:r>
                <a:rPr lang="en-US" sz="1050">
                  <a:solidFill>
                    <a:srgbClr val="0F73C3"/>
                  </a:solidFill>
                  <a:cs typeface="Arial" panose="020B0604020202020204" pitchFamily="34" charset="0"/>
                  <a:sym typeface="Arial"/>
                  <a:rtl val="0"/>
                </a:rPr>
                <a:t>Web UI </a:t>
              </a:r>
            </a:p>
            <a:p>
              <a:pPr algn="ctr" defTabSz="914378"/>
              <a:r>
                <a:rPr lang="en-US" sz="1050">
                  <a:solidFill>
                    <a:srgbClr val="0F73C3"/>
                  </a:solidFill>
                  <a:cs typeface="Arial" panose="020B0604020202020204" pitchFamily="34" charset="0"/>
                  <a:sym typeface="Arial"/>
                  <a:rtl val="0"/>
                </a:rPr>
                <a:t>CLI</a:t>
              </a:r>
            </a:p>
            <a:p>
              <a:pPr algn="ctr" defTabSz="914378"/>
              <a:r>
                <a:rPr lang="en-US" sz="1050">
                  <a:solidFill>
                    <a:srgbClr val="0F73C3"/>
                  </a:solidFill>
                  <a:cs typeface="Arial" panose="020B0604020202020204" pitchFamily="34" charset="0"/>
                  <a:sym typeface="Arial"/>
                  <a:rtl val="0"/>
                </a:rPr>
                <a:t>API</a:t>
              </a:r>
            </a:p>
            <a:p>
              <a:pPr algn="ctr" defTabSz="914378"/>
              <a:r>
                <a:rPr lang="en-US" sz="1050">
                  <a:solidFill>
                    <a:srgbClr val="0F73C3"/>
                  </a:solidFill>
                  <a:cs typeface="Arial" panose="020B0604020202020204" pitchFamily="34" charset="0"/>
                  <a:sym typeface="Arial"/>
                  <a:rtl val="0"/>
                </a:rPr>
                <a:t>Cloud Monitoring</a:t>
              </a:r>
            </a:p>
            <a:p>
              <a:pPr algn="ctr" defTabSz="914378"/>
              <a:r>
                <a:rPr lang="en-US" sz="1050">
                  <a:solidFill>
                    <a:srgbClr val="0F73C3"/>
                  </a:solidFill>
                  <a:cs typeface="Arial" panose="020B0604020202020204" pitchFamily="34" charset="0"/>
                  <a:sym typeface="Arial"/>
                  <a:rtl val="0"/>
                </a:rPr>
                <a:t>Prometheus</a:t>
              </a:r>
            </a:p>
            <a:p>
              <a:pPr algn="ctr" defTabSz="914378"/>
              <a:r>
                <a:rPr lang="en-US" sz="1050">
                  <a:solidFill>
                    <a:srgbClr val="0F73C3"/>
                  </a:solidFill>
                  <a:cs typeface="Arial" panose="020B0604020202020204" pitchFamily="34" charset="0"/>
                  <a:sym typeface="Arial"/>
                  <a:rtl val="0"/>
                </a:rPr>
                <a:t>Email</a:t>
              </a:r>
            </a:p>
            <a:p>
              <a:pPr algn="ctr" defTabSz="914378"/>
              <a:r>
                <a:rPr lang="en-US" sz="1050">
                  <a:solidFill>
                    <a:srgbClr val="0F73C3"/>
                  </a:solidFill>
                  <a:cs typeface="Arial" panose="020B0604020202020204" pitchFamily="34" charset="0"/>
                  <a:sym typeface="Arial"/>
                  <a:rtl val="0"/>
                </a:rPr>
                <a:t>SNMP</a:t>
              </a:r>
            </a:p>
            <a:p>
              <a:pPr algn="ctr" defTabSz="914378"/>
              <a:r>
                <a:rPr lang="en-US" sz="1050">
                  <a:solidFill>
                    <a:srgbClr val="0F73C3"/>
                  </a:solidFill>
                  <a:cs typeface="Arial" panose="020B0604020202020204" pitchFamily="34" charset="0"/>
                  <a:sym typeface="Arial"/>
                  <a:rtl val="0"/>
                </a:rPr>
                <a:t>Syslog</a:t>
              </a:r>
            </a:p>
          </p:txBody>
        </p:sp>
        <p:sp>
          <p:nvSpPr>
            <p:cNvPr id="128" name="Graphic 3">
              <a:extLst>
                <a:ext uri="{FF2B5EF4-FFF2-40B4-BE49-F238E27FC236}">
                  <a16:creationId xmlns:a16="http://schemas.microsoft.com/office/drawing/2014/main" id="{F003D1ED-5870-40B4-8546-A8D4C1B7698B}"/>
                </a:ext>
              </a:extLst>
            </p:cNvPr>
            <p:cNvSpPr/>
            <p:nvPr/>
          </p:nvSpPr>
          <p:spPr>
            <a:xfrm>
              <a:off x="1963098" y="1493883"/>
              <a:ext cx="1432393" cy="115006"/>
            </a:xfrm>
            <a:custGeom>
              <a:avLst/>
              <a:gdLst>
                <a:gd name="connsiteX0" fmla="*/ 0 w 1980402"/>
                <a:gd name="connsiteY0" fmla="*/ 0 h 159006"/>
                <a:gd name="connsiteX1" fmla="*/ 1980403 w 1980402"/>
                <a:gd name="connsiteY1" fmla="*/ 0 h 159006"/>
                <a:gd name="connsiteX2" fmla="*/ 1980403 w 1980402"/>
                <a:gd name="connsiteY2" fmla="*/ 159007 h 159006"/>
                <a:gd name="connsiteX3" fmla="*/ 0 w 1980402"/>
                <a:gd name="connsiteY3" fmla="*/ 159007 h 159006"/>
              </a:gdLst>
              <a:ahLst/>
              <a:cxnLst>
                <a:cxn ang="0">
                  <a:pos x="connsiteX0" y="connsiteY0"/>
                </a:cxn>
                <a:cxn ang="0">
                  <a:pos x="connsiteX1" y="connsiteY1"/>
                </a:cxn>
                <a:cxn ang="0">
                  <a:pos x="connsiteX2" y="connsiteY2"/>
                </a:cxn>
                <a:cxn ang="0">
                  <a:pos x="connsiteX3" y="connsiteY3"/>
                </a:cxn>
              </a:cxnLst>
              <a:rect l="l" t="t" r="r" b="b"/>
              <a:pathLst>
                <a:path w="1980402" h="159006">
                  <a:moveTo>
                    <a:pt x="0" y="0"/>
                  </a:moveTo>
                  <a:lnTo>
                    <a:pt x="1980403" y="0"/>
                  </a:lnTo>
                  <a:lnTo>
                    <a:pt x="1980403" y="159007"/>
                  </a:lnTo>
                  <a:lnTo>
                    <a:pt x="0" y="159007"/>
                  </a:lnTo>
                  <a:close/>
                </a:path>
              </a:pathLst>
            </a:custGeom>
            <a:noFill/>
            <a:ln w="7811" cap="flat">
              <a:noFill/>
              <a:prstDash val="solid"/>
              <a:miter/>
            </a:ln>
          </p:spPr>
          <p:txBody>
            <a:bodyPr rtlCol="0" anchor="ctr"/>
            <a:lstStyle/>
            <a:p>
              <a:pPr defTabSz="914378"/>
              <a:endParaRPr lang="en-US" sz="1050" b="1">
                <a:solidFill>
                  <a:srgbClr val="0F73C3"/>
                </a:solidFill>
                <a:cs typeface="+mn-cs"/>
              </a:endParaRPr>
            </a:p>
          </p:txBody>
        </p:sp>
        <p:sp>
          <p:nvSpPr>
            <p:cNvPr id="130" name="Graphic 3">
              <a:extLst>
                <a:ext uri="{FF2B5EF4-FFF2-40B4-BE49-F238E27FC236}">
                  <a16:creationId xmlns:a16="http://schemas.microsoft.com/office/drawing/2014/main" id="{F003D1ED-5870-40B4-8546-A8D4C1B7698B}"/>
                </a:ext>
              </a:extLst>
            </p:cNvPr>
            <p:cNvSpPr/>
            <p:nvPr/>
          </p:nvSpPr>
          <p:spPr>
            <a:xfrm>
              <a:off x="4395455" y="2659658"/>
              <a:ext cx="1155617" cy="444982"/>
            </a:xfrm>
            <a:custGeom>
              <a:avLst/>
              <a:gdLst>
                <a:gd name="connsiteX0" fmla="*/ 0 w 1490928"/>
                <a:gd name="connsiteY0" fmla="*/ 0 h 615224"/>
                <a:gd name="connsiteX1" fmla="*/ 1490928 w 1490928"/>
                <a:gd name="connsiteY1" fmla="*/ 0 h 615224"/>
                <a:gd name="connsiteX2" fmla="*/ 1490928 w 1490928"/>
                <a:gd name="connsiteY2" fmla="*/ 615224 h 615224"/>
                <a:gd name="connsiteX3" fmla="*/ 0 w 1490928"/>
                <a:gd name="connsiteY3" fmla="*/ 615224 h 615224"/>
              </a:gdLst>
              <a:ahLst/>
              <a:cxnLst>
                <a:cxn ang="0">
                  <a:pos x="connsiteX0" y="connsiteY0"/>
                </a:cxn>
                <a:cxn ang="0">
                  <a:pos x="connsiteX1" y="connsiteY1"/>
                </a:cxn>
                <a:cxn ang="0">
                  <a:pos x="connsiteX2" y="connsiteY2"/>
                </a:cxn>
                <a:cxn ang="0">
                  <a:pos x="connsiteX3" y="connsiteY3"/>
                </a:cxn>
              </a:cxnLst>
              <a:rect l="l" t="t" r="r" b="b"/>
              <a:pathLst>
                <a:path w="1490928" h="615224">
                  <a:moveTo>
                    <a:pt x="0" y="0"/>
                  </a:moveTo>
                  <a:lnTo>
                    <a:pt x="1490928" y="0"/>
                  </a:lnTo>
                  <a:lnTo>
                    <a:pt x="1490928" y="615224"/>
                  </a:lnTo>
                  <a:lnTo>
                    <a:pt x="0" y="615224"/>
                  </a:lnTo>
                  <a:close/>
                </a:path>
              </a:pathLst>
            </a:custGeom>
            <a:solidFill>
              <a:srgbClr val="00B0F0"/>
            </a:solidFill>
            <a:ln w="7811" cap="flat">
              <a:noFill/>
              <a:prstDash val="solid"/>
              <a:miter/>
            </a:ln>
          </p:spPr>
          <p:txBody>
            <a:bodyPr rtlCol="0" anchor="ctr"/>
            <a:lstStyle/>
            <a:p>
              <a:pPr algn="ctr" defTabSz="914378"/>
              <a:r>
                <a:rPr lang="en-US" sz="1050" b="1" dirty="0">
                  <a:solidFill>
                    <a:srgbClr val="FFFFFF"/>
                  </a:solidFill>
                  <a:cs typeface="+mn-cs"/>
                </a:rPr>
                <a:t>Two-Dimensional Erasure Coding</a:t>
              </a:r>
            </a:p>
          </p:txBody>
        </p:sp>
        <p:sp>
          <p:nvSpPr>
            <p:cNvPr id="131" name="Graphic 3">
              <a:extLst>
                <a:ext uri="{FF2B5EF4-FFF2-40B4-BE49-F238E27FC236}">
                  <a16:creationId xmlns:a16="http://schemas.microsoft.com/office/drawing/2014/main" id="{F003D1ED-5870-40B4-8546-A8D4C1B7698B}"/>
                </a:ext>
              </a:extLst>
            </p:cNvPr>
            <p:cNvSpPr/>
            <p:nvPr/>
          </p:nvSpPr>
          <p:spPr>
            <a:xfrm>
              <a:off x="3179836" y="2659658"/>
              <a:ext cx="1132454" cy="444982"/>
            </a:xfrm>
            <a:custGeom>
              <a:avLst/>
              <a:gdLst>
                <a:gd name="connsiteX0" fmla="*/ 0 w 1490928"/>
                <a:gd name="connsiteY0" fmla="*/ 0 h 615224"/>
                <a:gd name="connsiteX1" fmla="*/ 1490928 w 1490928"/>
                <a:gd name="connsiteY1" fmla="*/ 0 h 615224"/>
                <a:gd name="connsiteX2" fmla="*/ 1490928 w 1490928"/>
                <a:gd name="connsiteY2" fmla="*/ 615224 h 615224"/>
                <a:gd name="connsiteX3" fmla="*/ 0 w 1490928"/>
                <a:gd name="connsiteY3" fmla="*/ 615224 h 615224"/>
              </a:gdLst>
              <a:ahLst/>
              <a:cxnLst>
                <a:cxn ang="0">
                  <a:pos x="connsiteX0" y="connsiteY0"/>
                </a:cxn>
                <a:cxn ang="0">
                  <a:pos x="connsiteX1" y="connsiteY1"/>
                </a:cxn>
                <a:cxn ang="0">
                  <a:pos x="connsiteX2" y="connsiteY2"/>
                </a:cxn>
                <a:cxn ang="0">
                  <a:pos x="connsiteX3" y="connsiteY3"/>
                </a:cxn>
              </a:cxnLst>
              <a:rect l="l" t="t" r="r" b="b"/>
              <a:pathLst>
                <a:path w="1490928" h="615224">
                  <a:moveTo>
                    <a:pt x="0" y="0"/>
                  </a:moveTo>
                  <a:lnTo>
                    <a:pt x="1490928" y="0"/>
                  </a:lnTo>
                  <a:lnTo>
                    <a:pt x="1490928" y="615224"/>
                  </a:lnTo>
                  <a:lnTo>
                    <a:pt x="0" y="615224"/>
                  </a:lnTo>
                  <a:close/>
                </a:path>
              </a:pathLst>
            </a:custGeom>
            <a:solidFill>
              <a:srgbClr val="00B0F0"/>
            </a:solidFill>
            <a:ln w="7811" cap="flat">
              <a:noFill/>
              <a:prstDash val="solid"/>
              <a:miter/>
            </a:ln>
          </p:spPr>
          <p:txBody>
            <a:bodyPr rtlCol="0" anchor="ctr"/>
            <a:lstStyle/>
            <a:p>
              <a:pPr algn="ctr" defTabSz="914378"/>
              <a:r>
                <a:rPr lang="en-US" sz="1050" b="1">
                  <a:solidFill>
                    <a:srgbClr val="FFFFFF"/>
                  </a:solidFill>
                  <a:cs typeface="Arial"/>
                  <a:sym typeface="Arial"/>
                  <a:rtl val="0"/>
                </a:rPr>
                <a:t>Object Size Optimization</a:t>
              </a:r>
            </a:p>
          </p:txBody>
        </p:sp>
        <p:sp>
          <p:nvSpPr>
            <p:cNvPr id="132" name="Graphic 3">
              <a:extLst>
                <a:ext uri="{FF2B5EF4-FFF2-40B4-BE49-F238E27FC236}">
                  <a16:creationId xmlns:a16="http://schemas.microsoft.com/office/drawing/2014/main" id="{F003D1ED-5870-40B4-8546-A8D4C1B7698B}"/>
                </a:ext>
              </a:extLst>
            </p:cNvPr>
            <p:cNvSpPr/>
            <p:nvPr/>
          </p:nvSpPr>
          <p:spPr>
            <a:xfrm>
              <a:off x="3178909" y="2169655"/>
              <a:ext cx="1132454" cy="444982"/>
            </a:xfrm>
            <a:custGeom>
              <a:avLst/>
              <a:gdLst>
                <a:gd name="connsiteX0" fmla="*/ 0 w 1490928"/>
                <a:gd name="connsiteY0" fmla="*/ 0 h 615224"/>
                <a:gd name="connsiteX1" fmla="*/ 1490928 w 1490928"/>
                <a:gd name="connsiteY1" fmla="*/ 0 h 615224"/>
                <a:gd name="connsiteX2" fmla="*/ 1490928 w 1490928"/>
                <a:gd name="connsiteY2" fmla="*/ 615224 h 615224"/>
                <a:gd name="connsiteX3" fmla="*/ 0 w 1490928"/>
                <a:gd name="connsiteY3" fmla="*/ 615224 h 615224"/>
              </a:gdLst>
              <a:ahLst/>
              <a:cxnLst>
                <a:cxn ang="0">
                  <a:pos x="connsiteX0" y="connsiteY0"/>
                </a:cxn>
                <a:cxn ang="0">
                  <a:pos x="connsiteX1" y="connsiteY1"/>
                </a:cxn>
                <a:cxn ang="0">
                  <a:pos x="connsiteX2" y="connsiteY2"/>
                </a:cxn>
                <a:cxn ang="0">
                  <a:pos x="connsiteX3" y="connsiteY3"/>
                </a:cxn>
              </a:cxnLst>
              <a:rect l="l" t="t" r="r" b="b"/>
              <a:pathLst>
                <a:path w="1490928" h="615224">
                  <a:moveTo>
                    <a:pt x="0" y="0"/>
                  </a:moveTo>
                  <a:lnTo>
                    <a:pt x="1490928" y="0"/>
                  </a:lnTo>
                  <a:lnTo>
                    <a:pt x="1490928" y="615224"/>
                  </a:lnTo>
                  <a:lnTo>
                    <a:pt x="0" y="615224"/>
                  </a:lnTo>
                  <a:close/>
                </a:path>
              </a:pathLst>
            </a:custGeom>
            <a:solidFill>
              <a:srgbClr val="00B0F0"/>
            </a:solidFill>
            <a:ln w="7811" cap="flat">
              <a:noFill/>
              <a:prstDash val="solid"/>
              <a:miter/>
            </a:ln>
          </p:spPr>
          <p:txBody>
            <a:bodyPr rtlCol="0" anchor="ctr"/>
            <a:lstStyle/>
            <a:p>
              <a:pPr algn="ctr" defTabSz="914378"/>
              <a:r>
                <a:rPr lang="en-US" sz="1050" b="1">
                  <a:solidFill>
                    <a:srgbClr val="FFFFFF"/>
                  </a:solidFill>
                  <a:cs typeface="Arial"/>
                  <a:sym typeface="Arial"/>
                  <a:rtl val="0"/>
                </a:rPr>
                <a:t>Dynamic Data </a:t>
              </a:r>
            </a:p>
            <a:p>
              <a:pPr algn="ctr" defTabSz="914378"/>
              <a:r>
                <a:rPr lang="en-US" sz="1050" b="1">
                  <a:solidFill>
                    <a:srgbClr val="FFFFFF"/>
                  </a:solidFill>
                  <a:cs typeface="Arial"/>
                  <a:sym typeface="Arial"/>
                  <a:rtl val="0"/>
                </a:rPr>
                <a:t>Placement</a:t>
              </a:r>
            </a:p>
          </p:txBody>
        </p:sp>
        <p:sp>
          <p:nvSpPr>
            <p:cNvPr id="133" name="Graphic 3">
              <a:extLst>
                <a:ext uri="{FF2B5EF4-FFF2-40B4-BE49-F238E27FC236}">
                  <a16:creationId xmlns:a16="http://schemas.microsoft.com/office/drawing/2014/main" id="{F003D1ED-5870-40B4-8546-A8D4C1B7698B}"/>
                </a:ext>
              </a:extLst>
            </p:cNvPr>
            <p:cNvSpPr/>
            <p:nvPr/>
          </p:nvSpPr>
          <p:spPr>
            <a:xfrm>
              <a:off x="4394991" y="2169655"/>
              <a:ext cx="1155617" cy="444982"/>
            </a:xfrm>
            <a:custGeom>
              <a:avLst/>
              <a:gdLst>
                <a:gd name="connsiteX0" fmla="*/ 0 w 1490928"/>
                <a:gd name="connsiteY0" fmla="*/ 0 h 615224"/>
                <a:gd name="connsiteX1" fmla="*/ 1490928 w 1490928"/>
                <a:gd name="connsiteY1" fmla="*/ 0 h 615224"/>
                <a:gd name="connsiteX2" fmla="*/ 1490928 w 1490928"/>
                <a:gd name="connsiteY2" fmla="*/ 615224 h 615224"/>
                <a:gd name="connsiteX3" fmla="*/ 0 w 1490928"/>
                <a:gd name="connsiteY3" fmla="*/ 615224 h 615224"/>
              </a:gdLst>
              <a:ahLst/>
              <a:cxnLst>
                <a:cxn ang="0">
                  <a:pos x="connsiteX0" y="connsiteY0"/>
                </a:cxn>
                <a:cxn ang="0">
                  <a:pos x="connsiteX1" y="connsiteY1"/>
                </a:cxn>
                <a:cxn ang="0">
                  <a:pos x="connsiteX2" y="connsiteY2"/>
                </a:cxn>
                <a:cxn ang="0">
                  <a:pos x="connsiteX3" y="connsiteY3"/>
                </a:cxn>
              </a:cxnLst>
              <a:rect l="l" t="t" r="r" b="b"/>
              <a:pathLst>
                <a:path w="1490928" h="615224">
                  <a:moveTo>
                    <a:pt x="0" y="0"/>
                  </a:moveTo>
                  <a:lnTo>
                    <a:pt x="1490928" y="0"/>
                  </a:lnTo>
                  <a:lnTo>
                    <a:pt x="1490928" y="615224"/>
                  </a:lnTo>
                  <a:lnTo>
                    <a:pt x="0" y="615224"/>
                  </a:lnTo>
                  <a:close/>
                </a:path>
              </a:pathLst>
            </a:custGeom>
            <a:solidFill>
              <a:srgbClr val="00B0F0"/>
            </a:solidFill>
            <a:ln w="7811" cap="flat">
              <a:noFill/>
              <a:prstDash val="solid"/>
              <a:miter/>
            </a:ln>
          </p:spPr>
          <p:txBody>
            <a:bodyPr rtlCol="0" anchor="ctr"/>
            <a:lstStyle/>
            <a:p>
              <a:pPr algn="ctr" defTabSz="914378"/>
              <a:r>
                <a:rPr lang="en-US" sz="1050" b="1">
                  <a:solidFill>
                    <a:srgbClr val="FFFFFF"/>
                  </a:solidFill>
                  <a:cs typeface="Arial"/>
                  <a:sym typeface="Arial"/>
                  <a:rtl val="0"/>
                </a:rPr>
                <a:t>Dynamic </a:t>
              </a:r>
            </a:p>
            <a:p>
              <a:pPr algn="ctr" defTabSz="914378"/>
              <a:r>
                <a:rPr lang="en-US" sz="1050" b="1">
                  <a:solidFill>
                    <a:srgbClr val="FFFFFF"/>
                  </a:solidFill>
                  <a:cs typeface="Arial"/>
                  <a:sym typeface="Arial"/>
                  <a:rtl val="0"/>
                </a:rPr>
                <a:t>Data Repair</a:t>
              </a:r>
            </a:p>
          </p:txBody>
        </p:sp>
        <p:sp>
          <p:nvSpPr>
            <p:cNvPr id="139" name="Graphic 3">
              <a:extLst>
                <a:ext uri="{FF2B5EF4-FFF2-40B4-BE49-F238E27FC236}">
                  <a16:creationId xmlns:a16="http://schemas.microsoft.com/office/drawing/2014/main" id="{F003D1ED-5870-40B4-8546-A8D4C1B7698B}"/>
                </a:ext>
              </a:extLst>
            </p:cNvPr>
            <p:cNvSpPr/>
            <p:nvPr/>
          </p:nvSpPr>
          <p:spPr>
            <a:xfrm>
              <a:off x="6042346" y="1178732"/>
              <a:ext cx="695748" cy="384863"/>
            </a:xfrm>
            <a:custGeom>
              <a:avLst/>
              <a:gdLst>
                <a:gd name="connsiteX0" fmla="*/ 0 w 1996890"/>
                <a:gd name="connsiteY0" fmla="*/ 0 h 345844"/>
                <a:gd name="connsiteX1" fmla="*/ 1996890 w 1996890"/>
                <a:gd name="connsiteY1" fmla="*/ 0 h 345844"/>
                <a:gd name="connsiteX2" fmla="*/ 1996890 w 1996890"/>
                <a:gd name="connsiteY2" fmla="*/ 345844 h 345844"/>
                <a:gd name="connsiteX3" fmla="*/ 0 w 1996890"/>
                <a:gd name="connsiteY3" fmla="*/ 345844 h 345844"/>
              </a:gdLst>
              <a:ahLst/>
              <a:cxnLst>
                <a:cxn ang="0">
                  <a:pos x="connsiteX0" y="connsiteY0"/>
                </a:cxn>
                <a:cxn ang="0">
                  <a:pos x="connsiteX1" y="connsiteY1"/>
                </a:cxn>
                <a:cxn ang="0">
                  <a:pos x="connsiteX2" y="connsiteY2"/>
                </a:cxn>
                <a:cxn ang="0">
                  <a:pos x="connsiteX3" y="connsiteY3"/>
                </a:cxn>
              </a:cxnLst>
              <a:rect l="l" t="t" r="r" b="b"/>
              <a:pathLst>
                <a:path w="1996890" h="345844">
                  <a:moveTo>
                    <a:pt x="0" y="0"/>
                  </a:moveTo>
                  <a:lnTo>
                    <a:pt x="1996890" y="0"/>
                  </a:lnTo>
                  <a:lnTo>
                    <a:pt x="1996890" y="345844"/>
                  </a:lnTo>
                  <a:lnTo>
                    <a:pt x="0" y="345844"/>
                  </a:lnTo>
                  <a:close/>
                </a:path>
              </a:pathLst>
            </a:custGeom>
            <a:solidFill>
              <a:schemeClr val="bg1"/>
            </a:solidFill>
            <a:ln w="7811" cap="flat">
              <a:solidFill>
                <a:srgbClr val="00B6F1"/>
              </a:solidFill>
              <a:prstDash val="solid"/>
              <a:miter/>
            </a:ln>
          </p:spPr>
          <p:txBody>
            <a:bodyPr rtlCol="0" anchor="ctr" anchorCtr="0"/>
            <a:lstStyle/>
            <a:p>
              <a:pPr algn="ctr" defTabSz="914378"/>
              <a:r>
                <a:rPr lang="en-US" sz="1050">
                  <a:solidFill>
                    <a:srgbClr val="0F73C3"/>
                  </a:solidFill>
                  <a:cs typeface="+mn-cs"/>
                </a:rPr>
                <a:t>NFS</a:t>
              </a:r>
            </a:p>
          </p:txBody>
        </p:sp>
        <p:sp>
          <p:nvSpPr>
            <p:cNvPr id="144" name="Graphic 3">
              <a:extLst>
                <a:ext uri="{FF2B5EF4-FFF2-40B4-BE49-F238E27FC236}">
                  <a16:creationId xmlns:a16="http://schemas.microsoft.com/office/drawing/2014/main" id="{F003D1ED-5870-40B4-8546-A8D4C1B7698B}"/>
                </a:ext>
              </a:extLst>
            </p:cNvPr>
            <p:cNvSpPr/>
            <p:nvPr/>
          </p:nvSpPr>
          <p:spPr>
            <a:xfrm>
              <a:off x="1957392" y="1625934"/>
              <a:ext cx="4780703" cy="486672"/>
            </a:xfrm>
            <a:custGeom>
              <a:avLst/>
              <a:gdLst>
                <a:gd name="connsiteX0" fmla="*/ 0 w 4061684"/>
                <a:gd name="connsiteY0" fmla="*/ 0 h 211723"/>
                <a:gd name="connsiteX1" fmla="*/ 4061685 w 4061684"/>
                <a:gd name="connsiteY1" fmla="*/ 0 h 211723"/>
                <a:gd name="connsiteX2" fmla="*/ 4061685 w 4061684"/>
                <a:gd name="connsiteY2" fmla="*/ 211724 h 211723"/>
                <a:gd name="connsiteX3" fmla="*/ 0 w 4061684"/>
                <a:gd name="connsiteY3" fmla="*/ 211724 h 211723"/>
              </a:gdLst>
              <a:ahLst/>
              <a:cxnLst>
                <a:cxn ang="0">
                  <a:pos x="connsiteX0" y="connsiteY0"/>
                </a:cxn>
                <a:cxn ang="0">
                  <a:pos x="connsiteX1" y="connsiteY1"/>
                </a:cxn>
                <a:cxn ang="0">
                  <a:pos x="connsiteX2" y="connsiteY2"/>
                </a:cxn>
                <a:cxn ang="0">
                  <a:pos x="connsiteX3" y="connsiteY3"/>
                </a:cxn>
              </a:cxnLst>
              <a:rect l="l" t="t" r="r" b="b"/>
              <a:pathLst>
                <a:path w="4061684" h="211723">
                  <a:moveTo>
                    <a:pt x="0" y="0"/>
                  </a:moveTo>
                  <a:lnTo>
                    <a:pt x="4061685" y="0"/>
                  </a:lnTo>
                  <a:lnTo>
                    <a:pt x="4061685" y="211724"/>
                  </a:lnTo>
                  <a:lnTo>
                    <a:pt x="0" y="211724"/>
                  </a:lnTo>
                  <a:close/>
                </a:path>
              </a:pathLst>
            </a:custGeom>
            <a:solidFill>
              <a:schemeClr val="bg1"/>
            </a:solidFill>
            <a:ln w="7811" cap="flat">
              <a:solidFill>
                <a:srgbClr val="00B6F1"/>
              </a:solidFill>
              <a:prstDash val="solid"/>
              <a:miter/>
            </a:ln>
          </p:spPr>
          <p:txBody>
            <a:bodyPr rtlCol="0" anchor="ctr"/>
            <a:lstStyle/>
            <a:p>
              <a:pPr algn="ctr" defTabSz="914378"/>
              <a:endParaRPr lang="en-US" sz="1050">
                <a:solidFill>
                  <a:srgbClr val="0F73C3"/>
                </a:solidFill>
                <a:cs typeface="Arial" panose="020B0604020202020204" pitchFamily="34" charset="0"/>
                <a:sym typeface="Arial"/>
                <a:rtl val="0"/>
              </a:endParaRPr>
            </a:p>
          </p:txBody>
        </p:sp>
        <p:sp>
          <p:nvSpPr>
            <p:cNvPr id="183" name="Graphic 3">
              <a:extLst>
                <a:ext uri="{FF2B5EF4-FFF2-40B4-BE49-F238E27FC236}">
                  <a16:creationId xmlns:a16="http://schemas.microsoft.com/office/drawing/2014/main" id="{F003D1ED-5870-40B4-8546-A8D4C1B7698B}"/>
                </a:ext>
              </a:extLst>
            </p:cNvPr>
            <p:cNvSpPr/>
            <p:nvPr/>
          </p:nvSpPr>
          <p:spPr>
            <a:xfrm>
              <a:off x="4249905" y="2785233"/>
              <a:ext cx="1079494" cy="293082"/>
            </a:xfrm>
            <a:custGeom>
              <a:avLst/>
              <a:gdLst>
                <a:gd name="connsiteX0" fmla="*/ 0 w 1492490"/>
                <a:gd name="connsiteY0" fmla="*/ 0 h 405210"/>
                <a:gd name="connsiteX1" fmla="*/ 1492491 w 1492490"/>
                <a:gd name="connsiteY1" fmla="*/ 0 h 405210"/>
                <a:gd name="connsiteX2" fmla="*/ 1492491 w 1492490"/>
                <a:gd name="connsiteY2" fmla="*/ 405210 h 405210"/>
                <a:gd name="connsiteX3" fmla="*/ 0 w 1492490"/>
                <a:gd name="connsiteY3" fmla="*/ 405210 h 405210"/>
              </a:gdLst>
              <a:ahLst/>
              <a:cxnLst>
                <a:cxn ang="0">
                  <a:pos x="connsiteX0" y="connsiteY0"/>
                </a:cxn>
                <a:cxn ang="0">
                  <a:pos x="connsiteX1" y="connsiteY1"/>
                </a:cxn>
                <a:cxn ang="0">
                  <a:pos x="connsiteX2" y="connsiteY2"/>
                </a:cxn>
                <a:cxn ang="0">
                  <a:pos x="connsiteX3" y="connsiteY3"/>
                </a:cxn>
              </a:cxnLst>
              <a:rect l="l" t="t" r="r" b="b"/>
              <a:pathLst>
                <a:path w="1492490" h="405210">
                  <a:moveTo>
                    <a:pt x="0" y="0"/>
                  </a:moveTo>
                  <a:lnTo>
                    <a:pt x="1492491" y="0"/>
                  </a:lnTo>
                  <a:lnTo>
                    <a:pt x="1492491" y="405210"/>
                  </a:lnTo>
                  <a:lnTo>
                    <a:pt x="0" y="405210"/>
                  </a:lnTo>
                  <a:close/>
                </a:path>
              </a:pathLst>
            </a:custGeom>
            <a:noFill/>
            <a:ln w="7811" cap="flat">
              <a:noFill/>
              <a:prstDash val="solid"/>
              <a:miter/>
            </a:ln>
          </p:spPr>
          <p:txBody>
            <a:bodyPr rtlCol="0" anchor="ctr"/>
            <a:lstStyle/>
            <a:p>
              <a:pPr algn="ctr" defTabSz="914378"/>
              <a:endParaRPr lang="en-US" sz="1050" b="1">
                <a:solidFill>
                  <a:srgbClr val="0F73C3"/>
                </a:solidFill>
                <a:cs typeface="+mn-cs"/>
              </a:endParaRPr>
            </a:p>
          </p:txBody>
        </p:sp>
        <p:sp>
          <p:nvSpPr>
            <p:cNvPr id="186" name="Graphic 3">
              <a:extLst>
                <a:ext uri="{FF2B5EF4-FFF2-40B4-BE49-F238E27FC236}">
                  <a16:creationId xmlns:a16="http://schemas.microsoft.com/office/drawing/2014/main" id="{F003D1ED-5870-40B4-8546-A8D4C1B7698B}"/>
                </a:ext>
              </a:extLst>
            </p:cNvPr>
            <p:cNvSpPr/>
            <p:nvPr/>
          </p:nvSpPr>
          <p:spPr>
            <a:xfrm>
              <a:off x="3104423" y="2771023"/>
              <a:ext cx="1079494" cy="293082"/>
            </a:xfrm>
            <a:custGeom>
              <a:avLst/>
              <a:gdLst>
                <a:gd name="connsiteX0" fmla="*/ 0 w 1492490"/>
                <a:gd name="connsiteY0" fmla="*/ 0 h 405210"/>
                <a:gd name="connsiteX1" fmla="*/ 1492491 w 1492490"/>
                <a:gd name="connsiteY1" fmla="*/ 0 h 405210"/>
                <a:gd name="connsiteX2" fmla="*/ 1492491 w 1492490"/>
                <a:gd name="connsiteY2" fmla="*/ 405210 h 405210"/>
                <a:gd name="connsiteX3" fmla="*/ 0 w 1492490"/>
                <a:gd name="connsiteY3" fmla="*/ 405210 h 405210"/>
              </a:gdLst>
              <a:ahLst/>
              <a:cxnLst>
                <a:cxn ang="0">
                  <a:pos x="connsiteX0" y="connsiteY0"/>
                </a:cxn>
                <a:cxn ang="0">
                  <a:pos x="connsiteX1" y="connsiteY1"/>
                </a:cxn>
                <a:cxn ang="0">
                  <a:pos x="connsiteX2" y="connsiteY2"/>
                </a:cxn>
                <a:cxn ang="0">
                  <a:pos x="connsiteX3" y="connsiteY3"/>
                </a:cxn>
              </a:cxnLst>
              <a:rect l="l" t="t" r="r" b="b"/>
              <a:pathLst>
                <a:path w="1492490" h="405210">
                  <a:moveTo>
                    <a:pt x="0" y="0"/>
                  </a:moveTo>
                  <a:lnTo>
                    <a:pt x="1492491" y="0"/>
                  </a:lnTo>
                  <a:lnTo>
                    <a:pt x="1492491" y="405210"/>
                  </a:lnTo>
                  <a:lnTo>
                    <a:pt x="0" y="405210"/>
                  </a:lnTo>
                  <a:close/>
                </a:path>
              </a:pathLst>
            </a:custGeom>
            <a:noFill/>
            <a:ln w="7811" cap="flat">
              <a:noFill/>
              <a:prstDash val="solid"/>
              <a:miter/>
            </a:ln>
          </p:spPr>
          <p:txBody>
            <a:bodyPr rtlCol="0" anchor="ctr"/>
            <a:lstStyle/>
            <a:p>
              <a:pPr algn="ctr" defTabSz="914378"/>
              <a:endParaRPr lang="en-US" sz="1050" b="1">
                <a:solidFill>
                  <a:srgbClr val="0F73C3"/>
                </a:solidFill>
                <a:cs typeface="+mn-cs"/>
              </a:endParaRPr>
            </a:p>
          </p:txBody>
        </p:sp>
        <p:sp>
          <p:nvSpPr>
            <p:cNvPr id="189" name="Graphic 3">
              <a:extLst>
                <a:ext uri="{FF2B5EF4-FFF2-40B4-BE49-F238E27FC236}">
                  <a16:creationId xmlns:a16="http://schemas.microsoft.com/office/drawing/2014/main" id="{F003D1ED-5870-40B4-8546-A8D4C1B7698B}"/>
                </a:ext>
              </a:extLst>
            </p:cNvPr>
            <p:cNvSpPr/>
            <p:nvPr/>
          </p:nvSpPr>
          <p:spPr>
            <a:xfrm>
              <a:off x="3110508" y="2288133"/>
              <a:ext cx="1079494" cy="293082"/>
            </a:xfrm>
            <a:custGeom>
              <a:avLst/>
              <a:gdLst>
                <a:gd name="connsiteX0" fmla="*/ 0 w 1492490"/>
                <a:gd name="connsiteY0" fmla="*/ 0 h 405210"/>
                <a:gd name="connsiteX1" fmla="*/ 1492491 w 1492490"/>
                <a:gd name="connsiteY1" fmla="*/ 0 h 405210"/>
                <a:gd name="connsiteX2" fmla="*/ 1492491 w 1492490"/>
                <a:gd name="connsiteY2" fmla="*/ 405210 h 405210"/>
                <a:gd name="connsiteX3" fmla="*/ 0 w 1492490"/>
                <a:gd name="connsiteY3" fmla="*/ 405210 h 405210"/>
              </a:gdLst>
              <a:ahLst/>
              <a:cxnLst>
                <a:cxn ang="0">
                  <a:pos x="connsiteX0" y="connsiteY0"/>
                </a:cxn>
                <a:cxn ang="0">
                  <a:pos x="connsiteX1" y="connsiteY1"/>
                </a:cxn>
                <a:cxn ang="0">
                  <a:pos x="connsiteX2" y="connsiteY2"/>
                </a:cxn>
                <a:cxn ang="0">
                  <a:pos x="connsiteX3" y="connsiteY3"/>
                </a:cxn>
              </a:cxnLst>
              <a:rect l="l" t="t" r="r" b="b"/>
              <a:pathLst>
                <a:path w="1492490" h="405210">
                  <a:moveTo>
                    <a:pt x="0" y="0"/>
                  </a:moveTo>
                  <a:lnTo>
                    <a:pt x="1492491" y="0"/>
                  </a:lnTo>
                  <a:lnTo>
                    <a:pt x="1492491" y="405210"/>
                  </a:lnTo>
                  <a:lnTo>
                    <a:pt x="0" y="405210"/>
                  </a:lnTo>
                  <a:close/>
                </a:path>
              </a:pathLst>
            </a:custGeom>
            <a:noFill/>
            <a:ln w="7811" cap="flat">
              <a:noFill/>
              <a:prstDash val="solid"/>
              <a:miter/>
            </a:ln>
          </p:spPr>
          <p:txBody>
            <a:bodyPr rtlCol="0" anchor="ctr"/>
            <a:lstStyle/>
            <a:p>
              <a:pPr algn="ctr" defTabSz="914378"/>
              <a:endParaRPr lang="en-US" sz="1050" b="1">
                <a:solidFill>
                  <a:srgbClr val="0F73C3"/>
                </a:solidFill>
                <a:cs typeface="+mn-cs"/>
              </a:endParaRPr>
            </a:p>
          </p:txBody>
        </p:sp>
        <p:sp>
          <p:nvSpPr>
            <p:cNvPr id="192" name="Graphic 3">
              <a:extLst>
                <a:ext uri="{FF2B5EF4-FFF2-40B4-BE49-F238E27FC236}">
                  <a16:creationId xmlns:a16="http://schemas.microsoft.com/office/drawing/2014/main" id="{F003D1ED-5870-40B4-8546-A8D4C1B7698B}"/>
                </a:ext>
              </a:extLst>
            </p:cNvPr>
            <p:cNvSpPr/>
            <p:nvPr/>
          </p:nvSpPr>
          <p:spPr>
            <a:xfrm>
              <a:off x="4251042" y="2288133"/>
              <a:ext cx="1079494" cy="293082"/>
            </a:xfrm>
            <a:custGeom>
              <a:avLst/>
              <a:gdLst>
                <a:gd name="connsiteX0" fmla="*/ 0 w 1492490"/>
                <a:gd name="connsiteY0" fmla="*/ 0 h 405210"/>
                <a:gd name="connsiteX1" fmla="*/ 1492491 w 1492490"/>
                <a:gd name="connsiteY1" fmla="*/ 0 h 405210"/>
                <a:gd name="connsiteX2" fmla="*/ 1492491 w 1492490"/>
                <a:gd name="connsiteY2" fmla="*/ 405210 h 405210"/>
                <a:gd name="connsiteX3" fmla="*/ 0 w 1492490"/>
                <a:gd name="connsiteY3" fmla="*/ 405210 h 405210"/>
              </a:gdLst>
              <a:ahLst/>
              <a:cxnLst>
                <a:cxn ang="0">
                  <a:pos x="connsiteX0" y="connsiteY0"/>
                </a:cxn>
                <a:cxn ang="0">
                  <a:pos x="connsiteX1" y="connsiteY1"/>
                </a:cxn>
                <a:cxn ang="0">
                  <a:pos x="connsiteX2" y="connsiteY2"/>
                </a:cxn>
                <a:cxn ang="0">
                  <a:pos x="connsiteX3" y="connsiteY3"/>
                </a:cxn>
              </a:cxnLst>
              <a:rect l="l" t="t" r="r" b="b"/>
              <a:pathLst>
                <a:path w="1492490" h="405210">
                  <a:moveTo>
                    <a:pt x="0" y="0"/>
                  </a:moveTo>
                  <a:lnTo>
                    <a:pt x="1492491" y="0"/>
                  </a:lnTo>
                  <a:lnTo>
                    <a:pt x="1492491" y="405210"/>
                  </a:lnTo>
                  <a:lnTo>
                    <a:pt x="0" y="405210"/>
                  </a:lnTo>
                  <a:close/>
                </a:path>
              </a:pathLst>
            </a:custGeom>
            <a:noFill/>
            <a:ln w="7811" cap="flat">
              <a:noFill/>
              <a:prstDash val="solid"/>
              <a:miter/>
            </a:ln>
          </p:spPr>
          <p:txBody>
            <a:bodyPr rtlCol="0" anchor="ctr"/>
            <a:lstStyle/>
            <a:p>
              <a:pPr algn="ctr" defTabSz="914378"/>
              <a:endParaRPr lang="en-US" sz="1050" b="1">
                <a:solidFill>
                  <a:srgbClr val="0F73C3"/>
                </a:solidFill>
                <a:cs typeface="+mn-cs"/>
              </a:endParaRPr>
            </a:p>
          </p:txBody>
        </p:sp>
        <p:sp>
          <p:nvSpPr>
            <p:cNvPr id="122" name="Graphic 3">
              <a:extLst>
                <a:ext uri="{FF2B5EF4-FFF2-40B4-BE49-F238E27FC236}">
                  <a16:creationId xmlns:a16="http://schemas.microsoft.com/office/drawing/2014/main" id="{F003D1ED-5870-40B4-8546-A8D4C1B7698B}"/>
                </a:ext>
              </a:extLst>
            </p:cNvPr>
            <p:cNvSpPr txBox="1"/>
            <p:nvPr/>
          </p:nvSpPr>
          <p:spPr>
            <a:xfrm>
              <a:off x="2883102" y="835465"/>
              <a:ext cx="3072380" cy="323165"/>
            </a:xfrm>
            <a:prstGeom prst="rect">
              <a:avLst/>
            </a:prstGeom>
            <a:noFill/>
          </p:spPr>
          <p:txBody>
            <a:bodyPr wrap="none" rtlCol="0">
              <a:spAutoFit/>
            </a:bodyPr>
            <a:lstStyle/>
            <a:p>
              <a:pPr algn="ctr" defTabSz="914378"/>
              <a:r>
                <a:rPr lang="en-US" sz="1500" b="1">
                  <a:solidFill>
                    <a:srgbClr val="0F73C3">
                      <a:lumMod val="50000"/>
                      <a:lumOff val="50000"/>
                    </a:srgbClr>
                  </a:solidFill>
                  <a:cs typeface="Arial"/>
                  <a:sym typeface="Arial"/>
                  <a:rtl val="0"/>
                </a:rPr>
                <a:t>ActiveScale Object Storage Software</a:t>
              </a:r>
            </a:p>
          </p:txBody>
        </p:sp>
        <p:sp>
          <p:nvSpPr>
            <p:cNvPr id="340" name="Graphic 3">
              <a:extLst>
                <a:ext uri="{FF2B5EF4-FFF2-40B4-BE49-F238E27FC236}">
                  <a16:creationId xmlns:a16="http://schemas.microsoft.com/office/drawing/2014/main" id="{51CCD6B8-7BB7-4C63-9D85-39B6722AF709}"/>
                </a:ext>
              </a:extLst>
            </p:cNvPr>
            <p:cNvSpPr/>
            <p:nvPr/>
          </p:nvSpPr>
          <p:spPr>
            <a:xfrm>
              <a:off x="1962826" y="2169655"/>
              <a:ext cx="1132454" cy="444982"/>
            </a:xfrm>
            <a:custGeom>
              <a:avLst/>
              <a:gdLst>
                <a:gd name="connsiteX0" fmla="*/ 0 w 1490928"/>
                <a:gd name="connsiteY0" fmla="*/ 0 h 615224"/>
                <a:gd name="connsiteX1" fmla="*/ 1490928 w 1490928"/>
                <a:gd name="connsiteY1" fmla="*/ 0 h 615224"/>
                <a:gd name="connsiteX2" fmla="*/ 1490928 w 1490928"/>
                <a:gd name="connsiteY2" fmla="*/ 615224 h 615224"/>
                <a:gd name="connsiteX3" fmla="*/ 0 w 1490928"/>
                <a:gd name="connsiteY3" fmla="*/ 615224 h 615224"/>
              </a:gdLst>
              <a:ahLst/>
              <a:cxnLst>
                <a:cxn ang="0">
                  <a:pos x="connsiteX0" y="connsiteY0"/>
                </a:cxn>
                <a:cxn ang="0">
                  <a:pos x="connsiteX1" y="connsiteY1"/>
                </a:cxn>
                <a:cxn ang="0">
                  <a:pos x="connsiteX2" y="connsiteY2"/>
                </a:cxn>
                <a:cxn ang="0">
                  <a:pos x="connsiteX3" y="connsiteY3"/>
                </a:cxn>
              </a:cxnLst>
              <a:rect l="l" t="t" r="r" b="b"/>
              <a:pathLst>
                <a:path w="1490928" h="615224">
                  <a:moveTo>
                    <a:pt x="0" y="0"/>
                  </a:moveTo>
                  <a:lnTo>
                    <a:pt x="1490928" y="0"/>
                  </a:lnTo>
                  <a:lnTo>
                    <a:pt x="1490928" y="615224"/>
                  </a:lnTo>
                  <a:lnTo>
                    <a:pt x="0" y="615224"/>
                  </a:lnTo>
                  <a:close/>
                </a:path>
              </a:pathLst>
            </a:custGeom>
            <a:solidFill>
              <a:srgbClr val="00B0F0"/>
            </a:solidFill>
            <a:ln w="7811" cap="flat">
              <a:noFill/>
              <a:prstDash val="solid"/>
              <a:miter/>
            </a:ln>
          </p:spPr>
          <p:txBody>
            <a:bodyPr rtlCol="0" anchor="ctr"/>
            <a:lstStyle/>
            <a:p>
              <a:pPr algn="ctr" defTabSz="914378"/>
              <a:r>
                <a:rPr lang="en-US" sz="1050" b="1" dirty="0">
                  <a:solidFill>
                    <a:srgbClr val="FFFFFF"/>
                  </a:solidFill>
                  <a:cs typeface="Arial"/>
                  <a:sym typeface="Arial"/>
                  <a:rtl val="0"/>
                </a:rPr>
                <a:t>Wide-Stripe</a:t>
              </a:r>
            </a:p>
            <a:p>
              <a:pPr algn="ctr" defTabSz="914378"/>
              <a:r>
                <a:rPr lang="en-US" sz="1050" b="1" dirty="0">
                  <a:solidFill>
                    <a:srgbClr val="FFFFFF"/>
                  </a:solidFill>
                  <a:cs typeface="Arial"/>
                  <a:sym typeface="Arial"/>
                  <a:rtl val="0"/>
                </a:rPr>
                <a:t>Erasure Coding</a:t>
              </a:r>
            </a:p>
          </p:txBody>
        </p:sp>
        <p:sp>
          <p:nvSpPr>
            <p:cNvPr id="341" name="Graphic 3">
              <a:extLst>
                <a:ext uri="{FF2B5EF4-FFF2-40B4-BE49-F238E27FC236}">
                  <a16:creationId xmlns:a16="http://schemas.microsoft.com/office/drawing/2014/main" id="{1ACAE551-D130-40B6-A3A3-0096FFD63317}"/>
                </a:ext>
              </a:extLst>
            </p:cNvPr>
            <p:cNvSpPr/>
            <p:nvPr/>
          </p:nvSpPr>
          <p:spPr>
            <a:xfrm>
              <a:off x="1964218" y="2659658"/>
              <a:ext cx="1132454" cy="444982"/>
            </a:xfrm>
            <a:custGeom>
              <a:avLst/>
              <a:gdLst>
                <a:gd name="connsiteX0" fmla="*/ 0 w 1490928"/>
                <a:gd name="connsiteY0" fmla="*/ 0 h 615224"/>
                <a:gd name="connsiteX1" fmla="*/ 1490928 w 1490928"/>
                <a:gd name="connsiteY1" fmla="*/ 0 h 615224"/>
                <a:gd name="connsiteX2" fmla="*/ 1490928 w 1490928"/>
                <a:gd name="connsiteY2" fmla="*/ 615224 h 615224"/>
                <a:gd name="connsiteX3" fmla="*/ 0 w 1490928"/>
                <a:gd name="connsiteY3" fmla="*/ 615224 h 615224"/>
              </a:gdLst>
              <a:ahLst/>
              <a:cxnLst>
                <a:cxn ang="0">
                  <a:pos x="connsiteX0" y="connsiteY0"/>
                </a:cxn>
                <a:cxn ang="0">
                  <a:pos x="connsiteX1" y="connsiteY1"/>
                </a:cxn>
                <a:cxn ang="0">
                  <a:pos x="connsiteX2" y="connsiteY2"/>
                </a:cxn>
                <a:cxn ang="0">
                  <a:pos x="connsiteX3" y="connsiteY3"/>
                </a:cxn>
              </a:cxnLst>
              <a:rect l="l" t="t" r="r" b="b"/>
              <a:pathLst>
                <a:path w="1490928" h="615224">
                  <a:moveTo>
                    <a:pt x="0" y="0"/>
                  </a:moveTo>
                  <a:lnTo>
                    <a:pt x="1490928" y="0"/>
                  </a:lnTo>
                  <a:lnTo>
                    <a:pt x="1490928" y="615224"/>
                  </a:lnTo>
                  <a:lnTo>
                    <a:pt x="0" y="615224"/>
                  </a:lnTo>
                  <a:close/>
                </a:path>
              </a:pathLst>
            </a:custGeom>
            <a:solidFill>
              <a:srgbClr val="00B0F0"/>
            </a:solidFill>
            <a:ln w="7811" cap="flat">
              <a:noFill/>
              <a:prstDash val="solid"/>
              <a:miter/>
            </a:ln>
          </p:spPr>
          <p:txBody>
            <a:bodyPr rtlCol="0" anchor="ctr"/>
            <a:lstStyle/>
            <a:p>
              <a:pPr algn="ctr" defTabSz="914378"/>
              <a:r>
                <a:rPr lang="en-US" sz="1050" b="1">
                  <a:solidFill>
                    <a:srgbClr val="FFFFFF"/>
                  </a:solidFill>
                  <a:cs typeface="Arial"/>
                  <a:sym typeface="Arial"/>
                  <a:rtl val="0"/>
                </a:rPr>
                <a:t>Geospreading</a:t>
              </a:r>
            </a:p>
          </p:txBody>
        </p:sp>
        <p:sp>
          <p:nvSpPr>
            <p:cNvPr id="344" name="Graphic 3">
              <a:extLst>
                <a:ext uri="{FF2B5EF4-FFF2-40B4-BE49-F238E27FC236}">
                  <a16:creationId xmlns:a16="http://schemas.microsoft.com/office/drawing/2014/main" id="{9249A0CD-C673-46ED-8467-AAD775AEE229}"/>
                </a:ext>
              </a:extLst>
            </p:cNvPr>
            <p:cNvSpPr/>
            <p:nvPr/>
          </p:nvSpPr>
          <p:spPr>
            <a:xfrm>
              <a:off x="5611075" y="2659658"/>
              <a:ext cx="1132454" cy="444982"/>
            </a:xfrm>
            <a:custGeom>
              <a:avLst/>
              <a:gdLst>
                <a:gd name="connsiteX0" fmla="*/ 0 w 1490928"/>
                <a:gd name="connsiteY0" fmla="*/ 0 h 615224"/>
                <a:gd name="connsiteX1" fmla="*/ 1490928 w 1490928"/>
                <a:gd name="connsiteY1" fmla="*/ 0 h 615224"/>
                <a:gd name="connsiteX2" fmla="*/ 1490928 w 1490928"/>
                <a:gd name="connsiteY2" fmla="*/ 615224 h 615224"/>
                <a:gd name="connsiteX3" fmla="*/ 0 w 1490928"/>
                <a:gd name="connsiteY3" fmla="*/ 615224 h 615224"/>
              </a:gdLst>
              <a:ahLst/>
              <a:cxnLst>
                <a:cxn ang="0">
                  <a:pos x="connsiteX0" y="connsiteY0"/>
                </a:cxn>
                <a:cxn ang="0">
                  <a:pos x="connsiteX1" y="connsiteY1"/>
                </a:cxn>
                <a:cxn ang="0">
                  <a:pos x="connsiteX2" y="connsiteY2"/>
                </a:cxn>
                <a:cxn ang="0">
                  <a:pos x="connsiteX3" y="connsiteY3"/>
                </a:cxn>
              </a:cxnLst>
              <a:rect l="l" t="t" r="r" b="b"/>
              <a:pathLst>
                <a:path w="1490928" h="615224">
                  <a:moveTo>
                    <a:pt x="0" y="0"/>
                  </a:moveTo>
                  <a:lnTo>
                    <a:pt x="1490928" y="0"/>
                  </a:lnTo>
                  <a:lnTo>
                    <a:pt x="1490928" y="615224"/>
                  </a:lnTo>
                  <a:lnTo>
                    <a:pt x="0" y="615224"/>
                  </a:lnTo>
                  <a:close/>
                </a:path>
              </a:pathLst>
            </a:custGeom>
            <a:solidFill>
              <a:srgbClr val="00B0F0"/>
            </a:solidFill>
            <a:ln w="7811" cap="flat">
              <a:noFill/>
              <a:prstDash val="solid"/>
              <a:miter/>
            </a:ln>
          </p:spPr>
          <p:txBody>
            <a:bodyPr rtlCol="0" anchor="ctr"/>
            <a:lstStyle/>
            <a:p>
              <a:pPr algn="ctr" defTabSz="914378"/>
              <a:r>
                <a:rPr lang="en-US" sz="1050" b="1">
                  <a:solidFill>
                    <a:srgbClr val="FFFFFF"/>
                  </a:solidFill>
                  <a:cs typeface="Arial"/>
                  <a:sym typeface="Arial"/>
                  <a:rtl val="0"/>
                </a:rPr>
                <a:t>Active &amp; Cold Storage Classes</a:t>
              </a:r>
            </a:p>
          </p:txBody>
        </p:sp>
        <p:sp>
          <p:nvSpPr>
            <p:cNvPr id="346" name="Graphic 3">
              <a:extLst>
                <a:ext uri="{FF2B5EF4-FFF2-40B4-BE49-F238E27FC236}">
                  <a16:creationId xmlns:a16="http://schemas.microsoft.com/office/drawing/2014/main" id="{978B1E40-F878-45A8-A1B9-3A3105FD5E85}"/>
                </a:ext>
              </a:extLst>
            </p:cNvPr>
            <p:cNvSpPr/>
            <p:nvPr/>
          </p:nvSpPr>
          <p:spPr>
            <a:xfrm>
              <a:off x="5611075" y="2169655"/>
              <a:ext cx="1132454" cy="444982"/>
            </a:xfrm>
            <a:custGeom>
              <a:avLst/>
              <a:gdLst>
                <a:gd name="connsiteX0" fmla="*/ 0 w 1490928"/>
                <a:gd name="connsiteY0" fmla="*/ 0 h 615224"/>
                <a:gd name="connsiteX1" fmla="*/ 1490928 w 1490928"/>
                <a:gd name="connsiteY1" fmla="*/ 0 h 615224"/>
                <a:gd name="connsiteX2" fmla="*/ 1490928 w 1490928"/>
                <a:gd name="connsiteY2" fmla="*/ 615224 h 615224"/>
                <a:gd name="connsiteX3" fmla="*/ 0 w 1490928"/>
                <a:gd name="connsiteY3" fmla="*/ 615224 h 615224"/>
              </a:gdLst>
              <a:ahLst/>
              <a:cxnLst>
                <a:cxn ang="0">
                  <a:pos x="connsiteX0" y="connsiteY0"/>
                </a:cxn>
                <a:cxn ang="0">
                  <a:pos x="connsiteX1" y="connsiteY1"/>
                </a:cxn>
                <a:cxn ang="0">
                  <a:pos x="connsiteX2" y="connsiteY2"/>
                </a:cxn>
                <a:cxn ang="0">
                  <a:pos x="connsiteX3" y="connsiteY3"/>
                </a:cxn>
              </a:cxnLst>
              <a:rect l="l" t="t" r="r" b="b"/>
              <a:pathLst>
                <a:path w="1490928" h="615224">
                  <a:moveTo>
                    <a:pt x="0" y="0"/>
                  </a:moveTo>
                  <a:lnTo>
                    <a:pt x="1490928" y="0"/>
                  </a:lnTo>
                  <a:lnTo>
                    <a:pt x="1490928" y="615224"/>
                  </a:lnTo>
                  <a:lnTo>
                    <a:pt x="0" y="615224"/>
                  </a:lnTo>
                  <a:close/>
                </a:path>
              </a:pathLst>
            </a:custGeom>
            <a:solidFill>
              <a:srgbClr val="00B0F0"/>
            </a:solidFill>
            <a:ln w="7811" cap="flat">
              <a:noFill/>
              <a:prstDash val="solid"/>
              <a:miter/>
            </a:ln>
          </p:spPr>
          <p:txBody>
            <a:bodyPr rtlCol="0" anchor="ctr"/>
            <a:lstStyle/>
            <a:p>
              <a:pPr algn="ctr" defTabSz="914378"/>
              <a:r>
                <a:rPr lang="en-US" sz="1050" b="1">
                  <a:solidFill>
                    <a:srgbClr val="FFFFFF"/>
                  </a:solidFill>
                  <a:cs typeface="Arial"/>
                  <a:sym typeface="Arial"/>
                  <a:rtl val="0"/>
                </a:rPr>
                <a:t>Strong </a:t>
              </a:r>
            </a:p>
            <a:p>
              <a:pPr algn="ctr" defTabSz="914378"/>
              <a:r>
                <a:rPr lang="en-US" sz="1050" b="1">
                  <a:solidFill>
                    <a:srgbClr val="FFFFFF"/>
                  </a:solidFill>
                  <a:cs typeface="Arial"/>
                  <a:sym typeface="Arial"/>
                  <a:rtl val="0"/>
                </a:rPr>
                <a:t>Consistency</a:t>
              </a:r>
            </a:p>
          </p:txBody>
        </p:sp>
        <p:sp>
          <p:nvSpPr>
            <p:cNvPr id="167" name="Graphic 3">
              <a:extLst>
                <a:ext uri="{FF2B5EF4-FFF2-40B4-BE49-F238E27FC236}">
                  <a16:creationId xmlns:a16="http://schemas.microsoft.com/office/drawing/2014/main" id="{5F78EEA2-E181-4679-B66E-5098CEA6A368}"/>
                </a:ext>
              </a:extLst>
            </p:cNvPr>
            <p:cNvSpPr/>
            <p:nvPr/>
          </p:nvSpPr>
          <p:spPr>
            <a:xfrm>
              <a:off x="792096" y="1176005"/>
              <a:ext cx="1095238" cy="384863"/>
            </a:xfrm>
            <a:custGeom>
              <a:avLst/>
              <a:gdLst>
                <a:gd name="connsiteX0" fmla="*/ 0 w 4061684"/>
                <a:gd name="connsiteY0" fmla="*/ 0 h 211723"/>
                <a:gd name="connsiteX1" fmla="*/ 4061685 w 4061684"/>
                <a:gd name="connsiteY1" fmla="*/ 0 h 211723"/>
                <a:gd name="connsiteX2" fmla="*/ 4061685 w 4061684"/>
                <a:gd name="connsiteY2" fmla="*/ 211724 h 211723"/>
                <a:gd name="connsiteX3" fmla="*/ 0 w 4061684"/>
                <a:gd name="connsiteY3" fmla="*/ 211724 h 211723"/>
              </a:gdLst>
              <a:ahLst/>
              <a:cxnLst>
                <a:cxn ang="0">
                  <a:pos x="connsiteX0" y="connsiteY0"/>
                </a:cxn>
                <a:cxn ang="0">
                  <a:pos x="connsiteX1" y="connsiteY1"/>
                </a:cxn>
                <a:cxn ang="0">
                  <a:pos x="connsiteX2" y="connsiteY2"/>
                </a:cxn>
                <a:cxn ang="0">
                  <a:pos x="connsiteX3" y="connsiteY3"/>
                </a:cxn>
              </a:cxnLst>
              <a:rect l="l" t="t" r="r" b="b"/>
              <a:pathLst>
                <a:path w="4061684" h="211723">
                  <a:moveTo>
                    <a:pt x="0" y="0"/>
                  </a:moveTo>
                  <a:lnTo>
                    <a:pt x="4061685" y="0"/>
                  </a:lnTo>
                  <a:lnTo>
                    <a:pt x="4061685" y="211724"/>
                  </a:lnTo>
                  <a:lnTo>
                    <a:pt x="0" y="211724"/>
                  </a:lnTo>
                  <a:close/>
                </a:path>
              </a:pathLst>
            </a:custGeom>
            <a:solidFill>
              <a:srgbClr val="E6E7E8"/>
            </a:solidFill>
            <a:ln w="7811" cap="flat">
              <a:noFill/>
              <a:prstDash val="solid"/>
              <a:miter/>
            </a:ln>
          </p:spPr>
          <p:txBody>
            <a:bodyPr rtlCol="0" anchor="ctr"/>
            <a:lstStyle/>
            <a:p>
              <a:pPr defTabSz="914378"/>
              <a:r>
                <a:rPr lang="en-US" sz="1200">
                  <a:solidFill>
                    <a:srgbClr val="0F73C3"/>
                  </a:solidFill>
                  <a:cs typeface="Arial" panose="020B0604020202020204" pitchFamily="34" charset="0"/>
                  <a:sym typeface="Arial"/>
                  <a:rtl val="0"/>
                </a:rPr>
                <a:t>Data Access</a:t>
              </a:r>
            </a:p>
          </p:txBody>
        </p:sp>
        <p:sp>
          <p:nvSpPr>
            <p:cNvPr id="168" name="Graphic 3">
              <a:extLst>
                <a:ext uri="{FF2B5EF4-FFF2-40B4-BE49-F238E27FC236}">
                  <a16:creationId xmlns:a16="http://schemas.microsoft.com/office/drawing/2014/main" id="{8D6D877C-A2AC-4915-93C5-8539708AF213}"/>
                </a:ext>
              </a:extLst>
            </p:cNvPr>
            <p:cNvSpPr/>
            <p:nvPr/>
          </p:nvSpPr>
          <p:spPr>
            <a:xfrm>
              <a:off x="792095" y="1608888"/>
              <a:ext cx="1092136" cy="503718"/>
            </a:xfrm>
            <a:custGeom>
              <a:avLst/>
              <a:gdLst>
                <a:gd name="connsiteX0" fmla="*/ 0 w 4061684"/>
                <a:gd name="connsiteY0" fmla="*/ 0 h 211723"/>
                <a:gd name="connsiteX1" fmla="*/ 4061685 w 4061684"/>
                <a:gd name="connsiteY1" fmla="*/ 0 h 211723"/>
                <a:gd name="connsiteX2" fmla="*/ 4061685 w 4061684"/>
                <a:gd name="connsiteY2" fmla="*/ 211724 h 211723"/>
                <a:gd name="connsiteX3" fmla="*/ 0 w 4061684"/>
                <a:gd name="connsiteY3" fmla="*/ 211724 h 211723"/>
              </a:gdLst>
              <a:ahLst/>
              <a:cxnLst>
                <a:cxn ang="0">
                  <a:pos x="connsiteX0" y="connsiteY0"/>
                </a:cxn>
                <a:cxn ang="0">
                  <a:pos x="connsiteX1" y="connsiteY1"/>
                </a:cxn>
                <a:cxn ang="0">
                  <a:pos x="connsiteX2" y="connsiteY2"/>
                </a:cxn>
                <a:cxn ang="0">
                  <a:pos x="connsiteX3" y="connsiteY3"/>
                </a:cxn>
              </a:cxnLst>
              <a:rect l="l" t="t" r="r" b="b"/>
              <a:pathLst>
                <a:path w="4061684" h="211723">
                  <a:moveTo>
                    <a:pt x="0" y="0"/>
                  </a:moveTo>
                  <a:lnTo>
                    <a:pt x="4061685" y="0"/>
                  </a:lnTo>
                  <a:lnTo>
                    <a:pt x="4061685" y="211724"/>
                  </a:lnTo>
                  <a:lnTo>
                    <a:pt x="0" y="211724"/>
                  </a:lnTo>
                  <a:close/>
                </a:path>
              </a:pathLst>
            </a:custGeom>
            <a:solidFill>
              <a:srgbClr val="E6E7E8"/>
            </a:solidFill>
            <a:ln w="7811" cap="flat">
              <a:noFill/>
              <a:prstDash val="solid"/>
              <a:miter/>
            </a:ln>
          </p:spPr>
          <p:txBody>
            <a:bodyPr rtlCol="0" anchor="ctr"/>
            <a:lstStyle/>
            <a:p>
              <a:pPr defTabSz="914378"/>
              <a:r>
                <a:rPr lang="en-US" sz="1200">
                  <a:solidFill>
                    <a:srgbClr val="0F73C3"/>
                  </a:solidFill>
                  <a:cs typeface="Arial" panose="020B0604020202020204" pitchFamily="34" charset="0"/>
                  <a:sym typeface="Arial"/>
                  <a:rtl val="0"/>
                </a:rPr>
                <a:t>Data Services</a:t>
              </a:r>
            </a:p>
          </p:txBody>
        </p:sp>
        <p:sp>
          <p:nvSpPr>
            <p:cNvPr id="169" name="Graphic 3">
              <a:extLst>
                <a:ext uri="{FF2B5EF4-FFF2-40B4-BE49-F238E27FC236}">
                  <a16:creationId xmlns:a16="http://schemas.microsoft.com/office/drawing/2014/main" id="{8AE65C6D-94EC-45E9-92D6-1240ED8FFF6B}"/>
                </a:ext>
              </a:extLst>
            </p:cNvPr>
            <p:cNvSpPr/>
            <p:nvPr/>
          </p:nvSpPr>
          <p:spPr>
            <a:xfrm>
              <a:off x="788205" y="2164364"/>
              <a:ext cx="1090992" cy="940276"/>
            </a:xfrm>
            <a:custGeom>
              <a:avLst/>
              <a:gdLst>
                <a:gd name="connsiteX0" fmla="*/ 0 w 4061684"/>
                <a:gd name="connsiteY0" fmla="*/ 0 h 211723"/>
                <a:gd name="connsiteX1" fmla="*/ 4061685 w 4061684"/>
                <a:gd name="connsiteY1" fmla="*/ 0 h 211723"/>
                <a:gd name="connsiteX2" fmla="*/ 4061685 w 4061684"/>
                <a:gd name="connsiteY2" fmla="*/ 211724 h 211723"/>
                <a:gd name="connsiteX3" fmla="*/ 0 w 4061684"/>
                <a:gd name="connsiteY3" fmla="*/ 211724 h 211723"/>
              </a:gdLst>
              <a:ahLst/>
              <a:cxnLst>
                <a:cxn ang="0">
                  <a:pos x="connsiteX0" y="connsiteY0"/>
                </a:cxn>
                <a:cxn ang="0">
                  <a:pos x="connsiteX1" y="connsiteY1"/>
                </a:cxn>
                <a:cxn ang="0">
                  <a:pos x="connsiteX2" y="connsiteY2"/>
                </a:cxn>
                <a:cxn ang="0">
                  <a:pos x="connsiteX3" y="connsiteY3"/>
                </a:cxn>
              </a:cxnLst>
              <a:rect l="l" t="t" r="r" b="b"/>
              <a:pathLst>
                <a:path w="4061684" h="211723">
                  <a:moveTo>
                    <a:pt x="0" y="0"/>
                  </a:moveTo>
                  <a:lnTo>
                    <a:pt x="4061685" y="0"/>
                  </a:lnTo>
                  <a:lnTo>
                    <a:pt x="4061685" y="211724"/>
                  </a:lnTo>
                  <a:lnTo>
                    <a:pt x="0" y="211724"/>
                  </a:lnTo>
                  <a:close/>
                </a:path>
              </a:pathLst>
            </a:custGeom>
            <a:solidFill>
              <a:srgbClr val="E6E7E8"/>
            </a:solidFill>
            <a:ln w="7811" cap="flat">
              <a:noFill/>
              <a:prstDash val="solid"/>
              <a:miter/>
            </a:ln>
          </p:spPr>
          <p:txBody>
            <a:bodyPr rtlCol="0" anchor="ctr"/>
            <a:lstStyle/>
            <a:p>
              <a:pPr defTabSz="914378"/>
              <a:r>
                <a:rPr lang="en-US" sz="1200" dirty="0">
                  <a:solidFill>
                    <a:srgbClr val="0F73C3"/>
                  </a:solidFill>
                  <a:cs typeface="Arial" panose="020B0604020202020204" pitchFamily="34" charset="0"/>
                  <a:sym typeface="Arial"/>
                  <a:rtl val="0"/>
                </a:rPr>
                <a:t>The ActiveScale Architecture</a:t>
              </a:r>
            </a:p>
          </p:txBody>
        </p:sp>
        <p:sp>
          <p:nvSpPr>
            <p:cNvPr id="162" name="Rectangle 161">
              <a:extLst>
                <a:ext uri="{FF2B5EF4-FFF2-40B4-BE49-F238E27FC236}">
                  <a16:creationId xmlns:a16="http://schemas.microsoft.com/office/drawing/2014/main" id="{D8DD428E-C012-4F8B-93B4-8277DCCC9E7D}"/>
                </a:ext>
              </a:extLst>
            </p:cNvPr>
            <p:cNvSpPr/>
            <p:nvPr/>
          </p:nvSpPr>
          <p:spPr>
            <a:xfrm>
              <a:off x="788207" y="3280920"/>
              <a:ext cx="1102307" cy="1020767"/>
            </a:xfrm>
            <a:prstGeom prst="rect">
              <a:avLst/>
            </a:prstGeom>
            <a:solidFill>
              <a:srgbClr val="E6E7E8"/>
            </a:solidFill>
            <a:ln w="7811" cap="flat">
              <a:noFill/>
              <a:prstDash val="solid"/>
              <a:miter/>
            </a:ln>
          </p:spPr>
          <p:txBody>
            <a:bodyPr rtlCol="0" anchor="ctr"/>
            <a:lstStyle/>
            <a:p>
              <a:pPr defTabSz="914378"/>
              <a:r>
                <a:rPr lang="en-US" sz="1200" dirty="0">
                  <a:solidFill>
                    <a:srgbClr val="0F73C3"/>
                  </a:solidFill>
                  <a:cs typeface="Arial" panose="020B0604020202020204" pitchFamily="34" charset="0"/>
                  <a:rtl val="0"/>
                </a:rPr>
                <a:t>Hardware Platforms</a:t>
              </a:r>
            </a:p>
          </p:txBody>
        </p:sp>
        <p:sp>
          <p:nvSpPr>
            <p:cNvPr id="163" name="Rectangle 162">
              <a:extLst>
                <a:ext uri="{FF2B5EF4-FFF2-40B4-BE49-F238E27FC236}">
                  <a16:creationId xmlns:a16="http://schemas.microsoft.com/office/drawing/2014/main" id="{54B876AA-625A-43EE-A02B-D2AAECAEEB0E}"/>
                </a:ext>
              </a:extLst>
            </p:cNvPr>
            <p:cNvSpPr/>
            <p:nvPr/>
          </p:nvSpPr>
          <p:spPr>
            <a:xfrm>
              <a:off x="682265" y="3230958"/>
              <a:ext cx="7390173" cy="1120976"/>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378"/>
              <a:endParaRPr lang="en-US" sz="1000">
                <a:solidFill>
                  <a:srgbClr val="0F73C3"/>
                </a:solidFill>
                <a:latin typeface="Calibri" panose="020F0502020204030204"/>
              </a:endParaRPr>
            </a:p>
          </p:txBody>
        </p:sp>
        <p:grpSp>
          <p:nvGrpSpPr>
            <p:cNvPr id="2" name="Group 1">
              <a:extLst>
                <a:ext uri="{FF2B5EF4-FFF2-40B4-BE49-F238E27FC236}">
                  <a16:creationId xmlns:a16="http://schemas.microsoft.com/office/drawing/2014/main" id="{877A6120-BD43-40F1-9C06-F66A9F5CE569}"/>
                </a:ext>
              </a:extLst>
            </p:cNvPr>
            <p:cNvGrpSpPr/>
            <p:nvPr/>
          </p:nvGrpSpPr>
          <p:grpSpPr>
            <a:xfrm>
              <a:off x="2357592" y="1658718"/>
              <a:ext cx="4185258" cy="404067"/>
              <a:chOff x="1846373" y="1323935"/>
              <a:chExt cx="4185258" cy="404067"/>
            </a:xfrm>
          </p:grpSpPr>
          <p:sp>
            <p:nvSpPr>
              <p:cNvPr id="164" name="Graphic 3">
                <a:extLst>
                  <a:ext uri="{FF2B5EF4-FFF2-40B4-BE49-F238E27FC236}">
                    <a16:creationId xmlns:a16="http://schemas.microsoft.com/office/drawing/2014/main" id="{86A9BED6-3969-4ED5-BCBC-C8E200554F30}"/>
                  </a:ext>
                </a:extLst>
              </p:cNvPr>
              <p:cNvSpPr/>
              <p:nvPr/>
            </p:nvSpPr>
            <p:spPr>
              <a:xfrm>
                <a:off x="2874311" y="1323935"/>
                <a:ext cx="991777" cy="181716"/>
              </a:xfrm>
              <a:custGeom>
                <a:avLst/>
                <a:gdLst>
                  <a:gd name="connsiteX0" fmla="*/ 0 w 1909685"/>
                  <a:gd name="connsiteY0" fmla="*/ 0 h 1040096"/>
                  <a:gd name="connsiteX1" fmla="*/ 1909686 w 1909685"/>
                  <a:gd name="connsiteY1" fmla="*/ 0 h 1040096"/>
                  <a:gd name="connsiteX2" fmla="*/ 1909686 w 1909685"/>
                  <a:gd name="connsiteY2" fmla="*/ 1040097 h 1040096"/>
                  <a:gd name="connsiteX3" fmla="*/ 0 w 1909685"/>
                  <a:gd name="connsiteY3" fmla="*/ 1040097 h 1040096"/>
                </a:gdLst>
                <a:ahLst/>
                <a:cxnLst>
                  <a:cxn ang="0">
                    <a:pos x="connsiteX0" y="connsiteY0"/>
                  </a:cxn>
                  <a:cxn ang="0">
                    <a:pos x="connsiteX1" y="connsiteY1"/>
                  </a:cxn>
                  <a:cxn ang="0">
                    <a:pos x="connsiteX2" y="connsiteY2"/>
                  </a:cxn>
                  <a:cxn ang="0">
                    <a:pos x="connsiteX3" y="connsiteY3"/>
                  </a:cxn>
                </a:cxnLst>
                <a:rect l="l" t="t" r="r" b="b"/>
                <a:pathLst>
                  <a:path w="1909685" h="1040096">
                    <a:moveTo>
                      <a:pt x="0" y="0"/>
                    </a:moveTo>
                    <a:lnTo>
                      <a:pt x="1909686" y="0"/>
                    </a:lnTo>
                    <a:lnTo>
                      <a:pt x="1909686" y="1040097"/>
                    </a:lnTo>
                    <a:lnTo>
                      <a:pt x="0" y="1040097"/>
                    </a:lnTo>
                    <a:close/>
                  </a:path>
                </a:pathLst>
              </a:custGeom>
              <a:noFill/>
              <a:ln w="7811" cap="flat">
                <a:noFill/>
                <a:prstDash val="solid"/>
                <a:miter/>
              </a:ln>
            </p:spPr>
            <p:txBody>
              <a:bodyPr lIns="45720" rIns="45720" rtlCol="0" anchor="ctr"/>
              <a:lstStyle/>
              <a:p>
                <a:pPr algn="ctr" defTabSz="914378"/>
                <a:r>
                  <a:rPr lang="en-US" sz="1000" dirty="0">
                    <a:solidFill>
                      <a:srgbClr val="0F73C3"/>
                    </a:solidFill>
                    <a:cs typeface="Arial" panose="020B0604020202020204" pitchFamily="34" charset="0"/>
                  </a:rPr>
                  <a:t>Replication</a:t>
                </a:r>
              </a:p>
            </p:txBody>
          </p:sp>
          <p:sp>
            <p:nvSpPr>
              <p:cNvPr id="165" name="Graphic 3">
                <a:extLst>
                  <a:ext uri="{FF2B5EF4-FFF2-40B4-BE49-F238E27FC236}">
                    <a16:creationId xmlns:a16="http://schemas.microsoft.com/office/drawing/2014/main" id="{887267D3-D99E-4123-A186-EDE136EF909B}"/>
                  </a:ext>
                </a:extLst>
              </p:cNvPr>
              <p:cNvSpPr/>
              <p:nvPr/>
            </p:nvSpPr>
            <p:spPr>
              <a:xfrm>
                <a:off x="1846373" y="1327239"/>
                <a:ext cx="991777" cy="181716"/>
              </a:xfrm>
              <a:custGeom>
                <a:avLst/>
                <a:gdLst>
                  <a:gd name="connsiteX0" fmla="*/ 0 w 1909685"/>
                  <a:gd name="connsiteY0" fmla="*/ 0 h 1040096"/>
                  <a:gd name="connsiteX1" fmla="*/ 1909686 w 1909685"/>
                  <a:gd name="connsiteY1" fmla="*/ 0 h 1040096"/>
                  <a:gd name="connsiteX2" fmla="*/ 1909686 w 1909685"/>
                  <a:gd name="connsiteY2" fmla="*/ 1040097 h 1040096"/>
                  <a:gd name="connsiteX3" fmla="*/ 0 w 1909685"/>
                  <a:gd name="connsiteY3" fmla="*/ 1040097 h 1040096"/>
                </a:gdLst>
                <a:ahLst/>
                <a:cxnLst>
                  <a:cxn ang="0">
                    <a:pos x="connsiteX0" y="connsiteY0"/>
                  </a:cxn>
                  <a:cxn ang="0">
                    <a:pos x="connsiteX1" y="connsiteY1"/>
                  </a:cxn>
                  <a:cxn ang="0">
                    <a:pos x="connsiteX2" y="connsiteY2"/>
                  </a:cxn>
                  <a:cxn ang="0">
                    <a:pos x="connsiteX3" y="connsiteY3"/>
                  </a:cxn>
                </a:cxnLst>
                <a:rect l="l" t="t" r="r" b="b"/>
                <a:pathLst>
                  <a:path w="1909685" h="1040096">
                    <a:moveTo>
                      <a:pt x="0" y="0"/>
                    </a:moveTo>
                    <a:lnTo>
                      <a:pt x="1909686" y="0"/>
                    </a:lnTo>
                    <a:lnTo>
                      <a:pt x="1909686" y="1040097"/>
                    </a:lnTo>
                    <a:lnTo>
                      <a:pt x="0" y="1040097"/>
                    </a:lnTo>
                    <a:close/>
                  </a:path>
                </a:pathLst>
              </a:custGeom>
              <a:noFill/>
              <a:ln w="7811" cap="flat">
                <a:noFill/>
                <a:prstDash val="solid"/>
                <a:miter/>
              </a:ln>
            </p:spPr>
            <p:txBody>
              <a:bodyPr lIns="45720" rIns="45720" rtlCol="0" anchor="ctr"/>
              <a:lstStyle/>
              <a:p>
                <a:pPr algn="ctr" defTabSz="914378"/>
                <a:r>
                  <a:rPr lang="en-US" sz="1000" dirty="0">
                    <a:solidFill>
                      <a:srgbClr val="0F73C3"/>
                    </a:solidFill>
                    <a:cs typeface="Arial" panose="020B0604020202020204" pitchFamily="34" charset="0"/>
                  </a:rPr>
                  <a:t>Versioning</a:t>
                </a:r>
              </a:p>
            </p:txBody>
          </p:sp>
          <p:sp>
            <p:nvSpPr>
              <p:cNvPr id="170" name="Graphic 3">
                <a:extLst>
                  <a:ext uri="{FF2B5EF4-FFF2-40B4-BE49-F238E27FC236}">
                    <a16:creationId xmlns:a16="http://schemas.microsoft.com/office/drawing/2014/main" id="{DA61762D-7B78-4C44-B5F9-2B34D2ADC2F7}"/>
                  </a:ext>
                </a:extLst>
              </p:cNvPr>
              <p:cNvSpPr/>
              <p:nvPr/>
            </p:nvSpPr>
            <p:spPr>
              <a:xfrm>
                <a:off x="3323673" y="1546286"/>
                <a:ext cx="991777" cy="181716"/>
              </a:xfrm>
              <a:custGeom>
                <a:avLst/>
                <a:gdLst>
                  <a:gd name="connsiteX0" fmla="*/ 0 w 1909685"/>
                  <a:gd name="connsiteY0" fmla="*/ 0 h 1040096"/>
                  <a:gd name="connsiteX1" fmla="*/ 1909686 w 1909685"/>
                  <a:gd name="connsiteY1" fmla="*/ 0 h 1040096"/>
                  <a:gd name="connsiteX2" fmla="*/ 1909686 w 1909685"/>
                  <a:gd name="connsiteY2" fmla="*/ 1040097 h 1040096"/>
                  <a:gd name="connsiteX3" fmla="*/ 0 w 1909685"/>
                  <a:gd name="connsiteY3" fmla="*/ 1040097 h 1040096"/>
                </a:gdLst>
                <a:ahLst/>
                <a:cxnLst>
                  <a:cxn ang="0">
                    <a:pos x="connsiteX0" y="connsiteY0"/>
                  </a:cxn>
                  <a:cxn ang="0">
                    <a:pos x="connsiteX1" y="connsiteY1"/>
                  </a:cxn>
                  <a:cxn ang="0">
                    <a:pos x="connsiteX2" y="connsiteY2"/>
                  </a:cxn>
                  <a:cxn ang="0">
                    <a:pos x="connsiteX3" y="connsiteY3"/>
                  </a:cxn>
                </a:cxnLst>
                <a:rect l="l" t="t" r="r" b="b"/>
                <a:pathLst>
                  <a:path w="1909685" h="1040096">
                    <a:moveTo>
                      <a:pt x="0" y="0"/>
                    </a:moveTo>
                    <a:lnTo>
                      <a:pt x="1909686" y="0"/>
                    </a:lnTo>
                    <a:lnTo>
                      <a:pt x="1909686" y="1040097"/>
                    </a:lnTo>
                    <a:lnTo>
                      <a:pt x="0" y="1040097"/>
                    </a:lnTo>
                    <a:close/>
                  </a:path>
                </a:pathLst>
              </a:custGeom>
              <a:noFill/>
              <a:ln w="7811" cap="flat">
                <a:noFill/>
                <a:prstDash val="solid"/>
                <a:miter/>
              </a:ln>
            </p:spPr>
            <p:txBody>
              <a:bodyPr lIns="45720" rIns="45720" rtlCol="0" anchor="ctr"/>
              <a:lstStyle/>
              <a:p>
                <a:pPr algn="ctr" defTabSz="914378"/>
                <a:r>
                  <a:rPr lang="en-US" sz="1000">
                    <a:solidFill>
                      <a:srgbClr val="0F73C3"/>
                    </a:solidFill>
                    <a:cs typeface="Arial" panose="020B0604020202020204" pitchFamily="34" charset="0"/>
                  </a:rPr>
                  <a:t>Encryption</a:t>
                </a:r>
              </a:p>
            </p:txBody>
          </p:sp>
          <p:sp>
            <p:nvSpPr>
              <p:cNvPr id="171" name="Graphic 3">
                <a:extLst>
                  <a:ext uri="{FF2B5EF4-FFF2-40B4-BE49-F238E27FC236}">
                    <a16:creationId xmlns:a16="http://schemas.microsoft.com/office/drawing/2014/main" id="{6BDAF9F9-3732-4A40-93BD-CDE5C0A0BCB3}"/>
                  </a:ext>
                </a:extLst>
              </p:cNvPr>
              <p:cNvSpPr/>
              <p:nvPr/>
            </p:nvSpPr>
            <p:spPr>
              <a:xfrm>
                <a:off x="5039854" y="1328482"/>
                <a:ext cx="991777" cy="181716"/>
              </a:xfrm>
              <a:custGeom>
                <a:avLst/>
                <a:gdLst>
                  <a:gd name="connsiteX0" fmla="*/ 0 w 1909685"/>
                  <a:gd name="connsiteY0" fmla="*/ 0 h 1040096"/>
                  <a:gd name="connsiteX1" fmla="*/ 1909686 w 1909685"/>
                  <a:gd name="connsiteY1" fmla="*/ 0 h 1040096"/>
                  <a:gd name="connsiteX2" fmla="*/ 1909686 w 1909685"/>
                  <a:gd name="connsiteY2" fmla="*/ 1040097 h 1040096"/>
                  <a:gd name="connsiteX3" fmla="*/ 0 w 1909685"/>
                  <a:gd name="connsiteY3" fmla="*/ 1040097 h 1040096"/>
                </a:gdLst>
                <a:ahLst/>
                <a:cxnLst>
                  <a:cxn ang="0">
                    <a:pos x="connsiteX0" y="connsiteY0"/>
                  </a:cxn>
                  <a:cxn ang="0">
                    <a:pos x="connsiteX1" y="connsiteY1"/>
                  </a:cxn>
                  <a:cxn ang="0">
                    <a:pos x="connsiteX2" y="connsiteY2"/>
                  </a:cxn>
                  <a:cxn ang="0">
                    <a:pos x="connsiteX3" y="connsiteY3"/>
                  </a:cxn>
                </a:cxnLst>
                <a:rect l="l" t="t" r="r" b="b"/>
                <a:pathLst>
                  <a:path w="1909685" h="1040096">
                    <a:moveTo>
                      <a:pt x="0" y="0"/>
                    </a:moveTo>
                    <a:lnTo>
                      <a:pt x="1909686" y="0"/>
                    </a:lnTo>
                    <a:lnTo>
                      <a:pt x="1909686" y="1040097"/>
                    </a:lnTo>
                    <a:lnTo>
                      <a:pt x="0" y="1040097"/>
                    </a:lnTo>
                    <a:close/>
                  </a:path>
                </a:pathLst>
              </a:custGeom>
              <a:noFill/>
              <a:ln w="7811" cap="flat">
                <a:noFill/>
                <a:prstDash val="solid"/>
                <a:miter/>
              </a:ln>
            </p:spPr>
            <p:txBody>
              <a:bodyPr lIns="45720" rIns="45720" rtlCol="0" anchor="ctr"/>
              <a:lstStyle/>
              <a:p>
                <a:pPr algn="ctr" defTabSz="914378"/>
                <a:r>
                  <a:rPr lang="en-US" sz="1000">
                    <a:solidFill>
                      <a:srgbClr val="0F73C3"/>
                    </a:solidFill>
                    <a:cs typeface="Arial" panose="020B0604020202020204" pitchFamily="34" charset="0"/>
                  </a:rPr>
                  <a:t>Quotas</a:t>
                </a:r>
              </a:p>
            </p:txBody>
          </p:sp>
          <p:sp>
            <p:nvSpPr>
              <p:cNvPr id="172" name="Graphic 3">
                <a:extLst>
                  <a:ext uri="{FF2B5EF4-FFF2-40B4-BE49-F238E27FC236}">
                    <a16:creationId xmlns:a16="http://schemas.microsoft.com/office/drawing/2014/main" id="{C81C75FC-84A4-436A-AF42-7AAFE70C0745}"/>
                  </a:ext>
                </a:extLst>
              </p:cNvPr>
              <p:cNvSpPr/>
              <p:nvPr/>
            </p:nvSpPr>
            <p:spPr>
              <a:xfrm>
                <a:off x="2295735" y="1546286"/>
                <a:ext cx="991777" cy="181716"/>
              </a:xfrm>
              <a:custGeom>
                <a:avLst/>
                <a:gdLst>
                  <a:gd name="connsiteX0" fmla="*/ 0 w 1909685"/>
                  <a:gd name="connsiteY0" fmla="*/ 0 h 1040096"/>
                  <a:gd name="connsiteX1" fmla="*/ 1909686 w 1909685"/>
                  <a:gd name="connsiteY1" fmla="*/ 0 h 1040096"/>
                  <a:gd name="connsiteX2" fmla="*/ 1909686 w 1909685"/>
                  <a:gd name="connsiteY2" fmla="*/ 1040097 h 1040096"/>
                  <a:gd name="connsiteX3" fmla="*/ 0 w 1909685"/>
                  <a:gd name="connsiteY3" fmla="*/ 1040097 h 1040096"/>
                </a:gdLst>
                <a:ahLst/>
                <a:cxnLst>
                  <a:cxn ang="0">
                    <a:pos x="connsiteX0" y="connsiteY0"/>
                  </a:cxn>
                  <a:cxn ang="0">
                    <a:pos x="connsiteX1" y="connsiteY1"/>
                  </a:cxn>
                  <a:cxn ang="0">
                    <a:pos x="connsiteX2" y="connsiteY2"/>
                  </a:cxn>
                  <a:cxn ang="0">
                    <a:pos x="connsiteX3" y="connsiteY3"/>
                  </a:cxn>
                </a:cxnLst>
                <a:rect l="l" t="t" r="r" b="b"/>
                <a:pathLst>
                  <a:path w="1909685" h="1040096">
                    <a:moveTo>
                      <a:pt x="0" y="0"/>
                    </a:moveTo>
                    <a:lnTo>
                      <a:pt x="1909686" y="0"/>
                    </a:lnTo>
                    <a:lnTo>
                      <a:pt x="1909686" y="1040097"/>
                    </a:lnTo>
                    <a:lnTo>
                      <a:pt x="0" y="1040097"/>
                    </a:lnTo>
                    <a:close/>
                  </a:path>
                </a:pathLst>
              </a:custGeom>
              <a:noFill/>
              <a:ln w="7811" cap="flat">
                <a:noFill/>
                <a:prstDash val="solid"/>
                <a:miter/>
              </a:ln>
            </p:spPr>
            <p:txBody>
              <a:bodyPr lIns="45720" rIns="45720" rtlCol="0" anchor="ctr"/>
              <a:lstStyle/>
              <a:p>
                <a:pPr algn="ctr" defTabSz="914378"/>
                <a:r>
                  <a:rPr lang="en-US" sz="1000" dirty="0">
                    <a:solidFill>
                      <a:srgbClr val="0F73C3"/>
                    </a:solidFill>
                    <a:cs typeface="Arial" panose="020B0604020202020204" pitchFamily="34" charset="0"/>
                  </a:rPr>
                  <a:t>Lifecycle Policies</a:t>
                </a:r>
              </a:p>
            </p:txBody>
          </p:sp>
          <p:sp>
            <p:nvSpPr>
              <p:cNvPr id="173" name="Graphic 3">
                <a:extLst>
                  <a:ext uri="{FF2B5EF4-FFF2-40B4-BE49-F238E27FC236}">
                    <a16:creationId xmlns:a16="http://schemas.microsoft.com/office/drawing/2014/main" id="{92F677B7-88EA-424C-85FB-243E3B2D0621}"/>
                  </a:ext>
                </a:extLst>
              </p:cNvPr>
              <p:cNvSpPr/>
              <p:nvPr/>
            </p:nvSpPr>
            <p:spPr>
              <a:xfrm>
                <a:off x="3907777" y="1323935"/>
                <a:ext cx="1090388" cy="181716"/>
              </a:xfrm>
              <a:custGeom>
                <a:avLst/>
                <a:gdLst>
                  <a:gd name="connsiteX0" fmla="*/ 0 w 1909685"/>
                  <a:gd name="connsiteY0" fmla="*/ 0 h 1040096"/>
                  <a:gd name="connsiteX1" fmla="*/ 1909686 w 1909685"/>
                  <a:gd name="connsiteY1" fmla="*/ 0 h 1040096"/>
                  <a:gd name="connsiteX2" fmla="*/ 1909686 w 1909685"/>
                  <a:gd name="connsiteY2" fmla="*/ 1040097 h 1040096"/>
                  <a:gd name="connsiteX3" fmla="*/ 0 w 1909685"/>
                  <a:gd name="connsiteY3" fmla="*/ 1040097 h 1040096"/>
                </a:gdLst>
                <a:ahLst/>
                <a:cxnLst>
                  <a:cxn ang="0">
                    <a:pos x="connsiteX0" y="connsiteY0"/>
                  </a:cxn>
                  <a:cxn ang="0">
                    <a:pos x="connsiteX1" y="connsiteY1"/>
                  </a:cxn>
                  <a:cxn ang="0">
                    <a:pos x="connsiteX2" y="connsiteY2"/>
                  </a:cxn>
                  <a:cxn ang="0">
                    <a:pos x="connsiteX3" y="connsiteY3"/>
                  </a:cxn>
                </a:cxnLst>
                <a:rect l="l" t="t" r="r" b="b"/>
                <a:pathLst>
                  <a:path w="1909685" h="1040096">
                    <a:moveTo>
                      <a:pt x="0" y="0"/>
                    </a:moveTo>
                    <a:lnTo>
                      <a:pt x="1909686" y="0"/>
                    </a:lnTo>
                    <a:lnTo>
                      <a:pt x="1909686" y="1040097"/>
                    </a:lnTo>
                    <a:lnTo>
                      <a:pt x="0" y="1040097"/>
                    </a:lnTo>
                    <a:close/>
                  </a:path>
                </a:pathLst>
              </a:custGeom>
              <a:noFill/>
              <a:ln w="7811" cap="flat">
                <a:noFill/>
                <a:prstDash val="solid"/>
                <a:miter/>
              </a:ln>
            </p:spPr>
            <p:txBody>
              <a:bodyPr lIns="45720" rIns="45720" rtlCol="0" anchor="ctr"/>
              <a:lstStyle/>
              <a:p>
                <a:pPr algn="ctr" defTabSz="914378"/>
                <a:r>
                  <a:rPr lang="en-US" sz="1000">
                    <a:solidFill>
                      <a:srgbClr val="0F73C3"/>
                    </a:solidFill>
                    <a:cs typeface="Arial" panose="020B0604020202020204" pitchFamily="34" charset="0"/>
                  </a:rPr>
                  <a:t>Object Locking</a:t>
                </a:r>
              </a:p>
            </p:txBody>
          </p:sp>
          <p:sp>
            <p:nvSpPr>
              <p:cNvPr id="174" name="Graphic 3">
                <a:extLst>
                  <a:ext uri="{FF2B5EF4-FFF2-40B4-BE49-F238E27FC236}">
                    <a16:creationId xmlns:a16="http://schemas.microsoft.com/office/drawing/2014/main" id="{EDB624E7-827F-4A0C-BD58-F6E4D10E0170}"/>
                  </a:ext>
                </a:extLst>
              </p:cNvPr>
              <p:cNvSpPr/>
              <p:nvPr/>
            </p:nvSpPr>
            <p:spPr>
              <a:xfrm>
                <a:off x="4357116" y="1546286"/>
                <a:ext cx="1090388" cy="181716"/>
              </a:xfrm>
              <a:custGeom>
                <a:avLst/>
                <a:gdLst>
                  <a:gd name="connsiteX0" fmla="*/ 0 w 1909685"/>
                  <a:gd name="connsiteY0" fmla="*/ 0 h 1040096"/>
                  <a:gd name="connsiteX1" fmla="*/ 1909686 w 1909685"/>
                  <a:gd name="connsiteY1" fmla="*/ 0 h 1040096"/>
                  <a:gd name="connsiteX2" fmla="*/ 1909686 w 1909685"/>
                  <a:gd name="connsiteY2" fmla="*/ 1040097 h 1040096"/>
                  <a:gd name="connsiteX3" fmla="*/ 0 w 1909685"/>
                  <a:gd name="connsiteY3" fmla="*/ 1040097 h 1040096"/>
                </a:gdLst>
                <a:ahLst/>
                <a:cxnLst>
                  <a:cxn ang="0">
                    <a:pos x="connsiteX0" y="connsiteY0"/>
                  </a:cxn>
                  <a:cxn ang="0">
                    <a:pos x="connsiteX1" y="connsiteY1"/>
                  </a:cxn>
                  <a:cxn ang="0">
                    <a:pos x="connsiteX2" y="connsiteY2"/>
                  </a:cxn>
                  <a:cxn ang="0">
                    <a:pos x="connsiteX3" y="connsiteY3"/>
                  </a:cxn>
                </a:cxnLst>
                <a:rect l="l" t="t" r="r" b="b"/>
                <a:pathLst>
                  <a:path w="1909685" h="1040096">
                    <a:moveTo>
                      <a:pt x="0" y="0"/>
                    </a:moveTo>
                    <a:lnTo>
                      <a:pt x="1909686" y="0"/>
                    </a:lnTo>
                    <a:lnTo>
                      <a:pt x="1909686" y="1040097"/>
                    </a:lnTo>
                    <a:lnTo>
                      <a:pt x="0" y="1040097"/>
                    </a:lnTo>
                    <a:close/>
                  </a:path>
                </a:pathLst>
              </a:custGeom>
              <a:noFill/>
              <a:ln w="7811" cap="flat">
                <a:noFill/>
                <a:prstDash val="solid"/>
                <a:miter/>
              </a:ln>
            </p:spPr>
            <p:txBody>
              <a:bodyPr lIns="45720" rIns="45720" rtlCol="0" anchor="ctr"/>
              <a:lstStyle/>
              <a:p>
                <a:pPr algn="ctr" defTabSz="914378"/>
                <a:r>
                  <a:rPr lang="en-US" sz="1000" dirty="0">
                    <a:solidFill>
                      <a:srgbClr val="0F73C3"/>
                    </a:solidFill>
                    <a:cs typeface="Arial" panose="020B0604020202020204" pitchFamily="34" charset="0"/>
                  </a:rPr>
                  <a:t>Object Notification</a:t>
                </a:r>
              </a:p>
            </p:txBody>
          </p:sp>
        </p:grpSp>
        <p:grpSp>
          <p:nvGrpSpPr>
            <p:cNvPr id="8" name="Group 7">
              <a:extLst>
                <a:ext uri="{FF2B5EF4-FFF2-40B4-BE49-F238E27FC236}">
                  <a16:creationId xmlns:a16="http://schemas.microsoft.com/office/drawing/2014/main" id="{38D300F0-8067-4CBD-9F34-9218EBA15746}"/>
                </a:ext>
              </a:extLst>
            </p:cNvPr>
            <p:cNvGrpSpPr/>
            <p:nvPr/>
          </p:nvGrpSpPr>
          <p:grpSpPr>
            <a:xfrm>
              <a:off x="682266" y="4437517"/>
              <a:ext cx="7390172" cy="276999"/>
              <a:chOff x="453665" y="4402774"/>
              <a:chExt cx="7303910" cy="276999"/>
            </a:xfrm>
          </p:grpSpPr>
          <p:sp>
            <p:nvSpPr>
              <p:cNvPr id="176" name="Arrow: Left-Right 175">
                <a:extLst>
                  <a:ext uri="{FF2B5EF4-FFF2-40B4-BE49-F238E27FC236}">
                    <a16:creationId xmlns:a16="http://schemas.microsoft.com/office/drawing/2014/main" id="{66860625-D404-4F04-A186-5D69BEA6BD17}"/>
                  </a:ext>
                </a:extLst>
              </p:cNvPr>
              <p:cNvSpPr/>
              <p:nvPr/>
            </p:nvSpPr>
            <p:spPr>
              <a:xfrm>
                <a:off x="453665" y="4402774"/>
                <a:ext cx="7303910" cy="276999"/>
              </a:xfrm>
              <a:prstGeom prst="leftRightArrow">
                <a:avLst/>
              </a:prstGeom>
              <a:solidFill>
                <a:srgbClr val="00B0F0"/>
              </a:solidFill>
              <a:ln w="9525" cap="flat" cmpd="sng" algn="ctr">
                <a:noFill/>
                <a:prstDash val="solid"/>
              </a:ln>
              <a:effectLst/>
            </p:spPr>
            <p:txBody>
              <a:bodyPr rtlCol="0" anchor="ctr"/>
              <a:lstStyle/>
              <a:p>
                <a:pPr algn="ctr" defTabSz="914355">
                  <a:defRPr/>
                </a:pPr>
                <a:endParaRPr lang="en-US" kern="0">
                  <a:solidFill>
                    <a:srgbClr val="FFFFFF"/>
                  </a:solidFill>
                  <a:latin typeface="Calibri" panose="020F0502020204030204"/>
                  <a:cs typeface="+mn-cs"/>
                </a:endParaRPr>
              </a:p>
            </p:txBody>
          </p:sp>
          <p:sp>
            <p:nvSpPr>
              <p:cNvPr id="177" name="TextBox 176">
                <a:extLst>
                  <a:ext uri="{FF2B5EF4-FFF2-40B4-BE49-F238E27FC236}">
                    <a16:creationId xmlns:a16="http://schemas.microsoft.com/office/drawing/2014/main" id="{6F3EEA45-E8FC-46FE-833B-8BC521822B54}"/>
                  </a:ext>
                </a:extLst>
              </p:cNvPr>
              <p:cNvSpPr txBox="1"/>
              <p:nvPr/>
            </p:nvSpPr>
            <p:spPr>
              <a:xfrm>
                <a:off x="3407308" y="4411929"/>
                <a:ext cx="1396625" cy="253916"/>
              </a:xfrm>
              <a:prstGeom prst="rect">
                <a:avLst/>
              </a:prstGeom>
              <a:solidFill>
                <a:srgbClr val="FFFFFF"/>
              </a:solidFill>
            </p:spPr>
            <p:txBody>
              <a:bodyPr wrap="square" rtlCol="0">
                <a:spAutoFit/>
              </a:bodyPr>
              <a:lstStyle/>
              <a:p>
                <a:pPr algn="ctr" defTabSz="914355">
                  <a:defRPr/>
                </a:pPr>
                <a:r>
                  <a:rPr lang="en-US" sz="1050" b="1" kern="0" dirty="0">
                    <a:solidFill>
                      <a:srgbClr val="0F73C3">
                        <a:lumMod val="50000"/>
                        <a:lumOff val="50000"/>
                      </a:srgbClr>
                    </a:solidFill>
                    <a:cs typeface="+mn-cs"/>
                  </a:rPr>
                  <a:t>Unlimited Scalability</a:t>
                </a:r>
              </a:p>
            </p:txBody>
          </p:sp>
        </p:grpSp>
        <p:sp>
          <p:nvSpPr>
            <p:cNvPr id="181" name="TextBox 180">
              <a:extLst>
                <a:ext uri="{FF2B5EF4-FFF2-40B4-BE49-F238E27FC236}">
                  <a16:creationId xmlns:a16="http://schemas.microsoft.com/office/drawing/2014/main" id="{2068EE4E-F94B-4C2F-9DE8-DEBA0BA13F6E}"/>
                </a:ext>
              </a:extLst>
            </p:cNvPr>
            <p:cNvSpPr txBox="1"/>
            <p:nvPr/>
          </p:nvSpPr>
          <p:spPr>
            <a:xfrm>
              <a:off x="7954865" y="2334010"/>
              <a:ext cx="932760" cy="415498"/>
            </a:xfrm>
            <a:prstGeom prst="rect">
              <a:avLst/>
            </a:prstGeom>
            <a:noFill/>
          </p:spPr>
          <p:txBody>
            <a:bodyPr wrap="square" rtlCol="0">
              <a:spAutoFit/>
            </a:bodyPr>
            <a:lstStyle/>
            <a:p>
              <a:pPr algn="ctr" defTabSz="914355">
                <a:defRPr/>
              </a:pPr>
              <a:r>
                <a:rPr lang="en-US" sz="1050" b="1" kern="0" dirty="0">
                  <a:solidFill>
                    <a:srgbClr val="0F73C3">
                      <a:lumMod val="50000"/>
                      <a:lumOff val="50000"/>
                    </a:srgbClr>
                  </a:solidFill>
                  <a:cs typeface="+mn-cs"/>
                </a:rPr>
                <a:t>End-to-End</a:t>
              </a:r>
            </a:p>
            <a:p>
              <a:pPr algn="ctr" defTabSz="914355">
                <a:defRPr/>
              </a:pPr>
              <a:r>
                <a:rPr lang="en-US" sz="1050" b="1" kern="0" dirty="0">
                  <a:solidFill>
                    <a:srgbClr val="0F73C3">
                      <a:lumMod val="50000"/>
                      <a:lumOff val="50000"/>
                    </a:srgbClr>
                  </a:solidFill>
                  <a:cs typeface="+mn-cs"/>
                </a:rPr>
                <a:t>Security</a:t>
              </a:r>
            </a:p>
          </p:txBody>
        </p:sp>
        <p:grpSp>
          <p:nvGrpSpPr>
            <p:cNvPr id="224" name="Graphic 3">
              <a:extLst>
                <a:ext uri="{FF2B5EF4-FFF2-40B4-BE49-F238E27FC236}">
                  <a16:creationId xmlns:a16="http://schemas.microsoft.com/office/drawing/2014/main" id="{E91A3733-E21D-43D8-B0AA-FAB6FA7B2A49}"/>
                </a:ext>
              </a:extLst>
            </p:cNvPr>
            <p:cNvGrpSpPr/>
            <p:nvPr/>
          </p:nvGrpSpPr>
          <p:grpSpPr>
            <a:xfrm>
              <a:off x="3996154" y="3305467"/>
              <a:ext cx="1925757" cy="996221"/>
              <a:chOff x="4679433" y="5451147"/>
              <a:chExt cx="1996890" cy="1033018"/>
            </a:xfrm>
            <a:noFill/>
          </p:grpSpPr>
          <p:sp>
            <p:nvSpPr>
              <p:cNvPr id="225" name="Freeform: Shape 224">
                <a:extLst>
                  <a:ext uri="{FF2B5EF4-FFF2-40B4-BE49-F238E27FC236}">
                    <a16:creationId xmlns:a16="http://schemas.microsoft.com/office/drawing/2014/main" id="{6C0F3D72-94C1-49C2-B41C-B2C854804602}"/>
                  </a:ext>
                </a:extLst>
              </p:cNvPr>
              <p:cNvSpPr/>
              <p:nvPr/>
            </p:nvSpPr>
            <p:spPr>
              <a:xfrm>
                <a:off x="4679433" y="5451147"/>
                <a:ext cx="1996890" cy="1033018"/>
              </a:xfrm>
              <a:custGeom>
                <a:avLst/>
                <a:gdLst>
                  <a:gd name="connsiteX0" fmla="*/ 0 w 1996890"/>
                  <a:gd name="connsiteY0" fmla="*/ 0 h 340334"/>
                  <a:gd name="connsiteX1" fmla="*/ 1996891 w 1996890"/>
                  <a:gd name="connsiteY1" fmla="*/ 0 h 340334"/>
                  <a:gd name="connsiteX2" fmla="*/ 1996891 w 1996890"/>
                  <a:gd name="connsiteY2" fmla="*/ 340335 h 340334"/>
                  <a:gd name="connsiteX3" fmla="*/ 1 w 1996890"/>
                  <a:gd name="connsiteY3" fmla="*/ 340335 h 340334"/>
                </a:gdLst>
                <a:ahLst/>
                <a:cxnLst>
                  <a:cxn ang="0">
                    <a:pos x="connsiteX0" y="connsiteY0"/>
                  </a:cxn>
                  <a:cxn ang="0">
                    <a:pos x="connsiteX1" y="connsiteY1"/>
                  </a:cxn>
                  <a:cxn ang="0">
                    <a:pos x="connsiteX2" y="connsiteY2"/>
                  </a:cxn>
                  <a:cxn ang="0">
                    <a:pos x="connsiteX3" y="connsiteY3"/>
                  </a:cxn>
                </a:cxnLst>
                <a:rect l="l" t="t" r="r" b="b"/>
                <a:pathLst>
                  <a:path w="1996890" h="340334">
                    <a:moveTo>
                      <a:pt x="0" y="0"/>
                    </a:moveTo>
                    <a:lnTo>
                      <a:pt x="1996891" y="0"/>
                    </a:lnTo>
                    <a:lnTo>
                      <a:pt x="1996891" y="340335"/>
                    </a:lnTo>
                    <a:lnTo>
                      <a:pt x="1" y="340335"/>
                    </a:lnTo>
                    <a:close/>
                  </a:path>
                </a:pathLst>
              </a:custGeom>
              <a:noFill/>
              <a:ln w="7811" cap="flat">
                <a:solidFill>
                  <a:srgbClr val="00B6F1"/>
                </a:solidFill>
                <a:prstDash val="solid"/>
                <a:miter/>
              </a:ln>
            </p:spPr>
            <p:txBody>
              <a:bodyPr rtlCol="0" anchor="ctr"/>
              <a:lstStyle/>
              <a:p>
                <a:pPr defTabSz="914378"/>
                <a:endParaRPr lang="en-US" sz="1400">
                  <a:solidFill>
                    <a:srgbClr val="0F73C3"/>
                  </a:solidFill>
                  <a:cs typeface="+mn-cs"/>
                </a:endParaRPr>
              </a:p>
            </p:txBody>
          </p:sp>
          <p:grpSp>
            <p:nvGrpSpPr>
              <p:cNvPr id="226" name="Graphic 3">
                <a:extLst>
                  <a:ext uri="{FF2B5EF4-FFF2-40B4-BE49-F238E27FC236}">
                    <a16:creationId xmlns:a16="http://schemas.microsoft.com/office/drawing/2014/main" id="{AC2436B6-8619-4105-BCF7-513639F5B009}"/>
                  </a:ext>
                </a:extLst>
              </p:cNvPr>
              <p:cNvGrpSpPr/>
              <p:nvPr/>
            </p:nvGrpSpPr>
            <p:grpSpPr>
              <a:xfrm>
                <a:off x="6082999" y="5561996"/>
                <a:ext cx="535733" cy="117592"/>
                <a:chOff x="6082999" y="5561996"/>
                <a:chExt cx="535733" cy="117592"/>
              </a:xfrm>
            </p:grpSpPr>
            <p:sp>
              <p:nvSpPr>
                <p:cNvPr id="231" name="Freeform: Shape 230">
                  <a:extLst>
                    <a:ext uri="{FF2B5EF4-FFF2-40B4-BE49-F238E27FC236}">
                      <a16:creationId xmlns:a16="http://schemas.microsoft.com/office/drawing/2014/main" id="{A41081E0-2047-404E-8095-DAB571010D43}"/>
                    </a:ext>
                  </a:extLst>
                </p:cNvPr>
                <p:cNvSpPr/>
                <p:nvPr/>
              </p:nvSpPr>
              <p:spPr>
                <a:xfrm>
                  <a:off x="6082999" y="5620792"/>
                  <a:ext cx="535733" cy="9498"/>
                </a:xfrm>
                <a:custGeom>
                  <a:avLst/>
                  <a:gdLst>
                    <a:gd name="connsiteX0" fmla="*/ 535734 w 535733"/>
                    <a:gd name="connsiteY0" fmla="*/ 0 h 9498"/>
                    <a:gd name="connsiteX1" fmla="*/ 0 w 535733"/>
                    <a:gd name="connsiteY1" fmla="*/ 0 h 9498"/>
                  </a:gdLst>
                  <a:ahLst/>
                  <a:cxnLst>
                    <a:cxn ang="0">
                      <a:pos x="connsiteX0" y="connsiteY0"/>
                    </a:cxn>
                    <a:cxn ang="0">
                      <a:pos x="connsiteX1" y="connsiteY1"/>
                    </a:cxn>
                  </a:cxnLst>
                  <a:rect l="l" t="t" r="r" b="b"/>
                  <a:pathLst>
                    <a:path w="535733" h="9498">
                      <a:moveTo>
                        <a:pt x="535734" y="0"/>
                      </a:moveTo>
                      <a:lnTo>
                        <a:pt x="0" y="0"/>
                      </a:lnTo>
                    </a:path>
                  </a:pathLst>
                </a:custGeom>
                <a:ln w="7811" cap="flat">
                  <a:solidFill>
                    <a:srgbClr val="00B6F1"/>
                  </a:solidFill>
                  <a:prstDash val="solid"/>
                  <a:miter/>
                </a:ln>
              </p:spPr>
              <p:txBody>
                <a:bodyPr rtlCol="0" anchor="ctr"/>
                <a:lstStyle/>
                <a:p>
                  <a:pPr defTabSz="914378"/>
                  <a:endParaRPr lang="en-US" sz="1400">
                    <a:solidFill>
                      <a:srgbClr val="0F73C3"/>
                    </a:solidFill>
                    <a:cs typeface="+mn-cs"/>
                  </a:endParaRPr>
                </a:p>
              </p:txBody>
            </p:sp>
            <p:sp>
              <p:nvSpPr>
                <p:cNvPr id="232" name="Freeform: Shape 231">
                  <a:extLst>
                    <a:ext uri="{FF2B5EF4-FFF2-40B4-BE49-F238E27FC236}">
                      <a16:creationId xmlns:a16="http://schemas.microsoft.com/office/drawing/2014/main" id="{F1E59C3D-FE2A-4555-B1D6-F35FE3C44B43}"/>
                    </a:ext>
                  </a:extLst>
                </p:cNvPr>
                <p:cNvSpPr/>
                <p:nvPr/>
              </p:nvSpPr>
              <p:spPr>
                <a:xfrm>
                  <a:off x="6082999" y="5679589"/>
                  <a:ext cx="535733" cy="9498"/>
                </a:xfrm>
                <a:custGeom>
                  <a:avLst/>
                  <a:gdLst>
                    <a:gd name="connsiteX0" fmla="*/ 535734 w 535733"/>
                    <a:gd name="connsiteY0" fmla="*/ 0 h 9498"/>
                    <a:gd name="connsiteX1" fmla="*/ 0 w 535733"/>
                    <a:gd name="connsiteY1" fmla="*/ 0 h 9498"/>
                  </a:gdLst>
                  <a:ahLst/>
                  <a:cxnLst>
                    <a:cxn ang="0">
                      <a:pos x="connsiteX0" y="connsiteY0"/>
                    </a:cxn>
                    <a:cxn ang="0">
                      <a:pos x="connsiteX1" y="connsiteY1"/>
                    </a:cxn>
                  </a:cxnLst>
                  <a:rect l="l" t="t" r="r" b="b"/>
                  <a:pathLst>
                    <a:path w="535733" h="9498">
                      <a:moveTo>
                        <a:pt x="535734" y="0"/>
                      </a:moveTo>
                      <a:lnTo>
                        <a:pt x="0" y="0"/>
                      </a:lnTo>
                    </a:path>
                  </a:pathLst>
                </a:custGeom>
                <a:ln w="7811" cap="flat">
                  <a:solidFill>
                    <a:srgbClr val="00B6F1"/>
                  </a:solidFill>
                  <a:prstDash val="solid"/>
                  <a:miter/>
                </a:ln>
              </p:spPr>
              <p:txBody>
                <a:bodyPr rtlCol="0" anchor="ctr"/>
                <a:lstStyle/>
                <a:p>
                  <a:pPr defTabSz="914378"/>
                  <a:endParaRPr lang="en-US" sz="1400">
                    <a:solidFill>
                      <a:srgbClr val="0F73C3"/>
                    </a:solidFill>
                    <a:cs typeface="+mn-cs"/>
                  </a:endParaRPr>
                </a:p>
              </p:txBody>
            </p:sp>
            <p:sp>
              <p:nvSpPr>
                <p:cNvPr id="233" name="Freeform: Shape 232">
                  <a:extLst>
                    <a:ext uri="{FF2B5EF4-FFF2-40B4-BE49-F238E27FC236}">
                      <a16:creationId xmlns:a16="http://schemas.microsoft.com/office/drawing/2014/main" id="{EF5553D8-9FD8-4218-BD5E-E1B080902FAC}"/>
                    </a:ext>
                  </a:extLst>
                </p:cNvPr>
                <p:cNvSpPr/>
                <p:nvPr/>
              </p:nvSpPr>
              <p:spPr>
                <a:xfrm>
                  <a:off x="6082999" y="5561996"/>
                  <a:ext cx="535733" cy="9498"/>
                </a:xfrm>
                <a:custGeom>
                  <a:avLst/>
                  <a:gdLst>
                    <a:gd name="connsiteX0" fmla="*/ 535734 w 535733"/>
                    <a:gd name="connsiteY0" fmla="*/ 0 h 9498"/>
                    <a:gd name="connsiteX1" fmla="*/ 0 w 535733"/>
                    <a:gd name="connsiteY1" fmla="*/ 0 h 9498"/>
                  </a:gdLst>
                  <a:ahLst/>
                  <a:cxnLst>
                    <a:cxn ang="0">
                      <a:pos x="connsiteX0" y="connsiteY0"/>
                    </a:cxn>
                    <a:cxn ang="0">
                      <a:pos x="connsiteX1" y="connsiteY1"/>
                    </a:cxn>
                  </a:cxnLst>
                  <a:rect l="l" t="t" r="r" b="b"/>
                  <a:pathLst>
                    <a:path w="535733" h="9498">
                      <a:moveTo>
                        <a:pt x="535734" y="0"/>
                      </a:moveTo>
                      <a:lnTo>
                        <a:pt x="0" y="0"/>
                      </a:lnTo>
                    </a:path>
                  </a:pathLst>
                </a:custGeom>
                <a:ln w="7811" cap="flat">
                  <a:solidFill>
                    <a:srgbClr val="00B6F1"/>
                  </a:solidFill>
                  <a:prstDash val="solid"/>
                  <a:miter/>
                </a:ln>
              </p:spPr>
              <p:txBody>
                <a:bodyPr rtlCol="0" anchor="ctr"/>
                <a:lstStyle/>
                <a:p>
                  <a:pPr defTabSz="914378"/>
                  <a:endParaRPr lang="en-US" sz="1400">
                    <a:solidFill>
                      <a:srgbClr val="0F73C3"/>
                    </a:solidFill>
                    <a:cs typeface="+mn-cs"/>
                  </a:endParaRPr>
                </a:p>
              </p:txBody>
            </p:sp>
          </p:grpSp>
          <p:grpSp>
            <p:nvGrpSpPr>
              <p:cNvPr id="227" name="Graphic 3">
                <a:extLst>
                  <a:ext uri="{FF2B5EF4-FFF2-40B4-BE49-F238E27FC236}">
                    <a16:creationId xmlns:a16="http://schemas.microsoft.com/office/drawing/2014/main" id="{7BD6815B-48F8-440B-94F0-49731304356C}"/>
                  </a:ext>
                </a:extLst>
              </p:cNvPr>
              <p:cNvGrpSpPr/>
              <p:nvPr/>
            </p:nvGrpSpPr>
            <p:grpSpPr>
              <a:xfrm>
                <a:off x="4726083" y="5561996"/>
                <a:ext cx="535812" cy="117592"/>
                <a:chOff x="4726083" y="5561996"/>
                <a:chExt cx="535812" cy="117592"/>
              </a:xfrm>
            </p:grpSpPr>
            <p:sp>
              <p:nvSpPr>
                <p:cNvPr id="228" name="Freeform: Shape 227">
                  <a:extLst>
                    <a:ext uri="{FF2B5EF4-FFF2-40B4-BE49-F238E27FC236}">
                      <a16:creationId xmlns:a16="http://schemas.microsoft.com/office/drawing/2014/main" id="{0203840E-305E-413B-BA7C-1271A5557C52}"/>
                    </a:ext>
                  </a:extLst>
                </p:cNvPr>
                <p:cNvSpPr/>
                <p:nvPr/>
              </p:nvSpPr>
              <p:spPr>
                <a:xfrm>
                  <a:off x="4726083" y="5620792"/>
                  <a:ext cx="535812" cy="9498"/>
                </a:xfrm>
                <a:custGeom>
                  <a:avLst/>
                  <a:gdLst>
                    <a:gd name="connsiteX0" fmla="*/ 535812 w 535812"/>
                    <a:gd name="connsiteY0" fmla="*/ 0 h 9498"/>
                    <a:gd name="connsiteX1" fmla="*/ 0 w 535812"/>
                    <a:gd name="connsiteY1" fmla="*/ 0 h 9498"/>
                  </a:gdLst>
                  <a:ahLst/>
                  <a:cxnLst>
                    <a:cxn ang="0">
                      <a:pos x="connsiteX0" y="connsiteY0"/>
                    </a:cxn>
                    <a:cxn ang="0">
                      <a:pos x="connsiteX1" y="connsiteY1"/>
                    </a:cxn>
                  </a:cxnLst>
                  <a:rect l="l" t="t" r="r" b="b"/>
                  <a:pathLst>
                    <a:path w="535812" h="9498">
                      <a:moveTo>
                        <a:pt x="535812" y="0"/>
                      </a:moveTo>
                      <a:lnTo>
                        <a:pt x="0" y="0"/>
                      </a:lnTo>
                    </a:path>
                  </a:pathLst>
                </a:custGeom>
                <a:ln w="7811" cap="flat">
                  <a:solidFill>
                    <a:srgbClr val="00B6F1"/>
                  </a:solidFill>
                  <a:prstDash val="solid"/>
                  <a:miter/>
                </a:ln>
              </p:spPr>
              <p:txBody>
                <a:bodyPr rtlCol="0" anchor="ctr"/>
                <a:lstStyle/>
                <a:p>
                  <a:pPr defTabSz="914378"/>
                  <a:endParaRPr lang="en-US" sz="1400">
                    <a:solidFill>
                      <a:srgbClr val="0F73C3"/>
                    </a:solidFill>
                    <a:cs typeface="+mn-cs"/>
                  </a:endParaRPr>
                </a:p>
              </p:txBody>
            </p:sp>
            <p:sp>
              <p:nvSpPr>
                <p:cNvPr id="229" name="Freeform: Shape 228">
                  <a:extLst>
                    <a:ext uri="{FF2B5EF4-FFF2-40B4-BE49-F238E27FC236}">
                      <a16:creationId xmlns:a16="http://schemas.microsoft.com/office/drawing/2014/main" id="{B970A4EB-2F43-4636-AE1E-81FC8BDF6159}"/>
                    </a:ext>
                  </a:extLst>
                </p:cNvPr>
                <p:cNvSpPr/>
                <p:nvPr/>
              </p:nvSpPr>
              <p:spPr>
                <a:xfrm>
                  <a:off x="4726083" y="5679589"/>
                  <a:ext cx="535812" cy="9498"/>
                </a:xfrm>
                <a:custGeom>
                  <a:avLst/>
                  <a:gdLst>
                    <a:gd name="connsiteX0" fmla="*/ 535812 w 535812"/>
                    <a:gd name="connsiteY0" fmla="*/ 0 h 9498"/>
                    <a:gd name="connsiteX1" fmla="*/ 0 w 535812"/>
                    <a:gd name="connsiteY1" fmla="*/ 0 h 9498"/>
                  </a:gdLst>
                  <a:ahLst/>
                  <a:cxnLst>
                    <a:cxn ang="0">
                      <a:pos x="connsiteX0" y="connsiteY0"/>
                    </a:cxn>
                    <a:cxn ang="0">
                      <a:pos x="connsiteX1" y="connsiteY1"/>
                    </a:cxn>
                  </a:cxnLst>
                  <a:rect l="l" t="t" r="r" b="b"/>
                  <a:pathLst>
                    <a:path w="535812" h="9498">
                      <a:moveTo>
                        <a:pt x="535812" y="0"/>
                      </a:moveTo>
                      <a:lnTo>
                        <a:pt x="0" y="0"/>
                      </a:lnTo>
                    </a:path>
                  </a:pathLst>
                </a:custGeom>
                <a:ln w="7811" cap="flat">
                  <a:solidFill>
                    <a:srgbClr val="00B6F1"/>
                  </a:solidFill>
                  <a:prstDash val="solid"/>
                  <a:miter/>
                </a:ln>
              </p:spPr>
              <p:txBody>
                <a:bodyPr rtlCol="0" anchor="ctr"/>
                <a:lstStyle/>
                <a:p>
                  <a:pPr defTabSz="914378"/>
                  <a:endParaRPr lang="en-US" sz="1400">
                    <a:solidFill>
                      <a:srgbClr val="0F73C3"/>
                    </a:solidFill>
                    <a:cs typeface="+mn-cs"/>
                  </a:endParaRPr>
                </a:p>
              </p:txBody>
            </p:sp>
            <p:sp>
              <p:nvSpPr>
                <p:cNvPr id="230" name="Freeform: Shape 229">
                  <a:extLst>
                    <a:ext uri="{FF2B5EF4-FFF2-40B4-BE49-F238E27FC236}">
                      <a16:creationId xmlns:a16="http://schemas.microsoft.com/office/drawing/2014/main" id="{4679D3AB-A887-42F4-963A-CA72DA26FA4C}"/>
                    </a:ext>
                  </a:extLst>
                </p:cNvPr>
                <p:cNvSpPr/>
                <p:nvPr/>
              </p:nvSpPr>
              <p:spPr>
                <a:xfrm>
                  <a:off x="4726083" y="5561996"/>
                  <a:ext cx="535812" cy="9498"/>
                </a:xfrm>
                <a:custGeom>
                  <a:avLst/>
                  <a:gdLst>
                    <a:gd name="connsiteX0" fmla="*/ 535812 w 535812"/>
                    <a:gd name="connsiteY0" fmla="*/ 0 h 9498"/>
                    <a:gd name="connsiteX1" fmla="*/ 0 w 535812"/>
                    <a:gd name="connsiteY1" fmla="*/ 0 h 9498"/>
                  </a:gdLst>
                  <a:ahLst/>
                  <a:cxnLst>
                    <a:cxn ang="0">
                      <a:pos x="connsiteX0" y="connsiteY0"/>
                    </a:cxn>
                    <a:cxn ang="0">
                      <a:pos x="connsiteX1" y="connsiteY1"/>
                    </a:cxn>
                  </a:cxnLst>
                  <a:rect l="l" t="t" r="r" b="b"/>
                  <a:pathLst>
                    <a:path w="535812" h="9498">
                      <a:moveTo>
                        <a:pt x="535812" y="0"/>
                      </a:moveTo>
                      <a:lnTo>
                        <a:pt x="0" y="0"/>
                      </a:lnTo>
                    </a:path>
                  </a:pathLst>
                </a:custGeom>
                <a:ln w="7811" cap="flat">
                  <a:solidFill>
                    <a:srgbClr val="00B6F1"/>
                  </a:solidFill>
                  <a:prstDash val="solid"/>
                  <a:miter/>
                </a:ln>
              </p:spPr>
              <p:txBody>
                <a:bodyPr rtlCol="0" anchor="ctr"/>
                <a:lstStyle/>
                <a:p>
                  <a:pPr defTabSz="914378"/>
                  <a:endParaRPr lang="en-US" sz="1400">
                    <a:solidFill>
                      <a:srgbClr val="0F73C3"/>
                    </a:solidFill>
                    <a:cs typeface="+mn-cs"/>
                  </a:endParaRPr>
                </a:p>
              </p:txBody>
            </p:sp>
          </p:grpSp>
        </p:grpSp>
        <p:grpSp>
          <p:nvGrpSpPr>
            <p:cNvPr id="234" name="Graphic 3">
              <a:extLst>
                <a:ext uri="{FF2B5EF4-FFF2-40B4-BE49-F238E27FC236}">
                  <a16:creationId xmlns:a16="http://schemas.microsoft.com/office/drawing/2014/main" id="{8DB0C7A2-2014-4AA8-B5D1-44108C2C54CD}"/>
                </a:ext>
              </a:extLst>
            </p:cNvPr>
            <p:cNvGrpSpPr/>
            <p:nvPr/>
          </p:nvGrpSpPr>
          <p:grpSpPr>
            <a:xfrm>
              <a:off x="6032537" y="3305467"/>
              <a:ext cx="1925757" cy="996221"/>
              <a:chOff x="6791034" y="5451147"/>
              <a:chExt cx="1996890" cy="1033018"/>
            </a:xfrm>
            <a:noFill/>
          </p:grpSpPr>
          <p:sp>
            <p:nvSpPr>
              <p:cNvPr id="235" name="Freeform: Shape 234">
                <a:extLst>
                  <a:ext uri="{FF2B5EF4-FFF2-40B4-BE49-F238E27FC236}">
                    <a16:creationId xmlns:a16="http://schemas.microsoft.com/office/drawing/2014/main" id="{1CF0331A-DD5F-458E-A3E0-EC86C99643FD}"/>
                  </a:ext>
                </a:extLst>
              </p:cNvPr>
              <p:cNvSpPr/>
              <p:nvPr/>
            </p:nvSpPr>
            <p:spPr>
              <a:xfrm>
                <a:off x="6791034" y="5451147"/>
                <a:ext cx="1996890" cy="1033018"/>
              </a:xfrm>
              <a:custGeom>
                <a:avLst/>
                <a:gdLst>
                  <a:gd name="connsiteX0" fmla="*/ 0 w 1996890"/>
                  <a:gd name="connsiteY0" fmla="*/ 0 h 340334"/>
                  <a:gd name="connsiteX1" fmla="*/ 1996891 w 1996890"/>
                  <a:gd name="connsiteY1" fmla="*/ 0 h 340334"/>
                  <a:gd name="connsiteX2" fmla="*/ 1996891 w 1996890"/>
                  <a:gd name="connsiteY2" fmla="*/ 340335 h 340334"/>
                  <a:gd name="connsiteX3" fmla="*/ 0 w 1996890"/>
                  <a:gd name="connsiteY3" fmla="*/ 340335 h 340334"/>
                </a:gdLst>
                <a:ahLst/>
                <a:cxnLst>
                  <a:cxn ang="0">
                    <a:pos x="connsiteX0" y="connsiteY0"/>
                  </a:cxn>
                  <a:cxn ang="0">
                    <a:pos x="connsiteX1" y="connsiteY1"/>
                  </a:cxn>
                  <a:cxn ang="0">
                    <a:pos x="connsiteX2" y="connsiteY2"/>
                  </a:cxn>
                  <a:cxn ang="0">
                    <a:pos x="connsiteX3" y="connsiteY3"/>
                  </a:cxn>
                </a:cxnLst>
                <a:rect l="l" t="t" r="r" b="b"/>
                <a:pathLst>
                  <a:path w="1996890" h="340334">
                    <a:moveTo>
                      <a:pt x="0" y="0"/>
                    </a:moveTo>
                    <a:lnTo>
                      <a:pt x="1996891" y="0"/>
                    </a:lnTo>
                    <a:lnTo>
                      <a:pt x="1996891" y="340335"/>
                    </a:lnTo>
                    <a:lnTo>
                      <a:pt x="0" y="340335"/>
                    </a:lnTo>
                    <a:close/>
                  </a:path>
                </a:pathLst>
              </a:custGeom>
              <a:noFill/>
              <a:ln w="7811" cap="flat">
                <a:solidFill>
                  <a:srgbClr val="00B6F1"/>
                </a:solidFill>
                <a:prstDash val="solid"/>
                <a:miter/>
              </a:ln>
            </p:spPr>
            <p:txBody>
              <a:bodyPr rtlCol="0" anchor="ctr"/>
              <a:lstStyle/>
              <a:p>
                <a:pPr defTabSz="914378"/>
                <a:endParaRPr lang="en-US" sz="1400">
                  <a:solidFill>
                    <a:srgbClr val="0F73C3"/>
                  </a:solidFill>
                  <a:cs typeface="+mn-cs"/>
                </a:endParaRPr>
              </a:p>
            </p:txBody>
          </p:sp>
          <p:grpSp>
            <p:nvGrpSpPr>
              <p:cNvPr id="236" name="Graphic 3">
                <a:extLst>
                  <a:ext uri="{FF2B5EF4-FFF2-40B4-BE49-F238E27FC236}">
                    <a16:creationId xmlns:a16="http://schemas.microsoft.com/office/drawing/2014/main" id="{3741F832-73B6-4AAE-94F6-8D6FC62F4A9E}"/>
                  </a:ext>
                </a:extLst>
              </p:cNvPr>
              <p:cNvGrpSpPr/>
              <p:nvPr/>
            </p:nvGrpSpPr>
            <p:grpSpPr>
              <a:xfrm>
                <a:off x="8194600" y="5561996"/>
                <a:ext cx="535812" cy="117592"/>
                <a:chOff x="8194600" y="5561996"/>
                <a:chExt cx="535812" cy="117592"/>
              </a:xfrm>
            </p:grpSpPr>
            <p:sp>
              <p:nvSpPr>
                <p:cNvPr id="241" name="Freeform: Shape 240">
                  <a:extLst>
                    <a:ext uri="{FF2B5EF4-FFF2-40B4-BE49-F238E27FC236}">
                      <a16:creationId xmlns:a16="http://schemas.microsoft.com/office/drawing/2014/main" id="{535D5C31-60A9-4A1B-9FF9-0B33C7443DBB}"/>
                    </a:ext>
                  </a:extLst>
                </p:cNvPr>
                <p:cNvSpPr/>
                <p:nvPr/>
              </p:nvSpPr>
              <p:spPr>
                <a:xfrm>
                  <a:off x="8194600" y="5620792"/>
                  <a:ext cx="535812" cy="9498"/>
                </a:xfrm>
                <a:custGeom>
                  <a:avLst/>
                  <a:gdLst>
                    <a:gd name="connsiteX0" fmla="*/ 535812 w 535812"/>
                    <a:gd name="connsiteY0" fmla="*/ 0 h 9498"/>
                    <a:gd name="connsiteX1" fmla="*/ 0 w 535812"/>
                    <a:gd name="connsiteY1" fmla="*/ 0 h 9498"/>
                  </a:gdLst>
                  <a:ahLst/>
                  <a:cxnLst>
                    <a:cxn ang="0">
                      <a:pos x="connsiteX0" y="connsiteY0"/>
                    </a:cxn>
                    <a:cxn ang="0">
                      <a:pos x="connsiteX1" y="connsiteY1"/>
                    </a:cxn>
                  </a:cxnLst>
                  <a:rect l="l" t="t" r="r" b="b"/>
                  <a:pathLst>
                    <a:path w="535812" h="9498">
                      <a:moveTo>
                        <a:pt x="535812" y="0"/>
                      </a:moveTo>
                      <a:lnTo>
                        <a:pt x="0" y="0"/>
                      </a:lnTo>
                    </a:path>
                  </a:pathLst>
                </a:custGeom>
                <a:ln w="7811" cap="flat">
                  <a:solidFill>
                    <a:srgbClr val="00B6F1"/>
                  </a:solidFill>
                  <a:prstDash val="solid"/>
                  <a:miter/>
                </a:ln>
              </p:spPr>
              <p:txBody>
                <a:bodyPr rtlCol="0" anchor="ctr"/>
                <a:lstStyle/>
                <a:p>
                  <a:pPr defTabSz="914378"/>
                  <a:endParaRPr lang="en-US" sz="1400">
                    <a:solidFill>
                      <a:srgbClr val="0F73C3"/>
                    </a:solidFill>
                    <a:cs typeface="+mn-cs"/>
                  </a:endParaRPr>
                </a:p>
              </p:txBody>
            </p:sp>
            <p:sp>
              <p:nvSpPr>
                <p:cNvPr id="242" name="Freeform: Shape 241">
                  <a:extLst>
                    <a:ext uri="{FF2B5EF4-FFF2-40B4-BE49-F238E27FC236}">
                      <a16:creationId xmlns:a16="http://schemas.microsoft.com/office/drawing/2014/main" id="{CB6525F8-A33F-4D7B-A767-AA820F8B6EEC}"/>
                    </a:ext>
                  </a:extLst>
                </p:cNvPr>
                <p:cNvSpPr/>
                <p:nvPr/>
              </p:nvSpPr>
              <p:spPr>
                <a:xfrm>
                  <a:off x="8194600" y="5679589"/>
                  <a:ext cx="535812" cy="9498"/>
                </a:xfrm>
                <a:custGeom>
                  <a:avLst/>
                  <a:gdLst>
                    <a:gd name="connsiteX0" fmla="*/ 535812 w 535812"/>
                    <a:gd name="connsiteY0" fmla="*/ 0 h 9498"/>
                    <a:gd name="connsiteX1" fmla="*/ 0 w 535812"/>
                    <a:gd name="connsiteY1" fmla="*/ 0 h 9498"/>
                  </a:gdLst>
                  <a:ahLst/>
                  <a:cxnLst>
                    <a:cxn ang="0">
                      <a:pos x="connsiteX0" y="connsiteY0"/>
                    </a:cxn>
                    <a:cxn ang="0">
                      <a:pos x="connsiteX1" y="connsiteY1"/>
                    </a:cxn>
                  </a:cxnLst>
                  <a:rect l="l" t="t" r="r" b="b"/>
                  <a:pathLst>
                    <a:path w="535812" h="9498">
                      <a:moveTo>
                        <a:pt x="535812" y="0"/>
                      </a:moveTo>
                      <a:lnTo>
                        <a:pt x="0" y="0"/>
                      </a:lnTo>
                    </a:path>
                  </a:pathLst>
                </a:custGeom>
                <a:ln w="7811" cap="flat">
                  <a:solidFill>
                    <a:srgbClr val="00B6F1"/>
                  </a:solidFill>
                  <a:prstDash val="solid"/>
                  <a:miter/>
                </a:ln>
              </p:spPr>
              <p:txBody>
                <a:bodyPr rtlCol="0" anchor="ctr"/>
                <a:lstStyle/>
                <a:p>
                  <a:pPr defTabSz="914378"/>
                  <a:endParaRPr lang="en-US" sz="1400">
                    <a:solidFill>
                      <a:srgbClr val="0F73C3"/>
                    </a:solidFill>
                    <a:cs typeface="+mn-cs"/>
                  </a:endParaRPr>
                </a:p>
              </p:txBody>
            </p:sp>
            <p:sp>
              <p:nvSpPr>
                <p:cNvPr id="243" name="Freeform: Shape 242">
                  <a:extLst>
                    <a:ext uri="{FF2B5EF4-FFF2-40B4-BE49-F238E27FC236}">
                      <a16:creationId xmlns:a16="http://schemas.microsoft.com/office/drawing/2014/main" id="{F81F6542-7B03-4C2C-A1F4-531A07E063BB}"/>
                    </a:ext>
                  </a:extLst>
                </p:cNvPr>
                <p:cNvSpPr/>
                <p:nvPr/>
              </p:nvSpPr>
              <p:spPr>
                <a:xfrm>
                  <a:off x="8194600" y="5561996"/>
                  <a:ext cx="535812" cy="9498"/>
                </a:xfrm>
                <a:custGeom>
                  <a:avLst/>
                  <a:gdLst>
                    <a:gd name="connsiteX0" fmla="*/ 535812 w 535812"/>
                    <a:gd name="connsiteY0" fmla="*/ 0 h 9498"/>
                    <a:gd name="connsiteX1" fmla="*/ 0 w 535812"/>
                    <a:gd name="connsiteY1" fmla="*/ 0 h 9498"/>
                  </a:gdLst>
                  <a:ahLst/>
                  <a:cxnLst>
                    <a:cxn ang="0">
                      <a:pos x="connsiteX0" y="connsiteY0"/>
                    </a:cxn>
                    <a:cxn ang="0">
                      <a:pos x="connsiteX1" y="connsiteY1"/>
                    </a:cxn>
                  </a:cxnLst>
                  <a:rect l="l" t="t" r="r" b="b"/>
                  <a:pathLst>
                    <a:path w="535812" h="9498">
                      <a:moveTo>
                        <a:pt x="535812" y="0"/>
                      </a:moveTo>
                      <a:lnTo>
                        <a:pt x="0" y="0"/>
                      </a:lnTo>
                    </a:path>
                  </a:pathLst>
                </a:custGeom>
                <a:ln w="7811" cap="flat">
                  <a:solidFill>
                    <a:srgbClr val="00B6F1"/>
                  </a:solidFill>
                  <a:prstDash val="solid"/>
                  <a:miter/>
                </a:ln>
              </p:spPr>
              <p:txBody>
                <a:bodyPr rtlCol="0" anchor="ctr"/>
                <a:lstStyle/>
                <a:p>
                  <a:pPr defTabSz="914378"/>
                  <a:endParaRPr lang="en-US" sz="1400">
                    <a:solidFill>
                      <a:srgbClr val="0F73C3"/>
                    </a:solidFill>
                    <a:cs typeface="+mn-cs"/>
                  </a:endParaRPr>
                </a:p>
              </p:txBody>
            </p:sp>
          </p:grpSp>
          <p:grpSp>
            <p:nvGrpSpPr>
              <p:cNvPr id="237" name="Graphic 3">
                <a:extLst>
                  <a:ext uri="{FF2B5EF4-FFF2-40B4-BE49-F238E27FC236}">
                    <a16:creationId xmlns:a16="http://schemas.microsoft.com/office/drawing/2014/main" id="{FF077131-082D-4F08-A3B4-6C899339312C}"/>
                  </a:ext>
                </a:extLst>
              </p:cNvPr>
              <p:cNvGrpSpPr/>
              <p:nvPr/>
            </p:nvGrpSpPr>
            <p:grpSpPr>
              <a:xfrm>
                <a:off x="6837762" y="5561996"/>
                <a:ext cx="535733" cy="117592"/>
                <a:chOff x="6837762" y="5561996"/>
                <a:chExt cx="535733" cy="117592"/>
              </a:xfrm>
            </p:grpSpPr>
            <p:sp>
              <p:nvSpPr>
                <p:cNvPr id="238" name="Freeform: Shape 237">
                  <a:extLst>
                    <a:ext uri="{FF2B5EF4-FFF2-40B4-BE49-F238E27FC236}">
                      <a16:creationId xmlns:a16="http://schemas.microsoft.com/office/drawing/2014/main" id="{DBC101FE-B20D-4315-814D-D272F06EA138}"/>
                    </a:ext>
                  </a:extLst>
                </p:cNvPr>
                <p:cNvSpPr/>
                <p:nvPr/>
              </p:nvSpPr>
              <p:spPr>
                <a:xfrm>
                  <a:off x="6837762" y="5620792"/>
                  <a:ext cx="535733" cy="9498"/>
                </a:xfrm>
                <a:custGeom>
                  <a:avLst/>
                  <a:gdLst>
                    <a:gd name="connsiteX0" fmla="*/ 535734 w 535733"/>
                    <a:gd name="connsiteY0" fmla="*/ 0 h 9498"/>
                    <a:gd name="connsiteX1" fmla="*/ 0 w 535733"/>
                    <a:gd name="connsiteY1" fmla="*/ 0 h 9498"/>
                  </a:gdLst>
                  <a:ahLst/>
                  <a:cxnLst>
                    <a:cxn ang="0">
                      <a:pos x="connsiteX0" y="connsiteY0"/>
                    </a:cxn>
                    <a:cxn ang="0">
                      <a:pos x="connsiteX1" y="connsiteY1"/>
                    </a:cxn>
                  </a:cxnLst>
                  <a:rect l="l" t="t" r="r" b="b"/>
                  <a:pathLst>
                    <a:path w="535733" h="9498">
                      <a:moveTo>
                        <a:pt x="535734" y="0"/>
                      </a:moveTo>
                      <a:lnTo>
                        <a:pt x="0" y="0"/>
                      </a:lnTo>
                    </a:path>
                  </a:pathLst>
                </a:custGeom>
                <a:ln w="7811" cap="flat">
                  <a:solidFill>
                    <a:srgbClr val="00B6F1"/>
                  </a:solidFill>
                  <a:prstDash val="solid"/>
                  <a:miter/>
                </a:ln>
              </p:spPr>
              <p:txBody>
                <a:bodyPr rtlCol="0" anchor="ctr"/>
                <a:lstStyle/>
                <a:p>
                  <a:pPr defTabSz="914378"/>
                  <a:endParaRPr lang="en-US" sz="1400">
                    <a:solidFill>
                      <a:srgbClr val="0F73C3"/>
                    </a:solidFill>
                    <a:cs typeface="+mn-cs"/>
                  </a:endParaRPr>
                </a:p>
              </p:txBody>
            </p:sp>
            <p:sp>
              <p:nvSpPr>
                <p:cNvPr id="239" name="Freeform: Shape 238">
                  <a:extLst>
                    <a:ext uri="{FF2B5EF4-FFF2-40B4-BE49-F238E27FC236}">
                      <a16:creationId xmlns:a16="http://schemas.microsoft.com/office/drawing/2014/main" id="{10A0CB5F-31E4-4614-8F5B-3C1DB1F8A833}"/>
                    </a:ext>
                  </a:extLst>
                </p:cNvPr>
                <p:cNvSpPr/>
                <p:nvPr/>
              </p:nvSpPr>
              <p:spPr>
                <a:xfrm>
                  <a:off x="6837762" y="5679589"/>
                  <a:ext cx="535733" cy="9498"/>
                </a:xfrm>
                <a:custGeom>
                  <a:avLst/>
                  <a:gdLst>
                    <a:gd name="connsiteX0" fmla="*/ 535734 w 535733"/>
                    <a:gd name="connsiteY0" fmla="*/ 0 h 9498"/>
                    <a:gd name="connsiteX1" fmla="*/ 0 w 535733"/>
                    <a:gd name="connsiteY1" fmla="*/ 0 h 9498"/>
                  </a:gdLst>
                  <a:ahLst/>
                  <a:cxnLst>
                    <a:cxn ang="0">
                      <a:pos x="connsiteX0" y="connsiteY0"/>
                    </a:cxn>
                    <a:cxn ang="0">
                      <a:pos x="connsiteX1" y="connsiteY1"/>
                    </a:cxn>
                  </a:cxnLst>
                  <a:rect l="l" t="t" r="r" b="b"/>
                  <a:pathLst>
                    <a:path w="535733" h="9498">
                      <a:moveTo>
                        <a:pt x="535734" y="0"/>
                      </a:moveTo>
                      <a:lnTo>
                        <a:pt x="0" y="0"/>
                      </a:lnTo>
                    </a:path>
                  </a:pathLst>
                </a:custGeom>
                <a:ln w="7811" cap="flat">
                  <a:solidFill>
                    <a:srgbClr val="00B6F1"/>
                  </a:solidFill>
                  <a:prstDash val="solid"/>
                  <a:miter/>
                </a:ln>
              </p:spPr>
              <p:txBody>
                <a:bodyPr rtlCol="0" anchor="ctr"/>
                <a:lstStyle/>
                <a:p>
                  <a:pPr defTabSz="914378"/>
                  <a:endParaRPr lang="en-US" sz="1400">
                    <a:solidFill>
                      <a:srgbClr val="0F73C3"/>
                    </a:solidFill>
                    <a:cs typeface="+mn-cs"/>
                  </a:endParaRPr>
                </a:p>
              </p:txBody>
            </p:sp>
            <p:sp>
              <p:nvSpPr>
                <p:cNvPr id="240" name="Freeform: Shape 239">
                  <a:extLst>
                    <a:ext uri="{FF2B5EF4-FFF2-40B4-BE49-F238E27FC236}">
                      <a16:creationId xmlns:a16="http://schemas.microsoft.com/office/drawing/2014/main" id="{9642CC5B-3FBC-4FF7-99F5-3200A36BB747}"/>
                    </a:ext>
                  </a:extLst>
                </p:cNvPr>
                <p:cNvSpPr/>
                <p:nvPr/>
              </p:nvSpPr>
              <p:spPr>
                <a:xfrm>
                  <a:off x="6837762" y="5561996"/>
                  <a:ext cx="535733" cy="9498"/>
                </a:xfrm>
                <a:custGeom>
                  <a:avLst/>
                  <a:gdLst>
                    <a:gd name="connsiteX0" fmla="*/ 535734 w 535733"/>
                    <a:gd name="connsiteY0" fmla="*/ 0 h 9498"/>
                    <a:gd name="connsiteX1" fmla="*/ 0 w 535733"/>
                    <a:gd name="connsiteY1" fmla="*/ 0 h 9498"/>
                  </a:gdLst>
                  <a:ahLst/>
                  <a:cxnLst>
                    <a:cxn ang="0">
                      <a:pos x="connsiteX0" y="connsiteY0"/>
                    </a:cxn>
                    <a:cxn ang="0">
                      <a:pos x="connsiteX1" y="connsiteY1"/>
                    </a:cxn>
                  </a:cxnLst>
                  <a:rect l="l" t="t" r="r" b="b"/>
                  <a:pathLst>
                    <a:path w="535733" h="9498">
                      <a:moveTo>
                        <a:pt x="535734" y="0"/>
                      </a:moveTo>
                      <a:lnTo>
                        <a:pt x="0" y="0"/>
                      </a:lnTo>
                    </a:path>
                  </a:pathLst>
                </a:custGeom>
                <a:ln w="7811" cap="flat">
                  <a:solidFill>
                    <a:srgbClr val="00B6F1"/>
                  </a:solidFill>
                  <a:prstDash val="solid"/>
                  <a:miter/>
                </a:ln>
              </p:spPr>
              <p:txBody>
                <a:bodyPr rtlCol="0" anchor="ctr"/>
                <a:lstStyle/>
                <a:p>
                  <a:pPr defTabSz="914378"/>
                  <a:endParaRPr lang="en-US" sz="1400">
                    <a:solidFill>
                      <a:srgbClr val="0F73C3"/>
                    </a:solidFill>
                    <a:cs typeface="+mn-cs"/>
                  </a:endParaRPr>
                </a:p>
              </p:txBody>
            </p:sp>
          </p:grpSp>
        </p:grpSp>
        <p:sp>
          <p:nvSpPr>
            <p:cNvPr id="247" name="Graphic 3">
              <a:extLst>
                <a:ext uri="{FF2B5EF4-FFF2-40B4-BE49-F238E27FC236}">
                  <a16:creationId xmlns:a16="http://schemas.microsoft.com/office/drawing/2014/main" id="{7FD3BFE5-95E7-4268-B8C1-0686EE2486F3}"/>
                </a:ext>
              </a:extLst>
            </p:cNvPr>
            <p:cNvSpPr/>
            <p:nvPr/>
          </p:nvSpPr>
          <p:spPr>
            <a:xfrm>
              <a:off x="4646263" y="3376549"/>
              <a:ext cx="640537" cy="182472"/>
            </a:xfrm>
            <a:custGeom>
              <a:avLst/>
              <a:gdLst>
                <a:gd name="connsiteX0" fmla="*/ 0 w 664197"/>
                <a:gd name="connsiteY0" fmla="*/ 0 h 189212"/>
                <a:gd name="connsiteX1" fmla="*/ 664197 w 664197"/>
                <a:gd name="connsiteY1" fmla="*/ 0 h 189212"/>
                <a:gd name="connsiteX2" fmla="*/ 664197 w 664197"/>
                <a:gd name="connsiteY2" fmla="*/ 189212 h 189212"/>
                <a:gd name="connsiteX3" fmla="*/ 0 w 664197"/>
                <a:gd name="connsiteY3" fmla="*/ 189212 h 189212"/>
              </a:gdLst>
              <a:ahLst/>
              <a:cxnLst>
                <a:cxn ang="0">
                  <a:pos x="connsiteX0" y="connsiteY0"/>
                </a:cxn>
                <a:cxn ang="0">
                  <a:pos x="connsiteX1" y="connsiteY1"/>
                </a:cxn>
                <a:cxn ang="0">
                  <a:pos x="connsiteX2" y="connsiteY2"/>
                </a:cxn>
                <a:cxn ang="0">
                  <a:pos x="connsiteX3" y="connsiteY3"/>
                </a:cxn>
              </a:cxnLst>
              <a:rect l="l" t="t" r="r" b="b"/>
              <a:pathLst>
                <a:path w="664197" h="189212">
                  <a:moveTo>
                    <a:pt x="0" y="0"/>
                  </a:moveTo>
                  <a:lnTo>
                    <a:pt x="664197" y="0"/>
                  </a:lnTo>
                  <a:lnTo>
                    <a:pt x="664197" y="189212"/>
                  </a:lnTo>
                  <a:lnTo>
                    <a:pt x="0" y="189212"/>
                  </a:lnTo>
                  <a:close/>
                </a:path>
              </a:pathLst>
            </a:custGeom>
            <a:noFill/>
            <a:ln w="7811" cap="flat">
              <a:noFill/>
              <a:prstDash val="solid"/>
              <a:miter/>
            </a:ln>
          </p:spPr>
          <p:txBody>
            <a:bodyPr rtlCol="0" anchor="ctr"/>
            <a:lstStyle/>
            <a:p>
              <a:pPr defTabSz="914378"/>
              <a:endParaRPr lang="en-US" sz="1400">
                <a:solidFill>
                  <a:srgbClr val="0F73C3"/>
                </a:solidFill>
                <a:cs typeface="+mn-cs"/>
              </a:endParaRPr>
            </a:p>
          </p:txBody>
        </p:sp>
        <p:sp>
          <p:nvSpPr>
            <p:cNvPr id="249" name="Graphic 3">
              <a:extLst>
                <a:ext uri="{FF2B5EF4-FFF2-40B4-BE49-F238E27FC236}">
                  <a16:creationId xmlns:a16="http://schemas.microsoft.com/office/drawing/2014/main" id="{A834F1E2-0479-42D2-A430-3503404E38A9}"/>
                </a:ext>
              </a:extLst>
            </p:cNvPr>
            <p:cNvSpPr/>
            <p:nvPr/>
          </p:nvSpPr>
          <p:spPr>
            <a:xfrm>
              <a:off x="6715727" y="3376549"/>
              <a:ext cx="640537" cy="182472"/>
            </a:xfrm>
            <a:custGeom>
              <a:avLst/>
              <a:gdLst>
                <a:gd name="connsiteX0" fmla="*/ 0 w 664197"/>
                <a:gd name="connsiteY0" fmla="*/ 0 h 189212"/>
                <a:gd name="connsiteX1" fmla="*/ 664198 w 664197"/>
                <a:gd name="connsiteY1" fmla="*/ 0 h 189212"/>
                <a:gd name="connsiteX2" fmla="*/ 664198 w 664197"/>
                <a:gd name="connsiteY2" fmla="*/ 189212 h 189212"/>
                <a:gd name="connsiteX3" fmla="*/ 0 w 664197"/>
                <a:gd name="connsiteY3" fmla="*/ 189212 h 189212"/>
              </a:gdLst>
              <a:ahLst/>
              <a:cxnLst>
                <a:cxn ang="0">
                  <a:pos x="connsiteX0" y="connsiteY0"/>
                </a:cxn>
                <a:cxn ang="0">
                  <a:pos x="connsiteX1" y="connsiteY1"/>
                </a:cxn>
                <a:cxn ang="0">
                  <a:pos x="connsiteX2" y="connsiteY2"/>
                </a:cxn>
                <a:cxn ang="0">
                  <a:pos x="connsiteX3" y="connsiteY3"/>
                </a:cxn>
              </a:cxnLst>
              <a:rect l="l" t="t" r="r" b="b"/>
              <a:pathLst>
                <a:path w="664197" h="189212">
                  <a:moveTo>
                    <a:pt x="0" y="0"/>
                  </a:moveTo>
                  <a:lnTo>
                    <a:pt x="664198" y="0"/>
                  </a:lnTo>
                  <a:lnTo>
                    <a:pt x="664198" y="189212"/>
                  </a:lnTo>
                  <a:lnTo>
                    <a:pt x="0" y="189212"/>
                  </a:lnTo>
                  <a:close/>
                </a:path>
              </a:pathLst>
            </a:custGeom>
            <a:noFill/>
            <a:ln w="7811" cap="flat">
              <a:noFill/>
              <a:prstDash val="solid"/>
              <a:miter/>
            </a:ln>
          </p:spPr>
          <p:txBody>
            <a:bodyPr rtlCol="0" anchor="ctr"/>
            <a:lstStyle/>
            <a:p>
              <a:pPr defTabSz="914378"/>
              <a:endParaRPr lang="en-US" sz="1400">
                <a:solidFill>
                  <a:srgbClr val="0F73C3"/>
                </a:solidFill>
                <a:cs typeface="+mn-cs"/>
              </a:endParaRPr>
            </a:p>
          </p:txBody>
        </p:sp>
        <p:grpSp>
          <p:nvGrpSpPr>
            <p:cNvPr id="3" name="Group 2">
              <a:extLst>
                <a:ext uri="{FF2B5EF4-FFF2-40B4-BE49-F238E27FC236}">
                  <a16:creationId xmlns:a16="http://schemas.microsoft.com/office/drawing/2014/main" id="{9F6607A6-B9A8-48B0-8D59-40FE283A199B}"/>
                </a:ext>
              </a:extLst>
            </p:cNvPr>
            <p:cNvGrpSpPr/>
            <p:nvPr/>
          </p:nvGrpSpPr>
          <p:grpSpPr>
            <a:xfrm>
              <a:off x="6679793" y="3124046"/>
              <a:ext cx="635670" cy="436263"/>
              <a:chOff x="6542664" y="3155118"/>
              <a:chExt cx="540161" cy="370715"/>
            </a:xfrm>
          </p:grpSpPr>
          <p:sp>
            <p:nvSpPr>
              <p:cNvPr id="248" name="Graphic 3">
                <a:extLst>
                  <a:ext uri="{FF2B5EF4-FFF2-40B4-BE49-F238E27FC236}">
                    <a16:creationId xmlns:a16="http://schemas.microsoft.com/office/drawing/2014/main" id="{2DC42D20-57D7-4F61-9201-B2A57A8117D5}"/>
                  </a:ext>
                </a:extLst>
              </p:cNvPr>
              <p:cNvSpPr/>
              <p:nvPr/>
            </p:nvSpPr>
            <p:spPr>
              <a:xfrm>
                <a:off x="6542664" y="3155118"/>
                <a:ext cx="540161" cy="370715"/>
              </a:xfrm>
              <a:custGeom>
                <a:avLst/>
                <a:gdLst>
                  <a:gd name="connsiteX0" fmla="*/ 79079 w 560113"/>
                  <a:gd name="connsiteY0" fmla="*/ 384313 h 384408"/>
                  <a:gd name="connsiteX1" fmla="*/ 0 w 560113"/>
                  <a:gd name="connsiteY1" fmla="*/ 288187 h 384408"/>
                  <a:gd name="connsiteX2" fmla="*/ 59778 w 560113"/>
                  <a:gd name="connsiteY2" fmla="*/ 174299 h 384408"/>
                  <a:gd name="connsiteX3" fmla="*/ 196680 w 560113"/>
                  <a:gd name="connsiteY3" fmla="*/ 0 h 384408"/>
                  <a:gd name="connsiteX4" fmla="*/ 330302 w 560113"/>
                  <a:gd name="connsiteY4" fmla="*/ 99070 h 384408"/>
                  <a:gd name="connsiteX5" fmla="*/ 463922 w 560113"/>
                  <a:gd name="connsiteY5" fmla="*/ 172399 h 384408"/>
                  <a:gd name="connsiteX6" fmla="*/ 560113 w 560113"/>
                  <a:gd name="connsiteY6" fmla="*/ 285338 h 384408"/>
                  <a:gd name="connsiteX7" fmla="*/ 460640 w 560113"/>
                  <a:gd name="connsiteY7" fmla="*/ 384408 h 384408"/>
                  <a:gd name="connsiteX8" fmla="*/ 79079 w 560113"/>
                  <a:gd name="connsiteY8" fmla="*/ 384408 h 38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113" h="384408">
                    <a:moveTo>
                      <a:pt x="79079" y="384313"/>
                    </a:moveTo>
                    <a:cubicBezTo>
                      <a:pt x="79079" y="384313"/>
                      <a:pt x="0" y="384313"/>
                      <a:pt x="0" y="288187"/>
                    </a:cubicBezTo>
                    <a:cubicBezTo>
                      <a:pt x="0" y="202035"/>
                      <a:pt x="59778" y="174299"/>
                      <a:pt x="59778" y="174299"/>
                    </a:cubicBezTo>
                    <a:cubicBezTo>
                      <a:pt x="59778" y="174299"/>
                      <a:pt x="59778" y="0"/>
                      <a:pt x="196680" y="0"/>
                    </a:cubicBezTo>
                    <a:cubicBezTo>
                      <a:pt x="305844" y="0"/>
                      <a:pt x="330302" y="99070"/>
                      <a:pt x="330302" y="99070"/>
                    </a:cubicBezTo>
                    <a:cubicBezTo>
                      <a:pt x="330302" y="99070"/>
                      <a:pt x="436808" y="35335"/>
                      <a:pt x="463922" y="172399"/>
                    </a:cubicBezTo>
                    <a:cubicBezTo>
                      <a:pt x="463922" y="172399"/>
                      <a:pt x="560113" y="160336"/>
                      <a:pt x="560113" y="285338"/>
                    </a:cubicBezTo>
                    <a:cubicBezTo>
                      <a:pt x="560113" y="385168"/>
                      <a:pt x="460640" y="384408"/>
                      <a:pt x="460640" y="384408"/>
                    </a:cubicBezTo>
                    <a:lnTo>
                      <a:pt x="79079" y="384408"/>
                    </a:lnTo>
                    <a:close/>
                  </a:path>
                </a:pathLst>
              </a:custGeom>
              <a:solidFill>
                <a:srgbClr val="00B6F1"/>
              </a:solidFill>
              <a:ln w="7811" cap="flat">
                <a:noFill/>
                <a:prstDash val="solid"/>
                <a:miter/>
              </a:ln>
            </p:spPr>
            <p:txBody>
              <a:bodyPr rtlCol="0" anchor="ctr"/>
              <a:lstStyle/>
              <a:p>
                <a:pPr algn="ctr" defTabSz="914378"/>
                <a:endParaRPr lang="en-US" sz="1400">
                  <a:solidFill>
                    <a:srgbClr val="0F73C3"/>
                  </a:solidFill>
                  <a:cs typeface="+mn-cs"/>
                </a:endParaRPr>
              </a:p>
            </p:txBody>
          </p:sp>
          <p:sp>
            <p:nvSpPr>
              <p:cNvPr id="250" name="Graphic 3">
                <a:extLst>
                  <a:ext uri="{FF2B5EF4-FFF2-40B4-BE49-F238E27FC236}">
                    <a16:creationId xmlns:a16="http://schemas.microsoft.com/office/drawing/2014/main" id="{67818AF7-DD95-4164-8632-43E5B162818F}"/>
                  </a:ext>
                </a:extLst>
              </p:cNvPr>
              <p:cNvSpPr txBox="1"/>
              <p:nvPr/>
            </p:nvSpPr>
            <p:spPr>
              <a:xfrm>
                <a:off x="6587852" y="3293886"/>
                <a:ext cx="449783" cy="217999"/>
              </a:xfrm>
              <a:prstGeom prst="rect">
                <a:avLst/>
              </a:prstGeom>
              <a:noFill/>
            </p:spPr>
            <p:txBody>
              <a:bodyPr wrap="none" rtlCol="0">
                <a:spAutoFit/>
              </a:bodyPr>
              <a:lstStyle/>
              <a:p>
                <a:pPr algn="ctr" defTabSz="914378"/>
                <a:r>
                  <a:rPr lang="en-US" sz="1067">
                    <a:solidFill>
                      <a:srgbClr val="FFFFFF"/>
                    </a:solidFill>
                    <a:cs typeface="Arial"/>
                    <a:sym typeface="Arial"/>
                    <a:rtl val="0"/>
                  </a:rPr>
                  <a:t>GEO 3</a:t>
                </a:r>
              </a:p>
            </p:txBody>
          </p:sp>
        </p:grpSp>
        <p:grpSp>
          <p:nvGrpSpPr>
            <p:cNvPr id="5" name="Group 4">
              <a:extLst>
                <a:ext uri="{FF2B5EF4-FFF2-40B4-BE49-F238E27FC236}">
                  <a16:creationId xmlns:a16="http://schemas.microsoft.com/office/drawing/2014/main" id="{365B9EF6-EBA3-4740-93FC-BF9DE13C498C}"/>
                </a:ext>
              </a:extLst>
            </p:cNvPr>
            <p:cNvGrpSpPr/>
            <p:nvPr/>
          </p:nvGrpSpPr>
          <p:grpSpPr>
            <a:xfrm>
              <a:off x="4643519" y="3124046"/>
              <a:ext cx="635670" cy="436263"/>
              <a:chOff x="4473200" y="3155118"/>
              <a:chExt cx="540161" cy="370715"/>
            </a:xfrm>
          </p:grpSpPr>
          <p:sp>
            <p:nvSpPr>
              <p:cNvPr id="246" name="Graphic 3">
                <a:extLst>
                  <a:ext uri="{FF2B5EF4-FFF2-40B4-BE49-F238E27FC236}">
                    <a16:creationId xmlns:a16="http://schemas.microsoft.com/office/drawing/2014/main" id="{EAD6488D-6FDF-41CB-B5E5-EF8C4DFCE88E}"/>
                  </a:ext>
                </a:extLst>
              </p:cNvPr>
              <p:cNvSpPr/>
              <p:nvPr/>
            </p:nvSpPr>
            <p:spPr>
              <a:xfrm>
                <a:off x="4473200" y="3155118"/>
                <a:ext cx="540161" cy="370715"/>
              </a:xfrm>
              <a:custGeom>
                <a:avLst/>
                <a:gdLst>
                  <a:gd name="connsiteX0" fmla="*/ 79079 w 560113"/>
                  <a:gd name="connsiteY0" fmla="*/ 384313 h 384408"/>
                  <a:gd name="connsiteX1" fmla="*/ 0 w 560113"/>
                  <a:gd name="connsiteY1" fmla="*/ 288187 h 384408"/>
                  <a:gd name="connsiteX2" fmla="*/ 59778 w 560113"/>
                  <a:gd name="connsiteY2" fmla="*/ 174299 h 384408"/>
                  <a:gd name="connsiteX3" fmla="*/ 196681 w 560113"/>
                  <a:gd name="connsiteY3" fmla="*/ 0 h 384408"/>
                  <a:gd name="connsiteX4" fmla="*/ 330302 w 560113"/>
                  <a:gd name="connsiteY4" fmla="*/ 99070 h 384408"/>
                  <a:gd name="connsiteX5" fmla="*/ 463922 w 560113"/>
                  <a:gd name="connsiteY5" fmla="*/ 172399 h 384408"/>
                  <a:gd name="connsiteX6" fmla="*/ 560114 w 560113"/>
                  <a:gd name="connsiteY6" fmla="*/ 285338 h 384408"/>
                  <a:gd name="connsiteX7" fmla="*/ 460641 w 560113"/>
                  <a:gd name="connsiteY7" fmla="*/ 384408 h 384408"/>
                  <a:gd name="connsiteX8" fmla="*/ 79079 w 560113"/>
                  <a:gd name="connsiteY8" fmla="*/ 384408 h 38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113" h="384408">
                    <a:moveTo>
                      <a:pt x="79079" y="384313"/>
                    </a:moveTo>
                    <a:cubicBezTo>
                      <a:pt x="79079" y="384313"/>
                      <a:pt x="0" y="384313"/>
                      <a:pt x="0" y="288187"/>
                    </a:cubicBezTo>
                    <a:cubicBezTo>
                      <a:pt x="0" y="202035"/>
                      <a:pt x="59778" y="174299"/>
                      <a:pt x="59778" y="174299"/>
                    </a:cubicBezTo>
                    <a:cubicBezTo>
                      <a:pt x="59778" y="174299"/>
                      <a:pt x="59778" y="0"/>
                      <a:pt x="196681" y="0"/>
                    </a:cubicBezTo>
                    <a:cubicBezTo>
                      <a:pt x="305844" y="0"/>
                      <a:pt x="330302" y="99070"/>
                      <a:pt x="330302" y="99070"/>
                    </a:cubicBezTo>
                    <a:cubicBezTo>
                      <a:pt x="330302" y="99070"/>
                      <a:pt x="436808" y="35335"/>
                      <a:pt x="463922" y="172399"/>
                    </a:cubicBezTo>
                    <a:cubicBezTo>
                      <a:pt x="463922" y="172399"/>
                      <a:pt x="560114" y="160336"/>
                      <a:pt x="560114" y="285338"/>
                    </a:cubicBezTo>
                    <a:cubicBezTo>
                      <a:pt x="560114" y="385168"/>
                      <a:pt x="460641" y="384408"/>
                      <a:pt x="460641" y="384408"/>
                    </a:cubicBezTo>
                    <a:lnTo>
                      <a:pt x="79079" y="384408"/>
                    </a:lnTo>
                    <a:close/>
                  </a:path>
                </a:pathLst>
              </a:custGeom>
              <a:solidFill>
                <a:srgbClr val="00B6F1"/>
              </a:solidFill>
              <a:ln w="7811" cap="flat">
                <a:noFill/>
                <a:prstDash val="solid"/>
                <a:miter/>
              </a:ln>
            </p:spPr>
            <p:txBody>
              <a:bodyPr rtlCol="0" anchor="ctr"/>
              <a:lstStyle/>
              <a:p>
                <a:pPr algn="ctr" defTabSz="914378"/>
                <a:endParaRPr lang="en-US" sz="1400">
                  <a:solidFill>
                    <a:srgbClr val="0F73C3"/>
                  </a:solidFill>
                  <a:cs typeface="+mn-cs"/>
                </a:endParaRPr>
              </a:p>
            </p:txBody>
          </p:sp>
          <p:sp>
            <p:nvSpPr>
              <p:cNvPr id="251" name="Graphic 3">
                <a:extLst>
                  <a:ext uri="{FF2B5EF4-FFF2-40B4-BE49-F238E27FC236}">
                    <a16:creationId xmlns:a16="http://schemas.microsoft.com/office/drawing/2014/main" id="{95B682A0-A0F3-486A-8A7E-6DAE570EB658}"/>
                  </a:ext>
                </a:extLst>
              </p:cNvPr>
              <p:cNvSpPr txBox="1"/>
              <p:nvPr/>
            </p:nvSpPr>
            <p:spPr>
              <a:xfrm>
                <a:off x="4518388" y="3293886"/>
                <a:ext cx="449783" cy="217999"/>
              </a:xfrm>
              <a:prstGeom prst="rect">
                <a:avLst/>
              </a:prstGeom>
              <a:noFill/>
            </p:spPr>
            <p:txBody>
              <a:bodyPr wrap="none" rtlCol="0">
                <a:spAutoFit/>
              </a:bodyPr>
              <a:lstStyle/>
              <a:p>
                <a:pPr algn="ctr" defTabSz="914378"/>
                <a:r>
                  <a:rPr lang="en-US" sz="1067">
                    <a:solidFill>
                      <a:srgbClr val="FFFFFF"/>
                    </a:solidFill>
                    <a:cs typeface="Arial"/>
                    <a:sym typeface="Arial"/>
                    <a:rtl val="0"/>
                  </a:rPr>
                  <a:t>GEO 2</a:t>
                </a:r>
              </a:p>
            </p:txBody>
          </p:sp>
        </p:grpSp>
        <p:grpSp>
          <p:nvGrpSpPr>
            <p:cNvPr id="166" name="Graphic 3">
              <a:extLst>
                <a:ext uri="{FF2B5EF4-FFF2-40B4-BE49-F238E27FC236}">
                  <a16:creationId xmlns:a16="http://schemas.microsoft.com/office/drawing/2014/main" id="{722078D3-0977-4090-B00C-E75512D7A721}"/>
                </a:ext>
              </a:extLst>
            </p:cNvPr>
            <p:cNvGrpSpPr/>
            <p:nvPr/>
          </p:nvGrpSpPr>
          <p:grpSpPr>
            <a:xfrm>
              <a:off x="1956152" y="3302075"/>
              <a:ext cx="1925757" cy="996221"/>
              <a:chOff x="4679433" y="5451147"/>
              <a:chExt cx="1996890" cy="1033018"/>
            </a:xfrm>
            <a:noFill/>
          </p:grpSpPr>
          <p:sp>
            <p:nvSpPr>
              <p:cNvPr id="175" name="Freeform: Shape 174">
                <a:extLst>
                  <a:ext uri="{FF2B5EF4-FFF2-40B4-BE49-F238E27FC236}">
                    <a16:creationId xmlns:a16="http://schemas.microsoft.com/office/drawing/2014/main" id="{6F94F680-62EF-4D36-9B01-E2184EE65D6C}"/>
                  </a:ext>
                </a:extLst>
              </p:cNvPr>
              <p:cNvSpPr/>
              <p:nvPr/>
            </p:nvSpPr>
            <p:spPr>
              <a:xfrm>
                <a:off x="4679433" y="5451147"/>
                <a:ext cx="1996890" cy="1033018"/>
              </a:xfrm>
              <a:custGeom>
                <a:avLst/>
                <a:gdLst>
                  <a:gd name="connsiteX0" fmla="*/ 0 w 1996890"/>
                  <a:gd name="connsiteY0" fmla="*/ 0 h 340334"/>
                  <a:gd name="connsiteX1" fmla="*/ 1996891 w 1996890"/>
                  <a:gd name="connsiteY1" fmla="*/ 0 h 340334"/>
                  <a:gd name="connsiteX2" fmla="*/ 1996891 w 1996890"/>
                  <a:gd name="connsiteY2" fmla="*/ 340335 h 340334"/>
                  <a:gd name="connsiteX3" fmla="*/ 1 w 1996890"/>
                  <a:gd name="connsiteY3" fmla="*/ 340335 h 340334"/>
                </a:gdLst>
                <a:ahLst/>
                <a:cxnLst>
                  <a:cxn ang="0">
                    <a:pos x="connsiteX0" y="connsiteY0"/>
                  </a:cxn>
                  <a:cxn ang="0">
                    <a:pos x="connsiteX1" y="connsiteY1"/>
                  </a:cxn>
                  <a:cxn ang="0">
                    <a:pos x="connsiteX2" y="connsiteY2"/>
                  </a:cxn>
                  <a:cxn ang="0">
                    <a:pos x="connsiteX3" y="connsiteY3"/>
                  </a:cxn>
                </a:cxnLst>
                <a:rect l="l" t="t" r="r" b="b"/>
                <a:pathLst>
                  <a:path w="1996890" h="340334">
                    <a:moveTo>
                      <a:pt x="0" y="0"/>
                    </a:moveTo>
                    <a:lnTo>
                      <a:pt x="1996891" y="0"/>
                    </a:lnTo>
                    <a:lnTo>
                      <a:pt x="1996891" y="340335"/>
                    </a:lnTo>
                    <a:lnTo>
                      <a:pt x="1" y="340335"/>
                    </a:lnTo>
                    <a:close/>
                  </a:path>
                </a:pathLst>
              </a:custGeom>
              <a:noFill/>
              <a:ln w="7811" cap="flat">
                <a:solidFill>
                  <a:srgbClr val="00B6F1"/>
                </a:solidFill>
                <a:prstDash val="solid"/>
                <a:miter/>
              </a:ln>
            </p:spPr>
            <p:txBody>
              <a:bodyPr rtlCol="0" anchor="ctr"/>
              <a:lstStyle/>
              <a:p>
                <a:pPr defTabSz="914378"/>
                <a:endParaRPr lang="en-US" sz="1400">
                  <a:solidFill>
                    <a:srgbClr val="0F73C3"/>
                  </a:solidFill>
                  <a:cs typeface="+mn-cs"/>
                </a:endParaRPr>
              </a:p>
            </p:txBody>
          </p:sp>
          <p:grpSp>
            <p:nvGrpSpPr>
              <p:cNvPr id="179" name="Graphic 3">
                <a:extLst>
                  <a:ext uri="{FF2B5EF4-FFF2-40B4-BE49-F238E27FC236}">
                    <a16:creationId xmlns:a16="http://schemas.microsoft.com/office/drawing/2014/main" id="{A6289796-B5A1-4031-9F23-9E99E7729537}"/>
                  </a:ext>
                </a:extLst>
              </p:cNvPr>
              <p:cNvGrpSpPr/>
              <p:nvPr/>
            </p:nvGrpSpPr>
            <p:grpSpPr>
              <a:xfrm>
                <a:off x="6082999" y="5561996"/>
                <a:ext cx="535733" cy="117592"/>
                <a:chOff x="6082999" y="5561996"/>
                <a:chExt cx="535733" cy="117592"/>
              </a:xfrm>
            </p:grpSpPr>
            <p:sp>
              <p:nvSpPr>
                <p:cNvPr id="190" name="Freeform: Shape 189">
                  <a:extLst>
                    <a:ext uri="{FF2B5EF4-FFF2-40B4-BE49-F238E27FC236}">
                      <a16:creationId xmlns:a16="http://schemas.microsoft.com/office/drawing/2014/main" id="{8F6BC7DD-762C-47EC-9414-1528F451E7FC}"/>
                    </a:ext>
                  </a:extLst>
                </p:cNvPr>
                <p:cNvSpPr/>
                <p:nvPr/>
              </p:nvSpPr>
              <p:spPr>
                <a:xfrm>
                  <a:off x="6082999" y="5620792"/>
                  <a:ext cx="535733" cy="9498"/>
                </a:xfrm>
                <a:custGeom>
                  <a:avLst/>
                  <a:gdLst>
                    <a:gd name="connsiteX0" fmla="*/ 535734 w 535733"/>
                    <a:gd name="connsiteY0" fmla="*/ 0 h 9498"/>
                    <a:gd name="connsiteX1" fmla="*/ 0 w 535733"/>
                    <a:gd name="connsiteY1" fmla="*/ 0 h 9498"/>
                  </a:gdLst>
                  <a:ahLst/>
                  <a:cxnLst>
                    <a:cxn ang="0">
                      <a:pos x="connsiteX0" y="connsiteY0"/>
                    </a:cxn>
                    <a:cxn ang="0">
                      <a:pos x="connsiteX1" y="connsiteY1"/>
                    </a:cxn>
                  </a:cxnLst>
                  <a:rect l="l" t="t" r="r" b="b"/>
                  <a:pathLst>
                    <a:path w="535733" h="9498">
                      <a:moveTo>
                        <a:pt x="535734" y="0"/>
                      </a:moveTo>
                      <a:lnTo>
                        <a:pt x="0" y="0"/>
                      </a:lnTo>
                    </a:path>
                  </a:pathLst>
                </a:custGeom>
                <a:ln w="7811" cap="flat">
                  <a:solidFill>
                    <a:srgbClr val="00B6F1"/>
                  </a:solidFill>
                  <a:prstDash val="solid"/>
                  <a:miter/>
                </a:ln>
              </p:spPr>
              <p:txBody>
                <a:bodyPr rtlCol="0" anchor="ctr"/>
                <a:lstStyle/>
                <a:p>
                  <a:pPr defTabSz="914378"/>
                  <a:endParaRPr lang="en-US" sz="1400">
                    <a:solidFill>
                      <a:srgbClr val="0F73C3"/>
                    </a:solidFill>
                    <a:cs typeface="+mn-cs"/>
                  </a:endParaRPr>
                </a:p>
              </p:txBody>
            </p:sp>
            <p:sp>
              <p:nvSpPr>
                <p:cNvPr id="191" name="Freeform: Shape 190">
                  <a:extLst>
                    <a:ext uri="{FF2B5EF4-FFF2-40B4-BE49-F238E27FC236}">
                      <a16:creationId xmlns:a16="http://schemas.microsoft.com/office/drawing/2014/main" id="{98946CB7-C746-4DA4-8EAC-CD438FE61C8F}"/>
                    </a:ext>
                  </a:extLst>
                </p:cNvPr>
                <p:cNvSpPr/>
                <p:nvPr/>
              </p:nvSpPr>
              <p:spPr>
                <a:xfrm>
                  <a:off x="6082999" y="5679589"/>
                  <a:ext cx="535733" cy="9498"/>
                </a:xfrm>
                <a:custGeom>
                  <a:avLst/>
                  <a:gdLst>
                    <a:gd name="connsiteX0" fmla="*/ 535734 w 535733"/>
                    <a:gd name="connsiteY0" fmla="*/ 0 h 9498"/>
                    <a:gd name="connsiteX1" fmla="*/ 0 w 535733"/>
                    <a:gd name="connsiteY1" fmla="*/ 0 h 9498"/>
                  </a:gdLst>
                  <a:ahLst/>
                  <a:cxnLst>
                    <a:cxn ang="0">
                      <a:pos x="connsiteX0" y="connsiteY0"/>
                    </a:cxn>
                    <a:cxn ang="0">
                      <a:pos x="connsiteX1" y="connsiteY1"/>
                    </a:cxn>
                  </a:cxnLst>
                  <a:rect l="l" t="t" r="r" b="b"/>
                  <a:pathLst>
                    <a:path w="535733" h="9498">
                      <a:moveTo>
                        <a:pt x="535734" y="0"/>
                      </a:moveTo>
                      <a:lnTo>
                        <a:pt x="0" y="0"/>
                      </a:lnTo>
                    </a:path>
                  </a:pathLst>
                </a:custGeom>
                <a:ln w="7811" cap="flat">
                  <a:solidFill>
                    <a:srgbClr val="00B6F1"/>
                  </a:solidFill>
                  <a:prstDash val="solid"/>
                  <a:miter/>
                </a:ln>
              </p:spPr>
              <p:txBody>
                <a:bodyPr rtlCol="0" anchor="ctr"/>
                <a:lstStyle/>
                <a:p>
                  <a:pPr defTabSz="914378"/>
                  <a:endParaRPr lang="en-US" sz="1400">
                    <a:solidFill>
                      <a:srgbClr val="0F73C3"/>
                    </a:solidFill>
                    <a:cs typeface="+mn-cs"/>
                  </a:endParaRPr>
                </a:p>
              </p:txBody>
            </p:sp>
            <p:sp>
              <p:nvSpPr>
                <p:cNvPr id="193" name="Freeform: Shape 192">
                  <a:extLst>
                    <a:ext uri="{FF2B5EF4-FFF2-40B4-BE49-F238E27FC236}">
                      <a16:creationId xmlns:a16="http://schemas.microsoft.com/office/drawing/2014/main" id="{C9BC87DE-81D6-4C48-B424-EE7058438AC7}"/>
                    </a:ext>
                  </a:extLst>
                </p:cNvPr>
                <p:cNvSpPr/>
                <p:nvPr/>
              </p:nvSpPr>
              <p:spPr>
                <a:xfrm>
                  <a:off x="6082999" y="5561996"/>
                  <a:ext cx="535733" cy="9498"/>
                </a:xfrm>
                <a:custGeom>
                  <a:avLst/>
                  <a:gdLst>
                    <a:gd name="connsiteX0" fmla="*/ 535734 w 535733"/>
                    <a:gd name="connsiteY0" fmla="*/ 0 h 9498"/>
                    <a:gd name="connsiteX1" fmla="*/ 0 w 535733"/>
                    <a:gd name="connsiteY1" fmla="*/ 0 h 9498"/>
                  </a:gdLst>
                  <a:ahLst/>
                  <a:cxnLst>
                    <a:cxn ang="0">
                      <a:pos x="connsiteX0" y="connsiteY0"/>
                    </a:cxn>
                    <a:cxn ang="0">
                      <a:pos x="connsiteX1" y="connsiteY1"/>
                    </a:cxn>
                  </a:cxnLst>
                  <a:rect l="l" t="t" r="r" b="b"/>
                  <a:pathLst>
                    <a:path w="535733" h="9498">
                      <a:moveTo>
                        <a:pt x="535734" y="0"/>
                      </a:moveTo>
                      <a:lnTo>
                        <a:pt x="0" y="0"/>
                      </a:lnTo>
                    </a:path>
                  </a:pathLst>
                </a:custGeom>
                <a:ln w="7811" cap="flat">
                  <a:solidFill>
                    <a:srgbClr val="00B6F1"/>
                  </a:solidFill>
                  <a:prstDash val="solid"/>
                  <a:miter/>
                </a:ln>
              </p:spPr>
              <p:txBody>
                <a:bodyPr rtlCol="0" anchor="ctr"/>
                <a:lstStyle/>
                <a:p>
                  <a:pPr defTabSz="914378"/>
                  <a:endParaRPr lang="en-US" sz="1400">
                    <a:solidFill>
                      <a:srgbClr val="0F73C3"/>
                    </a:solidFill>
                    <a:cs typeface="+mn-cs"/>
                  </a:endParaRPr>
                </a:p>
              </p:txBody>
            </p:sp>
          </p:grpSp>
          <p:grpSp>
            <p:nvGrpSpPr>
              <p:cNvPr id="184" name="Graphic 3">
                <a:extLst>
                  <a:ext uri="{FF2B5EF4-FFF2-40B4-BE49-F238E27FC236}">
                    <a16:creationId xmlns:a16="http://schemas.microsoft.com/office/drawing/2014/main" id="{A597822F-BBD7-4C66-8759-0274A49770E6}"/>
                  </a:ext>
                </a:extLst>
              </p:cNvPr>
              <p:cNvGrpSpPr/>
              <p:nvPr/>
            </p:nvGrpSpPr>
            <p:grpSpPr>
              <a:xfrm>
                <a:off x="4726083" y="5561996"/>
                <a:ext cx="535812" cy="117592"/>
                <a:chOff x="4726083" y="5561996"/>
                <a:chExt cx="535812" cy="117592"/>
              </a:xfrm>
            </p:grpSpPr>
            <p:sp>
              <p:nvSpPr>
                <p:cNvPr id="185" name="Freeform: Shape 184">
                  <a:extLst>
                    <a:ext uri="{FF2B5EF4-FFF2-40B4-BE49-F238E27FC236}">
                      <a16:creationId xmlns:a16="http://schemas.microsoft.com/office/drawing/2014/main" id="{A5CB74C0-BEED-4B25-A24A-8BD1D1DF754D}"/>
                    </a:ext>
                  </a:extLst>
                </p:cNvPr>
                <p:cNvSpPr/>
                <p:nvPr/>
              </p:nvSpPr>
              <p:spPr>
                <a:xfrm>
                  <a:off x="4726083" y="5620792"/>
                  <a:ext cx="535812" cy="9498"/>
                </a:xfrm>
                <a:custGeom>
                  <a:avLst/>
                  <a:gdLst>
                    <a:gd name="connsiteX0" fmla="*/ 535812 w 535812"/>
                    <a:gd name="connsiteY0" fmla="*/ 0 h 9498"/>
                    <a:gd name="connsiteX1" fmla="*/ 0 w 535812"/>
                    <a:gd name="connsiteY1" fmla="*/ 0 h 9498"/>
                  </a:gdLst>
                  <a:ahLst/>
                  <a:cxnLst>
                    <a:cxn ang="0">
                      <a:pos x="connsiteX0" y="connsiteY0"/>
                    </a:cxn>
                    <a:cxn ang="0">
                      <a:pos x="connsiteX1" y="connsiteY1"/>
                    </a:cxn>
                  </a:cxnLst>
                  <a:rect l="l" t="t" r="r" b="b"/>
                  <a:pathLst>
                    <a:path w="535812" h="9498">
                      <a:moveTo>
                        <a:pt x="535812" y="0"/>
                      </a:moveTo>
                      <a:lnTo>
                        <a:pt x="0" y="0"/>
                      </a:lnTo>
                    </a:path>
                  </a:pathLst>
                </a:custGeom>
                <a:ln w="7811" cap="flat">
                  <a:solidFill>
                    <a:srgbClr val="00B6F1"/>
                  </a:solidFill>
                  <a:prstDash val="solid"/>
                  <a:miter/>
                </a:ln>
              </p:spPr>
              <p:txBody>
                <a:bodyPr rtlCol="0" anchor="ctr"/>
                <a:lstStyle/>
                <a:p>
                  <a:pPr defTabSz="914378"/>
                  <a:endParaRPr lang="en-US" sz="1400">
                    <a:solidFill>
                      <a:srgbClr val="0F73C3"/>
                    </a:solidFill>
                    <a:cs typeface="+mn-cs"/>
                  </a:endParaRPr>
                </a:p>
              </p:txBody>
            </p:sp>
            <p:sp>
              <p:nvSpPr>
                <p:cNvPr id="187" name="Freeform: Shape 186">
                  <a:extLst>
                    <a:ext uri="{FF2B5EF4-FFF2-40B4-BE49-F238E27FC236}">
                      <a16:creationId xmlns:a16="http://schemas.microsoft.com/office/drawing/2014/main" id="{C3E3687B-3C5F-4AA3-8380-94D58A02245B}"/>
                    </a:ext>
                  </a:extLst>
                </p:cNvPr>
                <p:cNvSpPr/>
                <p:nvPr/>
              </p:nvSpPr>
              <p:spPr>
                <a:xfrm>
                  <a:off x="4726083" y="5679589"/>
                  <a:ext cx="535812" cy="9498"/>
                </a:xfrm>
                <a:custGeom>
                  <a:avLst/>
                  <a:gdLst>
                    <a:gd name="connsiteX0" fmla="*/ 535812 w 535812"/>
                    <a:gd name="connsiteY0" fmla="*/ 0 h 9498"/>
                    <a:gd name="connsiteX1" fmla="*/ 0 w 535812"/>
                    <a:gd name="connsiteY1" fmla="*/ 0 h 9498"/>
                  </a:gdLst>
                  <a:ahLst/>
                  <a:cxnLst>
                    <a:cxn ang="0">
                      <a:pos x="connsiteX0" y="connsiteY0"/>
                    </a:cxn>
                    <a:cxn ang="0">
                      <a:pos x="connsiteX1" y="connsiteY1"/>
                    </a:cxn>
                  </a:cxnLst>
                  <a:rect l="l" t="t" r="r" b="b"/>
                  <a:pathLst>
                    <a:path w="535812" h="9498">
                      <a:moveTo>
                        <a:pt x="535812" y="0"/>
                      </a:moveTo>
                      <a:lnTo>
                        <a:pt x="0" y="0"/>
                      </a:lnTo>
                    </a:path>
                  </a:pathLst>
                </a:custGeom>
                <a:ln w="7811" cap="flat">
                  <a:solidFill>
                    <a:srgbClr val="00B6F1"/>
                  </a:solidFill>
                  <a:prstDash val="solid"/>
                  <a:miter/>
                </a:ln>
              </p:spPr>
              <p:txBody>
                <a:bodyPr rtlCol="0" anchor="ctr"/>
                <a:lstStyle/>
                <a:p>
                  <a:pPr defTabSz="914378"/>
                  <a:endParaRPr lang="en-US" sz="1400">
                    <a:solidFill>
                      <a:srgbClr val="0F73C3"/>
                    </a:solidFill>
                    <a:cs typeface="+mn-cs"/>
                  </a:endParaRPr>
                </a:p>
              </p:txBody>
            </p:sp>
            <p:sp>
              <p:nvSpPr>
                <p:cNvPr id="188" name="Freeform: Shape 187">
                  <a:extLst>
                    <a:ext uri="{FF2B5EF4-FFF2-40B4-BE49-F238E27FC236}">
                      <a16:creationId xmlns:a16="http://schemas.microsoft.com/office/drawing/2014/main" id="{37353F91-7877-4598-9629-2BD632BB30FA}"/>
                    </a:ext>
                  </a:extLst>
                </p:cNvPr>
                <p:cNvSpPr/>
                <p:nvPr/>
              </p:nvSpPr>
              <p:spPr>
                <a:xfrm>
                  <a:off x="4726083" y="5561996"/>
                  <a:ext cx="535812" cy="9498"/>
                </a:xfrm>
                <a:custGeom>
                  <a:avLst/>
                  <a:gdLst>
                    <a:gd name="connsiteX0" fmla="*/ 535812 w 535812"/>
                    <a:gd name="connsiteY0" fmla="*/ 0 h 9498"/>
                    <a:gd name="connsiteX1" fmla="*/ 0 w 535812"/>
                    <a:gd name="connsiteY1" fmla="*/ 0 h 9498"/>
                  </a:gdLst>
                  <a:ahLst/>
                  <a:cxnLst>
                    <a:cxn ang="0">
                      <a:pos x="connsiteX0" y="connsiteY0"/>
                    </a:cxn>
                    <a:cxn ang="0">
                      <a:pos x="connsiteX1" y="connsiteY1"/>
                    </a:cxn>
                  </a:cxnLst>
                  <a:rect l="l" t="t" r="r" b="b"/>
                  <a:pathLst>
                    <a:path w="535812" h="9498">
                      <a:moveTo>
                        <a:pt x="535812" y="0"/>
                      </a:moveTo>
                      <a:lnTo>
                        <a:pt x="0" y="0"/>
                      </a:lnTo>
                    </a:path>
                  </a:pathLst>
                </a:custGeom>
                <a:ln w="7811" cap="flat">
                  <a:solidFill>
                    <a:srgbClr val="00B6F1"/>
                  </a:solidFill>
                  <a:prstDash val="solid"/>
                  <a:miter/>
                </a:ln>
              </p:spPr>
              <p:txBody>
                <a:bodyPr rtlCol="0" anchor="ctr"/>
                <a:lstStyle/>
                <a:p>
                  <a:pPr defTabSz="914378"/>
                  <a:endParaRPr lang="en-US" sz="1400">
                    <a:solidFill>
                      <a:srgbClr val="0F73C3"/>
                    </a:solidFill>
                    <a:cs typeface="+mn-cs"/>
                  </a:endParaRPr>
                </a:p>
              </p:txBody>
            </p:sp>
          </p:grpSp>
        </p:grpSp>
        <p:sp>
          <p:nvSpPr>
            <p:cNvPr id="194" name="Graphic 3">
              <a:extLst>
                <a:ext uri="{FF2B5EF4-FFF2-40B4-BE49-F238E27FC236}">
                  <a16:creationId xmlns:a16="http://schemas.microsoft.com/office/drawing/2014/main" id="{1942DF57-F9FE-4BEE-AC20-0C5F1B37E12C}"/>
                </a:ext>
              </a:extLst>
            </p:cNvPr>
            <p:cNvSpPr/>
            <p:nvPr/>
          </p:nvSpPr>
          <p:spPr>
            <a:xfrm>
              <a:off x="2606261" y="3373157"/>
              <a:ext cx="640537" cy="182472"/>
            </a:xfrm>
            <a:custGeom>
              <a:avLst/>
              <a:gdLst>
                <a:gd name="connsiteX0" fmla="*/ 0 w 664197"/>
                <a:gd name="connsiteY0" fmla="*/ 0 h 189212"/>
                <a:gd name="connsiteX1" fmla="*/ 664197 w 664197"/>
                <a:gd name="connsiteY1" fmla="*/ 0 h 189212"/>
                <a:gd name="connsiteX2" fmla="*/ 664197 w 664197"/>
                <a:gd name="connsiteY2" fmla="*/ 189212 h 189212"/>
                <a:gd name="connsiteX3" fmla="*/ 0 w 664197"/>
                <a:gd name="connsiteY3" fmla="*/ 189212 h 189212"/>
              </a:gdLst>
              <a:ahLst/>
              <a:cxnLst>
                <a:cxn ang="0">
                  <a:pos x="connsiteX0" y="connsiteY0"/>
                </a:cxn>
                <a:cxn ang="0">
                  <a:pos x="connsiteX1" y="connsiteY1"/>
                </a:cxn>
                <a:cxn ang="0">
                  <a:pos x="connsiteX2" y="connsiteY2"/>
                </a:cxn>
                <a:cxn ang="0">
                  <a:pos x="connsiteX3" y="connsiteY3"/>
                </a:cxn>
              </a:cxnLst>
              <a:rect l="l" t="t" r="r" b="b"/>
              <a:pathLst>
                <a:path w="664197" h="189212">
                  <a:moveTo>
                    <a:pt x="0" y="0"/>
                  </a:moveTo>
                  <a:lnTo>
                    <a:pt x="664197" y="0"/>
                  </a:lnTo>
                  <a:lnTo>
                    <a:pt x="664197" y="189212"/>
                  </a:lnTo>
                  <a:lnTo>
                    <a:pt x="0" y="189212"/>
                  </a:lnTo>
                  <a:close/>
                </a:path>
              </a:pathLst>
            </a:custGeom>
            <a:noFill/>
            <a:ln w="7811" cap="flat">
              <a:noFill/>
              <a:prstDash val="solid"/>
              <a:miter/>
            </a:ln>
          </p:spPr>
          <p:txBody>
            <a:bodyPr rtlCol="0" anchor="ctr"/>
            <a:lstStyle/>
            <a:p>
              <a:pPr defTabSz="914378"/>
              <a:endParaRPr lang="en-US" sz="1400">
                <a:solidFill>
                  <a:srgbClr val="0F73C3"/>
                </a:solidFill>
                <a:cs typeface="+mn-cs"/>
              </a:endParaRPr>
            </a:p>
          </p:txBody>
        </p:sp>
        <p:grpSp>
          <p:nvGrpSpPr>
            <p:cNvPr id="195" name="Group 194">
              <a:extLst>
                <a:ext uri="{FF2B5EF4-FFF2-40B4-BE49-F238E27FC236}">
                  <a16:creationId xmlns:a16="http://schemas.microsoft.com/office/drawing/2014/main" id="{9BD1CB20-A935-4987-8994-ECE5E57C38C8}"/>
                </a:ext>
              </a:extLst>
            </p:cNvPr>
            <p:cNvGrpSpPr/>
            <p:nvPr/>
          </p:nvGrpSpPr>
          <p:grpSpPr>
            <a:xfrm>
              <a:off x="2603517" y="3120654"/>
              <a:ext cx="635670" cy="436263"/>
              <a:chOff x="4473200" y="3155118"/>
              <a:chExt cx="540161" cy="370715"/>
            </a:xfrm>
          </p:grpSpPr>
          <p:sp>
            <p:nvSpPr>
              <p:cNvPr id="196" name="Graphic 3">
                <a:extLst>
                  <a:ext uri="{FF2B5EF4-FFF2-40B4-BE49-F238E27FC236}">
                    <a16:creationId xmlns:a16="http://schemas.microsoft.com/office/drawing/2014/main" id="{4C4AA192-2052-4DA2-BCE3-2B9DF7BD2D1F}"/>
                  </a:ext>
                </a:extLst>
              </p:cNvPr>
              <p:cNvSpPr/>
              <p:nvPr/>
            </p:nvSpPr>
            <p:spPr>
              <a:xfrm>
                <a:off x="4473200" y="3155118"/>
                <a:ext cx="540161" cy="370715"/>
              </a:xfrm>
              <a:custGeom>
                <a:avLst/>
                <a:gdLst>
                  <a:gd name="connsiteX0" fmla="*/ 79079 w 560113"/>
                  <a:gd name="connsiteY0" fmla="*/ 384313 h 384408"/>
                  <a:gd name="connsiteX1" fmla="*/ 0 w 560113"/>
                  <a:gd name="connsiteY1" fmla="*/ 288187 h 384408"/>
                  <a:gd name="connsiteX2" fmla="*/ 59778 w 560113"/>
                  <a:gd name="connsiteY2" fmla="*/ 174299 h 384408"/>
                  <a:gd name="connsiteX3" fmla="*/ 196681 w 560113"/>
                  <a:gd name="connsiteY3" fmla="*/ 0 h 384408"/>
                  <a:gd name="connsiteX4" fmla="*/ 330302 w 560113"/>
                  <a:gd name="connsiteY4" fmla="*/ 99070 h 384408"/>
                  <a:gd name="connsiteX5" fmla="*/ 463922 w 560113"/>
                  <a:gd name="connsiteY5" fmla="*/ 172399 h 384408"/>
                  <a:gd name="connsiteX6" fmla="*/ 560114 w 560113"/>
                  <a:gd name="connsiteY6" fmla="*/ 285338 h 384408"/>
                  <a:gd name="connsiteX7" fmla="*/ 460641 w 560113"/>
                  <a:gd name="connsiteY7" fmla="*/ 384408 h 384408"/>
                  <a:gd name="connsiteX8" fmla="*/ 79079 w 560113"/>
                  <a:gd name="connsiteY8" fmla="*/ 384408 h 38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113" h="384408">
                    <a:moveTo>
                      <a:pt x="79079" y="384313"/>
                    </a:moveTo>
                    <a:cubicBezTo>
                      <a:pt x="79079" y="384313"/>
                      <a:pt x="0" y="384313"/>
                      <a:pt x="0" y="288187"/>
                    </a:cubicBezTo>
                    <a:cubicBezTo>
                      <a:pt x="0" y="202035"/>
                      <a:pt x="59778" y="174299"/>
                      <a:pt x="59778" y="174299"/>
                    </a:cubicBezTo>
                    <a:cubicBezTo>
                      <a:pt x="59778" y="174299"/>
                      <a:pt x="59778" y="0"/>
                      <a:pt x="196681" y="0"/>
                    </a:cubicBezTo>
                    <a:cubicBezTo>
                      <a:pt x="305844" y="0"/>
                      <a:pt x="330302" y="99070"/>
                      <a:pt x="330302" y="99070"/>
                    </a:cubicBezTo>
                    <a:cubicBezTo>
                      <a:pt x="330302" y="99070"/>
                      <a:pt x="436808" y="35335"/>
                      <a:pt x="463922" y="172399"/>
                    </a:cubicBezTo>
                    <a:cubicBezTo>
                      <a:pt x="463922" y="172399"/>
                      <a:pt x="560114" y="160336"/>
                      <a:pt x="560114" y="285338"/>
                    </a:cubicBezTo>
                    <a:cubicBezTo>
                      <a:pt x="560114" y="385168"/>
                      <a:pt x="460641" y="384408"/>
                      <a:pt x="460641" y="384408"/>
                    </a:cubicBezTo>
                    <a:lnTo>
                      <a:pt x="79079" y="384408"/>
                    </a:lnTo>
                    <a:close/>
                  </a:path>
                </a:pathLst>
              </a:custGeom>
              <a:solidFill>
                <a:srgbClr val="00B6F1"/>
              </a:solidFill>
              <a:ln w="7811" cap="flat">
                <a:noFill/>
                <a:prstDash val="solid"/>
                <a:miter/>
              </a:ln>
            </p:spPr>
            <p:txBody>
              <a:bodyPr rtlCol="0" anchor="ctr"/>
              <a:lstStyle/>
              <a:p>
                <a:pPr algn="ctr" defTabSz="914378"/>
                <a:endParaRPr lang="en-US" sz="1400">
                  <a:solidFill>
                    <a:srgbClr val="0F73C3"/>
                  </a:solidFill>
                  <a:cs typeface="+mn-cs"/>
                </a:endParaRPr>
              </a:p>
            </p:txBody>
          </p:sp>
          <p:sp>
            <p:nvSpPr>
              <p:cNvPr id="197" name="Graphic 3">
                <a:extLst>
                  <a:ext uri="{FF2B5EF4-FFF2-40B4-BE49-F238E27FC236}">
                    <a16:creationId xmlns:a16="http://schemas.microsoft.com/office/drawing/2014/main" id="{A174FC65-699A-4D49-AB6D-91D4D42DA1E7}"/>
                  </a:ext>
                </a:extLst>
              </p:cNvPr>
              <p:cNvSpPr txBox="1"/>
              <p:nvPr/>
            </p:nvSpPr>
            <p:spPr>
              <a:xfrm>
                <a:off x="4518388" y="3293886"/>
                <a:ext cx="449783" cy="217999"/>
              </a:xfrm>
              <a:prstGeom prst="rect">
                <a:avLst/>
              </a:prstGeom>
              <a:noFill/>
            </p:spPr>
            <p:txBody>
              <a:bodyPr wrap="none" rtlCol="0">
                <a:spAutoFit/>
              </a:bodyPr>
              <a:lstStyle/>
              <a:p>
                <a:pPr algn="ctr" defTabSz="914378"/>
                <a:r>
                  <a:rPr lang="en-US" sz="1067">
                    <a:solidFill>
                      <a:srgbClr val="FFFFFF"/>
                    </a:solidFill>
                    <a:cs typeface="Arial"/>
                    <a:sym typeface="Arial"/>
                    <a:rtl val="0"/>
                  </a:rPr>
                  <a:t>GEO 1</a:t>
                </a:r>
              </a:p>
            </p:txBody>
          </p:sp>
        </p:grpSp>
        <p:grpSp>
          <p:nvGrpSpPr>
            <p:cNvPr id="198" name="Group 197">
              <a:extLst>
                <a:ext uri="{FF2B5EF4-FFF2-40B4-BE49-F238E27FC236}">
                  <a16:creationId xmlns:a16="http://schemas.microsoft.com/office/drawing/2014/main" id="{7E6F1CF8-8DEB-4139-A71D-C3F6CCC0BE6F}"/>
                </a:ext>
              </a:extLst>
            </p:cNvPr>
            <p:cNvGrpSpPr/>
            <p:nvPr/>
          </p:nvGrpSpPr>
          <p:grpSpPr>
            <a:xfrm>
              <a:off x="2167696" y="3655840"/>
              <a:ext cx="1478836" cy="637897"/>
              <a:chOff x="5362867" y="6308756"/>
              <a:chExt cx="1855132" cy="800213"/>
            </a:xfrm>
          </p:grpSpPr>
          <p:grpSp>
            <p:nvGrpSpPr>
              <p:cNvPr id="199" name="Group 198">
                <a:extLst>
                  <a:ext uri="{FF2B5EF4-FFF2-40B4-BE49-F238E27FC236}">
                    <a16:creationId xmlns:a16="http://schemas.microsoft.com/office/drawing/2014/main" id="{E9178073-929C-4CF2-BDA0-EA37F313214E}"/>
                  </a:ext>
                </a:extLst>
              </p:cNvPr>
              <p:cNvGrpSpPr/>
              <p:nvPr/>
            </p:nvGrpSpPr>
            <p:grpSpPr>
              <a:xfrm>
                <a:off x="5362867" y="6308756"/>
                <a:ext cx="1855132" cy="552609"/>
                <a:chOff x="1477020" y="2902079"/>
                <a:chExt cx="3892344" cy="1159453"/>
              </a:xfrm>
            </p:grpSpPr>
            <p:grpSp>
              <p:nvGrpSpPr>
                <p:cNvPr id="203" name="Graphic 2">
                  <a:extLst>
                    <a:ext uri="{FF2B5EF4-FFF2-40B4-BE49-F238E27FC236}">
                      <a16:creationId xmlns:a16="http://schemas.microsoft.com/office/drawing/2014/main" id="{47AF1C34-A3B9-4899-AFF6-B14B52CA62FC}"/>
                    </a:ext>
                  </a:extLst>
                </p:cNvPr>
                <p:cNvGrpSpPr/>
                <p:nvPr/>
              </p:nvGrpSpPr>
              <p:grpSpPr>
                <a:xfrm>
                  <a:off x="4152927" y="2902959"/>
                  <a:ext cx="1216437" cy="1158430"/>
                  <a:chOff x="5828427" y="1501022"/>
                  <a:chExt cx="1216437" cy="1158430"/>
                </a:xfrm>
                <a:solidFill>
                  <a:srgbClr val="222222">
                    <a:lumMod val="75000"/>
                    <a:lumOff val="25000"/>
                  </a:srgbClr>
                </a:solidFill>
              </p:grpSpPr>
              <p:sp>
                <p:nvSpPr>
                  <p:cNvPr id="342" name="Freeform: Shape 341">
                    <a:extLst>
                      <a:ext uri="{FF2B5EF4-FFF2-40B4-BE49-F238E27FC236}">
                        <a16:creationId xmlns:a16="http://schemas.microsoft.com/office/drawing/2014/main" id="{FC2D558E-6F5A-431B-9B62-F1F23FF2EB1F}"/>
                      </a:ext>
                    </a:extLst>
                  </p:cNvPr>
                  <p:cNvSpPr/>
                  <p:nvPr/>
                </p:nvSpPr>
                <p:spPr>
                  <a:xfrm>
                    <a:off x="5828427" y="1501022"/>
                    <a:ext cx="1216437" cy="1158430"/>
                  </a:xfrm>
                  <a:custGeom>
                    <a:avLst/>
                    <a:gdLst>
                      <a:gd name="connsiteX0" fmla="*/ 0 w 1216437"/>
                      <a:gd name="connsiteY0" fmla="*/ 0 h 1158430"/>
                      <a:gd name="connsiteX1" fmla="*/ 1216438 w 1216437"/>
                      <a:gd name="connsiteY1" fmla="*/ 0 h 1158430"/>
                      <a:gd name="connsiteX2" fmla="*/ 1216438 w 1216437"/>
                      <a:gd name="connsiteY2" fmla="*/ 1158431 h 1158430"/>
                      <a:gd name="connsiteX3" fmla="*/ 0 w 1216437"/>
                      <a:gd name="connsiteY3" fmla="*/ 1158431 h 1158430"/>
                    </a:gdLst>
                    <a:ahLst/>
                    <a:cxnLst>
                      <a:cxn ang="0">
                        <a:pos x="connsiteX0" y="connsiteY0"/>
                      </a:cxn>
                      <a:cxn ang="0">
                        <a:pos x="connsiteX1" y="connsiteY1"/>
                      </a:cxn>
                      <a:cxn ang="0">
                        <a:pos x="connsiteX2" y="connsiteY2"/>
                      </a:cxn>
                      <a:cxn ang="0">
                        <a:pos x="connsiteX3" y="connsiteY3"/>
                      </a:cxn>
                    </a:cxnLst>
                    <a:rect l="l" t="t" r="r" b="b"/>
                    <a:pathLst>
                      <a:path w="1216437" h="1158430">
                        <a:moveTo>
                          <a:pt x="0" y="0"/>
                        </a:moveTo>
                        <a:lnTo>
                          <a:pt x="1216438" y="0"/>
                        </a:lnTo>
                        <a:lnTo>
                          <a:pt x="1216438" y="1158431"/>
                        </a:lnTo>
                        <a:lnTo>
                          <a:pt x="0" y="1158431"/>
                        </a:lnTo>
                        <a:close/>
                      </a:path>
                    </a:pathLst>
                  </a:custGeom>
                  <a:grpFill/>
                  <a:ln w="9525" cap="flat">
                    <a:noFill/>
                    <a:prstDash val="solid"/>
                    <a:miter/>
                  </a:ln>
                </p:spPr>
                <p:txBody>
                  <a:bodyPr rtlCol="0" anchor="ctr"/>
                  <a:lstStyle/>
                  <a:p>
                    <a:pPr defTabSz="914355">
                      <a:defRPr/>
                    </a:pPr>
                    <a:endParaRPr lang="en-US" sz="400" kern="0">
                      <a:solidFill>
                        <a:srgbClr val="0F73C3"/>
                      </a:solidFill>
                      <a:cs typeface="+mn-cs"/>
                    </a:endParaRPr>
                  </a:p>
                </p:txBody>
              </p:sp>
              <p:grpSp>
                <p:nvGrpSpPr>
                  <p:cNvPr id="343" name="Graphic 2">
                    <a:extLst>
                      <a:ext uri="{FF2B5EF4-FFF2-40B4-BE49-F238E27FC236}">
                        <a16:creationId xmlns:a16="http://schemas.microsoft.com/office/drawing/2014/main" id="{1F9AEEDB-F295-45C0-9C06-31720824136A}"/>
                      </a:ext>
                    </a:extLst>
                  </p:cNvPr>
                  <p:cNvGrpSpPr/>
                  <p:nvPr/>
                </p:nvGrpSpPr>
                <p:grpSpPr>
                  <a:xfrm>
                    <a:off x="5961110" y="1886309"/>
                    <a:ext cx="950880" cy="387858"/>
                    <a:chOff x="5961110" y="1886309"/>
                    <a:chExt cx="950880" cy="387858"/>
                  </a:xfrm>
                  <a:grpFill/>
                </p:grpSpPr>
                <p:sp>
                  <p:nvSpPr>
                    <p:cNvPr id="345" name="Freeform: Shape 344">
                      <a:extLst>
                        <a:ext uri="{FF2B5EF4-FFF2-40B4-BE49-F238E27FC236}">
                          <a16:creationId xmlns:a16="http://schemas.microsoft.com/office/drawing/2014/main" id="{B6C679CB-80FA-42DD-8174-523C5BC4A4B0}"/>
                        </a:ext>
                      </a:extLst>
                    </p:cNvPr>
                    <p:cNvSpPr/>
                    <p:nvPr/>
                  </p:nvSpPr>
                  <p:spPr>
                    <a:xfrm>
                      <a:off x="5961110" y="1886309"/>
                      <a:ext cx="407098" cy="387858"/>
                    </a:xfrm>
                    <a:custGeom>
                      <a:avLst/>
                      <a:gdLst>
                        <a:gd name="connsiteX0" fmla="*/ 407099 w 407098"/>
                        <a:gd name="connsiteY0" fmla="*/ 193929 h 387858"/>
                        <a:gd name="connsiteX1" fmla="*/ 203549 w 407098"/>
                        <a:gd name="connsiteY1" fmla="*/ 387858 h 387858"/>
                        <a:gd name="connsiteX2" fmla="*/ 0 w 407098"/>
                        <a:gd name="connsiteY2" fmla="*/ 193929 h 387858"/>
                        <a:gd name="connsiteX3" fmla="*/ 203549 w 407098"/>
                        <a:gd name="connsiteY3" fmla="*/ 0 h 387858"/>
                        <a:gd name="connsiteX4" fmla="*/ 407099 w 407098"/>
                        <a:gd name="connsiteY4" fmla="*/ 193929 h 38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98" h="387858">
                          <a:moveTo>
                            <a:pt x="407099" y="193929"/>
                          </a:moveTo>
                          <a:cubicBezTo>
                            <a:pt x="407099" y="301033"/>
                            <a:pt x="315966" y="387858"/>
                            <a:pt x="203549" y="387858"/>
                          </a:cubicBezTo>
                          <a:cubicBezTo>
                            <a:pt x="91132" y="387858"/>
                            <a:pt x="0" y="301033"/>
                            <a:pt x="0" y="193929"/>
                          </a:cubicBezTo>
                          <a:cubicBezTo>
                            <a:pt x="0" y="86825"/>
                            <a:pt x="91132" y="0"/>
                            <a:pt x="203549" y="0"/>
                          </a:cubicBezTo>
                          <a:cubicBezTo>
                            <a:pt x="315967" y="0"/>
                            <a:pt x="407099" y="86825"/>
                            <a:pt x="407099" y="193929"/>
                          </a:cubicBezTo>
                          <a:close/>
                        </a:path>
                      </a:pathLst>
                    </a:custGeom>
                    <a:grpFill/>
                    <a:ln w="19050" cap="flat">
                      <a:solidFill>
                        <a:srgbClr val="FFFFFF"/>
                      </a:solidFill>
                      <a:prstDash val="solid"/>
                      <a:miter/>
                    </a:ln>
                  </p:spPr>
                  <p:txBody>
                    <a:bodyPr rtlCol="0" anchor="ctr"/>
                    <a:lstStyle/>
                    <a:p>
                      <a:pPr defTabSz="914355">
                        <a:defRPr/>
                      </a:pPr>
                      <a:endParaRPr lang="en-US" sz="400" kern="0">
                        <a:solidFill>
                          <a:srgbClr val="0F73C3"/>
                        </a:solidFill>
                        <a:cs typeface="+mn-cs"/>
                      </a:endParaRPr>
                    </a:p>
                  </p:txBody>
                </p:sp>
                <p:sp>
                  <p:nvSpPr>
                    <p:cNvPr id="347" name="Freeform: Shape 346">
                      <a:extLst>
                        <a:ext uri="{FF2B5EF4-FFF2-40B4-BE49-F238E27FC236}">
                          <a16:creationId xmlns:a16="http://schemas.microsoft.com/office/drawing/2014/main" id="{DC5E6181-EBCA-4AF9-B782-927A293E7153}"/>
                        </a:ext>
                      </a:extLst>
                    </p:cNvPr>
                    <p:cNvSpPr/>
                    <p:nvPr/>
                  </p:nvSpPr>
                  <p:spPr>
                    <a:xfrm>
                      <a:off x="6504893" y="1886309"/>
                      <a:ext cx="407098" cy="387858"/>
                    </a:xfrm>
                    <a:custGeom>
                      <a:avLst/>
                      <a:gdLst>
                        <a:gd name="connsiteX0" fmla="*/ 407099 w 407098"/>
                        <a:gd name="connsiteY0" fmla="*/ 193929 h 387858"/>
                        <a:gd name="connsiteX1" fmla="*/ 203549 w 407098"/>
                        <a:gd name="connsiteY1" fmla="*/ 387858 h 387858"/>
                        <a:gd name="connsiteX2" fmla="*/ 0 w 407098"/>
                        <a:gd name="connsiteY2" fmla="*/ 193929 h 387858"/>
                        <a:gd name="connsiteX3" fmla="*/ 203549 w 407098"/>
                        <a:gd name="connsiteY3" fmla="*/ 0 h 387858"/>
                        <a:gd name="connsiteX4" fmla="*/ 407099 w 407098"/>
                        <a:gd name="connsiteY4" fmla="*/ 193929 h 38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98" h="387858">
                          <a:moveTo>
                            <a:pt x="407099" y="193929"/>
                          </a:moveTo>
                          <a:cubicBezTo>
                            <a:pt x="407099" y="301033"/>
                            <a:pt x="315966" y="387858"/>
                            <a:pt x="203549" y="387858"/>
                          </a:cubicBezTo>
                          <a:cubicBezTo>
                            <a:pt x="91132" y="387858"/>
                            <a:pt x="0" y="301033"/>
                            <a:pt x="0" y="193929"/>
                          </a:cubicBezTo>
                          <a:cubicBezTo>
                            <a:pt x="0" y="86825"/>
                            <a:pt x="91132" y="0"/>
                            <a:pt x="203549" y="0"/>
                          </a:cubicBezTo>
                          <a:cubicBezTo>
                            <a:pt x="315967" y="0"/>
                            <a:pt x="407099" y="86825"/>
                            <a:pt x="407099" y="193929"/>
                          </a:cubicBezTo>
                          <a:close/>
                        </a:path>
                      </a:pathLst>
                    </a:custGeom>
                    <a:grpFill/>
                    <a:ln w="19050" cap="flat">
                      <a:solidFill>
                        <a:srgbClr val="FFFFFF"/>
                      </a:solidFill>
                      <a:prstDash val="solid"/>
                      <a:miter/>
                    </a:ln>
                  </p:spPr>
                  <p:txBody>
                    <a:bodyPr rtlCol="0" anchor="ctr"/>
                    <a:lstStyle/>
                    <a:p>
                      <a:pPr defTabSz="914355">
                        <a:defRPr/>
                      </a:pPr>
                      <a:endParaRPr lang="en-US" sz="400" kern="0">
                        <a:solidFill>
                          <a:srgbClr val="0F73C3"/>
                        </a:solidFill>
                        <a:cs typeface="+mn-cs"/>
                      </a:endParaRPr>
                    </a:p>
                  </p:txBody>
                </p:sp>
                <p:sp>
                  <p:nvSpPr>
                    <p:cNvPr id="348" name="Freeform: Shape 347">
                      <a:extLst>
                        <a:ext uri="{FF2B5EF4-FFF2-40B4-BE49-F238E27FC236}">
                          <a16:creationId xmlns:a16="http://schemas.microsoft.com/office/drawing/2014/main" id="{0FD9C48A-B687-4333-913E-148C7A6B53EC}"/>
                        </a:ext>
                      </a:extLst>
                    </p:cNvPr>
                    <p:cNvSpPr/>
                    <p:nvPr/>
                  </p:nvSpPr>
                  <p:spPr>
                    <a:xfrm>
                      <a:off x="6164660" y="2274071"/>
                      <a:ext cx="543782" cy="9525"/>
                    </a:xfrm>
                    <a:custGeom>
                      <a:avLst/>
                      <a:gdLst>
                        <a:gd name="connsiteX0" fmla="*/ 0 w 543782"/>
                        <a:gd name="connsiteY0" fmla="*/ 0 h 9525"/>
                        <a:gd name="connsiteX1" fmla="*/ 543782 w 543782"/>
                        <a:gd name="connsiteY1" fmla="*/ 0 h 9525"/>
                      </a:gdLst>
                      <a:ahLst/>
                      <a:cxnLst>
                        <a:cxn ang="0">
                          <a:pos x="connsiteX0" y="connsiteY0"/>
                        </a:cxn>
                        <a:cxn ang="0">
                          <a:pos x="connsiteX1" y="connsiteY1"/>
                        </a:cxn>
                      </a:cxnLst>
                      <a:rect l="l" t="t" r="r" b="b"/>
                      <a:pathLst>
                        <a:path w="543782" h="9525">
                          <a:moveTo>
                            <a:pt x="0" y="0"/>
                          </a:moveTo>
                          <a:lnTo>
                            <a:pt x="543782" y="0"/>
                          </a:lnTo>
                        </a:path>
                      </a:pathLst>
                    </a:custGeom>
                    <a:grpFill/>
                    <a:ln w="19050" cap="flat">
                      <a:solidFill>
                        <a:srgbClr val="FFFFFF"/>
                      </a:solidFill>
                      <a:prstDash val="solid"/>
                      <a:miter/>
                    </a:ln>
                  </p:spPr>
                  <p:txBody>
                    <a:bodyPr rtlCol="0" anchor="ctr"/>
                    <a:lstStyle/>
                    <a:p>
                      <a:pPr defTabSz="914355">
                        <a:defRPr/>
                      </a:pPr>
                      <a:endParaRPr lang="en-US" sz="400" kern="0">
                        <a:solidFill>
                          <a:srgbClr val="0F73C3"/>
                        </a:solidFill>
                        <a:cs typeface="+mn-cs"/>
                      </a:endParaRPr>
                    </a:p>
                  </p:txBody>
                </p:sp>
              </p:grpSp>
            </p:grpSp>
            <p:grpSp>
              <p:nvGrpSpPr>
                <p:cNvPr id="204" name="Group 203">
                  <a:extLst>
                    <a:ext uri="{FF2B5EF4-FFF2-40B4-BE49-F238E27FC236}">
                      <a16:creationId xmlns:a16="http://schemas.microsoft.com/office/drawing/2014/main" id="{7D069DAD-20C5-4B32-986B-09C2934DA60E}"/>
                    </a:ext>
                  </a:extLst>
                </p:cNvPr>
                <p:cNvGrpSpPr/>
                <p:nvPr/>
              </p:nvGrpSpPr>
              <p:grpSpPr>
                <a:xfrm>
                  <a:off x="2830243" y="2903102"/>
                  <a:ext cx="1309759" cy="1158430"/>
                  <a:chOff x="2798620" y="1501022"/>
                  <a:chExt cx="1309759" cy="1158430"/>
                </a:xfrm>
                <a:solidFill>
                  <a:srgbClr val="222222">
                    <a:lumMod val="50000"/>
                    <a:lumOff val="50000"/>
                  </a:srgbClr>
                </a:solidFill>
              </p:grpSpPr>
              <p:sp>
                <p:nvSpPr>
                  <p:cNvPr id="213" name="Freeform: Shape 212">
                    <a:extLst>
                      <a:ext uri="{FF2B5EF4-FFF2-40B4-BE49-F238E27FC236}">
                        <a16:creationId xmlns:a16="http://schemas.microsoft.com/office/drawing/2014/main" id="{77115A16-74A9-48BC-B25C-1AAA9CEA25F0}"/>
                      </a:ext>
                    </a:extLst>
                  </p:cNvPr>
                  <p:cNvSpPr/>
                  <p:nvPr/>
                </p:nvSpPr>
                <p:spPr>
                  <a:xfrm>
                    <a:off x="2798620" y="1501022"/>
                    <a:ext cx="1216437" cy="1158430"/>
                  </a:xfrm>
                  <a:custGeom>
                    <a:avLst/>
                    <a:gdLst>
                      <a:gd name="connsiteX0" fmla="*/ 0 w 1216437"/>
                      <a:gd name="connsiteY0" fmla="*/ 0 h 1158430"/>
                      <a:gd name="connsiteX1" fmla="*/ 1216438 w 1216437"/>
                      <a:gd name="connsiteY1" fmla="*/ 0 h 1158430"/>
                      <a:gd name="connsiteX2" fmla="*/ 1216438 w 1216437"/>
                      <a:gd name="connsiteY2" fmla="*/ 1158431 h 1158430"/>
                      <a:gd name="connsiteX3" fmla="*/ 0 w 1216437"/>
                      <a:gd name="connsiteY3" fmla="*/ 1158431 h 1158430"/>
                    </a:gdLst>
                    <a:ahLst/>
                    <a:cxnLst>
                      <a:cxn ang="0">
                        <a:pos x="connsiteX0" y="connsiteY0"/>
                      </a:cxn>
                      <a:cxn ang="0">
                        <a:pos x="connsiteX1" y="connsiteY1"/>
                      </a:cxn>
                      <a:cxn ang="0">
                        <a:pos x="connsiteX2" y="connsiteY2"/>
                      </a:cxn>
                      <a:cxn ang="0">
                        <a:pos x="connsiteX3" y="connsiteY3"/>
                      </a:cxn>
                    </a:cxnLst>
                    <a:rect l="l" t="t" r="r" b="b"/>
                    <a:pathLst>
                      <a:path w="1216437" h="1158430">
                        <a:moveTo>
                          <a:pt x="0" y="0"/>
                        </a:moveTo>
                        <a:lnTo>
                          <a:pt x="1216438" y="0"/>
                        </a:lnTo>
                        <a:lnTo>
                          <a:pt x="1216438" y="1158431"/>
                        </a:lnTo>
                        <a:lnTo>
                          <a:pt x="0" y="1158431"/>
                        </a:lnTo>
                        <a:close/>
                      </a:path>
                    </a:pathLst>
                  </a:custGeom>
                  <a:grp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334" name="Freeform: Shape 333">
                    <a:extLst>
                      <a:ext uri="{FF2B5EF4-FFF2-40B4-BE49-F238E27FC236}">
                        <a16:creationId xmlns:a16="http://schemas.microsoft.com/office/drawing/2014/main" id="{BED5ACA9-D781-4218-8370-BE849F75899F}"/>
                      </a:ext>
                    </a:extLst>
                  </p:cNvPr>
                  <p:cNvSpPr/>
                  <p:nvPr/>
                </p:nvSpPr>
                <p:spPr>
                  <a:xfrm>
                    <a:off x="2798620" y="1948221"/>
                    <a:ext cx="1216437" cy="445293"/>
                  </a:xfrm>
                  <a:custGeom>
                    <a:avLst/>
                    <a:gdLst>
                      <a:gd name="connsiteX0" fmla="*/ 0 w 1216437"/>
                      <a:gd name="connsiteY0" fmla="*/ 0 h 445293"/>
                      <a:gd name="connsiteX1" fmla="*/ 1216438 w 1216437"/>
                      <a:gd name="connsiteY1" fmla="*/ 0 h 445293"/>
                      <a:gd name="connsiteX2" fmla="*/ 1216438 w 1216437"/>
                      <a:gd name="connsiteY2" fmla="*/ 445294 h 445293"/>
                      <a:gd name="connsiteX3" fmla="*/ 0 w 1216437"/>
                      <a:gd name="connsiteY3" fmla="*/ 445294 h 445293"/>
                    </a:gdLst>
                    <a:ahLst/>
                    <a:cxnLst>
                      <a:cxn ang="0">
                        <a:pos x="connsiteX0" y="connsiteY0"/>
                      </a:cxn>
                      <a:cxn ang="0">
                        <a:pos x="connsiteX1" y="connsiteY1"/>
                      </a:cxn>
                      <a:cxn ang="0">
                        <a:pos x="connsiteX2" y="connsiteY2"/>
                      </a:cxn>
                      <a:cxn ang="0">
                        <a:pos x="connsiteX3" y="connsiteY3"/>
                      </a:cxn>
                    </a:cxnLst>
                    <a:rect l="l" t="t" r="r" b="b"/>
                    <a:pathLst>
                      <a:path w="1216437" h="445293">
                        <a:moveTo>
                          <a:pt x="0" y="0"/>
                        </a:moveTo>
                        <a:lnTo>
                          <a:pt x="1216438" y="0"/>
                        </a:lnTo>
                        <a:lnTo>
                          <a:pt x="1216438" y="445294"/>
                        </a:lnTo>
                        <a:lnTo>
                          <a:pt x="0" y="445294"/>
                        </a:lnTo>
                        <a:close/>
                      </a:path>
                    </a:pathLst>
                  </a:custGeom>
                  <a:grp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335" name="TextBox 334">
                    <a:extLst>
                      <a:ext uri="{FF2B5EF4-FFF2-40B4-BE49-F238E27FC236}">
                        <a16:creationId xmlns:a16="http://schemas.microsoft.com/office/drawing/2014/main" id="{554D3685-301A-4B81-A55D-814FBA458F43}"/>
                      </a:ext>
                    </a:extLst>
                  </p:cNvPr>
                  <p:cNvSpPr txBox="1"/>
                  <p:nvPr/>
                </p:nvSpPr>
                <p:spPr>
                  <a:xfrm>
                    <a:off x="2812249" y="1623253"/>
                    <a:ext cx="1296130" cy="891084"/>
                  </a:xfrm>
                  <a:prstGeom prst="rect">
                    <a:avLst/>
                  </a:prstGeom>
                  <a:noFill/>
                </p:spPr>
                <p:txBody>
                  <a:bodyPr wrap="none" rtlCol="0">
                    <a:spAutoFit/>
                  </a:bodyPr>
                  <a:lstStyle/>
                  <a:p>
                    <a:pPr algn="ctr" defTabSz="914355">
                      <a:defRPr/>
                    </a:pPr>
                    <a:r>
                      <a:rPr lang="en-US" sz="800" kern="0" dirty="0">
                        <a:solidFill>
                          <a:srgbClr val="FFFFFF"/>
                        </a:solidFill>
                        <a:latin typeface="Arial"/>
                        <a:cs typeface="Arial"/>
                        <a:sym typeface="Arial"/>
                        <a:rtl val="0"/>
                      </a:rPr>
                      <a:t>HDD / </a:t>
                    </a:r>
                  </a:p>
                  <a:p>
                    <a:pPr algn="ctr" defTabSz="914355">
                      <a:defRPr/>
                    </a:pPr>
                    <a:r>
                      <a:rPr lang="en-US" sz="800" kern="0" dirty="0">
                        <a:solidFill>
                          <a:srgbClr val="FFFFFF"/>
                        </a:solidFill>
                        <a:latin typeface="Arial"/>
                        <a:cs typeface="Arial"/>
                        <a:sym typeface="Arial"/>
                        <a:rtl val="0"/>
                      </a:rPr>
                      <a:t>NVMe</a:t>
                    </a:r>
                  </a:p>
                </p:txBody>
              </p:sp>
              <p:sp>
                <p:nvSpPr>
                  <p:cNvPr id="336" name="Freeform: Shape 335">
                    <a:extLst>
                      <a:ext uri="{FF2B5EF4-FFF2-40B4-BE49-F238E27FC236}">
                        <a16:creationId xmlns:a16="http://schemas.microsoft.com/office/drawing/2014/main" id="{0BD4DEC2-7D14-492E-A65E-E0FA4345C383}"/>
                      </a:ext>
                    </a:extLst>
                  </p:cNvPr>
                  <p:cNvSpPr/>
                  <p:nvPr/>
                </p:nvSpPr>
                <p:spPr>
                  <a:xfrm>
                    <a:off x="2865866" y="1588462"/>
                    <a:ext cx="134493" cy="134493"/>
                  </a:xfrm>
                  <a:custGeom>
                    <a:avLst/>
                    <a:gdLst>
                      <a:gd name="connsiteX0" fmla="*/ 134493 w 134493"/>
                      <a:gd name="connsiteY0" fmla="*/ 67247 h 134493"/>
                      <a:gd name="connsiteX1" fmla="*/ 67247 w 134493"/>
                      <a:gd name="connsiteY1" fmla="*/ 134493 h 134493"/>
                      <a:gd name="connsiteX2" fmla="*/ 0 w 134493"/>
                      <a:gd name="connsiteY2" fmla="*/ 67247 h 134493"/>
                      <a:gd name="connsiteX3" fmla="*/ 67247 w 134493"/>
                      <a:gd name="connsiteY3" fmla="*/ 0 h 134493"/>
                      <a:gd name="connsiteX4" fmla="*/ 134493 w 134493"/>
                      <a:gd name="connsiteY4" fmla="*/ 67247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7"/>
                        </a:moveTo>
                        <a:cubicBezTo>
                          <a:pt x="134493" y="104386"/>
                          <a:pt x="104386" y="134493"/>
                          <a:pt x="67247" y="134493"/>
                        </a:cubicBezTo>
                        <a:cubicBezTo>
                          <a:pt x="30107" y="134493"/>
                          <a:pt x="0" y="104386"/>
                          <a:pt x="0" y="67247"/>
                        </a:cubicBezTo>
                        <a:cubicBezTo>
                          <a:pt x="0" y="30107"/>
                          <a:pt x="30107" y="0"/>
                          <a:pt x="67247" y="0"/>
                        </a:cubicBezTo>
                        <a:cubicBezTo>
                          <a:pt x="104386" y="0"/>
                          <a:pt x="134493" y="30107"/>
                          <a:pt x="134493" y="67247"/>
                        </a:cubicBezTo>
                        <a:close/>
                      </a:path>
                    </a:pathLst>
                  </a:custGeom>
                  <a:solidFill>
                    <a:srgbClr val="B0B9BF">
                      <a:lumMod val="5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337" name="Freeform: Shape 336">
                    <a:extLst>
                      <a:ext uri="{FF2B5EF4-FFF2-40B4-BE49-F238E27FC236}">
                        <a16:creationId xmlns:a16="http://schemas.microsoft.com/office/drawing/2014/main" id="{DE3BF85A-CB77-4E75-BE20-051BD58636A8}"/>
                      </a:ext>
                    </a:extLst>
                  </p:cNvPr>
                  <p:cNvSpPr/>
                  <p:nvPr/>
                </p:nvSpPr>
                <p:spPr>
                  <a:xfrm>
                    <a:off x="3811318" y="1588462"/>
                    <a:ext cx="134493" cy="134493"/>
                  </a:xfrm>
                  <a:custGeom>
                    <a:avLst/>
                    <a:gdLst>
                      <a:gd name="connsiteX0" fmla="*/ 134493 w 134493"/>
                      <a:gd name="connsiteY0" fmla="*/ 67247 h 134493"/>
                      <a:gd name="connsiteX1" fmla="*/ 67247 w 134493"/>
                      <a:gd name="connsiteY1" fmla="*/ 134493 h 134493"/>
                      <a:gd name="connsiteX2" fmla="*/ 0 w 134493"/>
                      <a:gd name="connsiteY2" fmla="*/ 67247 h 134493"/>
                      <a:gd name="connsiteX3" fmla="*/ 67247 w 134493"/>
                      <a:gd name="connsiteY3" fmla="*/ 0 h 134493"/>
                      <a:gd name="connsiteX4" fmla="*/ 134493 w 134493"/>
                      <a:gd name="connsiteY4" fmla="*/ 67247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7"/>
                        </a:moveTo>
                        <a:cubicBezTo>
                          <a:pt x="134493" y="104386"/>
                          <a:pt x="104386" y="134493"/>
                          <a:pt x="67247" y="134493"/>
                        </a:cubicBezTo>
                        <a:cubicBezTo>
                          <a:pt x="30107" y="134493"/>
                          <a:pt x="0" y="104386"/>
                          <a:pt x="0" y="67247"/>
                        </a:cubicBezTo>
                        <a:cubicBezTo>
                          <a:pt x="0" y="30107"/>
                          <a:pt x="30107" y="0"/>
                          <a:pt x="67247" y="0"/>
                        </a:cubicBezTo>
                        <a:cubicBezTo>
                          <a:pt x="104386" y="0"/>
                          <a:pt x="134493" y="30107"/>
                          <a:pt x="134493" y="67247"/>
                        </a:cubicBezTo>
                        <a:close/>
                      </a:path>
                    </a:pathLst>
                  </a:custGeom>
                  <a:solidFill>
                    <a:srgbClr val="B0B9BF">
                      <a:lumMod val="5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338" name="Freeform: Shape 337">
                    <a:extLst>
                      <a:ext uri="{FF2B5EF4-FFF2-40B4-BE49-F238E27FC236}">
                        <a16:creationId xmlns:a16="http://schemas.microsoft.com/office/drawing/2014/main" id="{EE595E14-80B8-49E8-BA35-DEEE463D5CAC}"/>
                      </a:ext>
                    </a:extLst>
                  </p:cNvPr>
                  <p:cNvSpPr/>
                  <p:nvPr/>
                </p:nvSpPr>
                <p:spPr>
                  <a:xfrm>
                    <a:off x="2865866" y="2437520"/>
                    <a:ext cx="134493" cy="134493"/>
                  </a:xfrm>
                  <a:custGeom>
                    <a:avLst/>
                    <a:gdLst>
                      <a:gd name="connsiteX0" fmla="*/ 134493 w 134493"/>
                      <a:gd name="connsiteY0" fmla="*/ 67246 h 134493"/>
                      <a:gd name="connsiteX1" fmla="*/ 67247 w 134493"/>
                      <a:gd name="connsiteY1" fmla="*/ 134493 h 134493"/>
                      <a:gd name="connsiteX2" fmla="*/ 0 w 134493"/>
                      <a:gd name="connsiteY2" fmla="*/ 67246 h 134493"/>
                      <a:gd name="connsiteX3" fmla="*/ 67247 w 134493"/>
                      <a:gd name="connsiteY3" fmla="*/ 0 h 134493"/>
                      <a:gd name="connsiteX4" fmla="*/ 134493 w 134493"/>
                      <a:gd name="connsiteY4" fmla="*/ 67246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6"/>
                        </a:moveTo>
                        <a:cubicBezTo>
                          <a:pt x="134493" y="104386"/>
                          <a:pt x="104386" y="134493"/>
                          <a:pt x="67247" y="134493"/>
                        </a:cubicBezTo>
                        <a:cubicBezTo>
                          <a:pt x="30107" y="134493"/>
                          <a:pt x="0" y="104386"/>
                          <a:pt x="0" y="67246"/>
                        </a:cubicBezTo>
                        <a:cubicBezTo>
                          <a:pt x="0" y="30107"/>
                          <a:pt x="30107" y="0"/>
                          <a:pt x="67247" y="0"/>
                        </a:cubicBezTo>
                        <a:cubicBezTo>
                          <a:pt x="104386" y="0"/>
                          <a:pt x="134493" y="30107"/>
                          <a:pt x="134493" y="67246"/>
                        </a:cubicBezTo>
                        <a:close/>
                      </a:path>
                    </a:pathLst>
                  </a:custGeom>
                  <a:solidFill>
                    <a:srgbClr val="B0B9BF">
                      <a:lumMod val="5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339" name="Freeform: Shape 338">
                    <a:extLst>
                      <a:ext uri="{FF2B5EF4-FFF2-40B4-BE49-F238E27FC236}">
                        <a16:creationId xmlns:a16="http://schemas.microsoft.com/office/drawing/2014/main" id="{ACD546C5-15E5-4DBA-B662-A58FAB2E35FB}"/>
                      </a:ext>
                    </a:extLst>
                  </p:cNvPr>
                  <p:cNvSpPr/>
                  <p:nvPr/>
                </p:nvSpPr>
                <p:spPr>
                  <a:xfrm>
                    <a:off x="3811318" y="2437520"/>
                    <a:ext cx="134493" cy="134493"/>
                  </a:xfrm>
                  <a:custGeom>
                    <a:avLst/>
                    <a:gdLst>
                      <a:gd name="connsiteX0" fmla="*/ 134493 w 134493"/>
                      <a:gd name="connsiteY0" fmla="*/ 67246 h 134493"/>
                      <a:gd name="connsiteX1" fmla="*/ 67247 w 134493"/>
                      <a:gd name="connsiteY1" fmla="*/ 134493 h 134493"/>
                      <a:gd name="connsiteX2" fmla="*/ 0 w 134493"/>
                      <a:gd name="connsiteY2" fmla="*/ 67246 h 134493"/>
                      <a:gd name="connsiteX3" fmla="*/ 67247 w 134493"/>
                      <a:gd name="connsiteY3" fmla="*/ 0 h 134493"/>
                      <a:gd name="connsiteX4" fmla="*/ 134493 w 134493"/>
                      <a:gd name="connsiteY4" fmla="*/ 67246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6"/>
                        </a:moveTo>
                        <a:cubicBezTo>
                          <a:pt x="134493" y="104386"/>
                          <a:pt x="104386" y="134493"/>
                          <a:pt x="67247" y="134493"/>
                        </a:cubicBezTo>
                        <a:cubicBezTo>
                          <a:pt x="30107" y="134493"/>
                          <a:pt x="0" y="104386"/>
                          <a:pt x="0" y="67246"/>
                        </a:cubicBezTo>
                        <a:cubicBezTo>
                          <a:pt x="0" y="30107"/>
                          <a:pt x="30107" y="0"/>
                          <a:pt x="67247" y="0"/>
                        </a:cubicBezTo>
                        <a:cubicBezTo>
                          <a:pt x="104386" y="0"/>
                          <a:pt x="134493" y="30107"/>
                          <a:pt x="134493" y="67246"/>
                        </a:cubicBezTo>
                        <a:close/>
                      </a:path>
                    </a:pathLst>
                  </a:custGeom>
                  <a:solidFill>
                    <a:srgbClr val="B0B9BF">
                      <a:lumMod val="5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grpSp>
            <p:grpSp>
              <p:nvGrpSpPr>
                <p:cNvPr id="205" name="Group 204">
                  <a:extLst>
                    <a:ext uri="{FF2B5EF4-FFF2-40B4-BE49-F238E27FC236}">
                      <a16:creationId xmlns:a16="http://schemas.microsoft.com/office/drawing/2014/main" id="{A830F62B-DED6-4E0F-9E32-8F00D6102DF1}"/>
                    </a:ext>
                  </a:extLst>
                </p:cNvPr>
                <p:cNvGrpSpPr/>
                <p:nvPr/>
              </p:nvGrpSpPr>
              <p:grpSpPr>
                <a:xfrm>
                  <a:off x="1477020" y="2902079"/>
                  <a:ext cx="1325026" cy="1158430"/>
                  <a:chOff x="2735880" y="1501022"/>
                  <a:chExt cx="1325026" cy="1158430"/>
                </a:xfrm>
                <a:solidFill>
                  <a:srgbClr val="B0B9BF"/>
                </a:solidFill>
              </p:grpSpPr>
              <p:sp>
                <p:nvSpPr>
                  <p:cNvPr id="206" name="Freeform: Shape 205">
                    <a:extLst>
                      <a:ext uri="{FF2B5EF4-FFF2-40B4-BE49-F238E27FC236}">
                        <a16:creationId xmlns:a16="http://schemas.microsoft.com/office/drawing/2014/main" id="{B0757F73-E329-415B-A575-DFB45454D6F3}"/>
                      </a:ext>
                    </a:extLst>
                  </p:cNvPr>
                  <p:cNvSpPr/>
                  <p:nvPr/>
                </p:nvSpPr>
                <p:spPr>
                  <a:xfrm>
                    <a:off x="2798620" y="1501022"/>
                    <a:ext cx="1216437" cy="1158430"/>
                  </a:xfrm>
                  <a:custGeom>
                    <a:avLst/>
                    <a:gdLst>
                      <a:gd name="connsiteX0" fmla="*/ 0 w 1216437"/>
                      <a:gd name="connsiteY0" fmla="*/ 0 h 1158430"/>
                      <a:gd name="connsiteX1" fmla="*/ 1216438 w 1216437"/>
                      <a:gd name="connsiteY1" fmla="*/ 0 h 1158430"/>
                      <a:gd name="connsiteX2" fmla="*/ 1216438 w 1216437"/>
                      <a:gd name="connsiteY2" fmla="*/ 1158431 h 1158430"/>
                      <a:gd name="connsiteX3" fmla="*/ 0 w 1216437"/>
                      <a:gd name="connsiteY3" fmla="*/ 1158431 h 1158430"/>
                    </a:gdLst>
                    <a:ahLst/>
                    <a:cxnLst>
                      <a:cxn ang="0">
                        <a:pos x="connsiteX0" y="connsiteY0"/>
                      </a:cxn>
                      <a:cxn ang="0">
                        <a:pos x="connsiteX1" y="connsiteY1"/>
                      </a:cxn>
                      <a:cxn ang="0">
                        <a:pos x="connsiteX2" y="connsiteY2"/>
                      </a:cxn>
                      <a:cxn ang="0">
                        <a:pos x="connsiteX3" y="connsiteY3"/>
                      </a:cxn>
                    </a:cxnLst>
                    <a:rect l="l" t="t" r="r" b="b"/>
                    <a:pathLst>
                      <a:path w="1216437" h="1158430">
                        <a:moveTo>
                          <a:pt x="0" y="0"/>
                        </a:moveTo>
                        <a:lnTo>
                          <a:pt x="1216438" y="0"/>
                        </a:lnTo>
                        <a:lnTo>
                          <a:pt x="1216438" y="1158431"/>
                        </a:lnTo>
                        <a:lnTo>
                          <a:pt x="0" y="1158431"/>
                        </a:lnTo>
                        <a:close/>
                      </a:path>
                    </a:pathLst>
                  </a:custGeom>
                  <a:grp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207" name="Freeform: Shape 206">
                    <a:extLst>
                      <a:ext uri="{FF2B5EF4-FFF2-40B4-BE49-F238E27FC236}">
                        <a16:creationId xmlns:a16="http://schemas.microsoft.com/office/drawing/2014/main" id="{EF4DA60B-9641-40E1-8785-111FB7AEEC3A}"/>
                      </a:ext>
                    </a:extLst>
                  </p:cNvPr>
                  <p:cNvSpPr/>
                  <p:nvPr/>
                </p:nvSpPr>
                <p:spPr>
                  <a:xfrm>
                    <a:off x="2798620" y="1948221"/>
                    <a:ext cx="1216437" cy="445293"/>
                  </a:xfrm>
                  <a:custGeom>
                    <a:avLst/>
                    <a:gdLst>
                      <a:gd name="connsiteX0" fmla="*/ 0 w 1216437"/>
                      <a:gd name="connsiteY0" fmla="*/ 0 h 445293"/>
                      <a:gd name="connsiteX1" fmla="*/ 1216438 w 1216437"/>
                      <a:gd name="connsiteY1" fmla="*/ 0 h 445293"/>
                      <a:gd name="connsiteX2" fmla="*/ 1216438 w 1216437"/>
                      <a:gd name="connsiteY2" fmla="*/ 445294 h 445293"/>
                      <a:gd name="connsiteX3" fmla="*/ 0 w 1216437"/>
                      <a:gd name="connsiteY3" fmla="*/ 445294 h 445293"/>
                    </a:gdLst>
                    <a:ahLst/>
                    <a:cxnLst>
                      <a:cxn ang="0">
                        <a:pos x="connsiteX0" y="connsiteY0"/>
                      </a:cxn>
                      <a:cxn ang="0">
                        <a:pos x="connsiteX1" y="connsiteY1"/>
                      </a:cxn>
                      <a:cxn ang="0">
                        <a:pos x="connsiteX2" y="connsiteY2"/>
                      </a:cxn>
                      <a:cxn ang="0">
                        <a:pos x="connsiteX3" y="connsiteY3"/>
                      </a:cxn>
                    </a:cxnLst>
                    <a:rect l="l" t="t" r="r" b="b"/>
                    <a:pathLst>
                      <a:path w="1216437" h="445293">
                        <a:moveTo>
                          <a:pt x="0" y="0"/>
                        </a:moveTo>
                        <a:lnTo>
                          <a:pt x="1216438" y="0"/>
                        </a:lnTo>
                        <a:lnTo>
                          <a:pt x="1216438" y="445294"/>
                        </a:lnTo>
                        <a:lnTo>
                          <a:pt x="0" y="445294"/>
                        </a:lnTo>
                        <a:close/>
                      </a:path>
                    </a:pathLst>
                  </a:custGeom>
                  <a:grp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208" name="TextBox 207">
                    <a:extLst>
                      <a:ext uri="{FF2B5EF4-FFF2-40B4-BE49-F238E27FC236}">
                        <a16:creationId xmlns:a16="http://schemas.microsoft.com/office/drawing/2014/main" id="{436F8B0F-C9DE-4F46-B53B-7C7D7BCEBDD4}"/>
                      </a:ext>
                    </a:extLst>
                  </p:cNvPr>
                  <p:cNvSpPr txBox="1"/>
                  <p:nvPr/>
                </p:nvSpPr>
                <p:spPr>
                  <a:xfrm>
                    <a:off x="2735880" y="1801010"/>
                    <a:ext cx="1325026" cy="567055"/>
                  </a:xfrm>
                  <a:prstGeom prst="rect">
                    <a:avLst/>
                  </a:prstGeom>
                  <a:noFill/>
                </p:spPr>
                <p:txBody>
                  <a:bodyPr wrap="square" rtlCol="0">
                    <a:spAutoFit/>
                  </a:bodyPr>
                  <a:lstStyle/>
                  <a:p>
                    <a:pPr algn="ctr" defTabSz="914355">
                      <a:defRPr/>
                    </a:pPr>
                    <a:r>
                      <a:rPr lang="en-US" sz="800" kern="0" dirty="0">
                        <a:solidFill>
                          <a:srgbClr val="FFFFFF"/>
                        </a:solidFill>
                        <a:latin typeface="Arial"/>
                        <a:cs typeface="Arial"/>
                        <a:sym typeface="Arial"/>
                        <a:rtl val="0"/>
                      </a:rPr>
                      <a:t>NVMe</a:t>
                    </a:r>
                    <a:endParaRPr lang="en-US" sz="700" kern="0" dirty="0">
                      <a:solidFill>
                        <a:srgbClr val="FFFFFF"/>
                      </a:solidFill>
                      <a:latin typeface="Arial"/>
                      <a:cs typeface="Arial"/>
                      <a:sym typeface="Arial"/>
                      <a:rtl val="0"/>
                    </a:endParaRPr>
                  </a:p>
                </p:txBody>
              </p:sp>
              <p:sp>
                <p:nvSpPr>
                  <p:cNvPr id="209" name="Freeform: Shape 208">
                    <a:extLst>
                      <a:ext uri="{FF2B5EF4-FFF2-40B4-BE49-F238E27FC236}">
                        <a16:creationId xmlns:a16="http://schemas.microsoft.com/office/drawing/2014/main" id="{303F0F72-84A6-4F6D-9E62-DDC64FCF478F}"/>
                      </a:ext>
                    </a:extLst>
                  </p:cNvPr>
                  <p:cNvSpPr/>
                  <p:nvPr/>
                </p:nvSpPr>
                <p:spPr>
                  <a:xfrm>
                    <a:off x="2865866" y="1588462"/>
                    <a:ext cx="134493" cy="134493"/>
                  </a:xfrm>
                  <a:custGeom>
                    <a:avLst/>
                    <a:gdLst>
                      <a:gd name="connsiteX0" fmla="*/ 134493 w 134493"/>
                      <a:gd name="connsiteY0" fmla="*/ 67247 h 134493"/>
                      <a:gd name="connsiteX1" fmla="*/ 67247 w 134493"/>
                      <a:gd name="connsiteY1" fmla="*/ 134493 h 134493"/>
                      <a:gd name="connsiteX2" fmla="*/ 0 w 134493"/>
                      <a:gd name="connsiteY2" fmla="*/ 67247 h 134493"/>
                      <a:gd name="connsiteX3" fmla="*/ 67247 w 134493"/>
                      <a:gd name="connsiteY3" fmla="*/ 0 h 134493"/>
                      <a:gd name="connsiteX4" fmla="*/ 134493 w 134493"/>
                      <a:gd name="connsiteY4" fmla="*/ 67247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7"/>
                        </a:moveTo>
                        <a:cubicBezTo>
                          <a:pt x="134493" y="104386"/>
                          <a:pt x="104386" y="134493"/>
                          <a:pt x="67247" y="134493"/>
                        </a:cubicBezTo>
                        <a:cubicBezTo>
                          <a:pt x="30107" y="134493"/>
                          <a:pt x="0" y="104386"/>
                          <a:pt x="0" y="67247"/>
                        </a:cubicBezTo>
                        <a:cubicBezTo>
                          <a:pt x="0" y="30107"/>
                          <a:pt x="30107" y="0"/>
                          <a:pt x="67247" y="0"/>
                        </a:cubicBezTo>
                        <a:cubicBezTo>
                          <a:pt x="104386" y="0"/>
                          <a:pt x="134493" y="30107"/>
                          <a:pt x="134493" y="67247"/>
                        </a:cubicBezTo>
                        <a:close/>
                      </a:path>
                    </a:pathLst>
                  </a:custGeom>
                  <a:solidFill>
                    <a:srgbClr val="B0B9BF">
                      <a:lumMod val="60000"/>
                      <a:lumOff val="4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210" name="Freeform: Shape 209">
                    <a:extLst>
                      <a:ext uri="{FF2B5EF4-FFF2-40B4-BE49-F238E27FC236}">
                        <a16:creationId xmlns:a16="http://schemas.microsoft.com/office/drawing/2014/main" id="{5D61DD26-9ECE-4A5A-8F0E-F070FED0D151}"/>
                      </a:ext>
                    </a:extLst>
                  </p:cNvPr>
                  <p:cNvSpPr/>
                  <p:nvPr/>
                </p:nvSpPr>
                <p:spPr>
                  <a:xfrm>
                    <a:off x="3811318" y="1588462"/>
                    <a:ext cx="134493" cy="134493"/>
                  </a:xfrm>
                  <a:custGeom>
                    <a:avLst/>
                    <a:gdLst>
                      <a:gd name="connsiteX0" fmla="*/ 134493 w 134493"/>
                      <a:gd name="connsiteY0" fmla="*/ 67247 h 134493"/>
                      <a:gd name="connsiteX1" fmla="*/ 67247 w 134493"/>
                      <a:gd name="connsiteY1" fmla="*/ 134493 h 134493"/>
                      <a:gd name="connsiteX2" fmla="*/ 0 w 134493"/>
                      <a:gd name="connsiteY2" fmla="*/ 67247 h 134493"/>
                      <a:gd name="connsiteX3" fmla="*/ 67247 w 134493"/>
                      <a:gd name="connsiteY3" fmla="*/ 0 h 134493"/>
                      <a:gd name="connsiteX4" fmla="*/ 134493 w 134493"/>
                      <a:gd name="connsiteY4" fmla="*/ 67247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7"/>
                        </a:moveTo>
                        <a:cubicBezTo>
                          <a:pt x="134493" y="104386"/>
                          <a:pt x="104386" y="134493"/>
                          <a:pt x="67247" y="134493"/>
                        </a:cubicBezTo>
                        <a:cubicBezTo>
                          <a:pt x="30107" y="134493"/>
                          <a:pt x="0" y="104386"/>
                          <a:pt x="0" y="67247"/>
                        </a:cubicBezTo>
                        <a:cubicBezTo>
                          <a:pt x="0" y="30107"/>
                          <a:pt x="30107" y="0"/>
                          <a:pt x="67247" y="0"/>
                        </a:cubicBezTo>
                        <a:cubicBezTo>
                          <a:pt x="104386" y="0"/>
                          <a:pt x="134493" y="30107"/>
                          <a:pt x="134493" y="67247"/>
                        </a:cubicBezTo>
                        <a:close/>
                      </a:path>
                    </a:pathLst>
                  </a:custGeom>
                  <a:solidFill>
                    <a:srgbClr val="B0B9BF">
                      <a:lumMod val="60000"/>
                      <a:lumOff val="4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211" name="Freeform: Shape 210">
                    <a:extLst>
                      <a:ext uri="{FF2B5EF4-FFF2-40B4-BE49-F238E27FC236}">
                        <a16:creationId xmlns:a16="http://schemas.microsoft.com/office/drawing/2014/main" id="{A1B58805-01F6-4498-BE78-DC16CF970556}"/>
                      </a:ext>
                    </a:extLst>
                  </p:cNvPr>
                  <p:cNvSpPr/>
                  <p:nvPr/>
                </p:nvSpPr>
                <p:spPr>
                  <a:xfrm>
                    <a:off x="2865866" y="2437520"/>
                    <a:ext cx="134493" cy="134493"/>
                  </a:xfrm>
                  <a:custGeom>
                    <a:avLst/>
                    <a:gdLst>
                      <a:gd name="connsiteX0" fmla="*/ 134493 w 134493"/>
                      <a:gd name="connsiteY0" fmla="*/ 67246 h 134493"/>
                      <a:gd name="connsiteX1" fmla="*/ 67247 w 134493"/>
                      <a:gd name="connsiteY1" fmla="*/ 134493 h 134493"/>
                      <a:gd name="connsiteX2" fmla="*/ 0 w 134493"/>
                      <a:gd name="connsiteY2" fmla="*/ 67246 h 134493"/>
                      <a:gd name="connsiteX3" fmla="*/ 67247 w 134493"/>
                      <a:gd name="connsiteY3" fmla="*/ 0 h 134493"/>
                      <a:gd name="connsiteX4" fmla="*/ 134493 w 134493"/>
                      <a:gd name="connsiteY4" fmla="*/ 67246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6"/>
                        </a:moveTo>
                        <a:cubicBezTo>
                          <a:pt x="134493" y="104386"/>
                          <a:pt x="104386" y="134493"/>
                          <a:pt x="67247" y="134493"/>
                        </a:cubicBezTo>
                        <a:cubicBezTo>
                          <a:pt x="30107" y="134493"/>
                          <a:pt x="0" y="104386"/>
                          <a:pt x="0" y="67246"/>
                        </a:cubicBezTo>
                        <a:cubicBezTo>
                          <a:pt x="0" y="30107"/>
                          <a:pt x="30107" y="0"/>
                          <a:pt x="67247" y="0"/>
                        </a:cubicBezTo>
                        <a:cubicBezTo>
                          <a:pt x="104386" y="0"/>
                          <a:pt x="134493" y="30107"/>
                          <a:pt x="134493" y="67246"/>
                        </a:cubicBezTo>
                        <a:close/>
                      </a:path>
                    </a:pathLst>
                  </a:custGeom>
                  <a:solidFill>
                    <a:srgbClr val="B0B9BF">
                      <a:lumMod val="60000"/>
                      <a:lumOff val="4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212" name="Freeform: Shape 211">
                    <a:extLst>
                      <a:ext uri="{FF2B5EF4-FFF2-40B4-BE49-F238E27FC236}">
                        <a16:creationId xmlns:a16="http://schemas.microsoft.com/office/drawing/2014/main" id="{B7EE57A6-986D-47AD-B707-ABB0D63EB21C}"/>
                      </a:ext>
                    </a:extLst>
                  </p:cNvPr>
                  <p:cNvSpPr/>
                  <p:nvPr/>
                </p:nvSpPr>
                <p:spPr>
                  <a:xfrm>
                    <a:off x="3811318" y="2437520"/>
                    <a:ext cx="134493" cy="134493"/>
                  </a:xfrm>
                  <a:custGeom>
                    <a:avLst/>
                    <a:gdLst>
                      <a:gd name="connsiteX0" fmla="*/ 134493 w 134493"/>
                      <a:gd name="connsiteY0" fmla="*/ 67246 h 134493"/>
                      <a:gd name="connsiteX1" fmla="*/ 67247 w 134493"/>
                      <a:gd name="connsiteY1" fmla="*/ 134493 h 134493"/>
                      <a:gd name="connsiteX2" fmla="*/ 0 w 134493"/>
                      <a:gd name="connsiteY2" fmla="*/ 67246 h 134493"/>
                      <a:gd name="connsiteX3" fmla="*/ 67247 w 134493"/>
                      <a:gd name="connsiteY3" fmla="*/ 0 h 134493"/>
                      <a:gd name="connsiteX4" fmla="*/ 134493 w 134493"/>
                      <a:gd name="connsiteY4" fmla="*/ 67246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6"/>
                        </a:moveTo>
                        <a:cubicBezTo>
                          <a:pt x="134493" y="104386"/>
                          <a:pt x="104386" y="134493"/>
                          <a:pt x="67247" y="134493"/>
                        </a:cubicBezTo>
                        <a:cubicBezTo>
                          <a:pt x="30107" y="134493"/>
                          <a:pt x="0" y="104386"/>
                          <a:pt x="0" y="67246"/>
                        </a:cubicBezTo>
                        <a:cubicBezTo>
                          <a:pt x="0" y="30107"/>
                          <a:pt x="30107" y="0"/>
                          <a:pt x="67247" y="0"/>
                        </a:cubicBezTo>
                        <a:cubicBezTo>
                          <a:pt x="104386" y="0"/>
                          <a:pt x="134493" y="30107"/>
                          <a:pt x="134493" y="67246"/>
                        </a:cubicBezTo>
                        <a:close/>
                      </a:path>
                    </a:pathLst>
                  </a:custGeom>
                  <a:solidFill>
                    <a:srgbClr val="B0B9BF">
                      <a:lumMod val="60000"/>
                      <a:lumOff val="4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grpSp>
          </p:grpSp>
          <p:sp>
            <p:nvSpPr>
              <p:cNvPr id="200" name="TextBox 199">
                <a:extLst>
                  <a:ext uri="{FF2B5EF4-FFF2-40B4-BE49-F238E27FC236}">
                    <a16:creationId xmlns:a16="http://schemas.microsoft.com/office/drawing/2014/main" id="{FF8C0A08-C4B0-4B39-92CA-D33DAD441EC0}"/>
                  </a:ext>
                </a:extLst>
              </p:cNvPr>
              <p:cNvSpPr txBox="1"/>
              <p:nvPr/>
            </p:nvSpPr>
            <p:spPr>
              <a:xfrm>
                <a:off x="6000882" y="6819401"/>
                <a:ext cx="597637" cy="289568"/>
              </a:xfrm>
              <a:prstGeom prst="rect">
                <a:avLst/>
              </a:prstGeom>
              <a:noFill/>
            </p:spPr>
            <p:txBody>
              <a:bodyPr wrap="none" rtlCol="0">
                <a:spAutoFit/>
              </a:bodyPr>
              <a:lstStyle/>
              <a:p>
                <a:pPr algn="ctr" defTabSz="914378"/>
                <a:r>
                  <a:rPr lang="en-US" sz="900" dirty="0">
                    <a:solidFill>
                      <a:srgbClr val="0F73C3"/>
                    </a:solidFill>
                    <a:cs typeface="+mn-cs"/>
                  </a:rPr>
                  <a:t>Active</a:t>
                </a:r>
              </a:p>
            </p:txBody>
          </p:sp>
          <p:sp>
            <p:nvSpPr>
              <p:cNvPr id="201" name="TextBox 200">
                <a:extLst>
                  <a:ext uri="{FF2B5EF4-FFF2-40B4-BE49-F238E27FC236}">
                    <a16:creationId xmlns:a16="http://schemas.microsoft.com/office/drawing/2014/main" id="{89470F51-FBC3-4066-A8A8-AD2072049E23}"/>
                  </a:ext>
                </a:extLst>
              </p:cNvPr>
              <p:cNvSpPr txBox="1"/>
              <p:nvPr/>
            </p:nvSpPr>
            <p:spPr>
              <a:xfrm>
                <a:off x="5402303" y="6819401"/>
                <a:ext cx="545355" cy="289568"/>
              </a:xfrm>
              <a:prstGeom prst="rect">
                <a:avLst/>
              </a:prstGeom>
              <a:noFill/>
            </p:spPr>
            <p:txBody>
              <a:bodyPr wrap="none" rtlCol="0">
                <a:spAutoFit/>
              </a:bodyPr>
              <a:lstStyle/>
              <a:p>
                <a:pPr algn="ctr" defTabSz="914378"/>
                <a:r>
                  <a:rPr lang="en-US" sz="900">
                    <a:solidFill>
                      <a:srgbClr val="0F73C3"/>
                    </a:solidFill>
                    <a:cs typeface="+mn-cs"/>
                  </a:rPr>
                  <a:t>Meta</a:t>
                </a:r>
              </a:p>
            </p:txBody>
          </p:sp>
          <p:sp>
            <p:nvSpPr>
              <p:cNvPr id="202" name="TextBox 201">
                <a:extLst>
                  <a:ext uri="{FF2B5EF4-FFF2-40B4-BE49-F238E27FC236}">
                    <a16:creationId xmlns:a16="http://schemas.microsoft.com/office/drawing/2014/main" id="{8206D3DF-37E2-4573-A553-71D61FCD5AFE}"/>
                  </a:ext>
                </a:extLst>
              </p:cNvPr>
              <p:cNvSpPr txBox="1"/>
              <p:nvPr/>
            </p:nvSpPr>
            <p:spPr>
              <a:xfrm>
                <a:off x="6693016" y="6819401"/>
                <a:ext cx="495083" cy="289568"/>
              </a:xfrm>
              <a:prstGeom prst="rect">
                <a:avLst/>
              </a:prstGeom>
              <a:noFill/>
            </p:spPr>
            <p:txBody>
              <a:bodyPr wrap="none" rtlCol="0">
                <a:spAutoFit/>
              </a:bodyPr>
              <a:lstStyle/>
              <a:p>
                <a:pPr algn="ctr" defTabSz="914378"/>
                <a:r>
                  <a:rPr lang="en-US" sz="900">
                    <a:solidFill>
                      <a:srgbClr val="0F73C3"/>
                    </a:solidFill>
                    <a:cs typeface="+mn-cs"/>
                  </a:rPr>
                  <a:t>Cold</a:t>
                </a:r>
              </a:p>
            </p:txBody>
          </p:sp>
        </p:grpSp>
        <p:sp>
          <p:nvSpPr>
            <p:cNvPr id="9" name="TextBox 8">
              <a:extLst>
                <a:ext uri="{FF2B5EF4-FFF2-40B4-BE49-F238E27FC236}">
                  <a16:creationId xmlns:a16="http://schemas.microsoft.com/office/drawing/2014/main" id="{BE761C0A-7A00-4EDF-92B5-497D8606559B}"/>
                </a:ext>
              </a:extLst>
            </p:cNvPr>
            <p:cNvSpPr txBox="1"/>
            <p:nvPr/>
          </p:nvSpPr>
          <p:spPr>
            <a:xfrm>
              <a:off x="4715730" y="3746332"/>
              <a:ext cx="530915" cy="369332"/>
            </a:xfrm>
            <a:prstGeom prst="rect">
              <a:avLst/>
            </a:prstGeom>
            <a:noFill/>
          </p:spPr>
          <p:txBody>
            <a:bodyPr wrap="none" rtlCol="0">
              <a:spAutoFit/>
            </a:bodyPr>
            <a:lstStyle/>
            <a:p>
              <a:pPr defTabSz="914355">
                <a:defRPr/>
              </a:pPr>
              <a:r>
                <a:rPr lang="en-US" sz="900" kern="0" dirty="0">
                  <a:solidFill>
                    <a:srgbClr val="FFFFFF"/>
                  </a:solidFill>
                  <a:latin typeface="Arial"/>
                  <a:cs typeface="Arial"/>
                  <a:sym typeface="Arial"/>
                  <a:rtl val="0"/>
                </a:rPr>
                <a:t>HDD / </a:t>
              </a:r>
            </a:p>
            <a:p>
              <a:pPr defTabSz="914355">
                <a:defRPr/>
              </a:pPr>
              <a:r>
                <a:rPr lang="en-US" sz="900" kern="0" dirty="0">
                  <a:solidFill>
                    <a:srgbClr val="FFFFFF"/>
                  </a:solidFill>
                  <a:latin typeface="Arial"/>
                  <a:cs typeface="Arial"/>
                  <a:sym typeface="Arial"/>
                  <a:rtl val="0"/>
                </a:rPr>
                <a:t>NVMe</a:t>
              </a:r>
            </a:p>
          </p:txBody>
        </p:sp>
        <p:sp>
          <p:nvSpPr>
            <p:cNvPr id="10" name="TextBox 9">
              <a:extLst>
                <a:ext uri="{FF2B5EF4-FFF2-40B4-BE49-F238E27FC236}">
                  <a16:creationId xmlns:a16="http://schemas.microsoft.com/office/drawing/2014/main" id="{D234DFC4-55C0-FDD8-BEDC-4AA661CF2B60}"/>
                </a:ext>
              </a:extLst>
            </p:cNvPr>
            <p:cNvSpPr txBox="1"/>
            <p:nvPr/>
          </p:nvSpPr>
          <p:spPr>
            <a:xfrm>
              <a:off x="6751533" y="3758413"/>
              <a:ext cx="530915" cy="369332"/>
            </a:xfrm>
            <a:prstGeom prst="rect">
              <a:avLst/>
            </a:prstGeom>
            <a:noFill/>
          </p:spPr>
          <p:txBody>
            <a:bodyPr wrap="none" rtlCol="0">
              <a:spAutoFit/>
            </a:bodyPr>
            <a:lstStyle/>
            <a:p>
              <a:pPr defTabSz="914355">
                <a:defRPr/>
              </a:pPr>
              <a:r>
                <a:rPr lang="en-US" sz="900" kern="0" dirty="0">
                  <a:solidFill>
                    <a:srgbClr val="FFFFFF"/>
                  </a:solidFill>
                  <a:latin typeface="Arial"/>
                  <a:cs typeface="Arial"/>
                  <a:sym typeface="Arial"/>
                  <a:rtl val="0"/>
                </a:rPr>
                <a:t>HDD / </a:t>
              </a:r>
            </a:p>
            <a:p>
              <a:pPr defTabSz="914355">
                <a:defRPr/>
              </a:pPr>
              <a:r>
                <a:rPr lang="en-US" sz="900" kern="0" dirty="0">
                  <a:solidFill>
                    <a:srgbClr val="FFFFFF"/>
                  </a:solidFill>
                  <a:latin typeface="Arial"/>
                  <a:cs typeface="Arial"/>
                  <a:sym typeface="Arial"/>
                  <a:rtl val="0"/>
                </a:rPr>
                <a:t>NVMe</a:t>
              </a:r>
            </a:p>
          </p:txBody>
        </p:sp>
        <p:grpSp>
          <p:nvGrpSpPr>
            <p:cNvPr id="11" name="Group 10">
              <a:extLst>
                <a:ext uri="{FF2B5EF4-FFF2-40B4-BE49-F238E27FC236}">
                  <a16:creationId xmlns:a16="http://schemas.microsoft.com/office/drawing/2014/main" id="{F06C8C9B-AA27-6575-8481-94C04790F4D9}"/>
                </a:ext>
              </a:extLst>
            </p:cNvPr>
            <p:cNvGrpSpPr/>
            <p:nvPr/>
          </p:nvGrpSpPr>
          <p:grpSpPr>
            <a:xfrm>
              <a:off x="4223712" y="3655840"/>
              <a:ext cx="1478836" cy="637897"/>
              <a:chOff x="5362867" y="6308756"/>
              <a:chExt cx="1855132" cy="800213"/>
            </a:xfrm>
          </p:grpSpPr>
          <p:grpSp>
            <p:nvGrpSpPr>
              <p:cNvPr id="12" name="Group 11">
                <a:extLst>
                  <a:ext uri="{FF2B5EF4-FFF2-40B4-BE49-F238E27FC236}">
                    <a16:creationId xmlns:a16="http://schemas.microsoft.com/office/drawing/2014/main" id="{CA7900E5-A84C-66C6-839A-A3140007A40F}"/>
                  </a:ext>
                </a:extLst>
              </p:cNvPr>
              <p:cNvGrpSpPr/>
              <p:nvPr/>
            </p:nvGrpSpPr>
            <p:grpSpPr>
              <a:xfrm>
                <a:off x="5362867" y="6308756"/>
                <a:ext cx="1855132" cy="552609"/>
                <a:chOff x="1477020" y="2902079"/>
                <a:chExt cx="3892344" cy="1159453"/>
              </a:xfrm>
            </p:grpSpPr>
            <p:grpSp>
              <p:nvGrpSpPr>
                <p:cNvPr id="16" name="Graphic 2">
                  <a:extLst>
                    <a:ext uri="{FF2B5EF4-FFF2-40B4-BE49-F238E27FC236}">
                      <a16:creationId xmlns:a16="http://schemas.microsoft.com/office/drawing/2014/main" id="{114CB661-95F8-4366-30BE-EE66A38EF1B0}"/>
                    </a:ext>
                  </a:extLst>
                </p:cNvPr>
                <p:cNvGrpSpPr/>
                <p:nvPr/>
              </p:nvGrpSpPr>
              <p:grpSpPr>
                <a:xfrm>
                  <a:off x="4152927" y="2902959"/>
                  <a:ext cx="1216437" cy="1158430"/>
                  <a:chOff x="5828427" y="1501022"/>
                  <a:chExt cx="1216437" cy="1158430"/>
                </a:xfrm>
                <a:solidFill>
                  <a:srgbClr val="222222">
                    <a:lumMod val="75000"/>
                    <a:lumOff val="25000"/>
                  </a:srgbClr>
                </a:solidFill>
              </p:grpSpPr>
              <p:sp>
                <p:nvSpPr>
                  <p:cNvPr id="33" name="Freeform: Shape 32">
                    <a:extLst>
                      <a:ext uri="{FF2B5EF4-FFF2-40B4-BE49-F238E27FC236}">
                        <a16:creationId xmlns:a16="http://schemas.microsoft.com/office/drawing/2014/main" id="{DAE7AED6-7BE7-E871-69E1-2F901ABA83D5}"/>
                      </a:ext>
                    </a:extLst>
                  </p:cNvPr>
                  <p:cNvSpPr/>
                  <p:nvPr/>
                </p:nvSpPr>
                <p:spPr>
                  <a:xfrm>
                    <a:off x="5828427" y="1501022"/>
                    <a:ext cx="1216437" cy="1158430"/>
                  </a:xfrm>
                  <a:custGeom>
                    <a:avLst/>
                    <a:gdLst>
                      <a:gd name="connsiteX0" fmla="*/ 0 w 1216437"/>
                      <a:gd name="connsiteY0" fmla="*/ 0 h 1158430"/>
                      <a:gd name="connsiteX1" fmla="*/ 1216438 w 1216437"/>
                      <a:gd name="connsiteY1" fmla="*/ 0 h 1158430"/>
                      <a:gd name="connsiteX2" fmla="*/ 1216438 w 1216437"/>
                      <a:gd name="connsiteY2" fmla="*/ 1158431 h 1158430"/>
                      <a:gd name="connsiteX3" fmla="*/ 0 w 1216437"/>
                      <a:gd name="connsiteY3" fmla="*/ 1158431 h 1158430"/>
                    </a:gdLst>
                    <a:ahLst/>
                    <a:cxnLst>
                      <a:cxn ang="0">
                        <a:pos x="connsiteX0" y="connsiteY0"/>
                      </a:cxn>
                      <a:cxn ang="0">
                        <a:pos x="connsiteX1" y="connsiteY1"/>
                      </a:cxn>
                      <a:cxn ang="0">
                        <a:pos x="connsiteX2" y="connsiteY2"/>
                      </a:cxn>
                      <a:cxn ang="0">
                        <a:pos x="connsiteX3" y="connsiteY3"/>
                      </a:cxn>
                    </a:cxnLst>
                    <a:rect l="l" t="t" r="r" b="b"/>
                    <a:pathLst>
                      <a:path w="1216437" h="1158430">
                        <a:moveTo>
                          <a:pt x="0" y="0"/>
                        </a:moveTo>
                        <a:lnTo>
                          <a:pt x="1216438" y="0"/>
                        </a:lnTo>
                        <a:lnTo>
                          <a:pt x="1216438" y="1158431"/>
                        </a:lnTo>
                        <a:lnTo>
                          <a:pt x="0" y="1158431"/>
                        </a:lnTo>
                        <a:close/>
                      </a:path>
                    </a:pathLst>
                  </a:custGeom>
                  <a:grpFill/>
                  <a:ln w="9525" cap="flat">
                    <a:noFill/>
                    <a:prstDash val="solid"/>
                    <a:miter/>
                  </a:ln>
                </p:spPr>
                <p:txBody>
                  <a:bodyPr rtlCol="0" anchor="ctr"/>
                  <a:lstStyle/>
                  <a:p>
                    <a:pPr defTabSz="914355">
                      <a:defRPr/>
                    </a:pPr>
                    <a:endParaRPr lang="en-US" sz="400" kern="0">
                      <a:solidFill>
                        <a:srgbClr val="0F73C3"/>
                      </a:solidFill>
                      <a:cs typeface="+mn-cs"/>
                    </a:endParaRPr>
                  </a:p>
                </p:txBody>
              </p:sp>
              <p:grpSp>
                <p:nvGrpSpPr>
                  <p:cNvPr id="34" name="Graphic 2">
                    <a:extLst>
                      <a:ext uri="{FF2B5EF4-FFF2-40B4-BE49-F238E27FC236}">
                        <a16:creationId xmlns:a16="http://schemas.microsoft.com/office/drawing/2014/main" id="{06056E69-F290-2728-3824-3EA62B3AC559}"/>
                      </a:ext>
                    </a:extLst>
                  </p:cNvPr>
                  <p:cNvGrpSpPr/>
                  <p:nvPr/>
                </p:nvGrpSpPr>
                <p:grpSpPr>
                  <a:xfrm>
                    <a:off x="5961110" y="1886309"/>
                    <a:ext cx="950880" cy="387858"/>
                    <a:chOff x="5961110" y="1886309"/>
                    <a:chExt cx="950880" cy="387858"/>
                  </a:xfrm>
                  <a:grpFill/>
                </p:grpSpPr>
                <p:sp>
                  <p:nvSpPr>
                    <p:cNvPr id="35" name="Freeform: Shape 34">
                      <a:extLst>
                        <a:ext uri="{FF2B5EF4-FFF2-40B4-BE49-F238E27FC236}">
                          <a16:creationId xmlns:a16="http://schemas.microsoft.com/office/drawing/2014/main" id="{0DC1D299-8DF2-D683-5D21-84511FB7FFC9}"/>
                        </a:ext>
                      </a:extLst>
                    </p:cNvPr>
                    <p:cNvSpPr/>
                    <p:nvPr/>
                  </p:nvSpPr>
                  <p:spPr>
                    <a:xfrm>
                      <a:off x="5961110" y="1886309"/>
                      <a:ext cx="407098" cy="387858"/>
                    </a:xfrm>
                    <a:custGeom>
                      <a:avLst/>
                      <a:gdLst>
                        <a:gd name="connsiteX0" fmla="*/ 407099 w 407098"/>
                        <a:gd name="connsiteY0" fmla="*/ 193929 h 387858"/>
                        <a:gd name="connsiteX1" fmla="*/ 203549 w 407098"/>
                        <a:gd name="connsiteY1" fmla="*/ 387858 h 387858"/>
                        <a:gd name="connsiteX2" fmla="*/ 0 w 407098"/>
                        <a:gd name="connsiteY2" fmla="*/ 193929 h 387858"/>
                        <a:gd name="connsiteX3" fmla="*/ 203549 w 407098"/>
                        <a:gd name="connsiteY3" fmla="*/ 0 h 387858"/>
                        <a:gd name="connsiteX4" fmla="*/ 407099 w 407098"/>
                        <a:gd name="connsiteY4" fmla="*/ 193929 h 38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98" h="387858">
                          <a:moveTo>
                            <a:pt x="407099" y="193929"/>
                          </a:moveTo>
                          <a:cubicBezTo>
                            <a:pt x="407099" y="301033"/>
                            <a:pt x="315966" y="387858"/>
                            <a:pt x="203549" y="387858"/>
                          </a:cubicBezTo>
                          <a:cubicBezTo>
                            <a:pt x="91132" y="387858"/>
                            <a:pt x="0" y="301033"/>
                            <a:pt x="0" y="193929"/>
                          </a:cubicBezTo>
                          <a:cubicBezTo>
                            <a:pt x="0" y="86825"/>
                            <a:pt x="91132" y="0"/>
                            <a:pt x="203549" y="0"/>
                          </a:cubicBezTo>
                          <a:cubicBezTo>
                            <a:pt x="315967" y="0"/>
                            <a:pt x="407099" y="86825"/>
                            <a:pt x="407099" y="193929"/>
                          </a:cubicBezTo>
                          <a:close/>
                        </a:path>
                      </a:pathLst>
                    </a:custGeom>
                    <a:grpFill/>
                    <a:ln w="19050" cap="flat">
                      <a:solidFill>
                        <a:srgbClr val="FFFFFF"/>
                      </a:solidFill>
                      <a:prstDash val="solid"/>
                      <a:miter/>
                    </a:ln>
                  </p:spPr>
                  <p:txBody>
                    <a:bodyPr rtlCol="0" anchor="ctr"/>
                    <a:lstStyle/>
                    <a:p>
                      <a:pPr defTabSz="914355">
                        <a:defRPr/>
                      </a:pPr>
                      <a:endParaRPr lang="en-US" sz="400" kern="0">
                        <a:solidFill>
                          <a:srgbClr val="0F73C3"/>
                        </a:solidFill>
                        <a:cs typeface="+mn-cs"/>
                      </a:endParaRPr>
                    </a:p>
                  </p:txBody>
                </p:sp>
                <p:sp>
                  <p:nvSpPr>
                    <p:cNvPr id="36" name="Freeform: Shape 35">
                      <a:extLst>
                        <a:ext uri="{FF2B5EF4-FFF2-40B4-BE49-F238E27FC236}">
                          <a16:creationId xmlns:a16="http://schemas.microsoft.com/office/drawing/2014/main" id="{9C53B80F-8A4A-F90D-04F8-CAE26C145F6D}"/>
                        </a:ext>
                      </a:extLst>
                    </p:cNvPr>
                    <p:cNvSpPr/>
                    <p:nvPr/>
                  </p:nvSpPr>
                  <p:spPr>
                    <a:xfrm>
                      <a:off x="6504893" y="1886309"/>
                      <a:ext cx="407098" cy="387858"/>
                    </a:xfrm>
                    <a:custGeom>
                      <a:avLst/>
                      <a:gdLst>
                        <a:gd name="connsiteX0" fmla="*/ 407099 w 407098"/>
                        <a:gd name="connsiteY0" fmla="*/ 193929 h 387858"/>
                        <a:gd name="connsiteX1" fmla="*/ 203549 w 407098"/>
                        <a:gd name="connsiteY1" fmla="*/ 387858 h 387858"/>
                        <a:gd name="connsiteX2" fmla="*/ 0 w 407098"/>
                        <a:gd name="connsiteY2" fmla="*/ 193929 h 387858"/>
                        <a:gd name="connsiteX3" fmla="*/ 203549 w 407098"/>
                        <a:gd name="connsiteY3" fmla="*/ 0 h 387858"/>
                        <a:gd name="connsiteX4" fmla="*/ 407099 w 407098"/>
                        <a:gd name="connsiteY4" fmla="*/ 193929 h 38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98" h="387858">
                          <a:moveTo>
                            <a:pt x="407099" y="193929"/>
                          </a:moveTo>
                          <a:cubicBezTo>
                            <a:pt x="407099" y="301033"/>
                            <a:pt x="315966" y="387858"/>
                            <a:pt x="203549" y="387858"/>
                          </a:cubicBezTo>
                          <a:cubicBezTo>
                            <a:pt x="91132" y="387858"/>
                            <a:pt x="0" y="301033"/>
                            <a:pt x="0" y="193929"/>
                          </a:cubicBezTo>
                          <a:cubicBezTo>
                            <a:pt x="0" y="86825"/>
                            <a:pt x="91132" y="0"/>
                            <a:pt x="203549" y="0"/>
                          </a:cubicBezTo>
                          <a:cubicBezTo>
                            <a:pt x="315967" y="0"/>
                            <a:pt x="407099" y="86825"/>
                            <a:pt x="407099" y="193929"/>
                          </a:cubicBezTo>
                          <a:close/>
                        </a:path>
                      </a:pathLst>
                    </a:custGeom>
                    <a:grpFill/>
                    <a:ln w="19050" cap="flat">
                      <a:solidFill>
                        <a:srgbClr val="FFFFFF"/>
                      </a:solidFill>
                      <a:prstDash val="solid"/>
                      <a:miter/>
                    </a:ln>
                  </p:spPr>
                  <p:txBody>
                    <a:bodyPr rtlCol="0" anchor="ctr"/>
                    <a:lstStyle/>
                    <a:p>
                      <a:pPr defTabSz="914355">
                        <a:defRPr/>
                      </a:pPr>
                      <a:endParaRPr lang="en-US" sz="400" kern="0">
                        <a:solidFill>
                          <a:srgbClr val="0F73C3"/>
                        </a:solidFill>
                        <a:cs typeface="+mn-cs"/>
                      </a:endParaRPr>
                    </a:p>
                  </p:txBody>
                </p:sp>
                <p:sp>
                  <p:nvSpPr>
                    <p:cNvPr id="37" name="Freeform: Shape 36">
                      <a:extLst>
                        <a:ext uri="{FF2B5EF4-FFF2-40B4-BE49-F238E27FC236}">
                          <a16:creationId xmlns:a16="http://schemas.microsoft.com/office/drawing/2014/main" id="{D4C88604-24AA-28D9-BE27-C810454CE54B}"/>
                        </a:ext>
                      </a:extLst>
                    </p:cNvPr>
                    <p:cNvSpPr/>
                    <p:nvPr/>
                  </p:nvSpPr>
                  <p:spPr>
                    <a:xfrm>
                      <a:off x="6164660" y="2274071"/>
                      <a:ext cx="543782" cy="9525"/>
                    </a:xfrm>
                    <a:custGeom>
                      <a:avLst/>
                      <a:gdLst>
                        <a:gd name="connsiteX0" fmla="*/ 0 w 543782"/>
                        <a:gd name="connsiteY0" fmla="*/ 0 h 9525"/>
                        <a:gd name="connsiteX1" fmla="*/ 543782 w 543782"/>
                        <a:gd name="connsiteY1" fmla="*/ 0 h 9525"/>
                      </a:gdLst>
                      <a:ahLst/>
                      <a:cxnLst>
                        <a:cxn ang="0">
                          <a:pos x="connsiteX0" y="connsiteY0"/>
                        </a:cxn>
                        <a:cxn ang="0">
                          <a:pos x="connsiteX1" y="connsiteY1"/>
                        </a:cxn>
                      </a:cxnLst>
                      <a:rect l="l" t="t" r="r" b="b"/>
                      <a:pathLst>
                        <a:path w="543782" h="9525">
                          <a:moveTo>
                            <a:pt x="0" y="0"/>
                          </a:moveTo>
                          <a:lnTo>
                            <a:pt x="543782" y="0"/>
                          </a:lnTo>
                        </a:path>
                      </a:pathLst>
                    </a:custGeom>
                    <a:grpFill/>
                    <a:ln w="19050" cap="flat">
                      <a:solidFill>
                        <a:srgbClr val="FFFFFF"/>
                      </a:solidFill>
                      <a:prstDash val="solid"/>
                      <a:miter/>
                    </a:ln>
                  </p:spPr>
                  <p:txBody>
                    <a:bodyPr rtlCol="0" anchor="ctr"/>
                    <a:lstStyle/>
                    <a:p>
                      <a:pPr defTabSz="914355">
                        <a:defRPr/>
                      </a:pPr>
                      <a:endParaRPr lang="en-US" sz="400" kern="0">
                        <a:solidFill>
                          <a:srgbClr val="0F73C3"/>
                        </a:solidFill>
                        <a:cs typeface="+mn-cs"/>
                      </a:endParaRPr>
                    </a:p>
                  </p:txBody>
                </p:sp>
              </p:grpSp>
            </p:grpSp>
            <p:grpSp>
              <p:nvGrpSpPr>
                <p:cNvPr id="17" name="Group 16">
                  <a:extLst>
                    <a:ext uri="{FF2B5EF4-FFF2-40B4-BE49-F238E27FC236}">
                      <a16:creationId xmlns:a16="http://schemas.microsoft.com/office/drawing/2014/main" id="{E752AE61-76A5-6070-381E-DA21CCD375AC}"/>
                    </a:ext>
                  </a:extLst>
                </p:cNvPr>
                <p:cNvGrpSpPr/>
                <p:nvPr/>
              </p:nvGrpSpPr>
              <p:grpSpPr>
                <a:xfrm>
                  <a:off x="2830243" y="2903102"/>
                  <a:ext cx="1309759" cy="1158430"/>
                  <a:chOff x="2798620" y="1501022"/>
                  <a:chExt cx="1309759" cy="1158430"/>
                </a:xfrm>
                <a:solidFill>
                  <a:srgbClr val="222222">
                    <a:lumMod val="50000"/>
                    <a:lumOff val="50000"/>
                  </a:srgbClr>
                </a:solidFill>
              </p:grpSpPr>
              <p:sp>
                <p:nvSpPr>
                  <p:cNvPr id="26" name="Freeform: Shape 25">
                    <a:extLst>
                      <a:ext uri="{FF2B5EF4-FFF2-40B4-BE49-F238E27FC236}">
                        <a16:creationId xmlns:a16="http://schemas.microsoft.com/office/drawing/2014/main" id="{9410AABF-64A2-7F2A-B7F6-1A0E5535A1E9}"/>
                      </a:ext>
                    </a:extLst>
                  </p:cNvPr>
                  <p:cNvSpPr/>
                  <p:nvPr/>
                </p:nvSpPr>
                <p:spPr>
                  <a:xfrm>
                    <a:off x="2798620" y="1501022"/>
                    <a:ext cx="1216437" cy="1158430"/>
                  </a:xfrm>
                  <a:custGeom>
                    <a:avLst/>
                    <a:gdLst>
                      <a:gd name="connsiteX0" fmla="*/ 0 w 1216437"/>
                      <a:gd name="connsiteY0" fmla="*/ 0 h 1158430"/>
                      <a:gd name="connsiteX1" fmla="*/ 1216438 w 1216437"/>
                      <a:gd name="connsiteY1" fmla="*/ 0 h 1158430"/>
                      <a:gd name="connsiteX2" fmla="*/ 1216438 w 1216437"/>
                      <a:gd name="connsiteY2" fmla="*/ 1158431 h 1158430"/>
                      <a:gd name="connsiteX3" fmla="*/ 0 w 1216437"/>
                      <a:gd name="connsiteY3" fmla="*/ 1158431 h 1158430"/>
                    </a:gdLst>
                    <a:ahLst/>
                    <a:cxnLst>
                      <a:cxn ang="0">
                        <a:pos x="connsiteX0" y="connsiteY0"/>
                      </a:cxn>
                      <a:cxn ang="0">
                        <a:pos x="connsiteX1" y="connsiteY1"/>
                      </a:cxn>
                      <a:cxn ang="0">
                        <a:pos x="connsiteX2" y="connsiteY2"/>
                      </a:cxn>
                      <a:cxn ang="0">
                        <a:pos x="connsiteX3" y="connsiteY3"/>
                      </a:cxn>
                    </a:cxnLst>
                    <a:rect l="l" t="t" r="r" b="b"/>
                    <a:pathLst>
                      <a:path w="1216437" h="1158430">
                        <a:moveTo>
                          <a:pt x="0" y="0"/>
                        </a:moveTo>
                        <a:lnTo>
                          <a:pt x="1216438" y="0"/>
                        </a:lnTo>
                        <a:lnTo>
                          <a:pt x="1216438" y="1158431"/>
                        </a:lnTo>
                        <a:lnTo>
                          <a:pt x="0" y="1158431"/>
                        </a:lnTo>
                        <a:close/>
                      </a:path>
                    </a:pathLst>
                  </a:custGeom>
                  <a:grp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27" name="Freeform: Shape 26">
                    <a:extLst>
                      <a:ext uri="{FF2B5EF4-FFF2-40B4-BE49-F238E27FC236}">
                        <a16:creationId xmlns:a16="http://schemas.microsoft.com/office/drawing/2014/main" id="{451F7FDA-87EB-8EB1-0E22-0B1C19A51DA4}"/>
                      </a:ext>
                    </a:extLst>
                  </p:cNvPr>
                  <p:cNvSpPr/>
                  <p:nvPr/>
                </p:nvSpPr>
                <p:spPr>
                  <a:xfrm>
                    <a:off x="2798620" y="1948221"/>
                    <a:ext cx="1216437" cy="445293"/>
                  </a:xfrm>
                  <a:custGeom>
                    <a:avLst/>
                    <a:gdLst>
                      <a:gd name="connsiteX0" fmla="*/ 0 w 1216437"/>
                      <a:gd name="connsiteY0" fmla="*/ 0 h 445293"/>
                      <a:gd name="connsiteX1" fmla="*/ 1216438 w 1216437"/>
                      <a:gd name="connsiteY1" fmla="*/ 0 h 445293"/>
                      <a:gd name="connsiteX2" fmla="*/ 1216438 w 1216437"/>
                      <a:gd name="connsiteY2" fmla="*/ 445294 h 445293"/>
                      <a:gd name="connsiteX3" fmla="*/ 0 w 1216437"/>
                      <a:gd name="connsiteY3" fmla="*/ 445294 h 445293"/>
                    </a:gdLst>
                    <a:ahLst/>
                    <a:cxnLst>
                      <a:cxn ang="0">
                        <a:pos x="connsiteX0" y="connsiteY0"/>
                      </a:cxn>
                      <a:cxn ang="0">
                        <a:pos x="connsiteX1" y="connsiteY1"/>
                      </a:cxn>
                      <a:cxn ang="0">
                        <a:pos x="connsiteX2" y="connsiteY2"/>
                      </a:cxn>
                      <a:cxn ang="0">
                        <a:pos x="connsiteX3" y="connsiteY3"/>
                      </a:cxn>
                    </a:cxnLst>
                    <a:rect l="l" t="t" r="r" b="b"/>
                    <a:pathLst>
                      <a:path w="1216437" h="445293">
                        <a:moveTo>
                          <a:pt x="0" y="0"/>
                        </a:moveTo>
                        <a:lnTo>
                          <a:pt x="1216438" y="0"/>
                        </a:lnTo>
                        <a:lnTo>
                          <a:pt x="1216438" y="445294"/>
                        </a:lnTo>
                        <a:lnTo>
                          <a:pt x="0" y="445294"/>
                        </a:lnTo>
                        <a:close/>
                      </a:path>
                    </a:pathLst>
                  </a:custGeom>
                  <a:grp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28" name="TextBox 27">
                    <a:extLst>
                      <a:ext uri="{FF2B5EF4-FFF2-40B4-BE49-F238E27FC236}">
                        <a16:creationId xmlns:a16="http://schemas.microsoft.com/office/drawing/2014/main" id="{3B4AD3FA-9857-7C7D-0C23-E91E95DC50EB}"/>
                      </a:ext>
                    </a:extLst>
                  </p:cNvPr>
                  <p:cNvSpPr txBox="1"/>
                  <p:nvPr/>
                </p:nvSpPr>
                <p:spPr>
                  <a:xfrm>
                    <a:off x="2812249" y="1623253"/>
                    <a:ext cx="1296130" cy="891084"/>
                  </a:xfrm>
                  <a:prstGeom prst="rect">
                    <a:avLst/>
                  </a:prstGeom>
                  <a:noFill/>
                </p:spPr>
                <p:txBody>
                  <a:bodyPr wrap="none" rtlCol="0">
                    <a:spAutoFit/>
                  </a:bodyPr>
                  <a:lstStyle/>
                  <a:p>
                    <a:pPr algn="ctr" defTabSz="914355">
                      <a:defRPr/>
                    </a:pPr>
                    <a:r>
                      <a:rPr lang="en-US" sz="800" kern="0" dirty="0">
                        <a:solidFill>
                          <a:srgbClr val="FFFFFF"/>
                        </a:solidFill>
                        <a:latin typeface="Arial"/>
                        <a:cs typeface="Arial"/>
                        <a:sym typeface="Arial"/>
                        <a:rtl val="0"/>
                      </a:rPr>
                      <a:t>HDD / </a:t>
                    </a:r>
                  </a:p>
                  <a:p>
                    <a:pPr algn="ctr" defTabSz="914355">
                      <a:defRPr/>
                    </a:pPr>
                    <a:r>
                      <a:rPr lang="en-US" sz="800" kern="0" dirty="0">
                        <a:solidFill>
                          <a:srgbClr val="FFFFFF"/>
                        </a:solidFill>
                        <a:latin typeface="Arial"/>
                        <a:cs typeface="Arial"/>
                        <a:sym typeface="Arial"/>
                        <a:rtl val="0"/>
                      </a:rPr>
                      <a:t>NVMe</a:t>
                    </a:r>
                  </a:p>
                </p:txBody>
              </p:sp>
              <p:sp>
                <p:nvSpPr>
                  <p:cNvPr id="29" name="Freeform: Shape 28">
                    <a:extLst>
                      <a:ext uri="{FF2B5EF4-FFF2-40B4-BE49-F238E27FC236}">
                        <a16:creationId xmlns:a16="http://schemas.microsoft.com/office/drawing/2014/main" id="{17E72EF6-64A1-5977-163C-BA918594311B}"/>
                      </a:ext>
                    </a:extLst>
                  </p:cNvPr>
                  <p:cNvSpPr/>
                  <p:nvPr/>
                </p:nvSpPr>
                <p:spPr>
                  <a:xfrm>
                    <a:off x="2865866" y="1588462"/>
                    <a:ext cx="134493" cy="134493"/>
                  </a:xfrm>
                  <a:custGeom>
                    <a:avLst/>
                    <a:gdLst>
                      <a:gd name="connsiteX0" fmla="*/ 134493 w 134493"/>
                      <a:gd name="connsiteY0" fmla="*/ 67247 h 134493"/>
                      <a:gd name="connsiteX1" fmla="*/ 67247 w 134493"/>
                      <a:gd name="connsiteY1" fmla="*/ 134493 h 134493"/>
                      <a:gd name="connsiteX2" fmla="*/ 0 w 134493"/>
                      <a:gd name="connsiteY2" fmla="*/ 67247 h 134493"/>
                      <a:gd name="connsiteX3" fmla="*/ 67247 w 134493"/>
                      <a:gd name="connsiteY3" fmla="*/ 0 h 134493"/>
                      <a:gd name="connsiteX4" fmla="*/ 134493 w 134493"/>
                      <a:gd name="connsiteY4" fmla="*/ 67247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7"/>
                        </a:moveTo>
                        <a:cubicBezTo>
                          <a:pt x="134493" y="104386"/>
                          <a:pt x="104386" y="134493"/>
                          <a:pt x="67247" y="134493"/>
                        </a:cubicBezTo>
                        <a:cubicBezTo>
                          <a:pt x="30107" y="134493"/>
                          <a:pt x="0" y="104386"/>
                          <a:pt x="0" y="67247"/>
                        </a:cubicBezTo>
                        <a:cubicBezTo>
                          <a:pt x="0" y="30107"/>
                          <a:pt x="30107" y="0"/>
                          <a:pt x="67247" y="0"/>
                        </a:cubicBezTo>
                        <a:cubicBezTo>
                          <a:pt x="104386" y="0"/>
                          <a:pt x="134493" y="30107"/>
                          <a:pt x="134493" y="67247"/>
                        </a:cubicBezTo>
                        <a:close/>
                      </a:path>
                    </a:pathLst>
                  </a:custGeom>
                  <a:solidFill>
                    <a:srgbClr val="B0B9BF">
                      <a:lumMod val="5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30" name="Freeform: Shape 29">
                    <a:extLst>
                      <a:ext uri="{FF2B5EF4-FFF2-40B4-BE49-F238E27FC236}">
                        <a16:creationId xmlns:a16="http://schemas.microsoft.com/office/drawing/2014/main" id="{8D07988F-E7E7-BE82-F234-E7996523B9CD}"/>
                      </a:ext>
                    </a:extLst>
                  </p:cNvPr>
                  <p:cNvSpPr/>
                  <p:nvPr/>
                </p:nvSpPr>
                <p:spPr>
                  <a:xfrm>
                    <a:off x="3811318" y="1588462"/>
                    <a:ext cx="134493" cy="134493"/>
                  </a:xfrm>
                  <a:custGeom>
                    <a:avLst/>
                    <a:gdLst>
                      <a:gd name="connsiteX0" fmla="*/ 134493 w 134493"/>
                      <a:gd name="connsiteY0" fmla="*/ 67247 h 134493"/>
                      <a:gd name="connsiteX1" fmla="*/ 67247 w 134493"/>
                      <a:gd name="connsiteY1" fmla="*/ 134493 h 134493"/>
                      <a:gd name="connsiteX2" fmla="*/ 0 w 134493"/>
                      <a:gd name="connsiteY2" fmla="*/ 67247 h 134493"/>
                      <a:gd name="connsiteX3" fmla="*/ 67247 w 134493"/>
                      <a:gd name="connsiteY3" fmla="*/ 0 h 134493"/>
                      <a:gd name="connsiteX4" fmla="*/ 134493 w 134493"/>
                      <a:gd name="connsiteY4" fmla="*/ 67247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7"/>
                        </a:moveTo>
                        <a:cubicBezTo>
                          <a:pt x="134493" y="104386"/>
                          <a:pt x="104386" y="134493"/>
                          <a:pt x="67247" y="134493"/>
                        </a:cubicBezTo>
                        <a:cubicBezTo>
                          <a:pt x="30107" y="134493"/>
                          <a:pt x="0" y="104386"/>
                          <a:pt x="0" y="67247"/>
                        </a:cubicBezTo>
                        <a:cubicBezTo>
                          <a:pt x="0" y="30107"/>
                          <a:pt x="30107" y="0"/>
                          <a:pt x="67247" y="0"/>
                        </a:cubicBezTo>
                        <a:cubicBezTo>
                          <a:pt x="104386" y="0"/>
                          <a:pt x="134493" y="30107"/>
                          <a:pt x="134493" y="67247"/>
                        </a:cubicBezTo>
                        <a:close/>
                      </a:path>
                    </a:pathLst>
                  </a:custGeom>
                  <a:solidFill>
                    <a:srgbClr val="B0B9BF">
                      <a:lumMod val="5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31" name="Freeform: Shape 30">
                    <a:extLst>
                      <a:ext uri="{FF2B5EF4-FFF2-40B4-BE49-F238E27FC236}">
                        <a16:creationId xmlns:a16="http://schemas.microsoft.com/office/drawing/2014/main" id="{E1353551-0CFF-1A1A-69FF-D7FDC8863826}"/>
                      </a:ext>
                    </a:extLst>
                  </p:cNvPr>
                  <p:cNvSpPr/>
                  <p:nvPr/>
                </p:nvSpPr>
                <p:spPr>
                  <a:xfrm>
                    <a:off x="2865866" y="2437520"/>
                    <a:ext cx="134493" cy="134493"/>
                  </a:xfrm>
                  <a:custGeom>
                    <a:avLst/>
                    <a:gdLst>
                      <a:gd name="connsiteX0" fmla="*/ 134493 w 134493"/>
                      <a:gd name="connsiteY0" fmla="*/ 67246 h 134493"/>
                      <a:gd name="connsiteX1" fmla="*/ 67247 w 134493"/>
                      <a:gd name="connsiteY1" fmla="*/ 134493 h 134493"/>
                      <a:gd name="connsiteX2" fmla="*/ 0 w 134493"/>
                      <a:gd name="connsiteY2" fmla="*/ 67246 h 134493"/>
                      <a:gd name="connsiteX3" fmla="*/ 67247 w 134493"/>
                      <a:gd name="connsiteY3" fmla="*/ 0 h 134493"/>
                      <a:gd name="connsiteX4" fmla="*/ 134493 w 134493"/>
                      <a:gd name="connsiteY4" fmla="*/ 67246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6"/>
                        </a:moveTo>
                        <a:cubicBezTo>
                          <a:pt x="134493" y="104386"/>
                          <a:pt x="104386" y="134493"/>
                          <a:pt x="67247" y="134493"/>
                        </a:cubicBezTo>
                        <a:cubicBezTo>
                          <a:pt x="30107" y="134493"/>
                          <a:pt x="0" y="104386"/>
                          <a:pt x="0" y="67246"/>
                        </a:cubicBezTo>
                        <a:cubicBezTo>
                          <a:pt x="0" y="30107"/>
                          <a:pt x="30107" y="0"/>
                          <a:pt x="67247" y="0"/>
                        </a:cubicBezTo>
                        <a:cubicBezTo>
                          <a:pt x="104386" y="0"/>
                          <a:pt x="134493" y="30107"/>
                          <a:pt x="134493" y="67246"/>
                        </a:cubicBezTo>
                        <a:close/>
                      </a:path>
                    </a:pathLst>
                  </a:custGeom>
                  <a:solidFill>
                    <a:srgbClr val="B0B9BF">
                      <a:lumMod val="5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32" name="Freeform: Shape 31">
                    <a:extLst>
                      <a:ext uri="{FF2B5EF4-FFF2-40B4-BE49-F238E27FC236}">
                        <a16:creationId xmlns:a16="http://schemas.microsoft.com/office/drawing/2014/main" id="{9387DB2B-D761-EC5D-B2FE-B632D7565936}"/>
                      </a:ext>
                    </a:extLst>
                  </p:cNvPr>
                  <p:cNvSpPr/>
                  <p:nvPr/>
                </p:nvSpPr>
                <p:spPr>
                  <a:xfrm>
                    <a:off x="3811318" y="2437520"/>
                    <a:ext cx="134493" cy="134493"/>
                  </a:xfrm>
                  <a:custGeom>
                    <a:avLst/>
                    <a:gdLst>
                      <a:gd name="connsiteX0" fmla="*/ 134493 w 134493"/>
                      <a:gd name="connsiteY0" fmla="*/ 67246 h 134493"/>
                      <a:gd name="connsiteX1" fmla="*/ 67247 w 134493"/>
                      <a:gd name="connsiteY1" fmla="*/ 134493 h 134493"/>
                      <a:gd name="connsiteX2" fmla="*/ 0 w 134493"/>
                      <a:gd name="connsiteY2" fmla="*/ 67246 h 134493"/>
                      <a:gd name="connsiteX3" fmla="*/ 67247 w 134493"/>
                      <a:gd name="connsiteY3" fmla="*/ 0 h 134493"/>
                      <a:gd name="connsiteX4" fmla="*/ 134493 w 134493"/>
                      <a:gd name="connsiteY4" fmla="*/ 67246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6"/>
                        </a:moveTo>
                        <a:cubicBezTo>
                          <a:pt x="134493" y="104386"/>
                          <a:pt x="104386" y="134493"/>
                          <a:pt x="67247" y="134493"/>
                        </a:cubicBezTo>
                        <a:cubicBezTo>
                          <a:pt x="30107" y="134493"/>
                          <a:pt x="0" y="104386"/>
                          <a:pt x="0" y="67246"/>
                        </a:cubicBezTo>
                        <a:cubicBezTo>
                          <a:pt x="0" y="30107"/>
                          <a:pt x="30107" y="0"/>
                          <a:pt x="67247" y="0"/>
                        </a:cubicBezTo>
                        <a:cubicBezTo>
                          <a:pt x="104386" y="0"/>
                          <a:pt x="134493" y="30107"/>
                          <a:pt x="134493" y="67246"/>
                        </a:cubicBezTo>
                        <a:close/>
                      </a:path>
                    </a:pathLst>
                  </a:custGeom>
                  <a:solidFill>
                    <a:srgbClr val="B0B9BF">
                      <a:lumMod val="5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grpSp>
            <p:grpSp>
              <p:nvGrpSpPr>
                <p:cNvPr id="18" name="Group 17">
                  <a:extLst>
                    <a:ext uri="{FF2B5EF4-FFF2-40B4-BE49-F238E27FC236}">
                      <a16:creationId xmlns:a16="http://schemas.microsoft.com/office/drawing/2014/main" id="{D75DA57F-DCFE-63A1-DF9F-998338BD4244}"/>
                    </a:ext>
                  </a:extLst>
                </p:cNvPr>
                <p:cNvGrpSpPr/>
                <p:nvPr/>
              </p:nvGrpSpPr>
              <p:grpSpPr>
                <a:xfrm>
                  <a:off x="1477020" y="2902079"/>
                  <a:ext cx="1325026" cy="1158430"/>
                  <a:chOff x="2735880" y="1501022"/>
                  <a:chExt cx="1325026" cy="1158430"/>
                </a:xfrm>
                <a:solidFill>
                  <a:srgbClr val="B0B9BF"/>
                </a:solidFill>
              </p:grpSpPr>
              <p:sp>
                <p:nvSpPr>
                  <p:cNvPr id="19" name="Freeform: Shape 18">
                    <a:extLst>
                      <a:ext uri="{FF2B5EF4-FFF2-40B4-BE49-F238E27FC236}">
                        <a16:creationId xmlns:a16="http://schemas.microsoft.com/office/drawing/2014/main" id="{32234F0E-660F-AB23-6EDE-8AABEC54096F}"/>
                      </a:ext>
                    </a:extLst>
                  </p:cNvPr>
                  <p:cNvSpPr/>
                  <p:nvPr/>
                </p:nvSpPr>
                <p:spPr>
                  <a:xfrm>
                    <a:off x="2798620" y="1501022"/>
                    <a:ext cx="1216437" cy="1158430"/>
                  </a:xfrm>
                  <a:custGeom>
                    <a:avLst/>
                    <a:gdLst>
                      <a:gd name="connsiteX0" fmla="*/ 0 w 1216437"/>
                      <a:gd name="connsiteY0" fmla="*/ 0 h 1158430"/>
                      <a:gd name="connsiteX1" fmla="*/ 1216438 w 1216437"/>
                      <a:gd name="connsiteY1" fmla="*/ 0 h 1158430"/>
                      <a:gd name="connsiteX2" fmla="*/ 1216438 w 1216437"/>
                      <a:gd name="connsiteY2" fmla="*/ 1158431 h 1158430"/>
                      <a:gd name="connsiteX3" fmla="*/ 0 w 1216437"/>
                      <a:gd name="connsiteY3" fmla="*/ 1158431 h 1158430"/>
                    </a:gdLst>
                    <a:ahLst/>
                    <a:cxnLst>
                      <a:cxn ang="0">
                        <a:pos x="connsiteX0" y="connsiteY0"/>
                      </a:cxn>
                      <a:cxn ang="0">
                        <a:pos x="connsiteX1" y="connsiteY1"/>
                      </a:cxn>
                      <a:cxn ang="0">
                        <a:pos x="connsiteX2" y="connsiteY2"/>
                      </a:cxn>
                      <a:cxn ang="0">
                        <a:pos x="connsiteX3" y="connsiteY3"/>
                      </a:cxn>
                    </a:cxnLst>
                    <a:rect l="l" t="t" r="r" b="b"/>
                    <a:pathLst>
                      <a:path w="1216437" h="1158430">
                        <a:moveTo>
                          <a:pt x="0" y="0"/>
                        </a:moveTo>
                        <a:lnTo>
                          <a:pt x="1216438" y="0"/>
                        </a:lnTo>
                        <a:lnTo>
                          <a:pt x="1216438" y="1158431"/>
                        </a:lnTo>
                        <a:lnTo>
                          <a:pt x="0" y="1158431"/>
                        </a:lnTo>
                        <a:close/>
                      </a:path>
                    </a:pathLst>
                  </a:custGeom>
                  <a:grp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20" name="Freeform: Shape 19">
                    <a:extLst>
                      <a:ext uri="{FF2B5EF4-FFF2-40B4-BE49-F238E27FC236}">
                        <a16:creationId xmlns:a16="http://schemas.microsoft.com/office/drawing/2014/main" id="{F174F82D-012D-EB63-A96E-0EB8B8123540}"/>
                      </a:ext>
                    </a:extLst>
                  </p:cNvPr>
                  <p:cNvSpPr/>
                  <p:nvPr/>
                </p:nvSpPr>
                <p:spPr>
                  <a:xfrm>
                    <a:off x="2798620" y="1948221"/>
                    <a:ext cx="1216437" cy="445293"/>
                  </a:xfrm>
                  <a:custGeom>
                    <a:avLst/>
                    <a:gdLst>
                      <a:gd name="connsiteX0" fmla="*/ 0 w 1216437"/>
                      <a:gd name="connsiteY0" fmla="*/ 0 h 445293"/>
                      <a:gd name="connsiteX1" fmla="*/ 1216438 w 1216437"/>
                      <a:gd name="connsiteY1" fmla="*/ 0 h 445293"/>
                      <a:gd name="connsiteX2" fmla="*/ 1216438 w 1216437"/>
                      <a:gd name="connsiteY2" fmla="*/ 445294 h 445293"/>
                      <a:gd name="connsiteX3" fmla="*/ 0 w 1216437"/>
                      <a:gd name="connsiteY3" fmla="*/ 445294 h 445293"/>
                    </a:gdLst>
                    <a:ahLst/>
                    <a:cxnLst>
                      <a:cxn ang="0">
                        <a:pos x="connsiteX0" y="connsiteY0"/>
                      </a:cxn>
                      <a:cxn ang="0">
                        <a:pos x="connsiteX1" y="connsiteY1"/>
                      </a:cxn>
                      <a:cxn ang="0">
                        <a:pos x="connsiteX2" y="connsiteY2"/>
                      </a:cxn>
                      <a:cxn ang="0">
                        <a:pos x="connsiteX3" y="connsiteY3"/>
                      </a:cxn>
                    </a:cxnLst>
                    <a:rect l="l" t="t" r="r" b="b"/>
                    <a:pathLst>
                      <a:path w="1216437" h="445293">
                        <a:moveTo>
                          <a:pt x="0" y="0"/>
                        </a:moveTo>
                        <a:lnTo>
                          <a:pt x="1216438" y="0"/>
                        </a:lnTo>
                        <a:lnTo>
                          <a:pt x="1216438" y="445294"/>
                        </a:lnTo>
                        <a:lnTo>
                          <a:pt x="0" y="445294"/>
                        </a:lnTo>
                        <a:close/>
                      </a:path>
                    </a:pathLst>
                  </a:custGeom>
                  <a:grp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21" name="TextBox 20">
                    <a:extLst>
                      <a:ext uri="{FF2B5EF4-FFF2-40B4-BE49-F238E27FC236}">
                        <a16:creationId xmlns:a16="http://schemas.microsoft.com/office/drawing/2014/main" id="{D00823DC-9887-5E62-094F-718497488B61}"/>
                      </a:ext>
                    </a:extLst>
                  </p:cNvPr>
                  <p:cNvSpPr txBox="1"/>
                  <p:nvPr/>
                </p:nvSpPr>
                <p:spPr>
                  <a:xfrm>
                    <a:off x="2735880" y="1801010"/>
                    <a:ext cx="1325026" cy="567055"/>
                  </a:xfrm>
                  <a:prstGeom prst="rect">
                    <a:avLst/>
                  </a:prstGeom>
                  <a:noFill/>
                </p:spPr>
                <p:txBody>
                  <a:bodyPr wrap="square" rtlCol="0">
                    <a:spAutoFit/>
                  </a:bodyPr>
                  <a:lstStyle/>
                  <a:p>
                    <a:pPr algn="ctr" defTabSz="914355">
                      <a:defRPr/>
                    </a:pPr>
                    <a:r>
                      <a:rPr lang="en-US" sz="800" kern="0" dirty="0">
                        <a:solidFill>
                          <a:srgbClr val="FFFFFF"/>
                        </a:solidFill>
                        <a:latin typeface="Arial"/>
                        <a:cs typeface="Arial"/>
                        <a:sym typeface="Arial"/>
                        <a:rtl val="0"/>
                      </a:rPr>
                      <a:t>NVMe</a:t>
                    </a:r>
                    <a:endParaRPr lang="en-US" sz="700" kern="0" dirty="0">
                      <a:solidFill>
                        <a:srgbClr val="FFFFFF"/>
                      </a:solidFill>
                      <a:latin typeface="Arial"/>
                      <a:cs typeface="Arial"/>
                      <a:sym typeface="Arial"/>
                      <a:rtl val="0"/>
                    </a:endParaRPr>
                  </a:p>
                </p:txBody>
              </p:sp>
              <p:sp>
                <p:nvSpPr>
                  <p:cNvPr id="22" name="Freeform: Shape 21">
                    <a:extLst>
                      <a:ext uri="{FF2B5EF4-FFF2-40B4-BE49-F238E27FC236}">
                        <a16:creationId xmlns:a16="http://schemas.microsoft.com/office/drawing/2014/main" id="{3D5F6C1C-A5E4-D23D-DEE2-A9E2636D0B08}"/>
                      </a:ext>
                    </a:extLst>
                  </p:cNvPr>
                  <p:cNvSpPr/>
                  <p:nvPr/>
                </p:nvSpPr>
                <p:spPr>
                  <a:xfrm>
                    <a:off x="2865866" y="1588462"/>
                    <a:ext cx="134493" cy="134493"/>
                  </a:xfrm>
                  <a:custGeom>
                    <a:avLst/>
                    <a:gdLst>
                      <a:gd name="connsiteX0" fmla="*/ 134493 w 134493"/>
                      <a:gd name="connsiteY0" fmla="*/ 67247 h 134493"/>
                      <a:gd name="connsiteX1" fmla="*/ 67247 w 134493"/>
                      <a:gd name="connsiteY1" fmla="*/ 134493 h 134493"/>
                      <a:gd name="connsiteX2" fmla="*/ 0 w 134493"/>
                      <a:gd name="connsiteY2" fmla="*/ 67247 h 134493"/>
                      <a:gd name="connsiteX3" fmla="*/ 67247 w 134493"/>
                      <a:gd name="connsiteY3" fmla="*/ 0 h 134493"/>
                      <a:gd name="connsiteX4" fmla="*/ 134493 w 134493"/>
                      <a:gd name="connsiteY4" fmla="*/ 67247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7"/>
                        </a:moveTo>
                        <a:cubicBezTo>
                          <a:pt x="134493" y="104386"/>
                          <a:pt x="104386" y="134493"/>
                          <a:pt x="67247" y="134493"/>
                        </a:cubicBezTo>
                        <a:cubicBezTo>
                          <a:pt x="30107" y="134493"/>
                          <a:pt x="0" y="104386"/>
                          <a:pt x="0" y="67247"/>
                        </a:cubicBezTo>
                        <a:cubicBezTo>
                          <a:pt x="0" y="30107"/>
                          <a:pt x="30107" y="0"/>
                          <a:pt x="67247" y="0"/>
                        </a:cubicBezTo>
                        <a:cubicBezTo>
                          <a:pt x="104386" y="0"/>
                          <a:pt x="134493" y="30107"/>
                          <a:pt x="134493" y="67247"/>
                        </a:cubicBezTo>
                        <a:close/>
                      </a:path>
                    </a:pathLst>
                  </a:custGeom>
                  <a:solidFill>
                    <a:srgbClr val="B0B9BF">
                      <a:lumMod val="60000"/>
                      <a:lumOff val="4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23" name="Freeform: Shape 22">
                    <a:extLst>
                      <a:ext uri="{FF2B5EF4-FFF2-40B4-BE49-F238E27FC236}">
                        <a16:creationId xmlns:a16="http://schemas.microsoft.com/office/drawing/2014/main" id="{D993D71A-5E78-FF64-447E-B25D0E9B92E3}"/>
                      </a:ext>
                    </a:extLst>
                  </p:cNvPr>
                  <p:cNvSpPr/>
                  <p:nvPr/>
                </p:nvSpPr>
                <p:spPr>
                  <a:xfrm>
                    <a:off x="3811318" y="1588462"/>
                    <a:ext cx="134493" cy="134493"/>
                  </a:xfrm>
                  <a:custGeom>
                    <a:avLst/>
                    <a:gdLst>
                      <a:gd name="connsiteX0" fmla="*/ 134493 w 134493"/>
                      <a:gd name="connsiteY0" fmla="*/ 67247 h 134493"/>
                      <a:gd name="connsiteX1" fmla="*/ 67247 w 134493"/>
                      <a:gd name="connsiteY1" fmla="*/ 134493 h 134493"/>
                      <a:gd name="connsiteX2" fmla="*/ 0 w 134493"/>
                      <a:gd name="connsiteY2" fmla="*/ 67247 h 134493"/>
                      <a:gd name="connsiteX3" fmla="*/ 67247 w 134493"/>
                      <a:gd name="connsiteY3" fmla="*/ 0 h 134493"/>
                      <a:gd name="connsiteX4" fmla="*/ 134493 w 134493"/>
                      <a:gd name="connsiteY4" fmla="*/ 67247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7"/>
                        </a:moveTo>
                        <a:cubicBezTo>
                          <a:pt x="134493" y="104386"/>
                          <a:pt x="104386" y="134493"/>
                          <a:pt x="67247" y="134493"/>
                        </a:cubicBezTo>
                        <a:cubicBezTo>
                          <a:pt x="30107" y="134493"/>
                          <a:pt x="0" y="104386"/>
                          <a:pt x="0" y="67247"/>
                        </a:cubicBezTo>
                        <a:cubicBezTo>
                          <a:pt x="0" y="30107"/>
                          <a:pt x="30107" y="0"/>
                          <a:pt x="67247" y="0"/>
                        </a:cubicBezTo>
                        <a:cubicBezTo>
                          <a:pt x="104386" y="0"/>
                          <a:pt x="134493" y="30107"/>
                          <a:pt x="134493" y="67247"/>
                        </a:cubicBezTo>
                        <a:close/>
                      </a:path>
                    </a:pathLst>
                  </a:custGeom>
                  <a:solidFill>
                    <a:srgbClr val="B0B9BF">
                      <a:lumMod val="60000"/>
                      <a:lumOff val="4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24" name="Freeform: Shape 23">
                    <a:extLst>
                      <a:ext uri="{FF2B5EF4-FFF2-40B4-BE49-F238E27FC236}">
                        <a16:creationId xmlns:a16="http://schemas.microsoft.com/office/drawing/2014/main" id="{43D2BBA3-B43F-DB42-B69E-9979415AFAE6}"/>
                      </a:ext>
                    </a:extLst>
                  </p:cNvPr>
                  <p:cNvSpPr/>
                  <p:nvPr/>
                </p:nvSpPr>
                <p:spPr>
                  <a:xfrm>
                    <a:off x="2865866" y="2437520"/>
                    <a:ext cx="134493" cy="134493"/>
                  </a:xfrm>
                  <a:custGeom>
                    <a:avLst/>
                    <a:gdLst>
                      <a:gd name="connsiteX0" fmla="*/ 134493 w 134493"/>
                      <a:gd name="connsiteY0" fmla="*/ 67246 h 134493"/>
                      <a:gd name="connsiteX1" fmla="*/ 67247 w 134493"/>
                      <a:gd name="connsiteY1" fmla="*/ 134493 h 134493"/>
                      <a:gd name="connsiteX2" fmla="*/ 0 w 134493"/>
                      <a:gd name="connsiteY2" fmla="*/ 67246 h 134493"/>
                      <a:gd name="connsiteX3" fmla="*/ 67247 w 134493"/>
                      <a:gd name="connsiteY3" fmla="*/ 0 h 134493"/>
                      <a:gd name="connsiteX4" fmla="*/ 134493 w 134493"/>
                      <a:gd name="connsiteY4" fmla="*/ 67246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6"/>
                        </a:moveTo>
                        <a:cubicBezTo>
                          <a:pt x="134493" y="104386"/>
                          <a:pt x="104386" y="134493"/>
                          <a:pt x="67247" y="134493"/>
                        </a:cubicBezTo>
                        <a:cubicBezTo>
                          <a:pt x="30107" y="134493"/>
                          <a:pt x="0" y="104386"/>
                          <a:pt x="0" y="67246"/>
                        </a:cubicBezTo>
                        <a:cubicBezTo>
                          <a:pt x="0" y="30107"/>
                          <a:pt x="30107" y="0"/>
                          <a:pt x="67247" y="0"/>
                        </a:cubicBezTo>
                        <a:cubicBezTo>
                          <a:pt x="104386" y="0"/>
                          <a:pt x="134493" y="30107"/>
                          <a:pt x="134493" y="67246"/>
                        </a:cubicBezTo>
                        <a:close/>
                      </a:path>
                    </a:pathLst>
                  </a:custGeom>
                  <a:solidFill>
                    <a:srgbClr val="B0B9BF">
                      <a:lumMod val="60000"/>
                      <a:lumOff val="4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25" name="Freeform: Shape 24">
                    <a:extLst>
                      <a:ext uri="{FF2B5EF4-FFF2-40B4-BE49-F238E27FC236}">
                        <a16:creationId xmlns:a16="http://schemas.microsoft.com/office/drawing/2014/main" id="{6961EF1F-4C18-99B9-957B-4E0BC010A45F}"/>
                      </a:ext>
                    </a:extLst>
                  </p:cNvPr>
                  <p:cNvSpPr/>
                  <p:nvPr/>
                </p:nvSpPr>
                <p:spPr>
                  <a:xfrm>
                    <a:off x="3811318" y="2437520"/>
                    <a:ext cx="134493" cy="134493"/>
                  </a:xfrm>
                  <a:custGeom>
                    <a:avLst/>
                    <a:gdLst>
                      <a:gd name="connsiteX0" fmla="*/ 134493 w 134493"/>
                      <a:gd name="connsiteY0" fmla="*/ 67246 h 134493"/>
                      <a:gd name="connsiteX1" fmla="*/ 67247 w 134493"/>
                      <a:gd name="connsiteY1" fmla="*/ 134493 h 134493"/>
                      <a:gd name="connsiteX2" fmla="*/ 0 w 134493"/>
                      <a:gd name="connsiteY2" fmla="*/ 67246 h 134493"/>
                      <a:gd name="connsiteX3" fmla="*/ 67247 w 134493"/>
                      <a:gd name="connsiteY3" fmla="*/ 0 h 134493"/>
                      <a:gd name="connsiteX4" fmla="*/ 134493 w 134493"/>
                      <a:gd name="connsiteY4" fmla="*/ 67246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6"/>
                        </a:moveTo>
                        <a:cubicBezTo>
                          <a:pt x="134493" y="104386"/>
                          <a:pt x="104386" y="134493"/>
                          <a:pt x="67247" y="134493"/>
                        </a:cubicBezTo>
                        <a:cubicBezTo>
                          <a:pt x="30107" y="134493"/>
                          <a:pt x="0" y="104386"/>
                          <a:pt x="0" y="67246"/>
                        </a:cubicBezTo>
                        <a:cubicBezTo>
                          <a:pt x="0" y="30107"/>
                          <a:pt x="30107" y="0"/>
                          <a:pt x="67247" y="0"/>
                        </a:cubicBezTo>
                        <a:cubicBezTo>
                          <a:pt x="104386" y="0"/>
                          <a:pt x="134493" y="30107"/>
                          <a:pt x="134493" y="67246"/>
                        </a:cubicBezTo>
                        <a:close/>
                      </a:path>
                    </a:pathLst>
                  </a:custGeom>
                  <a:solidFill>
                    <a:srgbClr val="B0B9BF">
                      <a:lumMod val="60000"/>
                      <a:lumOff val="4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grpSp>
          </p:grpSp>
          <p:sp>
            <p:nvSpPr>
              <p:cNvPr id="13" name="TextBox 12">
                <a:extLst>
                  <a:ext uri="{FF2B5EF4-FFF2-40B4-BE49-F238E27FC236}">
                    <a16:creationId xmlns:a16="http://schemas.microsoft.com/office/drawing/2014/main" id="{D7B37A00-A811-8495-C771-EE22F5C64DB8}"/>
                  </a:ext>
                </a:extLst>
              </p:cNvPr>
              <p:cNvSpPr txBox="1"/>
              <p:nvPr/>
            </p:nvSpPr>
            <p:spPr>
              <a:xfrm>
                <a:off x="6000882" y="6819401"/>
                <a:ext cx="597637" cy="289568"/>
              </a:xfrm>
              <a:prstGeom prst="rect">
                <a:avLst/>
              </a:prstGeom>
              <a:noFill/>
            </p:spPr>
            <p:txBody>
              <a:bodyPr wrap="none" rtlCol="0">
                <a:spAutoFit/>
              </a:bodyPr>
              <a:lstStyle/>
              <a:p>
                <a:pPr algn="ctr" defTabSz="914378"/>
                <a:r>
                  <a:rPr lang="en-US" sz="900" dirty="0">
                    <a:solidFill>
                      <a:srgbClr val="0F73C3"/>
                    </a:solidFill>
                    <a:cs typeface="+mn-cs"/>
                  </a:rPr>
                  <a:t>Active</a:t>
                </a:r>
              </a:p>
            </p:txBody>
          </p:sp>
          <p:sp>
            <p:nvSpPr>
              <p:cNvPr id="14" name="TextBox 13">
                <a:extLst>
                  <a:ext uri="{FF2B5EF4-FFF2-40B4-BE49-F238E27FC236}">
                    <a16:creationId xmlns:a16="http://schemas.microsoft.com/office/drawing/2014/main" id="{0D0AA91C-1EAF-BDFA-8C72-F773E481EC0C}"/>
                  </a:ext>
                </a:extLst>
              </p:cNvPr>
              <p:cNvSpPr txBox="1"/>
              <p:nvPr/>
            </p:nvSpPr>
            <p:spPr>
              <a:xfrm>
                <a:off x="5402303" y="6819401"/>
                <a:ext cx="545355" cy="289568"/>
              </a:xfrm>
              <a:prstGeom prst="rect">
                <a:avLst/>
              </a:prstGeom>
              <a:noFill/>
            </p:spPr>
            <p:txBody>
              <a:bodyPr wrap="none" rtlCol="0">
                <a:spAutoFit/>
              </a:bodyPr>
              <a:lstStyle/>
              <a:p>
                <a:pPr algn="ctr" defTabSz="914378"/>
                <a:r>
                  <a:rPr lang="en-US" sz="900">
                    <a:solidFill>
                      <a:srgbClr val="0F73C3"/>
                    </a:solidFill>
                    <a:cs typeface="+mn-cs"/>
                  </a:rPr>
                  <a:t>Meta</a:t>
                </a:r>
              </a:p>
            </p:txBody>
          </p:sp>
          <p:sp>
            <p:nvSpPr>
              <p:cNvPr id="15" name="TextBox 14">
                <a:extLst>
                  <a:ext uri="{FF2B5EF4-FFF2-40B4-BE49-F238E27FC236}">
                    <a16:creationId xmlns:a16="http://schemas.microsoft.com/office/drawing/2014/main" id="{41DF782E-9264-67C7-E6E8-1369FFE60A79}"/>
                  </a:ext>
                </a:extLst>
              </p:cNvPr>
              <p:cNvSpPr txBox="1"/>
              <p:nvPr/>
            </p:nvSpPr>
            <p:spPr>
              <a:xfrm>
                <a:off x="6693016" y="6819401"/>
                <a:ext cx="495083" cy="289568"/>
              </a:xfrm>
              <a:prstGeom prst="rect">
                <a:avLst/>
              </a:prstGeom>
              <a:noFill/>
            </p:spPr>
            <p:txBody>
              <a:bodyPr wrap="none" rtlCol="0">
                <a:spAutoFit/>
              </a:bodyPr>
              <a:lstStyle/>
              <a:p>
                <a:pPr algn="ctr" defTabSz="914378"/>
                <a:r>
                  <a:rPr lang="en-US" sz="900">
                    <a:solidFill>
                      <a:srgbClr val="0F73C3"/>
                    </a:solidFill>
                    <a:cs typeface="+mn-cs"/>
                  </a:rPr>
                  <a:t>Cold</a:t>
                </a:r>
              </a:p>
            </p:txBody>
          </p:sp>
        </p:grpSp>
        <p:grpSp>
          <p:nvGrpSpPr>
            <p:cNvPr id="38" name="Group 37">
              <a:extLst>
                <a:ext uri="{FF2B5EF4-FFF2-40B4-BE49-F238E27FC236}">
                  <a16:creationId xmlns:a16="http://schemas.microsoft.com/office/drawing/2014/main" id="{23606F33-F963-3322-1AD3-E2C08211C711}"/>
                </a:ext>
              </a:extLst>
            </p:cNvPr>
            <p:cNvGrpSpPr/>
            <p:nvPr/>
          </p:nvGrpSpPr>
          <p:grpSpPr>
            <a:xfrm>
              <a:off x="6277572" y="3655840"/>
              <a:ext cx="1478836" cy="637897"/>
              <a:chOff x="5362867" y="6308756"/>
              <a:chExt cx="1855132" cy="800213"/>
            </a:xfrm>
          </p:grpSpPr>
          <p:grpSp>
            <p:nvGrpSpPr>
              <p:cNvPr id="39" name="Group 38">
                <a:extLst>
                  <a:ext uri="{FF2B5EF4-FFF2-40B4-BE49-F238E27FC236}">
                    <a16:creationId xmlns:a16="http://schemas.microsoft.com/office/drawing/2014/main" id="{9BA821D5-4625-E260-DA11-42FD27C02450}"/>
                  </a:ext>
                </a:extLst>
              </p:cNvPr>
              <p:cNvGrpSpPr/>
              <p:nvPr/>
            </p:nvGrpSpPr>
            <p:grpSpPr>
              <a:xfrm>
                <a:off x="5362867" y="6308756"/>
                <a:ext cx="1855132" cy="552609"/>
                <a:chOff x="1477020" y="2902079"/>
                <a:chExt cx="3892344" cy="1159453"/>
              </a:xfrm>
            </p:grpSpPr>
            <p:grpSp>
              <p:nvGrpSpPr>
                <p:cNvPr id="43" name="Graphic 2">
                  <a:extLst>
                    <a:ext uri="{FF2B5EF4-FFF2-40B4-BE49-F238E27FC236}">
                      <a16:creationId xmlns:a16="http://schemas.microsoft.com/office/drawing/2014/main" id="{906D99E6-8E8A-F2BD-D71C-A8A2142485AA}"/>
                    </a:ext>
                  </a:extLst>
                </p:cNvPr>
                <p:cNvGrpSpPr/>
                <p:nvPr/>
              </p:nvGrpSpPr>
              <p:grpSpPr>
                <a:xfrm>
                  <a:off x="4152927" y="2902959"/>
                  <a:ext cx="1216437" cy="1158430"/>
                  <a:chOff x="5828427" y="1501022"/>
                  <a:chExt cx="1216437" cy="1158430"/>
                </a:xfrm>
                <a:solidFill>
                  <a:srgbClr val="222222">
                    <a:lumMod val="75000"/>
                    <a:lumOff val="25000"/>
                  </a:srgbClr>
                </a:solidFill>
              </p:grpSpPr>
              <p:sp>
                <p:nvSpPr>
                  <p:cNvPr id="60" name="Freeform: Shape 59">
                    <a:extLst>
                      <a:ext uri="{FF2B5EF4-FFF2-40B4-BE49-F238E27FC236}">
                        <a16:creationId xmlns:a16="http://schemas.microsoft.com/office/drawing/2014/main" id="{8CD9CDB8-213E-A955-2D50-0B8B501836D0}"/>
                      </a:ext>
                    </a:extLst>
                  </p:cNvPr>
                  <p:cNvSpPr/>
                  <p:nvPr/>
                </p:nvSpPr>
                <p:spPr>
                  <a:xfrm>
                    <a:off x="5828427" y="1501022"/>
                    <a:ext cx="1216437" cy="1158430"/>
                  </a:xfrm>
                  <a:custGeom>
                    <a:avLst/>
                    <a:gdLst>
                      <a:gd name="connsiteX0" fmla="*/ 0 w 1216437"/>
                      <a:gd name="connsiteY0" fmla="*/ 0 h 1158430"/>
                      <a:gd name="connsiteX1" fmla="*/ 1216438 w 1216437"/>
                      <a:gd name="connsiteY1" fmla="*/ 0 h 1158430"/>
                      <a:gd name="connsiteX2" fmla="*/ 1216438 w 1216437"/>
                      <a:gd name="connsiteY2" fmla="*/ 1158431 h 1158430"/>
                      <a:gd name="connsiteX3" fmla="*/ 0 w 1216437"/>
                      <a:gd name="connsiteY3" fmla="*/ 1158431 h 1158430"/>
                    </a:gdLst>
                    <a:ahLst/>
                    <a:cxnLst>
                      <a:cxn ang="0">
                        <a:pos x="connsiteX0" y="connsiteY0"/>
                      </a:cxn>
                      <a:cxn ang="0">
                        <a:pos x="connsiteX1" y="connsiteY1"/>
                      </a:cxn>
                      <a:cxn ang="0">
                        <a:pos x="connsiteX2" y="connsiteY2"/>
                      </a:cxn>
                      <a:cxn ang="0">
                        <a:pos x="connsiteX3" y="connsiteY3"/>
                      </a:cxn>
                    </a:cxnLst>
                    <a:rect l="l" t="t" r="r" b="b"/>
                    <a:pathLst>
                      <a:path w="1216437" h="1158430">
                        <a:moveTo>
                          <a:pt x="0" y="0"/>
                        </a:moveTo>
                        <a:lnTo>
                          <a:pt x="1216438" y="0"/>
                        </a:lnTo>
                        <a:lnTo>
                          <a:pt x="1216438" y="1158431"/>
                        </a:lnTo>
                        <a:lnTo>
                          <a:pt x="0" y="1158431"/>
                        </a:lnTo>
                        <a:close/>
                      </a:path>
                    </a:pathLst>
                  </a:custGeom>
                  <a:grpFill/>
                  <a:ln w="9525" cap="flat">
                    <a:noFill/>
                    <a:prstDash val="solid"/>
                    <a:miter/>
                  </a:ln>
                </p:spPr>
                <p:txBody>
                  <a:bodyPr rtlCol="0" anchor="ctr"/>
                  <a:lstStyle/>
                  <a:p>
                    <a:pPr defTabSz="914355">
                      <a:defRPr/>
                    </a:pPr>
                    <a:endParaRPr lang="en-US" sz="400" kern="0">
                      <a:solidFill>
                        <a:srgbClr val="0F73C3"/>
                      </a:solidFill>
                      <a:cs typeface="+mn-cs"/>
                    </a:endParaRPr>
                  </a:p>
                </p:txBody>
              </p:sp>
              <p:grpSp>
                <p:nvGrpSpPr>
                  <p:cNvPr id="61" name="Graphic 2">
                    <a:extLst>
                      <a:ext uri="{FF2B5EF4-FFF2-40B4-BE49-F238E27FC236}">
                        <a16:creationId xmlns:a16="http://schemas.microsoft.com/office/drawing/2014/main" id="{D41AEDD4-9808-94D9-1742-AC455E6522BA}"/>
                      </a:ext>
                    </a:extLst>
                  </p:cNvPr>
                  <p:cNvGrpSpPr/>
                  <p:nvPr/>
                </p:nvGrpSpPr>
                <p:grpSpPr>
                  <a:xfrm>
                    <a:off x="5961110" y="1886309"/>
                    <a:ext cx="950880" cy="387858"/>
                    <a:chOff x="5961110" y="1886309"/>
                    <a:chExt cx="950880" cy="387858"/>
                  </a:xfrm>
                  <a:grpFill/>
                </p:grpSpPr>
                <p:sp>
                  <p:nvSpPr>
                    <p:cNvPr id="62" name="Freeform: Shape 61">
                      <a:extLst>
                        <a:ext uri="{FF2B5EF4-FFF2-40B4-BE49-F238E27FC236}">
                          <a16:creationId xmlns:a16="http://schemas.microsoft.com/office/drawing/2014/main" id="{7C46D754-C9E8-04B3-E36C-EE607C190405}"/>
                        </a:ext>
                      </a:extLst>
                    </p:cNvPr>
                    <p:cNvSpPr/>
                    <p:nvPr/>
                  </p:nvSpPr>
                  <p:spPr>
                    <a:xfrm>
                      <a:off x="5961110" y="1886309"/>
                      <a:ext cx="407098" cy="387858"/>
                    </a:xfrm>
                    <a:custGeom>
                      <a:avLst/>
                      <a:gdLst>
                        <a:gd name="connsiteX0" fmla="*/ 407099 w 407098"/>
                        <a:gd name="connsiteY0" fmla="*/ 193929 h 387858"/>
                        <a:gd name="connsiteX1" fmla="*/ 203549 w 407098"/>
                        <a:gd name="connsiteY1" fmla="*/ 387858 h 387858"/>
                        <a:gd name="connsiteX2" fmla="*/ 0 w 407098"/>
                        <a:gd name="connsiteY2" fmla="*/ 193929 h 387858"/>
                        <a:gd name="connsiteX3" fmla="*/ 203549 w 407098"/>
                        <a:gd name="connsiteY3" fmla="*/ 0 h 387858"/>
                        <a:gd name="connsiteX4" fmla="*/ 407099 w 407098"/>
                        <a:gd name="connsiteY4" fmla="*/ 193929 h 38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98" h="387858">
                          <a:moveTo>
                            <a:pt x="407099" y="193929"/>
                          </a:moveTo>
                          <a:cubicBezTo>
                            <a:pt x="407099" y="301033"/>
                            <a:pt x="315966" y="387858"/>
                            <a:pt x="203549" y="387858"/>
                          </a:cubicBezTo>
                          <a:cubicBezTo>
                            <a:pt x="91132" y="387858"/>
                            <a:pt x="0" y="301033"/>
                            <a:pt x="0" y="193929"/>
                          </a:cubicBezTo>
                          <a:cubicBezTo>
                            <a:pt x="0" y="86825"/>
                            <a:pt x="91132" y="0"/>
                            <a:pt x="203549" y="0"/>
                          </a:cubicBezTo>
                          <a:cubicBezTo>
                            <a:pt x="315967" y="0"/>
                            <a:pt x="407099" y="86825"/>
                            <a:pt x="407099" y="193929"/>
                          </a:cubicBezTo>
                          <a:close/>
                        </a:path>
                      </a:pathLst>
                    </a:custGeom>
                    <a:grpFill/>
                    <a:ln w="19050" cap="flat">
                      <a:solidFill>
                        <a:srgbClr val="FFFFFF"/>
                      </a:solidFill>
                      <a:prstDash val="solid"/>
                      <a:miter/>
                    </a:ln>
                  </p:spPr>
                  <p:txBody>
                    <a:bodyPr rtlCol="0" anchor="ctr"/>
                    <a:lstStyle/>
                    <a:p>
                      <a:pPr defTabSz="914355">
                        <a:defRPr/>
                      </a:pPr>
                      <a:endParaRPr lang="en-US" sz="400" kern="0">
                        <a:solidFill>
                          <a:srgbClr val="0F73C3"/>
                        </a:solidFill>
                        <a:cs typeface="+mn-cs"/>
                      </a:endParaRPr>
                    </a:p>
                  </p:txBody>
                </p:sp>
                <p:sp>
                  <p:nvSpPr>
                    <p:cNvPr id="63" name="Freeform: Shape 62">
                      <a:extLst>
                        <a:ext uri="{FF2B5EF4-FFF2-40B4-BE49-F238E27FC236}">
                          <a16:creationId xmlns:a16="http://schemas.microsoft.com/office/drawing/2014/main" id="{5CDDF93C-6DF2-74E4-4DD8-BCC094667AE8}"/>
                        </a:ext>
                      </a:extLst>
                    </p:cNvPr>
                    <p:cNvSpPr/>
                    <p:nvPr/>
                  </p:nvSpPr>
                  <p:spPr>
                    <a:xfrm>
                      <a:off x="6504893" y="1886309"/>
                      <a:ext cx="407098" cy="387858"/>
                    </a:xfrm>
                    <a:custGeom>
                      <a:avLst/>
                      <a:gdLst>
                        <a:gd name="connsiteX0" fmla="*/ 407099 w 407098"/>
                        <a:gd name="connsiteY0" fmla="*/ 193929 h 387858"/>
                        <a:gd name="connsiteX1" fmla="*/ 203549 w 407098"/>
                        <a:gd name="connsiteY1" fmla="*/ 387858 h 387858"/>
                        <a:gd name="connsiteX2" fmla="*/ 0 w 407098"/>
                        <a:gd name="connsiteY2" fmla="*/ 193929 h 387858"/>
                        <a:gd name="connsiteX3" fmla="*/ 203549 w 407098"/>
                        <a:gd name="connsiteY3" fmla="*/ 0 h 387858"/>
                        <a:gd name="connsiteX4" fmla="*/ 407099 w 407098"/>
                        <a:gd name="connsiteY4" fmla="*/ 193929 h 38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98" h="387858">
                          <a:moveTo>
                            <a:pt x="407099" y="193929"/>
                          </a:moveTo>
                          <a:cubicBezTo>
                            <a:pt x="407099" y="301033"/>
                            <a:pt x="315966" y="387858"/>
                            <a:pt x="203549" y="387858"/>
                          </a:cubicBezTo>
                          <a:cubicBezTo>
                            <a:pt x="91132" y="387858"/>
                            <a:pt x="0" y="301033"/>
                            <a:pt x="0" y="193929"/>
                          </a:cubicBezTo>
                          <a:cubicBezTo>
                            <a:pt x="0" y="86825"/>
                            <a:pt x="91132" y="0"/>
                            <a:pt x="203549" y="0"/>
                          </a:cubicBezTo>
                          <a:cubicBezTo>
                            <a:pt x="315967" y="0"/>
                            <a:pt x="407099" y="86825"/>
                            <a:pt x="407099" y="193929"/>
                          </a:cubicBezTo>
                          <a:close/>
                        </a:path>
                      </a:pathLst>
                    </a:custGeom>
                    <a:grpFill/>
                    <a:ln w="19050" cap="flat">
                      <a:solidFill>
                        <a:srgbClr val="FFFFFF"/>
                      </a:solidFill>
                      <a:prstDash val="solid"/>
                      <a:miter/>
                    </a:ln>
                  </p:spPr>
                  <p:txBody>
                    <a:bodyPr rtlCol="0" anchor="ctr"/>
                    <a:lstStyle/>
                    <a:p>
                      <a:pPr defTabSz="914355">
                        <a:defRPr/>
                      </a:pPr>
                      <a:endParaRPr lang="en-US" sz="400" kern="0">
                        <a:solidFill>
                          <a:srgbClr val="0F73C3"/>
                        </a:solidFill>
                        <a:cs typeface="+mn-cs"/>
                      </a:endParaRPr>
                    </a:p>
                  </p:txBody>
                </p:sp>
                <p:sp>
                  <p:nvSpPr>
                    <p:cNvPr id="64" name="Freeform: Shape 63">
                      <a:extLst>
                        <a:ext uri="{FF2B5EF4-FFF2-40B4-BE49-F238E27FC236}">
                          <a16:creationId xmlns:a16="http://schemas.microsoft.com/office/drawing/2014/main" id="{673E7B2F-2514-C7AE-55CC-8AFBA0379EB0}"/>
                        </a:ext>
                      </a:extLst>
                    </p:cNvPr>
                    <p:cNvSpPr/>
                    <p:nvPr/>
                  </p:nvSpPr>
                  <p:spPr>
                    <a:xfrm>
                      <a:off x="6164660" y="2274071"/>
                      <a:ext cx="543782" cy="9525"/>
                    </a:xfrm>
                    <a:custGeom>
                      <a:avLst/>
                      <a:gdLst>
                        <a:gd name="connsiteX0" fmla="*/ 0 w 543782"/>
                        <a:gd name="connsiteY0" fmla="*/ 0 h 9525"/>
                        <a:gd name="connsiteX1" fmla="*/ 543782 w 543782"/>
                        <a:gd name="connsiteY1" fmla="*/ 0 h 9525"/>
                      </a:gdLst>
                      <a:ahLst/>
                      <a:cxnLst>
                        <a:cxn ang="0">
                          <a:pos x="connsiteX0" y="connsiteY0"/>
                        </a:cxn>
                        <a:cxn ang="0">
                          <a:pos x="connsiteX1" y="connsiteY1"/>
                        </a:cxn>
                      </a:cxnLst>
                      <a:rect l="l" t="t" r="r" b="b"/>
                      <a:pathLst>
                        <a:path w="543782" h="9525">
                          <a:moveTo>
                            <a:pt x="0" y="0"/>
                          </a:moveTo>
                          <a:lnTo>
                            <a:pt x="543782" y="0"/>
                          </a:lnTo>
                        </a:path>
                      </a:pathLst>
                    </a:custGeom>
                    <a:grpFill/>
                    <a:ln w="19050" cap="flat">
                      <a:solidFill>
                        <a:srgbClr val="FFFFFF"/>
                      </a:solidFill>
                      <a:prstDash val="solid"/>
                      <a:miter/>
                    </a:ln>
                  </p:spPr>
                  <p:txBody>
                    <a:bodyPr rtlCol="0" anchor="ctr"/>
                    <a:lstStyle/>
                    <a:p>
                      <a:pPr defTabSz="914355">
                        <a:defRPr/>
                      </a:pPr>
                      <a:endParaRPr lang="en-US" sz="400" kern="0">
                        <a:solidFill>
                          <a:srgbClr val="0F73C3"/>
                        </a:solidFill>
                        <a:cs typeface="+mn-cs"/>
                      </a:endParaRPr>
                    </a:p>
                  </p:txBody>
                </p:sp>
              </p:grpSp>
            </p:grpSp>
            <p:grpSp>
              <p:nvGrpSpPr>
                <p:cNvPr id="44" name="Group 43">
                  <a:extLst>
                    <a:ext uri="{FF2B5EF4-FFF2-40B4-BE49-F238E27FC236}">
                      <a16:creationId xmlns:a16="http://schemas.microsoft.com/office/drawing/2014/main" id="{A07130F9-D6E4-D160-10AA-FE79BF03D83B}"/>
                    </a:ext>
                  </a:extLst>
                </p:cNvPr>
                <p:cNvGrpSpPr/>
                <p:nvPr/>
              </p:nvGrpSpPr>
              <p:grpSpPr>
                <a:xfrm>
                  <a:off x="2830243" y="2903102"/>
                  <a:ext cx="1309759" cy="1158430"/>
                  <a:chOff x="2798620" y="1501022"/>
                  <a:chExt cx="1309759" cy="1158430"/>
                </a:xfrm>
                <a:solidFill>
                  <a:srgbClr val="222222">
                    <a:lumMod val="50000"/>
                    <a:lumOff val="50000"/>
                  </a:srgbClr>
                </a:solidFill>
              </p:grpSpPr>
              <p:sp>
                <p:nvSpPr>
                  <p:cNvPr id="53" name="Freeform: Shape 52">
                    <a:extLst>
                      <a:ext uri="{FF2B5EF4-FFF2-40B4-BE49-F238E27FC236}">
                        <a16:creationId xmlns:a16="http://schemas.microsoft.com/office/drawing/2014/main" id="{AFB1BB87-385B-8D6C-68BC-DB84248F3DE0}"/>
                      </a:ext>
                    </a:extLst>
                  </p:cNvPr>
                  <p:cNvSpPr/>
                  <p:nvPr/>
                </p:nvSpPr>
                <p:spPr>
                  <a:xfrm>
                    <a:off x="2798620" y="1501022"/>
                    <a:ext cx="1216437" cy="1158430"/>
                  </a:xfrm>
                  <a:custGeom>
                    <a:avLst/>
                    <a:gdLst>
                      <a:gd name="connsiteX0" fmla="*/ 0 w 1216437"/>
                      <a:gd name="connsiteY0" fmla="*/ 0 h 1158430"/>
                      <a:gd name="connsiteX1" fmla="*/ 1216438 w 1216437"/>
                      <a:gd name="connsiteY1" fmla="*/ 0 h 1158430"/>
                      <a:gd name="connsiteX2" fmla="*/ 1216438 w 1216437"/>
                      <a:gd name="connsiteY2" fmla="*/ 1158431 h 1158430"/>
                      <a:gd name="connsiteX3" fmla="*/ 0 w 1216437"/>
                      <a:gd name="connsiteY3" fmla="*/ 1158431 h 1158430"/>
                    </a:gdLst>
                    <a:ahLst/>
                    <a:cxnLst>
                      <a:cxn ang="0">
                        <a:pos x="connsiteX0" y="connsiteY0"/>
                      </a:cxn>
                      <a:cxn ang="0">
                        <a:pos x="connsiteX1" y="connsiteY1"/>
                      </a:cxn>
                      <a:cxn ang="0">
                        <a:pos x="connsiteX2" y="connsiteY2"/>
                      </a:cxn>
                      <a:cxn ang="0">
                        <a:pos x="connsiteX3" y="connsiteY3"/>
                      </a:cxn>
                    </a:cxnLst>
                    <a:rect l="l" t="t" r="r" b="b"/>
                    <a:pathLst>
                      <a:path w="1216437" h="1158430">
                        <a:moveTo>
                          <a:pt x="0" y="0"/>
                        </a:moveTo>
                        <a:lnTo>
                          <a:pt x="1216438" y="0"/>
                        </a:lnTo>
                        <a:lnTo>
                          <a:pt x="1216438" y="1158431"/>
                        </a:lnTo>
                        <a:lnTo>
                          <a:pt x="0" y="1158431"/>
                        </a:lnTo>
                        <a:close/>
                      </a:path>
                    </a:pathLst>
                  </a:custGeom>
                  <a:grp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54" name="Freeform: Shape 53">
                    <a:extLst>
                      <a:ext uri="{FF2B5EF4-FFF2-40B4-BE49-F238E27FC236}">
                        <a16:creationId xmlns:a16="http://schemas.microsoft.com/office/drawing/2014/main" id="{A6B28052-4A5A-6157-DD6D-98B75C8274F0}"/>
                      </a:ext>
                    </a:extLst>
                  </p:cNvPr>
                  <p:cNvSpPr/>
                  <p:nvPr/>
                </p:nvSpPr>
                <p:spPr>
                  <a:xfrm>
                    <a:off x="2798620" y="1948221"/>
                    <a:ext cx="1216437" cy="445293"/>
                  </a:xfrm>
                  <a:custGeom>
                    <a:avLst/>
                    <a:gdLst>
                      <a:gd name="connsiteX0" fmla="*/ 0 w 1216437"/>
                      <a:gd name="connsiteY0" fmla="*/ 0 h 445293"/>
                      <a:gd name="connsiteX1" fmla="*/ 1216438 w 1216437"/>
                      <a:gd name="connsiteY1" fmla="*/ 0 h 445293"/>
                      <a:gd name="connsiteX2" fmla="*/ 1216438 w 1216437"/>
                      <a:gd name="connsiteY2" fmla="*/ 445294 h 445293"/>
                      <a:gd name="connsiteX3" fmla="*/ 0 w 1216437"/>
                      <a:gd name="connsiteY3" fmla="*/ 445294 h 445293"/>
                    </a:gdLst>
                    <a:ahLst/>
                    <a:cxnLst>
                      <a:cxn ang="0">
                        <a:pos x="connsiteX0" y="connsiteY0"/>
                      </a:cxn>
                      <a:cxn ang="0">
                        <a:pos x="connsiteX1" y="connsiteY1"/>
                      </a:cxn>
                      <a:cxn ang="0">
                        <a:pos x="connsiteX2" y="connsiteY2"/>
                      </a:cxn>
                      <a:cxn ang="0">
                        <a:pos x="connsiteX3" y="connsiteY3"/>
                      </a:cxn>
                    </a:cxnLst>
                    <a:rect l="l" t="t" r="r" b="b"/>
                    <a:pathLst>
                      <a:path w="1216437" h="445293">
                        <a:moveTo>
                          <a:pt x="0" y="0"/>
                        </a:moveTo>
                        <a:lnTo>
                          <a:pt x="1216438" y="0"/>
                        </a:lnTo>
                        <a:lnTo>
                          <a:pt x="1216438" y="445294"/>
                        </a:lnTo>
                        <a:lnTo>
                          <a:pt x="0" y="445294"/>
                        </a:lnTo>
                        <a:close/>
                      </a:path>
                    </a:pathLst>
                  </a:custGeom>
                  <a:grp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55" name="TextBox 54">
                    <a:extLst>
                      <a:ext uri="{FF2B5EF4-FFF2-40B4-BE49-F238E27FC236}">
                        <a16:creationId xmlns:a16="http://schemas.microsoft.com/office/drawing/2014/main" id="{BCEB604E-DE20-ABEF-A14B-B291948D95BD}"/>
                      </a:ext>
                    </a:extLst>
                  </p:cNvPr>
                  <p:cNvSpPr txBox="1"/>
                  <p:nvPr/>
                </p:nvSpPr>
                <p:spPr>
                  <a:xfrm>
                    <a:off x="2812249" y="1623253"/>
                    <a:ext cx="1296130" cy="891084"/>
                  </a:xfrm>
                  <a:prstGeom prst="rect">
                    <a:avLst/>
                  </a:prstGeom>
                  <a:noFill/>
                </p:spPr>
                <p:txBody>
                  <a:bodyPr wrap="none" rtlCol="0">
                    <a:spAutoFit/>
                  </a:bodyPr>
                  <a:lstStyle/>
                  <a:p>
                    <a:pPr algn="ctr" defTabSz="914355">
                      <a:defRPr/>
                    </a:pPr>
                    <a:r>
                      <a:rPr lang="en-US" sz="800" kern="0" dirty="0">
                        <a:solidFill>
                          <a:srgbClr val="FFFFFF"/>
                        </a:solidFill>
                        <a:latin typeface="Arial"/>
                        <a:cs typeface="Arial"/>
                        <a:sym typeface="Arial"/>
                        <a:rtl val="0"/>
                      </a:rPr>
                      <a:t>HDD / </a:t>
                    </a:r>
                  </a:p>
                  <a:p>
                    <a:pPr algn="ctr" defTabSz="914355">
                      <a:defRPr/>
                    </a:pPr>
                    <a:r>
                      <a:rPr lang="en-US" sz="800" kern="0" dirty="0">
                        <a:solidFill>
                          <a:srgbClr val="FFFFFF"/>
                        </a:solidFill>
                        <a:latin typeface="Arial"/>
                        <a:cs typeface="Arial"/>
                        <a:sym typeface="Arial"/>
                        <a:rtl val="0"/>
                      </a:rPr>
                      <a:t>NVMe</a:t>
                    </a:r>
                  </a:p>
                </p:txBody>
              </p:sp>
              <p:sp>
                <p:nvSpPr>
                  <p:cNvPr id="56" name="Freeform: Shape 55">
                    <a:extLst>
                      <a:ext uri="{FF2B5EF4-FFF2-40B4-BE49-F238E27FC236}">
                        <a16:creationId xmlns:a16="http://schemas.microsoft.com/office/drawing/2014/main" id="{DE91A802-A17E-E04B-68CA-BC842960D28A}"/>
                      </a:ext>
                    </a:extLst>
                  </p:cNvPr>
                  <p:cNvSpPr/>
                  <p:nvPr/>
                </p:nvSpPr>
                <p:spPr>
                  <a:xfrm>
                    <a:off x="2865866" y="1588462"/>
                    <a:ext cx="134493" cy="134493"/>
                  </a:xfrm>
                  <a:custGeom>
                    <a:avLst/>
                    <a:gdLst>
                      <a:gd name="connsiteX0" fmla="*/ 134493 w 134493"/>
                      <a:gd name="connsiteY0" fmla="*/ 67247 h 134493"/>
                      <a:gd name="connsiteX1" fmla="*/ 67247 w 134493"/>
                      <a:gd name="connsiteY1" fmla="*/ 134493 h 134493"/>
                      <a:gd name="connsiteX2" fmla="*/ 0 w 134493"/>
                      <a:gd name="connsiteY2" fmla="*/ 67247 h 134493"/>
                      <a:gd name="connsiteX3" fmla="*/ 67247 w 134493"/>
                      <a:gd name="connsiteY3" fmla="*/ 0 h 134493"/>
                      <a:gd name="connsiteX4" fmla="*/ 134493 w 134493"/>
                      <a:gd name="connsiteY4" fmla="*/ 67247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7"/>
                        </a:moveTo>
                        <a:cubicBezTo>
                          <a:pt x="134493" y="104386"/>
                          <a:pt x="104386" y="134493"/>
                          <a:pt x="67247" y="134493"/>
                        </a:cubicBezTo>
                        <a:cubicBezTo>
                          <a:pt x="30107" y="134493"/>
                          <a:pt x="0" y="104386"/>
                          <a:pt x="0" y="67247"/>
                        </a:cubicBezTo>
                        <a:cubicBezTo>
                          <a:pt x="0" y="30107"/>
                          <a:pt x="30107" y="0"/>
                          <a:pt x="67247" y="0"/>
                        </a:cubicBezTo>
                        <a:cubicBezTo>
                          <a:pt x="104386" y="0"/>
                          <a:pt x="134493" y="30107"/>
                          <a:pt x="134493" y="67247"/>
                        </a:cubicBezTo>
                        <a:close/>
                      </a:path>
                    </a:pathLst>
                  </a:custGeom>
                  <a:solidFill>
                    <a:srgbClr val="B0B9BF">
                      <a:lumMod val="5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57" name="Freeform: Shape 56">
                    <a:extLst>
                      <a:ext uri="{FF2B5EF4-FFF2-40B4-BE49-F238E27FC236}">
                        <a16:creationId xmlns:a16="http://schemas.microsoft.com/office/drawing/2014/main" id="{0B2FEF41-42CF-709E-9926-30BE623574D5}"/>
                      </a:ext>
                    </a:extLst>
                  </p:cNvPr>
                  <p:cNvSpPr/>
                  <p:nvPr/>
                </p:nvSpPr>
                <p:spPr>
                  <a:xfrm>
                    <a:off x="3811318" y="1588462"/>
                    <a:ext cx="134493" cy="134493"/>
                  </a:xfrm>
                  <a:custGeom>
                    <a:avLst/>
                    <a:gdLst>
                      <a:gd name="connsiteX0" fmla="*/ 134493 w 134493"/>
                      <a:gd name="connsiteY0" fmla="*/ 67247 h 134493"/>
                      <a:gd name="connsiteX1" fmla="*/ 67247 w 134493"/>
                      <a:gd name="connsiteY1" fmla="*/ 134493 h 134493"/>
                      <a:gd name="connsiteX2" fmla="*/ 0 w 134493"/>
                      <a:gd name="connsiteY2" fmla="*/ 67247 h 134493"/>
                      <a:gd name="connsiteX3" fmla="*/ 67247 w 134493"/>
                      <a:gd name="connsiteY3" fmla="*/ 0 h 134493"/>
                      <a:gd name="connsiteX4" fmla="*/ 134493 w 134493"/>
                      <a:gd name="connsiteY4" fmla="*/ 67247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7"/>
                        </a:moveTo>
                        <a:cubicBezTo>
                          <a:pt x="134493" y="104386"/>
                          <a:pt x="104386" y="134493"/>
                          <a:pt x="67247" y="134493"/>
                        </a:cubicBezTo>
                        <a:cubicBezTo>
                          <a:pt x="30107" y="134493"/>
                          <a:pt x="0" y="104386"/>
                          <a:pt x="0" y="67247"/>
                        </a:cubicBezTo>
                        <a:cubicBezTo>
                          <a:pt x="0" y="30107"/>
                          <a:pt x="30107" y="0"/>
                          <a:pt x="67247" y="0"/>
                        </a:cubicBezTo>
                        <a:cubicBezTo>
                          <a:pt x="104386" y="0"/>
                          <a:pt x="134493" y="30107"/>
                          <a:pt x="134493" y="67247"/>
                        </a:cubicBezTo>
                        <a:close/>
                      </a:path>
                    </a:pathLst>
                  </a:custGeom>
                  <a:solidFill>
                    <a:srgbClr val="B0B9BF">
                      <a:lumMod val="5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58" name="Freeform: Shape 57">
                    <a:extLst>
                      <a:ext uri="{FF2B5EF4-FFF2-40B4-BE49-F238E27FC236}">
                        <a16:creationId xmlns:a16="http://schemas.microsoft.com/office/drawing/2014/main" id="{C416CAFC-A584-C08F-81EC-10B9F6E7E747}"/>
                      </a:ext>
                    </a:extLst>
                  </p:cNvPr>
                  <p:cNvSpPr/>
                  <p:nvPr/>
                </p:nvSpPr>
                <p:spPr>
                  <a:xfrm>
                    <a:off x="2865866" y="2437520"/>
                    <a:ext cx="134493" cy="134493"/>
                  </a:xfrm>
                  <a:custGeom>
                    <a:avLst/>
                    <a:gdLst>
                      <a:gd name="connsiteX0" fmla="*/ 134493 w 134493"/>
                      <a:gd name="connsiteY0" fmla="*/ 67246 h 134493"/>
                      <a:gd name="connsiteX1" fmla="*/ 67247 w 134493"/>
                      <a:gd name="connsiteY1" fmla="*/ 134493 h 134493"/>
                      <a:gd name="connsiteX2" fmla="*/ 0 w 134493"/>
                      <a:gd name="connsiteY2" fmla="*/ 67246 h 134493"/>
                      <a:gd name="connsiteX3" fmla="*/ 67247 w 134493"/>
                      <a:gd name="connsiteY3" fmla="*/ 0 h 134493"/>
                      <a:gd name="connsiteX4" fmla="*/ 134493 w 134493"/>
                      <a:gd name="connsiteY4" fmla="*/ 67246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6"/>
                        </a:moveTo>
                        <a:cubicBezTo>
                          <a:pt x="134493" y="104386"/>
                          <a:pt x="104386" y="134493"/>
                          <a:pt x="67247" y="134493"/>
                        </a:cubicBezTo>
                        <a:cubicBezTo>
                          <a:pt x="30107" y="134493"/>
                          <a:pt x="0" y="104386"/>
                          <a:pt x="0" y="67246"/>
                        </a:cubicBezTo>
                        <a:cubicBezTo>
                          <a:pt x="0" y="30107"/>
                          <a:pt x="30107" y="0"/>
                          <a:pt x="67247" y="0"/>
                        </a:cubicBezTo>
                        <a:cubicBezTo>
                          <a:pt x="104386" y="0"/>
                          <a:pt x="134493" y="30107"/>
                          <a:pt x="134493" y="67246"/>
                        </a:cubicBezTo>
                        <a:close/>
                      </a:path>
                    </a:pathLst>
                  </a:custGeom>
                  <a:solidFill>
                    <a:srgbClr val="B0B9BF">
                      <a:lumMod val="5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59" name="Freeform: Shape 58">
                    <a:extLst>
                      <a:ext uri="{FF2B5EF4-FFF2-40B4-BE49-F238E27FC236}">
                        <a16:creationId xmlns:a16="http://schemas.microsoft.com/office/drawing/2014/main" id="{44D27B68-78C0-6929-23E8-1BEAB9F27514}"/>
                      </a:ext>
                    </a:extLst>
                  </p:cNvPr>
                  <p:cNvSpPr/>
                  <p:nvPr/>
                </p:nvSpPr>
                <p:spPr>
                  <a:xfrm>
                    <a:off x="3811318" y="2437520"/>
                    <a:ext cx="134493" cy="134493"/>
                  </a:xfrm>
                  <a:custGeom>
                    <a:avLst/>
                    <a:gdLst>
                      <a:gd name="connsiteX0" fmla="*/ 134493 w 134493"/>
                      <a:gd name="connsiteY0" fmla="*/ 67246 h 134493"/>
                      <a:gd name="connsiteX1" fmla="*/ 67247 w 134493"/>
                      <a:gd name="connsiteY1" fmla="*/ 134493 h 134493"/>
                      <a:gd name="connsiteX2" fmla="*/ 0 w 134493"/>
                      <a:gd name="connsiteY2" fmla="*/ 67246 h 134493"/>
                      <a:gd name="connsiteX3" fmla="*/ 67247 w 134493"/>
                      <a:gd name="connsiteY3" fmla="*/ 0 h 134493"/>
                      <a:gd name="connsiteX4" fmla="*/ 134493 w 134493"/>
                      <a:gd name="connsiteY4" fmla="*/ 67246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6"/>
                        </a:moveTo>
                        <a:cubicBezTo>
                          <a:pt x="134493" y="104386"/>
                          <a:pt x="104386" y="134493"/>
                          <a:pt x="67247" y="134493"/>
                        </a:cubicBezTo>
                        <a:cubicBezTo>
                          <a:pt x="30107" y="134493"/>
                          <a:pt x="0" y="104386"/>
                          <a:pt x="0" y="67246"/>
                        </a:cubicBezTo>
                        <a:cubicBezTo>
                          <a:pt x="0" y="30107"/>
                          <a:pt x="30107" y="0"/>
                          <a:pt x="67247" y="0"/>
                        </a:cubicBezTo>
                        <a:cubicBezTo>
                          <a:pt x="104386" y="0"/>
                          <a:pt x="134493" y="30107"/>
                          <a:pt x="134493" y="67246"/>
                        </a:cubicBezTo>
                        <a:close/>
                      </a:path>
                    </a:pathLst>
                  </a:custGeom>
                  <a:solidFill>
                    <a:srgbClr val="B0B9BF">
                      <a:lumMod val="5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grpSp>
            <p:grpSp>
              <p:nvGrpSpPr>
                <p:cNvPr id="45" name="Group 44">
                  <a:extLst>
                    <a:ext uri="{FF2B5EF4-FFF2-40B4-BE49-F238E27FC236}">
                      <a16:creationId xmlns:a16="http://schemas.microsoft.com/office/drawing/2014/main" id="{9D4B7775-D086-F3A7-ED57-38D05DD05D31}"/>
                    </a:ext>
                  </a:extLst>
                </p:cNvPr>
                <p:cNvGrpSpPr/>
                <p:nvPr/>
              </p:nvGrpSpPr>
              <p:grpSpPr>
                <a:xfrm>
                  <a:off x="1477020" y="2902079"/>
                  <a:ext cx="1325026" cy="1158430"/>
                  <a:chOff x="2735880" y="1501022"/>
                  <a:chExt cx="1325026" cy="1158430"/>
                </a:xfrm>
                <a:solidFill>
                  <a:srgbClr val="B0B9BF"/>
                </a:solidFill>
              </p:grpSpPr>
              <p:sp>
                <p:nvSpPr>
                  <p:cNvPr id="46" name="Freeform: Shape 45">
                    <a:extLst>
                      <a:ext uri="{FF2B5EF4-FFF2-40B4-BE49-F238E27FC236}">
                        <a16:creationId xmlns:a16="http://schemas.microsoft.com/office/drawing/2014/main" id="{85D84F78-1F1E-E262-EDA3-7080E1544185}"/>
                      </a:ext>
                    </a:extLst>
                  </p:cNvPr>
                  <p:cNvSpPr/>
                  <p:nvPr/>
                </p:nvSpPr>
                <p:spPr>
                  <a:xfrm>
                    <a:off x="2798620" y="1501022"/>
                    <a:ext cx="1216437" cy="1158430"/>
                  </a:xfrm>
                  <a:custGeom>
                    <a:avLst/>
                    <a:gdLst>
                      <a:gd name="connsiteX0" fmla="*/ 0 w 1216437"/>
                      <a:gd name="connsiteY0" fmla="*/ 0 h 1158430"/>
                      <a:gd name="connsiteX1" fmla="*/ 1216438 w 1216437"/>
                      <a:gd name="connsiteY1" fmla="*/ 0 h 1158430"/>
                      <a:gd name="connsiteX2" fmla="*/ 1216438 w 1216437"/>
                      <a:gd name="connsiteY2" fmla="*/ 1158431 h 1158430"/>
                      <a:gd name="connsiteX3" fmla="*/ 0 w 1216437"/>
                      <a:gd name="connsiteY3" fmla="*/ 1158431 h 1158430"/>
                    </a:gdLst>
                    <a:ahLst/>
                    <a:cxnLst>
                      <a:cxn ang="0">
                        <a:pos x="connsiteX0" y="connsiteY0"/>
                      </a:cxn>
                      <a:cxn ang="0">
                        <a:pos x="connsiteX1" y="connsiteY1"/>
                      </a:cxn>
                      <a:cxn ang="0">
                        <a:pos x="connsiteX2" y="connsiteY2"/>
                      </a:cxn>
                      <a:cxn ang="0">
                        <a:pos x="connsiteX3" y="connsiteY3"/>
                      </a:cxn>
                    </a:cxnLst>
                    <a:rect l="l" t="t" r="r" b="b"/>
                    <a:pathLst>
                      <a:path w="1216437" h="1158430">
                        <a:moveTo>
                          <a:pt x="0" y="0"/>
                        </a:moveTo>
                        <a:lnTo>
                          <a:pt x="1216438" y="0"/>
                        </a:lnTo>
                        <a:lnTo>
                          <a:pt x="1216438" y="1158431"/>
                        </a:lnTo>
                        <a:lnTo>
                          <a:pt x="0" y="1158431"/>
                        </a:lnTo>
                        <a:close/>
                      </a:path>
                    </a:pathLst>
                  </a:custGeom>
                  <a:grp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47" name="Freeform: Shape 46">
                    <a:extLst>
                      <a:ext uri="{FF2B5EF4-FFF2-40B4-BE49-F238E27FC236}">
                        <a16:creationId xmlns:a16="http://schemas.microsoft.com/office/drawing/2014/main" id="{BC5E10F8-59EF-024D-637E-7FE411AF8BA7}"/>
                      </a:ext>
                    </a:extLst>
                  </p:cNvPr>
                  <p:cNvSpPr/>
                  <p:nvPr/>
                </p:nvSpPr>
                <p:spPr>
                  <a:xfrm>
                    <a:off x="2798620" y="1948221"/>
                    <a:ext cx="1216437" cy="445293"/>
                  </a:xfrm>
                  <a:custGeom>
                    <a:avLst/>
                    <a:gdLst>
                      <a:gd name="connsiteX0" fmla="*/ 0 w 1216437"/>
                      <a:gd name="connsiteY0" fmla="*/ 0 h 445293"/>
                      <a:gd name="connsiteX1" fmla="*/ 1216438 w 1216437"/>
                      <a:gd name="connsiteY1" fmla="*/ 0 h 445293"/>
                      <a:gd name="connsiteX2" fmla="*/ 1216438 w 1216437"/>
                      <a:gd name="connsiteY2" fmla="*/ 445294 h 445293"/>
                      <a:gd name="connsiteX3" fmla="*/ 0 w 1216437"/>
                      <a:gd name="connsiteY3" fmla="*/ 445294 h 445293"/>
                    </a:gdLst>
                    <a:ahLst/>
                    <a:cxnLst>
                      <a:cxn ang="0">
                        <a:pos x="connsiteX0" y="connsiteY0"/>
                      </a:cxn>
                      <a:cxn ang="0">
                        <a:pos x="connsiteX1" y="connsiteY1"/>
                      </a:cxn>
                      <a:cxn ang="0">
                        <a:pos x="connsiteX2" y="connsiteY2"/>
                      </a:cxn>
                      <a:cxn ang="0">
                        <a:pos x="connsiteX3" y="connsiteY3"/>
                      </a:cxn>
                    </a:cxnLst>
                    <a:rect l="l" t="t" r="r" b="b"/>
                    <a:pathLst>
                      <a:path w="1216437" h="445293">
                        <a:moveTo>
                          <a:pt x="0" y="0"/>
                        </a:moveTo>
                        <a:lnTo>
                          <a:pt x="1216438" y="0"/>
                        </a:lnTo>
                        <a:lnTo>
                          <a:pt x="1216438" y="445294"/>
                        </a:lnTo>
                        <a:lnTo>
                          <a:pt x="0" y="445294"/>
                        </a:lnTo>
                        <a:close/>
                      </a:path>
                    </a:pathLst>
                  </a:custGeom>
                  <a:grp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48" name="TextBox 47">
                    <a:extLst>
                      <a:ext uri="{FF2B5EF4-FFF2-40B4-BE49-F238E27FC236}">
                        <a16:creationId xmlns:a16="http://schemas.microsoft.com/office/drawing/2014/main" id="{4EBED8F1-0225-7210-432C-CFB1FC2BBDFE}"/>
                      </a:ext>
                    </a:extLst>
                  </p:cNvPr>
                  <p:cNvSpPr txBox="1"/>
                  <p:nvPr/>
                </p:nvSpPr>
                <p:spPr>
                  <a:xfrm>
                    <a:off x="2735880" y="1801010"/>
                    <a:ext cx="1325026" cy="567055"/>
                  </a:xfrm>
                  <a:prstGeom prst="rect">
                    <a:avLst/>
                  </a:prstGeom>
                  <a:noFill/>
                </p:spPr>
                <p:txBody>
                  <a:bodyPr wrap="square" rtlCol="0">
                    <a:spAutoFit/>
                  </a:bodyPr>
                  <a:lstStyle/>
                  <a:p>
                    <a:pPr algn="ctr" defTabSz="914355">
                      <a:defRPr/>
                    </a:pPr>
                    <a:r>
                      <a:rPr lang="en-US" sz="800" kern="0" dirty="0">
                        <a:solidFill>
                          <a:srgbClr val="FFFFFF"/>
                        </a:solidFill>
                        <a:latin typeface="Arial"/>
                        <a:cs typeface="Arial"/>
                        <a:sym typeface="Arial"/>
                        <a:rtl val="0"/>
                      </a:rPr>
                      <a:t>NVMe</a:t>
                    </a:r>
                    <a:endParaRPr lang="en-US" sz="700" kern="0" dirty="0">
                      <a:solidFill>
                        <a:srgbClr val="FFFFFF"/>
                      </a:solidFill>
                      <a:latin typeface="Arial"/>
                      <a:cs typeface="Arial"/>
                      <a:sym typeface="Arial"/>
                      <a:rtl val="0"/>
                    </a:endParaRPr>
                  </a:p>
                </p:txBody>
              </p:sp>
              <p:sp>
                <p:nvSpPr>
                  <p:cNvPr id="49" name="Freeform: Shape 48">
                    <a:extLst>
                      <a:ext uri="{FF2B5EF4-FFF2-40B4-BE49-F238E27FC236}">
                        <a16:creationId xmlns:a16="http://schemas.microsoft.com/office/drawing/2014/main" id="{AEE1FCAC-7BE6-26E9-3298-B6009609FE30}"/>
                      </a:ext>
                    </a:extLst>
                  </p:cNvPr>
                  <p:cNvSpPr/>
                  <p:nvPr/>
                </p:nvSpPr>
                <p:spPr>
                  <a:xfrm>
                    <a:off x="2865866" y="1588462"/>
                    <a:ext cx="134493" cy="134493"/>
                  </a:xfrm>
                  <a:custGeom>
                    <a:avLst/>
                    <a:gdLst>
                      <a:gd name="connsiteX0" fmla="*/ 134493 w 134493"/>
                      <a:gd name="connsiteY0" fmla="*/ 67247 h 134493"/>
                      <a:gd name="connsiteX1" fmla="*/ 67247 w 134493"/>
                      <a:gd name="connsiteY1" fmla="*/ 134493 h 134493"/>
                      <a:gd name="connsiteX2" fmla="*/ 0 w 134493"/>
                      <a:gd name="connsiteY2" fmla="*/ 67247 h 134493"/>
                      <a:gd name="connsiteX3" fmla="*/ 67247 w 134493"/>
                      <a:gd name="connsiteY3" fmla="*/ 0 h 134493"/>
                      <a:gd name="connsiteX4" fmla="*/ 134493 w 134493"/>
                      <a:gd name="connsiteY4" fmla="*/ 67247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7"/>
                        </a:moveTo>
                        <a:cubicBezTo>
                          <a:pt x="134493" y="104386"/>
                          <a:pt x="104386" y="134493"/>
                          <a:pt x="67247" y="134493"/>
                        </a:cubicBezTo>
                        <a:cubicBezTo>
                          <a:pt x="30107" y="134493"/>
                          <a:pt x="0" y="104386"/>
                          <a:pt x="0" y="67247"/>
                        </a:cubicBezTo>
                        <a:cubicBezTo>
                          <a:pt x="0" y="30107"/>
                          <a:pt x="30107" y="0"/>
                          <a:pt x="67247" y="0"/>
                        </a:cubicBezTo>
                        <a:cubicBezTo>
                          <a:pt x="104386" y="0"/>
                          <a:pt x="134493" y="30107"/>
                          <a:pt x="134493" y="67247"/>
                        </a:cubicBezTo>
                        <a:close/>
                      </a:path>
                    </a:pathLst>
                  </a:custGeom>
                  <a:solidFill>
                    <a:srgbClr val="B0B9BF">
                      <a:lumMod val="60000"/>
                      <a:lumOff val="4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50" name="Freeform: Shape 49">
                    <a:extLst>
                      <a:ext uri="{FF2B5EF4-FFF2-40B4-BE49-F238E27FC236}">
                        <a16:creationId xmlns:a16="http://schemas.microsoft.com/office/drawing/2014/main" id="{0CDF27AB-2E3E-DD38-78AB-A9156D94977A}"/>
                      </a:ext>
                    </a:extLst>
                  </p:cNvPr>
                  <p:cNvSpPr/>
                  <p:nvPr/>
                </p:nvSpPr>
                <p:spPr>
                  <a:xfrm>
                    <a:off x="3811318" y="1588462"/>
                    <a:ext cx="134493" cy="134493"/>
                  </a:xfrm>
                  <a:custGeom>
                    <a:avLst/>
                    <a:gdLst>
                      <a:gd name="connsiteX0" fmla="*/ 134493 w 134493"/>
                      <a:gd name="connsiteY0" fmla="*/ 67247 h 134493"/>
                      <a:gd name="connsiteX1" fmla="*/ 67247 w 134493"/>
                      <a:gd name="connsiteY1" fmla="*/ 134493 h 134493"/>
                      <a:gd name="connsiteX2" fmla="*/ 0 w 134493"/>
                      <a:gd name="connsiteY2" fmla="*/ 67247 h 134493"/>
                      <a:gd name="connsiteX3" fmla="*/ 67247 w 134493"/>
                      <a:gd name="connsiteY3" fmla="*/ 0 h 134493"/>
                      <a:gd name="connsiteX4" fmla="*/ 134493 w 134493"/>
                      <a:gd name="connsiteY4" fmla="*/ 67247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7"/>
                        </a:moveTo>
                        <a:cubicBezTo>
                          <a:pt x="134493" y="104386"/>
                          <a:pt x="104386" y="134493"/>
                          <a:pt x="67247" y="134493"/>
                        </a:cubicBezTo>
                        <a:cubicBezTo>
                          <a:pt x="30107" y="134493"/>
                          <a:pt x="0" y="104386"/>
                          <a:pt x="0" y="67247"/>
                        </a:cubicBezTo>
                        <a:cubicBezTo>
                          <a:pt x="0" y="30107"/>
                          <a:pt x="30107" y="0"/>
                          <a:pt x="67247" y="0"/>
                        </a:cubicBezTo>
                        <a:cubicBezTo>
                          <a:pt x="104386" y="0"/>
                          <a:pt x="134493" y="30107"/>
                          <a:pt x="134493" y="67247"/>
                        </a:cubicBezTo>
                        <a:close/>
                      </a:path>
                    </a:pathLst>
                  </a:custGeom>
                  <a:solidFill>
                    <a:srgbClr val="B0B9BF">
                      <a:lumMod val="60000"/>
                      <a:lumOff val="4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51" name="Freeform: Shape 50">
                    <a:extLst>
                      <a:ext uri="{FF2B5EF4-FFF2-40B4-BE49-F238E27FC236}">
                        <a16:creationId xmlns:a16="http://schemas.microsoft.com/office/drawing/2014/main" id="{165C0578-95EE-2464-6A1E-04336AA9694A}"/>
                      </a:ext>
                    </a:extLst>
                  </p:cNvPr>
                  <p:cNvSpPr/>
                  <p:nvPr/>
                </p:nvSpPr>
                <p:spPr>
                  <a:xfrm>
                    <a:off x="2865866" y="2437520"/>
                    <a:ext cx="134493" cy="134493"/>
                  </a:xfrm>
                  <a:custGeom>
                    <a:avLst/>
                    <a:gdLst>
                      <a:gd name="connsiteX0" fmla="*/ 134493 w 134493"/>
                      <a:gd name="connsiteY0" fmla="*/ 67246 h 134493"/>
                      <a:gd name="connsiteX1" fmla="*/ 67247 w 134493"/>
                      <a:gd name="connsiteY1" fmla="*/ 134493 h 134493"/>
                      <a:gd name="connsiteX2" fmla="*/ 0 w 134493"/>
                      <a:gd name="connsiteY2" fmla="*/ 67246 h 134493"/>
                      <a:gd name="connsiteX3" fmla="*/ 67247 w 134493"/>
                      <a:gd name="connsiteY3" fmla="*/ 0 h 134493"/>
                      <a:gd name="connsiteX4" fmla="*/ 134493 w 134493"/>
                      <a:gd name="connsiteY4" fmla="*/ 67246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6"/>
                        </a:moveTo>
                        <a:cubicBezTo>
                          <a:pt x="134493" y="104386"/>
                          <a:pt x="104386" y="134493"/>
                          <a:pt x="67247" y="134493"/>
                        </a:cubicBezTo>
                        <a:cubicBezTo>
                          <a:pt x="30107" y="134493"/>
                          <a:pt x="0" y="104386"/>
                          <a:pt x="0" y="67246"/>
                        </a:cubicBezTo>
                        <a:cubicBezTo>
                          <a:pt x="0" y="30107"/>
                          <a:pt x="30107" y="0"/>
                          <a:pt x="67247" y="0"/>
                        </a:cubicBezTo>
                        <a:cubicBezTo>
                          <a:pt x="104386" y="0"/>
                          <a:pt x="134493" y="30107"/>
                          <a:pt x="134493" y="67246"/>
                        </a:cubicBezTo>
                        <a:close/>
                      </a:path>
                    </a:pathLst>
                  </a:custGeom>
                  <a:solidFill>
                    <a:srgbClr val="B0B9BF">
                      <a:lumMod val="60000"/>
                      <a:lumOff val="4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sp>
                <p:nvSpPr>
                  <p:cNvPr id="52" name="Freeform: Shape 51">
                    <a:extLst>
                      <a:ext uri="{FF2B5EF4-FFF2-40B4-BE49-F238E27FC236}">
                        <a16:creationId xmlns:a16="http://schemas.microsoft.com/office/drawing/2014/main" id="{AFD3E095-B859-2CC8-8B98-35D7A1CBFAB8}"/>
                      </a:ext>
                    </a:extLst>
                  </p:cNvPr>
                  <p:cNvSpPr/>
                  <p:nvPr/>
                </p:nvSpPr>
                <p:spPr>
                  <a:xfrm>
                    <a:off x="3811318" y="2437520"/>
                    <a:ext cx="134493" cy="134493"/>
                  </a:xfrm>
                  <a:custGeom>
                    <a:avLst/>
                    <a:gdLst>
                      <a:gd name="connsiteX0" fmla="*/ 134493 w 134493"/>
                      <a:gd name="connsiteY0" fmla="*/ 67246 h 134493"/>
                      <a:gd name="connsiteX1" fmla="*/ 67247 w 134493"/>
                      <a:gd name="connsiteY1" fmla="*/ 134493 h 134493"/>
                      <a:gd name="connsiteX2" fmla="*/ 0 w 134493"/>
                      <a:gd name="connsiteY2" fmla="*/ 67246 h 134493"/>
                      <a:gd name="connsiteX3" fmla="*/ 67247 w 134493"/>
                      <a:gd name="connsiteY3" fmla="*/ 0 h 134493"/>
                      <a:gd name="connsiteX4" fmla="*/ 134493 w 134493"/>
                      <a:gd name="connsiteY4" fmla="*/ 67246 h 13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 h="134493">
                        <a:moveTo>
                          <a:pt x="134493" y="67246"/>
                        </a:moveTo>
                        <a:cubicBezTo>
                          <a:pt x="134493" y="104386"/>
                          <a:pt x="104386" y="134493"/>
                          <a:pt x="67247" y="134493"/>
                        </a:cubicBezTo>
                        <a:cubicBezTo>
                          <a:pt x="30107" y="134493"/>
                          <a:pt x="0" y="104386"/>
                          <a:pt x="0" y="67246"/>
                        </a:cubicBezTo>
                        <a:cubicBezTo>
                          <a:pt x="0" y="30107"/>
                          <a:pt x="30107" y="0"/>
                          <a:pt x="67247" y="0"/>
                        </a:cubicBezTo>
                        <a:cubicBezTo>
                          <a:pt x="104386" y="0"/>
                          <a:pt x="134493" y="30107"/>
                          <a:pt x="134493" y="67246"/>
                        </a:cubicBezTo>
                        <a:close/>
                      </a:path>
                    </a:pathLst>
                  </a:custGeom>
                  <a:solidFill>
                    <a:srgbClr val="B0B9BF">
                      <a:lumMod val="60000"/>
                      <a:lumOff val="40000"/>
                    </a:srgbClr>
                  </a:solidFill>
                  <a:ln w="9525" cap="flat">
                    <a:noFill/>
                    <a:prstDash val="solid"/>
                    <a:miter/>
                  </a:ln>
                </p:spPr>
                <p:txBody>
                  <a:bodyPr rtlCol="0" anchor="ctr"/>
                  <a:lstStyle/>
                  <a:p>
                    <a:pPr defTabSz="914355">
                      <a:defRPr/>
                    </a:pPr>
                    <a:endParaRPr lang="en-US" sz="400" kern="0">
                      <a:solidFill>
                        <a:srgbClr val="0F73C3"/>
                      </a:solidFill>
                      <a:cs typeface="+mn-cs"/>
                    </a:endParaRPr>
                  </a:p>
                </p:txBody>
              </p:sp>
            </p:grpSp>
          </p:grpSp>
          <p:sp>
            <p:nvSpPr>
              <p:cNvPr id="40" name="TextBox 39">
                <a:extLst>
                  <a:ext uri="{FF2B5EF4-FFF2-40B4-BE49-F238E27FC236}">
                    <a16:creationId xmlns:a16="http://schemas.microsoft.com/office/drawing/2014/main" id="{4A6454B0-6A8C-CAA8-D013-9A04189816A4}"/>
                  </a:ext>
                </a:extLst>
              </p:cNvPr>
              <p:cNvSpPr txBox="1"/>
              <p:nvPr/>
            </p:nvSpPr>
            <p:spPr>
              <a:xfrm>
                <a:off x="6000882" y="6819401"/>
                <a:ext cx="597637" cy="289568"/>
              </a:xfrm>
              <a:prstGeom prst="rect">
                <a:avLst/>
              </a:prstGeom>
              <a:noFill/>
            </p:spPr>
            <p:txBody>
              <a:bodyPr wrap="none" rtlCol="0">
                <a:spAutoFit/>
              </a:bodyPr>
              <a:lstStyle/>
              <a:p>
                <a:pPr algn="ctr" defTabSz="914378"/>
                <a:r>
                  <a:rPr lang="en-US" sz="900" dirty="0">
                    <a:solidFill>
                      <a:srgbClr val="0F73C3"/>
                    </a:solidFill>
                    <a:cs typeface="+mn-cs"/>
                  </a:rPr>
                  <a:t>Active</a:t>
                </a:r>
              </a:p>
            </p:txBody>
          </p:sp>
          <p:sp>
            <p:nvSpPr>
              <p:cNvPr id="41" name="TextBox 40">
                <a:extLst>
                  <a:ext uri="{FF2B5EF4-FFF2-40B4-BE49-F238E27FC236}">
                    <a16:creationId xmlns:a16="http://schemas.microsoft.com/office/drawing/2014/main" id="{8E217EF2-6E45-C6FD-A040-2CD82EAE1A45}"/>
                  </a:ext>
                </a:extLst>
              </p:cNvPr>
              <p:cNvSpPr txBox="1"/>
              <p:nvPr/>
            </p:nvSpPr>
            <p:spPr>
              <a:xfrm>
                <a:off x="5402303" y="6819401"/>
                <a:ext cx="545355" cy="289568"/>
              </a:xfrm>
              <a:prstGeom prst="rect">
                <a:avLst/>
              </a:prstGeom>
              <a:noFill/>
            </p:spPr>
            <p:txBody>
              <a:bodyPr wrap="none" rtlCol="0">
                <a:spAutoFit/>
              </a:bodyPr>
              <a:lstStyle/>
              <a:p>
                <a:pPr algn="ctr" defTabSz="914378"/>
                <a:r>
                  <a:rPr lang="en-US" sz="900">
                    <a:solidFill>
                      <a:srgbClr val="0F73C3"/>
                    </a:solidFill>
                    <a:cs typeface="+mn-cs"/>
                  </a:rPr>
                  <a:t>Meta</a:t>
                </a:r>
              </a:p>
            </p:txBody>
          </p:sp>
          <p:sp>
            <p:nvSpPr>
              <p:cNvPr id="42" name="TextBox 41">
                <a:extLst>
                  <a:ext uri="{FF2B5EF4-FFF2-40B4-BE49-F238E27FC236}">
                    <a16:creationId xmlns:a16="http://schemas.microsoft.com/office/drawing/2014/main" id="{4C6E1538-C67B-06EC-6BDF-33FD7971B386}"/>
                  </a:ext>
                </a:extLst>
              </p:cNvPr>
              <p:cNvSpPr txBox="1"/>
              <p:nvPr/>
            </p:nvSpPr>
            <p:spPr>
              <a:xfrm>
                <a:off x="6693016" y="6819401"/>
                <a:ext cx="495083" cy="289568"/>
              </a:xfrm>
              <a:prstGeom prst="rect">
                <a:avLst/>
              </a:prstGeom>
              <a:noFill/>
            </p:spPr>
            <p:txBody>
              <a:bodyPr wrap="none" rtlCol="0">
                <a:spAutoFit/>
              </a:bodyPr>
              <a:lstStyle/>
              <a:p>
                <a:pPr algn="ctr" defTabSz="914378"/>
                <a:r>
                  <a:rPr lang="en-US" sz="900">
                    <a:solidFill>
                      <a:srgbClr val="0F73C3"/>
                    </a:solidFill>
                    <a:cs typeface="+mn-cs"/>
                  </a:rPr>
                  <a:t>Cold</a:t>
                </a:r>
              </a:p>
            </p:txBody>
          </p:sp>
        </p:grpSp>
      </p:grpSp>
      <p:sp>
        <p:nvSpPr>
          <p:cNvPr id="66" name="Graphic 3">
            <a:extLst>
              <a:ext uri="{FF2B5EF4-FFF2-40B4-BE49-F238E27FC236}">
                <a16:creationId xmlns:a16="http://schemas.microsoft.com/office/drawing/2014/main" id="{4848B7A0-EA02-D097-F953-670BBEDDBB90}"/>
              </a:ext>
            </a:extLst>
          </p:cNvPr>
          <p:cNvSpPr/>
          <p:nvPr/>
        </p:nvSpPr>
        <p:spPr>
          <a:xfrm>
            <a:off x="1826579" y="1867946"/>
            <a:ext cx="991777" cy="181716"/>
          </a:xfrm>
          <a:custGeom>
            <a:avLst/>
            <a:gdLst>
              <a:gd name="connsiteX0" fmla="*/ 0 w 1909685"/>
              <a:gd name="connsiteY0" fmla="*/ 0 h 1040096"/>
              <a:gd name="connsiteX1" fmla="*/ 1909686 w 1909685"/>
              <a:gd name="connsiteY1" fmla="*/ 0 h 1040096"/>
              <a:gd name="connsiteX2" fmla="*/ 1909686 w 1909685"/>
              <a:gd name="connsiteY2" fmla="*/ 1040097 h 1040096"/>
              <a:gd name="connsiteX3" fmla="*/ 0 w 1909685"/>
              <a:gd name="connsiteY3" fmla="*/ 1040097 h 1040096"/>
            </a:gdLst>
            <a:ahLst/>
            <a:cxnLst>
              <a:cxn ang="0">
                <a:pos x="connsiteX0" y="connsiteY0"/>
              </a:cxn>
              <a:cxn ang="0">
                <a:pos x="connsiteX1" y="connsiteY1"/>
              </a:cxn>
              <a:cxn ang="0">
                <a:pos x="connsiteX2" y="connsiteY2"/>
              </a:cxn>
              <a:cxn ang="0">
                <a:pos x="connsiteX3" y="connsiteY3"/>
              </a:cxn>
            </a:cxnLst>
            <a:rect l="l" t="t" r="r" b="b"/>
            <a:pathLst>
              <a:path w="1909685" h="1040096">
                <a:moveTo>
                  <a:pt x="0" y="0"/>
                </a:moveTo>
                <a:lnTo>
                  <a:pt x="1909686" y="0"/>
                </a:lnTo>
                <a:lnTo>
                  <a:pt x="1909686" y="1040097"/>
                </a:lnTo>
                <a:lnTo>
                  <a:pt x="0" y="1040097"/>
                </a:lnTo>
                <a:close/>
              </a:path>
            </a:pathLst>
          </a:custGeom>
          <a:noFill/>
          <a:ln w="7811" cap="flat">
            <a:noFill/>
            <a:prstDash val="solid"/>
            <a:miter/>
          </a:ln>
        </p:spPr>
        <p:txBody>
          <a:bodyPr lIns="45720" rIns="45720" rtlCol="0" anchor="ctr"/>
          <a:lstStyle/>
          <a:p>
            <a:pPr algn="ctr" defTabSz="914378"/>
            <a:r>
              <a:rPr lang="en-US" sz="1000" dirty="0">
                <a:solidFill>
                  <a:srgbClr val="0F73C3"/>
                </a:solidFill>
                <a:cs typeface="Arial" panose="020B0604020202020204" pitchFamily="34" charset="0"/>
              </a:rPr>
              <a:t>IAM</a:t>
            </a:r>
          </a:p>
        </p:txBody>
      </p:sp>
    </p:spTree>
    <p:extLst>
      <p:ext uri="{BB962C8B-B14F-4D97-AF65-F5344CB8AC3E}">
        <p14:creationId xmlns:p14="http://schemas.microsoft.com/office/powerpoint/2010/main" val="3272986942"/>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ABA61D-A1F8-4EEB-B1DD-A95554E532D1}"/>
              </a:ext>
            </a:extLst>
          </p:cNvPr>
          <p:cNvSpPr txBox="1"/>
          <p:nvPr/>
        </p:nvSpPr>
        <p:spPr>
          <a:xfrm>
            <a:off x="7381823" y="4940831"/>
            <a:ext cx="1766830" cy="184666"/>
          </a:xfrm>
          <a:prstGeom prst="rect">
            <a:avLst/>
          </a:prstGeom>
          <a:noFill/>
        </p:spPr>
        <p:txBody>
          <a:bodyPr wrap="none" rtlCol="0">
            <a:spAutoFit/>
          </a:bodyPr>
          <a:lstStyle/>
          <a:p>
            <a:pPr defTabSz="685800" fontAlgn="auto">
              <a:spcBef>
                <a:spcPts val="0"/>
              </a:spcBef>
              <a:spcAft>
                <a:spcPts val="0"/>
              </a:spcAft>
            </a:pPr>
            <a:r>
              <a:rPr lang="it-IT" sz="600" dirty="0">
                <a:solidFill>
                  <a:srgbClr val="000000"/>
                </a:solidFill>
                <a:latin typeface="Montserrat "/>
                <a:ea typeface="+mn-ea"/>
                <a:cs typeface="+mn-cs"/>
              </a:rPr>
              <a:t>Classificazione: documento confidenziale</a:t>
            </a:r>
            <a:endParaRPr lang="en-GB" sz="600" dirty="0" err="1">
              <a:solidFill>
                <a:srgbClr val="000000"/>
              </a:solidFill>
              <a:latin typeface="Montserrat "/>
              <a:ea typeface="+mn-ea"/>
              <a:cs typeface="+mn-cs"/>
            </a:endParaRPr>
          </a:p>
        </p:txBody>
      </p:sp>
    </p:spTree>
    <p:extLst>
      <p:ext uri="{BB962C8B-B14F-4D97-AF65-F5344CB8AC3E}">
        <p14:creationId xmlns:p14="http://schemas.microsoft.com/office/powerpoint/2010/main" val="3073627109"/>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B142A7-9DAD-4E2D-BF20-89AC430C5962}"/>
              </a:ext>
            </a:extLst>
          </p:cNvPr>
          <p:cNvSpPr>
            <a:spLocks noGrp="1"/>
          </p:cNvSpPr>
          <p:nvPr>
            <p:ph type="body" sz="quarter" idx="10"/>
          </p:nvPr>
        </p:nvSpPr>
        <p:spPr>
          <a:xfrm>
            <a:off x="765055" y="1340254"/>
            <a:ext cx="3217666" cy="2208973"/>
          </a:xfrm>
        </p:spPr>
        <p:txBody>
          <a:bodyPr/>
          <a:lstStyle/>
          <a:p>
            <a:pPr marL="0" indent="0">
              <a:buNone/>
            </a:pPr>
            <a:r>
              <a:rPr lang="en-US" sz="2000" b="1" dirty="0">
                <a:solidFill>
                  <a:schemeClr val="tx2">
                    <a:lumMod val="75000"/>
                    <a:lumOff val="25000"/>
                  </a:schemeClr>
                </a:solidFill>
                <a:latin typeface="Segoe UI" panose="020B0502040204020203" pitchFamily="34" charset="0"/>
              </a:rPr>
              <a:t>Archives and Data Management Systems </a:t>
            </a:r>
          </a:p>
          <a:p>
            <a:pPr marL="0" indent="0">
              <a:buNone/>
            </a:pPr>
            <a:r>
              <a:rPr lang="en-US" sz="2000" i="1" dirty="0">
                <a:solidFill>
                  <a:schemeClr val="tx2">
                    <a:lumMod val="75000"/>
                    <a:lumOff val="25000"/>
                  </a:schemeClr>
                </a:solidFill>
                <a:latin typeface="Segoe UI" panose="020B0502040204020203" pitchFamily="34" charset="0"/>
              </a:rPr>
              <a:t>in the Big Data Era</a:t>
            </a:r>
            <a:endParaRPr lang="en-US" sz="2000" i="1" dirty="0">
              <a:solidFill>
                <a:schemeClr val="tx2">
                  <a:lumMod val="75000"/>
                  <a:lumOff val="25000"/>
                </a:schemeClr>
              </a:solidFill>
            </a:endParaRPr>
          </a:p>
          <a:p>
            <a:endParaRPr lang="it-IT" dirty="0"/>
          </a:p>
        </p:txBody>
      </p:sp>
      <p:pic>
        <p:nvPicPr>
          <p:cNvPr id="6" name="Picture 5">
            <a:extLst>
              <a:ext uri="{FF2B5EF4-FFF2-40B4-BE49-F238E27FC236}">
                <a16:creationId xmlns:a16="http://schemas.microsoft.com/office/drawing/2014/main" id="{70028C83-84C1-40C3-86C0-FCE9B8A93CC3}"/>
              </a:ext>
            </a:extLst>
          </p:cNvPr>
          <p:cNvPicPr>
            <a:picLocks noChangeAspect="1"/>
          </p:cNvPicPr>
          <p:nvPr/>
        </p:nvPicPr>
        <p:blipFill>
          <a:blip r:embed="rId2"/>
          <a:stretch>
            <a:fillRect/>
          </a:stretch>
        </p:blipFill>
        <p:spPr>
          <a:xfrm>
            <a:off x="4777314" y="1955377"/>
            <a:ext cx="4132635" cy="1232746"/>
          </a:xfrm>
          <a:prstGeom prst="rect">
            <a:avLst/>
          </a:prstGeom>
        </p:spPr>
      </p:pic>
    </p:spTree>
    <p:extLst>
      <p:ext uri="{BB962C8B-B14F-4D97-AF65-F5344CB8AC3E}">
        <p14:creationId xmlns:p14="http://schemas.microsoft.com/office/powerpoint/2010/main" val="1640877413"/>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E3F81F-FDFA-48C7-9621-2F574E87BDB5}"/>
              </a:ext>
            </a:extLst>
          </p:cNvPr>
          <p:cNvSpPr txBox="1"/>
          <p:nvPr/>
        </p:nvSpPr>
        <p:spPr>
          <a:xfrm>
            <a:off x="773018" y="1936696"/>
            <a:ext cx="2561394" cy="523220"/>
          </a:xfrm>
          <a:prstGeom prst="rect">
            <a:avLst/>
          </a:prstGeom>
          <a:noFill/>
        </p:spPr>
        <p:txBody>
          <a:bodyPr wrap="square" rtlCol="0">
            <a:spAutoFit/>
          </a:bodyPr>
          <a:lstStyle/>
          <a:p>
            <a:pPr algn="ctr">
              <a:spcAft>
                <a:spcPts val="0"/>
              </a:spcAft>
            </a:pPr>
            <a:r>
              <a:rPr lang="en-US" sz="1600" b="1">
                <a:solidFill>
                  <a:schemeClr val="accent5"/>
                </a:solidFill>
              </a:rPr>
              <a:t>5 of 5 </a:t>
            </a:r>
          </a:p>
          <a:p>
            <a:pPr algn="ctr">
              <a:spcAft>
                <a:spcPts val="0"/>
              </a:spcAft>
            </a:pPr>
            <a:r>
              <a:rPr lang="en-US" sz="1200">
                <a:solidFill>
                  <a:schemeClr val="bg2">
                    <a:lumMod val="50000"/>
                  </a:schemeClr>
                </a:solidFill>
              </a:rPr>
              <a:t>Largest US Broadcasters</a:t>
            </a:r>
          </a:p>
        </p:txBody>
      </p:sp>
      <p:sp>
        <p:nvSpPr>
          <p:cNvPr id="55" name="TextBox 54">
            <a:extLst>
              <a:ext uri="{FF2B5EF4-FFF2-40B4-BE49-F238E27FC236}">
                <a16:creationId xmlns:a16="http://schemas.microsoft.com/office/drawing/2014/main" id="{F7C3E5C3-352C-4021-A417-F8281F130439}"/>
              </a:ext>
            </a:extLst>
          </p:cNvPr>
          <p:cNvSpPr txBox="1"/>
          <p:nvPr/>
        </p:nvSpPr>
        <p:spPr>
          <a:xfrm>
            <a:off x="5732303" y="1947908"/>
            <a:ext cx="2883214" cy="523220"/>
          </a:xfrm>
          <a:prstGeom prst="rect">
            <a:avLst/>
          </a:prstGeom>
          <a:noFill/>
        </p:spPr>
        <p:txBody>
          <a:bodyPr wrap="square" rtlCol="0">
            <a:spAutoFit/>
          </a:bodyPr>
          <a:lstStyle/>
          <a:p>
            <a:pPr algn="ctr">
              <a:spcAft>
                <a:spcPts val="0"/>
              </a:spcAft>
            </a:pPr>
            <a:r>
              <a:rPr lang="en-US" sz="1600" b="1" dirty="0">
                <a:solidFill>
                  <a:schemeClr val="accent5"/>
                </a:solidFill>
              </a:rPr>
              <a:t>5 of 5 </a:t>
            </a:r>
          </a:p>
          <a:p>
            <a:pPr algn="ctr">
              <a:spcAft>
                <a:spcPts val="0"/>
              </a:spcAft>
            </a:pPr>
            <a:r>
              <a:rPr lang="en-US" sz="1200" dirty="0">
                <a:solidFill>
                  <a:schemeClr val="bg2">
                    <a:lumMod val="50000"/>
                  </a:schemeClr>
                </a:solidFill>
              </a:rPr>
              <a:t>Largest Hyperscalers</a:t>
            </a:r>
          </a:p>
        </p:txBody>
      </p:sp>
      <p:sp>
        <p:nvSpPr>
          <p:cNvPr id="57" name="TextBox 56">
            <a:extLst>
              <a:ext uri="{FF2B5EF4-FFF2-40B4-BE49-F238E27FC236}">
                <a16:creationId xmlns:a16="http://schemas.microsoft.com/office/drawing/2014/main" id="{FDA5BD07-6C9A-4754-8525-CE760A5A4328}"/>
              </a:ext>
            </a:extLst>
          </p:cNvPr>
          <p:cNvSpPr txBox="1"/>
          <p:nvPr/>
        </p:nvSpPr>
        <p:spPr>
          <a:xfrm>
            <a:off x="3264695" y="1942474"/>
            <a:ext cx="2612493" cy="523220"/>
          </a:xfrm>
          <a:prstGeom prst="rect">
            <a:avLst/>
          </a:prstGeom>
          <a:noFill/>
        </p:spPr>
        <p:txBody>
          <a:bodyPr wrap="square" rtlCol="0">
            <a:spAutoFit/>
          </a:bodyPr>
          <a:lstStyle/>
          <a:p>
            <a:pPr algn="ctr">
              <a:spcAft>
                <a:spcPts val="0"/>
              </a:spcAft>
            </a:pPr>
            <a:r>
              <a:rPr lang="en-US" sz="1600" b="1">
                <a:solidFill>
                  <a:schemeClr val="accent5"/>
                </a:solidFill>
              </a:rPr>
              <a:t>4 of 5 </a:t>
            </a:r>
          </a:p>
          <a:p>
            <a:pPr algn="ctr">
              <a:spcAft>
                <a:spcPts val="0"/>
              </a:spcAft>
            </a:pPr>
            <a:r>
              <a:rPr lang="en-US" sz="1200">
                <a:solidFill>
                  <a:schemeClr val="bg2">
                    <a:lumMod val="50000"/>
                  </a:schemeClr>
                </a:solidFill>
              </a:rPr>
              <a:t>Largest US Public Transit Systems </a:t>
            </a:r>
          </a:p>
        </p:txBody>
      </p:sp>
      <p:sp>
        <p:nvSpPr>
          <p:cNvPr id="7" name="Title 6">
            <a:extLst>
              <a:ext uri="{FF2B5EF4-FFF2-40B4-BE49-F238E27FC236}">
                <a16:creationId xmlns:a16="http://schemas.microsoft.com/office/drawing/2014/main" id="{B7883082-30FE-4F7E-94E5-1E962334CB98}"/>
              </a:ext>
            </a:extLst>
          </p:cNvPr>
          <p:cNvSpPr>
            <a:spLocks noGrp="1"/>
          </p:cNvSpPr>
          <p:nvPr>
            <p:ph type="title"/>
          </p:nvPr>
        </p:nvSpPr>
        <p:spPr>
          <a:xfrm>
            <a:off x="365759" y="54864"/>
            <a:ext cx="8778241" cy="688086"/>
          </a:xfrm>
        </p:spPr>
        <p:txBody>
          <a:bodyPr/>
          <a:lstStyle/>
          <a:p>
            <a:r>
              <a:rPr lang="en-US" sz="3600" dirty="0">
                <a:solidFill>
                  <a:srgbClr val="682C86"/>
                </a:solidFill>
              </a:rPr>
              <a:t>Quantum Customers Include…</a:t>
            </a:r>
          </a:p>
        </p:txBody>
      </p:sp>
      <p:pic>
        <p:nvPicPr>
          <p:cNvPr id="45" name="image71.jpeg">
            <a:extLst>
              <a:ext uri="{FF2B5EF4-FFF2-40B4-BE49-F238E27FC236}">
                <a16:creationId xmlns:a16="http://schemas.microsoft.com/office/drawing/2014/main" id="{68AE89A7-20A0-464B-ABF6-B30F94F74E45}"/>
              </a:ext>
            </a:extLst>
          </p:cNvPr>
          <p:cNvPicPr/>
          <p:nvPr/>
        </p:nvPicPr>
        <p:blipFill>
          <a:blip r:embed="rId3">
            <a:duotone>
              <a:schemeClr val="bg2">
                <a:shade val="45000"/>
                <a:satMod val="135000"/>
              </a:schemeClr>
              <a:prstClr val="white"/>
            </a:duotone>
          </a:blip>
          <a:srcRect/>
          <a:stretch/>
        </p:blipFill>
        <p:spPr>
          <a:xfrm>
            <a:off x="709644" y="1470735"/>
            <a:ext cx="209663" cy="242370"/>
          </a:xfrm>
          <a:prstGeom prst="rect">
            <a:avLst/>
          </a:prstGeom>
          <a:ln w="12700">
            <a:miter lim="400000"/>
          </a:ln>
        </p:spPr>
      </p:pic>
      <p:pic>
        <p:nvPicPr>
          <p:cNvPr id="46" name="Picture 22">
            <a:extLst>
              <a:ext uri="{FF2B5EF4-FFF2-40B4-BE49-F238E27FC236}">
                <a16:creationId xmlns:a16="http://schemas.microsoft.com/office/drawing/2014/main" id="{4F7E59CB-6094-4A81-876B-A96991256515}"/>
              </a:ext>
            </a:extLst>
          </p:cNvPr>
          <p:cNvPicPr>
            <a:picLocks noChangeAspect="1" noChangeArrowheads="1"/>
          </p:cNvPicPr>
          <p:nvPr/>
        </p:nvPicPr>
        <p:blipFill>
          <a:blip r:embed="rId4">
            <a:duotone>
              <a:schemeClr val="bg2">
                <a:shade val="45000"/>
                <a:satMod val="135000"/>
              </a:schemeClr>
              <a:prstClr val="white"/>
            </a:duotone>
          </a:blip>
          <a:srcRect/>
          <a:stretch/>
        </p:blipFill>
        <p:spPr bwMode="auto">
          <a:xfrm>
            <a:off x="2731032" y="1156689"/>
            <a:ext cx="256964" cy="25696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0">
            <a:extLst>
              <a:ext uri="{FF2B5EF4-FFF2-40B4-BE49-F238E27FC236}">
                <a16:creationId xmlns:a16="http://schemas.microsoft.com/office/drawing/2014/main" id="{A80AC184-6DAA-44E0-A6D1-576AA061B36F}"/>
              </a:ext>
            </a:extLst>
          </p:cNvPr>
          <p:cNvPicPr>
            <a:picLocks noChangeAspect="1" noChangeArrowheads="1"/>
          </p:cNvPicPr>
          <p:nvPr/>
        </p:nvPicPr>
        <p:blipFill>
          <a:blip r:embed="rId5">
            <a:duotone>
              <a:schemeClr val="bg2">
                <a:shade val="45000"/>
                <a:satMod val="135000"/>
              </a:schemeClr>
              <a:prstClr val="white"/>
            </a:duotone>
          </a:blip>
          <a:srcRect/>
          <a:stretch/>
        </p:blipFill>
        <p:spPr bwMode="auto">
          <a:xfrm>
            <a:off x="1423434" y="1137557"/>
            <a:ext cx="631224" cy="295228"/>
          </a:xfrm>
          <a:prstGeom prst="rect">
            <a:avLst/>
          </a:prstGeom>
          <a:noFill/>
          <a:extLst>
            <a:ext uri="{909E8E84-426E-40DD-AFC4-6F175D3DCCD1}">
              <a14:hiddenFill xmlns:a14="http://schemas.microsoft.com/office/drawing/2010/main">
                <a:solidFill>
                  <a:srgbClr val="FFFFFF"/>
                </a:solidFill>
              </a14:hiddenFill>
            </a:ext>
          </a:extLst>
        </p:spPr>
      </p:pic>
      <p:pic>
        <p:nvPicPr>
          <p:cNvPr id="59" name="image85.png">
            <a:extLst>
              <a:ext uri="{FF2B5EF4-FFF2-40B4-BE49-F238E27FC236}">
                <a16:creationId xmlns:a16="http://schemas.microsoft.com/office/drawing/2014/main" id="{57E250BF-19AC-41F4-A38B-50C62AEF4D3D}"/>
              </a:ext>
            </a:extLst>
          </p:cNvPr>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252730" y="1200041"/>
            <a:ext cx="280230" cy="170261"/>
          </a:xfrm>
          <a:prstGeom prst="rect">
            <a:avLst/>
          </a:prstGeom>
          <a:ln w="12700">
            <a:miter lim="400000"/>
          </a:ln>
        </p:spPr>
      </p:pic>
      <p:pic>
        <p:nvPicPr>
          <p:cNvPr id="60" name="Picture 36">
            <a:extLst>
              <a:ext uri="{FF2B5EF4-FFF2-40B4-BE49-F238E27FC236}">
                <a16:creationId xmlns:a16="http://schemas.microsoft.com/office/drawing/2014/main" id="{B0B3AE16-88CE-41AA-8CB1-4AF2C4A662A5}"/>
              </a:ext>
            </a:extLst>
          </p:cNvPr>
          <p:cNvPicPr>
            <a:picLocks noChangeAspect="1" noChangeArrowheads="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bwMode="auto">
          <a:xfrm>
            <a:off x="1012548" y="1178764"/>
            <a:ext cx="212814" cy="21281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4">
            <a:extLst>
              <a:ext uri="{FF2B5EF4-FFF2-40B4-BE49-F238E27FC236}">
                <a16:creationId xmlns:a16="http://schemas.microsoft.com/office/drawing/2014/main" id="{E7417B5C-139D-489A-B045-496BD5518265}"/>
              </a:ext>
            </a:extLst>
          </p:cNvPr>
          <p:cNvPicPr>
            <a:picLocks noChangeAspect="1" noChangeArrowheads="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35839" y="1499090"/>
            <a:ext cx="206288" cy="1856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4">
            <a:extLst>
              <a:ext uri="{FF2B5EF4-FFF2-40B4-BE49-F238E27FC236}">
                <a16:creationId xmlns:a16="http://schemas.microsoft.com/office/drawing/2014/main" id="{10C226F3-B0DC-4004-8ABF-5C117AE80E7A}"/>
              </a:ext>
            </a:extLst>
          </p:cNvPr>
          <p:cNvPicPr>
            <a:picLocks noChangeAspect="1" noChangeArrowheads="1"/>
          </p:cNvPicPr>
          <p:nvPr/>
        </p:nvPicPr>
        <p:blipFill>
          <a:blip r:embed="rId9"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bwMode="auto">
          <a:xfrm>
            <a:off x="2538214" y="1474168"/>
            <a:ext cx="206434" cy="2355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A3D6FCCC-14DD-45EA-9F7F-7CEC60A0DAB5}"/>
              </a:ext>
            </a:extLst>
          </p:cNvPr>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18926" y="1241691"/>
            <a:ext cx="395550" cy="86960"/>
          </a:xfrm>
          <a:prstGeom prst="rect">
            <a:avLst/>
          </a:prstGeom>
        </p:spPr>
      </p:pic>
      <p:pic>
        <p:nvPicPr>
          <p:cNvPr id="64" name="Picture 22">
            <a:extLst>
              <a:ext uri="{FF2B5EF4-FFF2-40B4-BE49-F238E27FC236}">
                <a16:creationId xmlns:a16="http://schemas.microsoft.com/office/drawing/2014/main" id="{878DA1D7-0BEB-4809-AD71-17C822637230}"/>
              </a:ext>
            </a:extLst>
          </p:cNvPr>
          <p:cNvPicPr>
            <a:picLocks noChangeAspect="1" noChangeArrowheads="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bwMode="auto">
          <a:xfrm>
            <a:off x="1294537" y="1489701"/>
            <a:ext cx="173252" cy="20443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F3E5554B-6D3D-441D-AFA5-46A7A38E2C88}"/>
              </a:ext>
            </a:extLst>
          </p:cNvPr>
          <p:cNvPicPr>
            <a:picLocks noChangeAspect="1"/>
          </p:cNvPicPr>
          <p:nvPr/>
        </p:nvPicPr>
        <p:blipFill>
          <a:blip r:embed="rId12">
            <a:duotone>
              <a:schemeClr val="bg2">
                <a:shade val="45000"/>
                <a:satMod val="135000"/>
              </a:schemeClr>
              <a:prstClr val="white"/>
            </a:duotone>
          </a:blip>
          <a:srcRect/>
          <a:stretch/>
        </p:blipFill>
        <p:spPr>
          <a:xfrm>
            <a:off x="6883177" y="1511238"/>
            <a:ext cx="452070" cy="180828"/>
          </a:xfrm>
          <a:prstGeom prst="rect">
            <a:avLst/>
          </a:prstGeom>
        </p:spPr>
      </p:pic>
      <p:pic>
        <p:nvPicPr>
          <p:cNvPr id="66" name="Picture 65">
            <a:extLst>
              <a:ext uri="{FF2B5EF4-FFF2-40B4-BE49-F238E27FC236}">
                <a16:creationId xmlns:a16="http://schemas.microsoft.com/office/drawing/2014/main" id="{791D9C4B-61AB-4A7C-87E2-3BB7090F879A}"/>
              </a:ext>
            </a:extLst>
          </p:cNvPr>
          <p:cNvPicPr>
            <a:picLocks noChangeAspect="1"/>
          </p:cNvPicPr>
          <p:nvPr/>
        </p:nvPicPr>
        <p:blipFill>
          <a:blip r:embed="rId13">
            <a:duotone>
              <a:schemeClr val="bg2">
                <a:shade val="45000"/>
                <a:satMod val="135000"/>
              </a:schemeClr>
              <a:prstClr val="white"/>
            </a:duotone>
          </a:blip>
          <a:srcRect/>
          <a:stretch/>
        </p:blipFill>
        <p:spPr>
          <a:xfrm>
            <a:off x="8144940" y="1480382"/>
            <a:ext cx="436570" cy="242540"/>
          </a:xfrm>
          <a:prstGeom prst="rect">
            <a:avLst/>
          </a:prstGeom>
        </p:spPr>
      </p:pic>
      <p:pic>
        <p:nvPicPr>
          <p:cNvPr id="67" name="Picture 66">
            <a:extLst>
              <a:ext uri="{FF2B5EF4-FFF2-40B4-BE49-F238E27FC236}">
                <a16:creationId xmlns:a16="http://schemas.microsoft.com/office/drawing/2014/main" id="{D1DAD362-6698-42A2-9C2B-D1E3CC4E00E1}"/>
              </a:ext>
            </a:extLst>
          </p:cNvPr>
          <p:cNvPicPr>
            <a:picLocks noChangeAspect="1"/>
          </p:cNvPicPr>
          <p:nvPr/>
        </p:nvPicPr>
        <p:blipFill rotWithShape="1">
          <a:blip r:embed="rId14">
            <a:duotone>
              <a:schemeClr val="bg2">
                <a:shade val="45000"/>
                <a:satMod val="135000"/>
              </a:schemeClr>
              <a:prstClr val="white"/>
            </a:duotone>
          </a:blip>
          <a:srcRect l="21879" r="19882"/>
          <a:stretch/>
        </p:blipFill>
        <p:spPr>
          <a:xfrm>
            <a:off x="6047637" y="1160011"/>
            <a:ext cx="314240" cy="269784"/>
          </a:xfrm>
          <a:prstGeom prst="rect">
            <a:avLst/>
          </a:prstGeom>
        </p:spPr>
      </p:pic>
      <p:pic>
        <p:nvPicPr>
          <p:cNvPr id="68" name="Picture 52">
            <a:extLst>
              <a:ext uri="{FF2B5EF4-FFF2-40B4-BE49-F238E27FC236}">
                <a16:creationId xmlns:a16="http://schemas.microsoft.com/office/drawing/2014/main" id="{13002931-6ADE-4D1A-9313-057D8178B1CA}"/>
              </a:ext>
            </a:extLst>
          </p:cNvPr>
          <p:cNvPicPr>
            <a:picLocks noChangeAspect="1" noChangeArrowheads="1"/>
          </p:cNvPicPr>
          <p:nvPr/>
        </p:nvPicPr>
        <p:blipFill>
          <a:blip r:embed="rId15">
            <a:duotone>
              <a:schemeClr val="bg2">
                <a:shade val="45000"/>
                <a:satMod val="135000"/>
              </a:schemeClr>
              <a:prstClr val="white"/>
            </a:duotone>
          </a:blip>
          <a:srcRect/>
          <a:stretch/>
        </p:blipFill>
        <p:spPr bwMode="auto">
          <a:xfrm>
            <a:off x="7944306" y="1148279"/>
            <a:ext cx="329447" cy="29324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4">
            <a:extLst>
              <a:ext uri="{FF2B5EF4-FFF2-40B4-BE49-F238E27FC236}">
                <a16:creationId xmlns:a16="http://schemas.microsoft.com/office/drawing/2014/main" id="{DBCBA496-70FA-4D7E-91FA-D265834BD805}"/>
              </a:ext>
            </a:extLst>
          </p:cNvPr>
          <p:cNvPicPr>
            <a:picLocks noChangeAspect="1" noChangeArrowheads="1"/>
          </p:cNvPicPr>
          <p:nvPr/>
        </p:nvPicPr>
        <p:blipFill>
          <a:blip r:embed="rId16">
            <a:duotone>
              <a:schemeClr val="bg2">
                <a:shade val="45000"/>
                <a:satMod val="135000"/>
              </a:schemeClr>
              <a:prstClr val="white"/>
            </a:duotone>
          </a:blip>
          <a:srcRect/>
          <a:stretch/>
        </p:blipFill>
        <p:spPr bwMode="auto">
          <a:xfrm>
            <a:off x="7228713" y="1238130"/>
            <a:ext cx="483358" cy="11354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8">
            <a:extLst>
              <a:ext uri="{FF2B5EF4-FFF2-40B4-BE49-F238E27FC236}">
                <a16:creationId xmlns:a16="http://schemas.microsoft.com/office/drawing/2014/main" id="{0A547739-ACC2-4032-ADE4-9A736E3BB35A}"/>
              </a:ext>
            </a:extLst>
          </p:cNvPr>
          <p:cNvPicPr>
            <a:picLocks noChangeAspect="1" noChangeArrowheads="1"/>
          </p:cNvPicPr>
          <p:nvPr/>
        </p:nvPicPr>
        <p:blipFill>
          <a:blip r:embed="rId17">
            <a:duotone>
              <a:schemeClr val="bg2">
                <a:shade val="45000"/>
                <a:satMod val="135000"/>
              </a:schemeClr>
              <a:prstClr val="white"/>
            </a:duotone>
            <a:extLst>
              <a:ext uri="{96DAC541-7B7A-43D3-8B79-37D633B846F1}">
                <asvg:svgBlip xmlns:asvg="http://schemas.microsoft.com/office/drawing/2016/SVG/main" xmlns="" r:embed="rId18"/>
              </a:ext>
            </a:extLst>
          </a:blip>
          <a:srcRect/>
          <a:stretch/>
        </p:blipFill>
        <p:spPr bwMode="auto">
          <a:xfrm>
            <a:off x="8505986" y="1171132"/>
            <a:ext cx="247542" cy="247542"/>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2">
            <a:extLst>
              <a:ext uri="{FF2B5EF4-FFF2-40B4-BE49-F238E27FC236}">
                <a16:creationId xmlns:a16="http://schemas.microsoft.com/office/drawing/2014/main" id="{90B917C7-44F0-47DF-940B-5C487975AF07}"/>
              </a:ext>
            </a:extLst>
          </p:cNvPr>
          <p:cNvPicPr>
            <a:picLocks noChangeAspect="1" noChangeArrowheads="1"/>
          </p:cNvPicPr>
          <p:nvPr/>
        </p:nvPicPr>
        <p:blipFill rotWithShape="1">
          <a:blip r:embed="rId19">
            <a:duotone>
              <a:schemeClr val="bg2">
                <a:shade val="45000"/>
                <a:satMod val="135000"/>
              </a:schemeClr>
              <a:prstClr val="white"/>
            </a:duotone>
          </a:blip>
          <a:srcRect l="1" t="1" r="52305" b="33422"/>
          <a:stretch/>
        </p:blipFill>
        <p:spPr bwMode="auto">
          <a:xfrm>
            <a:off x="6284213" y="1502580"/>
            <a:ext cx="262053" cy="19814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C82E84F5-C8B6-4D97-B7CD-91194E9EE33B}"/>
              </a:ext>
            </a:extLst>
          </p:cNvPr>
          <p:cNvPicPr>
            <a:picLocks noChangeAspect="1"/>
          </p:cNvPicPr>
          <p:nvPr/>
        </p:nvPicPr>
        <p:blipFill>
          <a:blip r:embed="rId20">
            <a:duotone>
              <a:schemeClr val="bg2">
                <a:shade val="45000"/>
                <a:satMod val="135000"/>
              </a:schemeClr>
              <a:prstClr val="white"/>
            </a:duotone>
          </a:blip>
          <a:srcRect/>
          <a:stretch/>
        </p:blipFill>
        <p:spPr>
          <a:xfrm>
            <a:off x="7607733" y="1506596"/>
            <a:ext cx="374673" cy="190112"/>
          </a:xfrm>
          <a:prstGeom prst="rect">
            <a:avLst/>
          </a:prstGeom>
        </p:spPr>
      </p:pic>
      <p:pic>
        <p:nvPicPr>
          <p:cNvPr id="73" name="Picture 72" descr="A picture containing table, food, drawing&#10;&#10;Description automatically generated">
            <a:extLst>
              <a:ext uri="{FF2B5EF4-FFF2-40B4-BE49-F238E27FC236}">
                <a16:creationId xmlns:a16="http://schemas.microsoft.com/office/drawing/2014/main" id="{EF3DADB1-DC96-45B8-956F-373501EF84B3}"/>
              </a:ext>
            </a:extLst>
          </p:cNvPr>
          <p:cNvPicPr>
            <a:picLocks noChangeAspect="1"/>
          </p:cNvPicPr>
          <p:nvPr/>
        </p:nvPicPr>
        <p:blipFill>
          <a:blip r:embed="rId2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95502" y="1380453"/>
            <a:ext cx="523576" cy="442400"/>
          </a:xfrm>
          <a:prstGeom prst="rect">
            <a:avLst/>
          </a:prstGeom>
        </p:spPr>
      </p:pic>
      <p:pic>
        <p:nvPicPr>
          <p:cNvPr id="74" name="Picture 73" descr="Logo&#10;&#10;Description automatically generated">
            <a:extLst>
              <a:ext uri="{FF2B5EF4-FFF2-40B4-BE49-F238E27FC236}">
                <a16:creationId xmlns:a16="http://schemas.microsoft.com/office/drawing/2014/main" id="{6CC9F146-795B-45E0-88BC-AE453074D3FC}"/>
              </a:ext>
            </a:extLst>
          </p:cNvPr>
          <p:cNvPicPr>
            <a:picLocks noChangeAspect="1"/>
          </p:cNvPicPr>
          <p:nvPr/>
        </p:nvPicPr>
        <p:blipFill>
          <a:blip r:embed="rId2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1443" y="1102958"/>
            <a:ext cx="701969" cy="383890"/>
          </a:xfrm>
          <a:prstGeom prst="rect">
            <a:avLst/>
          </a:prstGeom>
        </p:spPr>
      </p:pic>
      <p:pic>
        <p:nvPicPr>
          <p:cNvPr id="75" name="Picture 74">
            <a:extLst>
              <a:ext uri="{FF2B5EF4-FFF2-40B4-BE49-F238E27FC236}">
                <a16:creationId xmlns:a16="http://schemas.microsoft.com/office/drawing/2014/main" id="{A838EAD5-2C71-4472-B8B7-84A25E8B5C0E}"/>
              </a:ext>
            </a:extLst>
          </p:cNvPr>
          <p:cNvPicPr>
            <a:picLocks noChangeAspect="1"/>
          </p:cNvPicPr>
          <p:nvPr/>
        </p:nvPicPr>
        <p:blipFill>
          <a:blip r:embed="rId2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450858" y="1537044"/>
            <a:ext cx="702628" cy="173460"/>
          </a:xfrm>
          <a:prstGeom prst="rect">
            <a:avLst/>
          </a:prstGeom>
        </p:spPr>
      </p:pic>
      <p:pic>
        <p:nvPicPr>
          <p:cNvPr id="76" name="Picture 2" descr="Chico Unified School District">
            <a:extLst>
              <a:ext uri="{FF2B5EF4-FFF2-40B4-BE49-F238E27FC236}">
                <a16:creationId xmlns:a16="http://schemas.microsoft.com/office/drawing/2014/main" id="{FCCEC385-6362-438B-B0D5-90C7F626ACF6}"/>
              </a:ext>
            </a:extLst>
          </p:cNvPr>
          <p:cNvPicPr>
            <a:picLocks noChangeAspect="1" noChangeArrowheads="1"/>
          </p:cNvPicPr>
          <p:nvPr/>
        </p:nvPicPr>
        <p:blipFill>
          <a:blip r:embed="rId2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39305" y="1153728"/>
            <a:ext cx="282350" cy="2823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61F9BD24-C97D-454E-AB1C-BF5B8A6745C8}"/>
              </a:ext>
            </a:extLst>
          </p:cNvPr>
          <p:cNvPicPr>
            <a:picLocks noChangeAspect="1"/>
          </p:cNvPicPr>
          <p:nvPr/>
        </p:nvPicPr>
        <p:blipFill>
          <a:blip r:embed="rId25">
            <a:duotone>
              <a:schemeClr val="bg2">
                <a:shade val="45000"/>
                <a:satMod val="135000"/>
              </a:schemeClr>
              <a:prstClr val="white"/>
            </a:duotone>
          </a:blip>
          <a:stretch>
            <a:fillRect/>
          </a:stretch>
        </p:blipFill>
        <p:spPr>
          <a:xfrm>
            <a:off x="4763200" y="1164709"/>
            <a:ext cx="260389" cy="260389"/>
          </a:xfrm>
          <a:prstGeom prst="rect">
            <a:avLst/>
          </a:prstGeom>
        </p:spPr>
      </p:pic>
      <p:pic>
        <p:nvPicPr>
          <p:cNvPr id="78" name="Picture 77">
            <a:extLst>
              <a:ext uri="{FF2B5EF4-FFF2-40B4-BE49-F238E27FC236}">
                <a16:creationId xmlns:a16="http://schemas.microsoft.com/office/drawing/2014/main" id="{48B7B85B-8BA3-496C-9A4E-901A55A595C5}"/>
              </a:ext>
            </a:extLst>
          </p:cNvPr>
          <p:cNvPicPr>
            <a:picLocks noChangeAspect="1"/>
          </p:cNvPicPr>
          <p:nvPr/>
        </p:nvPicPr>
        <p:blipFill>
          <a:blip r:embed="rId26">
            <a:duotone>
              <a:schemeClr val="bg2">
                <a:shade val="45000"/>
                <a:satMod val="135000"/>
              </a:schemeClr>
              <a:prstClr val="white"/>
            </a:duotone>
          </a:blip>
          <a:stretch>
            <a:fillRect/>
          </a:stretch>
        </p:blipFill>
        <p:spPr>
          <a:xfrm>
            <a:off x="4438118" y="1482599"/>
            <a:ext cx="282350" cy="282350"/>
          </a:xfrm>
          <a:prstGeom prst="rect">
            <a:avLst/>
          </a:prstGeom>
        </p:spPr>
      </p:pic>
      <p:pic>
        <p:nvPicPr>
          <p:cNvPr id="79" name="Picture 78">
            <a:extLst>
              <a:ext uri="{FF2B5EF4-FFF2-40B4-BE49-F238E27FC236}">
                <a16:creationId xmlns:a16="http://schemas.microsoft.com/office/drawing/2014/main" id="{EBA73686-D32B-44C0-82CA-3103434F9816}"/>
              </a:ext>
            </a:extLst>
          </p:cNvPr>
          <p:cNvPicPr>
            <a:picLocks noChangeAspect="1"/>
          </p:cNvPicPr>
          <p:nvPr/>
        </p:nvPicPr>
        <p:blipFill>
          <a:blip r:embed="rId27">
            <a:duotone>
              <a:schemeClr val="bg2">
                <a:shade val="45000"/>
                <a:satMod val="135000"/>
              </a:schemeClr>
              <a:prstClr val="white"/>
            </a:duotone>
          </a:blip>
          <a:stretch>
            <a:fillRect/>
          </a:stretch>
        </p:blipFill>
        <p:spPr>
          <a:xfrm>
            <a:off x="5293378" y="1136837"/>
            <a:ext cx="545375" cy="316133"/>
          </a:xfrm>
          <a:prstGeom prst="rect">
            <a:avLst/>
          </a:prstGeom>
        </p:spPr>
      </p:pic>
      <p:pic>
        <p:nvPicPr>
          <p:cNvPr id="37" name="Picture 2" descr="History of the NIH Logo | National Institutes of Health (NIH)">
            <a:extLst>
              <a:ext uri="{FF2B5EF4-FFF2-40B4-BE49-F238E27FC236}">
                <a16:creationId xmlns:a16="http://schemas.microsoft.com/office/drawing/2014/main" id="{DCEC2408-4439-4088-82ED-56E0D7D2BDAF}"/>
              </a:ext>
            </a:extLst>
          </p:cNvPr>
          <p:cNvPicPr>
            <a:picLocks noChangeAspect="1" noChangeArrowheads="1"/>
          </p:cNvPicPr>
          <p:nvPr/>
        </p:nvPicPr>
        <p:blipFill>
          <a:blip r:embed="rId2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11763" y="1145594"/>
            <a:ext cx="324420" cy="32442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46206809-1BA7-4B76-8A02-1D7B687806F1}"/>
              </a:ext>
            </a:extLst>
          </p:cNvPr>
          <p:cNvSpPr txBox="1"/>
          <p:nvPr/>
        </p:nvSpPr>
        <p:spPr>
          <a:xfrm>
            <a:off x="773018" y="2583134"/>
            <a:ext cx="2561394" cy="523220"/>
          </a:xfrm>
          <a:prstGeom prst="rect">
            <a:avLst/>
          </a:prstGeom>
          <a:noFill/>
        </p:spPr>
        <p:txBody>
          <a:bodyPr wrap="square" rtlCol="0">
            <a:spAutoFit/>
          </a:bodyPr>
          <a:lstStyle/>
          <a:p>
            <a:pPr algn="ctr">
              <a:spcAft>
                <a:spcPts val="0"/>
              </a:spcAft>
            </a:pPr>
            <a:r>
              <a:rPr lang="en-US" sz="1600" b="1">
                <a:solidFill>
                  <a:schemeClr val="accent5"/>
                </a:solidFill>
              </a:rPr>
              <a:t>The Largest </a:t>
            </a:r>
          </a:p>
          <a:p>
            <a:pPr algn="ctr">
              <a:spcAft>
                <a:spcPts val="0"/>
              </a:spcAft>
            </a:pPr>
            <a:r>
              <a:rPr lang="en-US" sz="1200">
                <a:solidFill>
                  <a:schemeClr val="bg2">
                    <a:lumMod val="50000"/>
                  </a:schemeClr>
                </a:solidFill>
              </a:rPr>
              <a:t>Media Companies</a:t>
            </a:r>
          </a:p>
        </p:txBody>
      </p:sp>
      <p:sp>
        <p:nvSpPr>
          <p:cNvPr id="40" name="TextBox 39">
            <a:extLst>
              <a:ext uri="{FF2B5EF4-FFF2-40B4-BE49-F238E27FC236}">
                <a16:creationId xmlns:a16="http://schemas.microsoft.com/office/drawing/2014/main" id="{6A861169-5A22-4D74-9F8F-96D4880EC3C4}"/>
              </a:ext>
            </a:extLst>
          </p:cNvPr>
          <p:cNvSpPr txBox="1"/>
          <p:nvPr/>
        </p:nvSpPr>
        <p:spPr>
          <a:xfrm>
            <a:off x="773018" y="3229572"/>
            <a:ext cx="2561394" cy="523220"/>
          </a:xfrm>
          <a:prstGeom prst="rect">
            <a:avLst/>
          </a:prstGeom>
          <a:noFill/>
        </p:spPr>
        <p:txBody>
          <a:bodyPr wrap="square" rtlCol="0">
            <a:spAutoFit/>
          </a:bodyPr>
          <a:lstStyle/>
          <a:p>
            <a:pPr algn="ctr">
              <a:spcAft>
                <a:spcPts val="0"/>
              </a:spcAft>
            </a:pPr>
            <a:r>
              <a:rPr lang="en-US" sz="1600" b="1">
                <a:solidFill>
                  <a:schemeClr val="accent5"/>
                </a:solidFill>
              </a:rPr>
              <a:t>The Most Recognized</a:t>
            </a:r>
          </a:p>
          <a:p>
            <a:pPr algn="ctr">
              <a:spcAft>
                <a:spcPts val="0"/>
              </a:spcAft>
            </a:pPr>
            <a:r>
              <a:rPr lang="en-US" sz="1200">
                <a:solidFill>
                  <a:schemeClr val="bg2">
                    <a:lumMod val="50000"/>
                  </a:schemeClr>
                </a:solidFill>
              </a:rPr>
              <a:t>Brands</a:t>
            </a:r>
          </a:p>
        </p:txBody>
      </p:sp>
      <p:sp>
        <p:nvSpPr>
          <p:cNvPr id="41" name="TextBox 40">
            <a:extLst>
              <a:ext uri="{FF2B5EF4-FFF2-40B4-BE49-F238E27FC236}">
                <a16:creationId xmlns:a16="http://schemas.microsoft.com/office/drawing/2014/main" id="{47350F7D-C1EE-473B-BBF7-614E90C7E1B8}"/>
              </a:ext>
            </a:extLst>
          </p:cNvPr>
          <p:cNvSpPr txBox="1"/>
          <p:nvPr/>
        </p:nvSpPr>
        <p:spPr>
          <a:xfrm>
            <a:off x="773018" y="3876011"/>
            <a:ext cx="2561394" cy="584775"/>
          </a:xfrm>
          <a:prstGeom prst="rect">
            <a:avLst/>
          </a:prstGeom>
          <a:noFill/>
        </p:spPr>
        <p:txBody>
          <a:bodyPr wrap="square" rtlCol="0">
            <a:spAutoFit/>
          </a:bodyPr>
          <a:lstStyle/>
          <a:p>
            <a:pPr algn="ctr">
              <a:spcAft>
                <a:spcPts val="0"/>
              </a:spcAft>
            </a:pPr>
            <a:r>
              <a:rPr lang="en-US" sz="1600" b="1">
                <a:solidFill>
                  <a:schemeClr val="accent5"/>
                </a:solidFill>
              </a:rPr>
              <a:t>13 of 30 </a:t>
            </a:r>
            <a:r>
              <a:rPr lang="en-US" sz="1200">
                <a:solidFill>
                  <a:schemeClr val="bg2">
                    <a:lumMod val="50000"/>
                  </a:schemeClr>
                </a:solidFill>
              </a:rPr>
              <a:t>MLB Teams</a:t>
            </a:r>
          </a:p>
          <a:p>
            <a:pPr algn="ctr">
              <a:spcAft>
                <a:spcPts val="0"/>
              </a:spcAft>
            </a:pPr>
            <a:r>
              <a:rPr lang="en-US" sz="1600" b="1">
                <a:solidFill>
                  <a:schemeClr val="accent5"/>
                </a:solidFill>
              </a:rPr>
              <a:t>15 of 32 </a:t>
            </a:r>
            <a:r>
              <a:rPr lang="en-US" sz="1200">
                <a:solidFill>
                  <a:schemeClr val="bg2">
                    <a:lumMod val="50000"/>
                  </a:schemeClr>
                </a:solidFill>
              </a:rPr>
              <a:t>NFL Teams</a:t>
            </a:r>
          </a:p>
        </p:txBody>
      </p:sp>
      <p:sp>
        <p:nvSpPr>
          <p:cNvPr id="42" name="TextBox 41">
            <a:extLst>
              <a:ext uri="{FF2B5EF4-FFF2-40B4-BE49-F238E27FC236}">
                <a16:creationId xmlns:a16="http://schemas.microsoft.com/office/drawing/2014/main" id="{943884FE-5F97-4F2A-8553-D829033FA67A}"/>
              </a:ext>
            </a:extLst>
          </p:cNvPr>
          <p:cNvSpPr txBox="1"/>
          <p:nvPr/>
        </p:nvSpPr>
        <p:spPr>
          <a:xfrm>
            <a:off x="3264695" y="3231498"/>
            <a:ext cx="2612493" cy="523220"/>
          </a:xfrm>
          <a:prstGeom prst="rect">
            <a:avLst/>
          </a:prstGeom>
          <a:noFill/>
        </p:spPr>
        <p:txBody>
          <a:bodyPr wrap="square" rtlCol="0">
            <a:spAutoFit/>
          </a:bodyPr>
          <a:lstStyle/>
          <a:p>
            <a:pPr algn="ctr">
              <a:spcAft>
                <a:spcPts val="0"/>
              </a:spcAft>
            </a:pPr>
            <a:r>
              <a:rPr lang="en-US" sz="1600" b="1">
                <a:solidFill>
                  <a:schemeClr val="accent5"/>
                </a:solidFill>
              </a:rPr>
              <a:t>10 of the World’s </a:t>
            </a:r>
          </a:p>
          <a:p>
            <a:pPr algn="ctr">
              <a:spcAft>
                <a:spcPts val="0"/>
              </a:spcAft>
            </a:pPr>
            <a:r>
              <a:rPr lang="en-US" sz="1200">
                <a:solidFill>
                  <a:schemeClr val="bg2">
                    <a:lumMod val="50000"/>
                  </a:schemeClr>
                </a:solidFill>
              </a:rPr>
              <a:t>Highest-Volume Airports</a:t>
            </a:r>
          </a:p>
        </p:txBody>
      </p:sp>
      <p:sp>
        <p:nvSpPr>
          <p:cNvPr id="43" name="TextBox 42">
            <a:extLst>
              <a:ext uri="{FF2B5EF4-FFF2-40B4-BE49-F238E27FC236}">
                <a16:creationId xmlns:a16="http://schemas.microsoft.com/office/drawing/2014/main" id="{6B107BE2-C5DD-4DF3-BD90-BFC499F14499}"/>
              </a:ext>
            </a:extLst>
          </p:cNvPr>
          <p:cNvSpPr txBox="1"/>
          <p:nvPr/>
        </p:nvSpPr>
        <p:spPr>
          <a:xfrm>
            <a:off x="3264695" y="2586986"/>
            <a:ext cx="2612493" cy="523220"/>
          </a:xfrm>
          <a:prstGeom prst="rect">
            <a:avLst/>
          </a:prstGeom>
          <a:noFill/>
        </p:spPr>
        <p:txBody>
          <a:bodyPr wrap="square" rtlCol="0">
            <a:spAutoFit/>
          </a:bodyPr>
          <a:lstStyle/>
          <a:p>
            <a:pPr algn="ctr">
              <a:spcAft>
                <a:spcPts val="0"/>
              </a:spcAft>
            </a:pPr>
            <a:r>
              <a:rPr lang="en-US" sz="1600" b="1">
                <a:solidFill>
                  <a:schemeClr val="accent5"/>
                </a:solidFill>
              </a:rPr>
              <a:t>6 of Top 10 </a:t>
            </a:r>
          </a:p>
          <a:p>
            <a:pPr algn="ctr">
              <a:spcAft>
                <a:spcPts val="0"/>
              </a:spcAft>
            </a:pPr>
            <a:r>
              <a:rPr lang="en-US" sz="1200">
                <a:solidFill>
                  <a:schemeClr val="bg2">
                    <a:lumMod val="50000"/>
                  </a:schemeClr>
                </a:solidFill>
              </a:rPr>
              <a:t>Hotel, Casino, Resort Companies</a:t>
            </a:r>
          </a:p>
        </p:txBody>
      </p:sp>
      <p:sp>
        <p:nvSpPr>
          <p:cNvPr id="47" name="TextBox 46">
            <a:extLst>
              <a:ext uri="{FF2B5EF4-FFF2-40B4-BE49-F238E27FC236}">
                <a16:creationId xmlns:a16="http://schemas.microsoft.com/office/drawing/2014/main" id="{D419E673-0FB6-4A1D-8A2A-5FBCE6A9D9A8}"/>
              </a:ext>
            </a:extLst>
          </p:cNvPr>
          <p:cNvSpPr txBox="1"/>
          <p:nvPr/>
        </p:nvSpPr>
        <p:spPr>
          <a:xfrm>
            <a:off x="5893213" y="3230654"/>
            <a:ext cx="2561394" cy="523220"/>
          </a:xfrm>
          <a:prstGeom prst="rect">
            <a:avLst/>
          </a:prstGeom>
          <a:noFill/>
        </p:spPr>
        <p:txBody>
          <a:bodyPr wrap="square" rtlCol="0">
            <a:spAutoFit/>
          </a:bodyPr>
          <a:lstStyle/>
          <a:p>
            <a:pPr algn="ctr">
              <a:spcAft>
                <a:spcPts val="0"/>
              </a:spcAft>
            </a:pPr>
            <a:r>
              <a:rPr lang="en-US" sz="1600" b="1" dirty="0">
                <a:solidFill>
                  <a:schemeClr val="accent5"/>
                </a:solidFill>
              </a:rPr>
              <a:t>17 of 18 </a:t>
            </a:r>
          </a:p>
          <a:p>
            <a:pPr algn="ctr">
              <a:spcAft>
                <a:spcPts val="0"/>
              </a:spcAft>
            </a:pPr>
            <a:r>
              <a:rPr lang="en-US" sz="1200" dirty="0">
                <a:solidFill>
                  <a:schemeClr val="bg2">
                    <a:lumMod val="50000"/>
                  </a:schemeClr>
                </a:solidFill>
              </a:rPr>
              <a:t>US Intelligence Agencies</a:t>
            </a:r>
          </a:p>
        </p:txBody>
      </p:sp>
      <p:sp>
        <p:nvSpPr>
          <p:cNvPr id="49" name="TextBox 48">
            <a:extLst>
              <a:ext uri="{FF2B5EF4-FFF2-40B4-BE49-F238E27FC236}">
                <a16:creationId xmlns:a16="http://schemas.microsoft.com/office/drawing/2014/main" id="{0B98A772-6849-4C3D-90DB-B58F29EC4976}"/>
              </a:ext>
            </a:extLst>
          </p:cNvPr>
          <p:cNvSpPr txBox="1"/>
          <p:nvPr/>
        </p:nvSpPr>
        <p:spPr>
          <a:xfrm>
            <a:off x="5867663" y="3876702"/>
            <a:ext cx="2612494" cy="523220"/>
          </a:xfrm>
          <a:prstGeom prst="rect">
            <a:avLst/>
          </a:prstGeom>
          <a:noFill/>
        </p:spPr>
        <p:txBody>
          <a:bodyPr wrap="square" rtlCol="0">
            <a:spAutoFit/>
          </a:bodyPr>
          <a:lstStyle/>
          <a:p>
            <a:pPr algn="ctr">
              <a:spcAft>
                <a:spcPts val="0"/>
              </a:spcAft>
            </a:pPr>
            <a:r>
              <a:rPr lang="en-US" sz="1600" b="1">
                <a:solidFill>
                  <a:schemeClr val="accent5"/>
                </a:solidFill>
              </a:rPr>
              <a:t>14 of 17 </a:t>
            </a:r>
            <a:endParaRPr lang="en-US" sz="1600" b="1">
              <a:solidFill>
                <a:schemeClr val="bg2">
                  <a:lumMod val="50000"/>
                </a:schemeClr>
              </a:solidFill>
            </a:endParaRPr>
          </a:p>
          <a:p>
            <a:pPr algn="ctr">
              <a:spcAft>
                <a:spcPts val="0"/>
              </a:spcAft>
            </a:pPr>
            <a:r>
              <a:rPr lang="en-US" sz="1200">
                <a:solidFill>
                  <a:schemeClr val="bg2">
                    <a:lumMod val="50000"/>
                  </a:schemeClr>
                </a:solidFill>
              </a:rPr>
              <a:t>National Labs</a:t>
            </a:r>
          </a:p>
        </p:txBody>
      </p:sp>
      <p:sp>
        <p:nvSpPr>
          <p:cNvPr id="50" name="TextBox 49">
            <a:extLst>
              <a:ext uri="{FF2B5EF4-FFF2-40B4-BE49-F238E27FC236}">
                <a16:creationId xmlns:a16="http://schemas.microsoft.com/office/drawing/2014/main" id="{0E7A3922-7201-41AB-870D-3FEB3734A3CF}"/>
              </a:ext>
            </a:extLst>
          </p:cNvPr>
          <p:cNvSpPr txBox="1"/>
          <p:nvPr/>
        </p:nvSpPr>
        <p:spPr>
          <a:xfrm>
            <a:off x="3286716" y="3876011"/>
            <a:ext cx="2561394" cy="523220"/>
          </a:xfrm>
          <a:prstGeom prst="rect">
            <a:avLst/>
          </a:prstGeom>
          <a:noFill/>
        </p:spPr>
        <p:txBody>
          <a:bodyPr wrap="square" rtlCol="0">
            <a:spAutoFit/>
          </a:bodyPr>
          <a:lstStyle/>
          <a:p>
            <a:pPr algn="ctr">
              <a:spcAft>
                <a:spcPts val="0"/>
              </a:spcAft>
            </a:pPr>
            <a:r>
              <a:rPr lang="en-US" sz="1600" b="1">
                <a:solidFill>
                  <a:schemeClr val="accent5"/>
                </a:solidFill>
              </a:rPr>
              <a:t>100+ </a:t>
            </a:r>
          </a:p>
          <a:p>
            <a:pPr algn="ctr">
              <a:spcAft>
                <a:spcPts val="0"/>
              </a:spcAft>
            </a:pPr>
            <a:r>
              <a:rPr lang="en-US" sz="1200">
                <a:solidFill>
                  <a:schemeClr val="bg2">
                    <a:lumMod val="50000"/>
                  </a:schemeClr>
                </a:solidFill>
              </a:rPr>
              <a:t>Universities</a:t>
            </a:r>
          </a:p>
        </p:txBody>
      </p:sp>
      <p:sp>
        <p:nvSpPr>
          <p:cNvPr id="44" name="TextBox 43">
            <a:extLst>
              <a:ext uri="{FF2B5EF4-FFF2-40B4-BE49-F238E27FC236}">
                <a16:creationId xmlns:a16="http://schemas.microsoft.com/office/drawing/2014/main" id="{17E06034-40A6-4B4C-ABD6-15D0CDFD9BCE}"/>
              </a:ext>
            </a:extLst>
          </p:cNvPr>
          <p:cNvSpPr txBox="1"/>
          <p:nvPr/>
        </p:nvSpPr>
        <p:spPr>
          <a:xfrm>
            <a:off x="5732303" y="2571750"/>
            <a:ext cx="2883214" cy="523220"/>
          </a:xfrm>
          <a:prstGeom prst="rect">
            <a:avLst/>
          </a:prstGeom>
          <a:noFill/>
        </p:spPr>
        <p:txBody>
          <a:bodyPr wrap="square" rtlCol="0">
            <a:spAutoFit/>
          </a:bodyPr>
          <a:lstStyle/>
          <a:p>
            <a:pPr algn="ctr">
              <a:spcAft>
                <a:spcPts val="0"/>
              </a:spcAft>
            </a:pPr>
            <a:r>
              <a:rPr lang="en-US" sz="1600" b="1" dirty="0">
                <a:solidFill>
                  <a:schemeClr val="accent5"/>
                </a:solidFill>
              </a:rPr>
              <a:t>6 of Top 10</a:t>
            </a:r>
          </a:p>
          <a:p>
            <a:pPr algn="ctr">
              <a:spcAft>
                <a:spcPts val="0"/>
              </a:spcAft>
            </a:pPr>
            <a:r>
              <a:rPr lang="en-US" sz="1200" dirty="0">
                <a:solidFill>
                  <a:schemeClr val="bg2">
                    <a:lumMod val="50000"/>
                  </a:schemeClr>
                </a:solidFill>
              </a:rPr>
              <a:t>Largest </a:t>
            </a:r>
            <a:r>
              <a:rPr lang="en-US" sz="1200">
                <a:solidFill>
                  <a:schemeClr val="bg2">
                    <a:lumMod val="50000"/>
                  </a:schemeClr>
                </a:solidFill>
              </a:rPr>
              <a:t>Financial Institutions</a:t>
            </a:r>
            <a:endParaRPr lang="en-US" sz="1200" dirty="0">
              <a:solidFill>
                <a:schemeClr val="bg2">
                  <a:lumMod val="50000"/>
                </a:schemeClr>
              </a:solidFill>
            </a:endParaRPr>
          </a:p>
        </p:txBody>
      </p:sp>
    </p:spTree>
    <p:extLst>
      <p:ext uri="{BB962C8B-B14F-4D97-AF65-F5344CB8AC3E}">
        <p14:creationId xmlns:p14="http://schemas.microsoft.com/office/powerpoint/2010/main" val="4110090325"/>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448BD3-FD14-A764-E1AB-20155D6BA339}"/>
              </a:ext>
            </a:extLst>
          </p:cNvPr>
          <p:cNvSpPr>
            <a:spLocks noGrp="1"/>
          </p:cNvSpPr>
          <p:nvPr>
            <p:ph type="body" sz="quarter" idx="10"/>
          </p:nvPr>
        </p:nvSpPr>
        <p:spPr>
          <a:xfrm>
            <a:off x="447041" y="453814"/>
            <a:ext cx="4795520" cy="1055458"/>
          </a:xfrm>
        </p:spPr>
        <p:txBody>
          <a:bodyPr/>
          <a:lstStyle/>
          <a:p>
            <a:r>
              <a:rPr lang="en-GB" sz="6600" dirty="0" err="1"/>
              <a:t>ActiveScale</a:t>
            </a:r>
            <a:endParaRPr lang="en-US" sz="6600" dirty="0"/>
          </a:p>
        </p:txBody>
      </p:sp>
    </p:spTree>
    <p:extLst>
      <p:ext uri="{BB962C8B-B14F-4D97-AF65-F5344CB8AC3E}">
        <p14:creationId xmlns:p14="http://schemas.microsoft.com/office/powerpoint/2010/main" val="3169002972"/>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6763C-6C4E-D96E-282D-0A1B07B65868}"/>
              </a:ext>
            </a:extLst>
          </p:cNvPr>
          <p:cNvSpPr>
            <a:spLocks noGrp="1"/>
          </p:cNvSpPr>
          <p:nvPr>
            <p:ph type="title"/>
          </p:nvPr>
        </p:nvSpPr>
        <p:spPr>
          <a:xfrm>
            <a:off x="365761" y="137316"/>
            <a:ext cx="8699022" cy="688086"/>
          </a:xfrm>
        </p:spPr>
        <p:txBody>
          <a:bodyPr lIns="91440" tIns="45720" rIns="91440" bIns="45720" anchor="b" anchorCtr="0"/>
          <a:lstStyle/>
          <a:p>
            <a:r>
              <a:rPr lang="en-US" sz="3200" dirty="0">
                <a:latin typeface="Calibri"/>
                <a:ea typeface="ＭＳ Ｐゴシック"/>
                <a:cs typeface="Calibri"/>
              </a:rPr>
              <a:t>Quantum ActiveScale®</a:t>
            </a:r>
            <a:r>
              <a:rPr lang="en-US" dirty="0">
                <a:latin typeface="Calibri"/>
                <a:ea typeface="ＭＳ Ｐゴシック"/>
                <a:cs typeface="Calibri"/>
              </a:rPr>
              <a:t/>
            </a:r>
            <a:br>
              <a:rPr lang="en-US" dirty="0">
                <a:latin typeface="Calibri"/>
                <a:ea typeface="ＭＳ Ｐゴシック"/>
                <a:cs typeface="Calibri"/>
              </a:rPr>
            </a:br>
            <a:r>
              <a:rPr lang="en-US" b="0" dirty="0">
                <a:latin typeface="Calibri"/>
                <a:ea typeface="ＭＳ Ｐゴシック"/>
                <a:cs typeface="Calibri"/>
              </a:rPr>
              <a:t>Simplicity, performance, and efficiency at any scale, so you can focus on value creation</a:t>
            </a:r>
          </a:p>
        </p:txBody>
      </p:sp>
      <p:sp>
        <p:nvSpPr>
          <p:cNvPr id="5" name="TextBox 4">
            <a:extLst>
              <a:ext uri="{FF2B5EF4-FFF2-40B4-BE49-F238E27FC236}">
                <a16:creationId xmlns:a16="http://schemas.microsoft.com/office/drawing/2014/main" id="{D71B4CDF-26A2-3E17-87A9-D08299825067}"/>
              </a:ext>
            </a:extLst>
          </p:cNvPr>
          <p:cNvSpPr txBox="1"/>
          <p:nvPr/>
        </p:nvSpPr>
        <p:spPr>
          <a:xfrm>
            <a:off x="365761" y="1779525"/>
            <a:ext cx="8214980" cy="954107"/>
          </a:xfrm>
          <a:prstGeom prst="rect">
            <a:avLst/>
          </a:prstGeom>
          <a:noFill/>
        </p:spPr>
        <p:txBody>
          <a:bodyPr wrap="square" lIns="91440" tIns="45720" rIns="91440" bIns="45720" anchor="t">
            <a:spAutoFit/>
          </a:bodyPr>
          <a:lstStyle/>
          <a:p>
            <a:pPr algn="ctr" defTabSz="914333"/>
            <a:r>
              <a:rPr lang="en-US" sz="2800" b="1" dirty="0">
                <a:solidFill>
                  <a:srgbClr val="0F73C3"/>
                </a:solidFill>
                <a:latin typeface="Calibri"/>
                <a:ea typeface="ＭＳ Ｐゴシック"/>
                <a:cs typeface="+mn-cs"/>
              </a:rPr>
              <a:t>Scalable, multi-class object storage for affordable, durable access across the data lifecycle</a:t>
            </a:r>
            <a:endParaRPr lang="en-US" sz="2800" b="1" dirty="0">
              <a:solidFill>
                <a:srgbClr val="0F73C3"/>
              </a:solidFill>
              <a:cs typeface="+mn-cs"/>
            </a:endParaRPr>
          </a:p>
        </p:txBody>
      </p:sp>
      <p:sp>
        <p:nvSpPr>
          <p:cNvPr id="6" name="Rectangle 5">
            <a:extLst>
              <a:ext uri="{FF2B5EF4-FFF2-40B4-BE49-F238E27FC236}">
                <a16:creationId xmlns:a16="http://schemas.microsoft.com/office/drawing/2014/main" id="{C62D3F85-9513-3016-7CB3-1C7B6F34FEAB}"/>
              </a:ext>
            </a:extLst>
          </p:cNvPr>
          <p:cNvSpPr/>
          <p:nvPr/>
        </p:nvSpPr>
        <p:spPr>
          <a:xfrm>
            <a:off x="2498989" y="2813385"/>
            <a:ext cx="1966838" cy="717973"/>
          </a:xfrm>
          <a:prstGeom prst="rect">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914333"/>
            <a:r>
              <a:rPr lang="en-US">
                <a:solidFill>
                  <a:srgbClr val="FFFFFF"/>
                </a:solidFill>
                <a:latin typeface="Calibri" panose="020F0502020204030204"/>
              </a:rPr>
              <a:t>Performance</a:t>
            </a:r>
            <a:endParaRPr lang="en-US">
              <a:solidFill>
                <a:srgbClr val="FFFFFF"/>
              </a:solidFill>
              <a:latin typeface="Calibri" panose="020F0502020204030204"/>
              <a:cs typeface="Calibri"/>
            </a:endParaRPr>
          </a:p>
        </p:txBody>
      </p:sp>
      <p:sp>
        <p:nvSpPr>
          <p:cNvPr id="8" name="Rectangle 7">
            <a:extLst>
              <a:ext uri="{FF2B5EF4-FFF2-40B4-BE49-F238E27FC236}">
                <a16:creationId xmlns:a16="http://schemas.microsoft.com/office/drawing/2014/main" id="{34B65D52-EACA-EAA3-8AC4-8630D54E5529}"/>
              </a:ext>
            </a:extLst>
          </p:cNvPr>
          <p:cNvSpPr/>
          <p:nvPr/>
        </p:nvSpPr>
        <p:spPr>
          <a:xfrm>
            <a:off x="437323" y="2820158"/>
            <a:ext cx="1966838" cy="717973"/>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914333"/>
            <a:r>
              <a:rPr lang="en-US">
                <a:solidFill>
                  <a:srgbClr val="FFFFFF"/>
                </a:solidFill>
                <a:latin typeface="Calibri" panose="020F0502020204030204"/>
              </a:rPr>
              <a:t>Simplicity</a:t>
            </a:r>
          </a:p>
        </p:txBody>
      </p:sp>
      <p:sp>
        <p:nvSpPr>
          <p:cNvPr id="9" name="Rectangle 8">
            <a:extLst>
              <a:ext uri="{FF2B5EF4-FFF2-40B4-BE49-F238E27FC236}">
                <a16:creationId xmlns:a16="http://schemas.microsoft.com/office/drawing/2014/main" id="{80D42A6A-09EF-D313-DC47-72CAE351EC3C}"/>
              </a:ext>
            </a:extLst>
          </p:cNvPr>
          <p:cNvSpPr/>
          <p:nvPr/>
        </p:nvSpPr>
        <p:spPr>
          <a:xfrm>
            <a:off x="4577317" y="2813385"/>
            <a:ext cx="1966838" cy="717973"/>
          </a:xfrm>
          <a:prstGeom prst="rect">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914333"/>
            <a:r>
              <a:rPr lang="en-US" dirty="0">
                <a:solidFill>
                  <a:srgbClr val="FFFFFF"/>
                </a:solidFill>
                <a:latin typeface="Calibri" panose="020F0502020204030204"/>
              </a:rPr>
              <a:t>Durability</a:t>
            </a:r>
          </a:p>
        </p:txBody>
      </p:sp>
      <p:sp>
        <p:nvSpPr>
          <p:cNvPr id="10" name="Rectangle 9">
            <a:extLst>
              <a:ext uri="{FF2B5EF4-FFF2-40B4-BE49-F238E27FC236}">
                <a16:creationId xmlns:a16="http://schemas.microsoft.com/office/drawing/2014/main" id="{723245A3-8216-BA84-2C8F-38230711B5E8}"/>
              </a:ext>
            </a:extLst>
          </p:cNvPr>
          <p:cNvSpPr/>
          <p:nvPr/>
        </p:nvSpPr>
        <p:spPr>
          <a:xfrm>
            <a:off x="6623845" y="2813385"/>
            <a:ext cx="1982923" cy="717973"/>
          </a:xfrm>
          <a:prstGeom prst="rect">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914333"/>
            <a:r>
              <a:rPr lang="en-US">
                <a:solidFill>
                  <a:srgbClr val="FFFFFF"/>
                </a:solidFill>
                <a:latin typeface="Calibri" panose="020F0502020204030204"/>
              </a:rPr>
              <a:t>Lowest TCO</a:t>
            </a:r>
          </a:p>
        </p:txBody>
      </p:sp>
      <p:sp>
        <p:nvSpPr>
          <p:cNvPr id="11" name="TextBox 10">
            <a:extLst>
              <a:ext uri="{FF2B5EF4-FFF2-40B4-BE49-F238E27FC236}">
                <a16:creationId xmlns:a16="http://schemas.microsoft.com/office/drawing/2014/main" id="{DFA77669-31ED-4545-3ADD-FA7907670D9B}"/>
              </a:ext>
            </a:extLst>
          </p:cNvPr>
          <p:cNvSpPr txBox="1"/>
          <p:nvPr/>
        </p:nvSpPr>
        <p:spPr>
          <a:xfrm>
            <a:off x="2498989" y="3601390"/>
            <a:ext cx="1966838" cy="1015663"/>
          </a:xfrm>
          <a:prstGeom prst="rect">
            <a:avLst/>
          </a:prstGeom>
          <a:noFill/>
        </p:spPr>
        <p:txBody>
          <a:bodyPr wrap="square" lIns="91440" tIns="45720" rIns="91440" bIns="45720" rtlCol="0" anchor="t">
            <a:spAutoFit/>
          </a:bodyPr>
          <a:lstStyle/>
          <a:p>
            <a:pPr algn="ctr" defTabSz="914333"/>
            <a:r>
              <a:rPr lang="en-US" sz="1200" dirty="0">
                <a:solidFill>
                  <a:srgbClr val="222222"/>
                </a:solidFill>
                <a:latin typeface="Calibri"/>
                <a:ea typeface="Calibri"/>
                <a:cs typeface="Arial"/>
              </a:rPr>
              <a:t>Achieve best-in-class performance at any scale across storage classes for AI pipelines and data-intensive workflows.</a:t>
            </a:r>
            <a:endParaRPr lang="en-US" sz="1200" dirty="0">
              <a:solidFill>
                <a:srgbClr val="222222"/>
              </a:solidFill>
              <a:cs typeface="Arial"/>
            </a:endParaRPr>
          </a:p>
        </p:txBody>
      </p:sp>
      <p:sp>
        <p:nvSpPr>
          <p:cNvPr id="12" name="TextBox 11">
            <a:extLst>
              <a:ext uri="{FF2B5EF4-FFF2-40B4-BE49-F238E27FC236}">
                <a16:creationId xmlns:a16="http://schemas.microsoft.com/office/drawing/2014/main" id="{D9D09735-7452-DB9A-00B5-F1C4A11C2AB7}"/>
              </a:ext>
            </a:extLst>
          </p:cNvPr>
          <p:cNvSpPr txBox="1"/>
          <p:nvPr/>
        </p:nvSpPr>
        <p:spPr>
          <a:xfrm>
            <a:off x="452461" y="3601391"/>
            <a:ext cx="1966838" cy="1200329"/>
          </a:xfrm>
          <a:prstGeom prst="rect">
            <a:avLst/>
          </a:prstGeom>
          <a:noFill/>
        </p:spPr>
        <p:txBody>
          <a:bodyPr wrap="square" lIns="91440" tIns="45720" rIns="91440" bIns="45720" rtlCol="0" anchor="t">
            <a:spAutoFit/>
          </a:bodyPr>
          <a:lstStyle/>
          <a:p>
            <a:pPr algn="ctr" defTabSz="914333"/>
            <a:r>
              <a:rPr lang="en-US" sz="1200" dirty="0">
                <a:solidFill>
                  <a:srgbClr val="222222"/>
                </a:solidFill>
                <a:latin typeface="Calibri"/>
                <a:ea typeface="Calibri"/>
                <a:cs typeface="Calibri"/>
              </a:rPr>
              <a:t>Address massive data growth from terabytes to exabytes with effortless expansion, management, and protection.</a:t>
            </a:r>
          </a:p>
          <a:p>
            <a:pPr algn="ctr" defTabSz="914333"/>
            <a:endParaRPr lang="en-US" sz="1200" dirty="0">
              <a:solidFill>
                <a:srgbClr val="222222"/>
              </a:solidFill>
              <a:latin typeface="Calibri"/>
              <a:ea typeface="Calibri"/>
              <a:cs typeface="Arial"/>
            </a:endParaRPr>
          </a:p>
        </p:txBody>
      </p:sp>
      <p:sp>
        <p:nvSpPr>
          <p:cNvPr id="13" name="TextBox 12">
            <a:extLst>
              <a:ext uri="{FF2B5EF4-FFF2-40B4-BE49-F238E27FC236}">
                <a16:creationId xmlns:a16="http://schemas.microsoft.com/office/drawing/2014/main" id="{C972F14E-7325-EF51-3E45-A7FAE866AC13}"/>
              </a:ext>
            </a:extLst>
          </p:cNvPr>
          <p:cNvSpPr txBox="1"/>
          <p:nvPr/>
        </p:nvSpPr>
        <p:spPr>
          <a:xfrm>
            <a:off x="4545516" y="3601391"/>
            <a:ext cx="1998640" cy="830997"/>
          </a:xfrm>
          <a:prstGeom prst="rect">
            <a:avLst/>
          </a:prstGeom>
          <a:noFill/>
        </p:spPr>
        <p:txBody>
          <a:bodyPr wrap="square" lIns="91440" tIns="45720" rIns="91440" bIns="45720" rtlCol="0" anchor="t">
            <a:spAutoFit/>
          </a:bodyPr>
          <a:lstStyle/>
          <a:p>
            <a:pPr algn="ctr" defTabSz="914333"/>
            <a:r>
              <a:rPr lang="en-US" sz="1200" dirty="0">
                <a:solidFill>
                  <a:srgbClr val="222222"/>
                </a:solidFill>
                <a:latin typeface="Calibri"/>
                <a:ea typeface="ＭＳ Ｐゴシック"/>
                <a:cs typeface="Arial"/>
              </a:rPr>
              <a:t>Maintain secure, available, and durable access throughout data's life from years to decades.</a:t>
            </a:r>
            <a:endParaRPr lang="en-US" dirty="0">
              <a:solidFill>
                <a:srgbClr val="222222"/>
              </a:solidFill>
              <a:cs typeface="+mn-cs"/>
            </a:endParaRPr>
          </a:p>
        </p:txBody>
      </p:sp>
      <p:sp>
        <p:nvSpPr>
          <p:cNvPr id="14" name="TextBox 13">
            <a:extLst>
              <a:ext uri="{FF2B5EF4-FFF2-40B4-BE49-F238E27FC236}">
                <a16:creationId xmlns:a16="http://schemas.microsoft.com/office/drawing/2014/main" id="{3E3732D7-6415-8B63-A745-38A4757DC607}"/>
              </a:ext>
            </a:extLst>
          </p:cNvPr>
          <p:cNvSpPr txBox="1"/>
          <p:nvPr/>
        </p:nvSpPr>
        <p:spPr>
          <a:xfrm>
            <a:off x="6661098" y="3601390"/>
            <a:ext cx="1998640" cy="830997"/>
          </a:xfrm>
          <a:prstGeom prst="rect">
            <a:avLst/>
          </a:prstGeom>
          <a:noFill/>
        </p:spPr>
        <p:txBody>
          <a:bodyPr wrap="square" lIns="91440" tIns="45720" rIns="91440" bIns="45720" rtlCol="0" anchor="t">
            <a:spAutoFit/>
          </a:bodyPr>
          <a:lstStyle/>
          <a:p>
            <a:pPr algn="ctr" defTabSz="914333"/>
            <a:r>
              <a:rPr lang="en-US" sz="1200" dirty="0">
                <a:solidFill>
                  <a:srgbClr val="222222"/>
                </a:solidFill>
                <a:latin typeface="Calibri"/>
                <a:ea typeface="Calibri"/>
                <a:cs typeface="Arial"/>
              </a:rPr>
              <a:t>Deploy analytics, data lakes and storage clouds optimized across flash, disk and tape with easy-to-predict costs.</a:t>
            </a:r>
            <a:endParaRPr lang="en-US" sz="1200" dirty="0">
              <a:solidFill>
                <a:srgbClr val="222222"/>
              </a:solidFill>
              <a:cs typeface="Arial"/>
            </a:endParaRPr>
          </a:p>
        </p:txBody>
      </p:sp>
      <p:pic>
        <p:nvPicPr>
          <p:cNvPr id="4" name="Picture 3" descr="A blue and black cloud with blue squares&#10;&#10;Description automatically generated">
            <a:extLst>
              <a:ext uri="{FF2B5EF4-FFF2-40B4-BE49-F238E27FC236}">
                <a16:creationId xmlns:a16="http://schemas.microsoft.com/office/drawing/2014/main" id="{947BBDB6-6AE7-E342-5F44-7934FF286C7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20943" y="825402"/>
            <a:ext cx="1502117" cy="977879"/>
          </a:xfrm>
          <a:prstGeom prst="rect">
            <a:avLst/>
          </a:prstGeom>
        </p:spPr>
      </p:pic>
    </p:spTree>
    <p:extLst>
      <p:ext uri="{BB962C8B-B14F-4D97-AF65-F5344CB8AC3E}">
        <p14:creationId xmlns:p14="http://schemas.microsoft.com/office/powerpoint/2010/main" val="3691627142"/>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4C716D-8646-3E7F-6B8E-907CE9C576FE}"/>
              </a:ext>
            </a:extLst>
          </p:cNvPr>
          <p:cNvPicPr>
            <a:picLocks noChangeAspect="1"/>
          </p:cNvPicPr>
          <p:nvPr/>
        </p:nvPicPr>
        <p:blipFill>
          <a:blip r:embed="rId3"/>
          <a:stretch>
            <a:fillRect/>
          </a:stretch>
        </p:blipFill>
        <p:spPr>
          <a:xfrm>
            <a:off x="4059444" y="-341006"/>
            <a:ext cx="6599292" cy="6589487"/>
          </a:xfrm>
          <a:prstGeom prst="rect">
            <a:avLst/>
          </a:prstGeom>
        </p:spPr>
      </p:pic>
      <p:sp>
        <p:nvSpPr>
          <p:cNvPr id="2" name="Oval 1">
            <a:extLst>
              <a:ext uri="{FF2B5EF4-FFF2-40B4-BE49-F238E27FC236}">
                <a16:creationId xmlns:a16="http://schemas.microsoft.com/office/drawing/2014/main" id="{5A2626B2-EA18-FF49-4DC5-13F46AE1B25B}"/>
              </a:ext>
            </a:extLst>
          </p:cNvPr>
          <p:cNvSpPr/>
          <p:nvPr/>
        </p:nvSpPr>
        <p:spPr>
          <a:xfrm rot="16200000">
            <a:off x="4297680" y="-191197"/>
            <a:ext cx="6035040" cy="6035040"/>
          </a:xfrm>
          <a:prstGeom prst="ellipse">
            <a:avLst/>
          </a:prstGeom>
          <a:gradFill>
            <a:gsLst>
              <a:gs pos="48000">
                <a:schemeClr val="tx1"/>
              </a:gs>
              <a:gs pos="0">
                <a:schemeClr val="accent4">
                  <a:lumMod val="75000"/>
                </a:schemeClr>
              </a:gs>
              <a:gs pos="20000">
                <a:schemeClr val="accent4"/>
              </a:gs>
              <a:gs pos="100000">
                <a:schemeClr val="tx1">
                  <a:lumMod val="75000"/>
                </a:schemeClr>
              </a:gs>
            </a:gsLst>
            <a:lin ang="5400000" scaled="1"/>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2C28F31-0B7F-C8D1-CFDB-F06901BBD994}"/>
              </a:ext>
            </a:extLst>
          </p:cNvPr>
          <p:cNvSpPr txBox="1"/>
          <p:nvPr/>
        </p:nvSpPr>
        <p:spPr>
          <a:xfrm>
            <a:off x="5524772" y="1500120"/>
            <a:ext cx="2860740" cy="218521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ptos" panose="020B0004020202020204" pitchFamily="34" charset="0"/>
                <a:ea typeface="ＭＳ Ｐゴシック" charset="0"/>
              </a:rPr>
              <a:t>HOLD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charset="0"/>
              </a:rPr>
              <a:t>massive, long-term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charset="0"/>
              </a:rPr>
              <a:t>online and accessible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charset="0"/>
              </a:rPr>
              <a:t>S3 addressable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charset="0"/>
              </a:rPr>
              <a:t>resilient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charset="0"/>
              </a:rPr>
              <a:t>economical</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charset="0"/>
              </a:rPr>
              <a:t>built-in cold tier</a:t>
            </a:r>
          </a:p>
        </p:txBody>
      </p:sp>
      <p:pic>
        <p:nvPicPr>
          <p:cNvPr id="4" name="Picture 3">
            <a:extLst>
              <a:ext uri="{FF2B5EF4-FFF2-40B4-BE49-F238E27FC236}">
                <a16:creationId xmlns:a16="http://schemas.microsoft.com/office/drawing/2014/main" id="{6C2BB869-DBBC-381A-344C-89E9EC9DFF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5760" y="1266570"/>
            <a:ext cx="3119504" cy="3119504"/>
          </a:xfrm>
          <a:prstGeom prst="rect">
            <a:avLst/>
          </a:prstGeom>
        </p:spPr>
      </p:pic>
      <p:sp>
        <p:nvSpPr>
          <p:cNvPr id="8" name="TextBox 7">
            <a:extLst>
              <a:ext uri="{FF2B5EF4-FFF2-40B4-BE49-F238E27FC236}">
                <a16:creationId xmlns:a16="http://schemas.microsoft.com/office/drawing/2014/main" id="{422D946D-AED5-8C1D-8A53-10E5042E965F}"/>
              </a:ext>
            </a:extLst>
          </p:cNvPr>
          <p:cNvSpPr txBox="1"/>
          <p:nvPr/>
        </p:nvSpPr>
        <p:spPr>
          <a:xfrm>
            <a:off x="758489" y="1500120"/>
            <a:ext cx="2428645" cy="218521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ptos" panose="020B0004020202020204" pitchFamily="34" charset="0"/>
                <a:ea typeface="ＭＳ Ｐゴシック" charset="0"/>
              </a:rPr>
              <a:t>HOT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charset="0"/>
              </a:rPr>
              <a:t>active data</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charset="0"/>
              </a:rPr>
              <a:t>multiple workloads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charset="0"/>
              </a:rPr>
              <a:t>multi-protocol</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charset="0"/>
              </a:rPr>
              <a:t>low latency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charset="0"/>
              </a:rPr>
              <a:t>intelligent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charset="0"/>
              </a:rPr>
              <a:t>easy to manage </a:t>
            </a:r>
          </a:p>
        </p:txBody>
      </p:sp>
      <p:grpSp>
        <p:nvGrpSpPr>
          <p:cNvPr id="12" name="Group 11">
            <a:extLst>
              <a:ext uri="{FF2B5EF4-FFF2-40B4-BE49-F238E27FC236}">
                <a16:creationId xmlns:a16="http://schemas.microsoft.com/office/drawing/2014/main" id="{C73EDDB6-106C-304D-FD98-8F1C142F2A95}"/>
              </a:ext>
            </a:extLst>
          </p:cNvPr>
          <p:cNvGrpSpPr/>
          <p:nvPr/>
        </p:nvGrpSpPr>
        <p:grpSpPr>
          <a:xfrm>
            <a:off x="3103752" y="2127525"/>
            <a:ext cx="1355115" cy="1397595"/>
            <a:chOff x="3103752" y="1939312"/>
            <a:chExt cx="1355115" cy="1397595"/>
          </a:xfrm>
        </p:grpSpPr>
        <p:sp>
          <p:nvSpPr>
            <p:cNvPr id="6" name="Arrow: Right 5">
              <a:extLst>
                <a:ext uri="{FF2B5EF4-FFF2-40B4-BE49-F238E27FC236}">
                  <a16:creationId xmlns:a16="http://schemas.microsoft.com/office/drawing/2014/main" id="{2FB527D5-E78B-DD54-93BA-19992E325DD1}"/>
                </a:ext>
              </a:extLst>
            </p:cNvPr>
            <p:cNvSpPr/>
            <p:nvPr/>
          </p:nvSpPr>
          <p:spPr>
            <a:xfrm>
              <a:off x="3103752" y="1939312"/>
              <a:ext cx="1355115" cy="742279"/>
            </a:xfrm>
            <a:prstGeom prst="rightArrow">
              <a:avLst/>
            </a:prstGeom>
            <a:gradFill flip="none" rotWithShape="1">
              <a:gsLst>
                <a:gs pos="74000">
                  <a:schemeClr val="tx1"/>
                </a:gs>
                <a:gs pos="29000">
                  <a:schemeClr val="accent3"/>
                </a:gs>
                <a:gs pos="49000">
                  <a:schemeClr val="accent4"/>
                </a:gs>
                <a:gs pos="100000">
                  <a:schemeClr val="tx1">
                    <a:lumMod val="75000"/>
                  </a:schemeClr>
                </a:gs>
              </a:gsLst>
              <a:lin ang="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486BAF91-80A9-B2EF-8138-4858DF81D339}"/>
                </a:ext>
              </a:extLst>
            </p:cNvPr>
            <p:cNvSpPr/>
            <p:nvPr/>
          </p:nvSpPr>
          <p:spPr>
            <a:xfrm flipH="1">
              <a:off x="3103752" y="2594628"/>
              <a:ext cx="1355115" cy="742279"/>
            </a:xfrm>
            <a:prstGeom prst="rightArrow">
              <a:avLst/>
            </a:prstGeom>
            <a:gradFill flip="none" rotWithShape="1">
              <a:gsLst>
                <a:gs pos="26000">
                  <a:schemeClr val="tx1"/>
                </a:gs>
                <a:gs pos="84000">
                  <a:schemeClr val="accent3"/>
                </a:gs>
                <a:gs pos="51000">
                  <a:schemeClr val="accent4"/>
                </a:gs>
                <a:gs pos="0">
                  <a:schemeClr val="tx1">
                    <a:lumMod val="75000"/>
                  </a:schemeClr>
                </a:gs>
              </a:gsLst>
              <a:lin ang="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0" name="Title 9">
            <a:extLst>
              <a:ext uri="{FF2B5EF4-FFF2-40B4-BE49-F238E27FC236}">
                <a16:creationId xmlns:a16="http://schemas.microsoft.com/office/drawing/2014/main" id="{13E27A49-C5C5-4496-AB3D-0566A2741B66}"/>
              </a:ext>
            </a:extLst>
          </p:cNvPr>
          <p:cNvSpPr>
            <a:spLocks noGrp="1"/>
          </p:cNvSpPr>
          <p:nvPr>
            <p:ph type="title"/>
          </p:nvPr>
        </p:nvSpPr>
        <p:spPr>
          <a:xfrm>
            <a:off x="127524" y="37514"/>
            <a:ext cx="7863840" cy="688086"/>
          </a:xfrm>
        </p:spPr>
        <p:txBody>
          <a:bodyPr/>
          <a:lstStyle/>
          <a:p>
            <a:r>
              <a:rPr lang="en-US" sz="3200" dirty="0" err="1"/>
              <a:t>ActiveScale</a:t>
            </a:r>
            <a:r>
              <a:rPr lang="en-US" sz="3200" dirty="0"/>
              <a:t> – Logical Tiering</a:t>
            </a:r>
            <a:endParaRPr lang="it-IT" sz="3200" dirty="0"/>
          </a:p>
        </p:txBody>
      </p:sp>
    </p:spTree>
    <p:extLst>
      <p:ext uri="{BB962C8B-B14F-4D97-AF65-F5344CB8AC3E}">
        <p14:creationId xmlns:p14="http://schemas.microsoft.com/office/powerpoint/2010/main" val="3641580082"/>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Rectangle 203">
            <a:extLst>
              <a:ext uri="{FF2B5EF4-FFF2-40B4-BE49-F238E27FC236}">
                <a16:creationId xmlns:a16="http://schemas.microsoft.com/office/drawing/2014/main" id="{443B1A16-2E8C-9E54-C500-6FE964394458}"/>
              </a:ext>
            </a:extLst>
          </p:cNvPr>
          <p:cNvSpPr/>
          <p:nvPr/>
        </p:nvSpPr>
        <p:spPr>
          <a:xfrm>
            <a:off x="5177611" y="1940618"/>
            <a:ext cx="3233435" cy="1947383"/>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5B94228D-3B81-4E4B-B386-0EB5257EF337}"/>
              </a:ext>
            </a:extLst>
          </p:cNvPr>
          <p:cNvSpPr>
            <a:spLocks noGrp="1"/>
          </p:cNvSpPr>
          <p:nvPr>
            <p:ph sz="half" idx="1"/>
          </p:nvPr>
        </p:nvSpPr>
        <p:spPr>
          <a:xfrm>
            <a:off x="407842" y="909037"/>
            <a:ext cx="4758178" cy="3635497"/>
          </a:xfrm>
        </p:spPr>
        <p:txBody>
          <a:bodyPr>
            <a:noAutofit/>
          </a:bodyPr>
          <a:lstStyle/>
          <a:p>
            <a:pPr marL="0" indent="0">
              <a:buNone/>
            </a:pPr>
            <a:r>
              <a:rPr lang="en-US" sz="1800" b="1" dirty="0">
                <a:solidFill>
                  <a:schemeClr val="tx1"/>
                </a:solidFill>
              </a:rPr>
              <a:t>Scale-out architecture </a:t>
            </a:r>
          </a:p>
          <a:p>
            <a:pPr marL="342900" lvl="1" indent="-171450"/>
            <a:r>
              <a:rPr lang="en-US" sz="1350" dirty="0"/>
              <a:t>Seamless expansion of network, compute, and storage</a:t>
            </a:r>
          </a:p>
          <a:p>
            <a:pPr marL="342900" lvl="1" indent="-171450"/>
            <a:r>
              <a:rPr lang="en-US" sz="1350" dirty="0"/>
              <a:t>Data-in-place upgrades and decommissioning</a:t>
            </a:r>
          </a:p>
          <a:p>
            <a:pPr marL="0" indent="0">
              <a:buNone/>
            </a:pPr>
            <a:r>
              <a:rPr lang="en-US" sz="1800" b="1" dirty="0">
                <a:solidFill>
                  <a:schemeClr val="tx1"/>
                </a:solidFill>
              </a:rPr>
              <a:t>Single namespace across flash, disk and tape</a:t>
            </a:r>
          </a:p>
          <a:p>
            <a:pPr marL="342900" lvl="1" indent="-171450"/>
            <a:r>
              <a:rPr lang="en-US" sz="1350" dirty="0"/>
              <a:t>Metadata: NVMe</a:t>
            </a:r>
          </a:p>
          <a:p>
            <a:pPr marL="342900" lvl="1" indent="-171450"/>
            <a:r>
              <a:rPr lang="en-US" sz="1350" dirty="0"/>
              <a:t>Active data: NVMe or HDD</a:t>
            </a:r>
          </a:p>
          <a:p>
            <a:pPr marL="342900" lvl="1" indent="-171450"/>
            <a:r>
              <a:rPr lang="en-US" sz="1350" dirty="0"/>
              <a:t>Cold data: Tape</a:t>
            </a:r>
          </a:p>
          <a:p>
            <a:pPr marL="0" indent="0">
              <a:buNone/>
            </a:pPr>
            <a:r>
              <a:rPr lang="en-US" sz="1800" b="1" dirty="0">
                <a:solidFill>
                  <a:schemeClr val="tx1"/>
                </a:solidFill>
              </a:rPr>
              <a:t>Unlimited, independent scaling</a:t>
            </a:r>
          </a:p>
          <a:p>
            <a:pPr marL="342900" lvl="1" indent="-171450"/>
            <a:r>
              <a:rPr lang="en-US" sz="1350" dirty="0"/>
              <a:t>Active and Cold storage classes</a:t>
            </a:r>
          </a:p>
          <a:p>
            <a:pPr marL="342900" lvl="1" indent="-171450"/>
            <a:r>
              <a:rPr lang="en-US" sz="1350" dirty="0"/>
              <a:t>Dynamic allocation of NVMe in all-flash configs</a:t>
            </a:r>
          </a:p>
          <a:p>
            <a:pPr marL="0" indent="0">
              <a:buNone/>
            </a:pPr>
            <a:r>
              <a:rPr lang="en-US" sz="1800" b="1" dirty="0">
                <a:solidFill>
                  <a:schemeClr val="tx1"/>
                </a:solidFill>
              </a:rPr>
              <a:t>Built for enterprise scale</a:t>
            </a:r>
          </a:p>
          <a:p>
            <a:pPr marL="342900" lvl="1" indent="-171450"/>
            <a:r>
              <a:rPr lang="en-US" sz="1350" dirty="0"/>
              <a:t>Built-in availability, data durability, </a:t>
            </a:r>
            <a:br>
              <a:rPr lang="en-US" sz="1350" dirty="0"/>
            </a:br>
            <a:r>
              <a:rPr lang="en-US" sz="1350" dirty="0"/>
              <a:t>strong consistency and performance</a:t>
            </a:r>
          </a:p>
          <a:p>
            <a:endParaRPr lang="en-US" sz="1800" dirty="0"/>
          </a:p>
        </p:txBody>
      </p:sp>
      <p:sp>
        <p:nvSpPr>
          <p:cNvPr id="4" name="Title 3">
            <a:extLst>
              <a:ext uri="{FF2B5EF4-FFF2-40B4-BE49-F238E27FC236}">
                <a16:creationId xmlns:a16="http://schemas.microsoft.com/office/drawing/2014/main" id="{E393956C-A335-4EAF-8114-3C3AB5A708E8}"/>
              </a:ext>
            </a:extLst>
          </p:cNvPr>
          <p:cNvSpPr>
            <a:spLocks noGrp="1"/>
          </p:cNvSpPr>
          <p:nvPr>
            <p:ph type="title"/>
          </p:nvPr>
        </p:nvSpPr>
        <p:spPr>
          <a:xfrm>
            <a:off x="359717" y="124200"/>
            <a:ext cx="7863840" cy="688086"/>
          </a:xfrm>
        </p:spPr>
        <p:txBody>
          <a:bodyPr/>
          <a:lstStyle/>
          <a:p>
            <a:r>
              <a:rPr lang="en-US" sz="3200" dirty="0" err="1"/>
              <a:t>ActiveScale</a:t>
            </a:r>
            <a:r>
              <a:rPr lang="en-US" sz="3200" dirty="0"/>
              <a:t> Object Storage</a:t>
            </a:r>
            <a:r>
              <a:rPr lang="en-US" dirty="0"/>
              <a:t/>
            </a:r>
            <a:br>
              <a:rPr lang="en-US" dirty="0"/>
            </a:br>
            <a:r>
              <a:rPr lang="en-US" b="0" dirty="0"/>
              <a:t>Optimized architecture for seamless scalability and efficiency</a:t>
            </a:r>
          </a:p>
        </p:txBody>
      </p:sp>
      <p:sp>
        <p:nvSpPr>
          <p:cNvPr id="61" name="Graphic 2">
            <a:extLst>
              <a:ext uri="{FF2B5EF4-FFF2-40B4-BE49-F238E27FC236}">
                <a16:creationId xmlns:a16="http://schemas.microsoft.com/office/drawing/2014/main" id="{31E6DBC3-39FF-757B-9706-022D417E56B5}"/>
              </a:ext>
            </a:extLst>
          </p:cNvPr>
          <p:cNvSpPr/>
          <p:nvPr/>
        </p:nvSpPr>
        <p:spPr>
          <a:xfrm>
            <a:off x="5266239" y="2516113"/>
            <a:ext cx="3048464" cy="338460"/>
          </a:xfrm>
          <a:custGeom>
            <a:avLst/>
            <a:gdLst>
              <a:gd name="connsiteX0" fmla="*/ 0 w 3728427"/>
              <a:gd name="connsiteY0" fmla="*/ 0 h 413955"/>
              <a:gd name="connsiteX1" fmla="*/ 3728427 w 3728427"/>
              <a:gd name="connsiteY1" fmla="*/ 0 h 413955"/>
              <a:gd name="connsiteX2" fmla="*/ 3728427 w 3728427"/>
              <a:gd name="connsiteY2" fmla="*/ 413956 h 413955"/>
              <a:gd name="connsiteX3" fmla="*/ 0 w 3728427"/>
              <a:gd name="connsiteY3" fmla="*/ 413956 h 413955"/>
            </a:gdLst>
            <a:ahLst/>
            <a:cxnLst>
              <a:cxn ang="0">
                <a:pos x="connsiteX0" y="connsiteY0"/>
              </a:cxn>
              <a:cxn ang="0">
                <a:pos x="connsiteX1" y="connsiteY1"/>
              </a:cxn>
              <a:cxn ang="0">
                <a:pos x="connsiteX2" y="connsiteY2"/>
              </a:cxn>
              <a:cxn ang="0">
                <a:pos x="connsiteX3" y="connsiteY3"/>
              </a:cxn>
            </a:cxnLst>
            <a:rect l="l" t="t" r="r" b="b"/>
            <a:pathLst>
              <a:path w="3728427" h="413955">
                <a:moveTo>
                  <a:pt x="0" y="0"/>
                </a:moveTo>
                <a:lnTo>
                  <a:pt x="3728427" y="0"/>
                </a:lnTo>
                <a:lnTo>
                  <a:pt x="3728427" y="413956"/>
                </a:lnTo>
                <a:lnTo>
                  <a:pt x="0" y="413956"/>
                </a:lnTo>
                <a:close/>
              </a:path>
            </a:pathLst>
          </a:custGeom>
          <a:gradFill flip="none" rotWithShape="1">
            <a:gsLst>
              <a:gs pos="0">
                <a:schemeClr val="accent3"/>
              </a:gs>
              <a:gs pos="14000">
                <a:schemeClr val="accent4"/>
              </a:gs>
              <a:gs pos="100000">
                <a:schemeClr val="accent4">
                  <a:shade val="100000"/>
                  <a:satMod val="115000"/>
                </a:schemeClr>
              </a:gs>
            </a:gsLst>
            <a:lin ang="5400000" scaled="1"/>
            <a:tileRect/>
          </a:gradFill>
          <a:ln w="8306" cap="flat">
            <a:noFill/>
            <a:prstDash val="solid"/>
            <a:miter/>
          </a:ln>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Calibri" charset="0"/>
                <a:ea typeface="ＭＳ Ｐゴシック" charset="0"/>
                <a:cs typeface="Arial"/>
                <a:sym typeface="Arial"/>
                <a:rtl val="0"/>
              </a:rPr>
              <a:t>Active</a:t>
            </a:r>
            <a:r>
              <a:rPr kumimoji="0" lang="en-US" sz="1800" b="0" i="0" u="none" strike="noStrike" kern="1200" cap="none" spc="0" normalizeH="0" baseline="0" noProof="0">
                <a:ln>
                  <a:noFill/>
                </a:ln>
                <a:solidFill>
                  <a:srgbClr val="FFFFFF"/>
                </a:solidFill>
                <a:effectLst/>
                <a:uLnTx/>
                <a:uFillTx/>
                <a:latin typeface="Calibri" charset="0"/>
                <a:ea typeface="ＭＳ Ｐゴシック" charset="0"/>
                <a:cs typeface="Arial"/>
                <a:sym typeface="Arial"/>
                <a:rtl val="0"/>
              </a:rPr>
              <a:t> - NVMe or HDD</a:t>
            </a:r>
          </a:p>
        </p:txBody>
      </p:sp>
      <p:sp>
        <p:nvSpPr>
          <p:cNvPr id="63" name="Graphic 2">
            <a:extLst>
              <a:ext uri="{FF2B5EF4-FFF2-40B4-BE49-F238E27FC236}">
                <a16:creationId xmlns:a16="http://schemas.microsoft.com/office/drawing/2014/main" id="{AE0376C0-D026-0B3A-9F3F-C5379A06E84B}"/>
              </a:ext>
            </a:extLst>
          </p:cNvPr>
          <p:cNvSpPr/>
          <p:nvPr/>
        </p:nvSpPr>
        <p:spPr>
          <a:xfrm>
            <a:off x="5365545" y="2240392"/>
            <a:ext cx="2830328" cy="187324"/>
          </a:xfrm>
          <a:custGeom>
            <a:avLst/>
            <a:gdLst>
              <a:gd name="connsiteX0" fmla="*/ 0 w 3461635"/>
              <a:gd name="connsiteY0" fmla="*/ 0 h 229106"/>
              <a:gd name="connsiteX1" fmla="*/ 3461636 w 3461635"/>
              <a:gd name="connsiteY1" fmla="*/ 0 h 229106"/>
              <a:gd name="connsiteX2" fmla="*/ 3461636 w 3461635"/>
              <a:gd name="connsiteY2" fmla="*/ 229106 h 229106"/>
              <a:gd name="connsiteX3" fmla="*/ 0 w 3461635"/>
              <a:gd name="connsiteY3" fmla="*/ 229106 h 229106"/>
            </a:gdLst>
            <a:ahLst/>
            <a:cxnLst>
              <a:cxn ang="0">
                <a:pos x="connsiteX0" y="connsiteY0"/>
              </a:cxn>
              <a:cxn ang="0">
                <a:pos x="connsiteX1" y="connsiteY1"/>
              </a:cxn>
              <a:cxn ang="0">
                <a:pos x="connsiteX2" y="connsiteY2"/>
              </a:cxn>
              <a:cxn ang="0">
                <a:pos x="connsiteX3" y="connsiteY3"/>
              </a:cxn>
            </a:cxnLst>
            <a:rect l="l" t="t" r="r" b="b"/>
            <a:pathLst>
              <a:path w="3461635" h="229106">
                <a:moveTo>
                  <a:pt x="0" y="0"/>
                </a:moveTo>
                <a:lnTo>
                  <a:pt x="3461636" y="0"/>
                </a:lnTo>
                <a:lnTo>
                  <a:pt x="3461636" y="229106"/>
                </a:lnTo>
                <a:lnTo>
                  <a:pt x="0" y="229106"/>
                </a:lnTo>
                <a:close/>
              </a:path>
            </a:pathLst>
          </a:custGeom>
          <a:noFill/>
          <a:ln w="8306"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64" name="Graphic 2">
            <a:extLst>
              <a:ext uri="{FF2B5EF4-FFF2-40B4-BE49-F238E27FC236}">
                <a16:creationId xmlns:a16="http://schemas.microsoft.com/office/drawing/2014/main" id="{6B4295E0-8DE8-C55A-23F2-07D6751B13B2}"/>
              </a:ext>
            </a:extLst>
          </p:cNvPr>
          <p:cNvSpPr/>
          <p:nvPr/>
        </p:nvSpPr>
        <p:spPr>
          <a:xfrm>
            <a:off x="5365544" y="2752596"/>
            <a:ext cx="661482" cy="187324"/>
          </a:xfrm>
          <a:custGeom>
            <a:avLst/>
            <a:gdLst>
              <a:gd name="connsiteX0" fmla="*/ 0 w 809026"/>
              <a:gd name="connsiteY0" fmla="*/ 0 h 229106"/>
              <a:gd name="connsiteX1" fmla="*/ 809027 w 809026"/>
              <a:gd name="connsiteY1" fmla="*/ 0 h 229106"/>
              <a:gd name="connsiteX2" fmla="*/ 809027 w 809026"/>
              <a:gd name="connsiteY2" fmla="*/ 229106 h 229106"/>
              <a:gd name="connsiteX3" fmla="*/ 0 w 809026"/>
              <a:gd name="connsiteY3" fmla="*/ 229106 h 229106"/>
            </a:gdLst>
            <a:ahLst/>
            <a:cxnLst>
              <a:cxn ang="0">
                <a:pos x="connsiteX0" y="connsiteY0"/>
              </a:cxn>
              <a:cxn ang="0">
                <a:pos x="connsiteX1" y="connsiteY1"/>
              </a:cxn>
              <a:cxn ang="0">
                <a:pos x="connsiteX2" y="connsiteY2"/>
              </a:cxn>
              <a:cxn ang="0">
                <a:pos x="connsiteX3" y="connsiteY3"/>
              </a:cxn>
            </a:cxnLst>
            <a:rect l="l" t="t" r="r" b="b"/>
            <a:pathLst>
              <a:path w="809026" h="229106">
                <a:moveTo>
                  <a:pt x="0" y="0"/>
                </a:moveTo>
                <a:lnTo>
                  <a:pt x="809027" y="0"/>
                </a:lnTo>
                <a:lnTo>
                  <a:pt x="809027" y="229106"/>
                </a:lnTo>
                <a:lnTo>
                  <a:pt x="0" y="229106"/>
                </a:lnTo>
                <a:close/>
              </a:path>
            </a:pathLst>
          </a:custGeom>
          <a:noFill/>
          <a:ln w="8306"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66" name="Graphic 2">
            <a:extLst>
              <a:ext uri="{FF2B5EF4-FFF2-40B4-BE49-F238E27FC236}">
                <a16:creationId xmlns:a16="http://schemas.microsoft.com/office/drawing/2014/main" id="{157B32AA-8785-A628-4E40-F68CE220E9E6}"/>
              </a:ext>
            </a:extLst>
          </p:cNvPr>
          <p:cNvSpPr/>
          <p:nvPr/>
        </p:nvSpPr>
        <p:spPr>
          <a:xfrm>
            <a:off x="6463776" y="2752596"/>
            <a:ext cx="661482" cy="187324"/>
          </a:xfrm>
          <a:custGeom>
            <a:avLst/>
            <a:gdLst>
              <a:gd name="connsiteX0" fmla="*/ 0 w 809026"/>
              <a:gd name="connsiteY0" fmla="*/ 0 h 229106"/>
              <a:gd name="connsiteX1" fmla="*/ 809027 w 809026"/>
              <a:gd name="connsiteY1" fmla="*/ 0 h 229106"/>
              <a:gd name="connsiteX2" fmla="*/ 809027 w 809026"/>
              <a:gd name="connsiteY2" fmla="*/ 229106 h 229106"/>
              <a:gd name="connsiteX3" fmla="*/ 0 w 809026"/>
              <a:gd name="connsiteY3" fmla="*/ 229106 h 229106"/>
            </a:gdLst>
            <a:ahLst/>
            <a:cxnLst>
              <a:cxn ang="0">
                <a:pos x="connsiteX0" y="connsiteY0"/>
              </a:cxn>
              <a:cxn ang="0">
                <a:pos x="connsiteX1" y="connsiteY1"/>
              </a:cxn>
              <a:cxn ang="0">
                <a:pos x="connsiteX2" y="connsiteY2"/>
              </a:cxn>
              <a:cxn ang="0">
                <a:pos x="connsiteX3" y="connsiteY3"/>
              </a:cxn>
            </a:cxnLst>
            <a:rect l="l" t="t" r="r" b="b"/>
            <a:pathLst>
              <a:path w="809026" h="229106">
                <a:moveTo>
                  <a:pt x="0" y="0"/>
                </a:moveTo>
                <a:lnTo>
                  <a:pt x="809027" y="0"/>
                </a:lnTo>
                <a:lnTo>
                  <a:pt x="809027" y="229106"/>
                </a:lnTo>
                <a:lnTo>
                  <a:pt x="0" y="229106"/>
                </a:lnTo>
                <a:close/>
              </a:path>
            </a:pathLst>
          </a:custGeom>
          <a:noFill/>
          <a:ln w="8306"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68" name="Graphic 2">
            <a:extLst>
              <a:ext uri="{FF2B5EF4-FFF2-40B4-BE49-F238E27FC236}">
                <a16:creationId xmlns:a16="http://schemas.microsoft.com/office/drawing/2014/main" id="{E94FCE85-D01F-E686-A64E-13745B52FAB8}"/>
              </a:ext>
            </a:extLst>
          </p:cNvPr>
          <p:cNvSpPr/>
          <p:nvPr/>
        </p:nvSpPr>
        <p:spPr>
          <a:xfrm>
            <a:off x="7562075" y="2752596"/>
            <a:ext cx="661482" cy="187324"/>
          </a:xfrm>
          <a:custGeom>
            <a:avLst/>
            <a:gdLst>
              <a:gd name="connsiteX0" fmla="*/ 0 w 809026"/>
              <a:gd name="connsiteY0" fmla="*/ 0 h 229106"/>
              <a:gd name="connsiteX1" fmla="*/ 809027 w 809026"/>
              <a:gd name="connsiteY1" fmla="*/ 0 h 229106"/>
              <a:gd name="connsiteX2" fmla="*/ 809027 w 809026"/>
              <a:gd name="connsiteY2" fmla="*/ 229106 h 229106"/>
              <a:gd name="connsiteX3" fmla="*/ 0 w 809026"/>
              <a:gd name="connsiteY3" fmla="*/ 229106 h 229106"/>
            </a:gdLst>
            <a:ahLst/>
            <a:cxnLst>
              <a:cxn ang="0">
                <a:pos x="connsiteX0" y="connsiteY0"/>
              </a:cxn>
              <a:cxn ang="0">
                <a:pos x="connsiteX1" y="connsiteY1"/>
              </a:cxn>
              <a:cxn ang="0">
                <a:pos x="connsiteX2" y="connsiteY2"/>
              </a:cxn>
              <a:cxn ang="0">
                <a:pos x="connsiteX3" y="connsiteY3"/>
              </a:cxn>
            </a:cxnLst>
            <a:rect l="l" t="t" r="r" b="b"/>
            <a:pathLst>
              <a:path w="809026" h="229106">
                <a:moveTo>
                  <a:pt x="0" y="0"/>
                </a:moveTo>
                <a:lnTo>
                  <a:pt x="809027" y="0"/>
                </a:lnTo>
                <a:lnTo>
                  <a:pt x="809027" y="229106"/>
                </a:lnTo>
                <a:lnTo>
                  <a:pt x="0" y="229106"/>
                </a:lnTo>
                <a:close/>
              </a:path>
            </a:pathLst>
          </a:custGeom>
          <a:noFill/>
          <a:ln w="8306"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69" name="Graphic 2">
            <a:extLst>
              <a:ext uri="{FF2B5EF4-FFF2-40B4-BE49-F238E27FC236}">
                <a16:creationId xmlns:a16="http://schemas.microsoft.com/office/drawing/2014/main" id="{48E94C11-A00B-3295-55F9-0DD8637E956E}"/>
              </a:ext>
            </a:extLst>
          </p:cNvPr>
          <p:cNvGrpSpPr/>
          <p:nvPr/>
        </p:nvGrpSpPr>
        <p:grpSpPr>
          <a:xfrm>
            <a:off x="7256505" y="2042204"/>
            <a:ext cx="164401" cy="44154"/>
            <a:chOff x="2817157" y="3360466"/>
            <a:chExt cx="201070" cy="54001"/>
          </a:xfrm>
          <a:solidFill>
            <a:schemeClr val="tx2">
              <a:lumMod val="50000"/>
              <a:lumOff val="50000"/>
            </a:schemeClr>
          </a:solidFill>
        </p:grpSpPr>
        <p:sp>
          <p:nvSpPr>
            <p:cNvPr id="99" name="Freeform: Shape 98">
              <a:extLst>
                <a:ext uri="{FF2B5EF4-FFF2-40B4-BE49-F238E27FC236}">
                  <a16:creationId xmlns:a16="http://schemas.microsoft.com/office/drawing/2014/main" id="{2529DE4C-2D50-E3FA-D8DB-923FA1C596B8}"/>
                </a:ext>
              </a:extLst>
            </p:cNvPr>
            <p:cNvSpPr/>
            <p:nvPr/>
          </p:nvSpPr>
          <p:spPr>
            <a:xfrm>
              <a:off x="2817157" y="3360560"/>
              <a:ext cx="53907" cy="53907"/>
            </a:xfrm>
            <a:custGeom>
              <a:avLst/>
              <a:gdLst>
                <a:gd name="connsiteX0" fmla="*/ 53907 w 53907"/>
                <a:gd name="connsiteY0" fmla="*/ 26954 h 53907"/>
                <a:gd name="connsiteX1" fmla="*/ 26954 w 53907"/>
                <a:gd name="connsiteY1" fmla="*/ 53907 h 53907"/>
                <a:gd name="connsiteX2" fmla="*/ 0 w 53907"/>
                <a:gd name="connsiteY2" fmla="*/ 26954 h 53907"/>
                <a:gd name="connsiteX3" fmla="*/ 26954 w 53907"/>
                <a:gd name="connsiteY3" fmla="*/ 0 h 53907"/>
                <a:gd name="connsiteX4" fmla="*/ 53907 w 53907"/>
                <a:gd name="connsiteY4" fmla="*/ 26954 h 5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 h="53907">
                  <a:moveTo>
                    <a:pt x="53907" y="26954"/>
                  </a:moveTo>
                  <a:cubicBezTo>
                    <a:pt x="53907" y="41840"/>
                    <a:pt x="41840" y="53907"/>
                    <a:pt x="26954" y="53907"/>
                  </a:cubicBezTo>
                  <a:cubicBezTo>
                    <a:pt x="12068" y="53907"/>
                    <a:pt x="0" y="41840"/>
                    <a:pt x="0" y="26954"/>
                  </a:cubicBezTo>
                  <a:cubicBezTo>
                    <a:pt x="0" y="12068"/>
                    <a:pt x="12068" y="0"/>
                    <a:pt x="26954" y="0"/>
                  </a:cubicBezTo>
                  <a:cubicBezTo>
                    <a:pt x="41840" y="0"/>
                    <a:pt x="53907" y="12068"/>
                    <a:pt x="53907" y="26954"/>
                  </a:cubicBezTo>
                  <a:close/>
                </a:path>
              </a:pathLst>
            </a:custGeom>
            <a:grpFill/>
            <a:ln w="8306"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3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00" name="Freeform: Shape 99">
              <a:extLst>
                <a:ext uri="{FF2B5EF4-FFF2-40B4-BE49-F238E27FC236}">
                  <a16:creationId xmlns:a16="http://schemas.microsoft.com/office/drawing/2014/main" id="{00E43C97-F6F8-96F4-6E43-D5290CDA817D}"/>
                </a:ext>
              </a:extLst>
            </p:cNvPr>
            <p:cNvSpPr/>
            <p:nvPr/>
          </p:nvSpPr>
          <p:spPr>
            <a:xfrm>
              <a:off x="2890697" y="3360560"/>
              <a:ext cx="53907" cy="53907"/>
            </a:xfrm>
            <a:custGeom>
              <a:avLst/>
              <a:gdLst>
                <a:gd name="connsiteX0" fmla="*/ 53907 w 53907"/>
                <a:gd name="connsiteY0" fmla="*/ 26954 h 53907"/>
                <a:gd name="connsiteX1" fmla="*/ 26954 w 53907"/>
                <a:gd name="connsiteY1" fmla="*/ 53907 h 53907"/>
                <a:gd name="connsiteX2" fmla="*/ 0 w 53907"/>
                <a:gd name="connsiteY2" fmla="*/ 26954 h 53907"/>
                <a:gd name="connsiteX3" fmla="*/ 26954 w 53907"/>
                <a:gd name="connsiteY3" fmla="*/ 0 h 53907"/>
                <a:gd name="connsiteX4" fmla="*/ 53907 w 53907"/>
                <a:gd name="connsiteY4" fmla="*/ 26954 h 5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 h="53907">
                  <a:moveTo>
                    <a:pt x="53907" y="26954"/>
                  </a:moveTo>
                  <a:cubicBezTo>
                    <a:pt x="53907" y="41840"/>
                    <a:pt x="41840" y="53907"/>
                    <a:pt x="26954" y="53907"/>
                  </a:cubicBezTo>
                  <a:cubicBezTo>
                    <a:pt x="12068" y="53907"/>
                    <a:pt x="0" y="41840"/>
                    <a:pt x="0" y="26954"/>
                  </a:cubicBezTo>
                  <a:cubicBezTo>
                    <a:pt x="0" y="12068"/>
                    <a:pt x="12068" y="0"/>
                    <a:pt x="26954" y="0"/>
                  </a:cubicBezTo>
                  <a:cubicBezTo>
                    <a:pt x="41840" y="0"/>
                    <a:pt x="53907" y="12068"/>
                    <a:pt x="53907" y="26954"/>
                  </a:cubicBezTo>
                  <a:close/>
                </a:path>
              </a:pathLst>
            </a:custGeom>
            <a:grpFill/>
            <a:ln w="8306"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3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01" name="Freeform: Shape 100">
              <a:extLst>
                <a:ext uri="{FF2B5EF4-FFF2-40B4-BE49-F238E27FC236}">
                  <a16:creationId xmlns:a16="http://schemas.microsoft.com/office/drawing/2014/main" id="{3428CF40-4E36-BCAB-9F72-F6219D8EEE07}"/>
                </a:ext>
              </a:extLst>
            </p:cNvPr>
            <p:cNvSpPr/>
            <p:nvPr/>
          </p:nvSpPr>
          <p:spPr>
            <a:xfrm>
              <a:off x="2964320" y="3360466"/>
              <a:ext cx="53907" cy="53907"/>
            </a:xfrm>
            <a:custGeom>
              <a:avLst/>
              <a:gdLst>
                <a:gd name="connsiteX0" fmla="*/ 53907 w 53907"/>
                <a:gd name="connsiteY0" fmla="*/ 26954 h 53907"/>
                <a:gd name="connsiteX1" fmla="*/ 26954 w 53907"/>
                <a:gd name="connsiteY1" fmla="*/ 53907 h 53907"/>
                <a:gd name="connsiteX2" fmla="*/ 0 w 53907"/>
                <a:gd name="connsiteY2" fmla="*/ 26954 h 53907"/>
                <a:gd name="connsiteX3" fmla="*/ 26954 w 53907"/>
                <a:gd name="connsiteY3" fmla="*/ 0 h 53907"/>
                <a:gd name="connsiteX4" fmla="*/ 53907 w 53907"/>
                <a:gd name="connsiteY4" fmla="*/ 26954 h 5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 h="53907">
                  <a:moveTo>
                    <a:pt x="53907" y="26954"/>
                  </a:moveTo>
                  <a:cubicBezTo>
                    <a:pt x="53907" y="41840"/>
                    <a:pt x="41840" y="53907"/>
                    <a:pt x="26954" y="53907"/>
                  </a:cubicBezTo>
                  <a:cubicBezTo>
                    <a:pt x="12068" y="53907"/>
                    <a:pt x="0" y="41840"/>
                    <a:pt x="0" y="26954"/>
                  </a:cubicBezTo>
                  <a:cubicBezTo>
                    <a:pt x="0" y="12068"/>
                    <a:pt x="12068" y="0"/>
                    <a:pt x="26954" y="0"/>
                  </a:cubicBezTo>
                  <a:cubicBezTo>
                    <a:pt x="41840" y="0"/>
                    <a:pt x="53907" y="12068"/>
                    <a:pt x="53907" y="26954"/>
                  </a:cubicBezTo>
                  <a:close/>
                </a:path>
              </a:pathLst>
            </a:custGeom>
            <a:grpFill/>
            <a:ln w="8306"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300" b="0" i="0" u="none" strike="noStrike" kern="1200" cap="none" spc="0" normalizeH="0" baseline="0" noProof="0">
                <a:ln>
                  <a:noFill/>
                </a:ln>
                <a:solidFill>
                  <a:srgbClr val="0F73C3"/>
                </a:solidFill>
                <a:effectLst/>
                <a:uLnTx/>
                <a:uFillTx/>
                <a:latin typeface="Calibri" charset="0"/>
                <a:ea typeface="ＭＳ Ｐゴシック" charset="0"/>
              </a:endParaRPr>
            </a:p>
          </p:txBody>
        </p:sp>
      </p:grpSp>
      <p:sp>
        <p:nvSpPr>
          <p:cNvPr id="73" name="Rectangle 72">
            <a:extLst>
              <a:ext uri="{FF2B5EF4-FFF2-40B4-BE49-F238E27FC236}">
                <a16:creationId xmlns:a16="http://schemas.microsoft.com/office/drawing/2014/main" id="{6B17A9A3-2408-CD13-51B5-090E94813732}"/>
              </a:ext>
            </a:extLst>
          </p:cNvPr>
          <p:cNvSpPr/>
          <p:nvPr/>
        </p:nvSpPr>
        <p:spPr>
          <a:xfrm>
            <a:off x="5177611" y="1817684"/>
            <a:ext cx="3233435" cy="148695"/>
          </a:xfrm>
          <a:prstGeom prst="rect">
            <a:avLst/>
          </a:prstGeom>
          <a:solidFill>
            <a:srgbClr val="B0B9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Client network</a:t>
            </a:r>
          </a:p>
        </p:txBody>
      </p:sp>
      <p:sp>
        <p:nvSpPr>
          <p:cNvPr id="75" name="Graphic 2">
            <a:extLst>
              <a:ext uri="{FF2B5EF4-FFF2-40B4-BE49-F238E27FC236}">
                <a16:creationId xmlns:a16="http://schemas.microsoft.com/office/drawing/2014/main" id="{9D132F6B-3C07-A469-DE9E-19292670CB90}"/>
              </a:ext>
            </a:extLst>
          </p:cNvPr>
          <p:cNvSpPr/>
          <p:nvPr/>
        </p:nvSpPr>
        <p:spPr>
          <a:xfrm>
            <a:off x="5266239" y="2846898"/>
            <a:ext cx="3048464" cy="338460"/>
          </a:xfrm>
          <a:custGeom>
            <a:avLst/>
            <a:gdLst>
              <a:gd name="connsiteX0" fmla="*/ 0 w 3728427"/>
              <a:gd name="connsiteY0" fmla="*/ 0 h 413955"/>
              <a:gd name="connsiteX1" fmla="*/ 3728427 w 3728427"/>
              <a:gd name="connsiteY1" fmla="*/ 0 h 413955"/>
              <a:gd name="connsiteX2" fmla="*/ 3728427 w 3728427"/>
              <a:gd name="connsiteY2" fmla="*/ 413956 h 413955"/>
              <a:gd name="connsiteX3" fmla="*/ 0 w 3728427"/>
              <a:gd name="connsiteY3" fmla="*/ 413956 h 413955"/>
            </a:gdLst>
            <a:ahLst/>
            <a:cxnLst>
              <a:cxn ang="0">
                <a:pos x="connsiteX0" y="connsiteY0"/>
              </a:cxn>
              <a:cxn ang="0">
                <a:pos x="connsiteX1" y="connsiteY1"/>
              </a:cxn>
              <a:cxn ang="0">
                <a:pos x="connsiteX2" y="connsiteY2"/>
              </a:cxn>
              <a:cxn ang="0">
                <a:pos x="connsiteX3" y="connsiteY3"/>
              </a:cxn>
            </a:cxnLst>
            <a:rect l="l" t="t" r="r" b="b"/>
            <a:pathLst>
              <a:path w="3728427" h="413955">
                <a:moveTo>
                  <a:pt x="0" y="0"/>
                </a:moveTo>
                <a:lnTo>
                  <a:pt x="3728427" y="0"/>
                </a:lnTo>
                <a:lnTo>
                  <a:pt x="3728427" y="413956"/>
                </a:lnTo>
                <a:lnTo>
                  <a:pt x="0" y="413956"/>
                </a:lnTo>
                <a:close/>
              </a:path>
            </a:pathLst>
          </a:custGeom>
          <a:gradFill>
            <a:gsLst>
              <a:gs pos="0">
                <a:schemeClr val="accent4"/>
              </a:gs>
              <a:gs pos="17000">
                <a:schemeClr val="tx1"/>
              </a:gs>
              <a:gs pos="100000">
                <a:schemeClr val="tx1"/>
              </a:gs>
            </a:gsLst>
            <a:lin ang="5400000" scaled="1"/>
          </a:gradFill>
          <a:ln w="8306" cap="flat">
            <a:noFill/>
            <a:prstDash val="solid"/>
            <a:miter/>
          </a:ln>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Calibri" charset="0"/>
                <a:ea typeface="ＭＳ Ｐゴシック" charset="0"/>
                <a:cs typeface="Arial"/>
                <a:sym typeface="Arial"/>
                <a:rtl val="0"/>
              </a:rPr>
              <a:t>Cold - Tape</a:t>
            </a:r>
          </a:p>
        </p:txBody>
      </p:sp>
      <p:grpSp>
        <p:nvGrpSpPr>
          <p:cNvPr id="82" name="Graphic 2">
            <a:extLst>
              <a:ext uri="{FF2B5EF4-FFF2-40B4-BE49-F238E27FC236}">
                <a16:creationId xmlns:a16="http://schemas.microsoft.com/office/drawing/2014/main" id="{EB98DC2E-7AC7-BEFD-99C2-6A7DC1EA1DCD}"/>
              </a:ext>
            </a:extLst>
          </p:cNvPr>
          <p:cNvGrpSpPr/>
          <p:nvPr/>
        </p:nvGrpSpPr>
        <p:grpSpPr>
          <a:xfrm>
            <a:off x="7255050" y="3512134"/>
            <a:ext cx="164401" cy="44486"/>
            <a:chOff x="2817157" y="4129073"/>
            <a:chExt cx="201070" cy="54409"/>
          </a:xfrm>
          <a:solidFill>
            <a:schemeClr val="tx2">
              <a:lumMod val="50000"/>
              <a:lumOff val="50000"/>
            </a:schemeClr>
          </a:solidFill>
        </p:grpSpPr>
        <p:sp>
          <p:nvSpPr>
            <p:cNvPr id="96" name="Freeform: Shape 95">
              <a:extLst>
                <a:ext uri="{FF2B5EF4-FFF2-40B4-BE49-F238E27FC236}">
                  <a16:creationId xmlns:a16="http://schemas.microsoft.com/office/drawing/2014/main" id="{4F615ABE-5353-F196-5884-EEE2DD6D8FFD}"/>
                </a:ext>
              </a:extLst>
            </p:cNvPr>
            <p:cNvSpPr/>
            <p:nvPr/>
          </p:nvSpPr>
          <p:spPr>
            <a:xfrm>
              <a:off x="2817157" y="4129073"/>
              <a:ext cx="53907" cy="53907"/>
            </a:xfrm>
            <a:custGeom>
              <a:avLst/>
              <a:gdLst>
                <a:gd name="connsiteX0" fmla="*/ 53907 w 53907"/>
                <a:gd name="connsiteY0" fmla="*/ 26954 h 53907"/>
                <a:gd name="connsiteX1" fmla="*/ 26954 w 53907"/>
                <a:gd name="connsiteY1" fmla="*/ 53907 h 53907"/>
                <a:gd name="connsiteX2" fmla="*/ 0 w 53907"/>
                <a:gd name="connsiteY2" fmla="*/ 26954 h 53907"/>
                <a:gd name="connsiteX3" fmla="*/ 26954 w 53907"/>
                <a:gd name="connsiteY3" fmla="*/ 0 h 53907"/>
                <a:gd name="connsiteX4" fmla="*/ 53907 w 53907"/>
                <a:gd name="connsiteY4" fmla="*/ 26954 h 5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 h="53907">
                  <a:moveTo>
                    <a:pt x="53907" y="26954"/>
                  </a:moveTo>
                  <a:cubicBezTo>
                    <a:pt x="53907" y="41840"/>
                    <a:pt x="41840" y="53907"/>
                    <a:pt x="26954" y="53907"/>
                  </a:cubicBezTo>
                  <a:cubicBezTo>
                    <a:pt x="12068" y="53907"/>
                    <a:pt x="0" y="41840"/>
                    <a:pt x="0" y="26954"/>
                  </a:cubicBezTo>
                  <a:cubicBezTo>
                    <a:pt x="0" y="12068"/>
                    <a:pt x="12068" y="0"/>
                    <a:pt x="26954" y="0"/>
                  </a:cubicBezTo>
                  <a:cubicBezTo>
                    <a:pt x="41840" y="0"/>
                    <a:pt x="53907" y="12068"/>
                    <a:pt x="53907" y="26954"/>
                  </a:cubicBezTo>
                  <a:close/>
                </a:path>
              </a:pathLst>
            </a:custGeom>
            <a:grpFill/>
            <a:ln w="8306"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3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97" name="Freeform: Shape 96">
              <a:extLst>
                <a:ext uri="{FF2B5EF4-FFF2-40B4-BE49-F238E27FC236}">
                  <a16:creationId xmlns:a16="http://schemas.microsoft.com/office/drawing/2014/main" id="{AB7DFE27-FCD7-63DF-409C-5DAD1C5EDCF0}"/>
                </a:ext>
              </a:extLst>
            </p:cNvPr>
            <p:cNvSpPr/>
            <p:nvPr/>
          </p:nvSpPr>
          <p:spPr>
            <a:xfrm>
              <a:off x="2890697" y="4129575"/>
              <a:ext cx="53907" cy="53907"/>
            </a:xfrm>
            <a:custGeom>
              <a:avLst/>
              <a:gdLst>
                <a:gd name="connsiteX0" fmla="*/ 53907 w 53907"/>
                <a:gd name="connsiteY0" fmla="*/ 26954 h 53907"/>
                <a:gd name="connsiteX1" fmla="*/ 26954 w 53907"/>
                <a:gd name="connsiteY1" fmla="*/ 53907 h 53907"/>
                <a:gd name="connsiteX2" fmla="*/ 0 w 53907"/>
                <a:gd name="connsiteY2" fmla="*/ 26954 h 53907"/>
                <a:gd name="connsiteX3" fmla="*/ 26954 w 53907"/>
                <a:gd name="connsiteY3" fmla="*/ 0 h 53907"/>
                <a:gd name="connsiteX4" fmla="*/ 53907 w 53907"/>
                <a:gd name="connsiteY4" fmla="*/ 26954 h 5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 h="53907">
                  <a:moveTo>
                    <a:pt x="53907" y="26954"/>
                  </a:moveTo>
                  <a:cubicBezTo>
                    <a:pt x="53907" y="41840"/>
                    <a:pt x="41840" y="53907"/>
                    <a:pt x="26954" y="53907"/>
                  </a:cubicBezTo>
                  <a:cubicBezTo>
                    <a:pt x="12068" y="53907"/>
                    <a:pt x="0" y="41840"/>
                    <a:pt x="0" y="26954"/>
                  </a:cubicBezTo>
                  <a:cubicBezTo>
                    <a:pt x="0" y="12068"/>
                    <a:pt x="12068" y="0"/>
                    <a:pt x="26954" y="0"/>
                  </a:cubicBezTo>
                  <a:cubicBezTo>
                    <a:pt x="41840" y="0"/>
                    <a:pt x="53907" y="12068"/>
                    <a:pt x="53907" y="26954"/>
                  </a:cubicBezTo>
                  <a:close/>
                </a:path>
              </a:pathLst>
            </a:custGeom>
            <a:grpFill/>
            <a:ln w="8306"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3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98" name="Freeform: Shape 97">
              <a:extLst>
                <a:ext uri="{FF2B5EF4-FFF2-40B4-BE49-F238E27FC236}">
                  <a16:creationId xmlns:a16="http://schemas.microsoft.com/office/drawing/2014/main" id="{9E606A96-0E83-B502-6EE1-C4A9900792DD}"/>
                </a:ext>
              </a:extLst>
            </p:cNvPr>
            <p:cNvSpPr/>
            <p:nvPr/>
          </p:nvSpPr>
          <p:spPr>
            <a:xfrm>
              <a:off x="2964320" y="4129073"/>
              <a:ext cx="53907" cy="53907"/>
            </a:xfrm>
            <a:custGeom>
              <a:avLst/>
              <a:gdLst>
                <a:gd name="connsiteX0" fmla="*/ 53907 w 53907"/>
                <a:gd name="connsiteY0" fmla="*/ 26954 h 53907"/>
                <a:gd name="connsiteX1" fmla="*/ 26954 w 53907"/>
                <a:gd name="connsiteY1" fmla="*/ 53907 h 53907"/>
                <a:gd name="connsiteX2" fmla="*/ 0 w 53907"/>
                <a:gd name="connsiteY2" fmla="*/ 26954 h 53907"/>
                <a:gd name="connsiteX3" fmla="*/ 26954 w 53907"/>
                <a:gd name="connsiteY3" fmla="*/ 0 h 53907"/>
                <a:gd name="connsiteX4" fmla="*/ 53907 w 53907"/>
                <a:gd name="connsiteY4" fmla="*/ 26954 h 5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 h="53907">
                  <a:moveTo>
                    <a:pt x="53907" y="26954"/>
                  </a:moveTo>
                  <a:cubicBezTo>
                    <a:pt x="53907" y="41840"/>
                    <a:pt x="41840" y="53907"/>
                    <a:pt x="26954" y="53907"/>
                  </a:cubicBezTo>
                  <a:cubicBezTo>
                    <a:pt x="12068" y="53907"/>
                    <a:pt x="0" y="41840"/>
                    <a:pt x="0" y="26954"/>
                  </a:cubicBezTo>
                  <a:cubicBezTo>
                    <a:pt x="0" y="12068"/>
                    <a:pt x="12068" y="0"/>
                    <a:pt x="26954" y="0"/>
                  </a:cubicBezTo>
                  <a:cubicBezTo>
                    <a:pt x="41840" y="0"/>
                    <a:pt x="53907" y="12068"/>
                    <a:pt x="53907" y="26954"/>
                  </a:cubicBezTo>
                  <a:close/>
                </a:path>
              </a:pathLst>
            </a:custGeom>
            <a:grpFill/>
            <a:ln w="8306"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300" b="0" i="0" u="none" strike="noStrike" kern="1200" cap="none" spc="0" normalizeH="0" baseline="0" noProof="0">
                <a:ln>
                  <a:noFill/>
                </a:ln>
                <a:solidFill>
                  <a:srgbClr val="0F73C3"/>
                </a:solidFill>
                <a:effectLst/>
                <a:uLnTx/>
                <a:uFillTx/>
                <a:latin typeface="Calibri" charset="0"/>
                <a:ea typeface="ＭＳ Ｐゴシック" charset="0"/>
              </a:endParaRPr>
            </a:p>
          </p:txBody>
        </p:sp>
      </p:grpSp>
      <p:sp>
        <p:nvSpPr>
          <p:cNvPr id="86" name="Graphic 2">
            <a:extLst>
              <a:ext uri="{FF2B5EF4-FFF2-40B4-BE49-F238E27FC236}">
                <a16:creationId xmlns:a16="http://schemas.microsoft.com/office/drawing/2014/main" id="{139583DD-6D5A-3332-5FA9-77899EF1A993}"/>
              </a:ext>
            </a:extLst>
          </p:cNvPr>
          <p:cNvSpPr/>
          <p:nvPr/>
        </p:nvSpPr>
        <p:spPr>
          <a:xfrm>
            <a:off x="5266239" y="2179652"/>
            <a:ext cx="3048464" cy="338460"/>
          </a:xfrm>
          <a:custGeom>
            <a:avLst/>
            <a:gdLst>
              <a:gd name="connsiteX0" fmla="*/ 0 w 3728427"/>
              <a:gd name="connsiteY0" fmla="*/ 0 h 413955"/>
              <a:gd name="connsiteX1" fmla="*/ 3728427 w 3728427"/>
              <a:gd name="connsiteY1" fmla="*/ 0 h 413955"/>
              <a:gd name="connsiteX2" fmla="*/ 3728427 w 3728427"/>
              <a:gd name="connsiteY2" fmla="*/ 413955 h 413955"/>
              <a:gd name="connsiteX3" fmla="*/ 0 w 3728427"/>
              <a:gd name="connsiteY3" fmla="*/ 413955 h 413955"/>
            </a:gdLst>
            <a:ahLst/>
            <a:cxnLst>
              <a:cxn ang="0">
                <a:pos x="connsiteX0" y="connsiteY0"/>
              </a:cxn>
              <a:cxn ang="0">
                <a:pos x="connsiteX1" y="connsiteY1"/>
              </a:cxn>
              <a:cxn ang="0">
                <a:pos x="connsiteX2" y="connsiteY2"/>
              </a:cxn>
              <a:cxn ang="0">
                <a:pos x="connsiteX3" y="connsiteY3"/>
              </a:cxn>
            </a:cxnLst>
            <a:rect l="l" t="t" r="r" b="b"/>
            <a:pathLst>
              <a:path w="3728427" h="413955">
                <a:moveTo>
                  <a:pt x="0" y="0"/>
                </a:moveTo>
                <a:lnTo>
                  <a:pt x="3728427" y="0"/>
                </a:lnTo>
                <a:lnTo>
                  <a:pt x="3728427" y="413955"/>
                </a:lnTo>
                <a:lnTo>
                  <a:pt x="0" y="413955"/>
                </a:lnTo>
                <a:close/>
              </a:path>
            </a:pathLst>
          </a:custGeom>
          <a:solidFill>
            <a:schemeClr val="accent3"/>
          </a:solidFill>
          <a:ln w="8306" cap="flat">
            <a:noFill/>
            <a:prstDash val="solid"/>
            <a:miter/>
          </a:ln>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Calibri" charset="0"/>
                <a:ea typeface="ＭＳ Ｐゴシック" charset="0"/>
                <a:cs typeface="Arial"/>
                <a:sym typeface="Arial"/>
                <a:rtl val="0"/>
              </a:rPr>
              <a:t>Metadata  - NVMe</a:t>
            </a:r>
          </a:p>
        </p:txBody>
      </p:sp>
      <p:sp>
        <p:nvSpPr>
          <p:cNvPr id="88" name="Graphic 2">
            <a:extLst>
              <a:ext uri="{FF2B5EF4-FFF2-40B4-BE49-F238E27FC236}">
                <a16:creationId xmlns:a16="http://schemas.microsoft.com/office/drawing/2014/main" id="{DBADEAE6-6A13-8F71-09B8-B2FAA7ED054B}"/>
              </a:ext>
            </a:extLst>
          </p:cNvPr>
          <p:cNvSpPr/>
          <p:nvPr/>
        </p:nvSpPr>
        <p:spPr>
          <a:xfrm>
            <a:off x="5365544" y="2330789"/>
            <a:ext cx="661482" cy="187324"/>
          </a:xfrm>
          <a:custGeom>
            <a:avLst/>
            <a:gdLst>
              <a:gd name="connsiteX0" fmla="*/ 0 w 809026"/>
              <a:gd name="connsiteY0" fmla="*/ 0 h 229106"/>
              <a:gd name="connsiteX1" fmla="*/ 809027 w 809026"/>
              <a:gd name="connsiteY1" fmla="*/ 0 h 229106"/>
              <a:gd name="connsiteX2" fmla="*/ 809027 w 809026"/>
              <a:gd name="connsiteY2" fmla="*/ 229106 h 229106"/>
              <a:gd name="connsiteX3" fmla="*/ 0 w 809026"/>
              <a:gd name="connsiteY3" fmla="*/ 229106 h 229106"/>
            </a:gdLst>
            <a:ahLst/>
            <a:cxnLst>
              <a:cxn ang="0">
                <a:pos x="connsiteX0" y="connsiteY0"/>
              </a:cxn>
              <a:cxn ang="0">
                <a:pos x="connsiteX1" y="connsiteY1"/>
              </a:cxn>
              <a:cxn ang="0">
                <a:pos x="connsiteX2" y="connsiteY2"/>
              </a:cxn>
              <a:cxn ang="0">
                <a:pos x="connsiteX3" y="connsiteY3"/>
              </a:cxn>
            </a:cxnLst>
            <a:rect l="l" t="t" r="r" b="b"/>
            <a:pathLst>
              <a:path w="809026" h="229106">
                <a:moveTo>
                  <a:pt x="0" y="0"/>
                </a:moveTo>
                <a:lnTo>
                  <a:pt x="809027" y="0"/>
                </a:lnTo>
                <a:lnTo>
                  <a:pt x="809027" y="229106"/>
                </a:lnTo>
                <a:lnTo>
                  <a:pt x="0" y="229106"/>
                </a:lnTo>
                <a:close/>
              </a:path>
            </a:pathLst>
          </a:custGeom>
          <a:noFill/>
          <a:ln w="8306"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90" name="Graphic 2">
            <a:extLst>
              <a:ext uri="{FF2B5EF4-FFF2-40B4-BE49-F238E27FC236}">
                <a16:creationId xmlns:a16="http://schemas.microsoft.com/office/drawing/2014/main" id="{4E22DBD1-B1E6-99D4-16EC-C04776C06FF0}"/>
              </a:ext>
            </a:extLst>
          </p:cNvPr>
          <p:cNvSpPr/>
          <p:nvPr/>
        </p:nvSpPr>
        <p:spPr>
          <a:xfrm>
            <a:off x="6463776" y="2330789"/>
            <a:ext cx="661482" cy="187324"/>
          </a:xfrm>
          <a:custGeom>
            <a:avLst/>
            <a:gdLst>
              <a:gd name="connsiteX0" fmla="*/ 0 w 809026"/>
              <a:gd name="connsiteY0" fmla="*/ 0 h 229106"/>
              <a:gd name="connsiteX1" fmla="*/ 809027 w 809026"/>
              <a:gd name="connsiteY1" fmla="*/ 0 h 229106"/>
              <a:gd name="connsiteX2" fmla="*/ 809027 w 809026"/>
              <a:gd name="connsiteY2" fmla="*/ 229106 h 229106"/>
              <a:gd name="connsiteX3" fmla="*/ 0 w 809026"/>
              <a:gd name="connsiteY3" fmla="*/ 229106 h 229106"/>
            </a:gdLst>
            <a:ahLst/>
            <a:cxnLst>
              <a:cxn ang="0">
                <a:pos x="connsiteX0" y="connsiteY0"/>
              </a:cxn>
              <a:cxn ang="0">
                <a:pos x="connsiteX1" y="connsiteY1"/>
              </a:cxn>
              <a:cxn ang="0">
                <a:pos x="connsiteX2" y="connsiteY2"/>
              </a:cxn>
              <a:cxn ang="0">
                <a:pos x="connsiteX3" y="connsiteY3"/>
              </a:cxn>
            </a:cxnLst>
            <a:rect l="l" t="t" r="r" b="b"/>
            <a:pathLst>
              <a:path w="809026" h="229106">
                <a:moveTo>
                  <a:pt x="0" y="0"/>
                </a:moveTo>
                <a:lnTo>
                  <a:pt x="809027" y="0"/>
                </a:lnTo>
                <a:lnTo>
                  <a:pt x="809027" y="229106"/>
                </a:lnTo>
                <a:lnTo>
                  <a:pt x="0" y="229106"/>
                </a:lnTo>
                <a:close/>
              </a:path>
            </a:pathLst>
          </a:custGeom>
          <a:noFill/>
          <a:ln w="8306"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92" name="Graphic 2">
            <a:extLst>
              <a:ext uri="{FF2B5EF4-FFF2-40B4-BE49-F238E27FC236}">
                <a16:creationId xmlns:a16="http://schemas.microsoft.com/office/drawing/2014/main" id="{D1EC4577-655F-9ECC-B0A3-0CFE8114212E}"/>
              </a:ext>
            </a:extLst>
          </p:cNvPr>
          <p:cNvSpPr/>
          <p:nvPr/>
        </p:nvSpPr>
        <p:spPr>
          <a:xfrm>
            <a:off x="7562075" y="2330789"/>
            <a:ext cx="661482" cy="187324"/>
          </a:xfrm>
          <a:custGeom>
            <a:avLst/>
            <a:gdLst>
              <a:gd name="connsiteX0" fmla="*/ 0 w 809026"/>
              <a:gd name="connsiteY0" fmla="*/ 0 h 229106"/>
              <a:gd name="connsiteX1" fmla="*/ 809027 w 809026"/>
              <a:gd name="connsiteY1" fmla="*/ 0 h 229106"/>
              <a:gd name="connsiteX2" fmla="*/ 809027 w 809026"/>
              <a:gd name="connsiteY2" fmla="*/ 229106 h 229106"/>
              <a:gd name="connsiteX3" fmla="*/ 0 w 809026"/>
              <a:gd name="connsiteY3" fmla="*/ 229106 h 229106"/>
            </a:gdLst>
            <a:ahLst/>
            <a:cxnLst>
              <a:cxn ang="0">
                <a:pos x="connsiteX0" y="connsiteY0"/>
              </a:cxn>
              <a:cxn ang="0">
                <a:pos x="connsiteX1" y="connsiteY1"/>
              </a:cxn>
              <a:cxn ang="0">
                <a:pos x="connsiteX2" y="connsiteY2"/>
              </a:cxn>
              <a:cxn ang="0">
                <a:pos x="connsiteX3" y="connsiteY3"/>
              </a:cxn>
            </a:cxnLst>
            <a:rect l="l" t="t" r="r" b="b"/>
            <a:pathLst>
              <a:path w="809026" h="229106">
                <a:moveTo>
                  <a:pt x="0" y="0"/>
                </a:moveTo>
                <a:lnTo>
                  <a:pt x="809027" y="0"/>
                </a:lnTo>
                <a:lnTo>
                  <a:pt x="809027" y="229106"/>
                </a:lnTo>
                <a:lnTo>
                  <a:pt x="0" y="229106"/>
                </a:lnTo>
                <a:close/>
              </a:path>
            </a:pathLst>
          </a:custGeom>
          <a:noFill/>
          <a:ln w="8306"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9" name="Group 8">
            <a:extLst>
              <a:ext uri="{FF2B5EF4-FFF2-40B4-BE49-F238E27FC236}">
                <a16:creationId xmlns:a16="http://schemas.microsoft.com/office/drawing/2014/main" id="{15FCCDF6-C633-3CFC-3044-520C37FF097E}"/>
              </a:ext>
            </a:extLst>
          </p:cNvPr>
          <p:cNvGrpSpPr/>
          <p:nvPr/>
        </p:nvGrpSpPr>
        <p:grpSpPr>
          <a:xfrm>
            <a:off x="5231991" y="2015324"/>
            <a:ext cx="3115087" cy="100854"/>
            <a:chOff x="5629221" y="4422509"/>
            <a:chExt cx="4061477" cy="131496"/>
          </a:xfrm>
        </p:grpSpPr>
        <p:pic>
          <p:nvPicPr>
            <p:cNvPr id="2" name="Picture 1">
              <a:extLst>
                <a:ext uri="{FF2B5EF4-FFF2-40B4-BE49-F238E27FC236}">
                  <a16:creationId xmlns:a16="http://schemas.microsoft.com/office/drawing/2014/main" id="{AE8750F5-C2D0-A075-93FC-23A4821E1E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29221" y="4422516"/>
              <a:ext cx="1184543" cy="131484"/>
            </a:xfrm>
            <a:prstGeom prst="rect">
              <a:avLst/>
            </a:prstGeom>
          </p:spPr>
        </p:pic>
        <p:pic>
          <p:nvPicPr>
            <p:cNvPr id="7" name="Picture 6">
              <a:extLst>
                <a:ext uri="{FF2B5EF4-FFF2-40B4-BE49-F238E27FC236}">
                  <a16:creationId xmlns:a16="http://schemas.microsoft.com/office/drawing/2014/main" id="{C6B5DD90-78CA-D618-BC6F-467B3A0E09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56180" y="4422509"/>
              <a:ext cx="1184543" cy="131484"/>
            </a:xfrm>
            <a:prstGeom prst="rect">
              <a:avLst/>
            </a:prstGeom>
          </p:spPr>
        </p:pic>
        <p:pic>
          <p:nvPicPr>
            <p:cNvPr id="8" name="Picture 7">
              <a:extLst>
                <a:ext uri="{FF2B5EF4-FFF2-40B4-BE49-F238E27FC236}">
                  <a16:creationId xmlns:a16="http://schemas.microsoft.com/office/drawing/2014/main" id="{3C422E0C-4BE4-40DC-78E6-ACC4F7D113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6155" y="4422521"/>
              <a:ext cx="1184543" cy="131484"/>
            </a:xfrm>
            <a:prstGeom prst="rect">
              <a:avLst/>
            </a:prstGeom>
          </p:spPr>
        </p:pic>
      </p:grpSp>
      <p:pic>
        <p:nvPicPr>
          <p:cNvPr id="10" name="Picture 9">
            <a:extLst>
              <a:ext uri="{FF2B5EF4-FFF2-40B4-BE49-F238E27FC236}">
                <a16:creationId xmlns:a16="http://schemas.microsoft.com/office/drawing/2014/main" id="{18EAF0D0-95C3-7E92-74A3-9D981B820D6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31076" y="3261182"/>
            <a:ext cx="907984" cy="552563"/>
          </a:xfrm>
          <a:prstGeom prst="rect">
            <a:avLst/>
          </a:prstGeom>
        </p:spPr>
      </p:pic>
      <p:pic>
        <p:nvPicPr>
          <p:cNvPr id="11" name="Picture 10">
            <a:extLst>
              <a:ext uri="{FF2B5EF4-FFF2-40B4-BE49-F238E27FC236}">
                <a16:creationId xmlns:a16="http://schemas.microsoft.com/office/drawing/2014/main" id="{BB9BE053-3659-D8F6-AE49-6D300D8CA39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33141" y="3261183"/>
            <a:ext cx="907984" cy="552563"/>
          </a:xfrm>
          <a:prstGeom prst="rect">
            <a:avLst/>
          </a:prstGeom>
        </p:spPr>
      </p:pic>
      <p:pic>
        <p:nvPicPr>
          <p:cNvPr id="12" name="Picture 11">
            <a:extLst>
              <a:ext uri="{FF2B5EF4-FFF2-40B4-BE49-F238E27FC236}">
                <a16:creationId xmlns:a16="http://schemas.microsoft.com/office/drawing/2014/main" id="{9E084AE2-9F39-C9F9-2CCF-E60D1D15B6C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447227" y="3261183"/>
            <a:ext cx="907984" cy="552563"/>
          </a:xfrm>
          <a:prstGeom prst="rect">
            <a:avLst/>
          </a:prstGeom>
        </p:spPr>
      </p:pic>
      <p:sp>
        <p:nvSpPr>
          <p:cNvPr id="14" name="Down Arrow 131">
            <a:extLst>
              <a:ext uri="{FF2B5EF4-FFF2-40B4-BE49-F238E27FC236}">
                <a16:creationId xmlns:a16="http://schemas.microsoft.com/office/drawing/2014/main" id="{EC6D90CA-A5F8-1B97-97AD-5A951634E42A}"/>
              </a:ext>
            </a:extLst>
          </p:cNvPr>
          <p:cNvSpPr/>
          <p:nvPr/>
        </p:nvSpPr>
        <p:spPr>
          <a:xfrm>
            <a:off x="6560710" y="1241461"/>
            <a:ext cx="459385" cy="589742"/>
          </a:xfrm>
          <a:prstGeom prst="down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20" rtl="0" eaLnBrk="1" fontAlgn="base" latinLnBrk="0" hangingPunct="1">
              <a:lnSpc>
                <a:spcPct val="100000"/>
              </a:lnSpc>
              <a:spcBef>
                <a:spcPct val="0"/>
              </a:spcBef>
              <a:spcAft>
                <a:spcPct val="0"/>
              </a:spcAft>
              <a:buClrTx/>
              <a:buSzTx/>
              <a:buFontTx/>
              <a:buNone/>
              <a:tabLst/>
              <a:defRPr/>
            </a:pPr>
            <a:endParaRPr kumimoji="0" lang="en-BE"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7F07E55D-0134-7AD2-EF00-BDAE504BC0C1}"/>
              </a:ext>
            </a:extLst>
          </p:cNvPr>
          <p:cNvGrpSpPr/>
          <p:nvPr/>
        </p:nvGrpSpPr>
        <p:grpSpPr>
          <a:xfrm>
            <a:off x="5166020" y="717800"/>
            <a:ext cx="3245026" cy="641641"/>
            <a:chOff x="6045623" y="1361223"/>
            <a:chExt cx="4904262" cy="969721"/>
          </a:xfrm>
        </p:grpSpPr>
        <p:sp>
          <p:nvSpPr>
            <p:cNvPr id="16" name="Graphic 169">
              <a:extLst>
                <a:ext uri="{FF2B5EF4-FFF2-40B4-BE49-F238E27FC236}">
                  <a16:creationId xmlns:a16="http://schemas.microsoft.com/office/drawing/2014/main" id="{49D17BA6-8067-4EB7-2A29-1153F5542817}"/>
                </a:ext>
              </a:extLst>
            </p:cNvPr>
            <p:cNvSpPr/>
            <p:nvPr/>
          </p:nvSpPr>
          <p:spPr>
            <a:xfrm>
              <a:off x="6045623" y="1508746"/>
              <a:ext cx="4904262" cy="822198"/>
            </a:xfrm>
            <a:custGeom>
              <a:avLst/>
              <a:gdLst>
                <a:gd name="connsiteX0" fmla="*/ 0 w 4553610"/>
                <a:gd name="connsiteY0" fmla="*/ 0 h 722934"/>
                <a:gd name="connsiteX1" fmla="*/ 4553611 w 4553610"/>
                <a:gd name="connsiteY1" fmla="*/ 0 h 722934"/>
                <a:gd name="connsiteX2" fmla="*/ 4553611 w 4553610"/>
                <a:gd name="connsiteY2" fmla="*/ 722935 h 722934"/>
                <a:gd name="connsiteX3" fmla="*/ 0 w 4553610"/>
                <a:gd name="connsiteY3" fmla="*/ 722935 h 722934"/>
              </a:gdLst>
              <a:ahLst/>
              <a:cxnLst>
                <a:cxn ang="0">
                  <a:pos x="connsiteX0" y="connsiteY0"/>
                </a:cxn>
                <a:cxn ang="0">
                  <a:pos x="connsiteX1" y="connsiteY1"/>
                </a:cxn>
                <a:cxn ang="0">
                  <a:pos x="connsiteX2" y="connsiteY2"/>
                </a:cxn>
                <a:cxn ang="0">
                  <a:pos x="connsiteX3" y="connsiteY3"/>
                </a:cxn>
              </a:cxnLst>
              <a:rect l="l" t="t" r="r" b="b"/>
              <a:pathLst>
                <a:path w="4553610" h="722934">
                  <a:moveTo>
                    <a:pt x="0" y="0"/>
                  </a:moveTo>
                  <a:lnTo>
                    <a:pt x="4553611" y="0"/>
                  </a:lnTo>
                  <a:lnTo>
                    <a:pt x="4553611" y="722935"/>
                  </a:lnTo>
                  <a:lnTo>
                    <a:pt x="0" y="722935"/>
                  </a:lnTo>
                  <a:close/>
                </a:path>
              </a:pathLst>
            </a:custGeom>
            <a:solidFill>
              <a:srgbClr val="EFF1F2"/>
            </a:solidFill>
            <a:ln w="5080" cap="flat">
              <a:no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17" name="Graphic 169">
              <a:extLst>
                <a:ext uri="{FF2B5EF4-FFF2-40B4-BE49-F238E27FC236}">
                  <a16:creationId xmlns:a16="http://schemas.microsoft.com/office/drawing/2014/main" id="{D4422813-CBCF-80E0-794D-ABA365F4DD76}"/>
                </a:ext>
              </a:extLst>
            </p:cNvPr>
            <p:cNvGrpSpPr/>
            <p:nvPr/>
          </p:nvGrpSpPr>
          <p:grpSpPr>
            <a:xfrm>
              <a:off x="8247928" y="1714639"/>
              <a:ext cx="263245" cy="203605"/>
              <a:chOff x="1364262" y="1061406"/>
              <a:chExt cx="263245" cy="203605"/>
            </a:xfrm>
            <a:noFill/>
          </p:grpSpPr>
          <p:sp>
            <p:nvSpPr>
              <p:cNvPr id="191" name="Freeform: Shape 816">
                <a:extLst>
                  <a:ext uri="{FF2B5EF4-FFF2-40B4-BE49-F238E27FC236}">
                    <a16:creationId xmlns:a16="http://schemas.microsoft.com/office/drawing/2014/main" id="{94E22DD2-E733-40AB-1CB2-0EB2D530C6AF}"/>
                  </a:ext>
                </a:extLst>
              </p:cNvPr>
              <p:cNvSpPr/>
              <p:nvPr/>
            </p:nvSpPr>
            <p:spPr>
              <a:xfrm>
                <a:off x="1364262" y="1138723"/>
                <a:ext cx="263245" cy="126288"/>
              </a:xfrm>
              <a:custGeom>
                <a:avLst/>
                <a:gdLst>
                  <a:gd name="connsiteX0" fmla="*/ 263246 w 263245"/>
                  <a:gd name="connsiteY0" fmla="*/ 23927 h 126288"/>
                  <a:gd name="connsiteX1" fmla="*/ 208382 w 263245"/>
                  <a:gd name="connsiteY1" fmla="*/ 43536 h 126288"/>
                  <a:gd name="connsiteX2" fmla="*/ 208382 w 263245"/>
                  <a:gd name="connsiteY2" fmla="*/ 14376 h 126288"/>
                  <a:gd name="connsiteX3" fmla="*/ 194005 w 263245"/>
                  <a:gd name="connsiteY3" fmla="*/ 0 h 126288"/>
                  <a:gd name="connsiteX4" fmla="*/ 14376 w 263245"/>
                  <a:gd name="connsiteY4" fmla="*/ 0 h 126288"/>
                  <a:gd name="connsiteX5" fmla="*/ 0 w 263245"/>
                  <a:gd name="connsiteY5" fmla="*/ 14376 h 126288"/>
                  <a:gd name="connsiteX6" fmla="*/ 0 w 263245"/>
                  <a:gd name="connsiteY6" fmla="*/ 111912 h 126288"/>
                  <a:gd name="connsiteX7" fmla="*/ 14376 w 263245"/>
                  <a:gd name="connsiteY7" fmla="*/ 126289 h 126288"/>
                  <a:gd name="connsiteX8" fmla="*/ 194005 w 263245"/>
                  <a:gd name="connsiteY8" fmla="*/ 126289 h 126288"/>
                  <a:gd name="connsiteX9" fmla="*/ 208382 w 263245"/>
                  <a:gd name="connsiteY9" fmla="*/ 111912 h 126288"/>
                  <a:gd name="connsiteX10" fmla="*/ 208382 w 263245"/>
                  <a:gd name="connsiteY10" fmla="*/ 82753 h 126288"/>
                  <a:gd name="connsiteX11" fmla="*/ 263246 w 263245"/>
                  <a:gd name="connsiteY11" fmla="*/ 102362 h 126288"/>
                  <a:gd name="connsiteX12" fmla="*/ 263246 w 263245"/>
                  <a:gd name="connsiteY12" fmla="*/ 23927 h 1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3245" h="126288">
                    <a:moveTo>
                      <a:pt x="263246" y="23927"/>
                    </a:moveTo>
                    <a:lnTo>
                      <a:pt x="208382" y="43536"/>
                    </a:lnTo>
                    <a:lnTo>
                      <a:pt x="208382" y="14376"/>
                    </a:lnTo>
                    <a:cubicBezTo>
                      <a:pt x="208382" y="6452"/>
                      <a:pt x="201930" y="0"/>
                      <a:pt x="194005" y="0"/>
                    </a:cubicBezTo>
                    <a:lnTo>
                      <a:pt x="14376" y="0"/>
                    </a:lnTo>
                    <a:cubicBezTo>
                      <a:pt x="6452" y="0"/>
                      <a:pt x="0" y="6452"/>
                      <a:pt x="0" y="14376"/>
                    </a:cubicBezTo>
                    <a:lnTo>
                      <a:pt x="0" y="111912"/>
                    </a:lnTo>
                    <a:cubicBezTo>
                      <a:pt x="0" y="119837"/>
                      <a:pt x="6452" y="126289"/>
                      <a:pt x="14376" y="126289"/>
                    </a:cubicBezTo>
                    <a:lnTo>
                      <a:pt x="194005" y="126289"/>
                    </a:lnTo>
                    <a:cubicBezTo>
                      <a:pt x="201930" y="126289"/>
                      <a:pt x="208382" y="119837"/>
                      <a:pt x="208382" y="111912"/>
                    </a:cubicBezTo>
                    <a:lnTo>
                      <a:pt x="208382" y="82753"/>
                    </a:lnTo>
                    <a:lnTo>
                      <a:pt x="263246" y="102362"/>
                    </a:lnTo>
                    <a:lnTo>
                      <a:pt x="263246" y="23927"/>
                    </a:lnTo>
                    <a:close/>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92" name="Freeform: Shape 817">
                <a:extLst>
                  <a:ext uri="{FF2B5EF4-FFF2-40B4-BE49-F238E27FC236}">
                    <a16:creationId xmlns:a16="http://schemas.microsoft.com/office/drawing/2014/main" id="{D9D2C399-2356-19E8-2BC8-AAB5069ED495}"/>
                  </a:ext>
                </a:extLst>
              </p:cNvPr>
              <p:cNvSpPr/>
              <p:nvPr/>
            </p:nvSpPr>
            <p:spPr>
              <a:xfrm>
                <a:off x="1471196" y="1061406"/>
                <a:ext cx="77317" cy="77317"/>
              </a:xfrm>
              <a:custGeom>
                <a:avLst/>
                <a:gdLst>
                  <a:gd name="connsiteX0" fmla="*/ 77318 w 77317"/>
                  <a:gd name="connsiteY0" fmla="*/ 38659 h 77317"/>
                  <a:gd name="connsiteX1" fmla="*/ 38659 w 77317"/>
                  <a:gd name="connsiteY1" fmla="*/ 77318 h 77317"/>
                  <a:gd name="connsiteX2" fmla="*/ 0 w 77317"/>
                  <a:gd name="connsiteY2" fmla="*/ 38659 h 77317"/>
                  <a:gd name="connsiteX3" fmla="*/ 38659 w 77317"/>
                  <a:gd name="connsiteY3" fmla="*/ 0 h 77317"/>
                  <a:gd name="connsiteX4" fmla="*/ 77318 w 77317"/>
                  <a:gd name="connsiteY4" fmla="*/ 38659 h 77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17" h="77317">
                    <a:moveTo>
                      <a:pt x="77318" y="38659"/>
                    </a:moveTo>
                    <a:cubicBezTo>
                      <a:pt x="77318" y="60009"/>
                      <a:pt x="60010" y="77318"/>
                      <a:pt x="38659" y="77318"/>
                    </a:cubicBezTo>
                    <a:cubicBezTo>
                      <a:pt x="17308" y="77318"/>
                      <a:pt x="0" y="60009"/>
                      <a:pt x="0" y="38659"/>
                    </a:cubicBezTo>
                    <a:cubicBezTo>
                      <a:pt x="0" y="17308"/>
                      <a:pt x="17308" y="0"/>
                      <a:pt x="38659" y="0"/>
                    </a:cubicBezTo>
                    <a:cubicBezTo>
                      <a:pt x="60010" y="0"/>
                      <a:pt x="77318" y="17308"/>
                      <a:pt x="77318" y="38659"/>
                    </a:cubicBezTo>
                    <a:close/>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93" name="Freeform: Shape 818">
                <a:extLst>
                  <a:ext uri="{FF2B5EF4-FFF2-40B4-BE49-F238E27FC236}">
                    <a16:creationId xmlns:a16="http://schemas.microsoft.com/office/drawing/2014/main" id="{34A92EDF-5466-99D9-3A18-92ECEC68C84A}"/>
                  </a:ext>
                </a:extLst>
              </p:cNvPr>
              <p:cNvSpPr/>
              <p:nvPr/>
            </p:nvSpPr>
            <p:spPr>
              <a:xfrm>
                <a:off x="1396927" y="1081776"/>
                <a:ext cx="56997" cy="56997"/>
              </a:xfrm>
              <a:custGeom>
                <a:avLst/>
                <a:gdLst>
                  <a:gd name="connsiteX0" fmla="*/ 56998 w 56997"/>
                  <a:gd name="connsiteY0" fmla="*/ 28499 h 56997"/>
                  <a:gd name="connsiteX1" fmla="*/ 28499 w 56997"/>
                  <a:gd name="connsiteY1" fmla="*/ 56998 h 56997"/>
                  <a:gd name="connsiteX2" fmla="*/ 0 w 56997"/>
                  <a:gd name="connsiteY2" fmla="*/ 28499 h 56997"/>
                  <a:gd name="connsiteX3" fmla="*/ 28499 w 56997"/>
                  <a:gd name="connsiteY3" fmla="*/ 0 h 56997"/>
                  <a:gd name="connsiteX4" fmla="*/ 56998 w 56997"/>
                  <a:gd name="connsiteY4" fmla="*/ 28499 h 56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97" h="56997">
                    <a:moveTo>
                      <a:pt x="56998" y="28499"/>
                    </a:moveTo>
                    <a:cubicBezTo>
                      <a:pt x="56998" y="44238"/>
                      <a:pt x="44238" y="56998"/>
                      <a:pt x="28499" y="56998"/>
                    </a:cubicBezTo>
                    <a:cubicBezTo>
                      <a:pt x="12759" y="56998"/>
                      <a:pt x="0" y="44238"/>
                      <a:pt x="0" y="28499"/>
                    </a:cubicBezTo>
                    <a:cubicBezTo>
                      <a:pt x="0" y="12759"/>
                      <a:pt x="12759" y="0"/>
                      <a:pt x="28499" y="0"/>
                    </a:cubicBezTo>
                    <a:cubicBezTo>
                      <a:pt x="44238" y="0"/>
                      <a:pt x="56998" y="12759"/>
                      <a:pt x="56998" y="28499"/>
                    </a:cubicBezTo>
                    <a:close/>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nvGrpSpPr>
            <p:cNvPr id="19" name="Graphic 169">
              <a:extLst>
                <a:ext uri="{FF2B5EF4-FFF2-40B4-BE49-F238E27FC236}">
                  <a16:creationId xmlns:a16="http://schemas.microsoft.com/office/drawing/2014/main" id="{0DFE68CC-2AAB-E05D-2789-A6D8ECCEB465}"/>
                </a:ext>
              </a:extLst>
            </p:cNvPr>
            <p:cNvGrpSpPr/>
            <p:nvPr/>
          </p:nvGrpSpPr>
          <p:grpSpPr>
            <a:xfrm>
              <a:off x="9270990" y="1724595"/>
              <a:ext cx="276097" cy="204927"/>
              <a:chOff x="2387324" y="1071362"/>
              <a:chExt cx="276097" cy="204927"/>
            </a:xfrm>
            <a:noFill/>
          </p:grpSpPr>
          <p:sp>
            <p:nvSpPr>
              <p:cNvPr id="187" name="Freeform: Shape 812">
                <a:extLst>
                  <a:ext uri="{FF2B5EF4-FFF2-40B4-BE49-F238E27FC236}">
                    <a16:creationId xmlns:a16="http://schemas.microsoft.com/office/drawing/2014/main" id="{4691B7BD-9B86-0774-B3C2-010357F7B938}"/>
                  </a:ext>
                </a:extLst>
              </p:cNvPr>
              <p:cNvSpPr/>
              <p:nvPr/>
            </p:nvSpPr>
            <p:spPr>
              <a:xfrm>
                <a:off x="2387324" y="1071362"/>
                <a:ext cx="276097" cy="48209"/>
              </a:xfrm>
              <a:custGeom>
                <a:avLst/>
                <a:gdLst>
                  <a:gd name="connsiteX0" fmla="*/ 17069 w 276097"/>
                  <a:gd name="connsiteY0" fmla="*/ 48209 h 48209"/>
                  <a:gd name="connsiteX1" fmla="*/ 259080 w 276097"/>
                  <a:gd name="connsiteY1" fmla="*/ 48209 h 48209"/>
                  <a:gd name="connsiteX2" fmla="*/ 276098 w 276097"/>
                  <a:gd name="connsiteY2" fmla="*/ 16205 h 48209"/>
                  <a:gd name="connsiteX3" fmla="*/ 276098 w 276097"/>
                  <a:gd name="connsiteY3" fmla="*/ 0 h 48209"/>
                  <a:gd name="connsiteX4" fmla="*/ 0 w 276097"/>
                  <a:gd name="connsiteY4" fmla="*/ 0 h 48209"/>
                  <a:gd name="connsiteX5" fmla="*/ 0 w 276097"/>
                  <a:gd name="connsiteY5" fmla="*/ 16205 h 48209"/>
                  <a:gd name="connsiteX6" fmla="*/ 17069 w 276097"/>
                  <a:gd name="connsiteY6" fmla="*/ 48209 h 4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97" h="48209">
                    <a:moveTo>
                      <a:pt x="17069" y="48209"/>
                    </a:moveTo>
                    <a:lnTo>
                      <a:pt x="259080" y="48209"/>
                    </a:lnTo>
                    <a:lnTo>
                      <a:pt x="276098" y="16205"/>
                    </a:lnTo>
                    <a:lnTo>
                      <a:pt x="276098" y="0"/>
                    </a:lnTo>
                    <a:cubicBezTo>
                      <a:pt x="184048" y="0"/>
                      <a:pt x="92050" y="0"/>
                      <a:pt x="0" y="0"/>
                    </a:cubicBezTo>
                    <a:lnTo>
                      <a:pt x="0" y="16205"/>
                    </a:lnTo>
                    <a:lnTo>
                      <a:pt x="17069" y="48209"/>
                    </a:lnTo>
                    <a:close/>
                  </a:path>
                </a:pathLst>
              </a:custGeom>
              <a:noFill/>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88" name="Freeform: Shape 813">
                <a:extLst>
                  <a:ext uri="{FF2B5EF4-FFF2-40B4-BE49-F238E27FC236}">
                    <a16:creationId xmlns:a16="http://schemas.microsoft.com/office/drawing/2014/main" id="{F9E0C75A-945C-9B4D-0E81-F8E50DF538AF}"/>
                  </a:ext>
                </a:extLst>
              </p:cNvPr>
              <p:cNvSpPr/>
              <p:nvPr/>
            </p:nvSpPr>
            <p:spPr>
              <a:xfrm>
                <a:off x="2421410" y="1120029"/>
                <a:ext cx="207873" cy="156260"/>
              </a:xfrm>
              <a:custGeom>
                <a:avLst/>
                <a:gdLst>
                  <a:gd name="connsiteX0" fmla="*/ 0 w 207873"/>
                  <a:gd name="connsiteY0" fmla="*/ 0 h 156260"/>
                  <a:gd name="connsiteX1" fmla="*/ 0 w 207873"/>
                  <a:gd name="connsiteY1" fmla="*/ 52375 h 156260"/>
                  <a:gd name="connsiteX2" fmla="*/ 30429 w 207873"/>
                  <a:gd name="connsiteY2" fmla="*/ 125730 h 156260"/>
                  <a:gd name="connsiteX3" fmla="*/ 103937 w 207873"/>
                  <a:gd name="connsiteY3" fmla="*/ 156261 h 156260"/>
                  <a:gd name="connsiteX4" fmla="*/ 177343 w 207873"/>
                  <a:gd name="connsiteY4" fmla="*/ 125730 h 156260"/>
                  <a:gd name="connsiteX5" fmla="*/ 207874 w 207873"/>
                  <a:gd name="connsiteY5" fmla="*/ 52375 h 156260"/>
                  <a:gd name="connsiteX6" fmla="*/ 207874 w 207873"/>
                  <a:gd name="connsiteY6" fmla="*/ 0 h 15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73" h="156260">
                    <a:moveTo>
                      <a:pt x="0" y="0"/>
                    </a:moveTo>
                    <a:lnTo>
                      <a:pt x="0" y="52375"/>
                    </a:lnTo>
                    <a:cubicBezTo>
                      <a:pt x="0" y="81026"/>
                      <a:pt x="10160" y="105512"/>
                      <a:pt x="30429" y="125730"/>
                    </a:cubicBezTo>
                    <a:cubicBezTo>
                      <a:pt x="50800" y="146101"/>
                      <a:pt x="75286" y="156261"/>
                      <a:pt x="103937" y="156261"/>
                    </a:cubicBezTo>
                    <a:cubicBezTo>
                      <a:pt x="132589" y="156261"/>
                      <a:pt x="157074" y="146101"/>
                      <a:pt x="177343" y="125730"/>
                    </a:cubicBezTo>
                    <a:cubicBezTo>
                      <a:pt x="197714" y="105461"/>
                      <a:pt x="207874" y="81026"/>
                      <a:pt x="207874" y="52375"/>
                    </a:cubicBezTo>
                    <a:lnTo>
                      <a:pt x="207874" y="0"/>
                    </a:lnTo>
                  </a:path>
                </a:pathLst>
              </a:custGeom>
              <a:noFill/>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89" name="Freeform: Shape 814">
                <a:extLst>
                  <a:ext uri="{FF2B5EF4-FFF2-40B4-BE49-F238E27FC236}">
                    <a16:creationId xmlns:a16="http://schemas.microsoft.com/office/drawing/2014/main" id="{AD9E14B3-5EAE-59E1-8056-C23724BFDA34}"/>
                  </a:ext>
                </a:extLst>
              </p:cNvPr>
              <p:cNvSpPr/>
              <p:nvPr/>
            </p:nvSpPr>
            <p:spPr>
              <a:xfrm>
                <a:off x="2502182" y="1164275"/>
                <a:ext cx="46736" cy="46939"/>
              </a:xfrm>
              <a:custGeom>
                <a:avLst/>
                <a:gdLst>
                  <a:gd name="connsiteX0" fmla="*/ 23368 w 46736"/>
                  <a:gd name="connsiteY0" fmla="*/ 46939 h 46939"/>
                  <a:gd name="connsiteX1" fmla="*/ 6807 w 46736"/>
                  <a:gd name="connsiteY1" fmla="*/ 40081 h 46939"/>
                  <a:gd name="connsiteX2" fmla="*/ 0 w 46736"/>
                  <a:gd name="connsiteY2" fmla="*/ 23470 h 46939"/>
                  <a:gd name="connsiteX3" fmla="*/ 6807 w 46736"/>
                  <a:gd name="connsiteY3" fmla="*/ 6858 h 46939"/>
                  <a:gd name="connsiteX4" fmla="*/ 23368 w 46736"/>
                  <a:gd name="connsiteY4" fmla="*/ 0 h 46939"/>
                  <a:gd name="connsiteX5" fmla="*/ 39929 w 46736"/>
                  <a:gd name="connsiteY5" fmla="*/ 6858 h 46939"/>
                  <a:gd name="connsiteX6" fmla="*/ 46736 w 46736"/>
                  <a:gd name="connsiteY6" fmla="*/ 23470 h 46939"/>
                  <a:gd name="connsiteX7" fmla="*/ 39929 w 46736"/>
                  <a:gd name="connsiteY7" fmla="*/ 40081 h 46939"/>
                  <a:gd name="connsiteX8" fmla="*/ 23368 w 46736"/>
                  <a:gd name="connsiteY8" fmla="*/ 46939 h 4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36" h="46939">
                    <a:moveTo>
                      <a:pt x="23368" y="46939"/>
                    </a:moveTo>
                    <a:cubicBezTo>
                      <a:pt x="16866" y="46939"/>
                      <a:pt x="11379" y="44653"/>
                      <a:pt x="6807" y="40081"/>
                    </a:cubicBezTo>
                    <a:cubicBezTo>
                      <a:pt x="2236" y="35509"/>
                      <a:pt x="0" y="29972"/>
                      <a:pt x="0" y="23470"/>
                    </a:cubicBezTo>
                    <a:cubicBezTo>
                      <a:pt x="0" y="16967"/>
                      <a:pt x="2286" y="11481"/>
                      <a:pt x="6807" y="6858"/>
                    </a:cubicBezTo>
                    <a:cubicBezTo>
                      <a:pt x="11379" y="2286"/>
                      <a:pt x="16866" y="0"/>
                      <a:pt x="23368" y="0"/>
                    </a:cubicBezTo>
                    <a:cubicBezTo>
                      <a:pt x="29820" y="0"/>
                      <a:pt x="35357" y="2286"/>
                      <a:pt x="39929" y="6858"/>
                    </a:cubicBezTo>
                    <a:cubicBezTo>
                      <a:pt x="44501" y="11430"/>
                      <a:pt x="46736" y="16967"/>
                      <a:pt x="46736" y="23470"/>
                    </a:cubicBezTo>
                    <a:cubicBezTo>
                      <a:pt x="46736" y="29972"/>
                      <a:pt x="44450" y="35458"/>
                      <a:pt x="39929" y="40081"/>
                    </a:cubicBezTo>
                    <a:cubicBezTo>
                      <a:pt x="35357" y="44653"/>
                      <a:pt x="29820" y="46939"/>
                      <a:pt x="23368" y="46939"/>
                    </a:cubicBezTo>
                    <a:close/>
                  </a:path>
                </a:pathLst>
              </a:custGeom>
              <a:noFill/>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90" name="Freeform: Shape 815">
                <a:extLst>
                  <a:ext uri="{FF2B5EF4-FFF2-40B4-BE49-F238E27FC236}">
                    <a16:creationId xmlns:a16="http://schemas.microsoft.com/office/drawing/2014/main" id="{3C499292-9129-F663-D509-0974C40CB07D}"/>
                  </a:ext>
                </a:extLst>
              </p:cNvPr>
              <p:cNvSpPr/>
              <p:nvPr/>
            </p:nvSpPr>
            <p:spPr>
              <a:xfrm>
                <a:off x="2494562" y="1156910"/>
                <a:ext cx="61467" cy="61671"/>
              </a:xfrm>
              <a:custGeom>
                <a:avLst/>
                <a:gdLst>
                  <a:gd name="connsiteX0" fmla="*/ 30734 w 61467"/>
                  <a:gd name="connsiteY0" fmla="*/ 61671 h 61671"/>
                  <a:gd name="connsiteX1" fmla="*/ 8992 w 61467"/>
                  <a:gd name="connsiteY1" fmla="*/ 52629 h 61671"/>
                  <a:gd name="connsiteX2" fmla="*/ 0 w 61467"/>
                  <a:gd name="connsiteY2" fmla="*/ 30836 h 61671"/>
                  <a:gd name="connsiteX3" fmla="*/ 8992 w 61467"/>
                  <a:gd name="connsiteY3" fmla="*/ 9042 h 61671"/>
                  <a:gd name="connsiteX4" fmla="*/ 30734 w 61467"/>
                  <a:gd name="connsiteY4" fmla="*/ 0 h 61671"/>
                  <a:gd name="connsiteX5" fmla="*/ 52476 w 61467"/>
                  <a:gd name="connsiteY5" fmla="*/ 9042 h 61671"/>
                  <a:gd name="connsiteX6" fmla="*/ 61468 w 61467"/>
                  <a:gd name="connsiteY6" fmla="*/ 30836 h 61671"/>
                  <a:gd name="connsiteX7" fmla="*/ 52476 w 61467"/>
                  <a:gd name="connsiteY7" fmla="*/ 52629 h 61671"/>
                  <a:gd name="connsiteX8" fmla="*/ 30734 w 61467"/>
                  <a:gd name="connsiteY8" fmla="*/ 61671 h 6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67" h="61671">
                    <a:moveTo>
                      <a:pt x="30734" y="61671"/>
                    </a:moveTo>
                    <a:cubicBezTo>
                      <a:pt x="22200" y="61671"/>
                      <a:pt x="14986" y="58674"/>
                      <a:pt x="8992" y="52629"/>
                    </a:cubicBezTo>
                    <a:cubicBezTo>
                      <a:pt x="2997" y="46584"/>
                      <a:pt x="0" y="39319"/>
                      <a:pt x="0" y="30836"/>
                    </a:cubicBezTo>
                    <a:cubicBezTo>
                      <a:pt x="0" y="22352"/>
                      <a:pt x="2997" y="15037"/>
                      <a:pt x="8992" y="9042"/>
                    </a:cubicBezTo>
                    <a:cubicBezTo>
                      <a:pt x="14986" y="2997"/>
                      <a:pt x="22200" y="0"/>
                      <a:pt x="30734" y="0"/>
                    </a:cubicBezTo>
                    <a:cubicBezTo>
                      <a:pt x="39217" y="0"/>
                      <a:pt x="46482" y="2997"/>
                      <a:pt x="52476" y="9042"/>
                    </a:cubicBezTo>
                    <a:cubicBezTo>
                      <a:pt x="58471" y="15088"/>
                      <a:pt x="61468" y="22352"/>
                      <a:pt x="61468" y="30836"/>
                    </a:cubicBezTo>
                    <a:cubicBezTo>
                      <a:pt x="61468" y="39319"/>
                      <a:pt x="58471" y="46634"/>
                      <a:pt x="52476" y="52629"/>
                    </a:cubicBezTo>
                    <a:cubicBezTo>
                      <a:pt x="46533" y="58674"/>
                      <a:pt x="39268" y="61671"/>
                      <a:pt x="30734" y="61671"/>
                    </a:cubicBezTo>
                    <a:close/>
                  </a:path>
                </a:pathLst>
              </a:custGeom>
              <a:noFill/>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nvGrpSpPr>
            <p:cNvPr id="20" name="Graphic 169">
              <a:extLst>
                <a:ext uri="{FF2B5EF4-FFF2-40B4-BE49-F238E27FC236}">
                  <a16:creationId xmlns:a16="http://schemas.microsoft.com/office/drawing/2014/main" id="{9AE3D46B-8A39-48C6-63C3-199C93489979}"/>
                </a:ext>
              </a:extLst>
            </p:cNvPr>
            <p:cNvGrpSpPr/>
            <p:nvPr/>
          </p:nvGrpSpPr>
          <p:grpSpPr>
            <a:xfrm>
              <a:off x="10385107" y="1663483"/>
              <a:ext cx="240487" cy="260248"/>
              <a:chOff x="3501441" y="1010250"/>
              <a:chExt cx="240487" cy="260248"/>
            </a:xfrm>
            <a:noFill/>
          </p:grpSpPr>
          <p:sp>
            <p:nvSpPr>
              <p:cNvPr id="175" name="Freeform: Shape 800">
                <a:extLst>
                  <a:ext uri="{FF2B5EF4-FFF2-40B4-BE49-F238E27FC236}">
                    <a16:creationId xmlns:a16="http://schemas.microsoft.com/office/drawing/2014/main" id="{6B19DA09-B041-EEA5-F2D5-518570E4FB0B}"/>
                  </a:ext>
                </a:extLst>
              </p:cNvPr>
              <p:cNvSpPr/>
              <p:nvPr/>
            </p:nvSpPr>
            <p:spPr>
              <a:xfrm>
                <a:off x="3594078" y="1036463"/>
                <a:ext cx="54761" cy="16205"/>
              </a:xfrm>
              <a:custGeom>
                <a:avLst/>
                <a:gdLst>
                  <a:gd name="connsiteX0" fmla="*/ 0 w 54761"/>
                  <a:gd name="connsiteY0" fmla="*/ 16205 h 16205"/>
                  <a:gd name="connsiteX1" fmla="*/ 5435 w 54761"/>
                  <a:gd name="connsiteY1" fmla="*/ 9093 h 16205"/>
                  <a:gd name="connsiteX2" fmla="*/ 27381 w 54761"/>
                  <a:gd name="connsiteY2" fmla="*/ 0 h 16205"/>
                  <a:gd name="connsiteX3" fmla="*/ 49327 w 54761"/>
                  <a:gd name="connsiteY3" fmla="*/ 9093 h 16205"/>
                  <a:gd name="connsiteX4" fmla="*/ 54762 w 54761"/>
                  <a:gd name="connsiteY4" fmla="*/ 16205 h 1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1" h="16205">
                    <a:moveTo>
                      <a:pt x="0" y="16205"/>
                    </a:moveTo>
                    <a:cubicBezTo>
                      <a:pt x="1422" y="13665"/>
                      <a:pt x="3200" y="11328"/>
                      <a:pt x="5435" y="9093"/>
                    </a:cubicBezTo>
                    <a:cubicBezTo>
                      <a:pt x="11481" y="3048"/>
                      <a:pt x="18796" y="0"/>
                      <a:pt x="27381" y="0"/>
                    </a:cubicBezTo>
                    <a:cubicBezTo>
                      <a:pt x="35966" y="0"/>
                      <a:pt x="43281" y="3048"/>
                      <a:pt x="49327" y="9093"/>
                    </a:cubicBezTo>
                    <a:cubicBezTo>
                      <a:pt x="51511" y="11278"/>
                      <a:pt x="53340" y="13665"/>
                      <a:pt x="54762" y="16205"/>
                    </a:cubicBezTo>
                  </a:path>
                </a:pathLst>
              </a:custGeom>
              <a:noFill/>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76" name="Freeform: Shape 801">
                <a:extLst>
                  <a:ext uri="{FF2B5EF4-FFF2-40B4-BE49-F238E27FC236}">
                    <a16:creationId xmlns:a16="http://schemas.microsoft.com/office/drawing/2014/main" id="{3C8231C3-E499-E15E-08D8-7D12C4FCD7F3}"/>
                  </a:ext>
                </a:extLst>
              </p:cNvPr>
              <p:cNvSpPr/>
              <p:nvPr/>
            </p:nvSpPr>
            <p:spPr>
              <a:xfrm>
                <a:off x="3570964" y="1010250"/>
                <a:ext cx="100685" cy="29768"/>
              </a:xfrm>
              <a:custGeom>
                <a:avLst/>
                <a:gdLst>
                  <a:gd name="connsiteX0" fmla="*/ 0 w 100685"/>
                  <a:gd name="connsiteY0" fmla="*/ 29718 h 29768"/>
                  <a:gd name="connsiteX1" fmla="*/ 9906 w 100685"/>
                  <a:gd name="connsiteY1" fmla="*/ 16764 h 29768"/>
                  <a:gd name="connsiteX2" fmla="*/ 50343 w 100685"/>
                  <a:gd name="connsiteY2" fmla="*/ 0 h 29768"/>
                  <a:gd name="connsiteX3" fmla="*/ 90780 w 100685"/>
                  <a:gd name="connsiteY3" fmla="*/ 16764 h 29768"/>
                  <a:gd name="connsiteX4" fmla="*/ 100685 w 100685"/>
                  <a:gd name="connsiteY4" fmla="*/ 29769 h 29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5" h="29768">
                    <a:moveTo>
                      <a:pt x="0" y="29718"/>
                    </a:moveTo>
                    <a:cubicBezTo>
                      <a:pt x="2591" y="25095"/>
                      <a:pt x="5893" y="20828"/>
                      <a:pt x="9906" y="16764"/>
                    </a:cubicBezTo>
                    <a:cubicBezTo>
                      <a:pt x="21082" y="5588"/>
                      <a:pt x="34595" y="0"/>
                      <a:pt x="50343" y="0"/>
                    </a:cubicBezTo>
                    <a:cubicBezTo>
                      <a:pt x="66142" y="0"/>
                      <a:pt x="79604" y="5588"/>
                      <a:pt x="90780" y="16764"/>
                    </a:cubicBezTo>
                    <a:cubicBezTo>
                      <a:pt x="94844" y="20777"/>
                      <a:pt x="98145" y="25146"/>
                      <a:pt x="100685" y="29769"/>
                    </a:cubicBezTo>
                  </a:path>
                </a:pathLst>
              </a:custGeom>
              <a:noFill/>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77" name="Freeform: Shape 802">
                <a:extLst>
                  <a:ext uri="{FF2B5EF4-FFF2-40B4-BE49-F238E27FC236}">
                    <a16:creationId xmlns:a16="http://schemas.microsoft.com/office/drawing/2014/main" id="{AE192F16-39B6-D27C-B308-6825A4BE9690}"/>
                  </a:ext>
                </a:extLst>
              </p:cNvPr>
              <p:cNvSpPr/>
              <p:nvPr/>
            </p:nvSpPr>
            <p:spPr>
              <a:xfrm>
                <a:off x="3501441" y="1063488"/>
                <a:ext cx="240487" cy="207010"/>
              </a:xfrm>
              <a:custGeom>
                <a:avLst/>
                <a:gdLst>
                  <a:gd name="connsiteX0" fmla="*/ 182400 w 240487"/>
                  <a:gd name="connsiteY0" fmla="*/ 29515 h 207010"/>
                  <a:gd name="connsiteX1" fmla="*/ 183924 w 240487"/>
                  <a:gd name="connsiteY1" fmla="*/ 29718 h 207010"/>
                  <a:gd name="connsiteX2" fmla="*/ 192458 w 240487"/>
                  <a:gd name="connsiteY2" fmla="*/ 34087 h 207010"/>
                  <a:gd name="connsiteX3" fmla="*/ 195151 w 240487"/>
                  <a:gd name="connsiteY3" fmla="*/ 38049 h 207010"/>
                  <a:gd name="connsiteX4" fmla="*/ 216436 w 240487"/>
                  <a:gd name="connsiteY4" fmla="*/ 81229 h 207010"/>
                  <a:gd name="connsiteX5" fmla="*/ 221466 w 240487"/>
                  <a:gd name="connsiteY5" fmla="*/ 89002 h 207010"/>
                  <a:gd name="connsiteX6" fmla="*/ 234064 w 240487"/>
                  <a:gd name="connsiteY6" fmla="*/ 103327 h 207010"/>
                  <a:gd name="connsiteX7" fmla="*/ 236045 w 240487"/>
                  <a:gd name="connsiteY7" fmla="*/ 105918 h 207010"/>
                  <a:gd name="connsiteX8" fmla="*/ 240261 w 240487"/>
                  <a:gd name="connsiteY8" fmla="*/ 124562 h 207010"/>
                  <a:gd name="connsiteX9" fmla="*/ 239296 w 240487"/>
                  <a:gd name="connsiteY9" fmla="*/ 133706 h 207010"/>
                  <a:gd name="connsiteX10" fmla="*/ 239246 w 240487"/>
                  <a:gd name="connsiteY10" fmla="*/ 134315 h 207010"/>
                  <a:gd name="connsiteX11" fmla="*/ 237010 w 240487"/>
                  <a:gd name="connsiteY11" fmla="*/ 150927 h 207010"/>
                  <a:gd name="connsiteX12" fmla="*/ 237010 w 240487"/>
                  <a:gd name="connsiteY12" fmla="*/ 160376 h 207010"/>
                  <a:gd name="connsiteX13" fmla="*/ 237010 w 240487"/>
                  <a:gd name="connsiteY13" fmla="*/ 198984 h 207010"/>
                  <a:gd name="connsiteX14" fmla="*/ 234623 w 240487"/>
                  <a:gd name="connsiteY14" fmla="*/ 204673 h 207010"/>
                  <a:gd name="connsiteX15" fmla="*/ 229543 w 240487"/>
                  <a:gd name="connsiteY15" fmla="*/ 207010 h 207010"/>
                  <a:gd name="connsiteX16" fmla="*/ 210289 w 240487"/>
                  <a:gd name="connsiteY16" fmla="*/ 207010 h 207010"/>
                  <a:gd name="connsiteX17" fmla="*/ 205260 w 240487"/>
                  <a:gd name="connsiteY17" fmla="*/ 204673 h 207010"/>
                  <a:gd name="connsiteX18" fmla="*/ 202822 w 240487"/>
                  <a:gd name="connsiteY18" fmla="*/ 199187 h 207010"/>
                  <a:gd name="connsiteX19" fmla="*/ 202822 w 240487"/>
                  <a:gd name="connsiteY19" fmla="*/ 183439 h 207010"/>
                  <a:gd name="connsiteX20" fmla="*/ 120272 w 240487"/>
                  <a:gd name="connsiteY20" fmla="*/ 186284 h 207010"/>
                  <a:gd name="connsiteX21" fmla="*/ 37671 w 240487"/>
                  <a:gd name="connsiteY21" fmla="*/ 183439 h 207010"/>
                  <a:gd name="connsiteX22" fmla="*/ 37671 w 240487"/>
                  <a:gd name="connsiteY22" fmla="*/ 199187 h 207010"/>
                  <a:gd name="connsiteX23" fmla="*/ 35283 w 240487"/>
                  <a:gd name="connsiteY23" fmla="*/ 204673 h 207010"/>
                  <a:gd name="connsiteX24" fmla="*/ 30203 w 240487"/>
                  <a:gd name="connsiteY24" fmla="*/ 207010 h 207010"/>
                  <a:gd name="connsiteX25" fmla="*/ 10950 w 240487"/>
                  <a:gd name="connsiteY25" fmla="*/ 207010 h 207010"/>
                  <a:gd name="connsiteX26" fmla="*/ 5819 w 240487"/>
                  <a:gd name="connsiteY26" fmla="*/ 204673 h 207010"/>
                  <a:gd name="connsiteX27" fmla="*/ 3483 w 240487"/>
                  <a:gd name="connsiteY27" fmla="*/ 198984 h 207010"/>
                  <a:gd name="connsiteX28" fmla="*/ 3483 w 240487"/>
                  <a:gd name="connsiteY28" fmla="*/ 160376 h 207010"/>
                  <a:gd name="connsiteX29" fmla="*/ 3483 w 240487"/>
                  <a:gd name="connsiteY29" fmla="*/ 150927 h 207010"/>
                  <a:gd name="connsiteX30" fmla="*/ 3330 w 240487"/>
                  <a:gd name="connsiteY30" fmla="*/ 150012 h 207010"/>
                  <a:gd name="connsiteX31" fmla="*/ 1248 w 240487"/>
                  <a:gd name="connsiteY31" fmla="*/ 134315 h 207010"/>
                  <a:gd name="connsiteX32" fmla="*/ 1146 w 240487"/>
                  <a:gd name="connsiteY32" fmla="*/ 133706 h 207010"/>
                  <a:gd name="connsiteX33" fmla="*/ 180 w 240487"/>
                  <a:gd name="connsiteY33" fmla="*/ 124562 h 207010"/>
                  <a:gd name="connsiteX34" fmla="*/ 28 w 240487"/>
                  <a:gd name="connsiteY34" fmla="*/ 122123 h 207010"/>
                  <a:gd name="connsiteX35" fmla="*/ 4498 w 240487"/>
                  <a:gd name="connsiteY35" fmla="*/ 105918 h 207010"/>
                  <a:gd name="connsiteX36" fmla="*/ 6480 w 240487"/>
                  <a:gd name="connsiteY36" fmla="*/ 103327 h 207010"/>
                  <a:gd name="connsiteX37" fmla="*/ 19078 w 240487"/>
                  <a:gd name="connsiteY37" fmla="*/ 89002 h 207010"/>
                  <a:gd name="connsiteX38" fmla="*/ 24108 w 240487"/>
                  <a:gd name="connsiteY38" fmla="*/ 81229 h 207010"/>
                  <a:gd name="connsiteX39" fmla="*/ 45393 w 240487"/>
                  <a:gd name="connsiteY39" fmla="*/ 38049 h 207010"/>
                  <a:gd name="connsiteX40" fmla="*/ 48085 w 240487"/>
                  <a:gd name="connsiteY40" fmla="*/ 34087 h 207010"/>
                  <a:gd name="connsiteX41" fmla="*/ 56619 w 240487"/>
                  <a:gd name="connsiteY41" fmla="*/ 29718 h 207010"/>
                  <a:gd name="connsiteX42" fmla="*/ 58143 w 240487"/>
                  <a:gd name="connsiteY42" fmla="*/ 29515 h 207010"/>
                  <a:gd name="connsiteX43" fmla="*/ 62410 w 240487"/>
                  <a:gd name="connsiteY43" fmla="*/ 28854 h 207010"/>
                  <a:gd name="connsiteX44" fmla="*/ 66170 w 240487"/>
                  <a:gd name="connsiteY44" fmla="*/ 28296 h 207010"/>
                  <a:gd name="connsiteX45" fmla="*/ 93754 w 240487"/>
                  <a:gd name="connsiteY45" fmla="*/ 25400 h 207010"/>
                  <a:gd name="connsiteX46" fmla="*/ 98987 w 240487"/>
                  <a:gd name="connsiteY46" fmla="*/ 25044 h 207010"/>
                  <a:gd name="connsiteX47" fmla="*/ 98987 w 240487"/>
                  <a:gd name="connsiteY47" fmla="*/ 13056 h 207010"/>
                  <a:gd name="connsiteX48" fmla="*/ 99240 w 240487"/>
                  <a:gd name="connsiteY48" fmla="*/ 10516 h 207010"/>
                  <a:gd name="connsiteX49" fmla="*/ 102797 w 240487"/>
                  <a:gd name="connsiteY49" fmla="*/ 3861 h 207010"/>
                  <a:gd name="connsiteX50" fmla="*/ 112042 w 240487"/>
                  <a:gd name="connsiteY50" fmla="*/ 0 h 207010"/>
                  <a:gd name="connsiteX51" fmla="*/ 112499 w 240487"/>
                  <a:gd name="connsiteY51" fmla="*/ 0 h 207010"/>
                  <a:gd name="connsiteX52" fmla="*/ 113109 w 240487"/>
                  <a:gd name="connsiteY52" fmla="*/ 51 h 207010"/>
                  <a:gd name="connsiteX53" fmla="*/ 127435 w 240487"/>
                  <a:gd name="connsiteY53" fmla="*/ 51 h 207010"/>
                  <a:gd name="connsiteX54" fmla="*/ 128095 w 240487"/>
                  <a:gd name="connsiteY54" fmla="*/ 0 h 207010"/>
                  <a:gd name="connsiteX55" fmla="*/ 128501 w 240487"/>
                  <a:gd name="connsiteY55" fmla="*/ 0 h 207010"/>
                  <a:gd name="connsiteX56" fmla="*/ 137696 w 240487"/>
                  <a:gd name="connsiteY56" fmla="*/ 3861 h 207010"/>
                  <a:gd name="connsiteX57" fmla="*/ 141303 w 240487"/>
                  <a:gd name="connsiteY57" fmla="*/ 10516 h 207010"/>
                  <a:gd name="connsiteX58" fmla="*/ 141557 w 240487"/>
                  <a:gd name="connsiteY58" fmla="*/ 13056 h 207010"/>
                  <a:gd name="connsiteX59" fmla="*/ 141557 w 240487"/>
                  <a:gd name="connsiteY59" fmla="*/ 25044 h 207010"/>
                  <a:gd name="connsiteX60" fmla="*/ 146789 w 240487"/>
                  <a:gd name="connsiteY60" fmla="*/ 25400 h 207010"/>
                  <a:gd name="connsiteX61" fmla="*/ 151869 w 240487"/>
                  <a:gd name="connsiteY61" fmla="*/ 25756 h 207010"/>
                  <a:gd name="connsiteX62" fmla="*/ 178133 w 240487"/>
                  <a:gd name="connsiteY62" fmla="*/ 28854 h 207010"/>
                  <a:gd name="connsiteX63" fmla="*/ 182400 w 240487"/>
                  <a:gd name="connsiteY63" fmla="*/ 29515 h 20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40487" h="207010">
                    <a:moveTo>
                      <a:pt x="182400" y="29515"/>
                    </a:moveTo>
                    <a:cubicBezTo>
                      <a:pt x="182908" y="29566"/>
                      <a:pt x="183416" y="29667"/>
                      <a:pt x="183924" y="29718"/>
                    </a:cubicBezTo>
                    <a:cubicBezTo>
                      <a:pt x="187480" y="30328"/>
                      <a:pt x="190325" y="31801"/>
                      <a:pt x="192458" y="34087"/>
                    </a:cubicBezTo>
                    <a:cubicBezTo>
                      <a:pt x="193526" y="35204"/>
                      <a:pt x="194389" y="36525"/>
                      <a:pt x="195151" y="38049"/>
                    </a:cubicBezTo>
                    <a:lnTo>
                      <a:pt x="216436" y="81229"/>
                    </a:lnTo>
                    <a:cubicBezTo>
                      <a:pt x="218824" y="85293"/>
                      <a:pt x="220500" y="87884"/>
                      <a:pt x="221466" y="89002"/>
                    </a:cubicBezTo>
                    <a:lnTo>
                      <a:pt x="234064" y="103327"/>
                    </a:lnTo>
                    <a:cubicBezTo>
                      <a:pt x="234775" y="104140"/>
                      <a:pt x="235486" y="105004"/>
                      <a:pt x="236045" y="105918"/>
                    </a:cubicBezTo>
                    <a:cubicBezTo>
                      <a:pt x="239703" y="111201"/>
                      <a:pt x="241074" y="117399"/>
                      <a:pt x="240261" y="124562"/>
                    </a:cubicBezTo>
                    <a:cubicBezTo>
                      <a:pt x="239957" y="127711"/>
                      <a:pt x="239652" y="130759"/>
                      <a:pt x="239296" y="133706"/>
                    </a:cubicBezTo>
                    <a:cubicBezTo>
                      <a:pt x="239296" y="133909"/>
                      <a:pt x="239246" y="134112"/>
                      <a:pt x="239246" y="134315"/>
                    </a:cubicBezTo>
                    <a:cubicBezTo>
                      <a:pt x="238534" y="140259"/>
                      <a:pt x="237823" y="145796"/>
                      <a:pt x="237010" y="150927"/>
                    </a:cubicBezTo>
                    <a:cubicBezTo>
                      <a:pt x="237010" y="154076"/>
                      <a:pt x="237010" y="157226"/>
                      <a:pt x="237010" y="160376"/>
                    </a:cubicBezTo>
                    <a:cubicBezTo>
                      <a:pt x="237010" y="173228"/>
                      <a:pt x="237010" y="186080"/>
                      <a:pt x="237010" y="198984"/>
                    </a:cubicBezTo>
                    <a:cubicBezTo>
                      <a:pt x="237010" y="201219"/>
                      <a:pt x="236198" y="203098"/>
                      <a:pt x="234623" y="204673"/>
                    </a:cubicBezTo>
                    <a:cubicBezTo>
                      <a:pt x="233200" y="206096"/>
                      <a:pt x="231473" y="206908"/>
                      <a:pt x="229543" y="207010"/>
                    </a:cubicBezTo>
                    <a:lnTo>
                      <a:pt x="210289" y="207010"/>
                    </a:lnTo>
                    <a:cubicBezTo>
                      <a:pt x="208308" y="206908"/>
                      <a:pt x="206632" y="206096"/>
                      <a:pt x="205260" y="204673"/>
                    </a:cubicBezTo>
                    <a:cubicBezTo>
                      <a:pt x="203686" y="203149"/>
                      <a:pt x="202923" y="201371"/>
                      <a:pt x="202822" y="199187"/>
                    </a:cubicBezTo>
                    <a:lnTo>
                      <a:pt x="202822" y="183439"/>
                    </a:lnTo>
                    <a:cubicBezTo>
                      <a:pt x="175339" y="185318"/>
                      <a:pt x="147806" y="186284"/>
                      <a:pt x="120272" y="186284"/>
                    </a:cubicBezTo>
                    <a:cubicBezTo>
                      <a:pt x="92688" y="186284"/>
                      <a:pt x="65154" y="185318"/>
                      <a:pt x="37671" y="183439"/>
                    </a:cubicBezTo>
                    <a:lnTo>
                      <a:pt x="37671" y="199187"/>
                    </a:lnTo>
                    <a:cubicBezTo>
                      <a:pt x="37620" y="201320"/>
                      <a:pt x="36808" y="203149"/>
                      <a:pt x="35283" y="204673"/>
                    </a:cubicBezTo>
                    <a:cubicBezTo>
                      <a:pt x="33861" y="206096"/>
                      <a:pt x="32185" y="206908"/>
                      <a:pt x="30203" y="207010"/>
                    </a:cubicBezTo>
                    <a:lnTo>
                      <a:pt x="10950" y="207010"/>
                    </a:lnTo>
                    <a:cubicBezTo>
                      <a:pt x="8969" y="206908"/>
                      <a:pt x="7242" y="206096"/>
                      <a:pt x="5819" y="204673"/>
                    </a:cubicBezTo>
                    <a:cubicBezTo>
                      <a:pt x="4245" y="203098"/>
                      <a:pt x="3483" y="201219"/>
                      <a:pt x="3483" y="198984"/>
                    </a:cubicBezTo>
                    <a:cubicBezTo>
                      <a:pt x="3483" y="186131"/>
                      <a:pt x="3483" y="173279"/>
                      <a:pt x="3483" y="160376"/>
                    </a:cubicBezTo>
                    <a:cubicBezTo>
                      <a:pt x="3483" y="157226"/>
                      <a:pt x="3483" y="154076"/>
                      <a:pt x="3483" y="150927"/>
                    </a:cubicBezTo>
                    <a:cubicBezTo>
                      <a:pt x="3432" y="150622"/>
                      <a:pt x="3381" y="150317"/>
                      <a:pt x="3330" y="150012"/>
                    </a:cubicBezTo>
                    <a:cubicBezTo>
                      <a:pt x="2568" y="145136"/>
                      <a:pt x="1907" y="139903"/>
                      <a:pt x="1248" y="134315"/>
                    </a:cubicBezTo>
                    <a:cubicBezTo>
                      <a:pt x="1197" y="134112"/>
                      <a:pt x="1197" y="133909"/>
                      <a:pt x="1146" y="133706"/>
                    </a:cubicBezTo>
                    <a:cubicBezTo>
                      <a:pt x="790" y="130759"/>
                      <a:pt x="486" y="127711"/>
                      <a:pt x="180" y="124562"/>
                    </a:cubicBezTo>
                    <a:cubicBezTo>
                      <a:pt x="79" y="123749"/>
                      <a:pt x="28" y="122936"/>
                      <a:pt x="28" y="122123"/>
                    </a:cubicBezTo>
                    <a:cubicBezTo>
                      <a:pt x="-226" y="115976"/>
                      <a:pt x="1248" y="110592"/>
                      <a:pt x="4498" y="105918"/>
                    </a:cubicBezTo>
                    <a:cubicBezTo>
                      <a:pt x="5108" y="105004"/>
                      <a:pt x="5768" y="104191"/>
                      <a:pt x="6480" y="103327"/>
                    </a:cubicBezTo>
                    <a:lnTo>
                      <a:pt x="19078" y="89002"/>
                    </a:lnTo>
                    <a:cubicBezTo>
                      <a:pt x="20043" y="87884"/>
                      <a:pt x="21720" y="85293"/>
                      <a:pt x="24108" y="81229"/>
                    </a:cubicBezTo>
                    <a:lnTo>
                      <a:pt x="45393" y="38049"/>
                    </a:lnTo>
                    <a:cubicBezTo>
                      <a:pt x="46104" y="36525"/>
                      <a:pt x="47018" y="35204"/>
                      <a:pt x="48085" y="34087"/>
                    </a:cubicBezTo>
                    <a:cubicBezTo>
                      <a:pt x="50218" y="31801"/>
                      <a:pt x="53063" y="30328"/>
                      <a:pt x="56619" y="29718"/>
                    </a:cubicBezTo>
                    <a:cubicBezTo>
                      <a:pt x="57128" y="29667"/>
                      <a:pt x="57636" y="29566"/>
                      <a:pt x="58143" y="29515"/>
                    </a:cubicBezTo>
                    <a:cubicBezTo>
                      <a:pt x="59566" y="29261"/>
                      <a:pt x="60988" y="29058"/>
                      <a:pt x="62410" y="28854"/>
                    </a:cubicBezTo>
                    <a:cubicBezTo>
                      <a:pt x="63680" y="28651"/>
                      <a:pt x="64900" y="28499"/>
                      <a:pt x="66170" y="28296"/>
                    </a:cubicBezTo>
                    <a:cubicBezTo>
                      <a:pt x="75110" y="27026"/>
                      <a:pt x="84255" y="26060"/>
                      <a:pt x="93754" y="25400"/>
                    </a:cubicBezTo>
                    <a:cubicBezTo>
                      <a:pt x="95481" y="25248"/>
                      <a:pt x="97208" y="25146"/>
                      <a:pt x="98987" y="25044"/>
                    </a:cubicBezTo>
                    <a:lnTo>
                      <a:pt x="98987" y="13056"/>
                    </a:lnTo>
                    <a:cubicBezTo>
                      <a:pt x="98987" y="12192"/>
                      <a:pt x="99088" y="11328"/>
                      <a:pt x="99240" y="10516"/>
                    </a:cubicBezTo>
                    <a:cubicBezTo>
                      <a:pt x="99697" y="8026"/>
                      <a:pt x="100866" y="5791"/>
                      <a:pt x="102797" y="3861"/>
                    </a:cubicBezTo>
                    <a:cubicBezTo>
                      <a:pt x="105337" y="1321"/>
                      <a:pt x="108436" y="51"/>
                      <a:pt x="112042" y="0"/>
                    </a:cubicBezTo>
                    <a:cubicBezTo>
                      <a:pt x="112195" y="0"/>
                      <a:pt x="112347" y="0"/>
                      <a:pt x="112499" y="0"/>
                    </a:cubicBezTo>
                    <a:cubicBezTo>
                      <a:pt x="112703" y="0"/>
                      <a:pt x="112906" y="0"/>
                      <a:pt x="113109" y="51"/>
                    </a:cubicBezTo>
                    <a:lnTo>
                      <a:pt x="127435" y="51"/>
                    </a:lnTo>
                    <a:cubicBezTo>
                      <a:pt x="127637" y="51"/>
                      <a:pt x="127892" y="0"/>
                      <a:pt x="128095" y="0"/>
                    </a:cubicBezTo>
                    <a:cubicBezTo>
                      <a:pt x="128248" y="0"/>
                      <a:pt x="128349" y="0"/>
                      <a:pt x="128501" y="0"/>
                    </a:cubicBezTo>
                    <a:cubicBezTo>
                      <a:pt x="132108" y="0"/>
                      <a:pt x="135156" y="1270"/>
                      <a:pt x="137696" y="3861"/>
                    </a:cubicBezTo>
                    <a:cubicBezTo>
                      <a:pt x="139627" y="5791"/>
                      <a:pt x="140795" y="7976"/>
                      <a:pt x="141303" y="10516"/>
                    </a:cubicBezTo>
                    <a:cubicBezTo>
                      <a:pt x="141456" y="11328"/>
                      <a:pt x="141557" y="12192"/>
                      <a:pt x="141557" y="13056"/>
                    </a:cubicBezTo>
                    <a:lnTo>
                      <a:pt x="141557" y="25044"/>
                    </a:lnTo>
                    <a:cubicBezTo>
                      <a:pt x="143335" y="25146"/>
                      <a:pt x="145062" y="25298"/>
                      <a:pt x="146789" y="25400"/>
                    </a:cubicBezTo>
                    <a:cubicBezTo>
                      <a:pt x="148517" y="25502"/>
                      <a:pt x="150193" y="25654"/>
                      <a:pt x="151869" y="25756"/>
                    </a:cubicBezTo>
                    <a:cubicBezTo>
                      <a:pt x="160861" y="26518"/>
                      <a:pt x="169598" y="27534"/>
                      <a:pt x="178133" y="28854"/>
                    </a:cubicBezTo>
                    <a:cubicBezTo>
                      <a:pt x="179556" y="29108"/>
                      <a:pt x="180977" y="29312"/>
                      <a:pt x="182400" y="29515"/>
                    </a:cubicBezTo>
                    <a:close/>
                  </a:path>
                </a:pathLst>
              </a:custGeom>
              <a:noFill/>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78" name="Freeform: Shape 803">
                <a:extLst>
                  <a:ext uri="{FF2B5EF4-FFF2-40B4-BE49-F238E27FC236}">
                    <a16:creationId xmlns:a16="http://schemas.microsoft.com/office/drawing/2014/main" id="{8D923D33-9907-F4FE-0284-87568C35D42A}"/>
                  </a:ext>
                </a:extLst>
              </p:cNvPr>
              <p:cNvSpPr/>
              <p:nvPr/>
            </p:nvSpPr>
            <p:spPr>
              <a:xfrm>
                <a:off x="3621713" y="1077001"/>
                <a:ext cx="5080" cy="9296"/>
              </a:xfrm>
              <a:custGeom>
                <a:avLst/>
                <a:gdLst>
                  <a:gd name="connsiteX0" fmla="*/ 0 w 5080"/>
                  <a:gd name="connsiteY0" fmla="*/ 0 h 9296"/>
                  <a:gd name="connsiteX1" fmla="*/ 0 w 5080"/>
                  <a:gd name="connsiteY1" fmla="*/ 9296 h 9296"/>
                </a:gdLst>
                <a:ahLst/>
                <a:cxnLst>
                  <a:cxn ang="0">
                    <a:pos x="connsiteX0" y="connsiteY0"/>
                  </a:cxn>
                  <a:cxn ang="0">
                    <a:pos x="connsiteX1" y="connsiteY1"/>
                  </a:cxn>
                </a:cxnLst>
                <a:rect l="l" t="t" r="r" b="b"/>
                <a:pathLst>
                  <a:path w="5080" h="9296">
                    <a:moveTo>
                      <a:pt x="0" y="0"/>
                    </a:moveTo>
                    <a:lnTo>
                      <a:pt x="0" y="9296"/>
                    </a:lnTo>
                  </a:path>
                </a:pathLst>
              </a:custGeom>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79" name="Freeform: Shape 804">
                <a:extLst>
                  <a:ext uri="{FF2B5EF4-FFF2-40B4-BE49-F238E27FC236}">
                    <a16:creationId xmlns:a16="http://schemas.microsoft.com/office/drawing/2014/main" id="{803BE4B0-40BC-FDD6-3E93-4C4453DA66B3}"/>
                  </a:ext>
                </a:extLst>
              </p:cNvPr>
              <p:cNvSpPr/>
              <p:nvPr/>
            </p:nvSpPr>
            <p:spPr>
              <a:xfrm>
                <a:off x="3545462" y="1098619"/>
                <a:ext cx="152450" cy="39291"/>
              </a:xfrm>
              <a:custGeom>
                <a:avLst/>
                <a:gdLst>
                  <a:gd name="connsiteX0" fmla="*/ 136449 w 152450"/>
                  <a:gd name="connsiteY0" fmla="*/ 3071 h 39291"/>
                  <a:gd name="connsiteX1" fmla="*/ 18085 w 152450"/>
                  <a:gd name="connsiteY1" fmla="*/ 3071 h 39291"/>
                  <a:gd name="connsiteX2" fmla="*/ 0 w 152450"/>
                  <a:gd name="connsiteY2" fmla="*/ 39291 h 39291"/>
                  <a:gd name="connsiteX3" fmla="*/ 11227 w 152450"/>
                  <a:gd name="connsiteY3" fmla="*/ 38732 h 39291"/>
                  <a:gd name="connsiteX4" fmla="*/ 76200 w 152450"/>
                  <a:gd name="connsiteY4" fmla="*/ 37208 h 39291"/>
                  <a:gd name="connsiteX5" fmla="*/ 141123 w 152450"/>
                  <a:gd name="connsiteY5" fmla="*/ 38732 h 39291"/>
                  <a:gd name="connsiteX6" fmla="*/ 152451 w 152450"/>
                  <a:gd name="connsiteY6" fmla="*/ 39291 h 39291"/>
                  <a:gd name="connsiteX7" fmla="*/ 136449 w 152450"/>
                  <a:gd name="connsiteY7" fmla="*/ 3071 h 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450" h="39291">
                    <a:moveTo>
                      <a:pt x="136449" y="3071"/>
                    </a:moveTo>
                    <a:cubicBezTo>
                      <a:pt x="77267" y="-3838"/>
                      <a:pt x="18085" y="3071"/>
                      <a:pt x="18085" y="3071"/>
                    </a:cubicBezTo>
                    <a:lnTo>
                      <a:pt x="0" y="39291"/>
                    </a:lnTo>
                    <a:cubicBezTo>
                      <a:pt x="3759" y="39088"/>
                      <a:pt x="7467" y="38935"/>
                      <a:pt x="11227" y="38732"/>
                    </a:cubicBezTo>
                    <a:cubicBezTo>
                      <a:pt x="32918" y="37767"/>
                      <a:pt x="54559" y="37259"/>
                      <a:pt x="76200" y="37208"/>
                    </a:cubicBezTo>
                    <a:cubicBezTo>
                      <a:pt x="97790" y="37259"/>
                      <a:pt x="119431" y="37767"/>
                      <a:pt x="141123" y="38732"/>
                    </a:cubicBezTo>
                    <a:cubicBezTo>
                      <a:pt x="144882" y="38885"/>
                      <a:pt x="148641" y="39088"/>
                      <a:pt x="152451" y="39291"/>
                    </a:cubicBezTo>
                    <a:cubicBezTo>
                      <a:pt x="151384" y="37411"/>
                      <a:pt x="136449" y="3071"/>
                      <a:pt x="136449" y="3071"/>
                    </a:cubicBezTo>
                    <a:close/>
                  </a:path>
                </a:pathLst>
              </a:custGeom>
              <a:noFill/>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80" name="Freeform: Shape 805">
                <a:extLst>
                  <a:ext uri="{FF2B5EF4-FFF2-40B4-BE49-F238E27FC236}">
                    <a16:creationId xmlns:a16="http://schemas.microsoft.com/office/drawing/2014/main" id="{40F4309B-0A92-E0CD-4F1F-7DEE908EE322}"/>
                  </a:ext>
                </a:extLst>
              </p:cNvPr>
              <p:cNvSpPr/>
              <p:nvPr/>
            </p:nvSpPr>
            <p:spPr>
              <a:xfrm>
                <a:off x="3519452" y="1168746"/>
                <a:ext cx="27279" cy="27330"/>
              </a:xfrm>
              <a:custGeom>
                <a:avLst/>
                <a:gdLst>
                  <a:gd name="connsiteX0" fmla="*/ 23317 w 27279"/>
                  <a:gd name="connsiteY0" fmla="*/ 4013 h 27330"/>
                  <a:gd name="connsiteX1" fmla="*/ 27280 w 27279"/>
                  <a:gd name="connsiteY1" fmla="*/ 13665 h 27330"/>
                  <a:gd name="connsiteX2" fmla="*/ 23317 w 27279"/>
                  <a:gd name="connsiteY2" fmla="*/ 23317 h 27330"/>
                  <a:gd name="connsiteX3" fmla="*/ 13666 w 27279"/>
                  <a:gd name="connsiteY3" fmla="*/ 27330 h 27330"/>
                  <a:gd name="connsiteX4" fmla="*/ 4013 w 27279"/>
                  <a:gd name="connsiteY4" fmla="*/ 23317 h 27330"/>
                  <a:gd name="connsiteX5" fmla="*/ 0 w 27279"/>
                  <a:gd name="connsiteY5" fmla="*/ 13665 h 27330"/>
                  <a:gd name="connsiteX6" fmla="*/ 4013 w 27279"/>
                  <a:gd name="connsiteY6" fmla="*/ 4013 h 27330"/>
                  <a:gd name="connsiteX7" fmla="*/ 13666 w 27279"/>
                  <a:gd name="connsiteY7" fmla="*/ 0 h 27330"/>
                  <a:gd name="connsiteX8" fmla="*/ 23317 w 27279"/>
                  <a:gd name="connsiteY8" fmla="*/ 4013 h 2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79" h="27330">
                    <a:moveTo>
                      <a:pt x="23317" y="4013"/>
                    </a:moveTo>
                    <a:cubicBezTo>
                      <a:pt x="25959" y="6655"/>
                      <a:pt x="27280" y="9906"/>
                      <a:pt x="27280" y="13665"/>
                    </a:cubicBezTo>
                    <a:cubicBezTo>
                      <a:pt x="27280" y="17424"/>
                      <a:pt x="25959" y="20625"/>
                      <a:pt x="23317" y="23317"/>
                    </a:cubicBezTo>
                    <a:cubicBezTo>
                      <a:pt x="20676" y="26010"/>
                      <a:pt x="17476" y="27330"/>
                      <a:pt x="13666" y="27330"/>
                    </a:cubicBezTo>
                    <a:cubicBezTo>
                      <a:pt x="9906" y="27330"/>
                      <a:pt x="6706" y="26010"/>
                      <a:pt x="4013" y="23317"/>
                    </a:cubicBezTo>
                    <a:cubicBezTo>
                      <a:pt x="1372" y="20676"/>
                      <a:pt x="0" y="17424"/>
                      <a:pt x="0" y="13665"/>
                    </a:cubicBezTo>
                    <a:cubicBezTo>
                      <a:pt x="0" y="9906"/>
                      <a:pt x="1321" y="6706"/>
                      <a:pt x="4013" y="4013"/>
                    </a:cubicBezTo>
                    <a:cubicBezTo>
                      <a:pt x="6655" y="1321"/>
                      <a:pt x="9856" y="0"/>
                      <a:pt x="13666" y="0"/>
                    </a:cubicBezTo>
                    <a:cubicBezTo>
                      <a:pt x="17425" y="51"/>
                      <a:pt x="20625" y="1372"/>
                      <a:pt x="23317" y="4013"/>
                    </a:cubicBezTo>
                    <a:close/>
                  </a:path>
                </a:pathLst>
              </a:custGeom>
              <a:noFill/>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81" name="Freeform: Shape 806">
                <a:extLst>
                  <a:ext uri="{FF2B5EF4-FFF2-40B4-BE49-F238E27FC236}">
                    <a16:creationId xmlns:a16="http://schemas.microsoft.com/office/drawing/2014/main" id="{D1860D92-7638-A5AF-6DC2-27F3C2594169}"/>
                  </a:ext>
                </a:extLst>
              </p:cNvPr>
              <p:cNvSpPr/>
              <p:nvPr/>
            </p:nvSpPr>
            <p:spPr>
              <a:xfrm>
                <a:off x="3696795" y="1168746"/>
                <a:ext cx="27381" cy="27330"/>
              </a:xfrm>
              <a:custGeom>
                <a:avLst/>
                <a:gdLst>
                  <a:gd name="connsiteX0" fmla="*/ 4013 w 27381"/>
                  <a:gd name="connsiteY0" fmla="*/ 4013 h 27330"/>
                  <a:gd name="connsiteX1" fmla="*/ 0 w 27381"/>
                  <a:gd name="connsiteY1" fmla="*/ 13665 h 27330"/>
                  <a:gd name="connsiteX2" fmla="*/ 4013 w 27381"/>
                  <a:gd name="connsiteY2" fmla="*/ 23317 h 27330"/>
                  <a:gd name="connsiteX3" fmla="*/ 13716 w 27381"/>
                  <a:gd name="connsiteY3" fmla="*/ 27330 h 27330"/>
                  <a:gd name="connsiteX4" fmla="*/ 23368 w 27381"/>
                  <a:gd name="connsiteY4" fmla="*/ 23317 h 27330"/>
                  <a:gd name="connsiteX5" fmla="*/ 27381 w 27381"/>
                  <a:gd name="connsiteY5" fmla="*/ 13665 h 27330"/>
                  <a:gd name="connsiteX6" fmla="*/ 23368 w 27381"/>
                  <a:gd name="connsiteY6" fmla="*/ 4013 h 27330"/>
                  <a:gd name="connsiteX7" fmla="*/ 13716 w 27381"/>
                  <a:gd name="connsiteY7" fmla="*/ 0 h 27330"/>
                  <a:gd name="connsiteX8" fmla="*/ 4013 w 27381"/>
                  <a:gd name="connsiteY8" fmla="*/ 4013 h 2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81" h="27330">
                    <a:moveTo>
                      <a:pt x="4013" y="4013"/>
                    </a:moveTo>
                    <a:cubicBezTo>
                      <a:pt x="1372" y="6655"/>
                      <a:pt x="0" y="9906"/>
                      <a:pt x="0" y="13665"/>
                    </a:cubicBezTo>
                    <a:cubicBezTo>
                      <a:pt x="0" y="17424"/>
                      <a:pt x="1321" y="20625"/>
                      <a:pt x="4013" y="23317"/>
                    </a:cubicBezTo>
                    <a:cubicBezTo>
                      <a:pt x="6705" y="26010"/>
                      <a:pt x="9906" y="27330"/>
                      <a:pt x="13716" y="27330"/>
                    </a:cubicBezTo>
                    <a:cubicBezTo>
                      <a:pt x="17475" y="27330"/>
                      <a:pt x="20675" y="26010"/>
                      <a:pt x="23368" y="23317"/>
                    </a:cubicBezTo>
                    <a:cubicBezTo>
                      <a:pt x="26060" y="20676"/>
                      <a:pt x="27381" y="17424"/>
                      <a:pt x="27381" y="13665"/>
                    </a:cubicBezTo>
                    <a:cubicBezTo>
                      <a:pt x="27381" y="9906"/>
                      <a:pt x="26060" y="6706"/>
                      <a:pt x="23368" y="4013"/>
                    </a:cubicBezTo>
                    <a:cubicBezTo>
                      <a:pt x="20726" y="1321"/>
                      <a:pt x="17475" y="0"/>
                      <a:pt x="13716" y="0"/>
                    </a:cubicBezTo>
                    <a:cubicBezTo>
                      <a:pt x="9906" y="51"/>
                      <a:pt x="6654" y="1372"/>
                      <a:pt x="4013" y="4013"/>
                    </a:cubicBezTo>
                    <a:close/>
                  </a:path>
                </a:pathLst>
              </a:custGeom>
              <a:noFill/>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82" name="Freeform: Shape 807">
                <a:extLst>
                  <a:ext uri="{FF2B5EF4-FFF2-40B4-BE49-F238E27FC236}">
                    <a16:creationId xmlns:a16="http://schemas.microsoft.com/office/drawing/2014/main" id="{B9108D72-66FA-EF29-FBC0-D82327AE5145}"/>
                  </a:ext>
                </a:extLst>
              </p:cNvPr>
              <p:cNvSpPr/>
              <p:nvPr/>
            </p:nvSpPr>
            <p:spPr>
              <a:xfrm>
                <a:off x="3563344" y="1196076"/>
                <a:ext cx="112928" cy="5080"/>
              </a:xfrm>
              <a:custGeom>
                <a:avLst/>
                <a:gdLst>
                  <a:gd name="connsiteX0" fmla="*/ 0 w 112928"/>
                  <a:gd name="connsiteY0" fmla="*/ 0 h 5080"/>
                  <a:gd name="connsiteX1" fmla="*/ 112928 w 112928"/>
                  <a:gd name="connsiteY1" fmla="*/ 0 h 5080"/>
                </a:gdLst>
                <a:ahLst/>
                <a:cxnLst>
                  <a:cxn ang="0">
                    <a:pos x="connsiteX0" y="connsiteY0"/>
                  </a:cxn>
                  <a:cxn ang="0">
                    <a:pos x="connsiteX1" y="connsiteY1"/>
                  </a:cxn>
                </a:cxnLst>
                <a:rect l="l" t="t" r="r" b="b"/>
                <a:pathLst>
                  <a:path w="112928" h="5080">
                    <a:moveTo>
                      <a:pt x="0" y="0"/>
                    </a:moveTo>
                    <a:lnTo>
                      <a:pt x="112928" y="0"/>
                    </a:lnTo>
                  </a:path>
                </a:pathLst>
              </a:custGeom>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83" name="Freeform: Shape 808">
                <a:extLst>
                  <a:ext uri="{FF2B5EF4-FFF2-40B4-BE49-F238E27FC236}">
                    <a16:creationId xmlns:a16="http://schemas.microsoft.com/office/drawing/2014/main" id="{484D2BD6-9DE8-7C0A-9A02-0B1F1A6572C2}"/>
                  </a:ext>
                </a:extLst>
              </p:cNvPr>
              <p:cNvSpPr/>
              <p:nvPr/>
            </p:nvSpPr>
            <p:spPr>
              <a:xfrm>
                <a:off x="3563344" y="1210148"/>
                <a:ext cx="112928" cy="5080"/>
              </a:xfrm>
              <a:custGeom>
                <a:avLst/>
                <a:gdLst>
                  <a:gd name="connsiteX0" fmla="*/ 0 w 112928"/>
                  <a:gd name="connsiteY0" fmla="*/ 0 h 5080"/>
                  <a:gd name="connsiteX1" fmla="*/ 112928 w 112928"/>
                  <a:gd name="connsiteY1" fmla="*/ 0 h 5080"/>
                </a:gdLst>
                <a:ahLst/>
                <a:cxnLst>
                  <a:cxn ang="0">
                    <a:pos x="connsiteX0" y="connsiteY0"/>
                  </a:cxn>
                  <a:cxn ang="0">
                    <a:pos x="connsiteX1" y="connsiteY1"/>
                  </a:cxn>
                </a:cxnLst>
                <a:rect l="l" t="t" r="r" b="b"/>
                <a:pathLst>
                  <a:path w="112928" h="5080">
                    <a:moveTo>
                      <a:pt x="0" y="0"/>
                    </a:moveTo>
                    <a:lnTo>
                      <a:pt x="112928" y="0"/>
                    </a:lnTo>
                  </a:path>
                </a:pathLst>
              </a:custGeom>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84" name="Freeform: Shape 809">
                <a:extLst>
                  <a:ext uri="{FF2B5EF4-FFF2-40B4-BE49-F238E27FC236}">
                    <a16:creationId xmlns:a16="http://schemas.microsoft.com/office/drawing/2014/main" id="{81C17E8F-644A-57EC-4F36-7565C94D7BDA}"/>
                  </a:ext>
                </a:extLst>
              </p:cNvPr>
              <p:cNvSpPr/>
              <p:nvPr/>
            </p:nvSpPr>
            <p:spPr>
              <a:xfrm>
                <a:off x="3563344" y="1224270"/>
                <a:ext cx="112928" cy="5080"/>
              </a:xfrm>
              <a:custGeom>
                <a:avLst/>
                <a:gdLst>
                  <a:gd name="connsiteX0" fmla="*/ 0 w 112928"/>
                  <a:gd name="connsiteY0" fmla="*/ 0 h 5080"/>
                  <a:gd name="connsiteX1" fmla="*/ 112928 w 112928"/>
                  <a:gd name="connsiteY1" fmla="*/ 0 h 5080"/>
                </a:gdLst>
                <a:ahLst/>
                <a:cxnLst>
                  <a:cxn ang="0">
                    <a:pos x="connsiteX0" y="connsiteY0"/>
                  </a:cxn>
                  <a:cxn ang="0">
                    <a:pos x="connsiteX1" y="connsiteY1"/>
                  </a:cxn>
                </a:cxnLst>
                <a:rect l="l" t="t" r="r" b="b"/>
                <a:pathLst>
                  <a:path w="112928" h="5080">
                    <a:moveTo>
                      <a:pt x="0" y="0"/>
                    </a:moveTo>
                    <a:lnTo>
                      <a:pt x="112928" y="0"/>
                    </a:lnTo>
                  </a:path>
                </a:pathLst>
              </a:custGeom>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85" name="Freeform: Shape 810">
                <a:extLst>
                  <a:ext uri="{FF2B5EF4-FFF2-40B4-BE49-F238E27FC236}">
                    <a16:creationId xmlns:a16="http://schemas.microsoft.com/office/drawing/2014/main" id="{F9ED4446-7004-36FA-5FBC-51A3DDEB2264}"/>
                  </a:ext>
                </a:extLst>
              </p:cNvPr>
              <p:cNvSpPr/>
              <p:nvPr/>
            </p:nvSpPr>
            <p:spPr>
              <a:xfrm>
                <a:off x="3504974" y="1244184"/>
                <a:ext cx="34188" cy="2743"/>
              </a:xfrm>
              <a:custGeom>
                <a:avLst/>
                <a:gdLst>
                  <a:gd name="connsiteX0" fmla="*/ 34188 w 34188"/>
                  <a:gd name="connsiteY0" fmla="*/ 2743 h 2743"/>
                  <a:gd name="connsiteX1" fmla="*/ 0 w 34188"/>
                  <a:gd name="connsiteY1" fmla="*/ 0 h 2743"/>
                </a:gdLst>
                <a:ahLst/>
                <a:cxnLst>
                  <a:cxn ang="0">
                    <a:pos x="connsiteX0" y="connsiteY0"/>
                  </a:cxn>
                  <a:cxn ang="0">
                    <a:pos x="connsiteX1" y="connsiteY1"/>
                  </a:cxn>
                </a:cxnLst>
                <a:rect l="l" t="t" r="r" b="b"/>
                <a:pathLst>
                  <a:path w="34188" h="2743">
                    <a:moveTo>
                      <a:pt x="34188" y="2743"/>
                    </a:moveTo>
                    <a:lnTo>
                      <a:pt x="0" y="0"/>
                    </a:lnTo>
                  </a:path>
                </a:pathLst>
              </a:custGeom>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86" name="Freeform: Shape 811">
                <a:extLst>
                  <a:ext uri="{FF2B5EF4-FFF2-40B4-BE49-F238E27FC236}">
                    <a16:creationId xmlns:a16="http://schemas.microsoft.com/office/drawing/2014/main" id="{1712A10A-D643-D3AC-F719-720721715C2B}"/>
                  </a:ext>
                </a:extLst>
              </p:cNvPr>
              <p:cNvSpPr/>
              <p:nvPr/>
            </p:nvSpPr>
            <p:spPr>
              <a:xfrm>
                <a:off x="3704314" y="1244184"/>
                <a:ext cx="34137" cy="2743"/>
              </a:xfrm>
              <a:custGeom>
                <a:avLst/>
                <a:gdLst>
                  <a:gd name="connsiteX0" fmla="*/ 0 w 34137"/>
                  <a:gd name="connsiteY0" fmla="*/ 2743 h 2743"/>
                  <a:gd name="connsiteX1" fmla="*/ 34137 w 34137"/>
                  <a:gd name="connsiteY1" fmla="*/ 0 h 2743"/>
                </a:gdLst>
                <a:ahLst/>
                <a:cxnLst>
                  <a:cxn ang="0">
                    <a:pos x="connsiteX0" y="connsiteY0"/>
                  </a:cxn>
                  <a:cxn ang="0">
                    <a:pos x="connsiteX1" y="connsiteY1"/>
                  </a:cxn>
                </a:cxnLst>
                <a:rect l="l" t="t" r="r" b="b"/>
                <a:pathLst>
                  <a:path w="34137" h="2743">
                    <a:moveTo>
                      <a:pt x="0" y="2743"/>
                    </a:moveTo>
                    <a:lnTo>
                      <a:pt x="34137" y="0"/>
                    </a:lnTo>
                  </a:path>
                </a:pathLst>
              </a:custGeom>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nvGrpSpPr>
            <p:cNvPr id="21" name="Graphic 169">
              <a:extLst>
                <a:ext uri="{FF2B5EF4-FFF2-40B4-BE49-F238E27FC236}">
                  <a16:creationId xmlns:a16="http://schemas.microsoft.com/office/drawing/2014/main" id="{937B9932-2EFF-9422-5B82-79C7BDCECB59}"/>
                </a:ext>
              </a:extLst>
            </p:cNvPr>
            <p:cNvGrpSpPr/>
            <p:nvPr/>
          </p:nvGrpSpPr>
          <p:grpSpPr>
            <a:xfrm>
              <a:off x="7062223" y="1675472"/>
              <a:ext cx="283954" cy="246328"/>
              <a:chOff x="178557" y="1022239"/>
              <a:chExt cx="283954" cy="246328"/>
            </a:xfrm>
            <a:noFill/>
          </p:grpSpPr>
          <p:sp>
            <p:nvSpPr>
              <p:cNvPr id="162" name="Freeform: Shape 787">
                <a:extLst>
                  <a:ext uri="{FF2B5EF4-FFF2-40B4-BE49-F238E27FC236}">
                    <a16:creationId xmlns:a16="http://schemas.microsoft.com/office/drawing/2014/main" id="{B05490B8-A357-1726-552F-633DF1D44B06}"/>
                  </a:ext>
                </a:extLst>
              </p:cNvPr>
              <p:cNvSpPr/>
              <p:nvPr/>
            </p:nvSpPr>
            <p:spPr>
              <a:xfrm>
                <a:off x="178557" y="1085993"/>
                <a:ext cx="119209" cy="154482"/>
              </a:xfrm>
              <a:custGeom>
                <a:avLst/>
                <a:gdLst>
                  <a:gd name="connsiteX0" fmla="*/ 119210 w 119209"/>
                  <a:gd name="connsiteY0" fmla="*/ 154483 h 154482"/>
                  <a:gd name="connsiteX1" fmla="*/ 17965 w 119209"/>
                  <a:gd name="connsiteY1" fmla="*/ 154483 h 154482"/>
                  <a:gd name="connsiteX2" fmla="*/ 2979 w 119209"/>
                  <a:gd name="connsiteY2" fmla="*/ 133248 h 154482"/>
                  <a:gd name="connsiteX3" fmla="*/ 47023 w 119209"/>
                  <a:gd name="connsiteY3" fmla="*/ 65888 h 154482"/>
                  <a:gd name="connsiteX4" fmla="*/ 51798 w 119209"/>
                  <a:gd name="connsiteY4" fmla="*/ 49733 h 154482"/>
                  <a:gd name="connsiteX5" fmla="*/ 51798 w 119209"/>
                  <a:gd name="connsiteY5" fmla="*/ 0 h 1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09" h="154482">
                    <a:moveTo>
                      <a:pt x="119210" y="154483"/>
                    </a:moveTo>
                    <a:lnTo>
                      <a:pt x="17965" y="154483"/>
                    </a:lnTo>
                    <a:cubicBezTo>
                      <a:pt x="1862" y="154483"/>
                      <a:pt x="-4183" y="144628"/>
                      <a:pt x="2979" y="133248"/>
                    </a:cubicBezTo>
                    <a:cubicBezTo>
                      <a:pt x="10447" y="121310"/>
                      <a:pt x="47023" y="65888"/>
                      <a:pt x="47023" y="65888"/>
                    </a:cubicBezTo>
                    <a:cubicBezTo>
                      <a:pt x="49665" y="61824"/>
                      <a:pt x="51798" y="54559"/>
                      <a:pt x="51798" y="49733"/>
                    </a:cubicBezTo>
                    <a:lnTo>
                      <a:pt x="51798" y="0"/>
                    </a:lnTo>
                  </a:path>
                </a:pathLst>
              </a:custGeom>
              <a:noFill/>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63" name="Freeform: Shape 788">
                <a:extLst>
                  <a:ext uri="{FF2B5EF4-FFF2-40B4-BE49-F238E27FC236}">
                    <a16:creationId xmlns:a16="http://schemas.microsoft.com/office/drawing/2014/main" id="{C24CA0AD-C840-5654-9BF7-5B8B6A332D24}"/>
                  </a:ext>
                </a:extLst>
              </p:cNvPr>
              <p:cNvSpPr/>
              <p:nvPr/>
            </p:nvSpPr>
            <p:spPr>
              <a:xfrm>
                <a:off x="220246" y="1069991"/>
                <a:ext cx="70307" cy="115417"/>
              </a:xfrm>
              <a:custGeom>
                <a:avLst/>
                <a:gdLst>
                  <a:gd name="connsiteX0" fmla="*/ 0 w 70307"/>
                  <a:gd name="connsiteY0" fmla="*/ 0 h 115417"/>
                  <a:gd name="connsiteX1" fmla="*/ 53442 w 70307"/>
                  <a:gd name="connsiteY1" fmla="*/ 0 h 115417"/>
                  <a:gd name="connsiteX2" fmla="*/ 43434 w 70307"/>
                  <a:gd name="connsiteY2" fmla="*/ 14021 h 115417"/>
                  <a:gd name="connsiteX3" fmla="*/ 43434 w 70307"/>
                  <a:gd name="connsiteY3" fmla="*/ 65684 h 115417"/>
                  <a:gd name="connsiteX4" fmla="*/ 48209 w 70307"/>
                  <a:gd name="connsiteY4" fmla="*/ 81839 h 115417"/>
                  <a:gd name="connsiteX5" fmla="*/ 70307 w 70307"/>
                  <a:gd name="connsiteY5" fmla="*/ 115418 h 11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07" h="115417">
                    <a:moveTo>
                      <a:pt x="0" y="0"/>
                    </a:moveTo>
                    <a:lnTo>
                      <a:pt x="53442" y="0"/>
                    </a:lnTo>
                    <a:lnTo>
                      <a:pt x="43434" y="14021"/>
                    </a:lnTo>
                    <a:lnTo>
                      <a:pt x="43434" y="65684"/>
                    </a:lnTo>
                    <a:cubicBezTo>
                      <a:pt x="43434" y="70510"/>
                      <a:pt x="45568" y="77775"/>
                      <a:pt x="48209" y="81839"/>
                    </a:cubicBezTo>
                    <a:cubicBezTo>
                      <a:pt x="48209" y="81839"/>
                      <a:pt x="58420" y="97282"/>
                      <a:pt x="70307" y="115418"/>
                    </a:cubicBezTo>
                  </a:path>
                </a:pathLst>
              </a:custGeom>
              <a:noFill/>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64" name="Freeform: Shape 789">
                <a:extLst>
                  <a:ext uri="{FF2B5EF4-FFF2-40B4-BE49-F238E27FC236}">
                    <a16:creationId xmlns:a16="http://schemas.microsoft.com/office/drawing/2014/main" id="{C1B5FC8C-B656-999E-59D9-FBB9CECAB7FC}"/>
                  </a:ext>
                </a:extLst>
              </p:cNvPr>
              <p:cNvSpPr/>
              <p:nvPr/>
            </p:nvSpPr>
            <p:spPr>
              <a:xfrm>
                <a:off x="226393" y="1178601"/>
                <a:ext cx="58470" cy="5080"/>
              </a:xfrm>
              <a:custGeom>
                <a:avLst/>
                <a:gdLst>
                  <a:gd name="connsiteX0" fmla="*/ 0 w 58470"/>
                  <a:gd name="connsiteY0" fmla="*/ 0 h 5080"/>
                  <a:gd name="connsiteX1" fmla="*/ 58471 w 58470"/>
                  <a:gd name="connsiteY1" fmla="*/ 0 h 5080"/>
                </a:gdLst>
                <a:ahLst/>
                <a:cxnLst>
                  <a:cxn ang="0">
                    <a:pos x="connsiteX0" y="connsiteY0"/>
                  </a:cxn>
                  <a:cxn ang="0">
                    <a:pos x="connsiteX1" y="connsiteY1"/>
                  </a:cxn>
                </a:cxnLst>
                <a:rect l="l" t="t" r="r" b="b"/>
                <a:pathLst>
                  <a:path w="58470" h="5080">
                    <a:moveTo>
                      <a:pt x="0" y="0"/>
                    </a:moveTo>
                    <a:lnTo>
                      <a:pt x="58471" y="0"/>
                    </a:lnTo>
                  </a:path>
                </a:pathLst>
              </a:custGeom>
              <a:ln w="5080" cap="rnd">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65" name="Freeform: Shape 790">
                <a:extLst>
                  <a:ext uri="{FF2B5EF4-FFF2-40B4-BE49-F238E27FC236}">
                    <a16:creationId xmlns:a16="http://schemas.microsoft.com/office/drawing/2014/main" id="{F20FAA45-DF31-A8D9-B587-B8EDE59CEF8C}"/>
                  </a:ext>
                </a:extLst>
              </p:cNvPr>
              <p:cNvSpPr/>
              <p:nvPr/>
            </p:nvSpPr>
            <p:spPr>
              <a:xfrm>
                <a:off x="243259" y="1194959"/>
                <a:ext cx="9652" cy="9651"/>
              </a:xfrm>
              <a:custGeom>
                <a:avLst/>
                <a:gdLst>
                  <a:gd name="connsiteX0" fmla="*/ 9652 w 9652"/>
                  <a:gd name="connsiteY0" fmla="*/ 4826 h 9651"/>
                  <a:gd name="connsiteX1" fmla="*/ 4826 w 9652"/>
                  <a:gd name="connsiteY1" fmla="*/ 9652 h 9651"/>
                  <a:gd name="connsiteX2" fmla="*/ 0 w 9652"/>
                  <a:gd name="connsiteY2" fmla="*/ 4826 h 9651"/>
                  <a:gd name="connsiteX3" fmla="*/ 4826 w 9652"/>
                  <a:gd name="connsiteY3" fmla="*/ 0 h 9651"/>
                  <a:gd name="connsiteX4" fmla="*/ 9652 w 9652"/>
                  <a:gd name="connsiteY4" fmla="*/ 4826 h 9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2" h="9651">
                    <a:moveTo>
                      <a:pt x="9652" y="4826"/>
                    </a:moveTo>
                    <a:cubicBezTo>
                      <a:pt x="9652" y="7468"/>
                      <a:pt x="7518" y="9652"/>
                      <a:pt x="4826" y="9652"/>
                    </a:cubicBezTo>
                    <a:cubicBezTo>
                      <a:pt x="2184" y="9652"/>
                      <a:pt x="0" y="7518"/>
                      <a:pt x="0" y="4826"/>
                    </a:cubicBezTo>
                    <a:cubicBezTo>
                      <a:pt x="0" y="2134"/>
                      <a:pt x="2134" y="0"/>
                      <a:pt x="4826" y="0"/>
                    </a:cubicBezTo>
                    <a:cubicBezTo>
                      <a:pt x="7518" y="0"/>
                      <a:pt x="9652" y="2184"/>
                      <a:pt x="9652" y="4826"/>
                    </a:cubicBezTo>
                    <a:close/>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66" name="Freeform: Shape 791">
                <a:extLst>
                  <a:ext uri="{FF2B5EF4-FFF2-40B4-BE49-F238E27FC236}">
                    <a16:creationId xmlns:a16="http://schemas.microsoft.com/office/drawing/2014/main" id="{06F1C1C1-4D05-8BD5-0800-56C42860F858}"/>
                  </a:ext>
                </a:extLst>
              </p:cNvPr>
              <p:cNvSpPr/>
              <p:nvPr/>
            </p:nvSpPr>
            <p:spPr>
              <a:xfrm>
                <a:off x="266220" y="1210961"/>
                <a:ext cx="16560" cy="16560"/>
              </a:xfrm>
              <a:custGeom>
                <a:avLst/>
                <a:gdLst>
                  <a:gd name="connsiteX0" fmla="*/ 16561 w 16560"/>
                  <a:gd name="connsiteY0" fmla="*/ 8280 h 16560"/>
                  <a:gd name="connsiteX1" fmla="*/ 8280 w 16560"/>
                  <a:gd name="connsiteY1" fmla="*/ 16561 h 16560"/>
                  <a:gd name="connsiteX2" fmla="*/ 0 w 16560"/>
                  <a:gd name="connsiteY2" fmla="*/ 8280 h 16560"/>
                  <a:gd name="connsiteX3" fmla="*/ 8280 w 16560"/>
                  <a:gd name="connsiteY3" fmla="*/ 0 h 16560"/>
                  <a:gd name="connsiteX4" fmla="*/ 16561 w 16560"/>
                  <a:gd name="connsiteY4" fmla="*/ 8280 h 1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0" h="16560">
                    <a:moveTo>
                      <a:pt x="16561" y="8280"/>
                    </a:moveTo>
                    <a:cubicBezTo>
                      <a:pt x="16561" y="12852"/>
                      <a:pt x="12852" y="16561"/>
                      <a:pt x="8280" y="16561"/>
                    </a:cubicBezTo>
                    <a:cubicBezTo>
                      <a:pt x="3708" y="16561"/>
                      <a:pt x="0" y="12852"/>
                      <a:pt x="0" y="8280"/>
                    </a:cubicBezTo>
                    <a:cubicBezTo>
                      <a:pt x="0" y="3708"/>
                      <a:pt x="3708" y="0"/>
                      <a:pt x="8280" y="0"/>
                    </a:cubicBezTo>
                    <a:cubicBezTo>
                      <a:pt x="12852" y="0"/>
                      <a:pt x="16561" y="3708"/>
                      <a:pt x="16561" y="8280"/>
                    </a:cubicBezTo>
                    <a:close/>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167" name="Graphic 169">
                <a:extLst>
                  <a:ext uri="{FF2B5EF4-FFF2-40B4-BE49-F238E27FC236}">
                    <a16:creationId xmlns:a16="http://schemas.microsoft.com/office/drawing/2014/main" id="{6753B26B-2FF4-3742-DB68-D724B5B261F0}"/>
                  </a:ext>
                </a:extLst>
              </p:cNvPr>
              <p:cNvGrpSpPr/>
              <p:nvPr/>
            </p:nvGrpSpPr>
            <p:grpSpPr>
              <a:xfrm>
                <a:off x="304270" y="1022239"/>
                <a:ext cx="158241" cy="246328"/>
                <a:chOff x="304270" y="1022239"/>
                <a:chExt cx="158241" cy="246328"/>
              </a:xfrm>
              <a:noFill/>
            </p:grpSpPr>
            <p:sp>
              <p:nvSpPr>
                <p:cNvPr id="168" name="Freeform: Shape 793">
                  <a:extLst>
                    <a:ext uri="{FF2B5EF4-FFF2-40B4-BE49-F238E27FC236}">
                      <a16:creationId xmlns:a16="http://schemas.microsoft.com/office/drawing/2014/main" id="{48FE69FB-1B11-6273-8CF6-6142891B00F5}"/>
                    </a:ext>
                  </a:extLst>
                </p:cNvPr>
                <p:cNvSpPr/>
                <p:nvPr/>
              </p:nvSpPr>
              <p:spPr>
                <a:xfrm>
                  <a:off x="342065" y="1129630"/>
                  <a:ext cx="98297" cy="115265"/>
                </a:xfrm>
                <a:custGeom>
                  <a:avLst/>
                  <a:gdLst>
                    <a:gd name="connsiteX0" fmla="*/ 18288 w 98297"/>
                    <a:gd name="connsiteY0" fmla="*/ 0 h 115265"/>
                    <a:gd name="connsiteX1" fmla="*/ 0 w 98297"/>
                    <a:gd name="connsiteY1" fmla="*/ 46076 h 115265"/>
                    <a:gd name="connsiteX2" fmla="*/ 72034 w 98297"/>
                    <a:gd name="connsiteY2" fmla="*/ 115265 h 115265"/>
                    <a:gd name="connsiteX3" fmla="*/ 98298 w 98297"/>
                    <a:gd name="connsiteY3" fmla="*/ 110541 h 115265"/>
                    <a:gd name="connsiteX4" fmla="*/ 98298 w 98297"/>
                    <a:gd name="connsiteY4" fmla="*/ 75387 h 115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7" h="115265">
                      <a:moveTo>
                        <a:pt x="18288" y="0"/>
                      </a:moveTo>
                      <a:cubicBezTo>
                        <a:pt x="6909" y="12243"/>
                        <a:pt x="0" y="28346"/>
                        <a:pt x="0" y="46076"/>
                      </a:cubicBezTo>
                      <a:cubicBezTo>
                        <a:pt x="0" y="84277"/>
                        <a:pt x="32258" y="115265"/>
                        <a:pt x="72034" y="115265"/>
                      </a:cubicBezTo>
                      <a:cubicBezTo>
                        <a:pt x="81331" y="115265"/>
                        <a:pt x="90170" y="113589"/>
                        <a:pt x="98298" y="110541"/>
                      </a:cubicBezTo>
                      <a:lnTo>
                        <a:pt x="98298" y="75387"/>
                      </a:lnTo>
                    </a:path>
                  </a:pathLst>
                </a:custGeom>
                <a:noFill/>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69" name="Freeform: Shape 794">
                  <a:extLst>
                    <a:ext uri="{FF2B5EF4-FFF2-40B4-BE49-F238E27FC236}">
                      <a16:creationId xmlns:a16="http://schemas.microsoft.com/office/drawing/2014/main" id="{43229CF6-8232-60DF-3BFB-8ED78DC9AD9A}"/>
                    </a:ext>
                  </a:extLst>
                </p:cNvPr>
                <p:cNvSpPr/>
                <p:nvPr/>
              </p:nvSpPr>
              <p:spPr>
                <a:xfrm>
                  <a:off x="304270" y="1102350"/>
                  <a:ext cx="155651" cy="166217"/>
                </a:xfrm>
                <a:custGeom>
                  <a:avLst/>
                  <a:gdLst>
                    <a:gd name="connsiteX0" fmla="*/ 43993 w 155651"/>
                    <a:gd name="connsiteY0" fmla="*/ 0 h 166217"/>
                    <a:gd name="connsiteX1" fmla="*/ 0 w 155651"/>
                    <a:gd name="connsiteY1" fmla="*/ 88290 h 166217"/>
                    <a:gd name="connsiteX2" fmla="*/ 32309 w 155651"/>
                    <a:gd name="connsiteY2" fmla="*/ 166218 h 166217"/>
                    <a:gd name="connsiteX3" fmla="*/ 155651 w 155651"/>
                    <a:gd name="connsiteY3" fmla="*/ 166218 h 166217"/>
                  </a:gdLst>
                  <a:ahLst/>
                  <a:cxnLst>
                    <a:cxn ang="0">
                      <a:pos x="connsiteX0" y="connsiteY0"/>
                    </a:cxn>
                    <a:cxn ang="0">
                      <a:pos x="connsiteX1" y="connsiteY1"/>
                    </a:cxn>
                    <a:cxn ang="0">
                      <a:pos x="connsiteX2" y="connsiteY2"/>
                    </a:cxn>
                    <a:cxn ang="0">
                      <a:pos x="connsiteX3" y="connsiteY3"/>
                    </a:cxn>
                  </a:cxnLst>
                  <a:rect l="l" t="t" r="r" b="b"/>
                  <a:pathLst>
                    <a:path w="155651" h="166217">
                      <a:moveTo>
                        <a:pt x="43993" y="0"/>
                      </a:moveTo>
                      <a:cubicBezTo>
                        <a:pt x="17170" y="20777"/>
                        <a:pt x="0" y="52629"/>
                        <a:pt x="0" y="88290"/>
                      </a:cubicBezTo>
                      <a:cubicBezTo>
                        <a:pt x="0" y="118466"/>
                        <a:pt x="12294" y="145898"/>
                        <a:pt x="32309" y="166218"/>
                      </a:cubicBezTo>
                      <a:lnTo>
                        <a:pt x="155651" y="166218"/>
                      </a:lnTo>
                    </a:path>
                  </a:pathLst>
                </a:custGeom>
                <a:noFill/>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70" name="Freeform: Shape 795">
                  <a:extLst>
                    <a:ext uri="{FF2B5EF4-FFF2-40B4-BE49-F238E27FC236}">
                      <a16:creationId xmlns:a16="http://schemas.microsoft.com/office/drawing/2014/main" id="{32EBE39E-E02F-E180-B2ED-F0FB8BC58D88}"/>
                    </a:ext>
                  </a:extLst>
                </p:cNvPr>
                <p:cNvSpPr/>
                <p:nvPr/>
              </p:nvSpPr>
              <p:spPr>
                <a:xfrm rot="-1473039">
                  <a:off x="376111" y="1058201"/>
                  <a:ext cx="37744" cy="107442"/>
                </a:xfrm>
                <a:custGeom>
                  <a:avLst/>
                  <a:gdLst>
                    <a:gd name="connsiteX0" fmla="*/ 0 w 37744"/>
                    <a:gd name="connsiteY0" fmla="*/ 0 h 107442"/>
                    <a:gd name="connsiteX1" fmla="*/ 37745 w 37744"/>
                    <a:gd name="connsiteY1" fmla="*/ 0 h 107442"/>
                    <a:gd name="connsiteX2" fmla="*/ 37745 w 37744"/>
                    <a:gd name="connsiteY2" fmla="*/ 107443 h 107442"/>
                    <a:gd name="connsiteX3" fmla="*/ 0 w 37744"/>
                    <a:gd name="connsiteY3" fmla="*/ 107443 h 107442"/>
                  </a:gdLst>
                  <a:ahLst/>
                  <a:cxnLst>
                    <a:cxn ang="0">
                      <a:pos x="connsiteX0" y="connsiteY0"/>
                    </a:cxn>
                    <a:cxn ang="0">
                      <a:pos x="connsiteX1" y="connsiteY1"/>
                    </a:cxn>
                    <a:cxn ang="0">
                      <a:pos x="connsiteX2" y="connsiteY2"/>
                    </a:cxn>
                    <a:cxn ang="0">
                      <a:pos x="connsiteX3" y="connsiteY3"/>
                    </a:cxn>
                  </a:cxnLst>
                  <a:rect l="l" t="t" r="r" b="b"/>
                  <a:pathLst>
                    <a:path w="37744" h="107442">
                      <a:moveTo>
                        <a:pt x="0" y="0"/>
                      </a:moveTo>
                      <a:lnTo>
                        <a:pt x="37745" y="0"/>
                      </a:lnTo>
                      <a:lnTo>
                        <a:pt x="37745" y="107443"/>
                      </a:lnTo>
                      <a:lnTo>
                        <a:pt x="0" y="107443"/>
                      </a:lnTo>
                      <a:close/>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71" name="Freeform: Shape 796">
                  <a:extLst>
                    <a:ext uri="{FF2B5EF4-FFF2-40B4-BE49-F238E27FC236}">
                      <a16:creationId xmlns:a16="http://schemas.microsoft.com/office/drawing/2014/main" id="{CA75B064-FA39-709D-69EC-A14B07947D06}"/>
                    </a:ext>
                  </a:extLst>
                </p:cNvPr>
                <p:cNvSpPr/>
                <p:nvPr/>
              </p:nvSpPr>
              <p:spPr>
                <a:xfrm>
                  <a:off x="344656" y="1022239"/>
                  <a:ext cx="32156" cy="30530"/>
                </a:xfrm>
                <a:custGeom>
                  <a:avLst/>
                  <a:gdLst>
                    <a:gd name="connsiteX0" fmla="*/ 32156 w 32156"/>
                    <a:gd name="connsiteY0" fmla="*/ 20269 h 30530"/>
                    <a:gd name="connsiteX1" fmla="*/ 22352 w 32156"/>
                    <a:gd name="connsiteY1" fmla="*/ 0 h 30530"/>
                    <a:gd name="connsiteX2" fmla="*/ 0 w 32156"/>
                    <a:gd name="connsiteY2" fmla="*/ 10211 h 30530"/>
                    <a:gd name="connsiteX3" fmla="*/ 9804 w 32156"/>
                    <a:gd name="connsiteY3" fmla="*/ 30531 h 30530"/>
                  </a:gdLst>
                  <a:ahLst/>
                  <a:cxnLst>
                    <a:cxn ang="0">
                      <a:pos x="connsiteX0" y="connsiteY0"/>
                    </a:cxn>
                    <a:cxn ang="0">
                      <a:pos x="connsiteX1" y="connsiteY1"/>
                    </a:cxn>
                    <a:cxn ang="0">
                      <a:pos x="connsiteX2" y="connsiteY2"/>
                    </a:cxn>
                    <a:cxn ang="0">
                      <a:pos x="connsiteX3" y="connsiteY3"/>
                    </a:cxn>
                  </a:cxnLst>
                  <a:rect l="l" t="t" r="r" b="b"/>
                  <a:pathLst>
                    <a:path w="32156" h="30530">
                      <a:moveTo>
                        <a:pt x="32156" y="20269"/>
                      </a:moveTo>
                      <a:lnTo>
                        <a:pt x="22352" y="0"/>
                      </a:lnTo>
                      <a:lnTo>
                        <a:pt x="0" y="10211"/>
                      </a:lnTo>
                      <a:lnTo>
                        <a:pt x="9804" y="30531"/>
                      </a:lnTo>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72" name="Freeform: Shape 797">
                  <a:extLst>
                    <a:ext uri="{FF2B5EF4-FFF2-40B4-BE49-F238E27FC236}">
                      <a16:creationId xmlns:a16="http://schemas.microsoft.com/office/drawing/2014/main" id="{FB3D4470-641B-B770-5853-6888F138A2BE}"/>
                    </a:ext>
                  </a:extLst>
                </p:cNvPr>
                <p:cNvSpPr/>
                <p:nvPr/>
              </p:nvSpPr>
              <p:spPr>
                <a:xfrm>
                  <a:off x="389410" y="1129681"/>
                  <a:ext cx="34290" cy="15646"/>
                </a:xfrm>
                <a:custGeom>
                  <a:avLst/>
                  <a:gdLst>
                    <a:gd name="connsiteX0" fmla="*/ 0 w 34290"/>
                    <a:gd name="connsiteY0" fmla="*/ 15646 h 15646"/>
                    <a:gd name="connsiteX1" fmla="*/ 34290 w 34290"/>
                    <a:gd name="connsiteY1" fmla="*/ 0 h 15646"/>
                  </a:gdLst>
                  <a:ahLst/>
                  <a:cxnLst>
                    <a:cxn ang="0">
                      <a:pos x="connsiteX0" y="connsiteY0"/>
                    </a:cxn>
                    <a:cxn ang="0">
                      <a:pos x="connsiteX1" y="connsiteY1"/>
                    </a:cxn>
                  </a:cxnLst>
                  <a:rect l="l" t="t" r="r" b="b"/>
                  <a:pathLst>
                    <a:path w="34290" h="15646">
                      <a:moveTo>
                        <a:pt x="0" y="15646"/>
                      </a:moveTo>
                      <a:lnTo>
                        <a:pt x="34290" y="0"/>
                      </a:lnTo>
                    </a:path>
                  </a:pathLst>
                </a:custGeom>
                <a:ln w="5080" cap="flat">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73" name="Freeform: Shape 798">
                  <a:extLst>
                    <a:ext uri="{FF2B5EF4-FFF2-40B4-BE49-F238E27FC236}">
                      <a16:creationId xmlns:a16="http://schemas.microsoft.com/office/drawing/2014/main" id="{FF50FE6E-B8EE-C096-0012-9FC97BEE1513}"/>
                    </a:ext>
                  </a:extLst>
                </p:cNvPr>
                <p:cNvSpPr/>
                <p:nvPr/>
              </p:nvSpPr>
              <p:spPr>
                <a:xfrm>
                  <a:off x="382705" y="1204052"/>
                  <a:ext cx="79806" cy="5080"/>
                </a:xfrm>
                <a:custGeom>
                  <a:avLst/>
                  <a:gdLst>
                    <a:gd name="connsiteX0" fmla="*/ 0 w 79806"/>
                    <a:gd name="connsiteY0" fmla="*/ 0 h 5080"/>
                    <a:gd name="connsiteX1" fmla="*/ 79807 w 79806"/>
                    <a:gd name="connsiteY1" fmla="*/ 0 h 5080"/>
                  </a:gdLst>
                  <a:ahLst/>
                  <a:cxnLst>
                    <a:cxn ang="0">
                      <a:pos x="connsiteX0" y="connsiteY0"/>
                    </a:cxn>
                    <a:cxn ang="0">
                      <a:pos x="connsiteX1" y="connsiteY1"/>
                    </a:cxn>
                  </a:cxnLst>
                  <a:rect l="l" t="t" r="r" b="b"/>
                  <a:pathLst>
                    <a:path w="79806" h="5080">
                      <a:moveTo>
                        <a:pt x="0" y="0"/>
                      </a:moveTo>
                      <a:lnTo>
                        <a:pt x="79807" y="0"/>
                      </a:lnTo>
                    </a:path>
                  </a:pathLst>
                </a:custGeom>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74" name="Freeform: Shape 799">
                  <a:extLst>
                    <a:ext uri="{FF2B5EF4-FFF2-40B4-BE49-F238E27FC236}">
                      <a16:creationId xmlns:a16="http://schemas.microsoft.com/office/drawing/2014/main" id="{A32DAA09-49AC-6E96-6E5E-8D7F2231F23F}"/>
                    </a:ext>
                  </a:extLst>
                </p:cNvPr>
                <p:cNvSpPr/>
                <p:nvPr/>
              </p:nvSpPr>
              <p:spPr>
                <a:xfrm>
                  <a:off x="404498" y="1204865"/>
                  <a:ext cx="5080" cy="38811"/>
                </a:xfrm>
                <a:custGeom>
                  <a:avLst/>
                  <a:gdLst>
                    <a:gd name="connsiteX0" fmla="*/ 0 w 5080"/>
                    <a:gd name="connsiteY0" fmla="*/ 0 h 38811"/>
                    <a:gd name="connsiteX1" fmla="*/ 0 w 5080"/>
                    <a:gd name="connsiteY1" fmla="*/ 38811 h 38811"/>
                  </a:gdLst>
                  <a:ahLst/>
                  <a:cxnLst>
                    <a:cxn ang="0">
                      <a:pos x="connsiteX0" y="connsiteY0"/>
                    </a:cxn>
                    <a:cxn ang="0">
                      <a:pos x="connsiteX1" y="connsiteY1"/>
                    </a:cxn>
                  </a:cxnLst>
                  <a:rect l="l" t="t" r="r" b="b"/>
                  <a:pathLst>
                    <a:path w="5080" h="38811">
                      <a:moveTo>
                        <a:pt x="0" y="0"/>
                      </a:moveTo>
                      <a:lnTo>
                        <a:pt x="0" y="38811"/>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grpSp>
          <p:nvGrpSpPr>
            <p:cNvPr id="22" name="Graphic 169">
              <a:extLst>
                <a:ext uri="{FF2B5EF4-FFF2-40B4-BE49-F238E27FC236}">
                  <a16:creationId xmlns:a16="http://schemas.microsoft.com/office/drawing/2014/main" id="{C4CFD96C-50BF-E948-2FF8-B13A7311EF55}"/>
                </a:ext>
              </a:extLst>
            </p:cNvPr>
            <p:cNvGrpSpPr/>
            <p:nvPr/>
          </p:nvGrpSpPr>
          <p:grpSpPr>
            <a:xfrm>
              <a:off x="9009014" y="1687207"/>
              <a:ext cx="182067" cy="279654"/>
              <a:chOff x="2125348" y="1033974"/>
              <a:chExt cx="182067" cy="279654"/>
            </a:xfrm>
            <a:noFill/>
          </p:grpSpPr>
          <p:grpSp>
            <p:nvGrpSpPr>
              <p:cNvPr id="142" name="Graphic 169">
                <a:extLst>
                  <a:ext uri="{FF2B5EF4-FFF2-40B4-BE49-F238E27FC236}">
                    <a16:creationId xmlns:a16="http://schemas.microsoft.com/office/drawing/2014/main" id="{B561C178-8097-C927-9A00-BF652EE7E75C}"/>
                  </a:ext>
                </a:extLst>
              </p:cNvPr>
              <p:cNvGrpSpPr/>
              <p:nvPr/>
            </p:nvGrpSpPr>
            <p:grpSpPr>
              <a:xfrm>
                <a:off x="2166598" y="1071820"/>
                <a:ext cx="99568" cy="99567"/>
                <a:chOff x="2166598" y="1071820"/>
                <a:chExt cx="99568" cy="99567"/>
              </a:xfrm>
              <a:noFill/>
            </p:grpSpPr>
            <p:sp>
              <p:nvSpPr>
                <p:cNvPr id="158" name="Freeform: Shape 783">
                  <a:extLst>
                    <a:ext uri="{FF2B5EF4-FFF2-40B4-BE49-F238E27FC236}">
                      <a16:creationId xmlns:a16="http://schemas.microsoft.com/office/drawing/2014/main" id="{3F92D50F-199B-B80C-BDA2-601A32FE7C90}"/>
                    </a:ext>
                  </a:extLst>
                </p:cNvPr>
                <p:cNvSpPr/>
                <p:nvPr/>
              </p:nvSpPr>
              <p:spPr>
                <a:xfrm>
                  <a:off x="2166598" y="1071820"/>
                  <a:ext cx="99568" cy="99567"/>
                </a:xfrm>
                <a:custGeom>
                  <a:avLst/>
                  <a:gdLst>
                    <a:gd name="connsiteX0" fmla="*/ 99568 w 99568"/>
                    <a:gd name="connsiteY0" fmla="*/ 49784 h 99567"/>
                    <a:gd name="connsiteX1" fmla="*/ 49784 w 99568"/>
                    <a:gd name="connsiteY1" fmla="*/ 99568 h 99567"/>
                    <a:gd name="connsiteX2" fmla="*/ 0 w 99568"/>
                    <a:gd name="connsiteY2" fmla="*/ 49784 h 99567"/>
                    <a:gd name="connsiteX3" fmla="*/ 49784 w 99568"/>
                    <a:gd name="connsiteY3" fmla="*/ 0 h 99567"/>
                    <a:gd name="connsiteX4" fmla="*/ 99568 w 99568"/>
                    <a:gd name="connsiteY4" fmla="*/ 49784 h 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8" h="99567">
                      <a:moveTo>
                        <a:pt x="99568" y="49784"/>
                      </a:moveTo>
                      <a:cubicBezTo>
                        <a:pt x="99568" y="77279"/>
                        <a:pt x="77279" y="99568"/>
                        <a:pt x="49784" y="99568"/>
                      </a:cubicBezTo>
                      <a:cubicBezTo>
                        <a:pt x="22289" y="99568"/>
                        <a:pt x="0" y="77279"/>
                        <a:pt x="0" y="49784"/>
                      </a:cubicBezTo>
                      <a:cubicBezTo>
                        <a:pt x="0" y="22289"/>
                        <a:pt x="22289" y="0"/>
                        <a:pt x="49784" y="0"/>
                      </a:cubicBezTo>
                      <a:cubicBezTo>
                        <a:pt x="77279" y="0"/>
                        <a:pt x="99568" y="22289"/>
                        <a:pt x="99568" y="49784"/>
                      </a:cubicBezTo>
                      <a:close/>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59" name="Freeform: Shape 784">
                  <a:extLst>
                    <a:ext uri="{FF2B5EF4-FFF2-40B4-BE49-F238E27FC236}">
                      <a16:creationId xmlns:a16="http://schemas.microsoft.com/office/drawing/2014/main" id="{1EC5DF09-0CAB-ABE0-D713-E242201432E1}"/>
                    </a:ext>
                  </a:extLst>
                </p:cNvPr>
                <p:cNvSpPr/>
                <p:nvPr/>
              </p:nvSpPr>
              <p:spPr>
                <a:xfrm>
                  <a:off x="2216382" y="1086806"/>
                  <a:ext cx="35610" cy="34797"/>
                </a:xfrm>
                <a:custGeom>
                  <a:avLst/>
                  <a:gdLst>
                    <a:gd name="connsiteX0" fmla="*/ 0 w 35610"/>
                    <a:gd name="connsiteY0" fmla="*/ 34798 h 34797"/>
                    <a:gd name="connsiteX1" fmla="*/ 35611 w 35610"/>
                    <a:gd name="connsiteY1" fmla="*/ 0 h 34797"/>
                  </a:gdLst>
                  <a:ahLst/>
                  <a:cxnLst>
                    <a:cxn ang="0">
                      <a:pos x="connsiteX0" y="connsiteY0"/>
                    </a:cxn>
                    <a:cxn ang="0">
                      <a:pos x="connsiteX1" y="connsiteY1"/>
                    </a:cxn>
                  </a:cxnLst>
                  <a:rect l="l" t="t" r="r" b="b"/>
                  <a:pathLst>
                    <a:path w="35610" h="34797">
                      <a:moveTo>
                        <a:pt x="0" y="34798"/>
                      </a:moveTo>
                      <a:lnTo>
                        <a:pt x="35611"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60" name="Freeform: Shape 785">
                  <a:extLst>
                    <a:ext uri="{FF2B5EF4-FFF2-40B4-BE49-F238E27FC236}">
                      <a16:creationId xmlns:a16="http://schemas.microsoft.com/office/drawing/2014/main" id="{78DC0784-97D4-E7ED-5501-63F79EF27980}"/>
                    </a:ext>
                  </a:extLst>
                </p:cNvPr>
                <p:cNvSpPr/>
                <p:nvPr/>
              </p:nvSpPr>
              <p:spPr>
                <a:xfrm>
                  <a:off x="2216382" y="1121604"/>
                  <a:ext cx="49784" cy="5080"/>
                </a:xfrm>
                <a:custGeom>
                  <a:avLst/>
                  <a:gdLst>
                    <a:gd name="connsiteX0" fmla="*/ 0 w 49784"/>
                    <a:gd name="connsiteY0" fmla="*/ 0 h 5080"/>
                    <a:gd name="connsiteX1" fmla="*/ 49784 w 49784"/>
                    <a:gd name="connsiteY1" fmla="*/ 0 h 5080"/>
                  </a:gdLst>
                  <a:ahLst/>
                  <a:cxnLst>
                    <a:cxn ang="0">
                      <a:pos x="connsiteX0" y="connsiteY0"/>
                    </a:cxn>
                    <a:cxn ang="0">
                      <a:pos x="connsiteX1" y="connsiteY1"/>
                    </a:cxn>
                  </a:cxnLst>
                  <a:rect l="l" t="t" r="r" b="b"/>
                  <a:pathLst>
                    <a:path w="49784" h="5080">
                      <a:moveTo>
                        <a:pt x="0" y="0"/>
                      </a:moveTo>
                      <a:lnTo>
                        <a:pt x="49784"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61" name="Freeform: Shape 786">
                  <a:extLst>
                    <a:ext uri="{FF2B5EF4-FFF2-40B4-BE49-F238E27FC236}">
                      <a16:creationId xmlns:a16="http://schemas.microsoft.com/office/drawing/2014/main" id="{C2365E63-580E-6B74-78BD-20BB8400DD1B}"/>
                    </a:ext>
                  </a:extLst>
                </p:cNvPr>
                <p:cNvSpPr/>
                <p:nvPr/>
              </p:nvSpPr>
              <p:spPr>
                <a:xfrm>
                  <a:off x="2199618" y="1121604"/>
                  <a:ext cx="16764" cy="46888"/>
                </a:xfrm>
                <a:custGeom>
                  <a:avLst/>
                  <a:gdLst>
                    <a:gd name="connsiteX0" fmla="*/ 16764 w 16764"/>
                    <a:gd name="connsiteY0" fmla="*/ 0 h 46888"/>
                    <a:gd name="connsiteX1" fmla="*/ 0 w 16764"/>
                    <a:gd name="connsiteY1" fmla="*/ 46888 h 46888"/>
                  </a:gdLst>
                  <a:ahLst/>
                  <a:cxnLst>
                    <a:cxn ang="0">
                      <a:pos x="connsiteX0" y="connsiteY0"/>
                    </a:cxn>
                    <a:cxn ang="0">
                      <a:pos x="connsiteX1" y="connsiteY1"/>
                    </a:cxn>
                  </a:cxnLst>
                  <a:rect l="l" t="t" r="r" b="b"/>
                  <a:pathLst>
                    <a:path w="16764" h="46888">
                      <a:moveTo>
                        <a:pt x="16764" y="0"/>
                      </a:moveTo>
                      <a:lnTo>
                        <a:pt x="0" y="46888"/>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nvGrpSpPr>
              <p:cNvPr id="143" name="Graphic 169">
                <a:extLst>
                  <a:ext uri="{FF2B5EF4-FFF2-40B4-BE49-F238E27FC236}">
                    <a16:creationId xmlns:a16="http://schemas.microsoft.com/office/drawing/2014/main" id="{552566F5-A48C-ACC1-B724-8686090BB61E}"/>
                  </a:ext>
                </a:extLst>
              </p:cNvPr>
              <p:cNvGrpSpPr/>
              <p:nvPr/>
            </p:nvGrpSpPr>
            <p:grpSpPr>
              <a:xfrm>
                <a:off x="2166598" y="1184799"/>
                <a:ext cx="104648" cy="74676"/>
                <a:chOff x="2166598" y="1184799"/>
                <a:chExt cx="104648" cy="74676"/>
              </a:xfrm>
            </p:grpSpPr>
            <p:sp>
              <p:nvSpPr>
                <p:cNvPr id="146" name="Freeform: Shape 771">
                  <a:extLst>
                    <a:ext uri="{FF2B5EF4-FFF2-40B4-BE49-F238E27FC236}">
                      <a16:creationId xmlns:a16="http://schemas.microsoft.com/office/drawing/2014/main" id="{6AB3E0B0-4A16-EEF7-D18A-B75B0FE90C99}"/>
                    </a:ext>
                  </a:extLst>
                </p:cNvPr>
                <p:cNvSpPr/>
                <p:nvPr/>
              </p:nvSpPr>
              <p:spPr>
                <a:xfrm>
                  <a:off x="2166598" y="1233872"/>
                  <a:ext cx="5080" cy="25603"/>
                </a:xfrm>
                <a:custGeom>
                  <a:avLst/>
                  <a:gdLst>
                    <a:gd name="connsiteX0" fmla="*/ 0 w 5080"/>
                    <a:gd name="connsiteY0" fmla="*/ 25603 h 25603"/>
                    <a:gd name="connsiteX1" fmla="*/ 0 w 5080"/>
                    <a:gd name="connsiteY1" fmla="*/ 0 h 25603"/>
                  </a:gdLst>
                  <a:ahLst/>
                  <a:cxnLst>
                    <a:cxn ang="0">
                      <a:pos x="connsiteX0" y="connsiteY0"/>
                    </a:cxn>
                    <a:cxn ang="0">
                      <a:pos x="connsiteX1" y="connsiteY1"/>
                    </a:cxn>
                  </a:cxnLst>
                  <a:rect l="l" t="t" r="r" b="b"/>
                  <a:pathLst>
                    <a:path w="5080" h="25603">
                      <a:moveTo>
                        <a:pt x="0" y="25603"/>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47" name="Freeform: Shape 772">
                  <a:extLst>
                    <a:ext uri="{FF2B5EF4-FFF2-40B4-BE49-F238E27FC236}">
                      <a16:creationId xmlns:a16="http://schemas.microsoft.com/office/drawing/2014/main" id="{BF48A4A1-4F51-01F8-83C7-FB5CFB7C79A0}"/>
                    </a:ext>
                  </a:extLst>
                </p:cNvPr>
                <p:cNvSpPr/>
                <p:nvPr/>
              </p:nvSpPr>
              <p:spPr>
                <a:xfrm>
                  <a:off x="2176707" y="1238393"/>
                  <a:ext cx="5080" cy="21082"/>
                </a:xfrm>
                <a:custGeom>
                  <a:avLst/>
                  <a:gdLst>
                    <a:gd name="connsiteX0" fmla="*/ 0 w 5080"/>
                    <a:gd name="connsiteY0" fmla="*/ 21082 h 21082"/>
                    <a:gd name="connsiteX1" fmla="*/ 0 w 5080"/>
                    <a:gd name="connsiteY1" fmla="*/ 0 h 21082"/>
                  </a:gdLst>
                  <a:ahLst/>
                  <a:cxnLst>
                    <a:cxn ang="0">
                      <a:pos x="connsiteX0" y="connsiteY0"/>
                    </a:cxn>
                    <a:cxn ang="0">
                      <a:pos x="connsiteX1" y="connsiteY1"/>
                    </a:cxn>
                  </a:cxnLst>
                  <a:rect l="l" t="t" r="r" b="b"/>
                  <a:pathLst>
                    <a:path w="5080" h="21082">
                      <a:moveTo>
                        <a:pt x="0" y="21082"/>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48" name="Freeform: Shape 773">
                  <a:extLst>
                    <a:ext uri="{FF2B5EF4-FFF2-40B4-BE49-F238E27FC236}">
                      <a16:creationId xmlns:a16="http://schemas.microsoft.com/office/drawing/2014/main" id="{19BC6FB4-86B3-DDA4-96DB-A729C122E6DD}"/>
                    </a:ext>
                  </a:extLst>
                </p:cNvPr>
                <p:cNvSpPr/>
                <p:nvPr/>
              </p:nvSpPr>
              <p:spPr>
                <a:xfrm>
                  <a:off x="2186105" y="1215736"/>
                  <a:ext cx="5080" cy="43738"/>
                </a:xfrm>
                <a:custGeom>
                  <a:avLst/>
                  <a:gdLst>
                    <a:gd name="connsiteX0" fmla="*/ 0 w 5080"/>
                    <a:gd name="connsiteY0" fmla="*/ 43739 h 43738"/>
                    <a:gd name="connsiteX1" fmla="*/ 0 w 5080"/>
                    <a:gd name="connsiteY1" fmla="*/ 0 h 43738"/>
                  </a:gdLst>
                  <a:ahLst/>
                  <a:cxnLst>
                    <a:cxn ang="0">
                      <a:pos x="connsiteX0" y="connsiteY0"/>
                    </a:cxn>
                    <a:cxn ang="0">
                      <a:pos x="connsiteX1" y="connsiteY1"/>
                    </a:cxn>
                  </a:cxnLst>
                  <a:rect l="l" t="t" r="r" b="b"/>
                  <a:pathLst>
                    <a:path w="5080" h="43738">
                      <a:moveTo>
                        <a:pt x="0" y="43739"/>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49" name="Freeform: Shape 774">
                  <a:extLst>
                    <a:ext uri="{FF2B5EF4-FFF2-40B4-BE49-F238E27FC236}">
                      <a16:creationId xmlns:a16="http://schemas.microsoft.com/office/drawing/2014/main" id="{285C3EEA-51E9-F3DE-6A35-F3DF9DF59AD2}"/>
                    </a:ext>
                  </a:extLst>
                </p:cNvPr>
                <p:cNvSpPr/>
                <p:nvPr/>
              </p:nvSpPr>
              <p:spPr>
                <a:xfrm>
                  <a:off x="2194842" y="1227014"/>
                  <a:ext cx="5080" cy="32461"/>
                </a:xfrm>
                <a:custGeom>
                  <a:avLst/>
                  <a:gdLst>
                    <a:gd name="connsiteX0" fmla="*/ 0 w 5080"/>
                    <a:gd name="connsiteY0" fmla="*/ 32461 h 32461"/>
                    <a:gd name="connsiteX1" fmla="*/ 0 w 5080"/>
                    <a:gd name="connsiteY1" fmla="*/ 0 h 32461"/>
                  </a:gdLst>
                  <a:ahLst/>
                  <a:cxnLst>
                    <a:cxn ang="0">
                      <a:pos x="connsiteX0" y="connsiteY0"/>
                    </a:cxn>
                    <a:cxn ang="0">
                      <a:pos x="connsiteX1" y="connsiteY1"/>
                    </a:cxn>
                  </a:cxnLst>
                  <a:rect l="l" t="t" r="r" b="b"/>
                  <a:pathLst>
                    <a:path w="5080" h="32461">
                      <a:moveTo>
                        <a:pt x="0" y="32461"/>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50" name="Freeform: Shape 775">
                  <a:extLst>
                    <a:ext uri="{FF2B5EF4-FFF2-40B4-BE49-F238E27FC236}">
                      <a16:creationId xmlns:a16="http://schemas.microsoft.com/office/drawing/2014/main" id="{22BEE77D-154F-07A3-2B20-6F7191771C5C}"/>
                    </a:ext>
                  </a:extLst>
                </p:cNvPr>
                <p:cNvSpPr/>
                <p:nvPr/>
              </p:nvSpPr>
              <p:spPr>
                <a:xfrm>
                  <a:off x="2205612" y="1192876"/>
                  <a:ext cx="5080" cy="66598"/>
                </a:xfrm>
                <a:custGeom>
                  <a:avLst/>
                  <a:gdLst>
                    <a:gd name="connsiteX0" fmla="*/ 0 w 5080"/>
                    <a:gd name="connsiteY0" fmla="*/ 66599 h 66598"/>
                    <a:gd name="connsiteX1" fmla="*/ 0 w 5080"/>
                    <a:gd name="connsiteY1" fmla="*/ 0 h 66598"/>
                  </a:gdLst>
                  <a:ahLst/>
                  <a:cxnLst>
                    <a:cxn ang="0">
                      <a:pos x="connsiteX0" y="connsiteY0"/>
                    </a:cxn>
                    <a:cxn ang="0">
                      <a:pos x="connsiteX1" y="connsiteY1"/>
                    </a:cxn>
                  </a:cxnLst>
                  <a:rect l="l" t="t" r="r" b="b"/>
                  <a:pathLst>
                    <a:path w="5080" h="66598">
                      <a:moveTo>
                        <a:pt x="0" y="66599"/>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51" name="Freeform: Shape 776">
                  <a:extLst>
                    <a:ext uri="{FF2B5EF4-FFF2-40B4-BE49-F238E27FC236}">
                      <a16:creationId xmlns:a16="http://schemas.microsoft.com/office/drawing/2014/main" id="{AA85B759-7FD5-F5CE-62D4-2EEC3FB1797E}"/>
                    </a:ext>
                  </a:extLst>
                </p:cNvPr>
                <p:cNvSpPr/>
                <p:nvPr/>
              </p:nvSpPr>
              <p:spPr>
                <a:xfrm>
                  <a:off x="2214350" y="1206287"/>
                  <a:ext cx="5080" cy="53187"/>
                </a:xfrm>
                <a:custGeom>
                  <a:avLst/>
                  <a:gdLst>
                    <a:gd name="connsiteX0" fmla="*/ 0 w 5080"/>
                    <a:gd name="connsiteY0" fmla="*/ 53188 h 53187"/>
                    <a:gd name="connsiteX1" fmla="*/ 0 w 5080"/>
                    <a:gd name="connsiteY1" fmla="*/ 0 h 53187"/>
                  </a:gdLst>
                  <a:ahLst/>
                  <a:cxnLst>
                    <a:cxn ang="0">
                      <a:pos x="connsiteX0" y="connsiteY0"/>
                    </a:cxn>
                    <a:cxn ang="0">
                      <a:pos x="connsiteX1" y="connsiteY1"/>
                    </a:cxn>
                  </a:cxnLst>
                  <a:rect l="l" t="t" r="r" b="b"/>
                  <a:pathLst>
                    <a:path w="5080" h="53187">
                      <a:moveTo>
                        <a:pt x="0" y="53188"/>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52" name="Freeform: Shape 777">
                  <a:extLst>
                    <a:ext uri="{FF2B5EF4-FFF2-40B4-BE49-F238E27FC236}">
                      <a16:creationId xmlns:a16="http://schemas.microsoft.com/office/drawing/2014/main" id="{CD89F899-0C83-E196-4189-1A2F97C2CAD5}"/>
                    </a:ext>
                  </a:extLst>
                </p:cNvPr>
                <p:cNvSpPr/>
                <p:nvPr/>
              </p:nvSpPr>
              <p:spPr>
                <a:xfrm>
                  <a:off x="2223798" y="1215736"/>
                  <a:ext cx="5080" cy="43738"/>
                </a:xfrm>
                <a:custGeom>
                  <a:avLst/>
                  <a:gdLst>
                    <a:gd name="connsiteX0" fmla="*/ 0 w 5080"/>
                    <a:gd name="connsiteY0" fmla="*/ 43739 h 43738"/>
                    <a:gd name="connsiteX1" fmla="*/ 0 w 5080"/>
                    <a:gd name="connsiteY1" fmla="*/ 0 h 43738"/>
                  </a:gdLst>
                  <a:ahLst/>
                  <a:cxnLst>
                    <a:cxn ang="0">
                      <a:pos x="connsiteX0" y="connsiteY0"/>
                    </a:cxn>
                    <a:cxn ang="0">
                      <a:pos x="connsiteX1" y="connsiteY1"/>
                    </a:cxn>
                  </a:cxnLst>
                  <a:rect l="l" t="t" r="r" b="b"/>
                  <a:pathLst>
                    <a:path w="5080" h="43738">
                      <a:moveTo>
                        <a:pt x="0" y="43739"/>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53" name="Freeform: Shape 778">
                  <a:extLst>
                    <a:ext uri="{FF2B5EF4-FFF2-40B4-BE49-F238E27FC236}">
                      <a16:creationId xmlns:a16="http://schemas.microsoft.com/office/drawing/2014/main" id="{9091B9E6-7DBD-4105-CAC8-9CFAD62CD74C}"/>
                    </a:ext>
                  </a:extLst>
                </p:cNvPr>
                <p:cNvSpPr/>
                <p:nvPr/>
              </p:nvSpPr>
              <p:spPr>
                <a:xfrm>
                  <a:off x="2231876" y="1232856"/>
                  <a:ext cx="5080" cy="26619"/>
                </a:xfrm>
                <a:custGeom>
                  <a:avLst/>
                  <a:gdLst>
                    <a:gd name="connsiteX0" fmla="*/ 0 w 5080"/>
                    <a:gd name="connsiteY0" fmla="*/ 26619 h 26619"/>
                    <a:gd name="connsiteX1" fmla="*/ 0 w 5080"/>
                    <a:gd name="connsiteY1" fmla="*/ 0 h 26619"/>
                  </a:gdLst>
                  <a:ahLst/>
                  <a:cxnLst>
                    <a:cxn ang="0">
                      <a:pos x="connsiteX0" y="connsiteY0"/>
                    </a:cxn>
                    <a:cxn ang="0">
                      <a:pos x="connsiteX1" y="connsiteY1"/>
                    </a:cxn>
                  </a:cxnLst>
                  <a:rect l="l" t="t" r="r" b="b"/>
                  <a:pathLst>
                    <a:path w="5080" h="26619">
                      <a:moveTo>
                        <a:pt x="0" y="26619"/>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54" name="Freeform: Shape 779">
                  <a:extLst>
                    <a:ext uri="{FF2B5EF4-FFF2-40B4-BE49-F238E27FC236}">
                      <a16:creationId xmlns:a16="http://schemas.microsoft.com/office/drawing/2014/main" id="{E704810F-359A-4B93-5BC9-F1B1466B85D5}"/>
                    </a:ext>
                  </a:extLst>
                </p:cNvPr>
                <p:cNvSpPr/>
                <p:nvPr/>
              </p:nvSpPr>
              <p:spPr>
                <a:xfrm>
                  <a:off x="2240613" y="1215736"/>
                  <a:ext cx="5080" cy="43738"/>
                </a:xfrm>
                <a:custGeom>
                  <a:avLst/>
                  <a:gdLst>
                    <a:gd name="connsiteX0" fmla="*/ 0 w 5080"/>
                    <a:gd name="connsiteY0" fmla="*/ 43739 h 43738"/>
                    <a:gd name="connsiteX1" fmla="*/ 0 w 5080"/>
                    <a:gd name="connsiteY1" fmla="*/ 0 h 43738"/>
                  </a:gdLst>
                  <a:ahLst/>
                  <a:cxnLst>
                    <a:cxn ang="0">
                      <a:pos x="connsiteX0" y="connsiteY0"/>
                    </a:cxn>
                    <a:cxn ang="0">
                      <a:pos x="connsiteX1" y="connsiteY1"/>
                    </a:cxn>
                  </a:cxnLst>
                  <a:rect l="l" t="t" r="r" b="b"/>
                  <a:pathLst>
                    <a:path w="5080" h="43738">
                      <a:moveTo>
                        <a:pt x="0" y="43739"/>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55" name="Freeform: Shape 780">
                  <a:extLst>
                    <a:ext uri="{FF2B5EF4-FFF2-40B4-BE49-F238E27FC236}">
                      <a16:creationId xmlns:a16="http://schemas.microsoft.com/office/drawing/2014/main" id="{A5747FFF-34C9-C1D0-6A09-768CCABDC657}"/>
                    </a:ext>
                  </a:extLst>
                </p:cNvPr>
                <p:cNvSpPr/>
                <p:nvPr/>
              </p:nvSpPr>
              <p:spPr>
                <a:xfrm>
                  <a:off x="2248690" y="1184799"/>
                  <a:ext cx="5080" cy="74675"/>
                </a:xfrm>
                <a:custGeom>
                  <a:avLst/>
                  <a:gdLst>
                    <a:gd name="connsiteX0" fmla="*/ 0 w 5080"/>
                    <a:gd name="connsiteY0" fmla="*/ 74676 h 74675"/>
                    <a:gd name="connsiteX1" fmla="*/ 0 w 5080"/>
                    <a:gd name="connsiteY1" fmla="*/ 0 h 74675"/>
                  </a:gdLst>
                  <a:ahLst/>
                  <a:cxnLst>
                    <a:cxn ang="0">
                      <a:pos x="connsiteX0" y="connsiteY0"/>
                    </a:cxn>
                    <a:cxn ang="0">
                      <a:pos x="connsiteX1" y="connsiteY1"/>
                    </a:cxn>
                  </a:cxnLst>
                  <a:rect l="l" t="t" r="r" b="b"/>
                  <a:pathLst>
                    <a:path w="5080" h="74675">
                      <a:moveTo>
                        <a:pt x="0" y="74676"/>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56" name="Freeform: Shape 781">
                  <a:extLst>
                    <a:ext uri="{FF2B5EF4-FFF2-40B4-BE49-F238E27FC236}">
                      <a16:creationId xmlns:a16="http://schemas.microsoft.com/office/drawing/2014/main" id="{4AAA5BAD-668E-861B-6B6E-00755CE567BA}"/>
                    </a:ext>
                  </a:extLst>
                </p:cNvPr>
                <p:cNvSpPr/>
                <p:nvPr/>
              </p:nvSpPr>
              <p:spPr>
                <a:xfrm>
                  <a:off x="2257428" y="1212383"/>
                  <a:ext cx="5080" cy="47091"/>
                </a:xfrm>
                <a:custGeom>
                  <a:avLst/>
                  <a:gdLst>
                    <a:gd name="connsiteX0" fmla="*/ 0 w 5080"/>
                    <a:gd name="connsiteY0" fmla="*/ 47092 h 47091"/>
                    <a:gd name="connsiteX1" fmla="*/ 0 w 5080"/>
                    <a:gd name="connsiteY1" fmla="*/ 0 h 47091"/>
                  </a:gdLst>
                  <a:ahLst/>
                  <a:cxnLst>
                    <a:cxn ang="0">
                      <a:pos x="connsiteX0" y="connsiteY0"/>
                    </a:cxn>
                    <a:cxn ang="0">
                      <a:pos x="connsiteX1" y="connsiteY1"/>
                    </a:cxn>
                  </a:cxnLst>
                  <a:rect l="l" t="t" r="r" b="b"/>
                  <a:pathLst>
                    <a:path w="5080" h="47091">
                      <a:moveTo>
                        <a:pt x="0" y="47092"/>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57" name="Freeform: Shape 782">
                  <a:extLst>
                    <a:ext uri="{FF2B5EF4-FFF2-40B4-BE49-F238E27FC236}">
                      <a16:creationId xmlns:a16="http://schemas.microsoft.com/office/drawing/2014/main" id="{EBA14DAA-7C98-4B94-FF5F-564C6893B5CF}"/>
                    </a:ext>
                  </a:extLst>
                </p:cNvPr>
                <p:cNvSpPr/>
                <p:nvPr/>
              </p:nvSpPr>
              <p:spPr>
                <a:xfrm>
                  <a:off x="2266166" y="1235904"/>
                  <a:ext cx="5080" cy="23571"/>
                </a:xfrm>
                <a:custGeom>
                  <a:avLst/>
                  <a:gdLst>
                    <a:gd name="connsiteX0" fmla="*/ 0 w 5080"/>
                    <a:gd name="connsiteY0" fmla="*/ 23571 h 23571"/>
                    <a:gd name="connsiteX1" fmla="*/ 0 w 5080"/>
                    <a:gd name="connsiteY1" fmla="*/ 0 h 23571"/>
                  </a:gdLst>
                  <a:ahLst/>
                  <a:cxnLst>
                    <a:cxn ang="0">
                      <a:pos x="connsiteX0" y="connsiteY0"/>
                    </a:cxn>
                    <a:cxn ang="0">
                      <a:pos x="connsiteX1" y="connsiteY1"/>
                    </a:cxn>
                  </a:cxnLst>
                  <a:rect l="l" t="t" r="r" b="b"/>
                  <a:pathLst>
                    <a:path w="5080" h="23571">
                      <a:moveTo>
                        <a:pt x="0" y="23571"/>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sp>
            <p:nvSpPr>
              <p:cNvPr id="144" name="Freeform: Shape 769">
                <a:extLst>
                  <a:ext uri="{FF2B5EF4-FFF2-40B4-BE49-F238E27FC236}">
                    <a16:creationId xmlns:a16="http://schemas.microsoft.com/office/drawing/2014/main" id="{EE2CF305-3153-69D5-3950-2C614560E455}"/>
                  </a:ext>
                </a:extLst>
              </p:cNvPr>
              <p:cNvSpPr/>
              <p:nvPr/>
            </p:nvSpPr>
            <p:spPr>
              <a:xfrm>
                <a:off x="2125348" y="1033974"/>
                <a:ext cx="182067" cy="279654"/>
              </a:xfrm>
              <a:custGeom>
                <a:avLst/>
                <a:gdLst>
                  <a:gd name="connsiteX0" fmla="*/ 147015 w 182067"/>
                  <a:gd name="connsiteY0" fmla="*/ 279654 h 279654"/>
                  <a:gd name="connsiteX1" fmla="*/ 35052 w 182067"/>
                  <a:gd name="connsiteY1" fmla="*/ 279654 h 279654"/>
                  <a:gd name="connsiteX2" fmla="*/ 0 w 182067"/>
                  <a:gd name="connsiteY2" fmla="*/ 244602 h 279654"/>
                  <a:gd name="connsiteX3" fmla="*/ 0 w 182067"/>
                  <a:gd name="connsiteY3" fmla="*/ 35052 h 279654"/>
                  <a:gd name="connsiteX4" fmla="*/ 35052 w 182067"/>
                  <a:gd name="connsiteY4" fmla="*/ 0 h 279654"/>
                  <a:gd name="connsiteX5" fmla="*/ 147015 w 182067"/>
                  <a:gd name="connsiteY5" fmla="*/ 0 h 279654"/>
                  <a:gd name="connsiteX6" fmla="*/ 182067 w 182067"/>
                  <a:gd name="connsiteY6" fmla="*/ 35052 h 279654"/>
                  <a:gd name="connsiteX7" fmla="*/ 182067 w 182067"/>
                  <a:gd name="connsiteY7" fmla="*/ 244653 h 279654"/>
                  <a:gd name="connsiteX8" fmla="*/ 147015 w 182067"/>
                  <a:gd name="connsiteY8" fmla="*/ 279654 h 27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067" h="279654">
                    <a:moveTo>
                      <a:pt x="147015" y="279654"/>
                    </a:moveTo>
                    <a:lnTo>
                      <a:pt x="35052" y="279654"/>
                    </a:lnTo>
                    <a:cubicBezTo>
                      <a:pt x="15697" y="279654"/>
                      <a:pt x="0" y="263957"/>
                      <a:pt x="0" y="244602"/>
                    </a:cubicBezTo>
                    <a:lnTo>
                      <a:pt x="0" y="35052"/>
                    </a:lnTo>
                    <a:cubicBezTo>
                      <a:pt x="0" y="15697"/>
                      <a:pt x="15697" y="0"/>
                      <a:pt x="35052" y="0"/>
                    </a:cubicBezTo>
                    <a:lnTo>
                      <a:pt x="147015" y="0"/>
                    </a:lnTo>
                    <a:cubicBezTo>
                      <a:pt x="166370" y="0"/>
                      <a:pt x="182067" y="15697"/>
                      <a:pt x="182067" y="35052"/>
                    </a:cubicBezTo>
                    <a:lnTo>
                      <a:pt x="182067" y="244653"/>
                    </a:lnTo>
                    <a:cubicBezTo>
                      <a:pt x="182067" y="264008"/>
                      <a:pt x="166370" y="279654"/>
                      <a:pt x="147015" y="279654"/>
                    </a:cubicBezTo>
                    <a:close/>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45" name="Freeform: Shape 770">
                <a:extLst>
                  <a:ext uri="{FF2B5EF4-FFF2-40B4-BE49-F238E27FC236}">
                    <a16:creationId xmlns:a16="http://schemas.microsoft.com/office/drawing/2014/main" id="{1C51093C-5D0A-002D-BA56-A9AEB11D98AD}"/>
                  </a:ext>
                </a:extLst>
              </p:cNvPr>
              <p:cNvSpPr/>
              <p:nvPr/>
            </p:nvSpPr>
            <p:spPr>
              <a:xfrm>
                <a:off x="2143585" y="1055411"/>
                <a:ext cx="145643" cy="224332"/>
              </a:xfrm>
              <a:custGeom>
                <a:avLst/>
                <a:gdLst>
                  <a:gd name="connsiteX0" fmla="*/ 0 w 145643"/>
                  <a:gd name="connsiteY0" fmla="*/ 0 h 224332"/>
                  <a:gd name="connsiteX1" fmla="*/ 145644 w 145643"/>
                  <a:gd name="connsiteY1" fmla="*/ 0 h 224332"/>
                  <a:gd name="connsiteX2" fmla="*/ 145644 w 145643"/>
                  <a:gd name="connsiteY2" fmla="*/ 224333 h 224332"/>
                  <a:gd name="connsiteX3" fmla="*/ 0 w 145643"/>
                  <a:gd name="connsiteY3" fmla="*/ 224333 h 224332"/>
                </a:gdLst>
                <a:ahLst/>
                <a:cxnLst>
                  <a:cxn ang="0">
                    <a:pos x="connsiteX0" y="connsiteY0"/>
                  </a:cxn>
                  <a:cxn ang="0">
                    <a:pos x="connsiteX1" y="connsiteY1"/>
                  </a:cxn>
                  <a:cxn ang="0">
                    <a:pos x="connsiteX2" y="connsiteY2"/>
                  </a:cxn>
                  <a:cxn ang="0">
                    <a:pos x="connsiteX3" y="connsiteY3"/>
                  </a:cxn>
                </a:cxnLst>
                <a:rect l="l" t="t" r="r" b="b"/>
                <a:pathLst>
                  <a:path w="145643" h="224332">
                    <a:moveTo>
                      <a:pt x="0" y="0"/>
                    </a:moveTo>
                    <a:lnTo>
                      <a:pt x="145644" y="0"/>
                    </a:lnTo>
                    <a:lnTo>
                      <a:pt x="145644" y="224333"/>
                    </a:lnTo>
                    <a:lnTo>
                      <a:pt x="0" y="224333"/>
                    </a:lnTo>
                    <a:close/>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nvGrpSpPr>
            <p:cNvPr id="23" name="Graphic 169">
              <a:extLst>
                <a:ext uri="{FF2B5EF4-FFF2-40B4-BE49-F238E27FC236}">
                  <a16:creationId xmlns:a16="http://schemas.microsoft.com/office/drawing/2014/main" id="{67ADA498-2088-7AA9-1D14-E7E38FA2106F}"/>
                </a:ext>
              </a:extLst>
            </p:cNvPr>
            <p:cNvGrpSpPr/>
            <p:nvPr/>
          </p:nvGrpSpPr>
          <p:grpSpPr>
            <a:xfrm>
              <a:off x="9624862" y="1724748"/>
              <a:ext cx="238760" cy="202742"/>
              <a:chOff x="2741196" y="1071515"/>
              <a:chExt cx="238760" cy="202742"/>
            </a:xfrm>
            <a:noFill/>
          </p:grpSpPr>
          <p:sp>
            <p:nvSpPr>
              <p:cNvPr id="130" name="Freeform: Shape 755">
                <a:extLst>
                  <a:ext uri="{FF2B5EF4-FFF2-40B4-BE49-F238E27FC236}">
                    <a16:creationId xmlns:a16="http://schemas.microsoft.com/office/drawing/2014/main" id="{A5C47704-9B36-B0A6-F630-14212CC6AF36}"/>
                  </a:ext>
                </a:extLst>
              </p:cNvPr>
              <p:cNvSpPr/>
              <p:nvPr/>
            </p:nvSpPr>
            <p:spPr>
              <a:xfrm>
                <a:off x="2741196" y="1071515"/>
                <a:ext cx="238760" cy="63550"/>
              </a:xfrm>
              <a:custGeom>
                <a:avLst/>
                <a:gdLst>
                  <a:gd name="connsiteX0" fmla="*/ 0 w 238760"/>
                  <a:gd name="connsiteY0" fmla="*/ 0 h 63550"/>
                  <a:gd name="connsiteX1" fmla="*/ 238760 w 238760"/>
                  <a:gd name="connsiteY1" fmla="*/ 0 h 63550"/>
                  <a:gd name="connsiteX2" fmla="*/ 238760 w 238760"/>
                  <a:gd name="connsiteY2" fmla="*/ 63551 h 63550"/>
                  <a:gd name="connsiteX3" fmla="*/ 0 w 238760"/>
                  <a:gd name="connsiteY3" fmla="*/ 63551 h 63550"/>
                </a:gdLst>
                <a:ahLst/>
                <a:cxnLst>
                  <a:cxn ang="0">
                    <a:pos x="connsiteX0" y="connsiteY0"/>
                  </a:cxn>
                  <a:cxn ang="0">
                    <a:pos x="connsiteX1" y="connsiteY1"/>
                  </a:cxn>
                  <a:cxn ang="0">
                    <a:pos x="connsiteX2" y="connsiteY2"/>
                  </a:cxn>
                  <a:cxn ang="0">
                    <a:pos x="connsiteX3" y="connsiteY3"/>
                  </a:cxn>
                </a:cxnLst>
                <a:rect l="l" t="t" r="r" b="b"/>
                <a:pathLst>
                  <a:path w="238760" h="63550">
                    <a:moveTo>
                      <a:pt x="0" y="0"/>
                    </a:moveTo>
                    <a:lnTo>
                      <a:pt x="238760" y="0"/>
                    </a:lnTo>
                    <a:lnTo>
                      <a:pt x="238760" y="63551"/>
                    </a:lnTo>
                    <a:lnTo>
                      <a:pt x="0" y="63551"/>
                    </a:lnTo>
                    <a:close/>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31" name="Freeform: Shape 756">
                <a:extLst>
                  <a:ext uri="{FF2B5EF4-FFF2-40B4-BE49-F238E27FC236}">
                    <a16:creationId xmlns:a16="http://schemas.microsoft.com/office/drawing/2014/main" id="{C66A5307-A486-C40C-DBBA-DA2E36D8B52E}"/>
                  </a:ext>
                </a:extLst>
              </p:cNvPr>
              <p:cNvSpPr/>
              <p:nvPr/>
            </p:nvSpPr>
            <p:spPr>
              <a:xfrm>
                <a:off x="2888770" y="1105856"/>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32" name="Freeform: Shape 757">
                <a:extLst>
                  <a:ext uri="{FF2B5EF4-FFF2-40B4-BE49-F238E27FC236}">
                    <a16:creationId xmlns:a16="http://schemas.microsoft.com/office/drawing/2014/main" id="{AD586A40-89F7-0B95-35F2-1B1071E46111}"/>
                  </a:ext>
                </a:extLst>
              </p:cNvPr>
              <p:cNvSpPr/>
              <p:nvPr/>
            </p:nvSpPr>
            <p:spPr>
              <a:xfrm>
                <a:off x="2888770" y="1116828"/>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33" name="Freeform: Shape 758">
                <a:extLst>
                  <a:ext uri="{FF2B5EF4-FFF2-40B4-BE49-F238E27FC236}">
                    <a16:creationId xmlns:a16="http://schemas.microsoft.com/office/drawing/2014/main" id="{C369A849-D909-77F8-2582-4725F757BB4D}"/>
                  </a:ext>
                </a:extLst>
              </p:cNvPr>
              <p:cNvSpPr/>
              <p:nvPr/>
            </p:nvSpPr>
            <p:spPr>
              <a:xfrm>
                <a:off x="2888770" y="1094883"/>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34" name="Freeform: Shape 759">
                <a:extLst>
                  <a:ext uri="{FF2B5EF4-FFF2-40B4-BE49-F238E27FC236}">
                    <a16:creationId xmlns:a16="http://schemas.microsoft.com/office/drawing/2014/main" id="{2CEF8BBA-FC78-506D-F94B-CEE492AF4059}"/>
                  </a:ext>
                </a:extLst>
              </p:cNvPr>
              <p:cNvSpPr/>
              <p:nvPr/>
            </p:nvSpPr>
            <p:spPr>
              <a:xfrm>
                <a:off x="2741196" y="1141111"/>
                <a:ext cx="238760" cy="63550"/>
              </a:xfrm>
              <a:custGeom>
                <a:avLst/>
                <a:gdLst>
                  <a:gd name="connsiteX0" fmla="*/ 0 w 238760"/>
                  <a:gd name="connsiteY0" fmla="*/ 0 h 63550"/>
                  <a:gd name="connsiteX1" fmla="*/ 238760 w 238760"/>
                  <a:gd name="connsiteY1" fmla="*/ 0 h 63550"/>
                  <a:gd name="connsiteX2" fmla="*/ 238760 w 238760"/>
                  <a:gd name="connsiteY2" fmla="*/ 63551 h 63550"/>
                  <a:gd name="connsiteX3" fmla="*/ 0 w 238760"/>
                  <a:gd name="connsiteY3" fmla="*/ 63551 h 63550"/>
                </a:gdLst>
                <a:ahLst/>
                <a:cxnLst>
                  <a:cxn ang="0">
                    <a:pos x="connsiteX0" y="connsiteY0"/>
                  </a:cxn>
                  <a:cxn ang="0">
                    <a:pos x="connsiteX1" y="connsiteY1"/>
                  </a:cxn>
                  <a:cxn ang="0">
                    <a:pos x="connsiteX2" y="connsiteY2"/>
                  </a:cxn>
                  <a:cxn ang="0">
                    <a:pos x="connsiteX3" y="connsiteY3"/>
                  </a:cxn>
                </a:cxnLst>
                <a:rect l="l" t="t" r="r" b="b"/>
                <a:pathLst>
                  <a:path w="238760" h="63550">
                    <a:moveTo>
                      <a:pt x="0" y="0"/>
                    </a:moveTo>
                    <a:lnTo>
                      <a:pt x="238760" y="0"/>
                    </a:lnTo>
                    <a:lnTo>
                      <a:pt x="238760" y="63551"/>
                    </a:lnTo>
                    <a:lnTo>
                      <a:pt x="0" y="63551"/>
                    </a:lnTo>
                    <a:close/>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35" name="Freeform: Shape 760">
                <a:extLst>
                  <a:ext uri="{FF2B5EF4-FFF2-40B4-BE49-F238E27FC236}">
                    <a16:creationId xmlns:a16="http://schemas.microsoft.com/office/drawing/2014/main" id="{0F216F16-BF99-89AD-2944-AE5DDE9723E2}"/>
                  </a:ext>
                </a:extLst>
              </p:cNvPr>
              <p:cNvSpPr/>
              <p:nvPr/>
            </p:nvSpPr>
            <p:spPr>
              <a:xfrm>
                <a:off x="2888770" y="1175452"/>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36" name="Freeform: Shape 761">
                <a:extLst>
                  <a:ext uri="{FF2B5EF4-FFF2-40B4-BE49-F238E27FC236}">
                    <a16:creationId xmlns:a16="http://schemas.microsoft.com/office/drawing/2014/main" id="{22AA8448-7917-C459-0142-C91ADD7DFD6A}"/>
                  </a:ext>
                </a:extLst>
              </p:cNvPr>
              <p:cNvSpPr/>
              <p:nvPr/>
            </p:nvSpPr>
            <p:spPr>
              <a:xfrm>
                <a:off x="2888770" y="1186424"/>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37" name="Freeform: Shape 762">
                <a:extLst>
                  <a:ext uri="{FF2B5EF4-FFF2-40B4-BE49-F238E27FC236}">
                    <a16:creationId xmlns:a16="http://schemas.microsoft.com/office/drawing/2014/main" id="{F18AC9C9-6B05-2492-F0A9-B6B3DDAD1BC1}"/>
                  </a:ext>
                </a:extLst>
              </p:cNvPr>
              <p:cNvSpPr/>
              <p:nvPr/>
            </p:nvSpPr>
            <p:spPr>
              <a:xfrm>
                <a:off x="2888770" y="1164479"/>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38" name="Freeform: Shape 763">
                <a:extLst>
                  <a:ext uri="{FF2B5EF4-FFF2-40B4-BE49-F238E27FC236}">
                    <a16:creationId xmlns:a16="http://schemas.microsoft.com/office/drawing/2014/main" id="{E81BF0AD-CD3F-6633-63E3-0DAAF2127A02}"/>
                  </a:ext>
                </a:extLst>
              </p:cNvPr>
              <p:cNvSpPr/>
              <p:nvPr/>
            </p:nvSpPr>
            <p:spPr>
              <a:xfrm>
                <a:off x="2741196" y="1210707"/>
                <a:ext cx="238760" cy="63550"/>
              </a:xfrm>
              <a:custGeom>
                <a:avLst/>
                <a:gdLst>
                  <a:gd name="connsiteX0" fmla="*/ 0 w 238760"/>
                  <a:gd name="connsiteY0" fmla="*/ 0 h 63550"/>
                  <a:gd name="connsiteX1" fmla="*/ 238760 w 238760"/>
                  <a:gd name="connsiteY1" fmla="*/ 0 h 63550"/>
                  <a:gd name="connsiteX2" fmla="*/ 238760 w 238760"/>
                  <a:gd name="connsiteY2" fmla="*/ 63551 h 63550"/>
                  <a:gd name="connsiteX3" fmla="*/ 0 w 238760"/>
                  <a:gd name="connsiteY3" fmla="*/ 63551 h 63550"/>
                </a:gdLst>
                <a:ahLst/>
                <a:cxnLst>
                  <a:cxn ang="0">
                    <a:pos x="connsiteX0" y="connsiteY0"/>
                  </a:cxn>
                  <a:cxn ang="0">
                    <a:pos x="connsiteX1" y="connsiteY1"/>
                  </a:cxn>
                  <a:cxn ang="0">
                    <a:pos x="connsiteX2" y="connsiteY2"/>
                  </a:cxn>
                  <a:cxn ang="0">
                    <a:pos x="connsiteX3" y="connsiteY3"/>
                  </a:cxn>
                </a:cxnLst>
                <a:rect l="l" t="t" r="r" b="b"/>
                <a:pathLst>
                  <a:path w="238760" h="63550">
                    <a:moveTo>
                      <a:pt x="0" y="0"/>
                    </a:moveTo>
                    <a:lnTo>
                      <a:pt x="238760" y="0"/>
                    </a:lnTo>
                    <a:lnTo>
                      <a:pt x="238760" y="63551"/>
                    </a:lnTo>
                    <a:lnTo>
                      <a:pt x="0" y="63551"/>
                    </a:lnTo>
                    <a:close/>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39" name="Freeform: Shape 764">
                <a:extLst>
                  <a:ext uri="{FF2B5EF4-FFF2-40B4-BE49-F238E27FC236}">
                    <a16:creationId xmlns:a16="http://schemas.microsoft.com/office/drawing/2014/main" id="{F13EFA39-53BB-9A78-7731-45F6CA545577}"/>
                  </a:ext>
                </a:extLst>
              </p:cNvPr>
              <p:cNvSpPr/>
              <p:nvPr/>
            </p:nvSpPr>
            <p:spPr>
              <a:xfrm>
                <a:off x="2888770" y="1245048"/>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40" name="Freeform: Shape 765">
                <a:extLst>
                  <a:ext uri="{FF2B5EF4-FFF2-40B4-BE49-F238E27FC236}">
                    <a16:creationId xmlns:a16="http://schemas.microsoft.com/office/drawing/2014/main" id="{1E561391-BA5A-DCC8-859E-CF9624CDE141}"/>
                  </a:ext>
                </a:extLst>
              </p:cNvPr>
              <p:cNvSpPr/>
              <p:nvPr/>
            </p:nvSpPr>
            <p:spPr>
              <a:xfrm>
                <a:off x="2888770" y="1256020"/>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41" name="Freeform: Shape 766">
                <a:extLst>
                  <a:ext uri="{FF2B5EF4-FFF2-40B4-BE49-F238E27FC236}">
                    <a16:creationId xmlns:a16="http://schemas.microsoft.com/office/drawing/2014/main" id="{583E1B23-C1B0-21E3-B934-EF8E84BAFF11}"/>
                  </a:ext>
                </a:extLst>
              </p:cNvPr>
              <p:cNvSpPr/>
              <p:nvPr/>
            </p:nvSpPr>
            <p:spPr>
              <a:xfrm>
                <a:off x="2888770" y="1234075"/>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nvGrpSpPr>
            <p:cNvPr id="24" name="Graphic 169">
              <a:extLst>
                <a:ext uri="{FF2B5EF4-FFF2-40B4-BE49-F238E27FC236}">
                  <a16:creationId xmlns:a16="http://schemas.microsoft.com/office/drawing/2014/main" id="{AF484B1C-308D-8715-68A4-19EE83FF57E9}"/>
                </a:ext>
              </a:extLst>
            </p:cNvPr>
            <p:cNvGrpSpPr/>
            <p:nvPr/>
          </p:nvGrpSpPr>
          <p:grpSpPr>
            <a:xfrm>
              <a:off x="6738712" y="1665007"/>
              <a:ext cx="183997" cy="275641"/>
              <a:chOff x="-144954" y="1011774"/>
              <a:chExt cx="183997" cy="275641"/>
            </a:xfrm>
            <a:noFill/>
          </p:grpSpPr>
          <p:grpSp>
            <p:nvGrpSpPr>
              <p:cNvPr id="123" name="Graphic 169">
                <a:extLst>
                  <a:ext uri="{FF2B5EF4-FFF2-40B4-BE49-F238E27FC236}">
                    <a16:creationId xmlns:a16="http://schemas.microsoft.com/office/drawing/2014/main" id="{6611F650-ED4F-AD7E-D867-889202D80465}"/>
                  </a:ext>
                </a:extLst>
              </p:cNvPr>
              <p:cNvGrpSpPr/>
              <p:nvPr/>
            </p:nvGrpSpPr>
            <p:grpSpPr>
              <a:xfrm>
                <a:off x="-144954" y="1011774"/>
                <a:ext cx="183997" cy="275641"/>
                <a:chOff x="-144954" y="1011774"/>
                <a:chExt cx="183997" cy="275641"/>
              </a:xfrm>
              <a:noFill/>
            </p:grpSpPr>
            <p:sp>
              <p:nvSpPr>
                <p:cNvPr id="128" name="Freeform: Shape 753">
                  <a:extLst>
                    <a:ext uri="{FF2B5EF4-FFF2-40B4-BE49-F238E27FC236}">
                      <a16:creationId xmlns:a16="http://schemas.microsoft.com/office/drawing/2014/main" id="{3219AC94-5115-A82D-B9AE-BDCD8CF3E24B}"/>
                    </a:ext>
                  </a:extLst>
                </p:cNvPr>
                <p:cNvSpPr/>
                <p:nvPr/>
              </p:nvSpPr>
              <p:spPr>
                <a:xfrm>
                  <a:off x="-144954" y="1011774"/>
                  <a:ext cx="183997" cy="43891"/>
                </a:xfrm>
                <a:custGeom>
                  <a:avLst/>
                  <a:gdLst>
                    <a:gd name="connsiteX0" fmla="*/ 183998 w 183997"/>
                    <a:gd name="connsiteY0" fmla="*/ 21946 h 43891"/>
                    <a:gd name="connsiteX1" fmla="*/ 91999 w 183997"/>
                    <a:gd name="connsiteY1" fmla="*/ 43891 h 43891"/>
                    <a:gd name="connsiteX2" fmla="*/ 0 w 183997"/>
                    <a:gd name="connsiteY2" fmla="*/ 21946 h 43891"/>
                    <a:gd name="connsiteX3" fmla="*/ 91999 w 183997"/>
                    <a:gd name="connsiteY3" fmla="*/ 0 h 43891"/>
                    <a:gd name="connsiteX4" fmla="*/ 183998 w 183997"/>
                    <a:gd name="connsiteY4" fmla="*/ 21946 h 43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97" h="43891">
                      <a:moveTo>
                        <a:pt x="183998" y="21946"/>
                      </a:moveTo>
                      <a:cubicBezTo>
                        <a:pt x="183998" y="34066"/>
                        <a:pt x="142808" y="43891"/>
                        <a:pt x="91999" y="43891"/>
                      </a:cubicBezTo>
                      <a:cubicBezTo>
                        <a:pt x="41189" y="43891"/>
                        <a:pt x="0" y="34066"/>
                        <a:pt x="0" y="21946"/>
                      </a:cubicBezTo>
                      <a:cubicBezTo>
                        <a:pt x="0" y="9825"/>
                        <a:pt x="41189" y="0"/>
                        <a:pt x="91999" y="0"/>
                      </a:cubicBezTo>
                      <a:cubicBezTo>
                        <a:pt x="142808" y="0"/>
                        <a:pt x="183998" y="9825"/>
                        <a:pt x="183998" y="21946"/>
                      </a:cubicBezTo>
                      <a:close/>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29" name="Freeform: Shape 754">
                  <a:extLst>
                    <a:ext uri="{FF2B5EF4-FFF2-40B4-BE49-F238E27FC236}">
                      <a16:creationId xmlns:a16="http://schemas.microsoft.com/office/drawing/2014/main" id="{D5802811-771A-08BD-7CF6-AB6EBD4FB48D}"/>
                    </a:ext>
                  </a:extLst>
                </p:cNvPr>
                <p:cNvSpPr/>
                <p:nvPr/>
              </p:nvSpPr>
              <p:spPr>
                <a:xfrm>
                  <a:off x="-144954" y="1033720"/>
                  <a:ext cx="183997" cy="253695"/>
                </a:xfrm>
                <a:custGeom>
                  <a:avLst/>
                  <a:gdLst>
                    <a:gd name="connsiteX0" fmla="*/ 183997 w 183997"/>
                    <a:gd name="connsiteY0" fmla="*/ 0 h 253695"/>
                    <a:gd name="connsiteX1" fmla="*/ 183997 w 183997"/>
                    <a:gd name="connsiteY1" fmla="*/ 225298 h 253695"/>
                    <a:gd name="connsiteX2" fmla="*/ 91999 w 183997"/>
                    <a:gd name="connsiteY2" fmla="*/ 253695 h 253695"/>
                    <a:gd name="connsiteX3" fmla="*/ 0 w 183997"/>
                    <a:gd name="connsiteY3" fmla="*/ 225298 h 253695"/>
                    <a:gd name="connsiteX4" fmla="*/ 0 w 183997"/>
                    <a:gd name="connsiteY4" fmla="*/ 0 h 25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97" h="253695">
                      <a:moveTo>
                        <a:pt x="183997" y="0"/>
                      </a:moveTo>
                      <a:lnTo>
                        <a:pt x="183997" y="225298"/>
                      </a:lnTo>
                      <a:cubicBezTo>
                        <a:pt x="183997" y="237439"/>
                        <a:pt x="142799" y="253695"/>
                        <a:pt x="91999" y="253695"/>
                      </a:cubicBezTo>
                      <a:cubicBezTo>
                        <a:pt x="41199" y="253695"/>
                        <a:pt x="0" y="237439"/>
                        <a:pt x="0" y="225298"/>
                      </a:cubicBezTo>
                      <a:lnTo>
                        <a:pt x="0" y="0"/>
                      </a:lnTo>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sp>
            <p:nvSpPr>
              <p:cNvPr id="124" name="Freeform: Shape 749">
                <a:extLst>
                  <a:ext uri="{FF2B5EF4-FFF2-40B4-BE49-F238E27FC236}">
                    <a16:creationId xmlns:a16="http://schemas.microsoft.com/office/drawing/2014/main" id="{D952D0FE-17FE-0F7F-86A9-EFB620D4D334}"/>
                  </a:ext>
                </a:extLst>
              </p:cNvPr>
              <p:cNvSpPr/>
              <p:nvPr/>
            </p:nvSpPr>
            <p:spPr>
              <a:xfrm>
                <a:off x="-144954" y="1081472"/>
                <a:ext cx="183997" cy="21945"/>
              </a:xfrm>
              <a:custGeom>
                <a:avLst/>
                <a:gdLst>
                  <a:gd name="connsiteX0" fmla="*/ 183997 w 183997"/>
                  <a:gd name="connsiteY0" fmla="*/ 0 h 21945"/>
                  <a:gd name="connsiteX1" fmla="*/ 91999 w 183997"/>
                  <a:gd name="connsiteY1" fmla="*/ 21946 h 21945"/>
                  <a:gd name="connsiteX2" fmla="*/ 0 w 183997"/>
                  <a:gd name="connsiteY2" fmla="*/ 0 h 21945"/>
                </a:gdLst>
                <a:ahLst/>
                <a:cxnLst>
                  <a:cxn ang="0">
                    <a:pos x="connsiteX0" y="connsiteY0"/>
                  </a:cxn>
                  <a:cxn ang="0">
                    <a:pos x="connsiteX1" y="connsiteY1"/>
                  </a:cxn>
                  <a:cxn ang="0">
                    <a:pos x="connsiteX2" y="connsiteY2"/>
                  </a:cxn>
                </a:cxnLst>
                <a:rect l="l" t="t" r="r" b="b"/>
                <a:pathLst>
                  <a:path w="183997" h="21945">
                    <a:moveTo>
                      <a:pt x="183997" y="0"/>
                    </a:moveTo>
                    <a:cubicBezTo>
                      <a:pt x="183997" y="12141"/>
                      <a:pt x="142799" y="21946"/>
                      <a:pt x="91999" y="21946"/>
                    </a:cubicBezTo>
                    <a:cubicBezTo>
                      <a:pt x="41199" y="21946"/>
                      <a:pt x="0" y="12141"/>
                      <a:pt x="0" y="0"/>
                    </a:cubicBezTo>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25" name="Freeform: Shape 750">
                <a:extLst>
                  <a:ext uri="{FF2B5EF4-FFF2-40B4-BE49-F238E27FC236}">
                    <a16:creationId xmlns:a16="http://schemas.microsoft.com/office/drawing/2014/main" id="{69D842FE-8F94-D047-FDDB-B486C0D8C2EE}"/>
                  </a:ext>
                </a:extLst>
              </p:cNvPr>
              <p:cNvSpPr/>
              <p:nvPr/>
            </p:nvSpPr>
            <p:spPr>
              <a:xfrm>
                <a:off x="-144954" y="1127649"/>
                <a:ext cx="183997" cy="21945"/>
              </a:xfrm>
              <a:custGeom>
                <a:avLst/>
                <a:gdLst>
                  <a:gd name="connsiteX0" fmla="*/ 183997 w 183997"/>
                  <a:gd name="connsiteY0" fmla="*/ 0 h 21945"/>
                  <a:gd name="connsiteX1" fmla="*/ 91999 w 183997"/>
                  <a:gd name="connsiteY1" fmla="*/ 21946 h 21945"/>
                  <a:gd name="connsiteX2" fmla="*/ 0 w 183997"/>
                  <a:gd name="connsiteY2" fmla="*/ 0 h 21945"/>
                </a:gdLst>
                <a:ahLst/>
                <a:cxnLst>
                  <a:cxn ang="0">
                    <a:pos x="connsiteX0" y="connsiteY0"/>
                  </a:cxn>
                  <a:cxn ang="0">
                    <a:pos x="connsiteX1" y="connsiteY1"/>
                  </a:cxn>
                  <a:cxn ang="0">
                    <a:pos x="connsiteX2" y="connsiteY2"/>
                  </a:cxn>
                </a:cxnLst>
                <a:rect l="l" t="t" r="r" b="b"/>
                <a:pathLst>
                  <a:path w="183997" h="21945">
                    <a:moveTo>
                      <a:pt x="183997" y="0"/>
                    </a:moveTo>
                    <a:cubicBezTo>
                      <a:pt x="183997" y="12141"/>
                      <a:pt x="142799" y="21946"/>
                      <a:pt x="91999" y="21946"/>
                    </a:cubicBezTo>
                    <a:cubicBezTo>
                      <a:pt x="41199" y="21946"/>
                      <a:pt x="0" y="12141"/>
                      <a:pt x="0" y="0"/>
                    </a:cubicBezTo>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26" name="Freeform: Shape 751">
                <a:extLst>
                  <a:ext uri="{FF2B5EF4-FFF2-40B4-BE49-F238E27FC236}">
                    <a16:creationId xmlns:a16="http://schemas.microsoft.com/office/drawing/2014/main" id="{E9EC36EC-BDA4-3B89-3A48-6E35344DE5FF}"/>
                  </a:ext>
                </a:extLst>
              </p:cNvPr>
              <p:cNvSpPr/>
              <p:nvPr/>
            </p:nvSpPr>
            <p:spPr>
              <a:xfrm>
                <a:off x="-144954" y="1173826"/>
                <a:ext cx="183997" cy="23063"/>
              </a:xfrm>
              <a:custGeom>
                <a:avLst/>
                <a:gdLst>
                  <a:gd name="connsiteX0" fmla="*/ 183997 w 183997"/>
                  <a:gd name="connsiteY0" fmla="*/ 0 h 23063"/>
                  <a:gd name="connsiteX1" fmla="*/ 91999 w 183997"/>
                  <a:gd name="connsiteY1" fmla="*/ 23063 h 23063"/>
                  <a:gd name="connsiteX2" fmla="*/ 0 w 183997"/>
                  <a:gd name="connsiteY2" fmla="*/ 0 h 23063"/>
                </a:gdLst>
                <a:ahLst/>
                <a:cxnLst>
                  <a:cxn ang="0">
                    <a:pos x="connsiteX0" y="connsiteY0"/>
                  </a:cxn>
                  <a:cxn ang="0">
                    <a:pos x="connsiteX1" y="connsiteY1"/>
                  </a:cxn>
                  <a:cxn ang="0">
                    <a:pos x="connsiteX2" y="connsiteY2"/>
                  </a:cxn>
                </a:cxnLst>
                <a:rect l="l" t="t" r="r" b="b"/>
                <a:pathLst>
                  <a:path w="183997" h="23063">
                    <a:moveTo>
                      <a:pt x="183997" y="0"/>
                    </a:moveTo>
                    <a:cubicBezTo>
                      <a:pt x="183997" y="12141"/>
                      <a:pt x="142799" y="23063"/>
                      <a:pt x="91999" y="23063"/>
                    </a:cubicBezTo>
                    <a:cubicBezTo>
                      <a:pt x="41199" y="23063"/>
                      <a:pt x="0" y="12090"/>
                      <a:pt x="0" y="0"/>
                    </a:cubicBezTo>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27" name="Freeform: Shape 752">
                <a:extLst>
                  <a:ext uri="{FF2B5EF4-FFF2-40B4-BE49-F238E27FC236}">
                    <a16:creationId xmlns:a16="http://schemas.microsoft.com/office/drawing/2014/main" id="{C0BFA343-CC92-2931-8342-A708B0BBC548}"/>
                  </a:ext>
                </a:extLst>
              </p:cNvPr>
              <p:cNvSpPr/>
              <p:nvPr/>
            </p:nvSpPr>
            <p:spPr>
              <a:xfrm>
                <a:off x="-144954" y="1220003"/>
                <a:ext cx="183997" cy="24180"/>
              </a:xfrm>
              <a:custGeom>
                <a:avLst/>
                <a:gdLst>
                  <a:gd name="connsiteX0" fmla="*/ 183997 w 183997"/>
                  <a:gd name="connsiteY0" fmla="*/ 0 h 24180"/>
                  <a:gd name="connsiteX1" fmla="*/ 91999 w 183997"/>
                  <a:gd name="connsiteY1" fmla="*/ 24181 h 24180"/>
                  <a:gd name="connsiteX2" fmla="*/ 0 w 183997"/>
                  <a:gd name="connsiteY2" fmla="*/ 0 h 24180"/>
                </a:gdLst>
                <a:ahLst/>
                <a:cxnLst>
                  <a:cxn ang="0">
                    <a:pos x="connsiteX0" y="connsiteY0"/>
                  </a:cxn>
                  <a:cxn ang="0">
                    <a:pos x="connsiteX1" y="connsiteY1"/>
                  </a:cxn>
                  <a:cxn ang="0">
                    <a:pos x="connsiteX2" y="connsiteY2"/>
                  </a:cxn>
                </a:cxnLst>
                <a:rect l="l" t="t" r="r" b="b"/>
                <a:pathLst>
                  <a:path w="183997" h="24180">
                    <a:moveTo>
                      <a:pt x="183997" y="0"/>
                    </a:moveTo>
                    <a:cubicBezTo>
                      <a:pt x="183997" y="12141"/>
                      <a:pt x="142799" y="24181"/>
                      <a:pt x="91999" y="24181"/>
                    </a:cubicBezTo>
                    <a:cubicBezTo>
                      <a:pt x="41199" y="24181"/>
                      <a:pt x="0" y="12090"/>
                      <a:pt x="0" y="0"/>
                    </a:cubicBezTo>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nvGrpSpPr>
            <p:cNvPr id="25" name="Graphic 169">
              <a:extLst>
                <a:ext uri="{FF2B5EF4-FFF2-40B4-BE49-F238E27FC236}">
                  <a16:creationId xmlns:a16="http://schemas.microsoft.com/office/drawing/2014/main" id="{3B992350-C4B4-479F-2E0D-A8FD694677E5}"/>
                </a:ext>
              </a:extLst>
            </p:cNvPr>
            <p:cNvGrpSpPr/>
            <p:nvPr/>
          </p:nvGrpSpPr>
          <p:grpSpPr>
            <a:xfrm>
              <a:off x="8657177" y="1723833"/>
              <a:ext cx="233574" cy="221234"/>
              <a:chOff x="1773511" y="1070600"/>
              <a:chExt cx="233574" cy="221234"/>
            </a:xfrm>
          </p:grpSpPr>
          <p:sp>
            <p:nvSpPr>
              <p:cNvPr id="57" name="Freeform: Shape 723">
                <a:extLst>
                  <a:ext uri="{FF2B5EF4-FFF2-40B4-BE49-F238E27FC236}">
                    <a16:creationId xmlns:a16="http://schemas.microsoft.com/office/drawing/2014/main" id="{01FF25BD-A6FF-B7CE-63A7-6FAC533A6B58}"/>
                  </a:ext>
                </a:extLst>
              </p:cNvPr>
              <p:cNvSpPr/>
              <p:nvPr/>
            </p:nvSpPr>
            <p:spPr>
              <a:xfrm>
                <a:off x="1821107" y="1105906"/>
                <a:ext cx="36677" cy="36677"/>
              </a:xfrm>
              <a:custGeom>
                <a:avLst/>
                <a:gdLst>
                  <a:gd name="connsiteX0" fmla="*/ 14072 w 36677"/>
                  <a:gd name="connsiteY0" fmla="*/ 36678 h 36677"/>
                  <a:gd name="connsiteX1" fmla="*/ 4115 w 36677"/>
                  <a:gd name="connsiteY1" fmla="*/ 26721 h 36677"/>
                  <a:gd name="connsiteX2" fmla="*/ 4115 w 36677"/>
                  <a:gd name="connsiteY2" fmla="*/ 6756 h 36677"/>
                  <a:gd name="connsiteX3" fmla="*/ 6705 w 36677"/>
                  <a:gd name="connsiteY3" fmla="*/ 4115 h 36677"/>
                  <a:gd name="connsiteX4" fmla="*/ 26721 w 36677"/>
                  <a:gd name="connsiteY4" fmla="*/ 4115 h 36677"/>
                  <a:gd name="connsiteX5" fmla="*/ 36678 w 36677"/>
                  <a:gd name="connsiteY5" fmla="*/ 14072 h 3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77" h="36677">
                    <a:moveTo>
                      <a:pt x="14072" y="36678"/>
                    </a:moveTo>
                    <a:lnTo>
                      <a:pt x="4115" y="26721"/>
                    </a:lnTo>
                    <a:cubicBezTo>
                      <a:pt x="-1372" y="21234"/>
                      <a:pt x="-1372" y="12243"/>
                      <a:pt x="4115" y="6756"/>
                    </a:cubicBezTo>
                    <a:lnTo>
                      <a:pt x="6705" y="4115"/>
                    </a:lnTo>
                    <a:cubicBezTo>
                      <a:pt x="12192" y="-1372"/>
                      <a:pt x="21184" y="-1372"/>
                      <a:pt x="26721" y="4115"/>
                    </a:cubicBezTo>
                    <a:lnTo>
                      <a:pt x="36678" y="14072"/>
                    </a:lnTo>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58" name="Freeform: Shape 724">
                <a:extLst>
                  <a:ext uri="{FF2B5EF4-FFF2-40B4-BE49-F238E27FC236}">
                    <a16:creationId xmlns:a16="http://schemas.microsoft.com/office/drawing/2014/main" id="{8EDAAF4C-F169-0C86-4B2D-0A30D127F8BF}"/>
                  </a:ext>
                </a:extLst>
              </p:cNvPr>
              <p:cNvSpPr/>
              <p:nvPr/>
            </p:nvSpPr>
            <p:spPr>
              <a:xfrm>
                <a:off x="1831965" y="1116765"/>
                <a:ext cx="95313" cy="95313"/>
              </a:xfrm>
              <a:custGeom>
                <a:avLst/>
                <a:gdLst>
                  <a:gd name="connsiteX0" fmla="*/ 51981 w 95313"/>
                  <a:gd name="connsiteY0" fmla="*/ 95313 h 95313"/>
                  <a:gd name="connsiteX1" fmla="*/ 5143 w 95313"/>
                  <a:gd name="connsiteY1" fmla="*/ 48476 h 95313"/>
                  <a:gd name="connsiteX2" fmla="*/ 5143 w 95313"/>
                  <a:gd name="connsiteY2" fmla="*/ 23482 h 95313"/>
                  <a:gd name="connsiteX3" fmla="*/ 23482 w 95313"/>
                  <a:gd name="connsiteY3" fmla="*/ 5143 h 95313"/>
                  <a:gd name="connsiteX4" fmla="*/ 48476 w 95313"/>
                  <a:gd name="connsiteY4" fmla="*/ 5143 h 95313"/>
                  <a:gd name="connsiteX5" fmla="*/ 95313 w 95313"/>
                  <a:gd name="connsiteY5" fmla="*/ 51981 h 9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313" h="95313">
                    <a:moveTo>
                      <a:pt x="51981" y="95313"/>
                    </a:moveTo>
                    <a:lnTo>
                      <a:pt x="5143" y="48476"/>
                    </a:lnTo>
                    <a:cubicBezTo>
                      <a:pt x="-1714" y="41618"/>
                      <a:pt x="-1714" y="30391"/>
                      <a:pt x="5143" y="23482"/>
                    </a:cubicBezTo>
                    <a:lnTo>
                      <a:pt x="23482" y="5143"/>
                    </a:lnTo>
                    <a:cubicBezTo>
                      <a:pt x="30340" y="-1714"/>
                      <a:pt x="41618" y="-1714"/>
                      <a:pt x="48476" y="5143"/>
                    </a:cubicBezTo>
                    <a:lnTo>
                      <a:pt x="95313" y="51981"/>
                    </a:lnTo>
                  </a:path>
                </a:pathLst>
              </a:custGeom>
              <a:noFill/>
              <a:ln w="5080" cap="rnd">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59" name="Freeform: Shape 725">
                <a:extLst>
                  <a:ext uri="{FF2B5EF4-FFF2-40B4-BE49-F238E27FC236}">
                    <a16:creationId xmlns:a16="http://schemas.microsoft.com/office/drawing/2014/main" id="{858715B1-73F0-3F07-59BD-D9B01702CC3B}"/>
                  </a:ext>
                </a:extLst>
              </p:cNvPr>
              <p:cNvSpPr/>
              <p:nvPr/>
            </p:nvSpPr>
            <p:spPr>
              <a:xfrm>
                <a:off x="1897074" y="1181682"/>
                <a:ext cx="76916" cy="77206"/>
              </a:xfrm>
              <a:custGeom>
                <a:avLst/>
                <a:gdLst>
                  <a:gd name="connsiteX0" fmla="*/ 28884 w 76916"/>
                  <a:gd name="connsiteY0" fmla="*/ 68801 h 77206"/>
                  <a:gd name="connsiteX1" fmla="*/ 2011 w 76916"/>
                  <a:gd name="connsiteY1" fmla="*/ 75202 h 77206"/>
                  <a:gd name="connsiteX2" fmla="*/ 26192 w 76916"/>
                  <a:gd name="connsiteY2" fmla="*/ 26384 h 77206"/>
                  <a:gd name="connsiteX3" fmla="*/ 74909 w 76916"/>
                  <a:gd name="connsiteY3" fmla="*/ 2000 h 77206"/>
                  <a:gd name="connsiteX4" fmla="*/ 69016 w 76916"/>
                  <a:gd name="connsiteY4" fmla="*/ 28263 h 7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16" h="77206">
                    <a:moveTo>
                      <a:pt x="28884" y="68801"/>
                    </a:moveTo>
                    <a:cubicBezTo>
                      <a:pt x="16692" y="76625"/>
                      <a:pt x="6329" y="79520"/>
                      <a:pt x="2011" y="75202"/>
                    </a:cubicBezTo>
                    <a:cubicBezTo>
                      <a:pt x="-4745" y="68446"/>
                      <a:pt x="6075" y="46602"/>
                      <a:pt x="26192" y="26384"/>
                    </a:cubicBezTo>
                    <a:cubicBezTo>
                      <a:pt x="46309" y="6165"/>
                      <a:pt x="68102" y="-4757"/>
                      <a:pt x="74909" y="2000"/>
                    </a:cubicBezTo>
                    <a:cubicBezTo>
                      <a:pt x="79125" y="6216"/>
                      <a:pt x="76484" y="16325"/>
                      <a:pt x="69016" y="28263"/>
                    </a:cubicBezTo>
                  </a:path>
                </a:pathLst>
              </a:custGeom>
              <a:noFill/>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60" name="Freeform: Shape 726">
                <a:extLst>
                  <a:ext uri="{FF2B5EF4-FFF2-40B4-BE49-F238E27FC236}">
                    <a16:creationId xmlns:a16="http://schemas.microsoft.com/office/drawing/2014/main" id="{3FDB7BF9-166B-A9EE-0546-14DD9427A676}"/>
                  </a:ext>
                </a:extLst>
              </p:cNvPr>
              <p:cNvSpPr/>
              <p:nvPr/>
            </p:nvSpPr>
            <p:spPr>
              <a:xfrm>
                <a:off x="1884255" y="1169061"/>
                <a:ext cx="87575" cy="87720"/>
              </a:xfrm>
              <a:custGeom>
                <a:avLst/>
                <a:gdLst>
                  <a:gd name="connsiteX0" fmla="*/ 14677 w 87575"/>
                  <a:gd name="connsiteY0" fmla="*/ 87721 h 87720"/>
                  <a:gd name="connsiteX1" fmla="*/ 14169 w 87575"/>
                  <a:gd name="connsiteY1" fmla="*/ 15179 h 87720"/>
                  <a:gd name="connsiteX2" fmla="*/ 87575 w 87575"/>
                  <a:gd name="connsiteY2" fmla="*/ 14467 h 87720"/>
                </a:gdLst>
                <a:ahLst/>
                <a:cxnLst>
                  <a:cxn ang="0">
                    <a:pos x="connsiteX0" y="connsiteY0"/>
                  </a:cxn>
                  <a:cxn ang="0">
                    <a:pos x="connsiteX1" y="connsiteY1"/>
                  </a:cxn>
                  <a:cxn ang="0">
                    <a:pos x="connsiteX2" y="connsiteY2"/>
                  </a:cxn>
                </a:cxnLst>
                <a:rect l="l" t="t" r="r" b="b"/>
                <a:pathLst>
                  <a:path w="87575" h="87720">
                    <a:moveTo>
                      <a:pt x="14677" y="87721"/>
                    </a:moveTo>
                    <a:cubicBezTo>
                      <a:pt x="-4576" y="66791"/>
                      <a:pt x="-5033" y="34940"/>
                      <a:pt x="14169" y="15179"/>
                    </a:cubicBezTo>
                    <a:cubicBezTo>
                      <a:pt x="33626" y="-4837"/>
                      <a:pt x="66087" y="-5040"/>
                      <a:pt x="87575" y="14467"/>
                    </a:cubicBezTo>
                  </a:path>
                </a:pathLst>
              </a:custGeom>
              <a:noFill/>
              <a:ln w="5080" cap="flat">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102" name="Graphic 169">
                <a:extLst>
                  <a:ext uri="{FF2B5EF4-FFF2-40B4-BE49-F238E27FC236}">
                    <a16:creationId xmlns:a16="http://schemas.microsoft.com/office/drawing/2014/main" id="{913CF6E9-58FB-D67F-E970-5D9B41C92980}"/>
                  </a:ext>
                </a:extLst>
              </p:cNvPr>
              <p:cNvGrpSpPr/>
              <p:nvPr/>
            </p:nvGrpSpPr>
            <p:grpSpPr>
              <a:xfrm>
                <a:off x="1922504" y="1207252"/>
                <a:ext cx="37845" cy="37846"/>
                <a:chOff x="1922504" y="1207252"/>
                <a:chExt cx="37845" cy="37846"/>
              </a:xfrm>
            </p:grpSpPr>
            <p:sp>
              <p:nvSpPr>
                <p:cNvPr id="121" name="Freeform: Shape 746">
                  <a:extLst>
                    <a:ext uri="{FF2B5EF4-FFF2-40B4-BE49-F238E27FC236}">
                      <a16:creationId xmlns:a16="http://schemas.microsoft.com/office/drawing/2014/main" id="{3B9D9B04-33C4-B9D2-321E-5F14AB375237}"/>
                    </a:ext>
                  </a:extLst>
                </p:cNvPr>
                <p:cNvSpPr/>
                <p:nvPr/>
              </p:nvSpPr>
              <p:spPr>
                <a:xfrm>
                  <a:off x="1947700" y="1207252"/>
                  <a:ext cx="12649" cy="37693"/>
                </a:xfrm>
                <a:custGeom>
                  <a:avLst/>
                  <a:gdLst>
                    <a:gd name="connsiteX0" fmla="*/ 0 w 12649"/>
                    <a:gd name="connsiteY0" fmla="*/ 0 h 37693"/>
                    <a:gd name="connsiteX1" fmla="*/ 12649 w 12649"/>
                    <a:gd name="connsiteY1" fmla="*/ 37694 h 37693"/>
                  </a:gdLst>
                  <a:ahLst/>
                  <a:cxnLst>
                    <a:cxn ang="0">
                      <a:pos x="connsiteX0" y="connsiteY0"/>
                    </a:cxn>
                    <a:cxn ang="0">
                      <a:pos x="connsiteX1" y="connsiteY1"/>
                    </a:cxn>
                  </a:cxnLst>
                  <a:rect l="l" t="t" r="r" b="b"/>
                  <a:pathLst>
                    <a:path w="12649" h="37693">
                      <a:moveTo>
                        <a:pt x="0" y="0"/>
                      </a:moveTo>
                      <a:lnTo>
                        <a:pt x="12649" y="37694"/>
                      </a:lnTo>
                    </a:path>
                  </a:pathLst>
                </a:custGeom>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22" name="Freeform: Shape 747">
                  <a:extLst>
                    <a:ext uri="{FF2B5EF4-FFF2-40B4-BE49-F238E27FC236}">
                      <a16:creationId xmlns:a16="http://schemas.microsoft.com/office/drawing/2014/main" id="{F9246E25-A349-BC85-445E-A6A4D78A0929}"/>
                    </a:ext>
                  </a:extLst>
                </p:cNvPr>
                <p:cNvSpPr/>
                <p:nvPr/>
              </p:nvSpPr>
              <p:spPr>
                <a:xfrm>
                  <a:off x="1922504" y="1232449"/>
                  <a:ext cx="37693" cy="12649"/>
                </a:xfrm>
                <a:custGeom>
                  <a:avLst/>
                  <a:gdLst>
                    <a:gd name="connsiteX0" fmla="*/ 0 w 37693"/>
                    <a:gd name="connsiteY0" fmla="*/ 0 h 12649"/>
                    <a:gd name="connsiteX1" fmla="*/ 37694 w 37693"/>
                    <a:gd name="connsiteY1" fmla="*/ 12649 h 12649"/>
                  </a:gdLst>
                  <a:ahLst/>
                  <a:cxnLst>
                    <a:cxn ang="0">
                      <a:pos x="connsiteX0" y="connsiteY0"/>
                    </a:cxn>
                    <a:cxn ang="0">
                      <a:pos x="connsiteX1" y="connsiteY1"/>
                    </a:cxn>
                  </a:cxnLst>
                  <a:rect l="l" t="t" r="r" b="b"/>
                  <a:pathLst>
                    <a:path w="37693" h="12649">
                      <a:moveTo>
                        <a:pt x="0" y="0"/>
                      </a:moveTo>
                      <a:lnTo>
                        <a:pt x="37694" y="12649"/>
                      </a:lnTo>
                    </a:path>
                  </a:pathLst>
                </a:custGeom>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nvGrpSpPr>
              <p:cNvPr id="103" name="Graphic 169">
                <a:extLst>
                  <a:ext uri="{FF2B5EF4-FFF2-40B4-BE49-F238E27FC236}">
                    <a16:creationId xmlns:a16="http://schemas.microsoft.com/office/drawing/2014/main" id="{E11D6A3A-203F-2867-2AE8-6A3AE39F8C53}"/>
                  </a:ext>
                </a:extLst>
              </p:cNvPr>
              <p:cNvGrpSpPr/>
              <p:nvPr/>
            </p:nvGrpSpPr>
            <p:grpSpPr>
              <a:xfrm>
                <a:off x="1962077" y="1246775"/>
                <a:ext cx="45008" cy="45059"/>
                <a:chOff x="1962077" y="1246775"/>
                <a:chExt cx="45008" cy="45059"/>
              </a:xfrm>
              <a:noFill/>
            </p:grpSpPr>
            <p:sp>
              <p:nvSpPr>
                <p:cNvPr id="119" name="Freeform: Shape 744">
                  <a:extLst>
                    <a:ext uri="{FF2B5EF4-FFF2-40B4-BE49-F238E27FC236}">
                      <a16:creationId xmlns:a16="http://schemas.microsoft.com/office/drawing/2014/main" id="{D5CF46E9-C94C-6EF8-7201-DB71A3645849}"/>
                    </a:ext>
                  </a:extLst>
                </p:cNvPr>
                <p:cNvSpPr/>
                <p:nvPr/>
              </p:nvSpPr>
              <p:spPr>
                <a:xfrm>
                  <a:off x="1962077" y="1246775"/>
                  <a:ext cx="26771" cy="26822"/>
                </a:xfrm>
                <a:custGeom>
                  <a:avLst/>
                  <a:gdLst>
                    <a:gd name="connsiteX0" fmla="*/ 26772 w 26771"/>
                    <a:gd name="connsiteY0" fmla="*/ 0 h 26822"/>
                    <a:gd name="connsiteX1" fmla="*/ 18542 w 26771"/>
                    <a:gd name="connsiteY1" fmla="*/ 18593 h 26822"/>
                    <a:gd name="connsiteX2" fmla="*/ 0 w 26771"/>
                    <a:gd name="connsiteY2" fmla="*/ 26822 h 26822"/>
                  </a:gdLst>
                  <a:ahLst/>
                  <a:cxnLst>
                    <a:cxn ang="0">
                      <a:pos x="connsiteX0" y="connsiteY0"/>
                    </a:cxn>
                    <a:cxn ang="0">
                      <a:pos x="connsiteX1" y="connsiteY1"/>
                    </a:cxn>
                    <a:cxn ang="0">
                      <a:pos x="connsiteX2" y="connsiteY2"/>
                    </a:cxn>
                  </a:cxnLst>
                  <a:rect l="l" t="t" r="r" b="b"/>
                  <a:pathLst>
                    <a:path w="26771" h="26822">
                      <a:moveTo>
                        <a:pt x="26772" y="0"/>
                      </a:moveTo>
                      <a:cubicBezTo>
                        <a:pt x="26416" y="6756"/>
                        <a:pt x="23673" y="13411"/>
                        <a:pt x="18542" y="18593"/>
                      </a:cubicBezTo>
                      <a:cubicBezTo>
                        <a:pt x="13360" y="23774"/>
                        <a:pt x="6706" y="26467"/>
                        <a:pt x="0" y="26822"/>
                      </a:cubicBezTo>
                    </a:path>
                  </a:pathLst>
                </a:custGeom>
                <a:noFill/>
                <a:ln w="5080" cap="rnd">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20" name="Freeform: Shape 745">
                  <a:extLst>
                    <a:ext uri="{FF2B5EF4-FFF2-40B4-BE49-F238E27FC236}">
                      <a16:creationId xmlns:a16="http://schemas.microsoft.com/office/drawing/2014/main" id="{1215F1F0-528D-8C2B-C20C-3DBAD6850779}"/>
                    </a:ext>
                  </a:extLst>
                </p:cNvPr>
                <p:cNvSpPr/>
                <p:nvPr/>
              </p:nvSpPr>
              <p:spPr>
                <a:xfrm>
                  <a:off x="1964261" y="1249010"/>
                  <a:ext cx="42824" cy="42824"/>
                </a:xfrm>
                <a:custGeom>
                  <a:avLst/>
                  <a:gdLst>
                    <a:gd name="connsiteX0" fmla="*/ 42825 w 42824"/>
                    <a:gd name="connsiteY0" fmla="*/ 0 h 42824"/>
                    <a:gd name="connsiteX1" fmla="*/ 29312 w 42824"/>
                    <a:gd name="connsiteY1" fmla="*/ 29312 h 42824"/>
                    <a:gd name="connsiteX2" fmla="*/ 0 w 42824"/>
                    <a:gd name="connsiteY2" fmla="*/ 42824 h 42824"/>
                  </a:gdLst>
                  <a:ahLst/>
                  <a:cxnLst>
                    <a:cxn ang="0">
                      <a:pos x="connsiteX0" y="connsiteY0"/>
                    </a:cxn>
                    <a:cxn ang="0">
                      <a:pos x="connsiteX1" y="connsiteY1"/>
                    </a:cxn>
                    <a:cxn ang="0">
                      <a:pos x="connsiteX2" y="connsiteY2"/>
                    </a:cxn>
                  </a:cxnLst>
                  <a:rect l="l" t="t" r="r" b="b"/>
                  <a:pathLst>
                    <a:path w="42824" h="42824">
                      <a:moveTo>
                        <a:pt x="42825" y="0"/>
                      </a:moveTo>
                      <a:cubicBezTo>
                        <a:pt x="41961" y="10719"/>
                        <a:pt x="37490" y="21133"/>
                        <a:pt x="29312" y="29312"/>
                      </a:cubicBezTo>
                      <a:cubicBezTo>
                        <a:pt x="21133" y="37490"/>
                        <a:pt x="10719" y="41961"/>
                        <a:pt x="0" y="42824"/>
                      </a:cubicBezTo>
                    </a:path>
                  </a:pathLst>
                </a:custGeom>
                <a:noFill/>
                <a:ln w="5080" cap="rnd">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sp>
            <p:nvSpPr>
              <p:cNvPr id="104" name="Freeform: Shape 729">
                <a:extLst>
                  <a:ext uri="{FF2B5EF4-FFF2-40B4-BE49-F238E27FC236}">
                    <a16:creationId xmlns:a16="http://schemas.microsoft.com/office/drawing/2014/main" id="{E2297DFC-4897-6DA6-3B05-CC15080A7683}"/>
                  </a:ext>
                </a:extLst>
              </p:cNvPr>
              <p:cNvSpPr/>
              <p:nvPr/>
            </p:nvSpPr>
            <p:spPr>
              <a:xfrm>
                <a:off x="1956027" y="1240776"/>
                <a:ext cx="8593" cy="8593"/>
              </a:xfrm>
              <a:custGeom>
                <a:avLst/>
                <a:gdLst>
                  <a:gd name="connsiteX0" fmla="*/ 4068 w 8593"/>
                  <a:gd name="connsiteY0" fmla="*/ 8589 h 8593"/>
                  <a:gd name="connsiteX1" fmla="*/ 4 w 8593"/>
                  <a:gd name="connsiteY1" fmla="*/ 4068 h 8593"/>
                  <a:gd name="connsiteX2" fmla="*/ 4525 w 8593"/>
                  <a:gd name="connsiteY2" fmla="*/ 4 h 8593"/>
                  <a:gd name="connsiteX3" fmla="*/ 8589 w 8593"/>
                  <a:gd name="connsiteY3" fmla="*/ 4525 h 8593"/>
                  <a:gd name="connsiteX4" fmla="*/ 4068 w 8593"/>
                  <a:gd name="connsiteY4" fmla="*/ 8589 h 8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 h="8593">
                    <a:moveTo>
                      <a:pt x="4068" y="8589"/>
                    </a:moveTo>
                    <a:cubicBezTo>
                      <a:pt x="1731" y="8488"/>
                      <a:pt x="-97" y="6456"/>
                      <a:pt x="4" y="4068"/>
                    </a:cubicBezTo>
                    <a:cubicBezTo>
                      <a:pt x="106" y="1681"/>
                      <a:pt x="2138" y="-97"/>
                      <a:pt x="4525" y="4"/>
                    </a:cubicBezTo>
                    <a:cubicBezTo>
                      <a:pt x="6913" y="106"/>
                      <a:pt x="8691" y="2138"/>
                      <a:pt x="8589" y="4525"/>
                    </a:cubicBezTo>
                    <a:cubicBezTo>
                      <a:pt x="8488" y="6913"/>
                      <a:pt x="6456" y="8691"/>
                      <a:pt x="4068" y="8589"/>
                    </a:cubicBezTo>
                    <a:close/>
                  </a:path>
                </a:pathLst>
              </a:custGeom>
              <a:solidFill>
                <a:srgbClr val="808285"/>
              </a:solid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105" name="Graphic 169">
                <a:extLst>
                  <a:ext uri="{FF2B5EF4-FFF2-40B4-BE49-F238E27FC236}">
                    <a16:creationId xmlns:a16="http://schemas.microsoft.com/office/drawing/2014/main" id="{2A647AF8-B636-B74B-898A-CB466F59BEAC}"/>
                  </a:ext>
                </a:extLst>
              </p:cNvPr>
              <p:cNvGrpSpPr/>
              <p:nvPr/>
            </p:nvGrpSpPr>
            <p:grpSpPr>
              <a:xfrm>
                <a:off x="1773511" y="1070600"/>
                <a:ext cx="221577" cy="196952"/>
                <a:chOff x="1773511" y="1070600"/>
                <a:chExt cx="221577" cy="196952"/>
              </a:xfrm>
              <a:noFill/>
            </p:grpSpPr>
            <p:sp>
              <p:nvSpPr>
                <p:cNvPr id="106" name="Freeform: Shape 731">
                  <a:extLst>
                    <a:ext uri="{FF2B5EF4-FFF2-40B4-BE49-F238E27FC236}">
                      <a16:creationId xmlns:a16="http://schemas.microsoft.com/office/drawing/2014/main" id="{A88D4BBC-33F2-CFA9-C034-6A19FF545E97}"/>
                    </a:ext>
                  </a:extLst>
                </p:cNvPr>
                <p:cNvSpPr/>
                <p:nvPr/>
              </p:nvSpPr>
              <p:spPr>
                <a:xfrm>
                  <a:off x="1897307" y="1121908"/>
                  <a:ext cx="16560" cy="16611"/>
                </a:xfrm>
                <a:custGeom>
                  <a:avLst/>
                  <a:gdLst>
                    <a:gd name="connsiteX0" fmla="*/ 16561 w 16560"/>
                    <a:gd name="connsiteY0" fmla="*/ 0 h 16611"/>
                    <a:gd name="connsiteX1" fmla="*/ 0 w 16560"/>
                    <a:gd name="connsiteY1" fmla="*/ 16612 h 16611"/>
                  </a:gdLst>
                  <a:ahLst/>
                  <a:cxnLst>
                    <a:cxn ang="0">
                      <a:pos x="connsiteX0" y="connsiteY0"/>
                    </a:cxn>
                    <a:cxn ang="0">
                      <a:pos x="connsiteX1" y="connsiteY1"/>
                    </a:cxn>
                  </a:cxnLst>
                  <a:rect l="l" t="t" r="r" b="b"/>
                  <a:pathLst>
                    <a:path w="16560" h="16611">
                      <a:moveTo>
                        <a:pt x="16561" y="0"/>
                      </a:moveTo>
                      <a:lnTo>
                        <a:pt x="0" y="16612"/>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07" name="Freeform: Shape 732">
                  <a:extLst>
                    <a:ext uri="{FF2B5EF4-FFF2-40B4-BE49-F238E27FC236}">
                      <a16:creationId xmlns:a16="http://schemas.microsoft.com/office/drawing/2014/main" id="{81E43308-3BE4-4589-0E6C-2F88E545529E}"/>
                    </a:ext>
                  </a:extLst>
                </p:cNvPr>
                <p:cNvSpPr/>
                <p:nvPr/>
              </p:nvSpPr>
              <p:spPr>
                <a:xfrm>
                  <a:off x="1915747" y="1140349"/>
                  <a:ext cx="16560" cy="16611"/>
                </a:xfrm>
                <a:custGeom>
                  <a:avLst/>
                  <a:gdLst>
                    <a:gd name="connsiteX0" fmla="*/ 16561 w 16560"/>
                    <a:gd name="connsiteY0" fmla="*/ 0 h 16611"/>
                    <a:gd name="connsiteX1" fmla="*/ 0 w 16560"/>
                    <a:gd name="connsiteY1" fmla="*/ 16612 h 16611"/>
                  </a:gdLst>
                  <a:ahLst/>
                  <a:cxnLst>
                    <a:cxn ang="0">
                      <a:pos x="connsiteX0" y="connsiteY0"/>
                    </a:cxn>
                    <a:cxn ang="0">
                      <a:pos x="connsiteX1" y="connsiteY1"/>
                    </a:cxn>
                  </a:cxnLst>
                  <a:rect l="l" t="t" r="r" b="b"/>
                  <a:pathLst>
                    <a:path w="16560" h="16611">
                      <a:moveTo>
                        <a:pt x="16561" y="0"/>
                      </a:moveTo>
                      <a:lnTo>
                        <a:pt x="0" y="16612"/>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08" name="Freeform: Shape 733">
                  <a:extLst>
                    <a:ext uri="{FF2B5EF4-FFF2-40B4-BE49-F238E27FC236}">
                      <a16:creationId xmlns:a16="http://schemas.microsoft.com/office/drawing/2014/main" id="{E2B0FE7F-06A6-038A-5DDC-7B002AEDD194}"/>
                    </a:ext>
                  </a:extLst>
                </p:cNvPr>
                <p:cNvSpPr/>
                <p:nvPr/>
              </p:nvSpPr>
              <p:spPr>
                <a:xfrm rot="-2700000">
                  <a:off x="1910304" y="1072376"/>
                  <a:ext cx="84784" cy="56539"/>
                </a:xfrm>
                <a:custGeom>
                  <a:avLst/>
                  <a:gdLst>
                    <a:gd name="connsiteX0" fmla="*/ 0 w 84784"/>
                    <a:gd name="connsiteY0" fmla="*/ 0 h 56539"/>
                    <a:gd name="connsiteX1" fmla="*/ 84784 w 84784"/>
                    <a:gd name="connsiteY1" fmla="*/ 0 h 56539"/>
                    <a:gd name="connsiteX2" fmla="*/ 84784 w 84784"/>
                    <a:gd name="connsiteY2" fmla="*/ 56540 h 56539"/>
                    <a:gd name="connsiteX3" fmla="*/ 0 w 84784"/>
                    <a:gd name="connsiteY3" fmla="*/ 56540 h 56539"/>
                  </a:gdLst>
                  <a:ahLst/>
                  <a:cxnLst>
                    <a:cxn ang="0">
                      <a:pos x="connsiteX0" y="connsiteY0"/>
                    </a:cxn>
                    <a:cxn ang="0">
                      <a:pos x="connsiteX1" y="connsiteY1"/>
                    </a:cxn>
                    <a:cxn ang="0">
                      <a:pos x="connsiteX2" y="connsiteY2"/>
                    </a:cxn>
                    <a:cxn ang="0">
                      <a:pos x="connsiteX3" y="connsiteY3"/>
                    </a:cxn>
                  </a:cxnLst>
                  <a:rect l="l" t="t" r="r" b="b"/>
                  <a:pathLst>
                    <a:path w="84784" h="56539">
                      <a:moveTo>
                        <a:pt x="0" y="0"/>
                      </a:moveTo>
                      <a:lnTo>
                        <a:pt x="84784" y="0"/>
                      </a:lnTo>
                      <a:lnTo>
                        <a:pt x="84784" y="56540"/>
                      </a:lnTo>
                      <a:lnTo>
                        <a:pt x="0" y="56540"/>
                      </a:lnTo>
                      <a:close/>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09" name="Freeform: Shape 734">
                  <a:extLst>
                    <a:ext uri="{FF2B5EF4-FFF2-40B4-BE49-F238E27FC236}">
                      <a16:creationId xmlns:a16="http://schemas.microsoft.com/office/drawing/2014/main" id="{BAAEE1FB-B43D-A9D1-7CF6-822F4DED3814}"/>
                    </a:ext>
                  </a:extLst>
                </p:cNvPr>
                <p:cNvSpPr/>
                <p:nvPr/>
              </p:nvSpPr>
              <p:spPr>
                <a:xfrm>
                  <a:off x="1922707" y="1090616"/>
                  <a:ext cx="40030" cy="40030"/>
                </a:xfrm>
                <a:custGeom>
                  <a:avLst/>
                  <a:gdLst>
                    <a:gd name="connsiteX0" fmla="*/ 0 w 40030"/>
                    <a:gd name="connsiteY0" fmla="*/ 0 h 40030"/>
                    <a:gd name="connsiteX1" fmla="*/ 40030 w 40030"/>
                    <a:gd name="connsiteY1" fmla="*/ 40030 h 40030"/>
                  </a:gdLst>
                  <a:ahLst/>
                  <a:cxnLst>
                    <a:cxn ang="0">
                      <a:pos x="connsiteX0" y="connsiteY0"/>
                    </a:cxn>
                    <a:cxn ang="0">
                      <a:pos x="connsiteX1" y="connsiteY1"/>
                    </a:cxn>
                  </a:cxnLst>
                  <a:rect l="l" t="t" r="r" b="b"/>
                  <a:pathLst>
                    <a:path w="40030" h="40030">
                      <a:moveTo>
                        <a:pt x="0" y="0"/>
                      </a:moveTo>
                      <a:lnTo>
                        <a:pt x="40030" y="4003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10" name="Freeform: Shape 735">
                  <a:extLst>
                    <a:ext uri="{FF2B5EF4-FFF2-40B4-BE49-F238E27FC236}">
                      <a16:creationId xmlns:a16="http://schemas.microsoft.com/office/drawing/2014/main" id="{90CCD816-FC5F-BD0E-6E8A-51A211890712}"/>
                    </a:ext>
                  </a:extLst>
                </p:cNvPr>
                <p:cNvSpPr/>
                <p:nvPr/>
              </p:nvSpPr>
              <p:spPr>
                <a:xfrm>
                  <a:off x="1922859" y="1070651"/>
                  <a:ext cx="59791" cy="59791"/>
                </a:xfrm>
                <a:custGeom>
                  <a:avLst/>
                  <a:gdLst>
                    <a:gd name="connsiteX0" fmla="*/ 59792 w 59791"/>
                    <a:gd name="connsiteY0" fmla="*/ 0 h 59791"/>
                    <a:gd name="connsiteX1" fmla="*/ 0 w 59791"/>
                    <a:gd name="connsiteY1" fmla="*/ 59792 h 59791"/>
                  </a:gdLst>
                  <a:ahLst/>
                  <a:cxnLst>
                    <a:cxn ang="0">
                      <a:pos x="connsiteX0" y="connsiteY0"/>
                    </a:cxn>
                    <a:cxn ang="0">
                      <a:pos x="connsiteX1" y="connsiteY1"/>
                    </a:cxn>
                  </a:cxnLst>
                  <a:rect l="l" t="t" r="r" b="b"/>
                  <a:pathLst>
                    <a:path w="59791" h="59791">
                      <a:moveTo>
                        <a:pt x="59792" y="0"/>
                      </a:moveTo>
                      <a:lnTo>
                        <a:pt x="0" y="59792"/>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11" name="Freeform: Shape 736">
                  <a:extLst>
                    <a:ext uri="{FF2B5EF4-FFF2-40B4-BE49-F238E27FC236}">
                      <a16:creationId xmlns:a16="http://schemas.microsoft.com/office/drawing/2014/main" id="{CB2CC618-A3A7-F4C2-CDDE-B66D9B644CF2}"/>
                    </a:ext>
                  </a:extLst>
                </p:cNvPr>
                <p:cNvSpPr/>
                <p:nvPr/>
              </p:nvSpPr>
              <p:spPr>
                <a:xfrm>
                  <a:off x="1942671" y="1070600"/>
                  <a:ext cx="40081" cy="40081"/>
                </a:xfrm>
                <a:custGeom>
                  <a:avLst/>
                  <a:gdLst>
                    <a:gd name="connsiteX0" fmla="*/ 0 w 40081"/>
                    <a:gd name="connsiteY0" fmla="*/ 0 h 40081"/>
                    <a:gd name="connsiteX1" fmla="*/ 40081 w 40081"/>
                    <a:gd name="connsiteY1" fmla="*/ 40081 h 40081"/>
                  </a:gdLst>
                  <a:ahLst/>
                  <a:cxnLst>
                    <a:cxn ang="0">
                      <a:pos x="connsiteX0" y="connsiteY0"/>
                    </a:cxn>
                    <a:cxn ang="0">
                      <a:pos x="connsiteX1" y="connsiteY1"/>
                    </a:cxn>
                  </a:cxnLst>
                  <a:rect l="l" t="t" r="r" b="b"/>
                  <a:pathLst>
                    <a:path w="40081" h="40081">
                      <a:moveTo>
                        <a:pt x="0" y="0"/>
                      </a:moveTo>
                      <a:lnTo>
                        <a:pt x="40081" y="40081"/>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112" name="Graphic 169">
                  <a:extLst>
                    <a:ext uri="{FF2B5EF4-FFF2-40B4-BE49-F238E27FC236}">
                      <a16:creationId xmlns:a16="http://schemas.microsoft.com/office/drawing/2014/main" id="{03AF865B-C00A-F65C-3D64-8F67F9C7BE62}"/>
                    </a:ext>
                  </a:extLst>
                </p:cNvPr>
                <p:cNvGrpSpPr/>
                <p:nvPr/>
              </p:nvGrpSpPr>
              <p:grpSpPr>
                <a:xfrm>
                  <a:off x="1773511" y="1181192"/>
                  <a:ext cx="97735" cy="86360"/>
                  <a:chOff x="1773511" y="1181192"/>
                  <a:chExt cx="97735" cy="86360"/>
                </a:xfrm>
                <a:noFill/>
              </p:grpSpPr>
              <p:sp>
                <p:nvSpPr>
                  <p:cNvPr id="113" name="Freeform: Shape 738">
                    <a:extLst>
                      <a:ext uri="{FF2B5EF4-FFF2-40B4-BE49-F238E27FC236}">
                        <a16:creationId xmlns:a16="http://schemas.microsoft.com/office/drawing/2014/main" id="{DF6A7D1E-B201-69B2-86AE-AB60E7AF95DA}"/>
                      </a:ext>
                    </a:extLst>
                  </p:cNvPr>
                  <p:cNvSpPr/>
                  <p:nvPr/>
                </p:nvSpPr>
                <p:spPr>
                  <a:xfrm>
                    <a:off x="1854686" y="1199683"/>
                    <a:ext cx="16560" cy="16560"/>
                  </a:xfrm>
                  <a:custGeom>
                    <a:avLst/>
                    <a:gdLst>
                      <a:gd name="connsiteX0" fmla="*/ 0 w 16560"/>
                      <a:gd name="connsiteY0" fmla="*/ 16561 h 16560"/>
                      <a:gd name="connsiteX1" fmla="*/ 16561 w 16560"/>
                      <a:gd name="connsiteY1" fmla="*/ 0 h 16560"/>
                    </a:gdLst>
                    <a:ahLst/>
                    <a:cxnLst>
                      <a:cxn ang="0">
                        <a:pos x="connsiteX0" y="connsiteY0"/>
                      </a:cxn>
                      <a:cxn ang="0">
                        <a:pos x="connsiteX1" y="connsiteY1"/>
                      </a:cxn>
                    </a:cxnLst>
                    <a:rect l="l" t="t" r="r" b="b"/>
                    <a:pathLst>
                      <a:path w="16560" h="16560">
                        <a:moveTo>
                          <a:pt x="0" y="16561"/>
                        </a:moveTo>
                        <a:lnTo>
                          <a:pt x="16561"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14" name="Freeform: Shape 739">
                    <a:extLst>
                      <a:ext uri="{FF2B5EF4-FFF2-40B4-BE49-F238E27FC236}">
                        <a16:creationId xmlns:a16="http://schemas.microsoft.com/office/drawing/2014/main" id="{C5F8E7BF-B4FB-BF6E-1D2C-F5C27C6F6F58}"/>
                      </a:ext>
                    </a:extLst>
                  </p:cNvPr>
                  <p:cNvSpPr/>
                  <p:nvPr/>
                </p:nvSpPr>
                <p:spPr>
                  <a:xfrm>
                    <a:off x="1836245" y="1181192"/>
                    <a:ext cx="16560" cy="16611"/>
                  </a:xfrm>
                  <a:custGeom>
                    <a:avLst/>
                    <a:gdLst>
                      <a:gd name="connsiteX0" fmla="*/ 0 w 16560"/>
                      <a:gd name="connsiteY0" fmla="*/ 16612 h 16611"/>
                      <a:gd name="connsiteX1" fmla="*/ 16561 w 16560"/>
                      <a:gd name="connsiteY1" fmla="*/ 0 h 16611"/>
                    </a:gdLst>
                    <a:ahLst/>
                    <a:cxnLst>
                      <a:cxn ang="0">
                        <a:pos x="connsiteX0" y="connsiteY0"/>
                      </a:cxn>
                      <a:cxn ang="0">
                        <a:pos x="connsiteX1" y="connsiteY1"/>
                      </a:cxn>
                    </a:cxnLst>
                    <a:rect l="l" t="t" r="r" b="b"/>
                    <a:pathLst>
                      <a:path w="16560" h="16611">
                        <a:moveTo>
                          <a:pt x="0" y="16612"/>
                        </a:moveTo>
                        <a:lnTo>
                          <a:pt x="16561"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15" name="Freeform: Shape 740">
                    <a:extLst>
                      <a:ext uri="{FF2B5EF4-FFF2-40B4-BE49-F238E27FC236}">
                        <a16:creationId xmlns:a16="http://schemas.microsoft.com/office/drawing/2014/main" id="{3FAF1E72-AE96-354B-0A1D-A524C598EDEB}"/>
                      </a:ext>
                    </a:extLst>
                  </p:cNvPr>
                  <p:cNvSpPr/>
                  <p:nvPr/>
                </p:nvSpPr>
                <p:spPr>
                  <a:xfrm rot="-2700000">
                    <a:off x="1773511" y="1209458"/>
                    <a:ext cx="84784" cy="56539"/>
                  </a:xfrm>
                  <a:custGeom>
                    <a:avLst/>
                    <a:gdLst>
                      <a:gd name="connsiteX0" fmla="*/ 0 w 84784"/>
                      <a:gd name="connsiteY0" fmla="*/ 0 h 56539"/>
                      <a:gd name="connsiteX1" fmla="*/ 84784 w 84784"/>
                      <a:gd name="connsiteY1" fmla="*/ 0 h 56539"/>
                      <a:gd name="connsiteX2" fmla="*/ 84784 w 84784"/>
                      <a:gd name="connsiteY2" fmla="*/ 56540 h 56539"/>
                      <a:gd name="connsiteX3" fmla="*/ 0 w 84784"/>
                      <a:gd name="connsiteY3" fmla="*/ 56540 h 56539"/>
                    </a:gdLst>
                    <a:ahLst/>
                    <a:cxnLst>
                      <a:cxn ang="0">
                        <a:pos x="connsiteX0" y="connsiteY0"/>
                      </a:cxn>
                      <a:cxn ang="0">
                        <a:pos x="connsiteX1" y="connsiteY1"/>
                      </a:cxn>
                      <a:cxn ang="0">
                        <a:pos x="connsiteX2" y="connsiteY2"/>
                      </a:cxn>
                      <a:cxn ang="0">
                        <a:pos x="connsiteX3" y="connsiteY3"/>
                      </a:cxn>
                    </a:cxnLst>
                    <a:rect l="l" t="t" r="r" b="b"/>
                    <a:pathLst>
                      <a:path w="84784" h="56539">
                        <a:moveTo>
                          <a:pt x="0" y="0"/>
                        </a:moveTo>
                        <a:lnTo>
                          <a:pt x="84784" y="0"/>
                        </a:lnTo>
                        <a:lnTo>
                          <a:pt x="84784" y="56540"/>
                        </a:lnTo>
                        <a:lnTo>
                          <a:pt x="0" y="56540"/>
                        </a:lnTo>
                        <a:close/>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16" name="Freeform: Shape 741">
                    <a:extLst>
                      <a:ext uri="{FF2B5EF4-FFF2-40B4-BE49-F238E27FC236}">
                        <a16:creationId xmlns:a16="http://schemas.microsoft.com/office/drawing/2014/main" id="{D60042D8-C64B-64BC-E673-F21BEBE2208D}"/>
                      </a:ext>
                    </a:extLst>
                  </p:cNvPr>
                  <p:cNvSpPr/>
                  <p:nvPr/>
                </p:nvSpPr>
                <p:spPr>
                  <a:xfrm>
                    <a:off x="1805816" y="1207506"/>
                    <a:ext cx="40030" cy="40030"/>
                  </a:xfrm>
                  <a:custGeom>
                    <a:avLst/>
                    <a:gdLst>
                      <a:gd name="connsiteX0" fmla="*/ 40030 w 40030"/>
                      <a:gd name="connsiteY0" fmla="*/ 40030 h 40030"/>
                      <a:gd name="connsiteX1" fmla="*/ 0 w 40030"/>
                      <a:gd name="connsiteY1" fmla="*/ 0 h 40030"/>
                    </a:gdLst>
                    <a:ahLst/>
                    <a:cxnLst>
                      <a:cxn ang="0">
                        <a:pos x="connsiteX0" y="connsiteY0"/>
                      </a:cxn>
                      <a:cxn ang="0">
                        <a:pos x="connsiteX1" y="connsiteY1"/>
                      </a:cxn>
                    </a:cxnLst>
                    <a:rect l="l" t="t" r="r" b="b"/>
                    <a:pathLst>
                      <a:path w="40030" h="40030">
                        <a:moveTo>
                          <a:pt x="40030" y="40030"/>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17" name="Freeform: Shape 742">
                    <a:extLst>
                      <a:ext uri="{FF2B5EF4-FFF2-40B4-BE49-F238E27FC236}">
                        <a16:creationId xmlns:a16="http://schemas.microsoft.com/office/drawing/2014/main" id="{40C9EAD1-F464-CA4E-41B4-A7EB7A957A71}"/>
                      </a:ext>
                    </a:extLst>
                  </p:cNvPr>
                  <p:cNvSpPr/>
                  <p:nvPr/>
                </p:nvSpPr>
                <p:spPr>
                  <a:xfrm>
                    <a:off x="1785902" y="1207710"/>
                    <a:ext cx="59842" cy="59791"/>
                  </a:xfrm>
                  <a:custGeom>
                    <a:avLst/>
                    <a:gdLst>
                      <a:gd name="connsiteX0" fmla="*/ 0 w 59842"/>
                      <a:gd name="connsiteY0" fmla="*/ 59792 h 59791"/>
                      <a:gd name="connsiteX1" fmla="*/ 59842 w 59842"/>
                      <a:gd name="connsiteY1" fmla="*/ 0 h 59791"/>
                    </a:gdLst>
                    <a:ahLst/>
                    <a:cxnLst>
                      <a:cxn ang="0">
                        <a:pos x="connsiteX0" y="connsiteY0"/>
                      </a:cxn>
                      <a:cxn ang="0">
                        <a:pos x="connsiteX1" y="connsiteY1"/>
                      </a:cxn>
                    </a:cxnLst>
                    <a:rect l="l" t="t" r="r" b="b"/>
                    <a:pathLst>
                      <a:path w="59842" h="59791">
                        <a:moveTo>
                          <a:pt x="0" y="59792"/>
                        </a:moveTo>
                        <a:lnTo>
                          <a:pt x="59842"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118" name="Freeform: Shape 743">
                    <a:extLst>
                      <a:ext uri="{FF2B5EF4-FFF2-40B4-BE49-F238E27FC236}">
                        <a16:creationId xmlns:a16="http://schemas.microsoft.com/office/drawing/2014/main" id="{CCB5BF1B-28B7-BAD5-F288-3911F0621639}"/>
                      </a:ext>
                    </a:extLst>
                  </p:cNvPr>
                  <p:cNvSpPr/>
                  <p:nvPr/>
                </p:nvSpPr>
                <p:spPr>
                  <a:xfrm>
                    <a:off x="1785801" y="1227471"/>
                    <a:ext cx="40081" cy="40081"/>
                  </a:xfrm>
                  <a:custGeom>
                    <a:avLst/>
                    <a:gdLst>
                      <a:gd name="connsiteX0" fmla="*/ 40081 w 40081"/>
                      <a:gd name="connsiteY0" fmla="*/ 40081 h 40081"/>
                      <a:gd name="connsiteX1" fmla="*/ 0 w 40081"/>
                      <a:gd name="connsiteY1" fmla="*/ 0 h 40081"/>
                    </a:gdLst>
                    <a:ahLst/>
                    <a:cxnLst>
                      <a:cxn ang="0">
                        <a:pos x="connsiteX0" y="connsiteY0"/>
                      </a:cxn>
                      <a:cxn ang="0">
                        <a:pos x="connsiteX1" y="connsiteY1"/>
                      </a:cxn>
                    </a:cxnLst>
                    <a:rect l="l" t="t" r="r" b="b"/>
                    <a:pathLst>
                      <a:path w="40081" h="40081">
                        <a:moveTo>
                          <a:pt x="40081" y="40081"/>
                        </a:moveTo>
                        <a:lnTo>
                          <a:pt x="0"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grpSp>
        <p:sp>
          <p:nvSpPr>
            <p:cNvPr id="26" name="Graphic 169">
              <a:extLst>
                <a:ext uri="{FF2B5EF4-FFF2-40B4-BE49-F238E27FC236}">
                  <a16:creationId xmlns:a16="http://schemas.microsoft.com/office/drawing/2014/main" id="{F70B5D60-17CB-BE8B-F1F4-3348B539DEB7}"/>
                </a:ext>
              </a:extLst>
            </p:cNvPr>
            <p:cNvSpPr/>
            <p:nvPr/>
          </p:nvSpPr>
          <p:spPr>
            <a:xfrm>
              <a:off x="7469063" y="1679942"/>
              <a:ext cx="282143" cy="254609"/>
            </a:xfrm>
            <a:custGeom>
              <a:avLst/>
              <a:gdLst>
                <a:gd name="connsiteX0" fmla="*/ 234747 w 282143"/>
                <a:gd name="connsiteY0" fmla="*/ 61316 h 254609"/>
                <a:gd name="connsiteX1" fmla="*/ 249987 w 282143"/>
                <a:gd name="connsiteY1" fmla="*/ 61316 h 254609"/>
                <a:gd name="connsiteX2" fmla="*/ 234747 w 282143"/>
                <a:gd name="connsiteY2" fmla="*/ 34442 h 254609"/>
                <a:gd name="connsiteX3" fmla="*/ 268377 w 282143"/>
                <a:gd name="connsiteY3" fmla="*/ 34442 h 254609"/>
                <a:gd name="connsiteX4" fmla="*/ 278130 w 282143"/>
                <a:gd name="connsiteY4" fmla="*/ 38456 h 254609"/>
                <a:gd name="connsiteX5" fmla="*/ 282143 w 282143"/>
                <a:gd name="connsiteY5" fmla="*/ 47854 h 254609"/>
                <a:gd name="connsiteX6" fmla="*/ 282143 w 282143"/>
                <a:gd name="connsiteY6" fmla="*/ 202946 h 254609"/>
                <a:gd name="connsiteX7" fmla="*/ 282143 w 282143"/>
                <a:gd name="connsiteY7" fmla="*/ 227635 h 254609"/>
                <a:gd name="connsiteX8" fmla="*/ 278130 w 282143"/>
                <a:gd name="connsiteY8" fmla="*/ 237388 h 254609"/>
                <a:gd name="connsiteX9" fmla="*/ 268377 w 282143"/>
                <a:gd name="connsiteY9" fmla="*/ 241402 h 254609"/>
                <a:gd name="connsiteX10" fmla="*/ 259791 w 282143"/>
                <a:gd name="connsiteY10" fmla="*/ 241402 h 254609"/>
                <a:gd name="connsiteX11" fmla="*/ 259791 w 282143"/>
                <a:gd name="connsiteY11" fmla="*/ 254610 h 254609"/>
                <a:gd name="connsiteX12" fmla="*/ 234747 w 282143"/>
                <a:gd name="connsiteY12" fmla="*/ 168504 h 254609"/>
                <a:gd name="connsiteX13" fmla="*/ 249987 w 282143"/>
                <a:gd name="connsiteY13" fmla="*/ 168504 h 254609"/>
                <a:gd name="connsiteX14" fmla="*/ 249987 w 282143"/>
                <a:gd name="connsiteY14" fmla="*/ 141783 h 254609"/>
                <a:gd name="connsiteX15" fmla="*/ 234747 w 282143"/>
                <a:gd name="connsiteY15" fmla="*/ 141783 h 254609"/>
                <a:gd name="connsiteX16" fmla="*/ 249987 w 282143"/>
                <a:gd name="connsiteY16" fmla="*/ 88189 h 254609"/>
                <a:gd name="connsiteX17" fmla="*/ 234747 w 282143"/>
                <a:gd name="connsiteY17" fmla="*/ 88189 h 254609"/>
                <a:gd name="connsiteX18" fmla="*/ 234747 w 282143"/>
                <a:gd name="connsiteY18" fmla="*/ 115011 h 254609"/>
                <a:gd name="connsiteX19" fmla="*/ 249987 w 282143"/>
                <a:gd name="connsiteY19" fmla="*/ 115011 h 254609"/>
                <a:gd name="connsiteX20" fmla="*/ 282143 w 282143"/>
                <a:gd name="connsiteY20" fmla="*/ 202946 h 254609"/>
                <a:gd name="connsiteX21" fmla="*/ 234747 w 282143"/>
                <a:gd name="connsiteY21" fmla="*/ 202946 h 254609"/>
                <a:gd name="connsiteX22" fmla="*/ 259740 w 282143"/>
                <a:gd name="connsiteY22" fmla="*/ 241402 h 254609"/>
                <a:gd name="connsiteX23" fmla="*/ 234747 w 282143"/>
                <a:gd name="connsiteY23" fmla="*/ 241402 h 254609"/>
                <a:gd name="connsiteX24" fmla="*/ 73101 w 282143"/>
                <a:gd name="connsiteY24" fmla="*/ 13767 h 254609"/>
                <a:gd name="connsiteX25" fmla="*/ 73101 w 282143"/>
                <a:gd name="connsiteY25" fmla="*/ 202946 h 254609"/>
                <a:gd name="connsiteX26" fmla="*/ 208991 w 282143"/>
                <a:gd name="connsiteY26" fmla="*/ 202946 h 254609"/>
                <a:gd name="connsiteX27" fmla="*/ 208991 w 282143"/>
                <a:gd name="connsiteY27" fmla="*/ 13767 h 254609"/>
                <a:gd name="connsiteX28" fmla="*/ 204978 w 282143"/>
                <a:gd name="connsiteY28" fmla="*/ 4013 h 254609"/>
                <a:gd name="connsiteX29" fmla="*/ 195224 w 282143"/>
                <a:gd name="connsiteY29" fmla="*/ 0 h 254609"/>
                <a:gd name="connsiteX30" fmla="*/ 86868 w 282143"/>
                <a:gd name="connsiteY30" fmla="*/ 0 h 254609"/>
                <a:gd name="connsiteX31" fmla="*/ 77114 w 282143"/>
                <a:gd name="connsiteY31" fmla="*/ 4013 h 254609"/>
                <a:gd name="connsiteX32" fmla="*/ 73101 w 282143"/>
                <a:gd name="connsiteY32" fmla="*/ 13767 h 254609"/>
                <a:gd name="connsiteX33" fmla="*/ 176683 w 282143"/>
                <a:gd name="connsiteY33" fmla="*/ 34442 h 254609"/>
                <a:gd name="connsiteX34" fmla="*/ 105207 w 282143"/>
                <a:gd name="connsiteY34" fmla="*/ 34442 h 254609"/>
                <a:gd name="connsiteX35" fmla="*/ 176683 w 282143"/>
                <a:gd name="connsiteY35" fmla="*/ 61316 h 254609"/>
                <a:gd name="connsiteX36" fmla="*/ 105207 w 282143"/>
                <a:gd name="connsiteY36" fmla="*/ 61316 h 254609"/>
                <a:gd name="connsiteX37" fmla="*/ 47396 w 282143"/>
                <a:gd name="connsiteY37" fmla="*/ 34442 h 254609"/>
                <a:gd name="connsiteX38" fmla="*/ 13767 w 282143"/>
                <a:gd name="connsiteY38" fmla="*/ 34442 h 254609"/>
                <a:gd name="connsiteX39" fmla="*/ 4013 w 282143"/>
                <a:gd name="connsiteY39" fmla="*/ 38456 h 254609"/>
                <a:gd name="connsiteX40" fmla="*/ 0 w 282143"/>
                <a:gd name="connsiteY40" fmla="*/ 47854 h 254609"/>
                <a:gd name="connsiteX41" fmla="*/ 0 w 282143"/>
                <a:gd name="connsiteY41" fmla="*/ 202946 h 254609"/>
                <a:gd name="connsiteX42" fmla="*/ 47396 w 282143"/>
                <a:gd name="connsiteY42" fmla="*/ 202946 h 254609"/>
                <a:gd name="connsiteX43" fmla="*/ 47396 w 282143"/>
                <a:gd name="connsiteY43" fmla="*/ 241402 h 254609"/>
                <a:gd name="connsiteX44" fmla="*/ 22352 w 282143"/>
                <a:gd name="connsiteY44" fmla="*/ 241402 h 254609"/>
                <a:gd name="connsiteX45" fmla="*/ 22352 w 282143"/>
                <a:gd name="connsiteY45" fmla="*/ 254610 h 254609"/>
                <a:gd name="connsiteX46" fmla="*/ 0 w 282143"/>
                <a:gd name="connsiteY46" fmla="*/ 202946 h 254609"/>
                <a:gd name="connsiteX47" fmla="*/ 0 w 282143"/>
                <a:gd name="connsiteY47" fmla="*/ 227635 h 254609"/>
                <a:gd name="connsiteX48" fmla="*/ 4013 w 282143"/>
                <a:gd name="connsiteY48" fmla="*/ 237388 h 254609"/>
                <a:gd name="connsiteX49" fmla="*/ 13767 w 282143"/>
                <a:gd name="connsiteY49" fmla="*/ 241402 h 254609"/>
                <a:gd name="connsiteX50" fmla="*/ 22352 w 282143"/>
                <a:gd name="connsiteY50" fmla="*/ 241402 h 254609"/>
                <a:gd name="connsiteX51" fmla="*/ 186639 w 282143"/>
                <a:gd name="connsiteY51" fmla="*/ 254610 h 254609"/>
                <a:gd name="connsiteX52" fmla="*/ 186639 w 282143"/>
                <a:gd name="connsiteY52" fmla="*/ 241402 h 254609"/>
                <a:gd name="connsiteX53" fmla="*/ 95504 w 282143"/>
                <a:gd name="connsiteY53" fmla="*/ 241402 h 254609"/>
                <a:gd name="connsiteX54" fmla="*/ 95504 w 282143"/>
                <a:gd name="connsiteY54" fmla="*/ 254610 h 254609"/>
                <a:gd name="connsiteX55" fmla="*/ 73101 w 282143"/>
                <a:gd name="connsiteY55" fmla="*/ 202946 h 254609"/>
                <a:gd name="connsiteX56" fmla="*/ 73101 w 282143"/>
                <a:gd name="connsiteY56" fmla="*/ 227635 h 254609"/>
                <a:gd name="connsiteX57" fmla="*/ 77114 w 282143"/>
                <a:gd name="connsiteY57" fmla="*/ 237388 h 254609"/>
                <a:gd name="connsiteX58" fmla="*/ 86868 w 282143"/>
                <a:gd name="connsiteY58" fmla="*/ 241402 h 254609"/>
                <a:gd name="connsiteX59" fmla="*/ 95453 w 282143"/>
                <a:gd name="connsiteY59" fmla="*/ 241402 h 254609"/>
                <a:gd name="connsiteX60" fmla="*/ 186639 w 282143"/>
                <a:gd name="connsiteY60" fmla="*/ 241402 h 254609"/>
                <a:gd name="connsiteX61" fmla="*/ 195224 w 282143"/>
                <a:gd name="connsiteY61" fmla="*/ 241402 h 254609"/>
                <a:gd name="connsiteX62" fmla="*/ 204978 w 282143"/>
                <a:gd name="connsiteY62" fmla="*/ 237388 h 254609"/>
                <a:gd name="connsiteX63" fmla="*/ 208991 w 282143"/>
                <a:gd name="connsiteY63" fmla="*/ 227635 h 254609"/>
                <a:gd name="connsiteX64" fmla="*/ 208991 w 282143"/>
                <a:gd name="connsiteY64" fmla="*/ 202946 h 254609"/>
                <a:gd name="connsiteX65" fmla="*/ 105258 w 282143"/>
                <a:gd name="connsiteY65" fmla="*/ 88189 h 254609"/>
                <a:gd name="connsiteX66" fmla="*/ 176733 w 282143"/>
                <a:gd name="connsiteY66" fmla="*/ 88189 h 254609"/>
                <a:gd name="connsiteX67" fmla="*/ 176683 w 282143"/>
                <a:gd name="connsiteY67" fmla="*/ 115011 h 254609"/>
                <a:gd name="connsiteX68" fmla="*/ 105207 w 282143"/>
                <a:gd name="connsiteY68" fmla="*/ 115011 h 254609"/>
                <a:gd name="connsiteX69" fmla="*/ 105258 w 282143"/>
                <a:gd name="connsiteY69" fmla="*/ 141783 h 254609"/>
                <a:gd name="connsiteX70" fmla="*/ 176886 w 282143"/>
                <a:gd name="connsiteY70" fmla="*/ 141783 h 254609"/>
                <a:gd name="connsiteX71" fmla="*/ 176886 w 282143"/>
                <a:gd name="connsiteY71" fmla="*/ 168504 h 254609"/>
                <a:gd name="connsiteX72" fmla="*/ 105258 w 282143"/>
                <a:gd name="connsiteY72" fmla="*/ 168504 h 254609"/>
                <a:gd name="connsiteX73" fmla="*/ 47396 w 282143"/>
                <a:gd name="connsiteY73" fmla="*/ 61316 h 254609"/>
                <a:gd name="connsiteX74" fmla="*/ 32106 w 282143"/>
                <a:gd name="connsiteY74" fmla="*/ 61316 h 254609"/>
                <a:gd name="connsiteX75" fmla="*/ 32106 w 282143"/>
                <a:gd name="connsiteY75" fmla="*/ 141783 h 254609"/>
                <a:gd name="connsiteX76" fmla="*/ 47396 w 282143"/>
                <a:gd name="connsiteY76" fmla="*/ 141783 h 254609"/>
                <a:gd name="connsiteX77" fmla="*/ 47396 w 282143"/>
                <a:gd name="connsiteY77" fmla="*/ 168504 h 254609"/>
                <a:gd name="connsiteX78" fmla="*/ 32106 w 282143"/>
                <a:gd name="connsiteY78" fmla="*/ 168504 h 254609"/>
                <a:gd name="connsiteX79" fmla="*/ 47396 w 282143"/>
                <a:gd name="connsiteY79" fmla="*/ 115011 h 254609"/>
                <a:gd name="connsiteX80" fmla="*/ 32106 w 282143"/>
                <a:gd name="connsiteY80" fmla="*/ 115011 h 254609"/>
                <a:gd name="connsiteX81" fmla="*/ 32106 w 282143"/>
                <a:gd name="connsiteY81" fmla="*/ 88189 h 254609"/>
                <a:gd name="connsiteX82" fmla="*/ 47396 w 282143"/>
                <a:gd name="connsiteY82" fmla="*/ 88189 h 25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82143" h="254609">
                  <a:moveTo>
                    <a:pt x="234747" y="61316"/>
                  </a:moveTo>
                  <a:lnTo>
                    <a:pt x="249987" y="61316"/>
                  </a:lnTo>
                  <a:moveTo>
                    <a:pt x="234747" y="34442"/>
                  </a:moveTo>
                  <a:lnTo>
                    <a:pt x="268377" y="34442"/>
                  </a:lnTo>
                  <a:cubicBezTo>
                    <a:pt x="272187" y="34442"/>
                    <a:pt x="275438" y="35763"/>
                    <a:pt x="278130" y="38456"/>
                  </a:cubicBezTo>
                  <a:cubicBezTo>
                    <a:pt x="280721" y="41046"/>
                    <a:pt x="282042" y="44196"/>
                    <a:pt x="282143" y="47854"/>
                  </a:cubicBezTo>
                  <a:lnTo>
                    <a:pt x="282143" y="202946"/>
                  </a:lnTo>
                  <a:lnTo>
                    <a:pt x="282143" y="227635"/>
                  </a:lnTo>
                  <a:cubicBezTo>
                    <a:pt x="282143" y="231445"/>
                    <a:pt x="280823" y="234696"/>
                    <a:pt x="278130" y="237388"/>
                  </a:cubicBezTo>
                  <a:cubicBezTo>
                    <a:pt x="275438" y="240081"/>
                    <a:pt x="272187" y="241402"/>
                    <a:pt x="268377" y="241402"/>
                  </a:cubicBezTo>
                  <a:lnTo>
                    <a:pt x="259791" y="241402"/>
                  </a:lnTo>
                  <a:lnTo>
                    <a:pt x="259791" y="254610"/>
                  </a:lnTo>
                  <a:moveTo>
                    <a:pt x="234747" y="168504"/>
                  </a:moveTo>
                  <a:lnTo>
                    <a:pt x="249987" y="168504"/>
                  </a:lnTo>
                  <a:moveTo>
                    <a:pt x="249987" y="141783"/>
                  </a:moveTo>
                  <a:lnTo>
                    <a:pt x="234747" y="141783"/>
                  </a:lnTo>
                  <a:moveTo>
                    <a:pt x="249987" y="88189"/>
                  </a:moveTo>
                  <a:lnTo>
                    <a:pt x="234747" y="88189"/>
                  </a:lnTo>
                  <a:moveTo>
                    <a:pt x="234747" y="115011"/>
                  </a:moveTo>
                  <a:lnTo>
                    <a:pt x="249987" y="115011"/>
                  </a:lnTo>
                  <a:moveTo>
                    <a:pt x="282143" y="202946"/>
                  </a:moveTo>
                  <a:lnTo>
                    <a:pt x="234747" y="202946"/>
                  </a:lnTo>
                  <a:moveTo>
                    <a:pt x="259740" y="241402"/>
                  </a:moveTo>
                  <a:lnTo>
                    <a:pt x="234747" y="241402"/>
                  </a:lnTo>
                  <a:moveTo>
                    <a:pt x="73101" y="13767"/>
                  </a:moveTo>
                  <a:lnTo>
                    <a:pt x="73101" y="202946"/>
                  </a:lnTo>
                  <a:lnTo>
                    <a:pt x="208991" y="202946"/>
                  </a:lnTo>
                  <a:lnTo>
                    <a:pt x="208991" y="13767"/>
                  </a:lnTo>
                  <a:cubicBezTo>
                    <a:pt x="208991" y="9957"/>
                    <a:pt x="207670" y="6706"/>
                    <a:pt x="204978" y="4013"/>
                  </a:cubicBezTo>
                  <a:cubicBezTo>
                    <a:pt x="202286" y="1321"/>
                    <a:pt x="199034" y="0"/>
                    <a:pt x="195224" y="0"/>
                  </a:cubicBezTo>
                  <a:lnTo>
                    <a:pt x="86868" y="0"/>
                  </a:lnTo>
                  <a:cubicBezTo>
                    <a:pt x="83058" y="0"/>
                    <a:pt x="79807" y="1321"/>
                    <a:pt x="77114" y="4013"/>
                  </a:cubicBezTo>
                  <a:cubicBezTo>
                    <a:pt x="74473" y="6706"/>
                    <a:pt x="73101" y="9957"/>
                    <a:pt x="73101" y="13767"/>
                  </a:cubicBezTo>
                  <a:close/>
                  <a:moveTo>
                    <a:pt x="176683" y="34442"/>
                  </a:moveTo>
                  <a:lnTo>
                    <a:pt x="105207" y="34442"/>
                  </a:lnTo>
                  <a:moveTo>
                    <a:pt x="176683" y="61316"/>
                  </a:moveTo>
                  <a:lnTo>
                    <a:pt x="105207" y="61316"/>
                  </a:lnTo>
                  <a:moveTo>
                    <a:pt x="47396" y="34442"/>
                  </a:moveTo>
                  <a:lnTo>
                    <a:pt x="13767" y="34442"/>
                  </a:lnTo>
                  <a:cubicBezTo>
                    <a:pt x="9957" y="34442"/>
                    <a:pt x="6706" y="35763"/>
                    <a:pt x="4013" y="38456"/>
                  </a:cubicBezTo>
                  <a:cubicBezTo>
                    <a:pt x="1423" y="41046"/>
                    <a:pt x="102" y="44196"/>
                    <a:pt x="0" y="47854"/>
                  </a:cubicBezTo>
                  <a:lnTo>
                    <a:pt x="0" y="202946"/>
                  </a:lnTo>
                  <a:lnTo>
                    <a:pt x="47396" y="202946"/>
                  </a:lnTo>
                  <a:moveTo>
                    <a:pt x="47396" y="241402"/>
                  </a:moveTo>
                  <a:lnTo>
                    <a:pt x="22352" y="241402"/>
                  </a:lnTo>
                  <a:lnTo>
                    <a:pt x="22352" y="254610"/>
                  </a:lnTo>
                  <a:moveTo>
                    <a:pt x="0" y="202946"/>
                  </a:moveTo>
                  <a:lnTo>
                    <a:pt x="0" y="227635"/>
                  </a:lnTo>
                  <a:cubicBezTo>
                    <a:pt x="0" y="231445"/>
                    <a:pt x="1321" y="234696"/>
                    <a:pt x="4013" y="237388"/>
                  </a:cubicBezTo>
                  <a:cubicBezTo>
                    <a:pt x="6706" y="240081"/>
                    <a:pt x="9957" y="241402"/>
                    <a:pt x="13767" y="241402"/>
                  </a:cubicBezTo>
                  <a:lnTo>
                    <a:pt x="22352" y="241402"/>
                  </a:lnTo>
                  <a:moveTo>
                    <a:pt x="186639" y="254610"/>
                  </a:moveTo>
                  <a:lnTo>
                    <a:pt x="186639" y="241402"/>
                  </a:lnTo>
                  <a:lnTo>
                    <a:pt x="95504" y="241402"/>
                  </a:lnTo>
                  <a:lnTo>
                    <a:pt x="95504" y="254610"/>
                  </a:lnTo>
                  <a:moveTo>
                    <a:pt x="73101" y="202946"/>
                  </a:moveTo>
                  <a:lnTo>
                    <a:pt x="73101" y="227635"/>
                  </a:lnTo>
                  <a:cubicBezTo>
                    <a:pt x="73101" y="231445"/>
                    <a:pt x="74422" y="234696"/>
                    <a:pt x="77114" y="237388"/>
                  </a:cubicBezTo>
                  <a:cubicBezTo>
                    <a:pt x="79807" y="240081"/>
                    <a:pt x="83058" y="241402"/>
                    <a:pt x="86868" y="241402"/>
                  </a:cubicBezTo>
                  <a:lnTo>
                    <a:pt x="95453" y="241402"/>
                  </a:lnTo>
                  <a:moveTo>
                    <a:pt x="186639" y="241402"/>
                  </a:moveTo>
                  <a:lnTo>
                    <a:pt x="195224" y="241402"/>
                  </a:lnTo>
                  <a:cubicBezTo>
                    <a:pt x="199034" y="241402"/>
                    <a:pt x="202286" y="240081"/>
                    <a:pt x="204978" y="237388"/>
                  </a:cubicBezTo>
                  <a:cubicBezTo>
                    <a:pt x="207670" y="234696"/>
                    <a:pt x="208991" y="231445"/>
                    <a:pt x="208991" y="227635"/>
                  </a:cubicBezTo>
                  <a:lnTo>
                    <a:pt x="208991" y="202946"/>
                  </a:lnTo>
                  <a:moveTo>
                    <a:pt x="105258" y="88189"/>
                  </a:moveTo>
                  <a:lnTo>
                    <a:pt x="176733" y="88189"/>
                  </a:lnTo>
                  <a:moveTo>
                    <a:pt x="176683" y="115011"/>
                  </a:moveTo>
                  <a:lnTo>
                    <a:pt x="105207" y="115011"/>
                  </a:lnTo>
                  <a:moveTo>
                    <a:pt x="105258" y="141783"/>
                  </a:moveTo>
                  <a:lnTo>
                    <a:pt x="176886" y="141783"/>
                  </a:lnTo>
                  <a:moveTo>
                    <a:pt x="176886" y="168504"/>
                  </a:moveTo>
                  <a:lnTo>
                    <a:pt x="105258" y="168504"/>
                  </a:lnTo>
                  <a:moveTo>
                    <a:pt x="47396" y="61316"/>
                  </a:moveTo>
                  <a:lnTo>
                    <a:pt x="32106" y="61316"/>
                  </a:lnTo>
                  <a:moveTo>
                    <a:pt x="32106" y="141783"/>
                  </a:moveTo>
                  <a:lnTo>
                    <a:pt x="47396" y="141783"/>
                  </a:lnTo>
                  <a:moveTo>
                    <a:pt x="47396" y="168504"/>
                  </a:moveTo>
                  <a:lnTo>
                    <a:pt x="32106" y="168504"/>
                  </a:lnTo>
                  <a:moveTo>
                    <a:pt x="47396" y="115011"/>
                  </a:moveTo>
                  <a:lnTo>
                    <a:pt x="32106" y="115011"/>
                  </a:lnTo>
                  <a:moveTo>
                    <a:pt x="32106" y="88189"/>
                  </a:moveTo>
                  <a:lnTo>
                    <a:pt x="47396" y="88189"/>
                  </a:lnTo>
                </a:path>
              </a:pathLst>
            </a:custGeom>
            <a:noFill/>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27" name="Graphic 169">
              <a:extLst>
                <a:ext uri="{FF2B5EF4-FFF2-40B4-BE49-F238E27FC236}">
                  <a16:creationId xmlns:a16="http://schemas.microsoft.com/office/drawing/2014/main" id="{6793B131-6C2A-6E81-0BD9-3A8AC160FBB4}"/>
                </a:ext>
              </a:extLst>
            </p:cNvPr>
            <p:cNvGrpSpPr/>
            <p:nvPr/>
          </p:nvGrpSpPr>
          <p:grpSpPr>
            <a:xfrm>
              <a:off x="9989911" y="1694522"/>
              <a:ext cx="281534" cy="218541"/>
              <a:chOff x="3106245" y="1041289"/>
              <a:chExt cx="281534" cy="218541"/>
            </a:xfrm>
          </p:grpSpPr>
          <p:sp>
            <p:nvSpPr>
              <p:cNvPr id="53" name="Freeform: Shape 719">
                <a:extLst>
                  <a:ext uri="{FF2B5EF4-FFF2-40B4-BE49-F238E27FC236}">
                    <a16:creationId xmlns:a16="http://schemas.microsoft.com/office/drawing/2014/main" id="{6A2C3A4F-FA1A-9BBE-1D5B-96B51E6F0A4E}"/>
                  </a:ext>
                </a:extLst>
              </p:cNvPr>
              <p:cNvSpPr/>
              <p:nvPr/>
            </p:nvSpPr>
            <p:spPr>
              <a:xfrm>
                <a:off x="3106245" y="1100419"/>
                <a:ext cx="281534" cy="159411"/>
              </a:xfrm>
              <a:custGeom>
                <a:avLst/>
                <a:gdLst>
                  <a:gd name="connsiteX0" fmla="*/ 148590 w 281534"/>
                  <a:gd name="connsiteY0" fmla="*/ 16206 h 159411"/>
                  <a:gd name="connsiteX1" fmla="*/ 166269 w 281534"/>
                  <a:gd name="connsiteY1" fmla="*/ 41200 h 159411"/>
                  <a:gd name="connsiteX2" fmla="*/ 233324 w 281534"/>
                  <a:gd name="connsiteY2" fmla="*/ 71730 h 159411"/>
                  <a:gd name="connsiteX3" fmla="*/ 281534 w 281534"/>
                  <a:gd name="connsiteY3" fmla="*/ 118619 h 159411"/>
                  <a:gd name="connsiteX4" fmla="*/ 231394 w 281534"/>
                  <a:gd name="connsiteY4" fmla="*/ 159411 h 159411"/>
                  <a:gd name="connsiteX5" fmla="*/ 39574 w 281534"/>
                  <a:gd name="connsiteY5" fmla="*/ 158700 h 159411"/>
                  <a:gd name="connsiteX6" fmla="*/ 0 w 281534"/>
                  <a:gd name="connsiteY6" fmla="*/ 118822 h 159411"/>
                  <a:gd name="connsiteX7" fmla="*/ 30226 w 281534"/>
                  <a:gd name="connsiteY7" fmla="*/ 71832 h 159411"/>
                  <a:gd name="connsiteX8" fmla="*/ 99314 w 281534"/>
                  <a:gd name="connsiteY8" fmla="*/ 1 h 159411"/>
                  <a:gd name="connsiteX9" fmla="*/ 131471 w 281534"/>
                  <a:gd name="connsiteY9" fmla="*/ 5893 h 15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534" h="159411">
                    <a:moveTo>
                      <a:pt x="148590" y="16206"/>
                    </a:moveTo>
                    <a:cubicBezTo>
                      <a:pt x="162306" y="27737"/>
                      <a:pt x="166269" y="41200"/>
                      <a:pt x="166269" y="41200"/>
                    </a:cubicBezTo>
                    <a:cubicBezTo>
                      <a:pt x="166269" y="41200"/>
                      <a:pt x="219914" y="15037"/>
                      <a:pt x="233324" y="71730"/>
                    </a:cubicBezTo>
                    <a:cubicBezTo>
                      <a:pt x="233324" y="71730"/>
                      <a:pt x="281686" y="66904"/>
                      <a:pt x="281534" y="118619"/>
                    </a:cubicBezTo>
                    <a:cubicBezTo>
                      <a:pt x="281382" y="159868"/>
                      <a:pt x="231394" y="159411"/>
                      <a:pt x="231394" y="159411"/>
                    </a:cubicBezTo>
                    <a:lnTo>
                      <a:pt x="39574" y="158700"/>
                    </a:lnTo>
                    <a:cubicBezTo>
                      <a:pt x="39574" y="158700"/>
                      <a:pt x="-152" y="158547"/>
                      <a:pt x="0" y="118822"/>
                    </a:cubicBezTo>
                    <a:cubicBezTo>
                      <a:pt x="153" y="83211"/>
                      <a:pt x="30226" y="71832"/>
                      <a:pt x="30226" y="71832"/>
                    </a:cubicBezTo>
                    <a:cubicBezTo>
                      <a:pt x="30226" y="71832"/>
                      <a:pt x="30480" y="-253"/>
                      <a:pt x="99314" y="1"/>
                    </a:cubicBezTo>
                    <a:cubicBezTo>
                      <a:pt x="112268" y="51"/>
                      <a:pt x="122885" y="2388"/>
                      <a:pt x="131471" y="5893"/>
                    </a:cubicBezTo>
                  </a:path>
                </a:pathLst>
              </a:custGeom>
              <a:noFill/>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54" name="Graphic 169">
                <a:extLst>
                  <a:ext uri="{FF2B5EF4-FFF2-40B4-BE49-F238E27FC236}">
                    <a16:creationId xmlns:a16="http://schemas.microsoft.com/office/drawing/2014/main" id="{BB95C5DE-14CF-DCE7-C99E-5BC0780DEC82}"/>
                  </a:ext>
                </a:extLst>
              </p:cNvPr>
              <p:cNvGrpSpPr/>
              <p:nvPr/>
            </p:nvGrpSpPr>
            <p:grpSpPr>
              <a:xfrm>
                <a:off x="3226794" y="1041289"/>
                <a:ext cx="41554" cy="152450"/>
                <a:chOff x="3226794" y="1041289"/>
                <a:chExt cx="41554" cy="152450"/>
              </a:xfrm>
              <a:solidFill>
                <a:srgbClr val="002878"/>
              </a:solidFill>
            </p:grpSpPr>
            <p:sp>
              <p:nvSpPr>
                <p:cNvPr id="55" name="Freeform: Shape 721">
                  <a:extLst>
                    <a:ext uri="{FF2B5EF4-FFF2-40B4-BE49-F238E27FC236}">
                      <a16:creationId xmlns:a16="http://schemas.microsoft.com/office/drawing/2014/main" id="{4276D6BE-6B1C-19E8-0124-D232EB4F35D5}"/>
                    </a:ext>
                  </a:extLst>
                </p:cNvPr>
                <p:cNvSpPr/>
                <p:nvPr/>
              </p:nvSpPr>
              <p:spPr>
                <a:xfrm>
                  <a:off x="3247063" y="1046775"/>
                  <a:ext cx="558" cy="146964"/>
                </a:xfrm>
                <a:custGeom>
                  <a:avLst/>
                  <a:gdLst>
                    <a:gd name="connsiteX0" fmla="*/ 0 w 558"/>
                    <a:gd name="connsiteY0" fmla="*/ 146964 h 146964"/>
                    <a:gd name="connsiteX1" fmla="*/ 559 w 558"/>
                    <a:gd name="connsiteY1" fmla="*/ 0 h 146964"/>
                  </a:gdLst>
                  <a:ahLst/>
                  <a:cxnLst>
                    <a:cxn ang="0">
                      <a:pos x="connsiteX0" y="connsiteY0"/>
                    </a:cxn>
                    <a:cxn ang="0">
                      <a:pos x="connsiteX1" y="connsiteY1"/>
                    </a:cxn>
                  </a:cxnLst>
                  <a:rect l="l" t="t" r="r" b="b"/>
                  <a:pathLst>
                    <a:path w="558" h="146964">
                      <a:moveTo>
                        <a:pt x="0" y="146964"/>
                      </a:moveTo>
                      <a:lnTo>
                        <a:pt x="559" y="0"/>
                      </a:lnTo>
                    </a:path>
                  </a:pathLst>
                </a:custGeom>
                <a:ln w="5080" cap="flat">
                  <a:solidFill>
                    <a:srgbClr val="002878"/>
                  </a:solid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56" name="Freeform: Shape 722">
                  <a:extLst>
                    <a:ext uri="{FF2B5EF4-FFF2-40B4-BE49-F238E27FC236}">
                      <a16:creationId xmlns:a16="http://schemas.microsoft.com/office/drawing/2014/main" id="{03CF5744-70C6-A846-E536-F29D0A2CBDD8}"/>
                    </a:ext>
                  </a:extLst>
                </p:cNvPr>
                <p:cNvSpPr/>
                <p:nvPr/>
              </p:nvSpPr>
              <p:spPr>
                <a:xfrm>
                  <a:off x="3226794" y="1041289"/>
                  <a:ext cx="41554" cy="25857"/>
                </a:xfrm>
                <a:custGeom>
                  <a:avLst/>
                  <a:gdLst>
                    <a:gd name="connsiteX0" fmla="*/ 41555 w 41554"/>
                    <a:gd name="connsiteY0" fmla="*/ 22403 h 25857"/>
                    <a:gd name="connsiteX1" fmla="*/ 37795 w 41554"/>
                    <a:gd name="connsiteY1" fmla="*/ 25857 h 25857"/>
                    <a:gd name="connsiteX2" fmla="*/ 20828 w 41554"/>
                    <a:gd name="connsiteY2" fmla="*/ 7468 h 25857"/>
                    <a:gd name="connsiteX3" fmla="*/ 3708 w 41554"/>
                    <a:gd name="connsiteY3" fmla="*/ 25756 h 25857"/>
                    <a:gd name="connsiteX4" fmla="*/ 0 w 41554"/>
                    <a:gd name="connsiteY4" fmla="*/ 22250 h 25857"/>
                    <a:gd name="connsiteX5" fmla="*/ 20879 w 41554"/>
                    <a:gd name="connsiteY5" fmla="*/ 0 h 2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54" h="25857">
                      <a:moveTo>
                        <a:pt x="41555" y="22403"/>
                      </a:moveTo>
                      <a:lnTo>
                        <a:pt x="37795" y="25857"/>
                      </a:lnTo>
                      <a:lnTo>
                        <a:pt x="20828" y="7468"/>
                      </a:lnTo>
                      <a:lnTo>
                        <a:pt x="3708" y="25756"/>
                      </a:lnTo>
                      <a:lnTo>
                        <a:pt x="0" y="22250"/>
                      </a:lnTo>
                      <a:lnTo>
                        <a:pt x="20879" y="0"/>
                      </a:lnTo>
                      <a:close/>
                    </a:path>
                  </a:pathLst>
                </a:custGeom>
                <a:solidFill>
                  <a:srgbClr val="002878"/>
                </a:solidFill>
                <a:ln w="5080" cap="flat">
                  <a:no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sp>
          <p:nvSpPr>
            <p:cNvPr id="28" name="Graphic 169">
              <a:extLst>
                <a:ext uri="{FF2B5EF4-FFF2-40B4-BE49-F238E27FC236}">
                  <a16:creationId xmlns:a16="http://schemas.microsoft.com/office/drawing/2014/main" id="{D8D2C769-A5A1-7329-3CAE-8C399E18C20E}"/>
                </a:ext>
              </a:extLst>
            </p:cNvPr>
            <p:cNvSpPr/>
            <p:nvPr/>
          </p:nvSpPr>
          <p:spPr>
            <a:xfrm>
              <a:off x="6196981" y="1361223"/>
              <a:ext cx="4599381" cy="236626"/>
            </a:xfrm>
            <a:custGeom>
              <a:avLst/>
              <a:gdLst>
                <a:gd name="connsiteX0" fmla="*/ 0 w 4599381"/>
                <a:gd name="connsiteY0" fmla="*/ 0 h 236626"/>
                <a:gd name="connsiteX1" fmla="*/ 4599382 w 4599381"/>
                <a:gd name="connsiteY1" fmla="*/ 0 h 236626"/>
                <a:gd name="connsiteX2" fmla="*/ 4599382 w 4599381"/>
                <a:gd name="connsiteY2" fmla="*/ 236626 h 236626"/>
                <a:gd name="connsiteX3" fmla="*/ 0 w 4599381"/>
                <a:gd name="connsiteY3" fmla="*/ 236626 h 236626"/>
              </a:gdLst>
              <a:ahLst/>
              <a:cxnLst>
                <a:cxn ang="0">
                  <a:pos x="connsiteX0" y="connsiteY0"/>
                </a:cxn>
                <a:cxn ang="0">
                  <a:pos x="connsiteX1" y="connsiteY1"/>
                </a:cxn>
                <a:cxn ang="0">
                  <a:pos x="connsiteX2" y="connsiteY2"/>
                </a:cxn>
                <a:cxn ang="0">
                  <a:pos x="connsiteX3" y="connsiteY3"/>
                </a:cxn>
              </a:cxnLst>
              <a:rect l="l" t="t" r="r" b="b"/>
              <a:pathLst>
                <a:path w="4599381" h="236626">
                  <a:moveTo>
                    <a:pt x="0" y="0"/>
                  </a:moveTo>
                  <a:lnTo>
                    <a:pt x="4599382" y="0"/>
                  </a:lnTo>
                  <a:lnTo>
                    <a:pt x="4599382" y="236626"/>
                  </a:lnTo>
                  <a:lnTo>
                    <a:pt x="0" y="236626"/>
                  </a:lnTo>
                  <a:close/>
                </a:path>
              </a:pathLst>
            </a:custGeom>
            <a:noFill/>
            <a:ln w="5080" cap="flat">
              <a:no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29" name="Graphic 169">
              <a:extLst>
                <a:ext uri="{FF2B5EF4-FFF2-40B4-BE49-F238E27FC236}">
                  <a16:creationId xmlns:a16="http://schemas.microsoft.com/office/drawing/2014/main" id="{C99B1F3E-D4D3-FD90-99C7-991AA9808FB3}"/>
                </a:ext>
              </a:extLst>
            </p:cNvPr>
            <p:cNvSpPr/>
            <p:nvPr/>
          </p:nvSpPr>
          <p:spPr>
            <a:xfrm>
              <a:off x="8044728" y="2051138"/>
              <a:ext cx="949604" cy="279806"/>
            </a:xfrm>
            <a:custGeom>
              <a:avLst/>
              <a:gdLst>
                <a:gd name="connsiteX0" fmla="*/ 0 w 949604"/>
                <a:gd name="connsiteY0" fmla="*/ 0 h 279806"/>
                <a:gd name="connsiteX1" fmla="*/ 949604 w 949604"/>
                <a:gd name="connsiteY1" fmla="*/ 0 h 279806"/>
                <a:gd name="connsiteX2" fmla="*/ 949604 w 949604"/>
                <a:gd name="connsiteY2" fmla="*/ 279806 h 279806"/>
                <a:gd name="connsiteX3" fmla="*/ 0 w 949604"/>
                <a:gd name="connsiteY3" fmla="*/ 279806 h 279806"/>
              </a:gdLst>
              <a:ahLst/>
              <a:cxnLst>
                <a:cxn ang="0">
                  <a:pos x="connsiteX0" y="connsiteY0"/>
                </a:cxn>
                <a:cxn ang="0">
                  <a:pos x="connsiteX1" y="connsiteY1"/>
                </a:cxn>
                <a:cxn ang="0">
                  <a:pos x="connsiteX2" y="connsiteY2"/>
                </a:cxn>
                <a:cxn ang="0">
                  <a:pos x="connsiteX3" y="connsiteY3"/>
                </a:cxn>
              </a:cxnLst>
              <a:rect l="l" t="t" r="r" b="b"/>
              <a:pathLst>
                <a:path w="949604" h="279806">
                  <a:moveTo>
                    <a:pt x="0" y="0"/>
                  </a:moveTo>
                  <a:lnTo>
                    <a:pt x="949604" y="0"/>
                  </a:lnTo>
                  <a:lnTo>
                    <a:pt x="949604" y="279806"/>
                  </a:lnTo>
                  <a:lnTo>
                    <a:pt x="0" y="279806"/>
                  </a:lnTo>
                  <a:close/>
                </a:path>
              </a:pathLst>
            </a:custGeom>
            <a:noFill/>
            <a:ln w="5080" cap="flat">
              <a:noFill/>
              <a:prstDash val="solid"/>
              <a:miter/>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31" name="Graphic 169">
              <a:extLst>
                <a:ext uri="{FF2B5EF4-FFF2-40B4-BE49-F238E27FC236}">
                  <a16:creationId xmlns:a16="http://schemas.microsoft.com/office/drawing/2014/main" id="{FCB9CDCD-7697-931E-D032-3476F38FCBB8}"/>
                </a:ext>
              </a:extLst>
            </p:cNvPr>
            <p:cNvSpPr txBox="1"/>
            <p:nvPr/>
          </p:nvSpPr>
          <p:spPr>
            <a:xfrm>
              <a:off x="7371110" y="1998070"/>
              <a:ext cx="2520036" cy="322794"/>
            </a:xfrm>
            <a:prstGeom prst="rect">
              <a:avLst/>
            </a:prstGeom>
            <a:noFill/>
          </p:spPr>
          <p:txBody>
            <a:bodyPr wrap="none" rtlCol="0">
              <a:spAutoFit/>
            </a:bodyPr>
            <a:lstStyle/>
            <a:p>
              <a:pPr marL="0" marR="0" lvl="0" indent="0" algn="l" defTabSz="914220" rtl="0" eaLnBrk="1" fontAlgn="base" latinLnBrk="0" hangingPunct="1">
                <a:lnSpc>
                  <a:spcPct val="100000"/>
                </a:lnSpc>
                <a:spcBef>
                  <a:spcPct val="0"/>
                </a:spcBef>
                <a:spcAft>
                  <a:spcPct val="0"/>
                </a:spcAft>
                <a:buClrTx/>
                <a:buSzTx/>
                <a:buFontTx/>
                <a:buNone/>
                <a:tabLst/>
                <a:defRPr/>
              </a:pPr>
              <a:r>
                <a:rPr kumimoji="0" lang="en-US" sz="788" b="0" i="0" u="none" strike="noStrike" kern="1200" cap="none" spc="0" normalizeH="0" baseline="0" noProof="0">
                  <a:ln>
                    <a:noFill/>
                  </a:ln>
                  <a:solidFill>
                    <a:srgbClr val="222222"/>
                  </a:solidFill>
                  <a:effectLst/>
                  <a:uLnTx/>
                  <a:uFillTx/>
                  <a:latin typeface="Arial"/>
                  <a:ea typeface="ＭＳ Ｐゴシック" charset="0"/>
                  <a:cs typeface="Arial"/>
                  <a:sym typeface="Arial"/>
                  <a:rtl val="0"/>
                </a:rPr>
                <a:t>S3-Enabled Apps and Workflows</a:t>
              </a:r>
            </a:p>
          </p:txBody>
        </p:sp>
        <p:sp>
          <p:nvSpPr>
            <p:cNvPr id="32" name="Freeform: Shape 680">
              <a:extLst>
                <a:ext uri="{FF2B5EF4-FFF2-40B4-BE49-F238E27FC236}">
                  <a16:creationId xmlns:a16="http://schemas.microsoft.com/office/drawing/2014/main" id="{92676EC3-EABD-8C6C-0F82-6A0631100F80}"/>
                </a:ext>
              </a:extLst>
            </p:cNvPr>
            <p:cNvSpPr/>
            <p:nvPr/>
          </p:nvSpPr>
          <p:spPr>
            <a:xfrm>
              <a:off x="7846405" y="1685530"/>
              <a:ext cx="337566" cy="244094"/>
            </a:xfrm>
            <a:custGeom>
              <a:avLst/>
              <a:gdLst>
                <a:gd name="connsiteX0" fmla="*/ 191262 w 337566"/>
                <a:gd name="connsiteY0" fmla="*/ 9347 h 244094"/>
                <a:gd name="connsiteX1" fmla="*/ 197358 w 337566"/>
                <a:gd name="connsiteY1" fmla="*/ 0 h 244094"/>
                <a:gd name="connsiteX2" fmla="*/ 169215 w 337566"/>
                <a:gd name="connsiteY2" fmla="*/ 0 h 244094"/>
                <a:gd name="connsiteX3" fmla="*/ 169215 w 337566"/>
                <a:gd name="connsiteY3" fmla="*/ 26010 h 244094"/>
                <a:gd name="connsiteX4" fmla="*/ 213258 w 337566"/>
                <a:gd name="connsiteY4" fmla="*/ 44196 h 244094"/>
                <a:gd name="connsiteX5" fmla="*/ 213512 w 337566"/>
                <a:gd name="connsiteY5" fmla="*/ 44450 h 244094"/>
                <a:gd name="connsiteX6" fmla="*/ 214020 w 337566"/>
                <a:gd name="connsiteY6" fmla="*/ 44958 h 244094"/>
                <a:gd name="connsiteX7" fmla="*/ 232054 w 337566"/>
                <a:gd name="connsiteY7" fmla="*/ 89002 h 244094"/>
                <a:gd name="connsiteX8" fmla="*/ 232054 w 337566"/>
                <a:gd name="connsiteY8" fmla="*/ 89408 h 244094"/>
                <a:gd name="connsiteX9" fmla="*/ 263500 w 337566"/>
                <a:gd name="connsiteY9" fmla="*/ 89408 h 244094"/>
                <a:gd name="connsiteX10" fmla="*/ 263500 w 337566"/>
                <a:gd name="connsiteY10" fmla="*/ 101956 h 244094"/>
                <a:gd name="connsiteX11" fmla="*/ 256489 w 337566"/>
                <a:gd name="connsiteY11" fmla="*/ 109068 h 244094"/>
                <a:gd name="connsiteX12" fmla="*/ 256489 w 337566"/>
                <a:gd name="connsiteY12" fmla="*/ 135941 h 244094"/>
                <a:gd name="connsiteX13" fmla="*/ 320497 w 337566"/>
                <a:gd name="connsiteY13" fmla="*/ 135941 h 244094"/>
                <a:gd name="connsiteX14" fmla="*/ 320497 w 337566"/>
                <a:gd name="connsiteY14" fmla="*/ 148488 h 244094"/>
                <a:gd name="connsiteX15" fmla="*/ 307950 w 337566"/>
                <a:gd name="connsiteY15" fmla="*/ 160985 h 244094"/>
                <a:gd name="connsiteX16" fmla="*/ 307950 w 337566"/>
                <a:gd name="connsiteY16" fmla="*/ 234645 h 244094"/>
                <a:gd name="connsiteX17" fmla="*/ 337566 w 337566"/>
                <a:gd name="connsiteY17" fmla="*/ 234645 h 244094"/>
                <a:gd name="connsiteX18" fmla="*/ 0 w 337566"/>
                <a:gd name="connsiteY18" fmla="*/ 234544 h 244094"/>
                <a:gd name="connsiteX19" fmla="*/ 30480 w 337566"/>
                <a:gd name="connsiteY19" fmla="*/ 234544 h 244094"/>
                <a:gd name="connsiteX20" fmla="*/ 30480 w 337566"/>
                <a:gd name="connsiteY20" fmla="*/ 160884 h 244094"/>
                <a:gd name="connsiteX21" fmla="*/ 17932 w 337566"/>
                <a:gd name="connsiteY21" fmla="*/ 148387 h 244094"/>
                <a:gd name="connsiteX22" fmla="*/ 17932 w 337566"/>
                <a:gd name="connsiteY22" fmla="*/ 135839 h 244094"/>
                <a:gd name="connsiteX23" fmla="*/ 82042 w 337566"/>
                <a:gd name="connsiteY23" fmla="*/ 135839 h 244094"/>
                <a:gd name="connsiteX24" fmla="*/ 82042 w 337566"/>
                <a:gd name="connsiteY24" fmla="*/ 108966 h 244094"/>
                <a:gd name="connsiteX25" fmla="*/ 74879 w 337566"/>
                <a:gd name="connsiteY25" fmla="*/ 101854 h 244094"/>
                <a:gd name="connsiteX26" fmla="*/ 74879 w 337566"/>
                <a:gd name="connsiteY26" fmla="*/ 89306 h 244094"/>
                <a:gd name="connsiteX27" fmla="*/ 106020 w 337566"/>
                <a:gd name="connsiteY27" fmla="*/ 89306 h 244094"/>
                <a:gd name="connsiteX28" fmla="*/ 106020 w 337566"/>
                <a:gd name="connsiteY28" fmla="*/ 88900 h 244094"/>
                <a:gd name="connsiteX29" fmla="*/ 124460 w 337566"/>
                <a:gd name="connsiteY29" fmla="*/ 44348 h 244094"/>
                <a:gd name="connsiteX30" fmla="*/ 169062 w 337566"/>
                <a:gd name="connsiteY30" fmla="*/ 25908 h 244094"/>
                <a:gd name="connsiteX31" fmla="*/ 169215 w 337566"/>
                <a:gd name="connsiteY31" fmla="*/ 25908 h 244094"/>
                <a:gd name="connsiteX32" fmla="*/ 148031 w 337566"/>
                <a:gd name="connsiteY32" fmla="*/ 161493 h 244094"/>
                <a:gd name="connsiteX33" fmla="*/ 148031 w 337566"/>
                <a:gd name="connsiteY33" fmla="*/ 176022 h 244094"/>
                <a:gd name="connsiteX34" fmla="*/ 190297 w 337566"/>
                <a:gd name="connsiteY34" fmla="*/ 161493 h 244094"/>
                <a:gd name="connsiteX35" fmla="*/ 190297 w 337566"/>
                <a:gd name="connsiteY35" fmla="*/ 176022 h 244094"/>
                <a:gd name="connsiteX36" fmla="*/ 190297 w 337566"/>
                <a:gd name="connsiteY36" fmla="*/ 197358 h 244094"/>
                <a:gd name="connsiteX37" fmla="*/ 190297 w 337566"/>
                <a:gd name="connsiteY37" fmla="*/ 216662 h 244094"/>
                <a:gd name="connsiteX38" fmla="*/ 211480 w 337566"/>
                <a:gd name="connsiteY38" fmla="*/ 216662 h 244094"/>
                <a:gd name="connsiteX39" fmla="*/ 211480 w 337566"/>
                <a:gd name="connsiteY39" fmla="*/ 135941 h 244094"/>
                <a:gd name="connsiteX40" fmla="*/ 169215 w 337566"/>
                <a:gd name="connsiteY40" fmla="*/ 135941 h 244094"/>
                <a:gd name="connsiteX41" fmla="*/ 169215 w 337566"/>
                <a:gd name="connsiteY41" fmla="*/ 216662 h 244094"/>
                <a:gd name="connsiteX42" fmla="*/ 190297 w 337566"/>
                <a:gd name="connsiteY42" fmla="*/ 216662 h 244094"/>
                <a:gd name="connsiteX43" fmla="*/ 30480 w 337566"/>
                <a:gd name="connsiteY43" fmla="*/ 234544 h 244094"/>
                <a:gd name="connsiteX44" fmla="*/ 86309 w 337566"/>
                <a:gd name="connsiteY44" fmla="*/ 234544 h 244094"/>
                <a:gd name="connsiteX45" fmla="*/ 104191 w 337566"/>
                <a:gd name="connsiteY45" fmla="*/ 216662 h 244094"/>
                <a:gd name="connsiteX46" fmla="*/ 126949 w 337566"/>
                <a:gd name="connsiteY46" fmla="*/ 216662 h 244094"/>
                <a:gd name="connsiteX47" fmla="*/ 126949 w 337566"/>
                <a:gd name="connsiteY47" fmla="*/ 135941 h 244094"/>
                <a:gd name="connsiteX48" fmla="*/ 104191 w 337566"/>
                <a:gd name="connsiteY48" fmla="*/ 135890 h 244094"/>
                <a:gd name="connsiteX49" fmla="*/ 104191 w 337566"/>
                <a:gd name="connsiteY49" fmla="*/ 121666 h 244094"/>
                <a:gd name="connsiteX50" fmla="*/ 169215 w 337566"/>
                <a:gd name="connsiteY50" fmla="*/ 105969 h 244094"/>
                <a:gd name="connsiteX51" fmla="*/ 234239 w 337566"/>
                <a:gd name="connsiteY51" fmla="*/ 121666 h 244094"/>
                <a:gd name="connsiteX52" fmla="*/ 234239 w 337566"/>
                <a:gd name="connsiteY52" fmla="*/ 135890 h 244094"/>
                <a:gd name="connsiteX53" fmla="*/ 211480 w 337566"/>
                <a:gd name="connsiteY53" fmla="*/ 135941 h 244094"/>
                <a:gd name="connsiteX54" fmla="*/ 75794 w 337566"/>
                <a:gd name="connsiteY54" fmla="*/ 161493 h 244094"/>
                <a:gd name="connsiteX55" fmla="*/ 75794 w 337566"/>
                <a:gd name="connsiteY55" fmla="*/ 176022 h 244094"/>
                <a:gd name="connsiteX56" fmla="*/ 53086 w 337566"/>
                <a:gd name="connsiteY56" fmla="*/ 161493 h 244094"/>
                <a:gd name="connsiteX57" fmla="*/ 53086 w 337566"/>
                <a:gd name="connsiteY57" fmla="*/ 176022 h 244094"/>
                <a:gd name="connsiteX58" fmla="*/ 98501 w 337566"/>
                <a:gd name="connsiteY58" fmla="*/ 161493 h 244094"/>
                <a:gd name="connsiteX59" fmla="*/ 98501 w 337566"/>
                <a:gd name="connsiteY59" fmla="*/ 176022 h 244094"/>
                <a:gd name="connsiteX60" fmla="*/ 75794 w 337566"/>
                <a:gd name="connsiteY60" fmla="*/ 197307 h 244094"/>
                <a:gd name="connsiteX61" fmla="*/ 75794 w 337566"/>
                <a:gd name="connsiteY61" fmla="*/ 211836 h 244094"/>
                <a:gd name="connsiteX62" fmla="*/ 53086 w 337566"/>
                <a:gd name="connsiteY62" fmla="*/ 197307 h 244094"/>
                <a:gd name="connsiteX63" fmla="*/ 53086 w 337566"/>
                <a:gd name="connsiteY63" fmla="*/ 211836 h 244094"/>
                <a:gd name="connsiteX64" fmla="*/ 148031 w 337566"/>
                <a:gd name="connsiteY64" fmla="*/ 197307 h 244094"/>
                <a:gd name="connsiteX65" fmla="*/ 148031 w 337566"/>
                <a:gd name="connsiteY65" fmla="*/ 216662 h 244094"/>
                <a:gd name="connsiteX66" fmla="*/ 169215 w 337566"/>
                <a:gd name="connsiteY66" fmla="*/ 216662 h 244094"/>
                <a:gd name="connsiteX67" fmla="*/ 169215 w 337566"/>
                <a:gd name="connsiteY67" fmla="*/ 135941 h 244094"/>
                <a:gd name="connsiteX68" fmla="*/ 126949 w 337566"/>
                <a:gd name="connsiteY68" fmla="*/ 135941 h 244094"/>
                <a:gd name="connsiteX69" fmla="*/ 148031 w 337566"/>
                <a:gd name="connsiteY69" fmla="*/ 216662 h 244094"/>
                <a:gd name="connsiteX70" fmla="*/ 126949 w 337566"/>
                <a:gd name="connsiteY70" fmla="*/ 216662 h 244094"/>
                <a:gd name="connsiteX71" fmla="*/ 239928 w 337566"/>
                <a:gd name="connsiteY71" fmla="*/ 161493 h 244094"/>
                <a:gd name="connsiteX72" fmla="*/ 239928 w 337566"/>
                <a:gd name="connsiteY72" fmla="*/ 176022 h 244094"/>
                <a:gd name="connsiteX73" fmla="*/ 262636 w 337566"/>
                <a:gd name="connsiteY73" fmla="*/ 161493 h 244094"/>
                <a:gd name="connsiteX74" fmla="*/ 262636 w 337566"/>
                <a:gd name="connsiteY74" fmla="*/ 176022 h 244094"/>
                <a:gd name="connsiteX75" fmla="*/ 285344 w 337566"/>
                <a:gd name="connsiteY75" fmla="*/ 161493 h 244094"/>
                <a:gd name="connsiteX76" fmla="*/ 285344 w 337566"/>
                <a:gd name="connsiteY76" fmla="*/ 176022 h 244094"/>
                <a:gd name="connsiteX77" fmla="*/ 262636 w 337566"/>
                <a:gd name="connsiteY77" fmla="*/ 197307 h 244094"/>
                <a:gd name="connsiteX78" fmla="*/ 262636 w 337566"/>
                <a:gd name="connsiteY78" fmla="*/ 211836 h 244094"/>
                <a:gd name="connsiteX79" fmla="*/ 285344 w 337566"/>
                <a:gd name="connsiteY79" fmla="*/ 197307 h 244094"/>
                <a:gd name="connsiteX80" fmla="*/ 285344 w 337566"/>
                <a:gd name="connsiteY80" fmla="*/ 211836 h 244094"/>
                <a:gd name="connsiteX81" fmla="*/ 211480 w 337566"/>
                <a:gd name="connsiteY81" fmla="*/ 216662 h 244094"/>
                <a:gd name="connsiteX82" fmla="*/ 234239 w 337566"/>
                <a:gd name="connsiteY82" fmla="*/ 216662 h 244094"/>
                <a:gd name="connsiteX83" fmla="*/ 252324 w 337566"/>
                <a:gd name="connsiteY83" fmla="*/ 234544 h 244094"/>
                <a:gd name="connsiteX84" fmla="*/ 308000 w 337566"/>
                <a:gd name="connsiteY84" fmla="*/ 234544 h 244094"/>
                <a:gd name="connsiteX85" fmla="*/ 105461 w 337566"/>
                <a:gd name="connsiteY85" fmla="*/ 244094 h 244094"/>
                <a:gd name="connsiteX86" fmla="*/ 233070 w 337566"/>
                <a:gd name="connsiteY86" fmla="*/ 244094 h 244094"/>
                <a:gd name="connsiteX87" fmla="*/ 232054 w 337566"/>
                <a:gd name="connsiteY87" fmla="*/ 89357 h 244094"/>
                <a:gd name="connsiteX88" fmla="*/ 106070 w 337566"/>
                <a:gd name="connsiteY88" fmla="*/ 89357 h 24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37566" h="244094">
                  <a:moveTo>
                    <a:pt x="191262" y="9347"/>
                  </a:moveTo>
                  <a:lnTo>
                    <a:pt x="197358" y="0"/>
                  </a:lnTo>
                  <a:lnTo>
                    <a:pt x="169215" y="0"/>
                  </a:lnTo>
                  <a:lnTo>
                    <a:pt x="169215" y="26010"/>
                  </a:lnTo>
                  <a:cubicBezTo>
                    <a:pt x="186385" y="26060"/>
                    <a:pt x="201066" y="32106"/>
                    <a:pt x="213258" y="44196"/>
                  </a:cubicBezTo>
                  <a:cubicBezTo>
                    <a:pt x="213360" y="44298"/>
                    <a:pt x="213411" y="44348"/>
                    <a:pt x="213512" y="44450"/>
                  </a:cubicBezTo>
                  <a:cubicBezTo>
                    <a:pt x="213665" y="44602"/>
                    <a:pt x="213868" y="44806"/>
                    <a:pt x="214020" y="44958"/>
                  </a:cubicBezTo>
                  <a:cubicBezTo>
                    <a:pt x="226009" y="57201"/>
                    <a:pt x="232004" y="71882"/>
                    <a:pt x="232054" y="89002"/>
                  </a:cubicBezTo>
                  <a:cubicBezTo>
                    <a:pt x="232054" y="89154"/>
                    <a:pt x="232054" y="89256"/>
                    <a:pt x="232054" y="89408"/>
                  </a:cubicBezTo>
                  <a:lnTo>
                    <a:pt x="263500" y="89408"/>
                  </a:lnTo>
                  <a:lnTo>
                    <a:pt x="263500" y="101956"/>
                  </a:lnTo>
                  <a:lnTo>
                    <a:pt x="256489" y="109068"/>
                  </a:lnTo>
                  <a:lnTo>
                    <a:pt x="256489" y="135941"/>
                  </a:lnTo>
                  <a:lnTo>
                    <a:pt x="320497" y="135941"/>
                  </a:lnTo>
                  <a:lnTo>
                    <a:pt x="320497" y="148488"/>
                  </a:lnTo>
                  <a:lnTo>
                    <a:pt x="307950" y="160985"/>
                  </a:lnTo>
                  <a:lnTo>
                    <a:pt x="307950" y="234645"/>
                  </a:lnTo>
                  <a:lnTo>
                    <a:pt x="337566" y="234645"/>
                  </a:lnTo>
                  <a:moveTo>
                    <a:pt x="0" y="234544"/>
                  </a:moveTo>
                  <a:lnTo>
                    <a:pt x="30480" y="234544"/>
                  </a:lnTo>
                  <a:lnTo>
                    <a:pt x="30480" y="160884"/>
                  </a:lnTo>
                  <a:lnTo>
                    <a:pt x="17932" y="148387"/>
                  </a:lnTo>
                  <a:lnTo>
                    <a:pt x="17932" y="135839"/>
                  </a:lnTo>
                  <a:lnTo>
                    <a:pt x="82042" y="135839"/>
                  </a:lnTo>
                  <a:lnTo>
                    <a:pt x="82042" y="108966"/>
                  </a:lnTo>
                  <a:lnTo>
                    <a:pt x="74879" y="101854"/>
                  </a:lnTo>
                  <a:lnTo>
                    <a:pt x="74879" y="89306"/>
                  </a:lnTo>
                  <a:lnTo>
                    <a:pt x="106020" y="89306"/>
                  </a:lnTo>
                  <a:cubicBezTo>
                    <a:pt x="106020" y="89154"/>
                    <a:pt x="106020" y="89052"/>
                    <a:pt x="106020" y="88900"/>
                  </a:cubicBezTo>
                  <a:cubicBezTo>
                    <a:pt x="106020" y="71526"/>
                    <a:pt x="112166" y="56693"/>
                    <a:pt x="124460" y="44348"/>
                  </a:cubicBezTo>
                  <a:cubicBezTo>
                    <a:pt x="136804" y="32055"/>
                    <a:pt x="151689" y="25908"/>
                    <a:pt x="169062" y="25908"/>
                  </a:cubicBezTo>
                  <a:cubicBezTo>
                    <a:pt x="169113" y="25908"/>
                    <a:pt x="169164" y="25908"/>
                    <a:pt x="169215" y="25908"/>
                  </a:cubicBezTo>
                  <a:moveTo>
                    <a:pt x="148031" y="161493"/>
                  </a:moveTo>
                  <a:lnTo>
                    <a:pt x="148031" y="176022"/>
                  </a:lnTo>
                  <a:moveTo>
                    <a:pt x="190297" y="161493"/>
                  </a:moveTo>
                  <a:lnTo>
                    <a:pt x="190297" y="176022"/>
                  </a:lnTo>
                  <a:moveTo>
                    <a:pt x="190297" y="197358"/>
                  </a:moveTo>
                  <a:lnTo>
                    <a:pt x="190297" y="216662"/>
                  </a:lnTo>
                  <a:lnTo>
                    <a:pt x="211480" y="216662"/>
                  </a:lnTo>
                  <a:lnTo>
                    <a:pt x="211480" y="135941"/>
                  </a:lnTo>
                  <a:lnTo>
                    <a:pt x="169215" y="135941"/>
                  </a:lnTo>
                  <a:lnTo>
                    <a:pt x="169215" y="216662"/>
                  </a:lnTo>
                  <a:lnTo>
                    <a:pt x="190297" y="216662"/>
                  </a:lnTo>
                  <a:moveTo>
                    <a:pt x="30480" y="234544"/>
                  </a:moveTo>
                  <a:lnTo>
                    <a:pt x="86309" y="234544"/>
                  </a:lnTo>
                  <a:lnTo>
                    <a:pt x="104191" y="216662"/>
                  </a:lnTo>
                  <a:lnTo>
                    <a:pt x="126949" y="216662"/>
                  </a:lnTo>
                  <a:lnTo>
                    <a:pt x="126949" y="135941"/>
                  </a:lnTo>
                  <a:lnTo>
                    <a:pt x="104191" y="135890"/>
                  </a:lnTo>
                  <a:lnTo>
                    <a:pt x="104191" y="121666"/>
                  </a:lnTo>
                  <a:lnTo>
                    <a:pt x="169215" y="105969"/>
                  </a:lnTo>
                  <a:lnTo>
                    <a:pt x="234239" y="121666"/>
                  </a:lnTo>
                  <a:lnTo>
                    <a:pt x="234239" y="135890"/>
                  </a:lnTo>
                  <a:lnTo>
                    <a:pt x="211480" y="135941"/>
                  </a:lnTo>
                  <a:moveTo>
                    <a:pt x="75794" y="161493"/>
                  </a:moveTo>
                  <a:lnTo>
                    <a:pt x="75794" y="176022"/>
                  </a:lnTo>
                  <a:moveTo>
                    <a:pt x="53086" y="161493"/>
                  </a:moveTo>
                  <a:lnTo>
                    <a:pt x="53086" y="176022"/>
                  </a:lnTo>
                  <a:moveTo>
                    <a:pt x="98501" y="161493"/>
                  </a:moveTo>
                  <a:lnTo>
                    <a:pt x="98501" y="176022"/>
                  </a:lnTo>
                  <a:moveTo>
                    <a:pt x="75794" y="197307"/>
                  </a:moveTo>
                  <a:lnTo>
                    <a:pt x="75794" y="211836"/>
                  </a:lnTo>
                  <a:moveTo>
                    <a:pt x="53086" y="197307"/>
                  </a:moveTo>
                  <a:lnTo>
                    <a:pt x="53086" y="211836"/>
                  </a:lnTo>
                  <a:moveTo>
                    <a:pt x="148031" y="197307"/>
                  </a:moveTo>
                  <a:lnTo>
                    <a:pt x="148031" y="216662"/>
                  </a:lnTo>
                  <a:lnTo>
                    <a:pt x="169215" y="216662"/>
                  </a:lnTo>
                  <a:moveTo>
                    <a:pt x="169215" y="135941"/>
                  </a:moveTo>
                  <a:lnTo>
                    <a:pt x="126949" y="135941"/>
                  </a:lnTo>
                  <a:moveTo>
                    <a:pt x="148031" y="216662"/>
                  </a:moveTo>
                  <a:lnTo>
                    <a:pt x="126949" y="216662"/>
                  </a:lnTo>
                  <a:moveTo>
                    <a:pt x="239928" y="161493"/>
                  </a:moveTo>
                  <a:lnTo>
                    <a:pt x="239928" y="176022"/>
                  </a:lnTo>
                  <a:moveTo>
                    <a:pt x="262636" y="161493"/>
                  </a:moveTo>
                  <a:lnTo>
                    <a:pt x="262636" y="176022"/>
                  </a:lnTo>
                  <a:moveTo>
                    <a:pt x="285344" y="161493"/>
                  </a:moveTo>
                  <a:lnTo>
                    <a:pt x="285344" y="176022"/>
                  </a:lnTo>
                  <a:moveTo>
                    <a:pt x="262636" y="197307"/>
                  </a:moveTo>
                  <a:lnTo>
                    <a:pt x="262636" y="211836"/>
                  </a:lnTo>
                  <a:moveTo>
                    <a:pt x="285344" y="197307"/>
                  </a:moveTo>
                  <a:lnTo>
                    <a:pt x="285344" y="211836"/>
                  </a:lnTo>
                  <a:moveTo>
                    <a:pt x="211480" y="216662"/>
                  </a:moveTo>
                  <a:lnTo>
                    <a:pt x="234239" y="216662"/>
                  </a:lnTo>
                  <a:lnTo>
                    <a:pt x="252324" y="234544"/>
                  </a:lnTo>
                  <a:lnTo>
                    <a:pt x="308000" y="234544"/>
                  </a:lnTo>
                  <a:moveTo>
                    <a:pt x="105461" y="244094"/>
                  </a:moveTo>
                  <a:lnTo>
                    <a:pt x="233070" y="244094"/>
                  </a:lnTo>
                  <a:moveTo>
                    <a:pt x="232054" y="89357"/>
                  </a:moveTo>
                  <a:lnTo>
                    <a:pt x="106070" y="89357"/>
                  </a:lnTo>
                </a:path>
              </a:pathLst>
            </a:custGeom>
            <a:noFill/>
            <a:ln w="5080" cap="rnd">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nvGrpSpPr>
            <p:cNvPr id="33" name="Graphic 169">
              <a:extLst>
                <a:ext uri="{FF2B5EF4-FFF2-40B4-BE49-F238E27FC236}">
                  <a16:creationId xmlns:a16="http://schemas.microsoft.com/office/drawing/2014/main" id="{DE6227AF-5AB3-DA85-4125-8C2D3B755987}"/>
                </a:ext>
              </a:extLst>
            </p:cNvPr>
            <p:cNvGrpSpPr/>
            <p:nvPr/>
          </p:nvGrpSpPr>
          <p:grpSpPr>
            <a:xfrm>
              <a:off x="6401248" y="1679383"/>
              <a:ext cx="250392" cy="245008"/>
              <a:chOff x="-482418" y="1026150"/>
              <a:chExt cx="250392" cy="245008"/>
            </a:xfrm>
            <a:noFill/>
          </p:grpSpPr>
          <p:sp>
            <p:nvSpPr>
              <p:cNvPr id="34" name="Freeform: Shape 704">
                <a:extLst>
                  <a:ext uri="{FF2B5EF4-FFF2-40B4-BE49-F238E27FC236}">
                    <a16:creationId xmlns:a16="http://schemas.microsoft.com/office/drawing/2014/main" id="{3EAD30BB-DC1A-3325-F367-04CC31175516}"/>
                  </a:ext>
                </a:extLst>
              </p:cNvPr>
              <p:cNvSpPr/>
              <p:nvPr/>
            </p:nvSpPr>
            <p:spPr>
              <a:xfrm>
                <a:off x="-382291" y="1026150"/>
                <a:ext cx="50088" cy="50088"/>
              </a:xfrm>
              <a:custGeom>
                <a:avLst/>
                <a:gdLst>
                  <a:gd name="connsiteX0" fmla="*/ -713 w 50088"/>
                  <a:gd name="connsiteY0" fmla="*/ 24843 h 50088"/>
                  <a:gd name="connsiteX1" fmla="*/ 24331 w 50088"/>
                  <a:gd name="connsiteY1" fmla="*/ -201 h 50088"/>
                  <a:gd name="connsiteX2" fmla="*/ 49376 w 50088"/>
                  <a:gd name="connsiteY2" fmla="*/ 24843 h 50088"/>
                  <a:gd name="connsiteX3" fmla="*/ 24331 w 50088"/>
                  <a:gd name="connsiteY3" fmla="*/ 49888 h 50088"/>
                  <a:gd name="connsiteX4" fmla="*/ -713 w 50088"/>
                  <a:gd name="connsiteY4" fmla="*/ 24843 h 5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88" h="50088">
                    <a:moveTo>
                      <a:pt x="-713" y="24843"/>
                    </a:moveTo>
                    <a:cubicBezTo>
                      <a:pt x="-713" y="11026"/>
                      <a:pt x="10514" y="-201"/>
                      <a:pt x="24331" y="-201"/>
                    </a:cubicBezTo>
                    <a:cubicBezTo>
                      <a:pt x="38149" y="-201"/>
                      <a:pt x="49376" y="11026"/>
                      <a:pt x="49376" y="24843"/>
                    </a:cubicBezTo>
                    <a:cubicBezTo>
                      <a:pt x="49376" y="38661"/>
                      <a:pt x="38149" y="49888"/>
                      <a:pt x="24331" y="49888"/>
                    </a:cubicBezTo>
                    <a:cubicBezTo>
                      <a:pt x="10514" y="49888"/>
                      <a:pt x="-713" y="38712"/>
                      <a:pt x="-713" y="24843"/>
                    </a:cubicBezTo>
                    <a:close/>
                  </a:path>
                </a:pathLst>
              </a:custGeom>
              <a:noFill/>
              <a:ln w="5080" cap="flat">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35" name="Freeform: Shape 705">
                <a:extLst>
                  <a:ext uri="{FF2B5EF4-FFF2-40B4-BE49-F238E27FC236}">
                    <a16:creationId xmlns:a16="http://schemas.microsoft.com/office/drawing/2014/main" id="{DE1ED615-6FAC-D08F-D970-E3DFE5757642}"/>
                  </a:ext>
                </a:extLst>
              </p:cNvPr>
              <p:cNvSpPr/>
              <p:nvPr/>
            </p:nvSpPr>
            <p:spPr>
              <a:xfrm>
                <a:off x="-382291" y="1123636"/>
                <a:ext cx="50088" cy="50088"/>
              </a:xfrm>
              <a:custGeom>
                <a:avLst/>
                <a:gdLst>
                  <a:gd name="connsiteX0" fmla="*/ -713 w 50088"/>
                  <a:gd name="connsiteY0" fmla="*/ 24843 h 50088"/>
                  <a:gd name="connsiteX1" fmla="*/ 24331 w 50088"/>
                  <a:gd name="connsiteY1" fmla="*/ -201 h 50088"/>
                  <a:gd name="connsiteX2" fmla="*/ 49376 w 50088"/>
                  <a:gd name="connsiteY2" fmla="*/ 24843 h 50088"/>
                  <a:gd name="connsiteX3" fmla="*/ 24331 w 50088"/>
                  <a:gd name="connsiteY3" fmla="*/ 49888 h 50088"/>
                  <a:gd name="connsiteX4" fmla="*/ -713 w 50088"/>
                  <a:gd name="connsiteY4" fmla="*/ 24843 h 5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88" h="50088">
                    <a:moveTo>
                      <a:pt x="-713" y="24843"/>
                    </a:moveTo>
                    <a:cubicBezTo>
                      <a:pt x="-713" y="11026"/>
                      <a:pt x="10514" y="-201"/>
                      <a:pt x="24331" y="-201"/>
                    </a:cubicBezTo>
                    <a:cubicBezTo>
                      <a:pt x="38149" y="-201"/>
                      <a:pt x="49376" y="11026"/>
                      <a:pt x="49376" y="24843"/>
                    </a:cubicBezTo>
                    <a:cubicBezTo>
                      <a:pt x="49376" y="38661"/>
                      <a:pt x="38149" y="49888"/>
                      <a:pt x="24331" y="49888"/>
                    </a:cubicBezTo>
                    <a:cubicBezTo>
                      <a:pt x="10514" y="49888"/>
                      <a:pt x="-713" y="38661"/>
                      <a:pt x="-713" y="24843"/>
                    </a:cubicBezTo>
                    <a:close/>
                  </a:path>
                </a:pathLst>
              </a:custGeom>
              <a:noFill/>
              <a:ln w="5080" cap="flat">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36" name="Freeform: Shape 706">
                <a:extLst>
                  <a:ext uri="{FF2B5EF4-FFF2-40B4-BE49-F238E27FC236}">
                    <a16:creationId xmlns:a16="http://schemas.microsoft.com/office/drawing/2014/main" id="{1C2C5960-0F7B-435F-C23F-2D0C6E46A9C0}"/>
                  </a:ext>
                </a:extLst>
              </p:cNvPr>
              <p:cNvSpPr/>
              <p:nvPr/>
            </p:nvSpPr>
            <p:spPr>
              <a:xfrm>
                <a:off x="-382291" y="1222391"/>
                <a:ext cx="50088" cy="48767"/>
              </a:xfrm>
              <a:custGeom>
                <a:avLst/>
                <a:gdLst>
                  <a:gd name="connsiteX0" fmla="*/ -713 w 50088"/>
                  <a:gd name="connsiteY0" fmla="*/ 24183 h 48767"/>
                  <a:gd name="connsiteX1" fmla="*/ 24331 w 50088"/>
                  <a:gd name="connsiteY1" fmla="*/ -201 h 48767"/>
                  <a:gd name="connsiteX2" fmla="*/ 49376 w 50088"/>
                  <a:gd name="connsiteY2" fmla="*/ 24183 h 48767"/>
                  <a:gd name="connsiteX3" fmla="*/ 24331 w 50088"/>
                  <a:gd name="connsiteY3" fmla="*/ 48567 h 48767"/>
                  <a:gd name="connsiteX4" fmla="*/ -713 w 50088"/>
                  <a:gd name="connsiteY4" fmla="*/ 24183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88" h="48767">
                    <a:moveTo>
                      <a:pt x="-713" y="24183"/>
                    </a:moveTo>
                    <a:cubicBezTo>
                      <a:pt x="-713" y="10721"/>
                      <a:pt x="10514" y="-201"/>
                      <a:pt x="24331" y="-201"/>
                    </a:cubicBezTo>
                    <a:cubicBezTo>
                      <a:pt x="38149" y="-201"/>
                      <a:pt x="49376" y="10721"/>
                      <a:pt x="49376" y="24183"/>
                    </a:cubicBezTo>
                    <a:cubicBezTo>
                      <a:pt x="49376" y="37645"/>
                      <a:pt x="38149" y="48567"/>
                      <a:pt x="24331" y="48567"/>
                    </a:cubicBezTo>
                    <a:cubicBezTo>
                      <a:pt x="10514" y="48567"/>
                      <a:pt x="-713" y="37645"/>
                      <a:pt x="-713" y="24183"/>
                    </a:cubicBezTo>
                    <a:close/>
                  </a:path>
                </a:pathLst>
              </a:custGeom>
              <a:noFill/>
              <a:ln w="5080" cap="flat">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37" name="Freeform: Shape 707">
                <a:extLst>
                  <a:ext uri="{FF2B5EF4-FFF2-40B4-BE49-F238E27FC236}">
                    <a16:creationId xmlns:a16="http://schemas.microsoft.com/office/drawing/2014/main" id="{A9D80899-862E-9DA5-042A-5E4F04CEFB22}"/>
                  </a:ext>
                </a:extLst>
              </p:cNvPr>
              <p:cNvSpPr/>
              <p:nvPr/>
            </p:nvSpPr>
            <p:spPr>
              <a:xfrm>
                <a:off x="-482418" y="1074868"/>
                <a:ext cx="50088" cy="48768"/>
              </a:xfrm>
              <a:custGeom>
                <a:avLst/>
                <a:gdLst>
                  <a:gd name="connsiteX0" fmla="*/ -713 w 50088"/>
                  <a:gd name="connsiteY0" fmla="*/ 24183 h 48768"/>
                  <a:gd name="connsiteX1" fmla="*/ 24332 w 50088"/>
                  <a:gd name="connsiteY1" fmla="*/ -201 h 48768"/>
                  <a:gd name="connsiteX2" fmla="*/ 49376 w 50088"/>
                  <a:gd name="connsiteY2" fmla="*/ 24183 h 48768"/>
                  <a:gd name="connsiteX3" fmla="*/ 24332 w 50088"/>
                  <a:gd name="connsiteY3" fmla="*/ 48567 h 48768"/>
                  <a:gd name="connsiteX4" fmla="*/ -713 w 50088"/>
                  <a:gd name="connsiteY4" fmla="*/ 24183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88" h="48768">
                    <a:moveTo>
                      <a:pt x="-713" y="24183"/>
                    </a:moveTo>
                    <a:cubicBezTo>
                      <a:pt x="-713" y="10721"/>
                      <a:pt x="10514" y="-201"/>
                      <a:pt x="24332" y="-201"/>
                    </a:cubicBezTo>
                    <a:cubicBezTo>
                      <a:pt x="38149" y="-201"/>
                      <a:pt x="49376" y="10721"/>
                      <a:pt x="49376" y="24183"/>
                    </a:cubicBezTo>
                    <a:cubicBezTo>
                      <a:pt x="49376" y="37645"/>
                      <a:pt x="38149" y="48567"/>
                      <a:pt x="24332" y="48567"/>
                    </a:cubicBezTo>
                    <a:cubicBezTo>
                      <a:pt x="10463" y="48567"/>
                      <a:pt x="-713" y="37645"/>
                      <a:pt x="-713" y="24183"/>
                    </a:cubicBezTo>
                    <a:close/>
                  </a:path>
                </a:pathLst>
              </a:custGeom>
              <a:noFill/>
              <a:ln w="5080" cap="flat">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42" name="Freeform: Shape 708">
                <a:extLst>
                  <a:ext uri="{FF2B5EF4-FFF2-40B4-BE49-F238E27FC236}">
                    <a16:creationId xmlns:a16="http://schemas.microsoft.com/office/drawing/2014/main" id="{B6BF69A1-25C1-A636-105C-B2920BB38A4F}"/>
                  </a:ext>
                </a:extLst>
              </p:cNvPr>
              <p:cNvSpPr/>
              <p:nvPr/>
            </p:nvSpPr>
            <p:spPr>
              <a:xfrm>
                <a:off x="-482418" y="1173673"/>
                <a:ext cx="50088" cy="50088"/>
              </a:xfrm>
              <a:custGeom>
                <a:avLst/>
                <a:gdLst>
                  <a:gd name="connsiteX0" fmla="*/ -713 w 50088"/>
                  <a:gd name="connsiteY0" fmla="*/ 24844 h 50088"/>
                  <a:gd name="connsiteX1" fmla="*/ 24332 w 50088"/>
                  <a:gd name="connsiteY1" fmla="*/ -201 h 50088"/>
                  <a:gd name="connsiteX2" fmla="*/ 49376 w 50088"/>
                  <a:gd name="connsiteY2" fmla="*/ 24844 h 50088"/>
                  <a:gd name="connsiteX3" fmla="*/ 24332 w 50088"/>
                  <a:gd name="connsiteY3" fmla="*/ 49888 h 50088"/>
                  <a:gd name="connsiteX4" fmla="*/ -713 w 50088"/>
                  <a:gd name="connsiteY4" fmla="*/ 24844 h 5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88" h="50088">
                    <a:moveTo>
                      <a:pt x="-713" y="24844"/>
                    </a:moveTo>
                    <a:cubicBezTo>
                      <a:pt x="-713" y="11026"/>
                      <a:pt x="10514" y="-201"/>
                      <a:pt x="24332" y="-201"/>
                    </a:cubicBezTo>
                    <a:cubicBezTo>
                      <a:pt x="38149" y="-201"/>
                      <a:pt x="49376" y="11026"/>
                      <a:pt x="49376" y="24844"/>
                    </a:cubicBezTo>
                    <a:cubicBezTo>
                      <a:pt x="49376" y="38661"/>
                      <a:pt x="38149" y="49888"/>
                      <a:pt x="24332" y="49888"/>
                    </a:cubicBezTo>
                    <a:cubicBezTo>
                      <a:pt x="10463" y="49888"/>
                      <a:pt x="-713" y="38712"/>
                      <a:pt x="-713" y="24844"/>
                    </a:cubicBezTo>
                    <a:close/>
                  </a:path>
                </a:pathLst>
              </a:custGeom>
              <a:noFill/>
              <a:ln w="5080" cap="flat">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43" name="Freeform: Shape 709">
                <a:extLst>
                  <a:ext uri="{FF2B5EF4-FFF2-40B4-BE49-F238E27FC236}">
                    <a16:creationId xmlns:a16="http://schemas.microsoft.com/office/drawing/2014/main" id="{AB4B0753-70C7-1ED2-DDEB-FAC8894BC851}"/>
                  </a:ext>
                </a:extLst>
              </p:cNvPr>
              <p:cNvSpPr/>
              <p:nvPr/>
            </p:nvSpPr>
            <p:spPr>
              <a:xfrm>
                <a:off x="-440508" y="1051906"/>
                <a:ext cx="58166" cy="30429"/>
              </a:xfrm>
              <a:custGeom>
                <a:avLst/>
                <a:gdLst>
                  <a:gd name="connsiteX0" fmla="*/ -713 w 58166"/>
                  <a:gd name="connsiteY0" fmla="*/ 30228 h 30429"/>
                  <a:gd name="connsiteX1" fmla="*/ 57453 w 58166"/>
                  <a:gd name="connsiteY1" fmla="*/ -201 h 30429"/>
                </a:gdLst>
                <a:ahLst/>
                <a:cxnLst>
                  <a:cxn ang="0">
                    <a:pos x="connsiteX0" y="connsiteY0"/>
                  </a:cxn>
                  <a:cxn ang="0">
                    <a:pos x="connsiteX1" y="connsiteY1"/>
                  </a:cxn>
                </a:cxnLst>
                <a:rect l="l" t="t" r="r" b="b"/>
                <a:pathLst>
                  <a:path w="58166" h="30429">
                    <a:moveTo>
                      <a:pt x="-713" y="30228"/>
                    </a:moveTo>
                    <a:lnTo>
                      <a:pt x="57453" y="-201"/>
                    </a:lnTo>
                  </a:path>
                </a:pathLst>
              </a:custGeom>
              <a:noFill/>
              <a:ln w="5080" cap="flat">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44" name="Freeform: Shape 710">
                <a:extLst>
                  <a:ext uri="{FF2B5EF4-FFF2-40B4-BE49-F238E27FC236}">
                    <a16:creationId xmlns:a16="http://schemas.microsoft.com/office/drawing/2014/main" id="{240DC395-D5F3-5BC1-28F8-EDB42EE865F1}"/>
                  </a:ext>
                </a:extLst>
              </p:cNvPr>
              <p:cNvSpPr/>
              <p:nvPr/>
            </p:nvSpPr>
            <p:spPr>
              <a:xfrm>
                <a:off x="-432381" y="1099251"/>
                <a:ext cx="58166" cy="32054"/>
              </a:xfrm>
              <a:custGeom>
                <a:avLst/>
                <a:gdLst>
                  <a:gd name="connsiteX0" fmla="*/ -713 w 58166"/>
                  <a:gd name="connsiteY0" fmla="*/ -201 h 32054"/>
                  <a:gd name="connsiteX1" fmla="*/ 57453 w 58166"/>
                  <a:gd name="connsiteY1" fmla="*/ 31854 h 32054"/>
                </a:gdLst>
                <a:ahLst/>
                <a:cxnLst>
                  <a:cxn ang="0">
                    <a:pos x="connsiteX0" y="connsiteY0"/>
                  </a:cxn>
                  <a:cxn ang="0">
                    <a:pos x="connsiteX1" y="connsiteY1"/>
                  </a:cxn>
                </a:cxnLst>
                <a:rect l="l" t="t" r="r" b="b"/>
                <a:pathLst>
                  <a:path w="58166" h="32054">
                    <a:moveTo>
                      <a:pt x="-713" y="-201"/>
                    </a:moveTo>
                    <a:lnTo>
                      <a:pt x="57453" y="31854"/>
                    </a:lnTo>
                  </a:path>
                </a:pathLst>
              </a:custGeom>
              <a:noFill/>
              <a:ln w="5080" cap="flat">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45" name="Freeform: Shape 711">
                <a:extLst>
                  <a:ext uri="{FF2B5EF4-FFF2-40B4-BE49-F238E27FC236}">
                    <a16:creationId xmlns:a16="http://schemas.microsoft.com/office/drawing/2014/main" id="{EE5C9D26-9EBE-C375-2F69-CB0EEE217753}"/>
                  </a:ext>
                </a:extLst>
              </p:cNvPr>
              <p:cNvSpPr/>
              <p:nvPr/>
            </p:nvSpPr>
            <p:spPr>
              <a:xfrm>
                <a:off x="-440508" y="1116879"/>
                <a:ext cx="65430" cy="112064"/>
              </a:xfrm>
              <a:custGeom>
                <a:avLst/>
                <a:gdLst>
                  <a:gd name="connsiteX0" fmla="*/ -713 w 65430"/>
                  <a:gd name="connsiteY0" fmla="*/ -201 h 112064"/>
                  <a:gd name="connsiteX1" fmla="*/ 64717 w 65430"/>
                  <a:gd name="connsiteY1" fmla="*/ 111864 h 112064"/>
                </a:gdLst>
                <a:ahLst/>
                <a:cxnLst>
                  <a:cxn ang="0">
                    <a:pos x="connsiteX0" y="connsiteY0"/>
                  </a:cxn>
                  <a:cxn ang="0">
                    <a:pos x="connsiteX1" y="connsiteY1"/>
                  </a:cxn>
                </a:cxnLst>
                <a:rect l="l" t="t" r="r" b="b"/>
                <a:pathLst>
                  <a:path w="65430" h="112064">
                    <a:moveTo>
                      <a:pt x="-713" y="-201"/>
                    </a:moveTo>
                    <a:lnTo>
                      <a:pt x="64717" y="111864"/>
                    </a:lnTo>
                  </a:path>
                </a:pathLst>
              </a:custGeom>
              <a:noFill/>
              <a:ln w="5080" cap="flat">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46" name="Freeform: Shape 712">
                <a:extLst>
                  <a:ext uri="{FF2B5EF4-FFF2-40B4-BE49-F238E27FC236}">
                    <a16:creationId xmlns:a16="http://schemas.microsoft.com/office/drawing/2014/main" id="{02D27F74-F033-50AA-BF3A-AAB4667DE03C}"/>
                  </a:ext>
                </a:extLst>
              </p:cNvPr>
              <p:cNvSpPr/>
              <p:nvPr/>
            </p:nvSpPr>
            <p:spPr>
              <a:xfrm>
                <a:off x="-440508" y="1215634"/>
                <a:ext cx="58166" cy="30429"/>
              </a:xfrm>
              <a:custGeom>
                <a:avLst/>
                <a:gdLst>
                  <a:gd name="connsiteX0" fmla="*/ -713 w 58166"/>
                  <a:gd name="connsiteY0" fmla="*/ -201 h 30429"/>
                  <a:gd name="connsiteX1" fmla="*/ 57453 w 58166"/>
                  <a:gd name="connsiteY1" fmla="*/ 30228 h 30429"/>
                </a:gdLst>
                <a:ahLst/>
                <a:cxnLst>
                  <a:cxn ang="0">
                    <a:pos x="connsiteX0" y="connsiteY0"/>
                  </a:cxn>
                  <a:cxn ang="0">
                    <a:pos x="connsiteX1" y="connsiteY1"/>
                  </a:cxn>
                </a:cxnLst>
                <a:rect l="l" t="t" r="r" b="b"/>
                <a:pathLst>
                  <a:path w="58166" h="30429">
                    <a:moveTo>
                      <a:pt x="-713" y="-201"/>
                    </a:moveTo>
                    <a:lnTo>
                      <a:pt x="57453" y="30228"/>
                    </a:lnTo>
                  </a:path>
                </a:pathLst>
              </a:custGeom>
              <a:noFill/>
              <a:ln w="5080" cap="flat">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47" name="Freeform: Shape 713">
                <a:extLst>
                  <a:ext uri="{FF2B5EF4-FFF2-40B4-BE49-F238E27FC236}">
                    <a16:creationId xmlns:a16="http://schemas.microsoft.com/office/drawing/2014/main" id="{65EDA4FE-DAD4-76EB-BC7D-4B6B89EB0E5F}"/>
                  </a:ext>
                </a:extLst>
              </p:cNvPr>
              <p:cNvSpPr/>
              <p:nvPr/>
            </p:nvSpPr>
            <p:spPr>
              <a:xfrm>
                <a:off x="-432381" y="1166917"/>
                <a:ext cx="58166" cy="32054"/>
              </a:xfrm>
              <a:custGeom>
                <a:avLst/>
                <a:gdLst>
                  <a:gd name="connsiteX0" fmla="*/ -713 w 58166"/>
                  <a:gd name="connsiteY0" fmla="*/ 31854 h 32054"/>
                  <a:gd name="connsiteX1" fmla="*/ 57453 w 58166"/>
                  <a:gd name="connsiteY1" fmla="*/ -201 h 32054"/>
                </a:gdLst>
                <a:ahLst/>
                <a:cxnLst>
                  <a:cxn ang="0">
                    <a:pos x="connsiteX0" y="connsiteY0"/>
                  </a:cxn>
                  <a:cxn ang="0">
                    <a:pos x="connsiteX1" y="connsiteY1"/>
                  </a:cxn>
                </a:cxnLst>
                <a:rect l="l" t="t" r="r" b="b"/>
                <a:pathLst>
                  <a:path w="58166" h="32054">
                    <a:moveTo>
                      <a:pt x="-713" y="31854"/>
                    </a:moveTo>
                    <a:lnTo>
                      <a:pt x="57453" y="-201"/>
                    </a:lnTo>
                  </a:path>
                </a:pathLst>
              </a:custGeom>
              <a:noFill/>
              <a:ln w="5080" cap="flat">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48" name="Freeform: Shape 714">
                <a:extLst>
                  <a:ext uri="{FF2B5EF4-FFF2-40B4-BE49-F238E27FC236}">
                    <a16:creationId xmlns:a16="http://schemas.microsoft.com/office/drawing/2014/main" id="{44EABEF2-006B-FA2C-287F-623CFAC2C871}"/>
                  </a:ext>
                </a:extLst>
              </p:cNvPr>
              <p:cNvSpPr/>
              <p:nvPr/>
            </p:nvSpPr>
            <p:spPr>
              <a:xfrm>
                <a:off x="-440508" y="1066790"/>
                <a:ext cx="65430" cy="112064"/>
              </a:xfrm>
              <a:custGeom>
                <a:avLst/>
                <a:gdLst>
                  <a:gd name="connsiteX0" fmla="*/ -713 w 65430"/>
                  <a:gd name="connsiteY0" fmla="*/ 111864 h 112064"/>
                  <a:gd name="connsiteX1" fmla="*/ 64717 w 65430"/>
                  <a:gd name="connsiteY1" fmla="*/ -201 h 112064"/>
                </a:gdLst>
                <a:ahLst/>
                <a:cxnLst>
                  <a:cxn ang="0">
                    <a:pos x="connsiteX0" y="connsiteY0"/>
                  </a:cxn>
                  <a:cxn ang="0">
                    <a:pos x="connsiteX1" y="connsiteY1"/>
                  </a:cxn>
                </a:cxnLst>
                <a:rect l="l" t="t" r="r" b="b"/>
                <a:pathLst>
                  <a:path w="65430" h="112064">
                    <a:moveTo>
                      <a:pt x="-713" y="111864"/>
                    </a:moveTo>
                    <a:lnTo>
                      <a:pt x="64717" y="-201"/>
                    </a:lnTo>
                  </a:path>
                </a:pathLst>
              </a:custGeom>
              <a:noFill/>
              <a:ln w="5080" cap="flat">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49" name="Freeform: Shape 715">
                <a:extLst>
                  <a:ext uri="{FF2B5EF4-FFF2-40B4-BE49-F238E27FC236}">
                    <a16:creationId xmlns:a16="http://schemas.microsoft.com/office/drawing/2014/main" id="{6F7F9AF5-BF43-964D-58DB-671D73E44994}"/>
                  </a:ext>
                </a:extLst>
              </p:cNvPr>
              <p:cNvSpPr/>
              <p:nvPr/>
            </p:nvSpPr>
            <p:spPr>
              <a:xfrm>
                <a:off x="-338959" y="1069483"/>
                <a:ext cx="65430" cy="62483"/>
              </a:xfrm>
              <a:custGeom>
                <a:avLst/>
                <a:gdLst>
                  <a:gd name="connsiteX0" fmla="*/ 64717 w 65430"/>
                  <a:gd name="connsiteY0" fmla="*/ 62283 h 62483"/>
                  <a:gd name="connsiteX1" fmla="*/ -713 w 65430"/>
                  <a:gd name="connsiteY1" fmla="*/ -201 h 62483"/>
                </a:gdLst>
                <a:ahLst/>
                <a:cxnLst>
                  <a:cxn ang="0">
                    <a:pos x="connsiteX0" y="connsiteY0"/>
                  </a:cxn>
                  <a:cxn ang="0">
                    <a:pos x="connsiteX1" y="connsiteY1"/>
                  </a:cxn>
                </a:cxnLst>
                <a:rect l="l" t="t" r="r" b="b"/>
                <a:pathLst>
                  <a:path w="65430" h="62483">
                    <a:moveTo>
                      <a:pt x="64717" y="62283"/>
                    </a:moveTo>
                    <a:lnTo>
                      <a:pt x="-713" y="-201"/>
                    </a:lnTo>
                  </a:path>
                </a:pathLst>
              </a:custGeom>
              <a:noFill/>
              <a:ln w="5080" cap="flat">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50" name="Freeform: Shape 716">
                <a:extLst>
                  <a:ext uri="{FF2B5EF4-FFF2-40B4-BE49-F238E27FC236}">
                    <a16:creationId xmlns:a16="http://schemas.microsoft.com/office/drawing/2014/main" id="{6975A74E-6F3C-2B26-7ED3-88BCDA91839E}"/>
                  </a:ext>
                </a:extLst>
              </p:cNvPr>
              <p:cNvSpPr/>
              <p:nvPr/>
            </p:nvSpPr>
            <p:spPr>
              <a:xfrm>
                <a:off x="-332203" y="1149340"/>
                <a:ext cx="50901" cy="5080"/>
              </a:xfrm>
              <a:custGeom>
                <a:avLst/>
                <a:gdLst>
                  <a:gd name="connsiteX0" fmla="*/ -713 w 50901"/>
                  <a:gd name="connsiteY0" fmla="*/ -201 h 5080"/>
                  <a:gd name="connsiteX1" fmla="*/ 50189 w 50901"/>
                  <a:gd name="connsiteY1" fmla="*/ -201 h 5080"/>
                </a:gdLst>
                <a:ahLst/>
                <a:cxnLst>
                  <a:cxn ang="0">
                    <a:pos x="connsiteX0" y="connsiteY0"/>
                  </a:cxn>
                  <a:cxn ang="0">
                    <a:pos x="connsiteX1" y="connsiteY1"/>
                  </a:cxn>
                </a:cxnLst>
                <a:rect l="l" t="t" r="r" b="b"/>
                <a:pathLst>
                  <a:path w="50901" h="5080">
                    <a:moveTo>
                      <a:pt x="-713" y="-201"/>
                    </a:moveTo>
                    <a:lnTo>
                      <a:pt x="50189" y="-201"/>
                    </a:lnTo>
                  </a:path>
                </a:pathLst>
              </a:custGeom>
              <a:noFill/>
              <a:ln w="5080" cap="flat">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51" name="Freeform: Shape 717">
                <a:extLst>
                  <a:ext uri="{FF2B5EF4-FFF2-40B4-BE49-F238E27FC236}">
                    <a16:creationId xmlns:a16="http://schemas.microsoft.com/office/drawing/2014/main" id="{3697AB43-0427-FB70-5087-D2AB3DD64108}"/>
                  </a:ext>
                </a:extLst>
              </p:cNvPr>
              <p:cNvSpPr/>
              <p:nvPr/>
            </p:nvSpPr>
            <p:spPr>
              <a:xfrm>
                <a:off x="-338959" y="1166917"/>
                <a:ext cx="65430" cy="62483"/>
              </a:xfrm>
              <a:custGeom>
                <a:avLst/>
                <a:gdLst>
                  <a:gd name="connsiteX0" fmla="*/ -713 w 65430"/>
                  <a:gd name="connsiteY0" fmla="*/ 62283 h 62483"/>
                  <a:gd name="connsiteX1" fmla="*/ 64717 w 65430"/>
                  <a:gd name="connsiteY1" fmla="*/ -201 h 62483"/>
                </a:gdLst>
                <a:ahLst/>
                <a:cxnLst>
                  <a:cxn ang="0">
                    <a:pos x="connsiteX0" y="connsiteY0"/>
                  </a:cxn>
                  <a:cxn ang="0">
                    <a:pos x="connsiteX1" y="connsiteY1"/>
                  </a:cxn>
                </a:cxnLst>
                <a:rect l="l" t="t" r="r" b="b"/>
                <a:pathLst>
                  <a:path w="65430" h="62483">
                    <a:moveTo>
                      <a:pt x="-713" y="62283"/>
                    </a:moveTo>
                    <a:lnTo>
                      <a:pt x="64717" y="-201"/>
                    </a:lnTo>
                  </a:path>
                </a:pathLst>
              </a:custGeom>
              <a:noFill/>
              <a:ln w="5080" cap="flat">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sp>
            <p:nvSpPr>
              <p:cNvPr id="52" name="Freeform: Shape 718">
                <a:extLst>
                  <a:ext uri="{FF2B5EF4-FFF2-40B4-BE49-F238E27FC236}">
                    <a16:creationId xmlns:a16="http://schemas.microsoft.com/office/drawing/2014/main" id="{84305C2C-8695-94C3-960F-AFD1F1359817}"/>
                  </a:ext>
                </a:extLst>
              </p:cNvPr>
              <p:cNvSpPr/>
              <p:nvPr/>
            </p:nvSpPr>
            <p:spPr>
              <a:xfrm>
                <a:off x="-280793" y="1123636"/>
                <a:ext cx="48767" cy="50088"/>
              </a:xfrm>
              <a:custGeom>
                <a:avLst/>
                <a:gdLst>
                  <a:gd name="connsiteX0" fmla="*/ -713 w 48767"/>
                  <a:gd name="connsiteY0" fmla="*/ 24843 h 50088"/>
                  <a:gd name="connsiteX1" fmla="*/ 23671 w 48767"/>
                  <a:gd name="connsiteY1" fmla="*/ -201 h 50088"/>
                  <a:gd name="connsiteX2" fmla="*/ 48055 w 48767"/>
                  <a:gd name="connsiteY2" fmla="*/ 24843 h 50088"/>
                  <a:gd name="connsiteX3" fmla="*/ 23671 w 48767"/>
                  <a:gd name="connsiteY3" fmla="*/ 49888 h 50088"/>
                  <a:gd name="connsiteX4" fmla="*/ -713 w 48767"/>
                  <a:gd name="connsiteY4" fmla="*/ 24843 h 5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50088">
                    <a:moveTo>
                      <a:pt x="-713" y="24843"/>
                    </a:moveTo>
                    <a:cubicBezTo>
                      <a:pt x="-713" y="11026"/>
                      <a:pt x="10209" y="-201"/>
                      <a:pt x="23671" y="-201"/>
                    </a:cubicBezTo>
                    <a:cubicBezTo>
                      <a:pt x="37133" y="-201"/>
                      <a:pt x="48055" y="11026"/>
                      <a:pt x="48055" y="24843"/>
                    </a:cubicBezTo>
                    <a:cubicBezTo>
                      <a:pt x="48055" y="38661"/>
                      <a:pt x="37133" y="49888"/>
                      <a:pt x="23671" y="49888"/>
                    </a:cubicBezTo>
                    <a:cubicBezTo>
                      <a:pt x="10209" y="49888"/>
                      <a:pt x="-713" y="38661"/>
                      <a:pt x="-713" y="24843"/>
                    </a:cubicBezTo>
                    <a:close/>
                  </a:path>
                </a:pathLst>
              </a:custGeom>
              <a:noFill/>
              <a:ln w="5080" cap="flat">
                <a:solidFill>
                  <a:srgbClr val="002878"/>
                </a:solidFill>
                <a:prstDash val="solid"/>
                <a:round/>
              </a:ln>
            </p:spPr>
            <p:txBody>
              <a:bodyPr rtlCol="0" anchor="ctr"/>
              <a:lstStyle/>
              <a:p>
                <a:pPr marL="0" marR="0" lvl="0" indent="0" algn="l" defTabSz="91422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F73C3"/>
                  </a:solidFill>
                  <a:effectLst/>
                  <a:uLnTx/>
                  <a:uFillTx/>
                  <a:latin typeface="Calibri" charset="0"/>
                  <a:ea typeface="ＭＳ Ｐゴシック" charset="0"/>
                </a:endParaRPr>
              </a:p>
            </p:txBody>
          </p:sp>
        </p:grpSp>
      </p:grpSp>
      <p:sp>
        <p:nvSpPr>
          <p:cNvPr id="194" name="TextBox 193">
            <a:extLst>
              <a:ext uri="{FF2B5EF4-FFF2-40B4-BE49-F238E27FC236}">
                <a16:creationId xmlns:a16="http://schemas.microsoft.com/office/drawing/2014/main" id="{3E5AD973-30CC-B7F6-60C2-2B62DBA56EDB}"/>
              </a:ext>
            </a:extLst>
          </p:cNvPr>
          <p:cNvSpPr txBox="1"/>
          <p:nvPr/>
        </p:nvSpPr>
        <p:spPr>
          <a:xfrm>
            <a:off x="7045642" y="1352567"/>
            <a:ext cx="1003622" cy="456087"/>
          </a:xfrm>
          <a:prstGeom prst="rect">
            <a:avLst/>
          </a:prstGeom>
          <a:noFill/>
        </p:spPr>
        <p:txBody>
          <a:bodyPr wrap="square" rtlCol="0">
            <a:spAutoFit/>
          </a:bodyPr>
          <a:lstStyle/>
          <a:p>
            <a:pPr marL="0" marR="0" lvl="0" indent="0" algn="l" defTabSz="914310" rtl="0" eaLnBrk="1" fontAlgn="base" latinLnBrk="0" hangingPunct="1">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222222"/>
                </a:solidFill>
                <a:effectLst/>
                <a:highlight>
                  <a:srgbClr val="FFFF00"/>
                </a:highlight>
                <a:uLnTx/>
                <a:uFillTx/>
                <a:latin typeface="Calibri" charset="0"/>
                <a:ea typeface="ＭＳ Ｐゴシック" charset="0"/>
              </a:rPr>
              <a:t>S3 Standard </a:t>
            </a:r>
          </a:p>
          <a:p>
            <a:pPr marL="0" marR="0" lvl="0" indent="0" algn="l" defTabSz="914310" rtl="0" eaLnBrk="1" fontAlgn="base" latinLnBrk="0" hangingPunct="1">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222222"/>
                </a:solidFill>
                <a:effectLst/>
                <a:highlight>
                  <a:srgbClr val="FFFF00"/>
                </a:highlight>
                <a:uLnTx/>
                <a:uFillTx/>
                <a:latin typeface="Calibri" charset="0"/>
                <a:ea typeface="ＭＳ Ｐゴシック" charset="0"/>
              </a:rPr>
              <a:t>S3 Glacier</a:t>
            </a:r>
          </a:p>
          <a:p>
            <a:pPr marL="0" marR="0" lvl="0" indent="0" algn="l" defTabSz="914310" rtl="0" eaLnBrk="1" fontAlgn="base" latinLnBrk="0" hangingPunct="1">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222222"/>
                </a:solidFill>
                <a:effectLst/>
                <a:uLnTx/>
                <a:uFillTx/>
                <a:latin typeface="Calibri" charset="0"/>
                <a:ea typeface="ＭＳ Ｐゴシック" charset="0"/>
              </a:rPr>
              <a:t>Lifecycle Policies</a:t>
            </a:r>
          </a:p>
        </p:txBody>
      </p:sp>
      <p:grpSp>
        <p:nvGrpSpPr>
          <p:cNvPr id="205" name="Group 204">
            <a:extLst>
              <a:ext uri="{FF2B5EF4-FFF2-40B4-BE49-F238E27FC236}">
                <a16:creationId xmlns:a16="http://schemas.microsoft.com/office/drawing/2014/main" id="{A72577C2-C130-B802-BDDA-4B443130A337}"/>
              </a:ext>
            </a:extLst>
          </p:cNvPr>
          <p:cNvGrpSpPr/>
          <p:nvPr/>
        </p:nvGrpSpPr>
        <p:grpSpPr>
          <a:xfrm>
            <a:off x="5204770" y="3951594"/>
            <a:ext cx="3177599" cy="728536"/>
            <a:chOff x="6800022" y="5358442"/>
            <a:chExt cx="4416269" cy="971381"/>
          </a:xfrm>
        </p:grpSpPr>
        <p:sp>
          <p:nvSpPr>
            <p:cNvPr id="202" name="TextBox 201">
              <a:extLst>
                <a:ext uri="{FF2B5EF4-FFF2-40B4-BE49-F238E27FC236}">
                  <a16:creationId xmlns:a16="http://schemas.microsoft.com/office/drawing/2014/main" id="{1F13F6D4-19C2-890E-4ED4-8B657B7E5310}"/>
                </a:ext>
              </a:extLst>
            </p:cNvPr>
            <p:cNvSpPr txBox="1"/>
            <p:nvPr/>
          </p:nvSpPr>
          <p:spPr>
            <a:xfrm>
              <a:off x="7283961" y="5358442"/>
              <a:ext cx="3448392" cy="410369"/>
            </a:xfrm>
            <a:prstGeom prst="rect">
              <a:avLst/>
            </a:prstGeom>
            <a:noFill/>
          </p:spPr>
          <p:txBody>
            <a:bodyPr wrap="square" rtlCol="0">
              <a:spAutoFit/>
            </a:bodyPr>
            <a:lstStyle/>
            <a:p>
              <a:pPr marL="0" marR="0" lvl="0" indent="0" algn="ctr" defTabSz="91431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F73C3"/>
                  </a:solidFill>
                  <a:effectLst/>
                  <a:uLnTx/>
                  <a:uFillTx/>
                  <a:latin typeface="Calibri" charset="0"/>
                  <a:ea typeface="ＭＳ Ｐゴシック" charset="0"/>
                </a:rPr>
                <a:t>Quantum ActiveScale® </a:t>
              </a:r>
            </a:p>
          </p:txBody>
        </p:sp>
        <p:sp>
          <p:nvSpPr>
            <p:cNvPr id="203" name="TextBox 202">
              <a:extLst>
                <a:ext uri="{FF2B5EF4-FFF2-40B4-BE49-F238E27FC236}">
                  <a16:creationId xmlns:a16="http://schemas.microsoft.com/office/drawing/2014/main" id="{95132B5F-20D6-38E4-34D1-68EE0859AD86}"/>
                </a:ext>
              </a:extLst>
            </p:cNvPr>
            <p:cNvSpPr txBox="1"/>
            <p:nvPr/>
          </p:nvSpPr>
          <p:spPr>
            <a:xfrm>
              <a:off x="6800022" y="5755307"/>
              <a:ext cx="4416269" cy="574516"/>
            </a:xfrm>
            <a:prstGeom prst="rect">
              <a:avLst/>
            </a:prstGeom>
            <a:noFill/>
          </p:spPr>
          <p:txBody>
            <a:bodyPr wrap="square">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22222"/>
                  </a:solidFill>
                  <a:effectLst/>
                  <a:uLnTx/>
                  <a:uFillTx/>
                  <a:latin typeface="Calibri" panose="020F0502020204030204" pitchFamily="34" charset="0"/>
                  <a:ea typeface="Calibri" panose="020F0502020204030204"/>
                  <a:cs typeface="Calibri"/>
                </a:rPr>
                <a:t>The industry’s 1</a:t>
              </a:r>
              <a:r>
                <a:rPr kumimoji="0" lang="en-US" sz="1100" b="0" i="0" u="none" strike="noStrike" kern="1200" cap="none" spc="0" normalizeH="0" baseline="30000" noProof="0">
                  <a:ln>
                    <a:noFill/>
                  </a:ln>
                  <a:solidFill>
                    <a:srgbClr val="222222"/>
                  </a:solidFill>
                  <a:effectLst/>
                  <a:uLnTx/>
                  <a:uFillTx/>
                  <a:latin typeface="Calibri" panose="020F0502020204030204" pitchFamily="34" charset="0"/>
                  <a:ea typeface="Calibri" panose="020F0502020204030204"/>
                  <a:cs typeface="Calibri"/>
                </a:rPr>
                <a:t>st</a:t>
              </a:r>
              <a:r>
                <a:rPr kumimoji="0" lang="en-US" sz="1100" b="0" i="0" u="none" strike="noStrike" kern="1200" cap="none" spc="0" normalizeH="0" baseline="0" noProof="0">
                  <a:ln>
                    <a:noFill/>
                  </a:ln>
                  <a:solidFill>
                    <a:srgbClr val="222222"/>
                  </a:solidFill>
                  <a:effectLst/>
                  <a:uLnTx/>
                  <a:uFillTx/>
                  <a:latin typeface="Calibri" panose="020F0502020204030204" pitchFamily="34" charset="0"/>
                  <a:ea typeface="Calibri" panose="020F0502020204030204"/>
                  <a:cs typeface="Calibri"/>
                </a:rPr>
                <a:t> and only object store </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22222"/>
                  </a:solidFill>
                  <a:effectLst/>
                  <a:uLnTx/>
                  <a:uFillTx/>
                  <a:latin typeface="Calibri" panose="020F0502020204030204" pitchFamily="34" charset="0"/>
                  <a:ea typeface="Calibri" panose="020F0502020204030204"/>
                  <a:cs typeface="Calibri"/>
                </a:rPr>
                <a:t>architected for active and cold data</a:t>
              </a:r>
              <a:endParaRPr kumimoji="0" lang="en-US" sz="1100" b="0" i="0" u="none" strike="noStrike" kern="1200" cap="none" spc="0" normalizeH="0" baseline="0" noProof="0">
                <a:ln>
                  <a:noFill/>
                </a:ln>
                <a:solidFill>
                  <a:srgbClr val="222222"/>
                </a:solidFill>
                <a:effectLst/>
                <a:uLnTx/>
                <a:uFillTx/>
                <a:latin typeface="Calibri" charset="0"/>
                <a:ea typeface="ＭＳ Ｐゴシック" charset="0"/>
              </a:endParaRPr>
            </a:p>
          </p:txBody>
        </p:sp>
      </p:grpSp>
    </p:spTree>
    <p:extLst>
      <p:ext uri="{BB962C8B-B14F-4D97-AF65-F5344CB8AC3E}">
        <p14:creationId xmlns:p14="http://schemas.microsoft.com/office/powerpoint/2010/main" val="386224455"/>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7050F-3F11-97E1-17FF-58F7DB9CED63}"/>
            </a:ext>
          </a:extLst>
        </p:cNvPr>
        <p:cNvGrpSpPr/>
        <p:nvPr/>
      </p:nvGrpSpPr>
      <p:grpSpPr>
        <a:xfrm>
          <a:off x="0" y="0"/>
          <a:ext cx="0" cy="0"/>
          <a:chOff x="0" y="0"/>
          <a:chExt cx="0" cy="0"/>
        </a:xfrm>
      </p:grpSpPr>
      <p:sp>
        <p:nvSpPr>
          <p:cNvPr id="58" name="Title 1">
            <a:extLst>
              <a:ext uri="{FF2B5EF4-FFF2-40B4-BE49-F238E27FC236}">
                <a16:creationId xmlns:a16="http://schemas.microsoft.com/office/drawing/2014/main" id="{FDFC05CA-CDBE-AF0E-541D-79587F00CF57}"/>
              </a:ext>
            </a:extLst>
          </p:cNvPr>
          <p:cNvSpPr>
            <a:spLocks noGrp="1"/>
          </p:cNvSpPr>
          <p:nvPr>
            <p:ph type="title"/>
          </p:nvPr>
        </p:nvSpPr>
        <p:spPr>
          <a:xfrm>
            <a:off x="309053" y="117998"/>
            <a:ext cx="8705088" cy="688086"/>
          </a:xfrm>
        </p:spPr>
        <p:txBody>
          <a:bodyPr/>
          <a:lstStyle/>
          <a:p>
            <a:r>
              <a:rPr lang="en-US" sz="3200" dirty="0"/>
              <a:t>ActiveScale Object Storage Platform Portfolio </a:t>
            </a:r>
            <a:r>
              <a:rPr lang="en-US" dirty="0"/>
              <a:t/>
            </a:r>
            <a:br>
              <a:rPr lang="en-US" dirty="0"/>
            </a:br>
            <a:r>
              <a:rPr lang="en-US" b="0" dirty="0"/>
              <a:t>Flexible deployment and purchase vehicles from terabytes to exabytes and beyond</a:t>
            </a:r>
          </a:p>
        </p:txBody>
      </p:sp>
      <p:sp>
        <p:nvSpPr>
          <p:cNvPr id="28" name="Rectangle 27">
            <a:extLst>
              <a:ext uri="{FF2B5EF4-FFF2-40B4-BE49-F238E27FC236}">
                <a16:creationId xmlns:a16="http://schemas.microsoft.com/office/drawing/2014/main" id="{F7CA98B6-9D5D-CDEC-9BA6-98E6DBF5E979}"/>
              </a:ext>
            </a:extLst>
          </p:cNvPr>
          <p:cNvSpPr/>
          <p:nvPr/>
        </p:nvSpPr>
        <p:spPr>
          <a:xfrm>
            <a:off x="1031409" y="938575"/>
            <a:ext cx="7930342" cy="3673286"/>
          </a:xfrm>
          <a:prstGeom prst="rect">
            <a:avLst/>
          </a:prstGeom>
          <a:noFill/>
          <a:ln w="31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10"/>
            <a:endParaRPr lang="en-US" sz="1200">
              <a:solidFill>
                <a:srgbClr val="FFFFFF"/>
              </a:solidFill>
              <a:latin typeface="Calibri" panose="020F0502020204030204"/>
            </a:endParaRPr>
          </a:p>
        </p:txBody>
      </p:sp>
      <p:sp>
        <p:nvSpPr>
          <p:cNvPr id="5" name="Rectangle 4">
            <a:extLst>
              <a:ext uri="{FF2B5EF4-FFF2-40B4-BE49-F238E27FC236}">
                <a16:creationId xmlns:a16="http://schemas.microsoft.com/office/drawing/2014/main" id="{871C903D-2265-9E34-C4FE-5E15268A8633}"/>
              </a:ext>
            </a:extLst>
          </p:cNvPr>
          <p:cNvSpPr/>
          <p:nvPr/>
        </p:nvSpPr>
        <p:spPr>
          <a:xfrm>
            <a:off x="3392059" y="4114599"/>
            <a:ext cx="4661420" cy="18822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10"/>
            <a:r>
              <a:rPr lang="en-US" sz="1200">
                <a:solidFill>
                  <a:srgbClr val="FFFFFF"/>
                </a:solidFill>
                <a:latin typeface="Calibri" panose="020F0502020204030204"/>
              </a:rPr>
              <a:t>Non-Disruptive Expansion with NO Rebalancing Required</a:t>
            </a:r>
          </a:p>
        </p:txBody>
      </p:sp>
      <p:sp>
        <p:nvSpPr>
          <p:cNvPr id="57" name="Rectangle 56">
            <a:extLst>
              <a:ext uri="{FF2B5EF4-FFF2-40B4-BE49-F238E27FC236}">
                <a16:creationId xmlns:a16="http://schemas.microsoft.com/office/drawing/2014/main" id="{A307635F-7A32-F9EC-D61E-B96A660999CE}"/>
              </a:ext>
            </a:extLst>
          </p:cNvPr>
          <p:cNvSpPr/>
          <p:nvPr/>
        </p:nvSpPr>
        <p:spPr>
          <a:xfrm>
            <a:off x="3392060" y="3871421"/>
            <a:ext cx="4655525" cy="19370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65">
              <a:defRPr/>
            </a:pPr>
            <a:r>
              <a:rPr lang="en-US" sz="1200" dirty="0">
                <a:solidFill>
                  <a:srgbClr val="FFFFFF"/>
                </a:solidFill>
                <a:latin typeface="Calibri" panose="020F0502020204030204"/>
                <a:ea typeface="ＭＳ Ｐゴシック" charset="0"/>
              </a:rPr>
              <a:t>Unlimited Objects</a:t>
            </a:r>
          </a:p>
        </p:txBody>
      </p:sp>
      <p:grpSp>
        <p:nvGrpSpPr>
          <p:cNvPr id="29" name="Group 28">
            <a:extLst>
              <a:ext uri="{FF2B5EF4-FFF2-40B4-BE49-F238E27FC236}">
                <a16:creationId xmlns:a16="http://schemas.microsoft.com/office/drawing/2014/main" id="{90C8BC79-BD4C-59F9-B446-EE9663891494}"/>
              </a:ext>
            </a:extLst>
          </p:cNvPr>
          <p:cNvGrpSpPr/>
          <p:nvPr/>
        </p:nvGrpSpPr>
        <p:grpSpPr>
          <a:xfrm>
            <a:off x="3370553" y="1404295"/>
            <a:ext cx="1006797" cy="1786318"/>
            <a:chOff x="4913359" y="1657190"/>
            <a:chExt cx="1342396" cy="2381754"/>
          </a:xfrm>
        </p:grpSpPr>
        <p:sp>
          <p:nvSpPr>
            <p:cNvPr id="159" name="TextBox 158">
              <a:extLst>
                <a:ext uri="{FF2B5EF4-FFF2-40B4-BE49-F238E27FC236}">
                  <a16:creationId xmlns:a16="http://schemas.microsoft.com/office/drawing/2014/main" id="{93841D5A-EC02-0736-6E16-9F643C84FEF2}"/>
                </a:ext>
              </a:extLst>
            </p:cNvPr>
            <p:cNvSpPr txBox="1"/>
            <p:nvPr/>
          </p:nvSpPr>
          <p:spPr>
            <a:xfrm>
              <a:off x="4942034" y="3690131"/>
              <a:ext cx="1297087" cy="348813"/>
            </a:xfrm>
            <a:prstGeom prst="rect">
              <a:avLst/>
            </a:prstGeom>
            <a:solidFill>
              <a:schemeClr val="bg1"/>
            </a:solidFill>
          </p:spPr>
          <p:txBody>
            <a:bodyPr wrap="square" rtlCol="0">
              <a:spAutoFit/>
            </a:bodyPr>
            <a:lstStyle/>
            <a:p>
              <a:pPr algn="ctr" defTabSz="914265">
                <a:defRPr/>
              </a:pPr>
              <a:r>
                <a:rPr lang="en-US" sz="1100" b="1">
                  <a:solidFill>
                    <a:srgbClr val="454545"/>
                  </a:solidFill>
                  <a:latin typeface="Calibri" panose="020F0502020204030204"/>
                  <a:cs typeface="+mn-cs"/>
                </a:rPr>
                <a:t>P200</a:t>
              </a:r>
            </a:p>
          </p:txBody>
        </p:sp>
        <p:pic>
          <p:nvPicPr>
            <p:cNvPr id="93" name="Picture 92" descr="A picture containing text, electronics&#10;&#10;Description automatically generated">
              <a:extLst>
                <a:ext uri="{FF2B5EF4-FFF2-40B4-BE49-F238E27FC236}">
                  <a16:creationId xmlns:a16="http://schemas.microsoft.com/office/drawing/2014/main" id="{615527DA-0606-6564-00CD-72306A74AE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13359" y="3504581"/>
              <a:ext cx="633263" cy="168132"/>
            </a:xfrm>
            <a:prstGeom prst="rect">
              <a:avLst/>
            </a:prstGeom>
            <a:effectLst>
              <a:outerShdw blurRad="50800" dist="38100" dir="2700000" algn="tl" rotWithShape="0">
                <a:prstClr val="black">
                  <a:alpha val="40000"/>
                </a:prstClr>
              </a:outerShdw>
            </a:effectLst>
          </p:spPr>
        </p:pic>
        <p:grpSp>
          <p:nvGrpSpPr>
            <p:cNvPr id="94" name="Group 93">
              <a:extLst>
                <a:ext uri="{FF2B5EF4-FFF2-40B4-BE49-F238E27FC236}">
                  <a16:creationId xmlns:a16="http://schemas.microsoft.com/office/drawing/2014/main" id="{6551B9B2-6BB3-F79D-5E1F-B10CF3860267}"/>
                </a:ext>
              </a:extLst>
            </p:cNvPr>
            <p:cNvGrpSpPr/>
            <p:nvPr/>
          </p:nvGrpSpPr>
          <p:grpSpPr>
            <a:xfrm>
              <a:off x="5622462" y="1657190"/>
              <a:ext cx="633293" cy="2015521"/>
              <a:chOff x="4635066" y="301511"/>
              <a:chExt cx="516390" cy="1643456"/>
            </a:xfrm>
            <a:effectLst>
              <a:outerShdw blurRad="50800" dist="38100" dir="2700000" algn="tl" rotWithShape="0">
                <a:prstClr val="black">
                  <a:alpha val="40000"/>
                </a:prstClr>
              </a:outerShdw>
            </a:effectLst>
          </p:grpSpPr>
          <p:pic>
            <p:nvPicPr>
              <p:cNvPr id="95" name="Picture 94" descr="A picture containing text, electronics&#10;&#10;Description automatically generated">
                <a:extLst>
                  <a:ext uri="{FF2B5EF4-FFF2-40B4-BE49-F238E27FC236}">
                    <a16:creationId xmlns:a16="http://schemas.microsoft.com/office/drawing/2014/main" id="{A7C46806-1328-3EB1-B438-4E374C3C99F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35066" y="301511"/>
                <a:ext cx="516362" cy="137094"/>
              </a:xfrm>
              <a:prstGeom prst="rect">
                <a:avLst/>
              </a:prstGeom>
            </p:spPr>
          </p:pic>
          <p:pic>
            <p:nvPicPr>
              <p:cNvPr id="96" name="Picture 95" descr="A picture containing text, electronics&#10;&#10;Description automatically generated">
                <a:extLst>
                  <a:ext uri="{FF2B5EF4-FFF2-40B4-BE49-F238E27FC236}">
                    <a16:creationId xmlns:a16="http://schemas.microsoft.com/office/drawing/2014/main" id="{61234E30-E3E3-C2F0-1AAF-7D0B0F2EE7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35066" y="438453"/>
                <a:ext cx="516362" cy="137094"/>
              </a:xfrm>
              <a:prstGeom prst="rect">
                <a:avLst/>
              </a:prstGeom>
            </p:spPr>
          </p:pic>
          <p:pic>
            <p:nvPicPr>
              <p:cNvPr id="97" name="Picture 96" descr="A picture containing text, electronics&#10;&#10;Description automatically generated">
                <a:extLst>
                  <a:ext uri="{FF2B5EF4-FFF2-40B4-BE49-F238E27FC236}">
                    <a16:creationId xmlns:a16="http://schemas.microsoft.com/office/drawing/2014/main" id="{FA8DC051-5A84-4069-1A01-4343093A8A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35066" y="575395"/>
                <a:ext cx="516362" cy="137094"/>
              </a:xfrm>
              <a:prstGeom prst="rect">
                <a:avLst/>
              </a:prstGeom>
            </p:spPr>
          </p:pic>
          <p:pic>
            <p:nvPicPr>
              <p:cNvPr id="98" name="Picture 97" descr="A picture containing text, electronics&#10;&#10;Description automatically generated">
                <a:extLst>
                  <a:ext uri="{FF2B5EF4-FFF2-40B4-BE49-F238E27FC236}">
                    <a16:creationId xmlns:a16="http://schemas.microsoft.com/office/drawing/2014/main" id="{6B68B751-8A3C-40E8-EBFD-9EC9BD0AA1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35066" y="712337"/>
                <a:ext cx="516362" cy="137094"/>
              </a:xfrm>
              <a:prstGeom prst="rect">
                <a:avLst/>
              </a:prstGeom>
            </p:spPr>
          </p:pic>
          <p:pic>
            <p:nvPicPr>
              <p:cNvPr id="99" name="Picture 98" descr="A picture containing text, electronics&#10;&#10;Description automatically generated">
                <a:extLst>
                  <a:ext uri="{FF2B5EF4-FFF2-40B4-BE49-F238E27FC236}">
                    <a16:creationId xmlns:a16="http://schemas.microsoft.com/office/drawing/2014/main" id="{181607E5-B430-F576-ABDB-1C90408CCA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35066" y="849279"/>
                <a:ext cx="516362" cy="137094"/>
              </a:xfrm>
              <a:prstGeom prst="rect">
                <a:avLst/>
              </a:prstGeom>
            </p:spPr>
          </p:pic>
          <p:pic>
            <p:nvPicPr>
              <p:cNvPr id="100" name="Picture 99" descr="A picture containing text, electronics&#10;&#10;Description automatically generated">
                <a:extLst>
                  <a:ext uri="{FF2B5EF4-FFF2-40B4-BE49-F238E27FC236}">
                    <a16:creationId xmlns:a16="http://schemas.microsoft.com/office/drawing/2014/main" id="{0CC7D610-77F0-3D61-435D-8092413AB40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35066" y="986221"/>
                <a:ext cx="516362" cy="137094"/>
              </a:xfrm>
              <a:prstGeom prst="rect">
                <a:avLst/>
              </a:prstGeom>
            </p:spPr>
          </p:pic>
          <p:pic>
            <p:nvPicPr>
              <p:cNvPr id="101" name="Picture 100" descr="A picture containing text, electronics&#10;&#10;Description automatically generated">
                <a:extLst>
                  <a:ext uri="{FF2B5EF4-FFF2-40B4-BE49-F238E27FC236}">
                    <a16:creationId xmlns:a16="http://schemas.microsoft.com/office/drawing/2014/main" id="{884BE507-FBB9-4BFD-7388-205B043406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35066" y="1123163"/>
                <a:ext cx="516362" cy="137094"/>
              </a:xfrm>
              <a:prstGeom prst="rect">
                <a:avLst/>
              </a:prstGeom>
            </p:spPr>
          </p:pic>
          <p:pic>
            <p:nvPicPr>
              <p:cNvPr id="102" name="Picture 101" descr="A picture containing text, electronics&#10;&#10;Description automatically generated">
                <a:extLst>
                  <a:ext uri="{FF2B5EF4-FFF2-40B4-BE49-F238E27FC236}">
                    <a16:creationId xmlns:a16="http://schemas.microsoft.com/office/drawing/2014/main" id="{253BD2F6-D26D-443B-4BD7-030BA741EE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35066" y="1260105"/>
                <a:ext cx="516362" cy="137094"/>
              </a:xfrm>
              <a:prstGeom prst="rect">
                <a:avLst/>
              </a:prstGeom>
            </p:spPr>
          </p:pic>
          <p:pic>
            <p:nvPicPr>
              <p:cNvPr id="103" name="Picture 102" descr="A picture containing text, electronics&#10;&#10;Description automatically generated">
                <a:extLst>
                  <a:ext uri="{FF2B5EF4-FFF2-40B4-BE49-F238E27FC236}">
                    <a16:creationId xmlns:a16="http://schemas.microsoft.com/office/drawing/2014/main" id="{C612702D-DE7E-06DA-4ADF-EB623EEC6D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35066" y="1397047"/>
                <a:ext cx="516362" cy="137094"/>
              </a:xfrm>
              <a:prstGeom prst="rect">
                <a:avLst/>
              </a:prstGeom>
            </p:spPr>
          </p:pic>
          <p:pic>
            <p:nvPicPr>
              <p:cNvPr id="104" name="Picture 103" descr="A picture containing text, electronics&#10;&#10;Description automatically generated">
                <a:extLst>
                  <a:ext uri="{FF2B5EF4-FFF2-40B4-BE49-F238E27FC236}">
                    <a16:creationId xmlns:a16="http://schemas.microsoft.com/office/drawing/2014/main" id="{BECC3EB8-7F32-C42D-8633-9433CB6E85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35066" y="1533989"/>
                <a:ext cx="516362" cy="137094"/>
              </a:xfrm>
              <a:prstGeom prst="rect">
                <a:avLst/>
              </a:prstGeom>
            </p:spPr>
          </p:pic>
          <p:pic>
            <p:nvPicPr>
              <p:cNvPr id="105" name="Picture 104" descr="A picture containing text, electronics&#10;&#10;Description automatically generated">
                <a:extLst>
                  <a:ext uri="{FF2B5EF4-FFF2-40B4-BE49-F238E27FC236}">
                    <a16:creationId xmlns:a16="http://schemas.microsoft.com/office/drawing/2014/main" id="{29B8928B-3B4D-6858-C97E-3226F0199B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35095" y="1670931"/>
                <a:ext cx="516361" cy="137094"/>
              </a:xfrm>
              <a:prstGeom prst="rect">
                <a:avLst/>
              </a:prstGeom>
            </p:spPr>
          </p:pic>
          <p:pic>
            <p:nvPicPr>
              <p:cNvPr id="106" name="Picture 105" descr="A picture containing text, electronics&#10;&#10;Description automatically generated">
                <a:extLst>
                  <a:ext uri="{FF2B5EF4-FFF2-40B4-BE49-F238E27FC236}">
                    <a16:creationId xmlns:a16="http://schemas.microsoft.com/office/drawing/2014/main" id="{83F7CE9C-36CA-F237-A9B8-3C45CEC094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35066" y="1807873"/>
                <a:ext cx="516362" cy="137094"/>
              </a:xfrm>
              <a:prstGeom prst="rect">
                <a:avLst/>
              </a:prstGeom>
            </p:spPr>
          </p:pic>
        </p:grpSp>
      </p:grpSp>
      <p:grpSp>
        <p:nvGrpSpPr>
          <p:cNvPr id="27" name="Group 26">
            <a:extLst>
              <a:ext uri="{FF2B5EF4-FFF2-40B4-BE49-F238E27FC236}">
                <a16:creationId xmlns:a16="http://schemas.microsoft.com/office/drawing/2014/main" id="{F2745DFD-F8AB-5BA6-BCDA-1FB971D87330}"/>
              </a:ext>
            </a:extLst>
          </p:cNvPr>
          <p:cNvGrpSpPr/>
          <p:nvPr/>
        </p:nvGrpSpPr>
        <p:grpSpPr>
          <a:xfrm>
            <a:off x="5128398" y="1419915"/>
            <a:ext cx="1046249" cy="1770696"/>
            <a:chOff x="6769421" y="1678018"/>
            <a:chExt cx="1394999" cy="2360926"/>
          </a:xfrm>
        </p:grpSpPr>
        <p:sp>
          <p:nvSpPr>
            <p:cNvPr id="55" name="TextBox 54">
              <a:extLst>
                <a:ext uri="{FF2B5EF4-FFF2-40B4-BE49-F238E27FC236}">
                  <a16:creationId xmlns:a16="http://schemas.microsoft.com/office/drawing/2014/main" id="{B33E74EE-2611-A066-4AE3-6B363B33F124}"/>
                </a:ext>
              </a:extLst>
            </p:cNvPr>
            <p:cNvSpPr txBox="1"/>
            <p:nvPr/>
          </p:nvSpPr>
          <p:spPr>
            <a:xfrm>
              <a:off x="6834390" y="3690131"/>
              <a:ext cx="1315548" cy="348813"/>
            </a:xfrm>
            <a:prstGeom prst="rect">
              <a:avLst/>
            </a:prstGeom>
            <a:solidFill>
              <a:schemeClr val="bg1"/>
            </a:solidFill>
          </p:spPr>
          <p:txBody>
            <a:bodyPr wrap="square" rtlCol="0">
              <a:spAutoFit/>
            </a:bodyPr>
            <a:lstStyle/>
            <a:p>
              <a:pPr algn="ctr" defTabSz="914265">
                <a:defRPr/>
              </a:pPr>
              <a:r>
                <a:rPr lang="en-US" sz="1100" b="1">
                  <a:solidFill>
                    <a:srgbClr val="454545"/>
                  </a:solidFill>
                  <a:latin typeface="Calibri" panose="020F0502020204030204"/>
                  <a:cs typeface="+mn-cs"/>
                </a:rPr>
                <a:t>X200</a:t>
              </a:r>
            </a:p>
          </p:txBody>
        </p:sp>
        <p:grpSp>
          <p:nvGrpSpPr>
            <p:cNvPr id="20" name="Group 19">
              <a:extLst>
                <a:ext uri="{FF2B5EF4-FFF2-40B4-BE49-F238E27FC236}">
                  <a16:creationId xmlns:a16="http://schemas.microsoft.com/office/drawing/2014/main" id="{2652E691-6356-87E7-3160-313AFF3D9769}"/>
                </a:ext>
              </a:extLst>
            </p:cNvPr>
            <p:cNvGrpSpPr/>
            <p:nvPr/>
          </p:nvGrpSpPr>
          <p:grpSpPr>
            <a:xfrm>
              <a:off x="7501289" y="1678018"/>
              <a:ext cx="663131" cy="1994694"/>
              <a:chOff x="-984134" y="-580374"/>
              <a:chExt cx="2327465" cy="7001008"/>
            </a:xfrm>
          </p:grpSpPr>
          <p:grpSp>
            <p:nvGrpSpPr>
              <p:cNvPr id="107" name="Group 106">
                <a:extLst>
                  <a:ext uri="{FF2B5EF4-FFF2-40B4-BE49-F238E27FC236}">
                    <a16:creationId xmlns:a16="http://schemas.microsoft.com/office/drawing/2014/main" id="{39258EEC-FAC1-2B34-8251-1CB25FECB647}"/>
                  </a:ext>
                </a:extLst>
              </p:cNvPr>
              <p:cNvGrpSpPr/>
              <p:nvPr/>
            </p:nvGrpSpPr>
            <p:grpSpPr>
              <a:xfrm>
                <a:off x="-984134" y="1707804"/>
                <a:ext cx="2327465" cy="2390530"/>
                <a:chOff x="5272659" y="919799"/>
                <a:chExt cx="3356214" cy="3447153"/>
              </a:xfrm>
              <a:effectLst>
                <a:outerShdw blurRad="50800" dist="38100" dir="2700000" algn="tl" rotWithShape="0">
                  <a:prstClr val="black">
                    <a:alpha val="40000"/>
                  </a:prstClr>
                </a:outerShdw>
              </a:effectLst>
            </p:grpSpPr>
            <p:pic>
              <p:nvPicPr>
                <p:cNvPr id="108" name="Picture 107" descr="A picture containing text, electronics, computer&#10;&#10;Description automatically generated">
                  <a:extLst>
                    <a:ext uri="{FF2B5EF4-FFF2-40B4-BE49-F238E27FC236}">
                      <a16:creationId xmlns:a16="http://schemas.microsoft.com/office/drawing/2014/main" id="{574BBA33-53D6-EDC6-7416-51E921AEAE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2659" y="2871692"/>
                  <a:ext cx="3356214" cy="1495260"/>
                </a:xfrm>
                <a:prstGeom prst="rect">
                  <a:avLst/>
                </a:prstGeom>
              </p:spPr>
            </p:pic>
            <p:pic>
              <p:nvPicPr>
                <p:cNvPr id="109" name="Picture 108" descr="A picture containing text, electronics, computer&#10;&#10;Description automatically generated">
                  <a:extLst>
                    <a:ext uri="{FF2B5EF4-FFF2-40B4-BE49-F238E27FC236}">
                      <a16:creationId xmlns:a16="http://schemas.microsoft.com/office/drawing/2014/main" id="{FF7E0D18-75E8-9111-CA25-2A75A4B5AE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2659" y="1725764"/>
                  <a:ext cx="3356214" cy="1495260"/>
                </a:xfrm>
                <a:prstGeom prst="rect">
                  <a:avLst/>
                </a:prstGeom>
              </p:spPr>
            </p:pic>
            <p:pic>
              <p:nvPicPr>
                <p:cNvPr id="110" name="Picture 109" descr="A picture containing text, electronics, computer&#10;&#10;Description automatically generated">
                  <a:extLst>
                    <a:ext uri="{FF2B5EF4-FFF2-40B4-BE49-F238E27FC236}">
                      <a16:creationId xmlns:a16="http://schemas.microsoft.com/office/drawing/2014/main" id="{DEF7849E-D6A7-8039-F839-7417368663B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
                <a:stretch/>
              </p:blipFill>
              <p:spPr>
                <a:xfrm>
                  <a:off x="5272659" y="919799"/>
                  <a:ext cx="3356214" cy="1099613"/>
                </a:xfrm>
                <a:prstGeom prst="rect">
                  <a:avLst/>
                </a:prstGeom>
              </p:spPr>
            </p:pic>
          </p:grpSp>
          <p:grpSp>
            <p:nvGrpSpPr>
              <p:cNvPr id="115" name="Group 114">
                <a:extLst>
                  <a:ext uri="{FF2B5EF4-FFF2-40B4-BE49-F238E27FC236}">
                    <a16:creationId xmlns:a16="http://schemas.microsoft.com/office/drawing/2014/main" id="{D938AE35-F75C-930A-2CDF-F11FB8A4B30F}"/>
                  </a:ext>
                </a:extLst>
              </p:cNvPr>
              <p:cNvGrpSpPr/>
              <p:nvPr/>
            </p:nvGrpSpPr>
            <p:grpSpPr>
              <a:xfrm>
                <a:off x="-984134" y="-580374"/>
                <a:ext cx="2327465" cy="2353207"/>
                <a:chOff x="5272659" y="968781"/>
                <a:chExt cx="3356214" cy="3393336"/>
              </a:xfrm>
              <a:effectLst>
                <a:outerShdw blurRad="50800" dist="38100" dir="2700000" algn="tl" rotWithShape="0">
                  <a:prstClr val="black">
                    <a:alpha val="40000"/>
                  </a:prstClr>
                </a:outerShdw>
              </a:effectLst>
            </p:grpSpPr>
            <p:pic>
              <p:nvPicPr>
                <p:cNvPr id="116" name="Picture 115" descr="A picture containing text, electronics, computer&#10;&#10;Description automatically generated">
                  <a:extLst>
                    <a:ext uri="{FF2B5EF4-FFF2-40B4-BE49-F238E27FC236}">
                      <a16:creationId xmlns:a16="http://schemas.microsoft.com/office/drawing/2014/main" id="{2C5879F8-16A0-EE4F-BCD3-D5309C7CF0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2659" y="2866857"/>
                  <a:ext cx="3356214" cy="1495260"/>
                </a:xfrm>
                <a:prstGeom prst="rect">
                  <a:avLst/>
                </a:prstGeom>
              </p:spPr>
            </p:pic>
            <p:pic>
              <p:nvPicPr>
                <p:cNvPr id="117" name="Picture 116" descr="A picture containing text, electronics, computer&#10;&#10;Description automatically generated">
                  <a:extLst>
                    <a:ext uri="{FF2B5EF4-FFF2-40B4-BE49-F238E27FC236}">
                      <a16:creationId xmlns:a16="http://schemas.microsoft.com/office/drawing/2014/main" id="{C321676D-3E5B-EC9A-AB2A-49402F5C297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2659" y="1720933"/>
                  <a:ext cx="3356214" cy="1495260"/>
                </a:xfrm>
                <a:prstGeom prst="rect">
                  <a:avLst/>
                </a:prstGeom>
              </p:spPr>
            </p:pic>
            <p:pic>
              <p:nvPicPr>
                <p:cNvPr id="118" name="Picture 117" descr="A picture containing text, electronics, computer&#10;&#10;Description automatically generated">
                  <a:extLst>
                    <a:ext uri="{FF2B5EF4-FFF2-40B4-BE49-F238E27FC236}">
                      <a16:creationId xmlns:a16="http://schemas.microsoft.com/office/drawing/2014/main" id="{F6BF30FB-6AD0-3114-2344-DB88BFF9AF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
                <a:stretch/>
              </p:blipFill>
              <p:spPr>
                <a:xfrm>
                  <a:off x="5272659" y="968781"/>
                  <a:ext cx="3356214" cy="1099614"/>
                </a:xfrm>
                <a:prstGeom prst="rect">
                  <a:avLst/>
                </a:prstGeom>
              </p:spPr>
            </p:pic>
          </p:grpSp>
          <p:grpSp>
            <p:nvGrpSpPr>
              <p:cNvPr id="111" name="Group 110">
                <a:extLst>
                  <a:ext uri="{FF2B5EF4-FFF2-40B4-BE49-F238E27FC236}">
                    <a16:creationId xmlns:a16="http://schemas.microsoft.com/office/drawing/2014/main" id="{86233B7F-0F01-5A96-99B1-9EF5CF524F12}"/>
                  </a:ext>
                </a:extLst>
              </p:cNvPr>
              <p:cNvGrpSpPr/>
              <p:nvPr/>
            </p:nvGrpSpPr>
            <p:grpSpPr>
              <a:xfrm>
                <a:off x="-984134" y="4067424"/>
                <a:ext cx="2327465" cy="2353210"/>
                <a:chOff x="5272659" y="919799"/>
                <a:chExt cx="3356214" cy="3393337"/>
              </a:xfrm>
              <a:effectLst>
                <a:outerShdw blurRad="50800" dist="38100" dir="2700000" algn="tl" rotWithShape="0">
                  <a:prstClr val="black">
                    <a:alpha val="40000"/>
                  </a:prstClr>
                </a:outerShdw>
              </a:effectLst>
            </p:grpSpPr>
            <p:pic>
              <p:nvPicPr>
                <p:cNvPr id="112" name="Picture 111" descr="A picture containing text, electronics, computer&#10;&#10;Description automatically generated">
                  <a:extLst>
                    <a:ext uri="{FF2B5EF4-FFF2-40B4-BE49-F238E27FC236}">
                      <a16:creationId xmlns:a16="http://schemas.microsoft.com/office/drawing/2014/main" id="{65D656F1-1558-5377-D7F5-1BD981D6758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2659" y="2817875"/>
                  <a:ext cx="3356214" cy="1495261"/>
                </a:xfrm>
                <a:prstGeom prst="rect">
                  <a:avLst/>
                </a:prstGeom>
              </p:spPr>
            </p:pic>
            <p:pic>
              <p:nvPicPr>
                <p:cNvPr id="113" name="Picture 112" descr="A picture containing text, electronics, computer&#10;&#10;Description automatically generated">
                  <a:extLst>
                    <a:ext uri="{FF2B5EF4-FFF2-40B4-BE49-F238E27FC236}">
                      <a16:creationId xmlns:a16="http://schemas.microsoft.com/office/drawing/2014/main" id="{C62B8118-B5FD-084B-5EE0-7089B3AA386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2659" y="1671949"/>
                  <a:ext cx="3356214" cy="1495261"/>
                </a:xfrm>
                <a:prstGeom prst="rect">
                  <a:avLst/>
                </a:prstGeom>
              </p:spPr>
            </p:pic>
            <p:pic>
              <p:nvPicPr>
                <p:cNvPr id="114" name="Picture 113" descr="A picture containing text, electronics, computer&#10;&#10;Description automatically generated">
                  <a:extLst>
                    <a:ext uri="{FF2B5EF4-FFF2-40B4-BE49-F238E27FC236}">
                      <a16:creationId xmlns:a16="http://schemas.microsoft.com/office/drawing/2014/main" id="{A240D2F2-6EEF-886D-8F10-E03EDA0EDB5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
                <a:stretch/>
              </p:blipFill>
              <p:spPr>
                <a:xfrm>
                  <a:off x="5272659" y="919799"/>
                  <a:ext cx="3356214" cy="1099613"/>
                </a:xfrm>
                <a:prstGeom prst="rect">
                  <a:avLst/>
                </a:prstGeom>
              </p:spPr>
            </p:pic>
          </p:grpSp>
        </p:grpSp>
        <p:grpSp>
          <p:nvGrpSpPr>
            <p:cNvPr id="148" name="Group 147">
              <a:extLst>
                <a:ext uri="{FF2B5EF4-FFF2-40B4-BE49-F238E27FC236}">
                  <a16:creationId xmlns:a16="http://schemas.microsoft.com/office/drawing/2014/main" id="{0BB09E8B-EB2C-C4C5-8128-60650D2B921D}"/>
                </a:ext>
              </a:extLst>
            </p:cNvPr>
            <p:cNvGrpSpPr/>
            <p:nvPr/>
          </p:nvGrpSpPr>
          <p:grpSpPr>
            <a:xfrm>
              <a:off x="6769421" y="3228580"/>
              <a:ext cx="663131" cy="444051"/>
              <a:chOff x="5392467" y="2065316"/>
              <a:chExt cx="3356214" cy="2247412"/>
            </a:xfrm>
            <a:effectLst>
              <a:outerShdw blurRad="50800" dist="38100" dir="2700000" algn="tl" rotWithShape="0">
                <a:prstClr val="black">
                  <a:alpha val="40000"/>
                </a:prstClr>
              </a:outerShdw>
            </a:effectLst>
          </p:grpSpPr>
          <p:pic>
            <p:nvPicPr>
              <p:cNvPr id="150" name="Picture 149" descr="A picture containing text, electronics, computer&#10;&#10;Description automatically generated">
                <a:extLst>
                  <a:ext uri="{FF2B5EF4-FFF2-40B4-BE49-F238E27FC236}">
                    <a16:creationId xmlns:a16="http://schemas.microsoft.com/office/drawing/2014/main" id="{7CF25BB2-F921-BC41-1069-A75CF5165A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92467" y="2817465"/>
                <a:ext cx="3356214" cy="1495263"/>
              </a:xfrm>
              <a:prstGeom prst="rect">
                <a:avLst/>
              </a:prstGeom>
            </p:spPr>
          </p:pic>
          <p:pic>
            <p:nvPicPr>
              <p:cNvPr id="151" name="Picture 150" descr="A picture containing text, electronics, computer&#10;&#10;Description automatically generated">
                <a:extLst>
                  <a:ext uri="{FF2B5EF4-FFF2-40B4-BE49-F238E27FC236}">
                    <a16:creationId xmlns:a16="http://schemas.microsoft.com/office/drawing/2014/main" id="{39786B61-A3BF-F933-95C6-4D1BF610F63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
              <a:stretch/>
            </p:blipFill>
            <p:spPr>
              <a:xfrm>
                <a:off x="5392467" y="2065316"/>
                <a:ext cx="3356214" cy="1099612"/>
              </a:xfrm>
              <a:prstGeom prst="rect">
                <a:avLst/>
              </a:prstGeom>
            </p:spPr>
          </p:pic>
        </p:grpSp>
      </p:grpSp>
      <p:grpSp>
        <p:nvGrpSpPr>
          <p:cNvPr id="24" name="Group 23">
            <a:extLst>
              <a:ext uri="{FF2B5EF4-FFF2-40B4-BE49-F238E27FC236}">
                <a16:creationId xmlns:a16="http://schemas.microsoft.com/office/drawing/2014/main" id="{13015709-64E0-07BF-C00F-95C422C23068}"/>
              </a:ext>
            </a:extLst>
          </p:cNvPr>
          <p:cNvGrpSpPr/>
          <p:nvPr/>
        </p:nvGrpSpPr>
        <p:grpSpPr>
          <a:xfrm>
            <a:off x="225524" y="732248"/>
            <a:ext cx="2985947" cy="1642644"/>
            <a:chOff x="204417" y="1042655"/>
            <a:chExt cx="3981262" cy="2190192"/>
          </a:xfrm>
        </p:grpSpPr>
        <p:sp>
          <p:nvSpPr>
            <p:cNvPr id="22" name="Rectangle 21">
              <a:extLst>
                <a:ext uri="{FF2B5EF4-FFF2-40B4-BE49-F238E27FC236}">
                  <a16:creationId xmlns:a16="http://schemas.microsoft.com/office/drawing/2014/main" id="{02731E02-5E03-B8B7-234E-14606BF86D0D}"/>
                </a:ext>
              </a:extLst>
            </p:cNvPr>
            <p:cNvSpPr/>
            <p:nvPr/>
          </p:nvSpPr>
          <p:spPr>
            <a:xfrm>
              <a:off x="2183506" y="1488650"/>
              <a:ext cx="2002173" cy="2442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defTabSz="914310">
                <a:lnSpc>
                  <a:spcPct val="70000"/>
                </a:lnSpc>
              </a:pPr>
              <a:r>
                <a:rPr lang="en-US" sz="1425" b="1">
                  <a:solidFill>
                    <a:srgbClr val="FFFFFF"/>
                  </a:solidFill>
                  <a:latin typeface="Calibri" panose="020F0502020204030204"/>
                </a:rPr>
                <a:t> Appliances</a:t>
              </a:r>
            </a:p>
          </p:txBody>
        </p:sp>
        <p:pic>
          <p:nvPicPr>
            <p:cNvPr id="12" name="Picture 11" descr="Icon&#10;&#10;Description automatically generated">
              <a:extLst>
                <a:ext uri="{FF2B5EF4-FFF2-40B4-BE49-F238E27FC236}">
                  <a16:creationId xmlns:a16="http://schemas.microsoft.com/office/drawing/2014/main" id="{C6A0E081-76DD-8774-A072-45DAAF6C30B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4417" y="1042655"/>
              <a:ext cx="2190192" cy="2190192"/>
            </a:xfrm>
            <a:prstGeom prst="rect">
              <a:avLst/>
            </a:prstGeom>
          </p:spPr>
        </p:pic>
      </p:grpSp>
      <p:grpSp>
        <p:nvGrpSpPr>
          <p:cNvPr id="18" name="Group 17">
            <a:extLst>
              <a:ext uri="{FF2B5EF4-FFF2-40B4-BE49-F238E27FC236}">
                <a16:creationId xmlns:a16="http://schemas.microsoft.com/office/drawing/2014/main" id="{4CAE9408-293D-0193-EAE1-B5755D677723}"/>
              </a:ext>
            </a:extLst>
          </p:cNvPr>
          <p:cNvGrpSpPr/>
          <p:nvPr/>
        </p:nvGrpSpPr>
        <p:grpSpPr>
          <a:xfrm>
            <a:off x="7010663" y="1373824"/>
            <a:ext cx="1023075" cy="1992857"/>
            <a:chOff x="6916670" y="1652775"/>
            <a:chExt cx="1364099" cy="2657139"/>
          </a:xfrm>
        </p:grpSpPr>
        <p:sp>
          <p:nvSpPr>
            <p:cNvPr id="1034" name="TextBox 1033">
              <a:extLst>
                <a:ext uri="{FF2B5EF4-FFF2-40B4-BE49-F238E27FC236}">
                  <a16:creationId xmlns:a16="http://schemas.microsoft.com/office/drawing/2014/main" id="{AD987550-8170-2317-1D8E-6AD057230BE4}"/>
                </a:ext>
              </a:extLst>
            </p:cNvPr>
            <p:cNvSpPr txBox="1"/>
            <p:nvPr/>
          </p:nvSpPr>
          <p:spPr>
            <a:xfrm>
              <a:off x="6916670" y="3735399"/>
              <a:ext cx="1364098" cy="574515"/>
            </a:xfrm>
            <a:prstGeom prst="rect">
              <a:avLst/>
            </a:prstGeom>
            <a:solidFill>
              <a:schemeClr val="bg1"/>
            </a:solidFill>
          </p:spPr>
          <p:txBody>
            <a:bodyPr wrap="square" rtlCol="0">
              <a:spAutoFit/>
            </a:bodyPr>
            <a:lstStyle/>
            <a:p>
              <a:pPr algn="ctr" defTabSz="914265">
                <a:defRPr/>
              </a:pPr>
              <a:r>
                <a:rPr lang="en-US" sz="1100" b="1" dirty="0">
                  <a:solidFill>
                    <a:srgbClr val="454545"/>
                  </a:solidFill>
                  <a:latin typeface="Calibri" panose="020F0502020204030204"/>
                  <a:cs typeface="+mn-cs"/>
                </a:rPr>
                <a:t>Z200 All-Flash</a:t>
              </a:r>
              <a:endParaRPr lang="en-US" sz="750" b="1" dirty="0">
                <a:solidFill>
                  <a:srgbClr val="454545"/>
                </a:solidFill>
                <a:latin typeface="Calibri" panose="020F0502020204030204"/>
                <a:cs typeface="+mn-cs"/>
              </a:endParaRPr>
            </a:p>
            <a:p>
              <a:pPr algn="ctr" defTabSz="914265">
                <a:defRPr/>
              </a:pPr>
              <a:endParaRPr lang="en-US" sz="1100" dirty="0">
                <a:solidFill>
                  <a:srgbClr val="454545"/>
                </a:solidFill>
                <a:latin typeface="Calibri" panose="020F0502020204030204"/>
                <a:cs typeface="+mn-cs"/>
              </a:endParaRPr>
            </a:p>
          </p:txBody>
        </p:sp>
        <p:grpSp>
          <p:nvGrpSpPr>
            <p:cNvPr id="17" name="Group 16">
              <a:extLst>
                <a:ext uri="{FF2B5EF4-FFF2-40B4-BE49-F238E27FC236}">
                  <a16:creationId xmlns:a16="http://schemas.microsoft.com/office/drawing/2014/main" id="{F5A078B4-5FA6-5FE5-208A-F24C26F84597}"/>
                </a:ext>
              </a:extLst>
            </p:cNvPr>
            <p:cNvGrpSpPr/>
            <p:nvPr/>
          </p:nvGrpSpPr>
          <p:grpSpPr>
            <a:xfrm>
              <a:off x="6935130" y="1652775"/>
              <a:ext cx="1345639" cy="2036399"/>
              <a:chOff x="6935130" y="1652775"/>
              <a:chExt cx="1345639" cy="2036399"/>
            </a:xfrm>
          </p:grpSpPr>
          <p:grpSp>
            <p:nvGrpSpPr>
              <p:cNvPr id="1032" name="Group 1031">
                <a:extLst>
                  <a:ext uri="{FF2B5EF4-FFF2-40B4-BE49-F238E27FC236}">
                    <a16:creationId xmlns:a16="http://schemas.microsoft.com/office/drawing/2014/main" id="{D74F908A-F6A8-2AB3-A045-FD9F2465B2E1}"/>
                  </a:ext>
                </a:extLst>
              </p:cNvPr>
              <p:cNvGrpSpPr/>
              <p:nvPr/>
            </p:nvGrpSpPr>
            <p:grpSpPr>
              <a:xfrm>
                <a:off x="7646145" y="1652775"/>
                <a:ext cx="634624" cy="2036399"/>
                <a:chOff x="5461144" y="1239581"/>
                <a:chExt cx="475968" cy="1527299"/>
              </a:xfrm>
              <a:effectLst>
                <a:outerShdw blurRad="50800" dist="38100" dir="2700000" algn="tl" rotWithShape="0">
                  <a:prstClr val="black">
                    <a:alpha val="40000"/>
                  </a:prstClr>
                </a:outerShdw>
              </a:effectLst>
            </p:grpSpPr>
            <p:pic>
              <p:nvPicPr>
                <p:cNvPr id="183" name="Picture 2">
                  <a:extLst>
                    <a:ext uri="{FF2B5EF4-FFF2-40B4-BE49-F238E27FC236}">
                      <a16:creationId xmlns:a16="http://schemas.microsoft.com/office/drawing/2014/main" id="{C58AB1FF-21CA-4727-6636-DCE8B1CF8776}"/>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4" y="1239581"/>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
                  <a:extLst>
                    <a:ext uri="{FF2B5EF4-FFF2-40B4-BE49-F238E27FC236}">
                      <a16:creationId xmlns:a16="http://schemas.microsoft.com/office/drawing/2014/main" id="{8B8BB52F-B62B-AD3C-F7D5-598698063DA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4" y="1281985"/>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2">
                  <a:extLst>
                    <a:ext uri="{FF2B5EF4-FFF2-40B4-BE49-F238E27FC236}">
                      <a16:creationId xmlns:a16="http://schemas.microsoft.com/office/drawing/2014/main" id="{3F4F9358-666B-38AE-FCF2-B885C82CA186}"/>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4" y="1366793"/>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2">
                  <a:extLst>
                    <a:ext uri="{FF2B5EF4-FFF2-40B4-BE49-F238E27FC236}">
                      <a16:creationId xmlns:a16="http://schemas.microsoft.com/office/drawing/2014/main" id="{25BD52EC-8A98-1004-5499-B1ECB86D577E}"/>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4" y="1324389"/>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
                  <a:extLst>
                    <a:ext uri="{FF2B5EF4-FFF2-40B4-BE49-F238E27FC236}">
                      <a16:creationId xmlns:a16="http://schemas.microsoft.com/office/drawing/2014/main" id="{FA67FCDF-C8B0-F646-8F04-4EB3DAE19F6E}"/>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4" y="1409197"/>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2">
                  <a:extLst>
                    <a:ext uri="{FF2B5EF4-FFF2-40B4-BE49-F238E27FC236}">
                      <a16:creationId xmlns:a16="http://schemas.microsoft.com/office/drawing/2014/main" id="{CB4C62E4-1EC8-A70C-9CF2-E70457B011BF}"/>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4" y="1451601"/>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2">
                  <a:extLst>
                    <a:ext uri="{FF2B5EF4-FFF2-40B4-BE49-F238E27FC236}">
                      <a16:creationId xmlns:a16="http://schemas.microsoft.com/office/drawing/2014/main" id="{91683A56-91AA-CB61-6338-1E2E73BACE25}"/>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1494005"/>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2">
                  <a:extLst>
                    <a:ext uri="{FF2B5EF4-FFF2-40B4-BE49-F238E27FC236}">
                      <a16:creationId xmlns:a16="http://schemas.microsoft.com/office/drawing/2014/main" id="{1B3171D6-AE62-BB8B-BB48-E2515F01C3B9}"/>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1536409"/>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2">
                  <a:extLst>
                    <a:ext uri="{FF2B5EF4-FFF2-40B4-BE49-F238E27FC236}">
                      <a16:creationId xmlns:a16="http://schemas.microsoft.com/office/drawing/2014/main" id="{E1C492D1-BD14-A8D1-17DD-27909257F3E0}"/>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1578813"/>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2">
                  <a:extLst>
                    <a:ext uri="{FF2B5EF4-FFF2-40B4-BE49-F238E27FC236}">
                      <a16:creationId xmlns:a16="http://schemas.microsoft.com/office/drawing/2014/main" id="{B421B0AD-2484-9E43-3C49-5669D87CE1B6}"/>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1621217"/>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2">
                  <a:extLst>
                    <a:ext uri="{FF2B5EF4-FFF2-40B4-BE49-F238E27FC236}">
                      <a16:creationId xmlns:a16="http://schemas.microsoft.com/office/drawing/2014/main" id="{89E4D227-BA96-F575-78C0-451D319E462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1663621"/>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
                  <a:extLst>
                    <a:ext uri="{FF2B5EF4-FFF2-40B4-BE49-F238E27FC236}">
                      <a16:creationId xmlns:a16="http://schemas.microsoft.com/office/drawing/2014/main" id="{019C53E3-58B1-80FB-EDCE-859F77236FE8}"/>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1706025"/>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2">
                  <a:extLst>
                    <a:ext uri="{FF2B5EF4-FFF2-40B4-BE49-F238E27FC236}">
                      <a16:creationId xmlns:a16="http://schemas.microsoft.com/office/drawing/2014/main" id="{B8391081-F105-8B59-2922-6B926148293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1748429"/>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a:extLst>
                    <a:ext uri="{FF2B5EF4-FFF2-40B4-BE49-F238E27FC236}">
                      <a16:creationId xmlns:a16="http://schemas.microsoft.com/office/drawing/2014/main" id="{8210C8B4-1AFB-36EE-A684-7284516E741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1790833"/>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a:extLst>
                    <a:ext uri="{FF2B5EF4-FFF2-40B4-BE49-F238E27FC236}">
                      <a16:creationId xmlns:a16="http://schemas.microsoft.com/office/drawing/2014/main" id="{D78804BD-CC4C-C88D-E488-DF56A38FA9EA}"/>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1833237"/>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2">
                  <a:extLst>
                    <a:ext uri="{FF2B5EF4-FFF2-40B4-BE49-F238E27FC236}">
                      <a16:creationId xmlns:a16="http://schemas.microsoft.com/office/drawing/2014/main" id="{91512623-1172-98A4-3744-AE21F144BD93}"/>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1875641"/>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2">
                  <a:extLst>
                    <a:ext uri="{FF2B5EF4-FFF2-40B4-BE49-F238E27FC236}">
                      <a16:creationId xmlns:a16="http://schemas.microsoft.com/office/drawing/2014/main" id="{886D87B2-EB88-9A07-4836-ACE6960A55BC}"/>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1918045"/>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
                  <a:extLst>
                    <a:ext uri="{FF2B5EF4-FFF2-40B4-BE49-F238E27FC236}">
                      <a16:creationId xmlns:a16="http://schemas.microsoft.com/office/drawing/2014/main" id="{22E820F9-89E6-CE29-ED87-2BC55DE1755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1960449"/>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2">
                  <a:extLst>
                    <a:ext uri="{FF2B5EF4-FFF2-40B4-BE49-F238E27FC236}">
                      <a16:creationId xmlns:a16="http://schemas.microsoft.com/office/drawing/2014/main" id="{96B60F4B-F5AD-6952-06A6-BC4193862132}"/>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2002853"/>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2">
                  <a:extLst>
                    <a:ext uri="{FF2B5EF4-FFF2-40B4-BE49-F238E27FC236}">
                      <a16:creationId xmlns:a16="http://schemas.microsoft.com/office/drawing/2014/main" id="{457B330B-64E9-652F-CD59-A3A79ED1C8A3}"/>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2045257"/>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2">
                  <a:extLst>
                    <a:ext uri="{FF2B5EF4-FFF2-40B4-BE49-F238E27FC236}">
                      <a16:creationId xmlns:a16="http://schemas.microsoft.com/office/drawing/2014/main" id="{8C7F402B-B448-2175-BD8A-848BFADC0400}"/>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2087661"/>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a:extLst>
                    <a:ext uri="{FF2B5EF4-FFF2-40B4-BE49-F238E27FC236}">
                      <a16:creationId xmlns:a16="http://schemas.microsoft.com/office/drawing/2014/main" id="{023E5752-A630-C083-9D54-BD46BE8C0C6E}"/>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2130065"/>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a:extLst>
                    <a:ext uri="{FF2B5EF4-FFF2-40B4-BE49-F238E27FC236}">
                      <a16:creationId xmlns:a16="http://schemas.microsoft.com/office/drawing/2014/main" id="{04AC379F-8255-9317-1923-780F4AF2A23E}"/>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2172469"/>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a:extLst>
                    <a:ext uri="{FF2B5EF4-FFF2-40B4-BE49-F238E27FC236}">
                      <a16:creationId xmlns:a16="http://schemas.microsoft.com/office/drawing/2014/main" id="{937FD892-F92D-5452-4466-06C62186FC3C}"/>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2214873"/>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a:extLst>
                    <a:ext uri="{FF2B5EF4-FFF2-40B4-BE49-F238E27FC236}">
                      <a16:creationId xmlns:a16="http://schemas.microsoft.com/office/drawing/2014/main" id="{F3CAD935-278A-D37D-06E8-0B90192918AD}"/>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2257277"/>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a:extLst>
                    <a:ext uri="{FF2B5EF4-FFF2-40B4-BE49-F238E27FC236}">
                      <a16:creationId xmlns:a16="http://schemas.microsoft.com/office/drawing/2014/main" id="{D21295AA-457F-A936-FBAE-A1CB03220891}"/>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2299681"/>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a:extLst>
                    <a:ext uri="{FF2B5EF4-FFF2-40B4-BE49-F238E27FC236}">
                      <a16:creationId xmlns:a16="http://schemas.microsoft.com/office/drawing/2014/main" id="{F1B91E74-714D-9839-9FCB-E6555597705E}"/>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2342085"/>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a:extLst>
                    <a:ext uri="{FF2B5EF4-FFF2-40B4-BE49-F238E27FC236}">
                      <a16:creationId xmlns:a16="http://schemas.microsoft.com/office/drawing/2014/main" id="{1179FE66-EB19-2851-84F1-8B4263BD0AAD}"/>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2384489"/>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a:extLst>
                    <a:ext uri="{FF2B5EF4-FFF2-40B4-BE49-F238E27FC236}">
                      <a16:creationId xmlns:a16="http://schemas.microsoft.com/office/drawing/2014/main" id="{73EE2DC7-B793-F260-2DBA-EEC932B43AB5}"/>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2426893"/>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a:extLst>
                    <a:ext uri="{FF2B5EF4-FFF2-40B4-BE49-F238E27FC236}">
                      <a16:creationId xmlns:a16="http://schemas.microsoft.com/office/drawing/2014/main" id="{B6E25332-660F-1AFE-0035-7E0123D30B0F}"/>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2469297"/>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a:extLst>
                    <a:ext uri="{FF2B5EF4-FFF2-40B4-BE49-F238E27FC236}">
                      <a16:creationId xmlns:a16="http://schemas.microsoft.com/office/drawing/2014/main" id="{8FDB9A19-4BC7-22D7-503E-E99C7BAAB802}"/>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2511701"/>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a:extLst>
                    <a:ext uri="{FF2B5EF4-FFF2-40B4-BE49-F238E27FC236}">
                      <a16:creationId xmlns:a16="http://schemas.microsoft.com/office/drawing/2014/main" id="{D5458D90-1DB2-905F-20C2-874F535B9BE9}"/>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2554105"/>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a:extLst>
                    <a:ext uri="{FF2B5EF4-FFF2-40B4-BE49-F238E27FC236}">
                      <a16:creationId xmlns:a16="http://schemas.microsoft.com/office/drawing/2014/main" id="{1D9C56AD-1ADE-D4FF-A4B7-0E2E7846398A}"/>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2596509"/>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a:extLst>
                    <a:ext uri="{FF2B5EF4-FFF2-40B4-BE49-F238E27FC236}">
                      <a16:creationId xmlns:a16="http://schemas.microsoft.com/office/drawing/2014/main" id="{9DA99C3D-D01A-5E56-22C7-402B7A4A49EC}"/>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2638913"/>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a:extLst>
                    <a:ext uri="{FF2B5EF4-FFF2-40B4-BE49-F238E27FC236}">
                      <a16:creationId xmlns:a16="http://schemas.microsoft.com/office/drawing/2014/main" id="{815ADB6C-E51A-54D2-0FD7-583E3D48B498}"/>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2681317"/>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a:extLst>
                    <a:ext uri="{FF2B5EF4-FFF2-40B4-BE49-F238E27FC236}">
                      <a16:creationId xmlns:a16="http://schemas.microsoft.com/office/drawing/2014/main" id="{AB7512EC-5966-2CD4-DAFF-E8815918AD91}"/>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61145" y="2723736"/>
                  <a:ext cx="475967" cy="431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1" name="Group 1030">
                <a:extLst>
                  <a:ext uri="{FF2B5EF4-FFF2-40B4-BE49-F238E27FC236}">
                    <a16:creationId xmlns:a16="http://schemas.microsoft.com/office/drawing/2014/main" id="{497E992F-6E96-D24B-EBB4-EE224119A410}"/>
                  </a:ext>
                </a:extLst>
              </p:cNvPr>
              <p:cNvGrpSpPr/>
              <p:nvPr/>
            </p:nvGrpSpPr>
            <p:grpSpPr>
              <a:xfrm>
                <a:off x="6935130" y="3514436"/>
                <a:ext cx="634623" cy="170604"/>
                <a:chOff x="6472484" y="1268937"/>
                <a:chExt cx="475967" cy="127953"/>
              </a:xfrm>
              <a:effectLst>
                <a:outerShdw blurRad="50800" dist="38100" dir="2700000" algn="tl" rotWithShape="0">
                  <a:prstClr val="black">
                    <a:alpha val="40000"/>
                  </a:prstClr>
                </a:outerShdw>
              </a:effectLst>
            </p:grpSpPr>
            <p:pic>
              <p:nvPicPr>
                <p:cNvPr id="1028" name="Picture 2">
                  <a:extLst>
                    <a:ext uri="{FF2B5EF4-FFF2-40B4-BE49-F238E27FC236}">
                      <a16:creationId xmlns:a16="http://schemas.microsoft.com/office/drawing/2014/main" id="{BD85FDD2-4E8B-A92B-EFEB-DCD6E8FB473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472484" y="1268937"/>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2">
                  <a:extLst>
                    <a:ext uri="{FF2B5EF4-FFF2-40B4-BE49-F238E27FC236}">
                      <a16:creationId xmlns:a16="http://schemas.microsoft.com/office/drawing/2014/main" id="{1F1E3D56-FE79-803E-EC02-0F83B250C4FE}"/>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472484" y="1311342"/>
                  <a:ext cx="475967" cy="431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2">
                  <a:extLst>
                    <a:ext uri="{FF2B5EF4-FFF2-40B4-BE49-F238E27FC236}">
                      <a16:creationId xmlns:a16="http://schemas.microsoft.com/office/drawing/2014/main" id="{7DF6A59E-DBD9-1057-4301-CEFF05116CF6}"/>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472484" y="1353746"/>
                  <a:ext cx="475967" cy="43144"/>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32" name="Rectangle 31">
            <a:extLst>
              <a:ext uri="{FF2B5EF4-FFF2-40B4-BE49-F238E27FC236}">
                <a16:creationId xmlns:a16="http://schemas.microsoft.com/office/drawing/2014/main" id="{B9443589-60D5-F611-D737-8B02DAE32146}"/>
              </a:ext>
            </a:extLst>
          </p:cNvPr>
          <p:cNvSpPr/>
          <p:nvPr/>
        </p:nvSpPr>
        <p:spPr>
          <a:xfrm>
            <a:off x="3392060" y="3624143"/>
            <a:ext cx="4655525" cy="19370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65">
              <a:defRPr/>
            </a:pPr>
            <a:r>
              <a:rPr lang="en-US" sz="1200">
                <a:solidFill>
                  <a:srgbClr val="FFFFFF"/>
                </a:solidFill>
                <a:latin typeface="Calibri" panose="020F0502020204030204"/>
                <a:ea typeface="ＭＳ Ｐゴシック" charset="0"/>
              </a:rPr>
              <a:t>Unlimited Cold Data</a:t>
            </a:r>
          </a:p>
        </p:txBody>
      </p:sp>
      <p:sp>
        <p:nvSpPr>
          <p:cNvPr id="33" name="Rectangle 32">
            <a:extLst>
              <a:ext uri="{FF2B5EF4-FFF2-40B4-BE49-F238E27FC236}">
                <a16:creationId xmlns:a16="http://schemas.microsoft.com/office/drawing/2014/main" id="{8D2E15AB-CA8A-6571-9680-997CEDC7BB67}"/>
              </a:ext>
            </a:extLst>
          </p:cNvPr>
          <p:cNvSpPr/>
          <p:nvPr/>
        </p:nvSpPr>
        <p:spPr>
          <a:xfrm>
            <a:off x="3392060" y="3390258"/>
            <a:ext cx="4655525" cy="19370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65">
              <a:defRPr/>
            </a:pPr>
            <a:r>
              <a:rPr lang="en-US" sz="1200">
                <a:solidFill>
                  <a:srgbClr val="FFFFFF"/>
                </a:solidFill>
                <a:latin typeface="Calibri" panose="020F0502020204030204"/>
                <a:ea typeface="ＭＳ Ｐゴシック" charset="0"/>
              </a:rPr>
              <a:t>Unlimited Active Data</a:t>
            </a:r>
          </a:p>
        </p:txBody>
      </p:sp>
      <p:sp>
        <p:nvSpPr>
          <p:cNvPr id="37" name="Rectangle 36">
            <a:extLst>
              <a:ext uri="{FF2B5EF4-FFF2-40B4-BE49-F238E27FC236}">
                <a16:creationId xmlns:a16="http://schemas.microsoft.com/office/drawing/2014/main" id="{B8FC702A-1140-FCD0-B71D-337B3600914E}"/>
              </a:ext>
            </a:extLst>
          </p:cNvPr>
          <p:cNvSpPr/>
          <p:nvPr/>
        </p:nvSpPr>
        <p:spPr>
          <a:xfrm>
            <a:off x="3392058" y="3149677"/>
            <a:ext cx="972816" cy="1937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65">
              <a:defRPr/>
            </a:pPr>
            <a:r>
              <a:rPr lang="en-US" sz="1200">
                <a:solidFill>
                  <a:srgbClr val="FFFFFF"/>
                </a:solidFill>
                <a:latin typeface="Calibri" panose="020F0502020204030204"/>
                <a:ea typeface="ＭＳ Ｐゴシック" charset="0"/>
              </a:rPr>
              <a:t>648 TB</a:t>
            </a:r>
          </a:p>
        </p:txBody>
      </p:sp>
      <p:sp>
        <p:nvSpPr>
          <p:cNvPr id="38" name="Rectangle 37">
            <a:extLst>
              <a:ext uri="{FF2B5EF4-FFF2-40B4-BE49-F238E27FC236}">
                <a16:creationId xmlns:a16="http://schemas.microsoft.com/office/drawing/2014/main" id="{55392A4E-A10F-F76E-9CE7-E6EF7A3D35B0}"/>
              </a:ext>
            </a:extLst>
          </p:cNvPr>
          <p:cNvSpPr/>
          <p:nvPr/>
        </p:nvSpPr>
        <p:spPr>
          <a:xfrm>
            <a:off x="5190969" y="3149677"/>
            <a:ext cx="972816" cy="1937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65">
              <a:defRPr/>
            </a:pPr>
            <a:r>
              <a:rPr lang="en-US" sz="1200">
                <a:solidFill>
                  <a:srgbClr val="FFFFFF"/>
                </a:solidFill>
                <a:latin typeface="Calibri" panose="020F0502020204030204"/>
                <a:ea typeface="ＭＳ Ｐゴシック" charset="0"/>
              </a:rPr>
              <a:t>1.08 PB</a:t>
            </a:r>
          </a:p>
        </p:txBody>
      </p:sp>
      <p:sp>
        <p:nvSpPr>
          <p:cNvPr id="39" name="Rectangle 38">
            <a:extLst>
              <a:ext uri="{FF2B5EF4-FFF2-40B4-BE49-F238E27FC236}">
                <a16:creationId xmlns:a16="http://schemas.microsoft.com/office/drawing/2014/main" id="{F61FA0E5-C607-8782-9C72-3C4FBED46301}"/>
              </a:ext>
            </a:extLst>
          </p:cNvPr>
          <p:cNvSpPr/>
          <p:nvPr/>
        </p:nvSpPr>
        <p:spPr>
          <a:xfrm>
            <a:off x="7024510" y="3149677"/>
            <a:ext cx="1023074" cy="1937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65">
              <a:defRPr/>
            </a:pPr>
            <a:r>
              <a:rPr lang="en-US" sz="1200">
                <a:solidFill>
                  <a:srgbClr val="FFFFFF"/>
                </a:solidFill>
                <a:latin typeface="Calibri" panose="020F0502020204030204"/>
                <a:ea typeface="ＭＳ Ｐゴシック" charset="0"/>
              </a:rPr>
              <a:t>460 TB</a:t>
            </a:r>
          </a:p>
        </p:txBody>
      </p:sp>
      <p:sp>
        <p:nvSpPr>
          <p:cNvPr id="40" name="TextBox 39">
            <a:extLst>
              <a:ext uri="{FF2B5EF4-FFF2-40B4-BE49-F238E27FC236}">
                <a16:creationId xmlns:a16="http://schemas.microsoft.com/office/drawing/2014/main" id="{B84FEF9F-F66D-96FE-73A9-D19362CA7916}"/>
              </a:ext>
            </a:extLst>
          </p:cNvPr>
          <p:cNvSpPr txBox="1"/>
          <p:nvPr/>
        </p:nvSpPr>
        <p:spPr>
          <a:xfrm>
            <a:off x="2433736" y="3137368"/>
            <a:ext cx="919863" cy="430887"/>
          </a:xfrm>
          <a:prstGeom prst="rect">
            <a:avLst/>
          </a:prstGeom>
          <a:solidFill>
            <a:schemeClr val="bg1"/>
          </a:solidFill>
        </p:spPr>
        <p:txBody>
          <a:bodyPr wrap="square" rtlCol="0">
            <a:spAutoFit/>
          </a:bodyPr>
          <a:lstStyle/>
          <a:p>
            <a:pPr algn="r" defTabSz="914265">
              <a:defRPr/>
            </a:pPr>
            <a:r>
              <a:rPr lang="en-US" sz="1100" dirty="0">
                <a:solidFill>
                  <a:srgbClr val="454545"/>
                </a:solidFill>
                <a:latin typeface="Calibri" panose="020F0502020204030204"/>
                <a:cs typeface="+mn-cs"/>
              </a:rPr>
              <a:t>Min Raw </a:t>
            </a:r>
            <a:r>
              <a:rPr lang="en-US" sz="1100" dirty="0" err="1">
                <a:solidFill>
                  <a:srgbClr val="454545"/>
                </a:solidFill>
                <a:latin typeface="Calibri" panose="020F0502020204030204"/>
                <a:cs typeface="+mn-cs"/>
              </a:rPr>
              <a:t>Raw</a:t>
            </a:r>
            <a:endParaRPr lang="en-US" sz="1100" dirty="0">
              <a:solidFill>
                <a:srgbClr val="454545"/>
              </a:solidFill>
              <a:latin typeface="Calibri" panose="020F0502020204030204"/>
              <a:cs typeface="+mn-cs"/>
            </a:endParaRPr>
          </a:p>
        </p:txBody>
      </p:sp>
      <p:sp>
        <p:nvSpPr>
          <p:cNvPr id="42" name="TextBox 41">
            <a:extLst>
              <a:ext uri="{FF2B5EF4-FFF2-40B4-BE49-F238E27FC236}">
                <a16:creationId xmlns:a16="http://schemas.microsoft.com/office/drawing/2014/main" id="{EE039DC6-59DF-FC5D-9C67-A23B38C09E2B}"/>
              </a:ext>
            </a:extLst>
          </p:cNvPr>
          <p:cNvSpPr txBox="1"/>
          <p:nvPr/>
        </p:nvSpPr>
        <p:spPr>
          <a:xfrm>
            <a:off x="2163900" y="3373201"/>
            <a:ext cx="1189698" cy="430887"/>
          </a:xfrm>
          <a:prstGeom prst="rect">
            <a:avLst/>
          </a:prstGeom>
          <a:solidFill>
            <a:schemeClr val="bg1"/>
          </a:solidFill>
        </p:spPr>
        <p:txBody>
          <a:bodyPr wrap="square" rtlCol="0">
            <a:spAutoFit/>
          </a:bodyPr>
          <a:lstStyle/>
          <a:p>
            <a:pPr algn="r" defTabSz="914265">
              <a:defRPr/>
            </a:pPr>
            <a:r>
              <a:rPr lang="en-US" sz="1100" dirty="0">
                <a:solidFill>
                  <a:srgbClr val="454545"/>
                </a:solidFill>
                <a:latin typeface="Calibri" panose="020F0502020204030204"/>
                <a:cs typeface="+mn-cs"/>
              </a:rPr>
              <a:t>Max Active Raw </a:t>
            </a:r>
            <a:r>
              <a:rPr lang="en-US" sz="1100" dirty="0" err="1">
                <a:solidFill>
                  <a:srgbClr val="454545"/>
                </a:solidFill>
                <a:latin typeface="Calibri" panose="020F0502020204030204"/>
                <a:cs typeface="+mn-cs"/>
              </a:rPr>
              <a:t>Raw</a:t>
            </a:r>
            <a:endParaRPr lang="en-US" sz="1100" dirty="0">
              <a:solidFill>
                <a:srgbClr val="454545"/>
              </a:solidFill>
              <a:latin typeface="Calibri" panose="020F0502020204030204"/>
              <a:cs typeface="+mn-cs"/>
            </a:endParaRPr>
          </a:p>
        </p:txBody>
      </p:sp>
      <p:sp>
        <p:nvSpPr>
          <p:cNvPr id="73" name="TextBox 72">
            <a:extLst>
              <a:ext uri="{FF2B5EF4-FFF2-40B4-BE49-F238E27FC236}">
                <a16:creationId xmlns:a16="http://schemas.microsoft.com/office/drawing/2014/main" id="{B97F3C38-BBB6-9CF1-DC94-8918C8FB52BF}"/>
              </a:ext>
            </a:extLst>
          </p:cNvPr>
          <p:cNvSpPr txBox="1"/>
          <p:nvPr/>
        </p:nvSpPr>
        <p:spPr>
          <a:xfrm>
            <a:off x="2675706" y="3860525"/>
            <a:ext cx="658639" cy="261610"/>
          </a:xfrm>
          <a:prstGeom prst="rect">
            <a:avLst/>
          </a:prstGeom>
          <a:solidFill>
            <a:schemeClr val="bg1"/>
          </a:solidFill>
        </p:spPr>
        <p:txBody>
          <a:bodyPr wrap="square" rtlCol="0">
            <a:spAutoFit/>
          </a:bodyPr>
          <a:lstStyle/>
          <a:p>
            <a:pPr algn="r" defTabSz="914265">
              <a:defRPr/>
            </a:pPr>
            <a:r>
              <a:rPr lang="en-US" sz="1100">
                <a:solidFill>
                  <a:srgbClr val="454545"/>
                </a:solidFill>
                <a:latin typeface="Calibri" panose="020F0502020204030204"/>
                <a:cs typeface="+mn-cs"/>
              </a:rPr>
              <a:t>Objects</a:t>
            </a:r>
          </a:p>
        </p:txBody>
      </p:sp>
      <p:sp>
        <p:nvSpPr>
          <p:cNvPr id="74" name="TextBox 73">
            <a:extLst>
              <a:ext uri="{FF2B5EF4-FFF2-40B4-BE49-F238E27FC236}">
                <a16:creationId xmlns:a16="http://schemas.microsoft.com/office/drawing/2014/main" id="{CC727151-3849-84F8-F4D3-4D7A6B1982CA}"/>
              </a:ext>
            </a:extLst>
          </p:cNvPr>
          <p:cNvSpPr txBox="1"/>
          <p:nvPr/>
        </p:nvSpPr>
        <p:spPr>
          <a:xfrm>
            <a:off x="2163901" y="3616864"/>
            <a:ext cx="1187294" cy="261610"/>
          </a:xfrm>
          <a:prstGeom prst="rect">
            <a:avLst/>
          </a:prstGeom>
          <a:solidFill>
            <a:schemeClr val="bg1"/>
          </a:solidFill>
        </p:spPr>
        <p:txBody>
          <a:bodyPr wrap="square" rtlCol="0">
            <a:spAutoFit/>
          </a:bodyPr>
          <a:lstStyle/>
          <a:p>
            <a:pPr algn="r" defTabSz="914265">
              <a:defRPr/>
            </a:pPr>
            <a:r>
              <a:rPr lang="en-US" sz="1100" dirty="0">
                <a:solidFill>
                  <a:srgbClr val="454545"/>
                </a:solidFill>
                <a:latin typeface="Calibri" panose="020F0502020204030204"/>
                <a:cs typeface="+mn-cs"/>
              </a:rPr>
              <a:t>Max Cold Raw</a:t>
            </a:r>
          </a:p>
        </p:txBody>
      </p:sp>
    </p:spTree>
    <p:extLst>
      <p:ext uri="{BB962C8B-B14F-4D97-AF65-F5344CB8AC3E}">
        <p14:creationId xmlns:p14="http://schemas.microsoft.com/office/powerpoint/2010/main" val="2056025314"/>
      </p:ext>
    </p:extLst>
  </p:cSld>
  <p:clrMapOvr>
    <a:masterClrMapping/>
  </p:clrMapOvr>
  <p:transition spd="slow">
    <p:wip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2|88.9|20.7|3.9"/>
</p:tagLst>
</file>

<file path=ppt/theme/theme1.xml><?xml version="1.0" encoding="utf-8"?>
<a:theme xmlns:a="http://schemas.openxmlformats.org/drawingml/2006/main" name="1_Basic 2021 Quantum Corporate PowerPoint Template [P00964A-v06]">
  <a:themeElements>
    <a:clrScheme name="Custom 1">
      <a:dk1>
        <a:srgbClr val="0F73C3"/>
      </a:dk1>
      <a:lt1>
        <a:srgbClr val="FFFFFF"/>
      </a:lt1>
      <a:dk2>
        <a:srgbClr val="222222"/>
      </a:dk2>
      <a:lt2>
        <a:srgbClr val="B0B9BF"/>
      </a:lt2>
      <a:accent1>
        <a:srgbClr val="00B6F1"/>
      </a:accent1>
      <a:accent2>
        <a:srgbClr val="002878"/>
      </a:accent2>
      <a:accent3>
        <a:srgbClr val="A72023"/>
      </a:accent3>
      <a:accent4>
        <a:srgbClr val="F37F16"/>
      </a:accent4>
      <a:accent5>
        <a:srgbClr val="682C86"/>
      </a:accent5>
      <a:accent6>
        <a:srgbClr val="74A534"/>
      </a:accent6>
      <a:hlink>
        <a:srgbClr val="74A534"/>
      </a:hlink>
      <a:folHlink>
        <a:srgbClr val="0F73C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fontAlgn="auto">
          <a:spcBef>
            <a:spcPts val="0"/>
          </a:spcBef>
          <a:spcAft>
            <a:spcPts val="0"/>
          </a:spcAft>
          <a:defRPr sz="1600" dirty="0">
            <a:solidFill>
              <a:srgbClr val="FFFFFF"/>
            </a:solidFill>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Quantum_Template_2021_Complete" id="{E6D1BC13-93D7-49DD-A097-1A05D3526A5C}" vid="{80ADBC79-325B-49F6-9EA7-7A4D48DBDB2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asic 2021 Quantum Corporate PowerPoint Template [P00964A-v06]">
  <a:themeElements>
    <a:clrScheme name="Custom 1">
      <a:dk1>
        <a:srgbClr val="0F73C3"/>
      </a:dk1>
      <a:lt1>
        <a:srgbClr val="FFFFFF"/>
      </a:lt1>
      <a:dk2>
        <a:srgbClr val="222222"/>
      </a:dk2>
      <a:lt2>
        <a:srgbClr val="B0B9BF"/>
      </a:lt2>
      <a:accent1>
        <a:srgbClr val="00B6F1"/>
      </a:accent1>
      <a:accent2>
        <a:srgbClr val="002878"/>
      </a:accent2>
      <a:accent3>
        <a:srgbClr val="A72023"/>
      </a:accent3>
      <a:accent4>
        <a:srgbClr val="F37F16"/>
      </a:accent4>
      <a:accent5>
        <a:srgbClr val="682C86"/>
      </a:accent5>
      <a:accent6>
        <a:srgbClr val="74A534"/>
      </a:accent6>
      <a:hlink>
        <a:srgbClr val="74A534"/>
      </a:hlink>
      <a:folHlink>
        <a:srgbClr val="0F73C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fontAlgn="auto">
          <a:spcBef>
            <a:spcPts val="0"/>
          </a:spcBef>
          <a:spcAft>
            <a:spcPts val="0"/>
          </a:spcAft>
          <a:defRPr sz="1600" dirty="0">
            <a:solidFill>
              <a:srgbClr val="FFFFFF"/>
            </a:solidFill>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Quantum 2024 Template.potx" id="{A1BFD25F-5D48-4F16-B33B-EAFE6D85EADA}" vid="{92CE3374-858B-4BD0-BF79-BB1B0FBCAD5B}"/>
    </a:ext>
  </a:extLst>
</a:theme>
</file>

<file path=ppt/theme/theme3.xml><?xml version="1.0" encoding="utf-8"?>
<a:theme xmlns:a="http://schemas.openxmlformats.org/drawingml/2006/main" name="3_Basic 2021 Quantum Corporate PowerPoint Template [P00964A-v06]">
  <a:themeElements>
    <a:clrScheme name="QUANTUM">
      <a:dk1>
        <a:srgbClr val="0F73C3"/>
      </a:dk1>
      <a:lt1>
        <a:srgbClr val="FFFFFF"/>
      </a:lt1>
      <a:dk2>
        <a:srgbClr val="222222"/>
      </a:dk2>
      <a:lt2>
        <a:srgbClr val="B0B9BF"/>
      </a:lt2>
      <a:accent1>
        <a:srgbClr val="00B6F1"/>
      </a:accent1>
      <a:accent2>
        <a:srgbClr val="002878"/>
      </a:accent2>
      <a:accent3>
        <a:srgbClr val="A72023"/>
      </a:accent3>
      <a:accent4>
        <a:srgbClr val="F37F16"/>
      </a:accent4>
      <a:accent5>
        <a:srgbClr val="682C86"/>
      </a:accent5>
      <a:accent6>
        <a:srgbClr val="74A534"/>
      </a:accent6>
      <a:hlink>
        <a:srgbClr val="74A534"/>
      </a:hlink>
      <a:folHlink>
        <a:srgbClr val="0F73C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fontAlgn="auto">
          <a:spcBef>
            <a:spcPts val="0"/>
          </a:spcBef>
          <a:spcAft>
            <a:spcPts val="0"/>
          </a:spcAft>
          <a:defRPr sz="1600" dirty="0">
            <a:solidFill>
              <a:srgbClr val="FFFFFF"/>
            </a:solidFill>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Quantum Template 2021 Complete" id="{789AFD0B-186E-45F5-B509-029EF30EA984}" vid="{85BEFB1A-FBD8-4D5B-8B75-A64B68A6E621}"/>
    </a:ext>
  </a:extLst>
</a:theme>
</file>

<file path=ppt/theme/theme4.xml><?xml version="1.0" encoding="utf-8"?>
<a:theme xmlns:a="http://schemas.openxmlformats.org/drawingml/2006/main" name="4_Basic 2021 Quantum Corporate PowerPoint Template [P00964A-v06]">
  <a:themeElements>
    <a:clrScheme name="QUANTUM">
      <a:dk1>
        <a:srgbClr val="0F73C3"/>
      </a:dk1>
      <a:lt1>
        <a:srgbClr val="FFFFFF"/>
      </a:lt1>
      <a:dk2>
        <a:srgbClr val="222222"/>
      </a:dk2>
      <a:lt2>
        <a:srgbClr val="B0B9BF"/>
      </a:lt2>
      <a:accent1>
        <a:srgbClr val="00B6F1"/>
      </a:accent1>
      <a:accent2>
        <a:srgbClr val="002878"/>
      </a:accent2>
      <a:accent3>
        <a:srgbClr val="A72023"/>
      </a:accent3>
      <a:accent4>
        <a:srgbClr val="F37F16"/>
      </a:accent4>
      <a:accent5>
        <a:srgbClr val="682C86"/>
      </a:accent5>
      <a:accent6>
        <a:srgbClr val="74A534"/>
      </a:accent6>
      <a:hlink>
        <a:srgbClr val="74A534"/>
      </a:hlink>
      <a:folHlink>
        <a:srgbClr val="0F73C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fontAlgn="auto">
          <a:spcBef>
            <a:spcPts val="0"/>
          </a:spcBef>
          <a:spcAft>
            <a:spcPts val="0"/>
          </a:spcAft>
          <a:defRPr sz="1600" dirty="0">
            <a:solidFill>
              <a:srgbClr val="FFFFFF"/>
            </a:solidFill>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Quantum_Template_2021_Showcase" id="{DAEC20A3-18F2-47EF-83D3-617ED29DBB54}" vid="{A28092B4-28DD-4221-B9A2-D2C7B9EE2641}"/>
    </a:ext>
  </a:extLst>
</a:theme>
</file>

<file path=ppt/theme/theme5.xml><?xml version="1.0" encoding="utf-8"?>
<a:theme xmlns:a="http://schemas.openxmlformats.org/drawingml/2006/main" name="5_Basic 2021 Quantum Corporate PowerPoint Template [P00964A-v06]">
  <a:themeElements>
    <a:clrScheme name="QUANTUM">
      <a:dk1>
        <a:srgbClr val="0F73C3"/>
      </a:dk1>
      <a:lt1>
        <a:srgbClr val="FFFFFF"/>
      </a:lt1>
      <a:dk2>
        <a:srgbClr val="222222"/>
      </a:dk2>
      <a:lt2>
        <a:srgbClr val="B0B9BF"/>
      </a:lt2>
      <a:accent1>
        <a:srgbClr val="00B6F1"/>
      </a:accent1>
      <a:accent2>
        <a:srgbClr val="002878"/>
      </a:accent2>
      <a:accent3>
        <a:srgbClr val="A72023"/>
      </a:accent3>
      <a:accent4>
        <a:srgbClr val="F37F16"/>
      </a:accent4>
      <a:accent5>
        <a:srgbClr val="682C86"/>
      </a:accent5>
      <a:accent6>
        <a:srgbClr val="74A534"/>
      </a:accent6>
      <a:hlink>
        <a:srgbClr val="74A534"/>
      </a:hlink>
      <a:folHlink>
        <a:srgbClr val="0F73C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fontAlgn="auto">
          <a:spcBef>
            <a:spcPts val="0"/>
          </a:spcBef>
          <a:spcAft>
            <a:spcPts val="0"/>
          </a:spcAft>
          <a:defRPr sz="1600" dirty="0">
            <a:solidFill>
              <a:srgbClr val="FFFFFF"/>
            </a:solidFill>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Quantum_Template_2021_Showcase" id="{DAEC20A3-18F2-47EF-83D3-617ED29DBB54}" vid="{A28092B4-28DD-4221-B9A2-D2C7B9EE2641}"/>
    </a:ext>
  </a:extLst>
</a:theme>
</file>

<file path=ppt/theme/theme6.xml><?xml version="1.0" encoding="utf-8"?>
<a:theme xmlns:a="http://schemas.openxmlformats.org/drawingml/2006/main" name="6_Basic 2021 Quantum Corporate PowerPoint Template [P00964A-v06]">
  <a:themeElements>
    <a:clrScheme name="Custom 1">
      <a:dk1>
        <a:srgbClr val="0F73C3"/>
      </a:dk1>
      <a:lt1>
        <a:srgbClr val="FFFFFF"/>
      </a:lt1>
      <a:dk2>
        <a:srgbClr val="222222"/>
      </a:dk2>
      <a:lt2>
        <a:srgbClr val="B0B9BF"/>
      </a:lt2>
      <a:accent1>
        <a:srgbClr val="00B6F1"/>
      </a:accent1>
      <a:accent2>
        <a:srgbClr val="002878"/>
      </a:accent2>
      <a:accent3>
        <a:srgbClr val="A72023"/>
      </a:accent3>
      <a:accent4>
        <a:srgbClr val="F37F16"/>
      </a:accent4>
      <a:accent5>
        <a:srgbClr val="682C86"/>
      </a:accent5>
      <a:accent6>
        <a:srgbClr val="74A534"/>
      </a:accent6>
      <a:hlink>
        <a:srgbClr val="74A534"/>
      </a:hlink>
      <a:folHlink>
        <a:srgbClr val="0F73C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fontAlgn="auto">
          <a:spcBef>
            <a:spcPts val="0"/>
          </a:spcBef>
          <a:spcAft>
            <a:spcPts val="0"/>
          </a:spcAft>
          <a:defRPr sz="1600" dirty="0">
            <a:solidFill>
              <a:srgbClr val="FFFFFF"/>
            </a:solidFill>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Quantum_Template_2021_Complete" id="{E6D1BC13-93D7-49DD-A097-1A05D3526A5C}" vid="{80ADBC79-325B-49F6-9EA7-7A4D48DBDB2A}"/>
    </a:ext>
  </a:extLst>
</a:theme>
</file>

<file path=ppt/theme/theme7.xml><?xml version="1.0" encoding="utf-8"?>
<a:theme xmlns:a="http://schemas.openxmlformats.org/drawingml/2006/main" name="7_Basic 2021 Quantum Corporate PowerPoint Template [P00964A-v06]">
  <a:themeElements>
    <a:clrScheme name="QUANTUM">
      <a:dk1>
        <a:srgbClr val="0F73C3"/>
      </a:dk1>
      <a:lt1>
        <a:srgbClr val="FFFFFF"/>
      </a:lt1>
      <a:dk2>
        <a:srgbClr val="222222"/>
      </a:dk2>
      <a:lt2>
        <a:srgbClr val="B0B9BF"/>
      </a:lt2>
      <a:accent1>
        <a:srgbClr val="00B6F1"/>
      </a:accent1>
      <a:accent2>
        <a:srgbClr val="002878"/>
      </a:accent2>
      <a:accent3>
        <a:srgbClr val="A72023"/>
      </a:accent3>
      <a:accent4>
        <a:srgbClr val="F37F16"/>
      </a:accent4>
      <a:accent5>
        <a:srgbClr val="682C86"/>
      </a:accent5>
      <a:accent6>
        <a:srgbClr val="74A534"/>
      </a:accent6>
      <a:hlink>
        <a:srgbClr val="74A534"/>
      </a:hlink>
      <a:folHlink>
        <a:srgbClr val="0F73C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fontAlgn="auto">
          <a:spcBef>
            <a:spcPts val="0"/>
          </a:spcBef>
          <a:spcAft>
            <a:spcPts val="0"/>
          </a:spcAft>
          <a:defRPr sz="1600" dirty="0">
            <a:solidFill>
              <a:srgbClr val="FFFFFF"/>
            </a:solidFill>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Quantum Template 2021 Complete" id="{789AFD0B-186E-45F5-B509-029EF30EA984}" vid="{85BEFB1A-FBD8-4D5B-8B75-A64B68A6E621}"/>
    </a:ext>
  </a:extLst>
</a:theme>
</file>

<file path=ppt/theme/theme8.xml><?xml version="1.0" encoding="utf-8"?>
<a:theme xmlns:a="http://schemas.openxmlformats.org/drawingml/2006/main" name="8_Basic 2021 Quantum Corporate PowerPoint Template [P00964A-v06]">
  <a:themeElements>
    <a:clrScheme name="Custom 1">
      <a:dk1>
        <a:srgbClr val="0F73C3"/>
      </a:dk1>
      <a:lt1>
        <a:srgbClr val="FFFFFF"/>
      </a:lt1>
      <a:dk2>
        <a:srgbClr val="222222"/>
      </a:dk2>
      <a:lt2>
        <a:srgbClr val="B0B9BF"/>
      </a:lt2>
      <a:accent1>
        <a:srgbClr val="00B6F1"/>
      </a:accent1>
      <a:accent2>
        <a:srgbClr val="002878"/>
      </a:accent2>
      <a:accent3>
        <a:srgbClr val="A72023"/>
      </a:accent3>
      <a:accent4>
        <a:srgbClr val="F37F16"/>
      </a:accent4>
      <a:accent5>
        <a:srgbClr val="682C86"/>
      </a:accent5>
      <a:accent6>
        <a:srgbClr val="74A534"/>
      </a:accent6>
      <a:hlink>
        <a:srgbClr val="74A534"/>
      </a:hlink>
      <a:folHlink>
        <a:srgbClr val="0F73C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fontAlgn="auto">
          <a:spcBef>
            <a:spcPts val="0"/>
          </a:spcBef>
          <a:spcAft>
            <a:spcPts val="0"/>
          </a:spcAft>
          <a:defRPr sz="1600" dirty="0">
            <a:solidFill>
              <a:srgbClr val="FFFFFF"/>
            </a:solidFill>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Quantum_Template_2021_Complete" id="{E6D1BC13-93D7-49DD-A097-1A05D3526A5C}" vid="{80ADBC79-325B-49F6-9EA7-7A4D48DBDB2A}"/>
    </a:ext>
  </a:extLst>
</a:theme>
</file>

<file path=ppt/theme/theme9.xml><?xml version="1.0" encoding="utf-8"?>
<a:theme xmlns:a="http://schemas.openxmlformats.org/drawingml/2006/main" name="errevi">
  <a:themeElements>
    <a:clrScheme name="Errevi">
      <a:dk1>
        <a:srgbClr val="007DC3"/>
      </a:dk1>
      <a:lt1>
        <a:sysClr val="window" lastClr="FFFFFF"/>
      </a:lt1>
      <a:dk2>
        <a:srgbClr val="007DC3"/>
      </a:dk2>
      <a:lt2>
        <a:srgbClr val="CEDBE6"/>
      </a:lt2>
      <a:accent1>
        <a:srgbClr val="007DC3"/>
      </a:accent1>
      <a:accent2>
        <a:srgbClr val="7FC1DB"/>
      </a:accent2>
      <a:accent3>
        <a:srgbClr val="75B5E4"/>
      </a:accent3>
      <a:accent4>
        <a:srgbClr val="AFBABB"/>
      </a:accent4>
      <a:accent5>
        <a:srgbClr val="CEDBE6"/>
      </a:accent5>
      <a:accent6>
        <a:srgbClr val="007DC3"/>
      </a:accent6>
      <a:hlink>
        <a:srgbClr val="7030A0"/>
      </a:hlink>
      <a:folHlink>
        <a:srgbClr val="7030A0"/>
      </a:folHlink>
    </a:clrScheme>
    <a:fontScheme name="Errevi">
      <a:majorFont>
        <a:latin typeface="Century Gothic"/>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rgbClr val="001626"/>
            </a:solidFill>
            <a:latin typeface="Montserrat"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Quantum_Template_2021_Complete</Template>
  <TotalTime>0</TotalTime>
  <Words>1820</Words>
  <Application>Microsoft Office PowerPoint</Application>
  <PresentationFormat>Presentazione su schermo (16:9)</PresentationFormat>
  <Paragraphs>406</Paragraphs>
  <Slides>25</Slides>
  <Notes>12</Notes>
  <HiddenSlides>5</HiddenSlides>
  <MMClips>0</MMClips>
  <ScaleCrop>false</ScaleCrop>
  <HeadingPairs>
    <vt:vector size="6" baseType="variant">
      <vt:variant>
        <vt:lpstr>Caratteri utilizzati</vt:lpstr>
      </vt:variant>
      <vt:variant>
        <vt:i4>13</vt:i4>
      </vt:variant>
      <vt:variant>
        <vt:lpstr>Tema</vt:lpstr>
      </vt:variant>
      <vt:variant>
        <vt:i4>9</vt:i4>
      </vt:variant>
      <vt:variant>
        <vt:lpstr>Titoli diapositive</vt:lpstr>
      </vt:variant>
      <vt:variant>
        <vt:i4>25</vt:i4>
      </vt:variant>
    </vt:vector>
  </HeadingPairs>
  <TitlesOfParts>
    <vt:vector size="47" baseType="lpstr">
      <vt:lpstr>ＭＳ Ｐゴシック</vt:lpstr>
      <vt:lpstr>Aptos</vt:lpstr>
      <vt:lpstr>Arial</vt:lpstr>
      <vt:lpstr>Calibri</vt:lpstr>
      <vt:lpstr>Century Gothic</vt:lpstr>
      <vt:lpstr>Montserrat</vt:lpstr>
      <vt:lpstr>Montserrat </vt:lpstr>
      <vt:lpstr>Montserrat ExtraBold</vt:lpstr>
      <vt:lpstr>Poppins</vt:lpstr>
      <vt:lpstr>Poppins ExtraLight</vt:lpstr>
      <vt:lpstr>Segoe UI</vt:lpstr>
      <vt:lpstr>Segoe UI Light</vt:lpstr>
      <vt:lpstr>Wingdings</vt:lpstr>
      <vt:lpstr>1_Basic 2021 Quantum Corporate PowerPoint Template [P00964A-v06]</vt:lpstr>
      <vt:lpstr>2_Basic 2021 Quantum Corporate PowerPoint Template [P00964A-v06]</vt:lpstr>
      <vt:lpstr>3_Basic 2021 Quantum Corporate PowerPoint Template [P00964A-v06]</vt:lpstr>
      <vt:lpstr>4_Basic 2021 Quantum Corporate PowerPoint Template [P00964A-v06]</vt:lpstr>
      <vt:lpstr>5_Basic 2021 Quantum Corporate PowerPoint Template [P00964A-v06]</vt:lpstr>
      <vt:lpstr>6_Basic 2021 Quantum Corporate PowerPoint Template [P00964A-v06]</vt:lpstr>
      <vt:lpstr>7_Basic 2021 Quantum Corporate PowerPoint Template [P00964A-v06]</vt:lpstr>
      <vt:lpstr>8_Basic 2021 Quantum Corporate PowerPoint Template [P00964A-v06]</vt:lpstr>
      <vt:lpstr>errevi</vt:lpstr>
      <vt:lpstr>Presentazione standard di PowerPoint</vt:lpstr>
      <vt:lpstr>ERREVI SYSTEM IN NUMERI</vt:lpstr>
      <vt:lpstr>Presentazione standard di PowerPoint</vt:lpstr>
      <vt:lpstr>Quantum Customers Include…</vt:lpstr>
      <vt:lpstr>Presentazione standard di PowerPoint</vt:lpstr>
      <vt:lpstr>Quantum ActiveScale® Simplicity, performance, and efficiency at any scale, so you can focus on value creation</vt:lpstr>
      <vt:lpstr>ActiveScale – Logical Tiering</vt:lpstr>
      <vt:lpstr>ActiveScale Object Storage Optimized architecture for seamless scalability and efficiency</vt:lpstr>
      <vt:lpstr>ActiveScale Object Storage Platform Portfolio  Flexible deployment and purchase vehicles from terabytes to exabytes and beyond</vt:lpstr>
      <vt:lpstr>ActiveScale Cold Storage Deployment Examples Single site, 3-Geo geospreading, and replication across storage classes</vt:lpstr>
      <vt:lpstr>ActiveScale Cold Storage Innovations Simultaneously maximizes access performance, data durability, and storage efficiency</vt:lpstr>
      <vt:lpstr>ActiveScale Object Storage: Cold Storage Class  Less storage overhead &amp; better durability</vt:lpstr>
      <vt:lpstr>ActiveScale – Built for Data Protection  Data Security and Data Recoverability</vt:lpstr>
      <vt:lpstr>Presentazione standard di PowerPoint</vt:lpstr>
      <vt:lpstr>Vantaggi della soluzione Quantum Active Scale:</vt:lpstr>
      <vt:lpstr>Presentazione standard di PowerPoint</vt:lpstr>
      <vt:lpstr>End-to-End Data Management Workflows on Quantum</vt:lpstr>
      <vt:lpstr>Presentazione standard di PowerPoint</vt:lpstr>
      <vt:lpstr>Addressing Business Requirements for Data Protection, Compliance, Retention As part of 3-2-1-1 Data Protection Infrastructure</vt:lpstr>
      <vt:lpstr>ActiveScale vision: 100-year multi-generational archive</vt:lpstr>
      <vt:lpstr>LTO generational migration</vt:lpstr>
      <vt:lpstr>Building an End-to-End Architecture</vt:lpstr>
      <vt:lpstr>Quantum Portfolio Integration with ActiveScale ActiveScale forms the basis for private and hybrid enterprise storage clouds</vt:lpstr>
      <vt:lpstr>ActiveScale Feature-Rich Software Built-in data durability, security, availability, performance and cost-efficiency</vt:lpstr>
      <vt:lpstr>Presentazione standard di PowerPoint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Scale and Cold storage use cases</dc:title>
  <dc:subject>Object storage</dc:subject>
  <dc:creator/>
  <cp:keywords>ActiveScale;ActiveScale cold storage</cp:keywords>
  <cp:lastModifiedBy/>
  <cp:revision>1</cp:revision>
  <dcterms:created xsi:type="dcterms:W3CDTF">2023-10-11T10:55:24Z</dcterms:created>
  <dcterms:modified xsi:type="dcterms:W3CDTF">2025-04-15T16:00:45Z</dcterms:modified>
</cp:coreProperties>
</file>