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9144000"/>
  <p:notesSz cx="6858000" cy="9144000"/>
  <p:embeddedFontLst>
    <p:embeddedFont>
      <p:font typeface="Corbel"/>
      <p:regular r:id="rId20"/>
      <p:bold r:id="rId21"/>
      <p:italic r:id="rId22"/>
      <p:boldItalic r:id="rId23"/>
    </p:embeddedFont>
    <p:embeddedFont>
      <p:font typeface="Book Antiqua"/>
      <p:regular r:id="rId24"/>
      <p:bold r:id="rId25"/>
      <p:italic r:id="rId26"/>
      <p:boldItalic r:id="rId27"/>
    </p:embeddedFont>
    <p:embeddedFont>
      <p:font typeface="Helvetica Neue"/>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32" roundtripDataSignature="AMtx7mjl+UBeFY4oe8Hk+qWDnIp3pk09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rbel-regular.fntdata"/><Relationship Id="rId22" Type="http://schemas.openxmlformats.org/officeDocument/2006/relationships/font" Target="fonts/Corbel-italic.fntdata"/><Relationship Id="rId21" Type="http://schemas.openxmlformats.org/officeDocument/2006/relationships/font" Target="fonts/Corbel-bold.fntdata"/><Relationship Id="rId24" Type="http://schemas.openxmlformats.org/officeDocument/2006/relationships/font" Target="fonts/BookAntiqua-regular.fntdata"/><Relationship Id="rId23" Type="http://schemas.openxmlformats.org/officeDocument/2006/relationships/font" Target="fonts/Corbel-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ookAntiqua-italic.fntdata"/><Relationship Id="rId25" Type="http://schemas.openxmlformats.org/officeDocument/2006/relationships/font" Target="fonts/BookAntiqua-bold.fntdata"/><Relationship Id="rId28" Type="http://schemas.openxmlformats.org/officeDocument/2006/relationships/font" Target="fonts/HelveticaNeue-regular.fntdata"/><Relationship Id="rId27" Type="http://schemas.openxmlformats.org/officeDocument/2006/relationships/font" Target="fonts/BookAntiqua-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6"/>
          <p:cNvSpPr txBox="1"/>
          <p:nvPr>
            <p:ph type="ctrTitle"/>
          </p:nvPr>
        </p:nvSpPr>
        <p:spPr>
          <a:xfrm>
            <a:off x="685800" y="2130425"/>
            <a:ext cx="7772400" cy="1470025"/>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lt1"/>
              </a:buClr>
              <a:buSzPts val="5400"/>
              <a:buFont typeface="Corbel"/>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50000"/>
              </a:lnSpc>
              <a:spcBef>
                <a:spcPts val="560"/>
              </a:spcBef>
              <a:spcAft>
                <a:spcPts val="0"/>
              </a:spcAft>
              <a:buClr>
                <a:schemeClr val="lt2"/>
              </a:buClr>
              <a:buSzPts val="2800"/>
              <a:buNone/>
              <a:defRPr sz="2800">
                <a:solidFill>
                  <a:schemeClr val="lt2"/>
                </a:solidFill>
              </a:defRPr>
            </a:lvl1pPr>
            <a:lvl2pPr lvl="1" algn="ctr">
              <a:lnSpc>
                <a:spcPct val="150000"/>
              </a:lnSpc>
              <a:spcBef>
                <a:spcPts val="560"/>
              </a:spcBef>
              <a:spcAft>
                <a:spcPts val="0"/>
              </a:spcAft>
              <a:buClr>
                <a:schemeClr val="lt1"/>
              </a:buClr>
              <a:buSzPts val="2800"/>
              <a:buNone/>
              <a:defRPr>
                <a:solidFill>
                  <a:schemeClr val="lt1"/>
                </a:solidFill>
              </a:defRPr>
            </a:lvl2pPr>
            <a:lvl3pPr lvl="2" algn="ctr">
              <a:lnSpc>
                <a:spcPct val="150000"/>
              </a:lnSpc>
              <a:spcBef>
                <a:spcPts val="480"/>
              </a:spcBef>
              <a:spcAft>
                <a:spcPts val="0"/>
              </a:spcAft>
              <a:buClr>
                <a:schemeClr val="lt1"/>
              </a:buClr>
              <a:buSzPts val="2400"/>
              <a:buNone/>
              <a:defRPr>
                <a:solidFill>
                  <a:schemeClr val="lt1"/>
                </a:solidFill>
              </a:defRPr>
            </a:lvl3pPr>
            <a:lvl4pPr lvl="3" algn="ctr">
              <a:lnSpc>
                <a:spcPct val="150000"/>
              </a:lnSpc>
              <a:spcBef>
                <a:spcPts val="400"/>
              </a:spcBef>
              <a:spcAft>
                <a:spcPts val="0"/>
              </a:spcAft>
              <a:buClr>
                <a:schemeClr val="lt1"/>
              </a:buClr>
              <a:buSzPts val="2000"/>
              <a:buNone/>
              <a:defRPr>
                <a:solidFill>
                  <a:schemeClr val="lt1"/>
                </a:solidFill>
              </a:defRPr>
            </a:lvl4pPr>
            <a:lvl5pPr lvl="4" algn="ctr">
              <a:lnSpc>
                <a:spcPct val="150000"/>
              </a:lnSpc>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p:txBody>
      </p:sp>
      <p:sp>
        <p:nvSpPr>
          <p:cNvPr id="14" name="Google Shape;14;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5"/>
          <p:cNvSpPr txBox="1"/>
          <p:nvPr>
            <p:ph type="title"/>
          </p:nvPr>
        </p:nvSpPr>
        <p:spPr>
          <a:xfrm>
            <a:off x="457200" y="457200"/>
            <a:ext cx="8229600" cy="1143000"/>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360"/>
              </a:spcBef>
              <a:spcAft>
                <a:spcPts val="0"/>
              </a:spcAft>
              <a:buClr>
                <a:schemeClr val="lt1"/>
              </a:buClr>
              <a:buSzPts val="1800"/>
              <a:buChar char="•"/>
              <a:defRPr/>
            </a:lvl1pPr>
            <a:lvl2pPr indent="-342900" lvl="1" marL="914400" algn="l">
              <a:lnSpc>
                <a:spcPct val="150000"/>
              </a:lnSpc>
              <a:spcBef>
                <a:spcPts val="360"/>
              </a:spcBef>
              <a:spcAft>
                <a:spcPts val="0"/>
              </a:spcAft>
              <a:buClr>
                <a:schemeClr val="lt1"/>
              </a:buClr>
              <a:buSzPts val="1800"/>
              <a:buChar char="–"/>
              <a:defRPr/>
            </a:lvl2pPr>
            <a:lvl3pPr indent="-342900" lvl="2" marL="1371600" algn="l">
              <a:lnSpc>
                <a:spcPct val="150000"/>
              </a:lnSpc>
              <a:spcBef>
                <a:spcPts val="360"/>
              </a:spcBef>
              <a:spcAft>
                <a:spcPts val="0"/>
              </a:spcAft>
              <a:buClr>
                <a:schemeClr val="lt1"/>
              </a:buClr>
              <a:buSzPts val="1800"/>
              <a:buChar char="•"/>
              <a:defRPr/>
            </a:lvl3pPr>
            <a:lvl4pPr indent="-342900" lvl="3" marL="1828800" algn="l">
              <a:lnSpc>
                <a:spcPct val="150000"/>
              </a:lnSpc>
              <a:spcBef>
                <a:spcPts val="360"/>
              </a:spcBef>
              <a:spcAft>
                <a:spcPts val="0"/>
              </a:spcAft>
              <a:buClr>
                <a:schemeClr val="lt1"/>
              </a:buClr>
              <a:buSzPts val="1800"/>
              <a:buChar char="–"/>
              <a:defRPr/>
            </a:lvl4pPr>
            <a:lvl5pPr indent="-342900" lvl="4" marL="2286000" algn="l">
              <a:lnSpc>
                <a:spcPct val="150000"/>
              </a:lnSpc>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1" name="Google Shape;71;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6"/>
          <p:cNvSpPr txBox="1"/>
          <p:nvPr>
            <p:ph type="title"/>
          </p:nvPr>
        </p:nvSpPr>
        <p:spPr>
          <a:xfrm rot="5400000">
            <a:off x="4732338" y="2171701"/>
            <a:ext cx="5851525" cy="2057400"/>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50000"/>
              </a:lnSpc>
              <a:spcBef>
                <a:spcPts val="360"/>
              </a:spcBef>
              <a:spcAft>
                <a:spcPts val="0"/>
              </a:spcAft>
              <a:buClr>
                <a:schemeClr val="lt1"/>
              </a:buClr>
              <a:buSzPts val="1800"/>
              <a:buChar char="•"/>
              <a:defRPr/>
            </a:lvl1pPr>
            <a:lvl2pPr indent="-342900" lvl="1" marL="914400" algn="l">
              <a:lnSpc>
                <a:spcPct val="150000"/>
              </a:lnSpc>
              <a:spcBef>
                <a:spcPts val="360"/>
              </a:spcBef>
              <a:spcAft>
                <a:spcPts val="0"/>
              </a:spcAft>
              <a:buClr>
                <a:schemeClr val="lt1"/>
              </a:buClr>
              <a:buSzPts val="1800"/>
              <a:buChar char="–"/>
              <a:defRPr/>
            </a:lvl2pPr>
            <a:lvl3pPr indent="-342900" lvl="2" marL="1371600" algn="l">
              <a:lnSpc>
                <a:spcPct val="150000"/>
              </a:lnSpc>
              <a:spcBef>
                <a:spcPts val="360"/>
              </a:spcBef>
              <a:spcAft>
                <a:spcPts val="0"/>
              </a:spcAft>
              <a:buClr>
                <a:schemeClr val="lt1"/>
              </a:buClr>
              <a:buSzPts val="1800"/>
              <a:buChar char="•"/>
              <a:defRPr/>
            </a:lvl3pPr>
            <a:lvl4pPr indent="-342900" lvl="3" marL="1828800" algn="l">
              <a:lnSpc>
                <a:spcPct val="150000"/>
              </a:lnSpc>
              <a:spcBef>
                <a:spcPts val="360"/>
              </a:spcBef>
              <a:spcAft>
                <a:spcPts val="0"/>
              </a:spcAft>
              <a:buClr>
                <a:schemeClr val="lt1"/>
              </a:buClr>
              <a:buSzPts val="1800"/>
              <a:buChar char="–"/>
              <a:defRPr/>
            </a:lvl4pPr>
            <a:lvl5pPr indent="-342900" lvl="4" marL="2286000" algn="l">
              <a:lnSpc>
                <a:spcPct val="150000"/>
              </a:lnSpc>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7" name="Google Shape;77;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7"/>
          <p:cNvSpPr txBox="1"/>
          <p:nvPr>
            <p:ph type="title"/>
          </p:nvPr>
        </p:nvSpPr>
        <p:spPr>
          <a:xfrm>
            <a:off x="457200" y="457200"/>
            <a:ext cx="8229600" cy="1143000"/>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7"/>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rmAutofit/>
          </a:bodyPr>
          <a:lstStyle>
            <a:lvl1pPr indent="-342900" lvl="0" marL="457200" algn="l">
              <a:lnSpc>
                <a:spcPct val="150000"/>
              </a:lnSpc>
              <a:spcBef>
                <a:spcPts val="360"/>
              </a:spcBef>
              <a:spcAft>
                <a:spcPts val="0"/>
              </a:spcAft>
              <a:buClr>
                <a:schemeClr val="lt1"/>
              </a:buClr>
              <a:buSzPts val="1800"/>
              <a:buChar char="•"/>
              <a:defRPr/>
            </a:lvl1pPr>
            <a:lvl2pPr indent="-342900" lvl="1" marL="914400" algn="l">
              <a:lnSpc>
                <a:spcPct val="150000"/>
              </a:lnSpc>
              <a:spcBef>
                <a:spcPts val="360"/>
              </a:spcBef>
              <a:spcAft>
                <a:spcPts val="0"/>
              </a:spcAft>
              <a:buClr>
                <a:schemeClr val="lt1"/>
              </a:buClr>
              <a:buSzPts val="1800"/>
              <a:buChar char="–"/>
              <a:defRPr/>
            </a:lvl2pPr>
            <a:lvl3pPr indent="-342900" lvl="2" marL="1371600" algn="l">
              <a:lnSpc>
                <a:spcPct val="150000"/>
              </a:lnSpc>
              <a:spcBef>
                <a:spcPts val="360"/>
              </a:spcBef>
              <a:spcAft>
                <a:spcPts val="0"/>
              </a:spcAft>
              <a:buClr>
                <a:schemeClr val="lt1"/>
              </a:buClr>
              <a:buSzPts val="1800"/>
              <a:buChar char="•"/>
              <a:defRPr/>
            </a:lvl3pPr>
            <a:lvl4pPr indent="-342900" lvl="3" marL="1828800" algn="l">
              <a:lnSpc>
                <a:spcPct val="150000"/>
              </a:lnSpc>
              <a:spcBef>
                <a:spcPts val="360"/>
              </a:spcBef>
              <a:spcAft>
                <a:spcPts val="0"/>
              </a:spcAft>
              <a:buClr>
                <a:schemeClr val="lt1"/>
              </a:buClr>
              <a:buSzPts val="1800"/>
              <a:buChar char="–"/>
              <a:defRPr/>
            </a:lvl4pPr>
            <a:lvl5pPr indent="-342900" lvl="4" marL="2286000" algn="l">
              <a:lnSpc>
                <a:spcPct val="150000"/>
              </a:lnSpc>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0" name="Google Shape;2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4000"/>
              <a:buFont typeface="Corbel"/>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50000"/>
              </a:lnSpc>
              <a:spcBef>
                <a:spcPts val="400"/>
              </a:spcBef>
              <a:spcAft>
                <a:spcPts val="0"/>
              </a:spcAft>
              <a:buClr>
                <a:schemeClr val="lt2"/>
              </a:buClr>
              <a:buSzPts val="2000"/>
              <a:buNone/>
              <a:defRPr sz="2000">
                <a:solidFill>
                  <a:schemeClr val="lt2"/>
                </a:solidFill>
              </a:defRPr>
            </a:lvl1pPr>
            <a:lvl2pPr indent="-228600" lvl="1" marL="914400" algn="l">
              <a:lnSpc>
                <a:spcPct val="150000"/>
              </a:lnSpc>
              <a:spcBef>
                <a:spcPts val="360"/>
              </a:spcBef>
              <a:spcAft>
                <a:spcPts val="0"/>
              </a:spcAft>
              <a:buClr>
                <a:schemeClr val="lt1"/>
              </a:buClr>
              <a:buSzPts val="1800"/>
              <a:buNone/>
              <a:defRPr sz="1800">
                <a:solidFill>
                  <a:schemeClr val="lt1"/>
                </a:solidFill>
              </a:defRPr>
            </a:lvl2pPr>
            <a:lvl3pPr indent="-228600" lvl="2" marL="1371600" algn="l">
              <a:lnSpc>
                <a:spcPct val="150000"/>
              </a:lnSpc>
              <a:spcBef>
                <a:spcPts val="320"/>
              </a:spcBef>
              <a:spcAft>
                <a:spcPts val="0"/>
              </a:spcAft>
              <a:buClr>
                <a:schemeClr val="lt1"/>
              </a:buClr>
              <a:buSzPts val="1600"/>
              <a:buNone/>
              <a:defRPr sz="1600">
                <a:solidFill>
                  <a:schemeClr val="lt1"/>
                </a:solidFill>
              </a:defRPr>
            </a:lvl3pPr>
            <a:lvl4pPr indent="-228600" lvl="3" marL="1828800" algn="l">
              <a:lnSpc>
                <a:spcPct val="150000"/>
              </a:lnSpc>
              <a:spcBef>
                <a:spcPts val="280"/>
              </a:spcBef>
              <a:spcAft>
                <a:spcPts val="0"/>
              </a:spcAft>
              <a:buClr>
                <a:schemeClr val="lt1"/>
              </a:buClr>
              <a:buSzPts val="1400"/>
              <a:buNone/>
              <a:defRPr sz="1400">
                <a:solidFill>
                  <a:schemeClr val="lt1"/>
                </a:solidFill>
              </a:defRPr>
            </a:lvl4pPr>
            <a:lvl5pPr indent="-228600" lvl="4" marL="2286000" algn="l">
              <a:lnSpc>
                <a:spcPct val="150000"/>
              </a:lnSpc>
              <a:spcBef>
                <a:spcPts val="280"/>
              </a:spcBef>
              <a:spcAft>
                <a:spcPts val="0"/>
              </a:spcAft>
              <a:buClr>
                <a:schemeClr val="lt1"/>
              </a:buClr>
              <a:buSzPts val="1400"/>
              <a:buNone/>
              <a:defRPr sz="1400">
                <a:solidFill>
                  <a:schemeClr val="lt1"/>
                </a:solidFill>
              </a:defRPr>
            </a:lvl5pPr>
            <a:lvl6pPr indent="-228600" lvl="5" marL="2743200" algn="l">
              <a:spcBef>
                <a:spcPts val="280"/>
              </a:spcBef>
              <a:spcAft>
                <a:spcPts val="0"/>
              </a:spcAft>
              <a:buClr>
                <a:schemeClr val="lt1"/>
              </a:buClr>
              <a:buSzPts val="1400"/>
              <a:buNone/>
              <a:defRPr sz="1400">
                <a:solidFill>
                  <a:schemeClr val="lt1"/>
                </a:solidFill>
              </a:defRPr>
            </a:lvl6pPr>
            <a:lvl7pPr indent="-228600" lvl="6" marL="3200400" algn="l">
              <a:spcBef>
                <a:spcPts val="280"/>
              </a:spcBef>
              <a:spcAft>
                <a:spcPts val="0"/>
              </a:spcAft>
              <a:buClr>
                <a:schemeClr val="lt1"/>
              </a:buClr>
              <a:buSzPts val="1400"/>
              <a:buNone/>
              <a:defRPr sz="1400">
                <a:solidFill>
                  <a:schemeClr val="lt1"/>
                </a:solidFill>
              </a:defRPr>
            </a:lvl7pPr>
            <a:lvl8pPr indent="-228600" lvl="7" marL="3657600" algn="l">
              <a:spcBef>
                <a:spcPts val="280"/>
              </a:spcBef>
              <a:spcAft>
                <a:spcPts val="0"/>
              </a:spcAft>
              <a:buClr>
                <a:schemeClr val="lt1"/>
              </a:buClr>
              <a:buSzPts val="1400"/>
              <a:buNone/>
              <a:defRPr sz="1400">
                <a:solidFill>
                  <a:schemeClr val="lt1"/>
                </a:solidFill>
              </a:defRPr>
            </a:lvl8pPr>
            <a:lvl9pPr indent="-228600" lvl="8" marL="4114800" algn="l">
              <a:spcBef>
                <a:spcPts val="280"/>
              </a:spcBef>
              <a:spcAft>
                <a:spcPts val="0"/>
              </a:spcAft>
              <a:buClr>
                <a:schemeClr val="lt1"/>
              </a:buClr>
              <a:buSzPts val="1400"/>
              <a:buNone/>
              <a:defRPr sz="1400">
                <a:solidFill>
                  <a:schemeClr val="lt1"/>
                </a:solidFill>
              </a:defRPr>
            </a:lvl9pPr>
          </a:lstStyle>
          <a:p/>
        </p:txBody>
      </p:sp>
      <p:sp>
        <p:nvSpPr>
          <p:cNvPr id="26" name="Google Shape;26;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9"/>
          <p:cNvSpPr txBox="1"/>
          <p:nvPr>
            <p:ph type="title"/>
          </p:nvPr>
        </p:nvSpPr>
        <p:spPr>
          <a:xfrm>
            <a:off x="457200" y="457200"/>
            <a:ext cx="8229600" cy="1143000"/>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9"/>
          <p:cNvSpPr txBox="1"/>
          <p:nvPr>
            <p:ph idx="1" type="body"/>
          </p:nvPr>
        </p:nvSpPr>
        <p:spPr>
          <a:xfrm>
            <a:off x="457200" y="1600200"/>
            <a:ext cx="4038600" cy="4525963"/>
          </a:xfrm>
          <a:prstGeom prst="rect">
            <a:avLst/>
          </a:prstGeom>
          <a:noFill/>
          <a:ln>
            <a:noFill/>
          </a:ln>
        </p:spPr>
        <p:txBody>
          <a:bodyPr anchorCtr="0" anchor="ctr" bIns="45700" lIns="91425" spcFirstLastPara="1" rIns="91425" wrap="square" tIns="45700">
            <a:normAutofit/>
          </a:bodyPr>
          <a:lstStyle>
            <a:lvl1pPr indent="-406400" lvl="0" marL="457200" algn="l">
              <a:lnSpc>
                <a:spcPct val="150000"/>
              </a:lnSpc>
              <a:spcBef>
                <a:spcPts val="560"/>
              </a:spcBef>
              <a:spcAft>
                <a:spcPts val="0"/>
              </a:spcAft>
              <a:buClr>
                <a:schemeClr val="lt1"/>
              </a:buClr>
              <a:buSzPts val="2800"/>
              <a:buChar char="•"/>
              <a:defRPr sz="2800"/>
            </a:lvl1pPr>
            <a:lvl2pPr indent="-381000" lvl="1" marL="914400" algn="l">
              <a:lnSpc>
                <a:spcPct val="150000"/>
              </a:lnSpc>
              <a:spcBef>
                <a:spcPts val="480"/>
              </a:spcBef>
              <a:spcAft>
                <a:spcPts val="0"/>
              </a:spcAft>
              <a:buClr>
                <a:schemeClr val="lt1"/>
              </a:buClr>
              <a:buSzPts val="2400"/>
              <a:buChar char="–"/>
              <a:defRPr sz="2400"/>
            </a:lvl2pPr>
            <a:lvl3pPr indent="-355600" lvl="2" marL="1371600" algn="l">
              <a:lnSpc>
                <a:spcPct val="150000"/>
              </a:lnSpc>
              <a:spcBef>
                <a:spcPts val="400"/>
              </a:spcBef>
              <a:spcAft>
                <a:spcPts val="0"/>
              </a:spcAft>
              <a:buClr>
                <a:schemeClr val="lt1"/>
              </a:buClr>
              <a:buSzPts val="2000"/>
              <a:buChar char="•"/>
              <a:defRPr sz="2000"/>
            </a:lvl3pPr>
            <a:lvl4pPr indent="-342900" lvl="3" marL="1828800" algn="l">
              <a:lnSpc>
                <a:spcPct val="150000"/>
              </a:lnSpc>
              <a:spcBef>
                <a:spcPts val="360"/>
              </a:spcBef>
              <a:spcAft>
                <a:spcPts val="0"/>
              </a:spcAft>
              <a:buClr>
                <a:schemeClr val="lt1"/>
              </a:buClr>
              <a:buSzPts val="1800"/>
              <a:buChar char="–"/>
              <a:defRPr sz="1800"/>
            </a:lvl4pPr>
            <a:lvl5pPr indent="-342900" lvl="4" marL="2286000" algn="l">
              <a:lnSpc>
                <a:spcPct val="150000"/>
              </a:lnSpc>
              <a:spcBef>
                <a:spcPts val="360"/>
              </a:spcBef>
              <a:spcAft>
                <a:spcPts val="0"/>
              </a:spcAft>
              <a:buClr>
                <a:schemeClr val="lt1"/>
              </a:buClr>
              <a:buSzPts val="1800"/>
              <a:buChar char="»"/>
              <a:defRPr sz="1800"/>
            </a:lvl5pPr>
            <a:lvl6pPr indent="-342900" lvl="5" marL="2743200" algn="l">
              <a:spcBef>
                <a:spcPts val="360"/>
              </a:spcBef>
              <a:spcAft>
                <a:spcPts val="0"/>
              </a:spcAft>
              <a:buClr>
                <a:schemeClr val="lt1"/>
              </a:buClr>
              <a:buSzPts val="1800"/>
              <a:buChar char="•"/>
              <a:defRPr sz="1800"/>
            </a:lvl6pPr>
            <a:lvl7pPr indent="-342900" lvl="6" marL="3200400" algn="l">
              <a:spcBef>
                <a:spcPts val="360"/>
              </a:spcBef>
              <a:spcAft>
                <a:spcPts val="0"/>
              </a:spcAft>
              <a:buClr>
                <a:schemeClr val="lt1"/>
              </a:buClr>
              <a:buSzPts val="1800"/>
              <a:buChar char="•"/>
              <a:defRPr sz="1800"/>
            </a:lvl7pPr>
            <a:lvl8pPr indent="-342900" lvl="7" marL="3657600" algn="l">
              <a:spcBef>
                <a:spcPts val="360"/>
              </a:spcBef>
              <a:spcAft>
                <a:spcPts val="0"/>
              </a:spcAft>
              <a:buClr>
                <a:schemeClr val="lt1"/>
              </a:buClr>
              <a:buSzPts val="1800"/>
              <a:buChar char="•"/>
              <a:defRPr sz="1800"/>
            </a:lvl8pPr>
            <a:lvl9pPr indent="-342900" lvl="8" marL="4114800" algn="l">
              <a:spcBef>
                <a:spcPts val="360"/>
              </a:spcBef>
              <a:spcAft>
                <a:spcPts val="0"/>
              </a:spcAft>
              <a:buClr>
                <a:schemeClr val="lt1"/>
              </a:buClr>
              <a:buSzPts val="1800"/>
              <a:buChar char="•"/>
              <a:defRPr sz="1800"/>
            </a:lvl9pPr>
          </a:lstStyle>
          <a:p/>
        </p:txBody>
      </p:sp>
      <p:sp>
        <p:nvSpPr>
          <p:cNvPr id="32" name="Google Shape;32;p19"/>
          <p:cNvSpPr txBox="1"/>
          <p:nvPr>
            <p:ph idx="2" type="body"/>
          </p:nvPr>
        </p:nvSpPr>
        <p:spPr>
          <a:xfrm>
            <a:off x="4648200" y="1600200"/>
            <a:ext cx="4038600" cy="4525963"/>
          </a:xfrm>
          <a:prstGeom prst="rect">
            <a:avLst/>
          </a:prstGeom>
          <a:noFill/>
          <a:ln>
            <a:noFill/>
          </a:ln>
        </p:spPr>
        <p:txBody>
          <a:bodyPr anchorCtr="0" anchor="ctr" bIns="45700" lIns="91425" spcFirstLastPara="1" rIns="91425" wrap="square" tIns="45700">
            <a:normAutofit/>
          </a:bodyPr>
          <a:lstStyle>
            <a:lvl1pPr indent="-406400" lvl="0" marL="457200" algn="l">
              <a:lnSpc>
                <a:spcPct val="150000"/>
              </a:lnSpc>
              <a:spcBef>
                <a:spcPts val="560"/>
              </a:spcBef>
              <a:spcAft>
                <a:spcPts val="0"/>
              </a:spcAft>
              <a:buClr>
                <a:schemeClr val="lt1"/>
              </a:buClr>
              <a:buSzPts val="2800"/>
              <a:buChar char="•"/>
              <a:defRPr sz="2800"/>
            </a:lvl1pPr>
            <a:lvl2pPr indent="-381000" lvl="1" marL="914400" algn="l">
              <a:lnSpc>
                <a:spcPct val="150000"/>
              </a:lnSpc>
              <a:spcBef>
                <a:spcPts val="480"/>
              </a:spcBef>
              <a:spcAft>
                <a:spcPts val="0"/>
              </a:spcAft>
              <a:buClr>
                <a:schemeClr val="lt1"/>
              </a:buClr>
              <a:buSzPts val="2400"/>
              <a:buChar char="–"/>
              <a:defRPr sz="2400"/>
            </a:lvl2pPr>
            <a:lvl3pPr indent="-355600" lvl="2" marL="1371600" algn="l">
              <a:lnSpc>
                <a:spcPct val="150000"/>
              </a:lnSpc>
              <a:spcBef>
                <a:spcPts val="400"/>
              </a:spcBef>
              <a:spcAft>
                <a:spcPts val="0"/>
              </a:spcAft>
              <a:buClr>
                <a:schemeClr val="lt1"/>
              </a:buClr>
              <a:buSzPts val="2000"/>
              <a:buChar char="•"/>
              <a:defRPr sz="2000"/>
            </a:lvl3pPr>
            <a:lvl4pPr indent="-342900" lvl="3" marL="1828800" algn="l">
              <a:lnSpc>
                <a:spcPct val="150000"/>
              </a:lnSpc>
              <a:spcBef>
                <a:spcPts val="360"/>
              </a:spcBef>
              <a:spcAft>
                <a:spcPts val="0"/>
              </a:spcAft>
              <a:buClr>
                <a:schemeClr val="lt1"/>
              </a:buClr>
              <a:buSzPts val="1800"/>
              <a:buChar char="–"/>
              <a:defRPr sz="1800"/>
            </a:lvl4pPr>
            <a:lvl5pPr indent="-342900" lvl="4" marL="2286000" algn="l">
              <a:lnSpc>
                <a:spcPct val="150000"/>
              </a:lnSpc>
              <a:spcBef>
                <a:spcPts val="360"/>
              </a:spcBef>
              <a:spcAft>
                <a:spcPts val="0"/>
              </a:spcAft>
              <a:buClr>
                <a:schemeClr val="lt1"/>
              </a:buClr>
              <a:buSzPts val="1800"/>
              <a:buChar char="»"/>
              <a:defRPr sz="1800"/>
            </a:lvl5pPr>
            <a:lvl6pPr indent="-342900" lvl="5" marL="2743200" algn="l">
              <a:spcBef>
                <a:spcPts val="360"/>
              </a:spcBef>
              <a:spcAft>
                <a:spcPts val="0"/>
              </a:spcAft>
              <a:buClr>
                <a:schemeClr val="lt1"/>
              </a:buClr>
              <a:buSzPts val="1800"/>
              <a:buChar char="•"/>
              <a:defRPr sz="1800"/>
            </a:lvl6pPr>
            <a:lvl7pPr indent="-342900" lvl="6" marL="3200400" algn="l">
              <a:spcBef>
                <a:spcPts val="360"/>
              </a:spcBef>
              <a:spcAft>
                <a:spcPts val="0"/>
              </a:spcAft>
              <a:buClr>
                <a:schemeClr val="lt1"/>
              </a:buClr>
              <a:buSzPts val="1800"/>
              <a:buChar char="•"/>
              <a:defRPr sz="1800"/>
            </a:lvl7pPr>
            <a:lvl8pPr indent="-342900" lvl="7" marL="3657600" algn="l">
              <a:spcBef>
                <a:spcPts val="360"/>
              </a:spcBef>
              <a:spcAft>
                <a:spcPts val="0"/>
              </a:spcAft>
              <a:buClr>
                <a:schemeClr val="lt1"/>
              </a:buClr>
              <a:buSzPts val="1800"/>
              <a:buChar char="•"/>
              <a:defRPr sz="1800"/>
            </a:lvl8pPr>
            <a:lvl9pPr indent="-342900" lvl="8" marL="4114800" algn="l">
              <a:spcBef>
                <a:spcPts val="360"/>
              </a:spcBef>
              <a:spcAft>
                <a:spcPts val="0"/>
              </a:spcAft>
              <a:buClr>
                <a:schemeClr val="lt1"/>
              </a:buClr>
              <a:buSzPts val="1800"/>
              <a:buChar char="•"/>
              <a:defRPr sz="1800"/>
            </a:lvl9pPr>
          </a:lstStyle>
          <a:p/>
        </p:txBody>
      </p:sp>
      <p:sp>
        <p:nvSpPr>
          <p:cNvPr id="33" name="Google Shape;33;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0"/>
          <p:cNvSpPr txBox="1"/>
          <p:nvPr>
            <p:ph type="title"/>
          </p:nvPr>
        </p:nvSpPr>
        <p:spPr>
          <a:xfrm>
            <a:off x="457200" y="457200"/>
            <a:ext cx="8229600" cy="1143000"/>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lt1"/>
              </a:buClr>
              <a:buSzPts val="5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0"/>
          <p:cNvSpPr txBox="1"/>
          <p:nvPr>
            <p:ph idx="1" type="body"/>
          </p:nvPr>
        </p:nvSpPr>
        <p:spPr>
          <a:xfrm>
            <a:off x="457200" y="1535113"/>
            <a:ext cx="4040188" cy="639762"/>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400"/>
              </a:spcBef>
              <a:spcAft>
                <a:spcPts val="0"/>
              </a:spcAft>
              <a:buClr>
                <a:schemeClr val="lt1"/>
              </a:buClr>
              <a:buSzPts val="2000"/>
              <a:buNone/>
              <a:defRPr b="1" sz="2000"/>
            </a:lvl1pPr>
            <a:lvl2pPr indent="-228600" lvl="1" marL="914400" algn="l">
              <a:lnSpc>
                <a:spcPct val="150000"/>
              </a:lnSpc>
              <a:spcBef>
                <a:spcPts val="400"/>
              </a:spcBef>
              <a:spcAft>
                <a:spcPts val="0"/>
              </a:spcAft>
              <a:buClr>
                <a:schemeClr val="lt1"/>
              </a:buClr>
              <a:buSzPts val="2000"/>
              <a:buNone/>
              <a:defRPr b="1" sz="2000"/>
            </a:lvl2pPr>
            <a:lvl3pPr indent="-228600" lvl="2" marL="1371600" algn="l">
              <a:lnSpc>
                <a:spcPct val="150000"/>
              </a:lnSpc>
              <a:spcBef>
                <a:spcPts val="360"/>
              </a:spcBef>
              <a:spcAft>
                <a:spcPts val="0"/>
              </a:spcAft>
              <a:buClr>
                <a:schemeClr val="lt1"/>
              </a:buClr>
              <a:buSzPts val="1800"/>
              <a:buNone/>
              <a:defRPr b="1" sz="1800"/>
            </a:lvl3pPr>
            <a:lvl4pPr indent="-228600" lvl="3" marL="1828800" algn="l">
              <a:lnSpc>
                <a:spcPct val="150000"/>
              </a:lnSpc>
              <a:spcBef>
                <a:spcPts val="320"/>
              </a:spcBef>
              <a:spcAft>
                <a:spcPts val="0"/>
              </a:spcAft>
              <a:buClr>
                <a:schemeClr val="lt1"/>
              </a:buClr>
              <a:buSzPts val="1600"/>
              <a:buNone/>
              <a:defRPr b="1" sz="1600"/>
            </a:lvl4pPr>
            <a:lvl5pPr indent="-228600" lvl="4" marL="2286000" algn="l">
              <a:lnSpc>
                <a:spcPct val="150000"/>
              </a:lnSpc>
              <a:spcBef>
                <a:spcPts val="320"/>
              </a:spcBef>
              <a:spcAft>
                <a:spcPts val="0"/>
              </a:spcAft>
              <a:buClr>
                <a:schemeClr val="lt1"/>
              </a:buClr>
              <a:buSzPts val="1600"/>
              <a:buNone/>
              <a:defRPr b="1" sz="1600"/>
            </a:lvl5pPr>
            <a:lvl6pPr indent="-228600" lvl="5" marL="2743200" algn="l">
              <a:spcBef>
                <a:spcPts val="320"/>
              </a:spcBef>
              <a:spcAft>
                <a:spcPts val="0"/>
              </a:spcAft>
              <a:buClr>
                <a:schemeClr val="lt1"/>
              </a:buClr>
              <a:buSzPts val="1600"/>
              <a:buNone/>
              <a:defRPr b="1" sz="1600"/>
            </a:lvl6pPr>
            <a:lvl7pPr indent="-228600" lvl="6" marL="3200400" algn="l">
              <a:spcBef>
                <a:spcPts val="320"/>
              </a:spcBef>
              <a:spcAft>
                <a:spcPts val="0"/>
              </a:spcAft>
              <a:buClr>
                <a:schemeClr val="lt1"/>
              </a:buClr>
              <a:buSzPts val="1600"/>
              <a:buNone/>
              <a:defRPr b="1" sz="1600"/>
            </a:lvl7pPr>
            <a:lvl8pPr indent="-228600" lvl="7" marL="3657600" algn="l">
              <a:spcBef>
                <a:spcPts val="320"/>
              </a:spcBef>
              <a:spcAft>
                <a:spcPts val="0"/>
              </a:spcAft>
              <a:buClr>
                <a:schemeClr val="lt1"/>
              </a:buClr>
              <a:buSzPts val="1600"/>
              <a:buNone/>
              <a:defRPr b="1" sz="1600"/>
            </a:lvl8pPr>
            <a:lvl9pPr indent="-228600" lvl="8" marL="4114800" algn="l">
              <a:spcBef>
                <a:spcPts val="320"/>
              </a:spcBef>
              <a:spcAft>
                <a:spcPts val="0"/>
              </a:spcAft>
              <a:buClr>
                <a:schemeClr val="lt1"/>
              </a:buClr>
              <a:buSzPts val="1600"/>
              <a:buNone/>
              <a:defRPr b="1" sz="1600"/>
            </a:lvl9pPr>
          </a:lstStyle>
          <a:p/>
        </p:txBody>
      </p:sp>
      <p:sp>
        <p:nvSpPr>
          <p:cNvPr id="39" name="Google Shape;39;p20"/>
          <p:cNvSpPr txBox="1"/>
          <p:nvPr>
            <p:ph idx="2" type="body"/>
          </p:nvPr>
        </p:nvSpPr>
        <p:spPr>
          <a:xfrm>
            <a:off x="457200" y="2174875"/>
            <a:ext cx="4040188" cy="3951288"/>
          </a:xfrm>
          <a:prstGeom prst="rect">
            <a:avLst/>
          </a:prstGeom>
          <a:noFill/>
          <a:ln>
            <a:noFill/>
          </a:ln>
        </p:spPr>
        <p:txBody>
          <a:bodyPr anchorCtr="0" anchor="ctr" bIns="45700" lIns="91425" spcFirstLastPara="1" rIns="91425" wrap="square" tIns="45700">
            <a:normAutofit/>
          </a:bodyPr>
          <a:lstStyle>
            <a:lvl1pPr indent="-381000" lvl="0" marL="457200" algn="l">
              <a:lnSpc>
                <a:spcPct val="150000"/>
              </a:lnSpc>
              <a:spcBef>
                <a:spcPts val="480"/>
              </a:spcBef>
              <a:spcAft>
                <a:spcPts val="0"/>
              </a:spcAft>
              <a:buClr>
                <a:schemeClr val="lt1"/>
              </a:buClr>
              <a:buSzPts val="2400"/>
              <a:buChar char="•"/>
              <a:defRPr sz="2400"/>
            </a:lvl1pPr>
            <a:lvl2pPr indent="-355600" lvl="1" marL="914400" algn="l">
              <a:lnSpc>
                <a:spcPct val="150000"/>
              </a:lnSpc>
              <a:spcBef>
                <a:spcPts val="400"/>
              </a:spcBef>
              <a:spcAft>
                <a:spcPts val="0"/>
              </a:spcAft>
              <a:buClr>
                <a:schemeClr val="lt1"/>
              </a:buClr>
              <a:buSzPts val="2000"/>
              <a:buChar char="–"/>
              <a:defRPr sz="2000"/>
            </a:lvl2pPr>
            <a:lvl3pPr indent="-342900" lvl="2" marL="1371600" algn="l">
              <a:lnSpc>
                <a:spcPct val="150000"/>
              </a:lnSpc>
              <a:spcBef>
                <a:spcPts val="360"/>
              </a:spcBef>
              <a:spcAft>
                <a:spcPts val="0"/>
              </a:spcAft>
              <a:buClr>
                <a:schemeClr val="lt1"/>
              </a:buClr>
              <a:buSzPts val="1800"/>
              <a:buChar char="•"/>
              <a:defRPr sz="1800"/>
            </a:lvl3pPr>
            <a:lvl4pPr indent="-330200" lvl="3" marL="1828800" algn="l">
              <a:lnSpc>
                <a:spcPct val="150000"/>
              </a:lnSpc>
              <a:spcBef>
                <a:spcPts val="320"/>
              </a:spcBef>
              <a:spcAft>
                <a:spcPts val="0"/>
              </a:spcAft>
              <a:buClr>
                <a:schemeClr val="lt1"/>
              </a:buClr>
              <a:buSzPts val="1600"/>
              <a:buChar char="–"/>
              <a:defRPr sz="1600"/>
            </a:lvl4pPr>
            <a:lvl5pPr indent="-330200" lvl="4" marL="2286000" algn="l">
              <a:lnSpc>
                <a:spcPct val="150000"/>
              </a:lnSpc>
              <a:spcBef>
                <a:spcPts val="320"/>
              </a:spcBef>
              <a:spcAft>
                <a:spcPts val="0"/>
              </a:spcAft>
              <a:buClr>
                <a:schemeClr val="lt1"/>
              </a:buClr>
              <a:buSzPts val="1600"/>
              <a:buChar char="»"/>
              <a:defRPr sz="1600"/>
            </a:lvl5pPr>
            <a:lvl6pPr indent="-330200" lvl="5" marL="2743200" algn="l">
              <a:spcBef>
                <a:spcPts val="320"/>
              </a:spcBef>
              <a:spcAft>
                <a:spcPts val="0"/>
              </a:spcAft>
              <a:buClr>
                <a:schemeClr val="lt1"/>
              </a:buClr>
              <a:buSzPts val="1600"/>
              <a:buChar char="•"/>
              <a:defRPr sz="1600"/>
            </a:lvl6pPr>
            <a:lvl7pPr indent="-330200" lvl="6" marL="3200400" algn="l">
              <a:spcBef>
                <a:spcPts val="320"/>
              </a:spcBef>
              <a:spcAft>
                <a:spcPts val="0"/>
              </a:spcAft>
              <a:buClr>
                <a:schemeClr val="lt1"/>
              </a:buClr>
              <a:buSzPts val="1600"/>
              <a:buChar char="•"/>
              <a:defRPr sz="1600"/>
            </a:lvl7pPr>
            <a:lvl8pPr indent="-330200" lvl="7" marL="3657600" algn="l">
              <a:spcBef>
                <a:spcPts val="320"/>
              </a:spcBef>
              <a:spcAft>
                <a:spcPts val="0"/>
              </a:spcAft>
              <a:buClr>
                <a:schemeClr val="lt1"/>
              </a:buClr>
              <a:buSzPts val="1600"/>
              <a:buChar char="•"/>
              <a:defRPr sz="1600"/>
            </a:lvl8pPr>
            <a:lvl9pPr indent="-330200" lvl="8" marL="4114800" algn="l">
              <a:spcBef>
                <a:spcPts val="320"/>
              </a:spcBef>
              <a:spcAft>
                <a:spcPts val="0"/>
              </a:spcAft>
              <a:buClr>
                <a:schemeClr val="lt1"/>
              </a:buClr>
              <a:buSzPts val="1600"/>
              <a:buChar char="•"/>
              <a:defRPr sz="1600"/>
            </a:lvl9pPr>
          </a:lstStyle>
          <a:p/>
        </p:txBody>
      </p:sp>
      <p:sp>
        <p:nvSpPr>
          <p:cNvPr id="40" name="Google Shape;40;p20"/>
          <p:cNvSpPr txBox="1"/>
          <p:nvPr>
            <p:ph idx="3" type="body"/>
          </p:nvPr>
        </p:nvSpPr>
        <p:spPr>
          <a:xfrm>
            <a:off x="4645025" y="1535113"/>
            <a:ext cx="4041775" cy="639762"/>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400"/>
              </a:spcBef>
              <a:spcAft>
                <a:spcPts val="0"/>
              </a:spcAft>
              <a:buClr>
                <a:schemeClr val="lt1"/>
              </a:buClr>
              <a:buSzPts val="2000"/>
              <a:buNone/>
              <a:defRPr b="1" sz="2000"/>
            </a:lvl1pPr>
            <a:lvl2pPr indent="-228600" lvl="1" marL="914400" algn="l">
              <a:lnSpc>
                <a:spcPct val="150000"/>
              </a:lnSpc>
              <a:spcBef>
                <a:spcPts val="400"/>
              </a:spcBef>
              <a:spcAft>
                <a:spcPts val="0"/>
              </a:spcAft>
              <a:buClr>
                <a:schemeClr val="lt1"/>
              </a:buClr>
              <a:buSzPts val="2000"/>
              <a:buNone/>
              <a:defRPr b="1" sz="2000"/>
            </a:lvl2pPr>
            <a:lvl3pPr indent="-228600" lvl="2" marL="1371600" algn="l">
              <a:lnSpc>
                <a:spcPct val="150000"/>
              </a:lnSpc>
              <a:spcBef>
                <a:spcPts val="360"/>
              </a:spcBef>
              <a:spcAft>
                <a:spcPts val="0"/>
              </a:spcAft>
              <a:buClr>
                <a:schemeClr val="lt1"/>
              </a:buClr>
              <a:buSzPts val="1800"/>
              <a:buNone/>
              <a:defRPr b="1" sz="1800"/>
            </a:lvl3pPr>
            <a:lvl4pPr indent="-228600" lvl="3" marL="1828800" algn="l">
              <a:lnSpc>
                <a:spcPct val="150000"/>
              </a:lnSpc>
              <a:spcBef>
                <a:spcPts val="320"/>
              </a:spcBef>
              <a:spcAft>
                <a:spcPts val="0"/>
              </a:spcAft>
              <a:buClr>
                <a:schemeClr val="lt1"/>
              </a:buClr>
              <a:buSzPts val="1600"/>
              <a:buNone/>
              <a:defRPr b="1" sz="1600"/>
            </a:lvl4pPr>
            <a:lvl5pPr indent="-228600" lvl="4" marL="2286000" algn="l">
              <a:lnSpc>
                <a:spcPct val="150000"/>
              </a:lnSpc>
              <a:spcBef>
                <a:spcPts val="320"/>
              </a:spcBef>
              <a:spcAft>
                <a:spcPts val="0"/>
              </a:spcAft>
              <a:buClr>
                <a:schemeClr val="lt1"/>
              </a:buClr>
              <a:buSzPts val="1600"/>
              <a:buNone/>
              <a:defRPr b="1" sz="1600"/>
            </a:lvl5pPr>
            <a:lvl6pPr indent="-228600" lvl="5" marL="2743200" algn="l">
              <a:spcBef>
                <a:spcPts val="320"/>
              </a:spcBef>
              <a:spcAft>
                <a:spcPts val="0"/>
              </a:spcAft>
              <a:buClr>
                <a:schemeClr val="lt1"/>
              </a:buClr>
              <a:buSzPts val="1600"/>
              <a:buNone/>
              <a:defRPr b="1" sz="1600"/>
            </a:lvl6pPr>
            <a:lvl7pPr indent="-228600" lvl="6" marL="3200400" algn="l">
              <a:spcBef>
                <a:spcPts val="320"/>
              </a:spcBef>
              <a:spcAft>
                <a:spcPts val="0"/>
              </a:spcAft>
              <a:buClr>
                <a:schemeClr val="lt1"/>
              </a:buClr>
              <a:buSzPts val="1600"/>
              <a:buNone/>
              <a:defRPr b="1" sz="1600"/>
            </a:lvl7pPr>
            <a:lvl8pPr indent="-228600" lvl="7" marL="3657600" algn="l">
              <a:spcBef>
                <a:spcPts val="320"/>
              </a:spcBef>
              <a:spcAft>
                <a:spcPts val="0"/>
              </a:spcAft>
              <a:buClr>
                <a:schemeClr val="lt1"/>
              </a:buClr>
              <a:buSzPts val="1600"/>
              <a:buNone/>
              <a:defRPr b="1" sz="1600"/>
            </a:lvl8pPr>
            <a:lvl9pPr indent="-228600" lvl="8" marL="4114800" algn="l">
              <a:spcBef>
                <a:spcPts val="320"/>
              </a:spcBef>
              <a:spcAft>
                <a:spcPts val="0"/>
              </a:spcAft>
              <a:buClr>
                <a:schemeClr val="lt1"/>
              </a:buClr>
              <a:buSzPts val="1600"/>
              <a:buNone/>
              <a:defRPr b="1" sz="1600"/>
            </a:lvl9pPr>
          </a:lstStyle>
          <a:p/>
        </p:txBody>
      </p:sp>
      <p:sp>
        <p:nvSpPr>
          <p:cNvPr id="41" name="Google Shape;41;p20"/>
          <p:cNvSpPr txBox="1"/>
          <p:nvPr>
            <p:ph idx="4" type="body"/>
          </p:nvPr>
        </p:nvSpPr>
        <p:spPr>
          <a:xfrm>
            <a:off x="4645025" y="2174875"/>
            <a:ext cx="4041775" cy="3951288"/>
          </a:xfrm>
          <a:prstGeom prst="rect">
            <a:avLst/>
          </a:prstGeom>
          <a:noFill/>
          <a:ln>
            <a:noFill/>
          </a:ln>
        </p:spPr>
        <p:txBody>
          <a:bodyPr anchorCtr="0" anchor="ctr" bIns="45700" lIns="91425" spcFirstLastPara="1" rIns="91425" wrap="square" tIns="45700">
            <a:normAutofit/>
          </a:bodyPr>
          <a:lstStyle>
            <a:lvl1pPr indent="-381000" lvl="0" marL="457200" algn="l">
              <a:lnSpc>
                <a:spcPct val="150000"/>
              </a:lnSpc>
              <a:spcBef>
                <a:spcPts val="480"/>
              </a:spcBef>
              <a:spcAft>
                <a:spcPts val="0"/>
              </a:spcAft>
              <a:buClr>
                <a:schemeClr val="lt1"/>
              </a:buClr>
              <a:buSzPts val="2400"/>
              <a:buChar char="•"/>
              <a:defRPr sz="2400"/>
            </a:lvl1pPr>
            <a:lvl2pPr indent="-355600" lvl="1" marL="914400" algn="l">
              <a:lnSpc>
                <a:spcPct val="150000"/>
              </a:lnSpc>
              <a:spcBef>
                <a:spcPts val="400"/>
              </a:spcBef>
              <a:spcAft>
                <a:spcPts val="0"/>
              </a:spcAft>
              <a:buClr>
                <a:schemeClr val="lt1"/>
              </a:buClr>
              <a:buSzPts val="2000"/>
              <a:buChar char="–"/>
              <a:defRPr sz="2000"/>
            </a:lvl2pPr>
            <a:lvl3pPr indent="-342900" lvl="2" marL="1371600" algn="l">
              <a:lnSpc>
                <a:spcPct val="150000"/>
              </a:lnSpc>
              <a:spcBef>
                <a:spcPts val="360"/>
              </a:spcBef>
              <a:spcAft>
                <a:spcPts val="0"/>
              </a:spcAft>
              <a:buClr>
                <a:schemeClr val="lt1"/>
              </a:buClr>
              <a:buSzPts val="1800"/>
              <a:buChar char="•"/>
              <a:defRPr sz="1800"/>
            </a:lvl3pPr>
            <a:lvl4pPr indent="-330200" lvl="3" marL="1828800" algn="l">
              <a:lnSpc>
                <a:spcPct val="150000"/>
              </a:lnSpc>
              <a:spcBef>
                <a:spcPts val="320"/>
              </a:spcBef>
              <a:spcAft>
                <a:spcPts val="0"/>
              </a:spcAft>
              <a:buClr>
                <a:schemeClr val="lt1"/>
              </a:buClr>
              <a:buSzPts val="1600"/>
              <a:buChar char="–"/>
              <a:defRPr sz="1600"/>
            </a:lvl4pPr>
            <a:lvl5pPr indent="-330200" lvl="4" marL="2286000" algn="l">
              <a:lnSpc>
                <a:spcPct val="150000"/>
              </a:lnSpc>
              <a:spcBef>
                <a:spcPts val="320"/>
              </a:spcBef>
              <a:spcAft>
                <a:spcPts val="0"/>
              </a:spcAft>
              <a:buClr>
                <a:schemeClr val="lt1"/>
              </a:buClr>
              <a:buSzPts val="1600"/>
              <a:buChar char="»"/>
              <a:defRPr sz="1600"/>
            </a:lvl5pPr>
            <a:lvl6pPr indent="-330200" lvl="5" marL="2743200" algn="l">
              <a:spcBef>
                <a:spcPts val="320"/>
              </a:spcBef>
              <a:spcAft>
                <a:spcPts val="0"/>
              </a:spcAft>
              <a:buClr>
                <a:schemeClr val="lt1"/>
              </a:buClr>
              <a:buSzPts val="1600"/>
              <a:buChar char="•"/>
              <a:defRPr sz="1600"/>
            </a:lvl6pPr>
            <a:lvl7pPr indent="-330200" lvl="6" marL="3200400" algn="l">
              <a:spcBef>
                <a:spcPts val="320"/>
              </a:spcBef>
              <a:spcAft>
                <a:spcPts val="0"/>
              </a:spcAft>
              <a:buClr>
                <a:schemeClr val="lt1"/>
              </a:buClr>
              <a:buSzPts val="1600"/>
              <a:buChar char="•"/>
              <a:defRPr sz="1600"/>
            </a:lvl7pPr>
            <a:lvl8pPr indent="-330200" lvl="7" marL="3657600" algn="l">
              <a:spcBef>
                <a:spcPts val="320"/>
              </a:spcBef>
              <a:spcAft>
                <a:spcPts val="0"/>
              </a:spcAft>
              <a:buClr>
                <a:schemeClr val="lt1"/>
              </a:buClr>
              <a:buSzPts val="1600"/>
              <a:buChar char="•"/>
              <a:defRPr sz="1600"/>
            </a:lvl8pPr>
            <a:lvl9pPr indent="-330200" lvl="8" marL="4114800" algn="l">
              <a:spcBef>
                <a:spcPts val="320"/>
              </a:spcBef>
              <a:spcAft>
                <a:spcPts val="0"/>
              </a:spcAft>
              <a:buClr>
                <a:schemeClr val="lt1"/>
              </a:buClr>
              <a:buSzPts val="1600"/>
              <a:buChar char="•"/>
              <a:defRPr sz="1600"/>
            </a:lvl9pPr>
          </a:lstStyle>
          <a:p/>
        </p:txBody>
      </p:sp>
      <p:sp>
        <p:nvSpPr>
          <p:cNvPr id="42" name="Google Shape;42;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1"/>
          <p:cNvSpPr txBox="1"/>
          <p:nvPr>
            <p:ph type="title"/>
          </p:nvPr>
        </p:nvSpPr>
        <p:spPr>
          <a:xfrm>
            <a:off x="457200" y="457200"/>
            <a:ext cx="8229600" cy="1143000"/>
          </a:xfrm>
          <a:prstGeom prst="rect">
            <a:avLst/>
          </a:prstGeom>
          <a:noFill/>
          <a:ln>
            <a:noFill/>
          </a:ln>
        </p:spPr>
        <p:txBody>
          <a:bodyPr anchorCtr="0" anchor="t" bIns="45700" lIns="91425" spcFirstLastPara="1" rIns="91425" wrap="square" tIns="45700">
            <a:normAutofit/>
          </a:bodyPr>
          <a:lstStyle>
            <a:lvl1pPr lvl="0" algn="ctr">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000"/>
              <a:buFont typeface="Corbel"/>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3"/>
          <p:cNvSpPr txBox="1"/>
          <p:nvPr>
            <p:ph idx="1" type="body"/>
          </p:nvPr>
        </p:nvSpPr>
        <p:spPr>
          <a:xfrm>
            <a:off x="3575050" y="273050"/>
            <a:ext cx="5111750" cy="5853113"/>
          </a:xfrm>
          <a:prstGeom prst="rect">
            <a:avLst/>
          </a:prstGeom>
          <a:noFill/>
          <a:ln>
            <a:noFill/>
          </a:ln>
        </p:spPr>
        <p:txBody>
          <a:bodyPr anchorCtr="0" anchor="ctr" bIns="45700" lIns="91425" spcFirstLastPara="1" rIns="91425" wrap="square" tIns="45700">
            <a:normAutofit/>
          </a:bodyPr>
          <a:lstStyle>
            <a:lvl1pPr indent="-431800" lvl="0" marL="457200" algn="l">
              <a:lnSpc>
                <a:spcPct val="150000"/>
              </a:lnSpc>
              <a:spcBef>
                <a:spcPts val="640"/>
              </a:spcBef>
              <a:spcAft>
                <a:spcPts val="0"/>
              </a:spcAft>
              <a:buClr>
                <a:schemeClr val="lt1"/>
              </a:buClr>
              <a:buSzPts val="3200"/>
              <a:buChar char="•"/>
              <a:defRPr sz="3200"/>
            </a:lvl1pPr>
            <a:lvl2pPr indent="-406400" lvl="1" marL="914400" algn="l">
              <a:lnSpc>
                <a:spcPct val="150000"/>
              </a:lnSpc>
              <a:spcBef>
                <a:spcPts val="560"/>
              </a:spcBef>
              <a:spcAft>
                <a:spcPts val="0"/>
              </a:spcAft>
              <a:buClr>
                <a:schemeClr val="lt1"/>
              </a:buClr>
              <a:buSzPts val="2800"/>
              <a:buChar char="–"/>
              <a:defRPr sz="2800"/>
            </a:lvl2pPr>
            <a:lvl3pPr indent="-381000" lvl="2" marL="1371600" algn="l">
              <a:lnSpc>
                <a:spcPct val="150000"/>
              </a:lnSpc>
              <a:spcBef>
                <a:spcPts val="480"/>
              </a:spcBef>
              <a:spcAft>
                <a:spcPts val="0"/>
              </a:spcAft>
              <a:buClr>
                <a:schemeClr val="lt1"/>
              </a:buClr>
              <a:buSzPts val="2400"/>
              <a:buChar char="•"/>
              <a:defRPr sz="2400"/>
            </a:lvl3pPr>
            <a:lvl4pPr indent="-355600" lvl="3" marL="1828800" algn="l">
              <a:lnSpc>
                <a:spcPct val="150000"/>
              </a:lnSpc>
              <a:spcBef>
                <a:spcPts val="400"/>
              </a:spcBef>
              <a:spcAft>
                <a:spcPts val="0"/>
              </a:spcAft>
              <a:buClr>
                <a:schemeClr val="lt1"/>
              </a:buClr>
              <a:buSzPts val="2000"/>
              <a:buChar char="–"/>
              <a:defRPr sz="2000"/>
            </a:lvl4pPr>
            <a:lvl5pPr indent="-355600" lvl="4" marL="2286000" algn="l">
              <a:lnSpc>
                <a:spcPct val="150000"/>
              </a:lnSpc>
              <a:spcBef>
                <a:spcPts val="400"/>
              </a:spcBef>
              <a:spcAft>
                <a:spcPts val="0"/>
              </a:spcAft>
              <a:buClr>
                <a:schemeClr val="lt1"/>
              </a:buClr>
              <a:buSzPts val="2000"/>
              <a:buChar char="»"/>
              <a:defRPr sz="2000"/>
            </a:lvl5pPr>
            <a:lvl6pPr indent="-355600" lvl="5" marL="2743200" algn="l">
              <a:spcBef>
                <a:spcPts val="400"/>
              </a:spcBef>
              <a:spcAft>
                <a:spcPts val="0"/>
              </a:spcAft>
              <a:buClr>
                <a:schemeClr val="lt1"/>
              </a:buClr>
              <a:buSzPts val="2000"/>
              <a:buChar char="•"/>
              <a:defRPr sz="2000"/>
            </a:lvl6pPr>
            <a:lvl7pPr indent="-355600" lvl="6" marL="3200400" algn="l">
              <a:spcBef>
                <a:spcPts val="400"/>
              </a:spcBef>
              <a:spcAft>
                <a:spcPts val="0"/>
              </a:spcAft>
              <a:buClr>
                <a:schemeClr val="lt1"/>
              </a:buClr>
              <a:buSzPts val="2000"/>
              <a:buChar char="•"/>
              <a:defRPr sz="2000"/>
            </a:lvl7pPr>
            <a:lvl8pPr indent="-355600" lvl="7" marL="3657600" algn="l">
              <a:spcBef>
                <a:spcPts val="400"/>
              </a:spcBef>
              <a:spcAft>
                <a:spcPts val="0"/>
              </a:spcAft>
              <a:buClr>
                <a:schemeClr val="lt1"/>
              </a:buClr>
              <a:buSzPts val="2000"/>
              <a:buChar char="•"/>
              <a:defRPr sz="2000"/>
            </a:lvl8pPr>
            <a:lvl9pPr indent="-355600" lvl="8" marL="4114800" algn="l">
              <a:spcBef>
                <a:spcPts val="400"/>
              </a:spcBef>
              <a:spcAft>
                <a:spcPts val="0"/>
              </a:spcAft>
              <a:buClr>
                <a:schemeClr val="lt1"/>
              </a:buClr>
              <a:buSzPts val="2000"/>
              <a:buChar char="•"/>
              <a:defRPr sz="2000"/>
            </a:lvl9pPr>
          </a:lstStyle>
          <a:p/>
        </p:txBody>
      </p:sp>
      <p:sp>
        <p:nvSpPr>
          <p:cNvPr id="57" name="Google Shape;57;p23"/>
          <p:cNvSpPr txBox="1"/>
          <p:nvPr>
            <p:ph idx="2" type="body"/>
          </p:nvPr>
        </p:nvSpPr>
        <p:spPr>
          <a:xfrm>
            <a:off x="457200" y="1435100"/>
            <a:ext cx="3008313" cy="4691063"/>
          </a:xfrm>
          <a:prstGeom prst="rect">
            <a:avLst/>
          </a:prstGeom>
          <a:noFill/>
          <a:ln>
            <a:noFill/>
          </a:ln>
        </p:spPr>
        <p:txBody>
          <a:bodyPr anchorCtr="0" anchor="ctr" bIns="45700" lIns="91425" spcFirstLastPara="1" rIns="91425" wrap="square" tIns="45700">
            <a:normAutofit/>
          </a:bodyPr>
          <a:lstStyle>
            <a:lvl1pPr indent="-228600" lvl="0" marL="457200" algn="l">
              <a:lnSpc>
                <a:spcPct val="150000"/>
              </a:lnSpc>
              <a:spcBef>
                <a:spcPts val="280"/>
              </a:spcBef>
              <a:spcAft>
                <a:spcPts val="0"/>
              </a:spcAft>
              <a:buClr>
                <a:srgbClr val="CCE5E8"/>
              </a:buClr>
              <a:buSzPts val="1400"/>
              <a:buNone/>
              <a:defRPr sz="1400">
                <a:solidFill>
                  <a:srgbClr val="CCE5E8"/>
                </a:solidFill>
              </a:defRPr>
            </a:lvl1pPr>
            <a:lvl2pPr indent="-228600" lvl="1" marL="914400" algn="l">
              <a:lnSpc>
                <a:spcPct val="150000"/>
              </a:lnSpc>
              <a:spcBef>
                <a:spcPts val="240"/>
              </a:spcBef>
              <a:spcAft>
                <a:spcPts val="0"/>
              </a:spcAft>
              <a:buClr>
                <a:schemeClr val="lt1"/>
              </a:buClr>
              <a:buSzPts val="1200"/>
              <a:buNone/>
              <a:defRPr sz="1200"/>
            </a:lvl2pPr>
            <a:lvl3pPr indent="-228600" lvl="2" marL="1371600" algn="l">
              <a:lnSpc>
                <a:spcPct val="150000"/>
              </a:lnSpc>
              <a:spcBef>
                <a:spcPts val="200"/>
              </a:spcBef>
              <a:spcAft>
                <a:spcPts val="0"/>
              </a:spcAft>
              <a:buClr>
                <a:schemeClr val="lt1"/>
              </a:buClr>
              <a:buSzPts val="1000"/>
              <a:buNone/>
              <a:defRPr sz="1000"/>
            </a:lvl3pPr>
            <a:lvl4pPr indent="-228600" lvl="3" marL="1828800" algn="l">
              <a:lnSpc>
                <a:spcPct val="150000"/>
              </a:lnSpc>
              <a:spcBef>
                <a:spcPts val="180"/>
              </a:spcBef>
              <a:spcAft>
                <a:spcPts val="0"/>
              </a:spcAft>
              <a:buClr>
                <a:schemeClr val="lt1"/>
              </a:buClr>
              <a:buSzPts val="900"/>
              <a:buNone/>
              <a:defRPr sz="900"/>
            </a:lvl4pPr>
            <a:lvl5pPr indent="-228600" lvl="4" marL="2286000" algn="l">
              <a:lnSpc>
                <a:spcPct val="150000"/>
              </a:lnSpc>
              <a:spcBef>
                <a:spcPts val="180"/>
              </a:spcBef>
              <a:spcAft>
                <a:spcPts val="0"/>
              </a:spcAft>
              <a:buClr>
                <a:schemeClr val="lt1"/>
              </a:buClr>
              <a:buSzPts val="900"/>
              <a:buNone/>
              <a:defRPr sz="900"/>
            </a:lvl5pPr>
            <a:lvl6pPr indent="-228600" lvl="5" marL="2743200" algn="l">
              <a:spcBef>
                <a:spcPts val="180"/>
              </a:spcBef>
              <a:spcAft>
                <a:spcPts val="0"/>
              </a:spcAft>
              <a:buClr>
                <a:schemeClr val="lt1"/>
              </a:buClr>
              <a:buSzPts val="900"/>
              <a:buNone/>
              <a:defRPr sz="900"/>
            </a:lvl6pPr>
            <a:lvl7pPr indent="-228600" lvl="6" marL="3200400" algn="l">
              <a:spcBef>
                <a:spcPts val="180"/>
              </a:spcBef>
              <a:spcAft>
                <a:spcPts val="0"/>
              </a:spcAft>
              <a:buClr>
                <a:schemeClr val="lt1"/>
              </a:buClr>
              <a:buSzPts val="900"/>
              <a:buNone/>
              <a:defRPr sz="900"/>
            </a:lvl7pPr>
            <a:lvl8pPr indent="-228600" lvl="7" marL="3657600" algn="l">
              <a:spcBef>
                <a:spcPts val="180"/>
              </a:spcBef>
              <a:spcAft>
                <a:spcPts val="0"/>
              </a:spcAft>
              <a:buClr>
                <a:schemeClr val="lt1"/>
              </a:buClr>
              <a:buSzPts val="900"/>
              <a:buNone/>
              <a:defRPr sz="900"/>
            </a:lvl8pPr>
            <a:lvl9pPr indent="-228600" lvl="8" marL="4114800" algn="l">
              <a:spcBef>
                <a:spcPts val="180"/>
              </a:spcBef>
              <a:spcAft>
                <a:spcPts val="0"/>
              </a:spcAft>
              <a:buClr>
                <a:schemeClr val="lt1"/>
              </a:buClr>
              <a:buSzPts val="900"/>
              <a:buNone/>
              <a:defRPr sz="900"/>
            </a:lvl9pPr>
          </a:lstStyle>
          <a:p/>
        </p:txBody>
      </p:sp>
      <p:sp>
        <p:nvSpPr>
          <p:cNvPr id="58" name="Google Shape;58;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000"/>
              <a:buFont typeface="Corbel"/>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4"/>
          <p:cNvSpPr/>
          <p:nvPr>
            <p:ph idx="2" type="pic"/>
          </p:nvPr>
        </p:nvSpPr>
        <p:spPr>
          <a:xfrm>
            <a:off x="1792288" y="612775"/>
            <a:ext cx="5486400" cy="4114800"/>
          </a:xfrm>
          <a:prstGeom prst="rect">
            <a:avLst/>
          </a:prstGeom>
          <a:noFill/>
          <a:ln>
            <a:noFill/>
          </a:ln>
        </p:spPr>
      </p:sp>
      <p:sp>
        <p:nvSpPr>
          <p:cNvPr id="64" name="Google Shape;64;p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50000"/>
              </a:lnSpc>
              <a:spcBef>
                <a:spcPts val="280"/>
              </a:spcBef>
              <a:spcAft>
                <a:spcPts val="0"/>
              </a:spcAft>
              <a:buClr>
                <a:srgbClr val="CCE5E8"/>
              </a:buClr>
              <a:buSzPts val="1400"/>
              <a:buNone/>
              <a:defRPr sz="1400">
                <a:solidFill>
                  <a:srgbClr val="CCE5E8"/>
                </a:solidFill>
              </a:defRPr>
            </a:lvl1pPr>
            <a:lvl2pPr indent="-228600" lvl="1" marL="914400" algn="l">
              <a:lnSpc>
                <a:spcPct val="150000"/>
              </a:lnSpc>
              <a:spcBef>
                <a:spcPts val="240"/>
              </a:spcBef>
              <a:spcAft>
                <a:spcPts val="0"/>
              </a:spcAft>
              <a:buClr>
                <a:schemeClr val="lt1"/>
              </a:buClr>
              <a:buSzPts val="1200"/>
              <a:buNone/>
              <a:defRPr sz="1200"/>
            </a:lvl2pPr>
            <a:lvl3pPr indent="-228600" lvl="2" marL="1371600" algn="l">
              <a:lnSpc>
                <a:spcPct val="150000"/>
              </a:lnSpc>
              <a:spcBef>
                <a:spcPts val="200"/>
              </a:spcBef>
              <a:spcAft>
                <a:spcPts val="0"/>
              </a:spcAft>
              <a:buClr>
                <a:schemeClr val="lt1"/>
              </a:buClr>
              <a:buSzPts val="1000"/>
              <a:buNone/>
              <a:defRPr sz="1000"/>
            </a:lvl3pPr>
            <a:lvl4pPr indent="-228600" lvl="3" marL="1828800" algn="l">
              <a:lnSpc>
                <a:spcPct val="150000"/>
              </a:lnSpc>
              <a:spcBef>
                <a:spcPts val="180"/>
              </a:spcBef>
              <a:spcAft>
                <a:spcPts val="0"/>
              </a:spcAft>
              <a:buClr>
                <a:schemeClr val="lt1"/>
              </a:buClr>
              <a:buSzPts val="900"/>
              <a:buNone/>
              <a:defRPr sz="900"/>
            </a:lvl4pPr>
            <a:lvl5pPr indent="-228600" lvl="4" marL="2286000" algn="l">
              <a:lnSpc>
                <a:spcPct val="150000"/>
              </a:lnSpc>
              <a:spcBef>
                <a:spcPts val="180"/>
              </a:spcBef>
              <a:spcAft>
                <a:spcPts val="0"/>
              </a:spcAft>
              <a:buClr>
                <a:schemeClr val="lt1"/>
              </a:buClr>
              <a:buSzPts val="900"/>
              <a:buNone/>
              <a:defRPr sz="900"/>
            </a:lvl5pPr>
            <a:lvl6pPr indent="-228600" lvl="5" marL="2743200" algn="l">
              <a:spcBef>
                <a:spcPts val="180"/>
              </a:spcBef>
              <a:spcAft>
                <a:spcPts val="0"/>
              </a:spcAft>
              <a:buClr>
                <a:schemeClr val="lt1"/>
              </a:buClr>
              <a:buSzPts val="900"/>
              <a:buNone/>
              <a:defRPr sz="900"/>
            </a:lvl6pPr>
            <a:lvl7pPr indent="-228600" lvl="6" marL="3200400" algn="l">
              <a:spcBef>
                <a:spcPts val="180"/>
              </a:spcBef>
              <a:spcAft>
                <a:spcPts val="0"/>
              </a:spcAft>
              <a:buClr>
                <a:schemeClr val="lt1"/>
              </a:buClr>
              <a:buSzPts val="900"/>
              <a:buNone/>
              <a:defRPr sz="900"/>
            </a:lvl7pPr>
            <a:lvl8pPr indent="-228600" lvl="7" marL="3657600" algn="l">
              <a:spcBef>
                <a:spcPts val="180"/>
              </a:spcBef>
              <a:spcAft>
                <a:spcPts val="0"/>
              </a:spcAft>
              <a:buClr>
                <a:schemeClr val="lt1"/>
              </a:buClr>
              <a:buSzPts val="900"/>
              <a:buNone/>
              <a:defRPr sz="900"/>
            </a:lvl8pPr>
            <a:lvl9pPr indent="-228600" lvl="8" marL="4114800" algn="l">
              <a:spcBef>
                <a:spcPts val="180"/>
              </a:spcBef>
              <a:spcAft>
                <a:spcPts val="0"/>
              </a:spcAft>
              <a:buClr>
                <a:schemeClr val="lt1"/>
              </a:buClr>
              <a:buSzPts val="900"/>
              <a:buNone/>
              <a:defRPr sz="900"/>
            </a:lvl9pPr>
          </a:lstStyle>
          <a:p/>
        </p:txBody>
      </p:sp>
      <p:sp>
        <p:nvSpPr>
          <p:cNvPr id="65" name="Google Shape;65;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31000">
              <a:schemeClr val="dk1"/>
            </a:gs>
            <a:gs pos="62000">
              <a:srgbClr val="23213E"/>
            </a:gs>
            <a:gs pos="100000">
              <a:srgbClr val="50546C"/>
            </a:gs>
          </a:gsLst>
          <a:lin ang="5400000" scaled="0"/>
        </a:gra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457200" y="457200"/>
            <a:ext cx="8229600" cy="11430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chemeClr val="lt1"/>
              </a:buClr>
              <a:buSzPts val="5000"/>
              <a:buFont typeface="Corbel"/>
              <a:buNone/>
              <a:defRPr b="0" i="0" sz="500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15"/>
          <p:cNvSpPr txBox="1"/>
          <p:nvPr>
            <p:ph idx="1" type="body"/>
          </p:nvPr>
        </p:nvSpPr>
        <p:spPr>
          <a:xfrm>
            <a:off x="457200" y="1600200"/>
            <a:ext cx="8229600" cy="4525963"/>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150000"/>
              </a:lnSpc>
              <a:spcBef>
                <a:spcPts val="640"/>
              </a:spcBef>
              <a:spcAft>
                <a:spcPts val="0"/>
              </a:spcAft>
              <a:buClr>
                <a:schemeClr val="lt1"/>
              </a:buClr>
              <a:buSzPts val="3200"/>
              <a:buFont typeface="Arial"/>
              <a:buChar char="•"/>
              <a:defRPr b="0" i="0" sz="3200" u="none" cap="none" strike="noStrike">
                <a:solidFill>
                  <a:schemeClr val="lt1"/>
                </a:solidFill>
                <a:latin typeface="Corbel"/>
                <a:ea typeface="Corbel"/>
                <a:cs typeface="Corbel"/>
                <a:sym typeface="Corbel"/>
              </a:defRPr>
            </a:lvl1pPr>
            <a:lvl2pPr indent="-406400" lvl="1" marL="914400" marR="0" rtl="0" algn="l">
              <a:lnSpc>
                <a:spcPct val="150000"/>
              </a:lnSpc>
              <a:spcBef>
                <a:spcPts val="560"/>
              </a:spcBef>
              <a:spcAft>
                <a:spcPts val="0"/>
              </a:spcAft>
              <a:buClr>
                <a:schemeClr val="lt1"/>
              </a:buClr>
              <a:buSzPts val="2800"/>
              <a:buFont typeface="Arial"/>
              <a:buChar char="–"/>
              <a:defRPr b="0" i="0" sz="2800" u="none" cap="none" strike="noStrike">
                <a:solidFill>
                  <a:schemeClr val="lt1"/>
                </a:solidFill>
                <a:latin typeface="Corbel"/>
                <a:ea typeface="Corbel"/>
                <a:cs typeface="Corbel"/>
                <a:sym typeface="Corbel"/>
              </a:defRPr>
            </a:lvl2pPr>
            <a:lvl3pPr indent="-381000" lvl="2" marL="1371600" marR="0" rtl="0" algn="l">
              <a:lnSpc>
                <a:spcPct val="150000"/>
              </a:lnSpc>
              <a:spcBef>
                <a:spcPts val="480"/>
              </a:spcBef>
              <a:spcAft>
                <a:spcPts val="0"/>
              </a:spcAft>
              <a:buClr>
                <a:schemeClr val="lt1"/>
              </a:buClr>
              <a:buSzPts val="2400"/>
              <a:buFont typeface="Arial"/>
              <a:buChar char="•"/>
              <a:defRPr b="0" i="0" sz="2400" u="none" cap="none" strike="noStrike">
                <a:solidFill>
                  <a:schemeClr val="lt1"/>
                </a:solidFill>
                <a:latin typeface="Corbel"/>
                <a:ea typeface="Corbel"/>
                <a:cs typeface="Corbel"/>
                <a:sym typeface="Corbel"/>
              </a:defRPr>
            </a:lvl3pPr>
            <a:lvl4pPr indent="-355600" lvl="3" marL="1828800" marR="0" rtl="0" algn="l">
              <a:lnSpc>
                <a:spcPct val="150000"/>
              </a:lnSpc>
              <a:spcBef>
                <a:spcPts val="400"/>
              </a:spcBef>
              <a:spcAft>
                <a:spcPts val="0"/>
              </a:spcAft>
              <a:buClr>
                <a:schemeClr val="lt1"/>
              </a:buClr>
              <a:buSzPts val="2000"/>
              <a:buFont typeface="Arial"/>
              <a:buChar char="–"/>
              <a:defRPr b="0" i="0" sz="2000" u="none" cap="none" strike="noStrike">
                <a:solidFill>
                  <a:schemeClr val="lt1"/>
                </a:solidFill>
                <a:latin typeface="Corbel"/>
                <a:ea typeface="Corbel"/>
                <a:cs typeface="Corbel"/>
                <a:sym typeface="Corbel"/>
              </a:defRPr>
            </a:lvl4pPr>
            <a:lvl5pPr indent="-355600" lvl="4" marL="2286000" marR="0" rtl="0" algn="l">
              <a:lnSpc>
                <a:spcPct val="150000"/>
              </a:lnSpc>
              <a:spcBef>
                <a:spcPts val="400"/>
              </a:spcBef>
              <a:spcAft>
                <a:spcPts val="0"/>
              </a:spcAft>
              <a:buClr>
                <a:schemeClr val="lt1"/>
              </a:buClr>
              <a:buSzPts val="2000"/>
              <a:buFont typeface="Arial"/>
              <a:buChar char="»"/>
              <a:defRPr b="0" i="0" sz="2000" u="none" cap="none" strike="noStrike">
                <a:solidFill>
                  <a:schemeClr val="lt1"/>
                </a:solidFill>
                <a:latin typeface="Corbel"/>
                <a:ea typeface="Corbel"/>
                <a:cs typeface="Corbel"/>
                <a:sym typeface="Corbel"/>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orbel"/>
                <a:ea typeface="Corbel"/>
                <a:cs typeface="Corbel"/>
                <a:sym typeface="Corbel"/>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orbel"/>
                <a:ea typeface="Corbel"/>
                <a:cs typeface="Corbel"/>
                <a:sym typeface="Corbel"/>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orbel"/>
                <a:ea typeface="Corbel"/>
                <a:cs typeface="Corbel"/>
                <a:sym typeface="Corbel"/>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orbel"/>
                <a:ea typeface="Corbel"/>
                <a:cs typeface="Corbel"/>
                <a:sym typeface="Corbel"/>
              </a:defRPr>
            </a:lvl9pPr>
          </a:lstStyle>
          <a:p/>
        </p:txBody>
      </p:sp>
      <p:sp>
        <p:nvSpPr>
          <p:cNvPr id="8" name="Google Shape;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9" name="Google Shape;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0" name="Google Shape;1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orbel"/>
                <a:ea typeface="Corbel"/>
                <a:cs typeface="Corbel"/>
                <a:sym typeface="Corbel"/>
              </a:defRPr>
            </a:lvl1pPr>
            <a:lvl2pPr indent="0" lvl="1" marL="0" marR="0" rtl="0" algn="r">
              <a:spcBef>
                <a:spcPts val="0"/>
              </a:spcBef>
              <a:buNone/>
              <a:defRPr b="0" i="0" sz="1200" u="none" cap="none" strike="noStrike">
                <a:solidFill>
                  <a:schemeClr val="lt1"/>
                </a:solidFill>
                <a:latin typeface="Corbel"/>
                <a:ea typeface="Corbel"/>
                <a:cs typeface="Corbel"/>
                <a:sym typeface="Corbel"/>
              </a:defRPr>
            </a:lvl2pPr>
            <a:lvl3pPr indent="0" lvl="2" marL="0" marR="0" rtl="0" algn="r">
              <a:spcBef>
                <a:spcPts val="0"/>
              </a:spcBef>
              <a:buNone/>
              <a:defRPr b="0" i="0" sz="1200" u="none" cap="none" strike="noStrike">
                <a:solidFill>
                  <a:schemeClr val="lt1"/>
                </a:solidFill>
                <a:latin typeface="Corbel"/>
                <a:ea typeface="Corbel"/>
                <a:cs typeface="Corbel"/>
                <a:sym typeface="Corbel"/>
              </a:defRPr>
            </a:lvl3pPr>
            <a:lvl4pPr indent="0" lvl="3" marL="0" marR="0" rtl="0" algn="r">
              <a:spcBef>
                <a:spcPts val="0"/>
              </a:spcBef>
              <a:buNone/>
              <a:defRPr b="0" i="0" sz="1200" u="none" cap="none" strike="noStrike">
                <a:solidFill>
                  <a:schemeClr val="lt1"/>
                </a:solidFill>
                <a:latin typeface="Corbel"/>
                <a:ea typeface="Corbel"/>
                <a:cs typeface="Corbel"/>
                <a:sym typeface="Corbel"/>
              </a:defRPr>
            </a:lvl4pPr>
            <a:lvl5pPr indent="0" lvl="4" marL="0" marR="0" rtl="0" algn="r">
              <a:spcBef>
                <a:spcPts val="0"/>
              </a:spcBef>
              <a:buNone/>
              <a:defRPr b="0" i="0" sz="1200" u="none" cap="none" strike="noStrike">
                <a:solidFill>
                  <a:schemeClr val="lt1"/>
                </a:solidFill>
                <a:latin typeface="Corbel"/>
                <a:ea typeface="Corbel"/>
                <a:cs typeface="Corbel"/>
                <a:sym typeface="Corbel"/>
              </a:defRPr>
            </a:lvl5pPr>
            <a:lvl6pPr indent="0" lvl="5" marL="0" marR="0" rtl="0" algn="r">
              <a:spcBef>
                <a:spcPts val="0"/>
              </a:spcBef>
              <a:buNone/>
              <a:defRPr b="0" i="0" sz="1200" u="none" cap="none" strike="noStrike">
                <a:solidFill>
                  <a:schemeClr val="lt1"/>
                </a:solidFill>
                <a:latin typeface="Corbel"/>
                <a:ea typeface="Corbel"/>
                <a:cs typeface="Corbel"/>
                <a:sym typeface="Corbel"/>
              </a:defRPr>
            </a:lvl6pPr>
            <a:lvl7pPr indent="0" lvl="6" marL="0" marR="0" rtl="0" algn="r">
              <a:spcBef>
                <a:spcPts val="0"/>
              </a:spcBef>
              <a:buNone/>
              <a:defRPr b="0" i="0" sz="1200" u="none" cap="none" strike="noStrike">
                <a:solidFill>
                  <a:schemeClr val="lt1"/>
                </a:solidFill>
                <a:latin typeface="Corbel"/>
                <a:ea typeface="Corbel"/>
                <a:cs typeface="Corbel"/>
                <a:sym typeface="Corbel"/>
              </a:defRPr>
            </a:lvl7pPr>
            <a:lvl8pPr indent="0" lvl="7" marL="0" marR="0" rtl="0" algn="r">
              <a:spcBef>
                <a:spcPts val="0"/>
              </a:spcBef>
              <a:buNone/>
              <a:defRPr b="0" i="0" sz="1200" u="none" cap="none" strike="noStrike">
                <a:solidFill>
                  <a:schemeClr val="lt1"/>
                </a:solidFill>
                <a:latin typeface="Corbel"/>
                <a:ea typeface="Corbel"/>
                <a:cs typeface="Corbel"/>
                <a:sym typeface="Corbel"/>
              </a:defRPr>
            </a:lvl8pPr>
            <a:lvl9pPr indent="0" lvl="8" marL="0" marR="0" rtl="0" algn="r">
              <a:spcBef>
                <a:spcPts val="0"/>
              </a:spcBef>
              <a:buNone/>
              <a:defRPr b="0" i="0" sz="1200" u="none" cap="none" strike="noStrike">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6.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nvSpPr>
        <p:spPr>
          <a:xfrm>
            <a:off x="1221927" y="1392214"/>
            <a:ext cx="6489302"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Book Antiqua"/>
                <a:ea typeface="Book Antiqua"/>
                <a:cs typeface="Book Antiqua"/>
                <a:sym typeface="Book Antiqua"/>
              </a:rPr>
              <a:t>                                </a:t>
            </a:r>
            <a:r>
              <a:rPr b="0" i="0" lang="en-US" sz="2800" u="sng" cap="none" strike="noStrike">
                <a:solidFill>
                  <a:schemeClr val="lt1"/>
                </a:solidFill>
                <a:latin typeface="Book Antiqua"/>
                <a:ea typeface="Book Antiqua"/>
                <a:cs typeface="Book Antiqua"/>
                <a:sym typeface="Book Antiqua"/>
              </a:rPr>
              <a:t>GAEV WP 3: </a:t>
            </a:r>
            <a:endParaRPr/>
          </a:p>
          <a:p>
            <a:pPr indent="0" lvl="0" marL="0" marR="0" rtl="0" algn="l">
              <a:spcBef>
                <a:spcPts val="0"/>
              </a:spcBef>
              <a:spcAft>
                <a:spcPts val="0"/>
              </a:spcAft>
              <a:buNone/>
            </a:pPr>
            <a:r>
              <a:rPr lang="en-US" sz="2800">
                <a:solidFill>
                  <a:schemeClr val="lt1"/>
                </a:solidFill>
                <a:latin typeface="Book Antiqua"/>
                <a:ea typeface="Book Antiqua"/>
                <a:cs typeface="Book Antiqua"/>
                <a:sym typeface="Book Antiqua"/>
              </a:rPr>
              <a:t>           </a:t>
            </a:r>
            <a:r>
              <a:rPr lang="en-US" sz="2800" u="sng">
                <a:solidFill>
                  <a:schemeClr val="lt1"/>
                </a:solidFill>
                <a:latin typeface="Book Antiqua"/>
                <a:ea typeface="Book Antiqua"/>
                <a:cs typeface="Book Antiqua"/>
                <a:sym typeface="Book Antiqua"/>
              </a:rPr>
              <a:t>GALAXY EVOLUTION </a:t>
            </a:r>
            <a:endParaRPr/>
          </a:p>
          <a:p>
            <a:pPr indent="0" lvl="0" marL="0" marR="0" rtl="0" algn="l">
              <a:spcBef>
                <a:spcPts val="0"/>
              </a:spcBef>
              <a:spcAft>
                <a:spcPts val="0"/>
              </a:spcAft>
              <a:buNone/>
            </a:pPr>
            <a:r>
              <a:rPr lang="en-US" sz="2800" u="sng">
                <a:solidFill>
                  <a:schemeClr val="lt1"/>
                </a:solidFill>
                <a:latin typeface="Book Antiqua"/>
                <a:ea typeface="Book Antiqua"/>
                <a:cs typeface="Book Antiqua"/>
                <a:sym typeface="Book Antiqua"/>
              </a:rPr>
              <a:t>AS A FUNCTION OF ENVIRONMENT</a:t>
            </a:r>
            <a:r>
              <a:rPr lang="en-US" sz="2800">
                <a:solidFill>
                  <a:schemeClr val="lt1"/>
                </a:solidFill>
                <a:latin typeface="Corbel"/>
                <a:ea typeface="Corbel"/>
                <a:cs typeface="Corbel"/>
                <a:sym typeface="Corbel"/>
              </a:rPr>
              <a:t> </a:t>
            </a:r>
            <a:endParaRPr/>
          </a:p>
        </p:txBody>
      </p:sp>
      <p:sp>
        <p:nvSpPr>
          <p:cNvPr id="85" name="Google Shape;85;p1"/>
          <p:cNvSpPr txBox="1"/>
          <p:nvPr/>
        </p:nvSpPr>
        <p:spPr>
          <a:xfrm>
            <a:off x="861235" y="4265638"/>
            <a:ext cx="725000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ook Antiqua"/>
                <a:ea typeface="Book Antiqua"/>
                <a:cs typeface="Book Antiqua"/>
                <a:sym typeface="Book Antiqua"/>
              </a:rPr>
              <a:t>Coordinators: Manuela Magliocchetti &amp; Jenny Sorce</a:t>
            </a:r>
            <a:endParaRPr sz="2400">
              <a:solidFill>
                <a:schemeClr val="lt1"/>
              </a:solidFill>
              <a:latin typeface="Book Antiqua"/>
              <a:ea typeface="Book Antiqua"/>
              <a:cs typeface="Book Antiqua"/>
              <a:sym typeface="Book Antiqu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0"/>
          <p:cNvSpPr txBox="1"/>
          <p:nvPr/>
        </p:nvSpPr>
        <p:spPr>
          <a:xfrm>
            <a:off x="1905983" y="442143"/>
            <a:ext cx="6795099"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CLELAND+2025 – submitted within March Q1 splash</a:t>
            </a:r>
            <a:endParaRPr/>
          </a:p>
        </p:txBody>
      </p:sp>
      <p:sp>
        <p:nvSpPr>
          <p:cNvPr id="150" name="Google Shape;150;p10"/>
          <p:cNvSpPr txBox="1"/>
          <p:nvPr/>
        </p:nvSpPr>
        <p:spPr>
          <a:xfrm rot="-1800000">
            <a:off x="68768" y="430429"/>
            <a:ext cx="1845418" cy="461665"/>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orbel"/>
                <a:ea typeface="Corbel"/>
                <a:cs typeface="Corbel"/>
                <a:sym typeface="Corbel"/>
              </a:rPr>
              <a:t>REAL DATA!</a:t>
            </a:r>
            <a:endParaRPr/>
          </a:p>
        </p:txBody>
      </p:sp>
      <p:pic>
        <p:nvPicPr>
          <p:cNvPr descr="CressidaSlideQ1.pdf" id="151" name="Google Shape;151;p10"/>
          <p:cNvPicPr preferRelativeResize="0"/>
          <p:nvPr/>
        </p:nvPicPr>
        <p:blipFill rotWithShape="1">
          <a:blip r:embed="rId3">
            <a:alphaModFix/>
          </a:blip>
          <a:srcRect b="0" l="0" r="0" t="0"/>
          <a:stretch/>
        </p:blipFill>
        <p:spPr>
          <a:xfrm>
            <a:off x="76971" y="1322523"/>
            <a:ext cx="8861370" cy="4984521"/>
          </a:xfrm>
          <a:prstGeom prst="rect">
            <a:avLst/>
          </a:prstGeom>
          <a:noFill/>
          <a:ln>
            <a:noFill/>
          </a:ln>
        </p:spPr>
      </p:pic>
      <p:sp>
        <p:nvSpPr>
          <p:cNvPr id="152" name="Google Shape;152;p10"/>
          <p:cNvSpPr txBox="1"/>
          <p:nvPr/>
        </p:nvSpPr>
        <p:spPr>
          <a:xfrm>
            <a:off x="1366250" y="6376721"/>
            <a:ext cx="645190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orbel"/>
                <a:ea typeface="Corbel"/>
                <a:cs typeface="Corbel"/>
                <a:sym typeface="Corbel"/>
              </a:rPr>
              <a:t>Paper on simulations also about to be published as PLKP3.2</a:t>
            </a:r>
            <a:endParaRPr/>
          </a:p>
        </p:txBody>
      </p:sp>
      <p:cxnSp>
        <p:nvCxnSpPr>
          <p:cNvPr id="153" name="Google Shape;153;p10"/>
          <p:cNvCxnSpPr/>
          <p:nvPr/>
        </p:nvCxnSpPr>
        <p:spPr>
          <a:xfrm flipH="1" rot="10800000">
            <a:off x="3598428" y="4916784"/>
            <a:ext cx="4252688" cy="2"/>
          </a:xfrm>
          <a:prstGeom prst="straightConnector1">
            <a:avLst/>
          </a:prstGeom>
          <a:noFill/>
          <a:ln cap="flat" cmpd="sng" w="25400">
            <a:solidFill>
              <a:srgbClr val="000000"/>
            </a:solidFill>
            <a:prstDash val="solid"/>
            <a:round/>
            <a:headEnd len="sm" w="sm" type="none"/>
            <a:tailEnd len="med" w="med" type="stealth"/>
          </a:ln>
          <a:effectLst>
            <a:outerShdw blurRad="40000" rotWithShape="0" dir="5400000" dist="20000">
              <a:srgbClr val="000000">
                <a:alpha val="37647"/>
              </a:srgbClr>
            </a:outerShdw>
          </a:effectLst>
        </p:spPr>
      </p:cxnSp>
      <p:sp>
        <p:nvSpPr>
          <p:cNvPr id="154" name="Google Shape;154;p10"/>
          <p:cNvSpPr txBox="1"/>
          <p:nvPr/>
        </p:nvSpPr>
        <p:spPr>
          <a:xfrm>
            <a:off x="7330004" y="5051491"/>
            <a:ext cx="152153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orbel"/>
                <a:ea typeface="Corbel"/>
                <a:cs typeface="Corbel"/>
                <a:sym typeface="Corbel"/>
              </a:rPr>
              <a:t>High-mass </a:t>
            </a:r>
            <a:endParaRPr/>
          </a:p>
          <a:p>
            <a:pPr indent="0" lvl="0" marL="0" marR="0" rtl="0" algn="l">
              <a:spcBef>
                <a:spcPts val="0"/>
              </a:spcBef>
              <a:spcAft>
                <a:spcPts val="0"/>
              </a:spcAft>
              <a:buNone/>
            </a:pPr>
            <a:r>
              <a:rPr lang="en-US" sz="1800">
                <a:solidFill>
                  <a:srgbClr val="000000"/>
                </a:solidFill>
                <a:latin typeface="Corbel"/>
                <a:ea typeface="Corbel"/>
                <a:cs typeface="Corbel"/>
                <a:sym typeface="Corbel"/>
              </a:rPr>
              <a:t>galaxies all ET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1"/>
          <p:cNvSpPr txBox="1"/>
          <p:nvPr/>
        </p:nvSpPr>
        <p:spPr>
          <a:xfrm>
            <a:off x="1915600" y="201875"/>
            <a:ext cx="7124400" cy="461700"/>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KANG+2025 – to submitted within October Q1 splash</a:t>
            </a:r>
            <a:endParaRPr/>
          </a:p>
        </p:txBody>
      </p:sp>
      <p:sp>
        <p:nvSpPr>
          <p:cNvPr id="160" name="Google Shape;160;p11"/>
          <p:cNvSpPr/>
          <p:nvPr/>
        </p:nvSpPr>
        <p:spPr>
          <a:xfrm>
            <a:off x="2799845" y="701472"/>
            <a:ext cx="4829977"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Angular Clustering of Euclid Galaxies</a:t>
            </a:r>
            <a:endParaRPr/>
          </a:p>
        </p:txBody>
      </p:sp>
      <p:cxnSp>
        <p:nvCxnSpPr>
          <p:cNvPr id="161" name="Google Shape;161;p11"/>
          <p:cNvCxnSpPr/>
          <p:nvPr/>
        </p:nvCxnSpPr>
        <p:spPr>
          <a:xfrm flipH="1" rot="10800000">
            <a:off x="4137230" y="3213710"/>
            <a:ext cx="9622" cy="673532"/>
          </a:xfrm>
          <a:prstGeom prst="straightConnector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62" name="Google Shape;162;p11"/>
          <p:cNvCxnSpPr/>
          <p:nvPr/>
        </p:nvCxnSpPr>
        <p:spPr>
          <a:xfrm flipH="1" rot="10800000">
            <a:off x="7839364" y="3213710"/>
            <a:ext cx="9622" cy="673532"/>
          </a:xfrm>
          <a:prstGeom prst="straightConnector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647"/>
              </a:srgbClr>
            </a:outerShdw>
          </a:effectLst>
        </p:spPr>
      </p:cxnSp>
      <p:sp>
        <p:nvSpPr>
          <p:cNvPr id="163" name="Google Shape;163;p11"/>
          <p:cNvSpPr txBox="1"/>
          <p:nvPr/>
        </p:nvSpPr>
        <p:spPr>
          <a:xfrm>
            <a:off x="3638776" y="3396526"/>
            <a:ext cx="4984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orbel"/>
                <a:ea typeface="Corbel"/>
                <a:cs typeface="Corbel"/>
                <a:sym typeface="Corbel"/>
              </a:rPr>
              <a:t>M*</a:t>
            </a:r>
            <a:endParaRPr/>
          </a:p>
        </p:txBody>
      </p:sp>
      <p:sp>
        <p:nvSpPr>
          <p:cNvPr id="164" name="Google Shape;164;p11"/>
          <p:cNvSpPr txBox="1"/>
          <p:nvPr/>
        </p:nvSpPr>
        <p:spPr>
          <a:xfrm>
            <a:off x="7245282" y="3396526"/>
            <a:ext cx="4984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orbel"/>
                <a:ea typeface="Corbel"/>
                <a:cs typeface="Corbel"/>
                <a:sym typeface="Corbel"/>
              </a:rPr>
              <a:t>M*</a:t>
            </a:r>
            <a:endParaRPr/>
          </a:p>
        </p:txBody>
      </p:sp>
      <p:pic>
        <p:nvPicPr>
          <p:cNvPr descr="Kang.jpg" id="165" name="Google Shape;165;p11"/>
          <p:cNvPicPr preferRelativeResize="0"/>
          <p:nvPr/>
        </p:nvPicPr>
        <p:blipFill rotWithShape="1">
          <a:blip r:embed="rId3">
            <a:alphaModFix/>
          </a:blip>
          <a:srcRect b="0" l="0" r="0" t="0"/>
          <a:stretch/>
        </p:blipFill>
        <p:spPr>
          <a:xfrm>
            <a:off x="0" y="1450198"/>
            <a:ext cx="9144000" cy="5143500"/>
          </a:xfrm>
          <a:prstGeom prst="rect">
            <a:avLst/>
          </a:prstGeom>
          <a:noFill/>
          <a:ln>
            <a:noFill/>
          </a:ln>
        </p:spPr>
      </p:pic>
      <p:sp>
        <p:nvSpPr>
          <p:cNvPr id="166" name="Google Shape;166;p11"/>
          <p:cNvSpPr txBox="1"/>
          <p:nvPr/>
        </p:nvSpPr>
        <p:spPr>
          <a:xfrm rot="-1800000">
            <a:off x="-8202" y="766267"/>
            <a:ext cx="1845418" cy="461665"/>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orbel"/>
                <a:ea typeface="Corbel"/>
                <a:cs typeface="Corbel"/>
                <a:sym typeface="Corbel"/>
              </a:rPr>
              <a:t>REAL DATA!</a:t>
            </a:r>
            <a:endParaRPr/>
          </a:p>
        </p:txBody>
      </p:sp>
      <p:sp>
        <p:nvSpPr>
          <p:cNvPr id="167" name="Google Shape;167;p11"/>
          <p:cNvSpPr txBox="1"/>
          <p:nvPr/>
        </p:nvSpPr>
        <p:spPr>
          <a:xfrm>
            <a:off x="1150080" y="5898217"/>
            <a:ext cx="61859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orbel"/>
                <a:ea typeface="Corbel"/>
                <a:cs typeface="Corbel"/>
                <a:sym typeface="Corbel"/>
              </a:rPr>
              <a:t>Problematic issue of producing photometric mask finally solved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2"/>
          <p:cNvSpPr txBox="1"/>
          <p:nvPr/>
        </p:nvSpPr>
        <p:spPr>
          <a:xfrm>
            <a:off x="1829025" y="201875"/>
            <a:ext cx="7314900" cy="461700"/>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KANG+2025 – to submitted within October Q1 splash</a:t>
            </a:r>
            <a:endParaRPr/>
          </a:p>
        </p:txBody>
      </p:sp>
      <p:sp>
        <p:nvSpPr>
          <p:cNvPr id="173" name="Google Shape;173;p12"/>
          <p:cNvSpPr/>
          <p:nvPr/>
        </p:nvSpPr>
        <p:spPr>
          <a:xfrm>
            <a:off x="2636280" y="663540"/>
            <a:ext cx="4829977"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Angular Clustering of Euclid Galaxies</a:t>
            </a:r>
            <a:endParaRPr/>
          </a:p>
        </p:txBody>
      </p:sp>
      <p:pic>
        <p:nvPicPr>
          <p:cNvPr descr="Kang_2.png" id="174" name="Google Shape;174;p12"/>
          <p:cNvPicPr preferRelativeResize="0"/>
          <p:nvPr/>
        </p:nvPicPr>
        <p:blipFill rotWithShape="1">
          <a:blip r:embed="rId3">
            <a:alphaModFix/>
          </a:blip>
          <a:srcRect b="0" l="0" r="0" t="0"/>
          <a:stretch/>
        </p:blipFill>
        <p:spPr>
          <a:xfrm>
            <a:off x="673503" y="1327821"/>
            <a:ext cx="7753635" cy="4361420"/>
          </a:xfrm>
          <a:prstGeom prst="rect">
            <a:avLst/>
          </a:prstGeom>
          <a:noFill/>
          <a:ln>
            <a:noFill/>
          </a:ln>
        </p:spPr>
      </p:pic>
      <p:sp>
        <p:nvSpPr>
          <p:cNvPr id="175" name="Google Shape;175;p12"/>
          <p:cNvSpPr txBox="1"/>
          <p:nvPr/>
        </p:nvSpPr>
        <p:spPr>
          <a:xfrm>
            <a:off x="1356626" y="6023302"/>
            <a:ext cx="623905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Results as a function of stellar mass and redshift</a:t>
            </a:r>
            <a:endParaRPr/>
          </a:p>
        </p:txBody>
      </p:sp>
      <p:cxnSp>
        <p:nvCxnSpPr>
          <p:cNvPr id="176" name="Google Shape;176;p12"/>
          <p:cNvCxnSpPr/>
          <p:nvPr/>
        </p:nvCxnSpPr>
        <p:spPr>
          <a:xfrm flipH="1" rot="10800000">
            <a:off x="4137230" y="3213710"/>
            <a:ext cx="9622" cy="673532"/>
          </a:xfrm>
          <a:prstGeom prst="straightConnector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77" name="Google Shape;177;p12"/>
          <p:cNvCxnSpPr/>
          <p:nvPr/>
        </p:nvCxnSpPr>
        <p:spPr>
          <a:xfrm flipH="1" rot="10800000">
            <a:off x="7839364" y="3213710"/>
            <a:ext cx="9622" cy="673532"/>
          </a:xfrm>
          <a:prstGeom prst="straightConnector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647"/>
              </a:srgbClr>
            </a:outerShdw>
          </a:effectLst>
        </p:spPr>
      </p:cxnSp>
      <p:sp>
        <p:nvSpPr>
          <p:cNvPr id="178" name="Google Shape;178;p12"/>
          <p:cNvSpPr txBox="1"/>
          <p:nvPr/>
        </p:nvSpPr>
        <p:spPr>
          <a:xfrm>
            <a:off x="3638776" y="3396526"/>
            <a:ext cx="4984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orbel"/>
                <a:ea typeface="Corbel"/>
                <a:cs typeface="Corbel"/>
                <a:sym typeface="Corbel"/>
              </a:rPr>
              <a:t>M*</a:t>
            </a:r>
            <a:endParaRPr/>
          </a:p>
        </p:txBody>
      </p:sp>
      <p:sp>
        <p:nvSpPr>
          <p:cNvPr id="179" name="Google Shape;179;p12"/>
          <p:cNvSpPr txBox="1"/>
          <p:nvPr/>
        </p:nvSpPr>
        <p:spPr>
          <a:xfrm>
            <a:off x="7245282" y="3396526"/>
            <a:ext cx="49845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orbel"/>
                <a:ea typeface="Corbel"/>
                <a:cs typeface="Corbel"/>
                <a:sym typeface="Corbel"/>
              </a:rPr>
              <a:t>M*</a:t>
            </a:r>
            <a:endParaRPr/>
          </a:p>
        </p:txBody>
      </p:sp>
      <p:sp>
        <p:nvSpPr>
          <p:cNvPr id="180" name="Google Shape;180;p12"/>
          <p:cNvSpPr txBox="1"/>
          <p:nvPr/>
        </p:nvSpPr>
        <p:spPr>
          <a:xfrm rot="-1800000">
            <a:off x="-8202" y="766267"/>
            <a:ext cx="1845418" cy="461665"/>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orbel"/>
                <a:ea typeface="Corbel"/>
                <a:cs typeface="Corbel"/>
                <a:sym typeface="Corbel"/>
              </a:rPr>
              <a:t>REAL DATA!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3"/>
          <p:cNvSpPr txBox="1"/>
          <p:nvPr/>
        </p:nvSpPr>
        <p:spPr>
          <a:xfrm>
            <a:off x="1643991" y="192068"/>
            <a:ext cx="7500009"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FABRICIUS+2025 – to submitted within October Q1 splash</a:t>
            </a:r>
            <a:endParaRPr/>
          </a:p>
        </p:txBody>
      </p:sp>
      <p:sp>
        <p:nvSpPr>
          <p:cNvPr id="186" name="Google Shape;186;p13"/>
          <p:cNvSpPr/>
          <p:nvPr/>
        </p:nvSpPr>
        <p:spPr>
          <a:xfrm>
            <a:off x="2694009" y="663540"/>
            <a:ext cx="5148104"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Multiple Nuclei in Early Type  Galaxies </a:t>
            </a:r>
            <a:endParaRPr/>
          </a:p>
        </p:txBody>
      </p:sp>
      <p:sp>
        <p:nvSpPr>
          <p:cNvPr id="187" name="Google Shape;187;p13"/>
          <p:cNvSpPr txBox="1"/>
          <p:nvPr/>
        </p:nvSpPr>
        <p:spPr>
          <a:xfrm rot="-1800000">
            <a:off x="178906" y="1170759"/>
            <a:ext cx="1845418" cy="461665"/>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orbel"/>
                <a:ea typeface="Corbel"/>
                <a:cs typeface="Corbel"/>
                <a:sym typeface="Corbel"/>
              </a:rPr>
              <a:t>REAL DATA!</a:t>
            </a:r>
            <a:endParaRPr/>
          </a:p>
        </p:txBody>
      </p:sp>
      <p:grpSp>
        <p:nvGrpSpPr>
          <p:cNvPr id="188" name="Google Shape;188;p13"/>
          <p:cNvGrpSpPr/>
          <p:nvPr/>
        </p:nvGrpSpPr>
        <p:grpSpPr>
          <a:xfrm>
            <a:off x="216780" y="2317705"/>
            <a:ext cx="3554836" cy="3583008"/>
            <a:chOff x="1190" y="32146"/>
            <a:chExt cx="3307073" cy="3280848"/>
          </a:xfrm>
        </p:grpSpPr>
        <p:pic>
          <p:nvPicPr>
            <p:cNvPr descr="Mosaik.png" id="189" name="Google Shape;189;p13"/>
            <p:cNvPicPr preferRelativeResize="0"/>
            <p:nvPr/>
          </p:nvPicPr>
          <p:blipFill rotWithShape="1">
            <a:blip r:embed="rId3">
              <a:alphaModFix/>
            </a:blip>
            <a:srcRect b="1760" l="1290" r="75965" t="67867"/>
            <a:stretch/>
          </p:blipFill>
          <p:spPr>
            <a:xfrm>
              <a:off x="13478" y="32146"/>
              <a:ext cx="1625998" cy="1623582"/>
            </a:xfrm>
            <a:custGeom>
              <a:rect b="b" l="l" r="r" t="t"/>
              <a:pathLst>
                <a:path extrusionOk="0" h="21590" w="21600">
                  <a:moveTo>
                    <a:pt x="0" y="0"/>
                  </a:moveTo>
                  <a:lnTo>
                    <a:pt x="0" y="10740"/>
                  </a:lnTo>
                  <a:cubicBezTo>
                    <a:pt x="0" y="16646"/>
                    <a:pt x="31" y="21506"/>
                    <a:pt x="69" y="21543"/>
                  </a:cubicBezTo>
                  <a:cubicBezTo>
                    <a:pt x="106" y="21581"/>
                    <a:pt x="4958" y="21600"/>
                    <a:pt x="10845" y="21586"/>
                  </a:cubicBezTo>
                  <a:lnTo>
                    <a:pt x="21547" y="21559"/>
                  </a:lnTo>
                  <a:lnTo>
                    <a:pt x="21574" y="10782"/>
                  </a:lnTo>
                  <a:lnTo>
                    <a:pt x="21600" y="0"/>
                  </a:lnTo>
                  <a:lnTo>
                    <a:pt x="10797" y="0"/>
                  </a:lnTo>
                  <a:lnTo>
                    <a:pt x="0" y="0"/>
                  </a:lnTo>
                  <a:close/>
                </a:path>
              </a:pathLst>
            </a:custGeom>
            <a:noFill/>
            <a:ln>
              <a:noFill/>
            </a:ln>
          </p:spPr>
        </p:pic>
        <p:pic>
          <p:nvPicPr>
            <p:cNvPr descr="Mosaik.png" id="190" name="Google Shape;190;p13"/>
            <p:cNvPicPr preferRelativeResize="0"/>
            <p:nvPr/>
          </p:nvPicPr>
          <p:blipFill rotWithShape="1">
            <a:blip r:embed="rId3">
              <a:alphaModFix/>
            </a:blip>
            <a:srcRect b="1729" l="26185" r="51077" t="67867"/>
            <a:stretch/>
          </p:blipFill>
          <p:spPr>
            <a:xfrm>
              <a:off x="1679005" y="32146"/>
              <a:ext cx="1625601" cy="1625204"/>
            </a:xfrm>
            <a:custGeom>
              <a:rect b="b" l="l" r="r" t="t"/>
              <a:pathLst>
                <a:path extrusionOk="0" h="21600" w="21600">
                  <a:moveTo>
                    <a:pt x="0" y="0"/>
                  </a:moveTo>
                  <a:lnTo>
                    <a:pt x="0" y="10803"/>
                  </a:lnTo>
                  <a:lnTo>
                    <a:pt x="0" y="21600"/>
                  </a:lnTo>
                  <a:lnTo>
                    <a:pt x="21600" y="21600"/>
                  </a:lnTo>
                  <a:lnTo>
                    <a:pt x="21600" y="10803"/>
                  </a:lnTo>
                  <a:lnTo>
                    <a:pt x="21600" y="0"/>
                  </a:lnTo>
                  <a:lnTo>
                    <a:pt x="10800" y="0"/>
                  </a:lnTo>
                  <a:lnTo>
                    <a:pt x="0" y="0"/>
                  </a:lnTo>
                  <a:close/>
                </a:path>
              </a:pathLst>
            </a:custGeom>
            <a:noFill/>
            <a:ln>
              <a:noFill/>
            </a:ln>
          </p:spPr>
        </p:pic>
        <p:pic>
          <p:nvPicPr>
            <p:cNvPr descr="Mosaik.png" id="191" name="Google Shape;191;p13"/>
            <p:cNvPicPr preferRelativeResize="0"/>
            <p:nvPr/>
          </p:nvPicPr>
          <p:blipFill rotWithShape="1">
            <a:blip r:embed="rId3">
              <a:alphaModFix/>
            </a:blip>
            <a:srcRect b="35025" l="51079" r="26076" t="34579"/>
            <a:stretch/>
          </p:blipFill>
          <p:spPr>
            <a:xfrm>
              <a:off x="1190" y="1688187"/>
              <a:ext cx="1633142" cy="1624807"/>
            </a:xfrm>
            <a:custGeom>
              <a:rect b="b" l="l" r="r" t="t"/>
              <a:pathLst>
                <a:path extrusionOk="0" h="21600" w="21600">
                  <a:moveTo>
                    <a:pt x="0" y="0"/>
                  </a:moveTo>
                  <a:lnTo>
                    <a:pt x="0" y="10858"/>
                  </a:lnTo>
                  <a:lnTo>
                    <a:pt x="0" y="21600"/>
                  </a:lnTo>
                  <a:lnTo>
                    <a:pt x="21600" y="21600"/>
                  </a:lnTo>
                  <a:lnTo>
                    <a:pt x="21600" y="10858"/>
                  </a:lnTo>
                  <a:lnTo>
                    <a:pt x="21600" y="0"/>
                  </a:lnTo>
                  <a:lnTo>
                    <a:pt x="10797" y="0"/>
                  </a:lnTo>
                  <a:lnTo>
                    <a:pt x="0" y="0"/>
                  </a:lnTo>
                  <a:close/>
                </a:path>
              </a:pathLst>
            </a:custGeom>
            <a:noFill/>
            <a:ln>
              <a:noFill/>
            </a:ln>
          </p:spPr>
        </p:pic>
        <p:pic>
          <p:nvPicPr>
            <p:cNvPr descr="Mosaik.png" id="192" name="Google Shape;192;p13"/>
            <p:cNvPicPr preferRelativeResize="0"/>
            <p:nvPr/>
          </p:nvPicPr>
          <p:blipFill rotWithShape="1">
            <a:blip r:embed="rId3">
              <a:alphaModFix/>
            </a:blip>
            <a:srcRect b="68113" l="51079" r="26076" t="1586"/>
            <a:stretch/>
          </p:blipFill>
          <p:spPr>
            <a:xfrm>
              <a:off x="1675121" y="1690971"/>
              <a:ext cx="1633142" cy="1619648"/>
            </a:xfrm>
            <a:custGeom>
              <a:rect b="b" l="l" r="r" t="t"/>
              <a:pathLst>
                <a:path extrusionOk="0" h="21600" w="21600">
                  <a:moveTo>
                    <a:pt x="0" y="0"/>
                  </a:moveTo>
                  <a:lnTo>
                    <a:pt x="0" y="10887"/>
                  </a:lnTo>
                  <a:lnTo>
                    <a:pt x="0" y="21600"/>
                  </a:lnTo>
                  <a:lnTo>
                    <a:pt x="21600" y="21600"/>
                  </a:lnTo>
                  <a:lnTo>
                    <a:pt x="21600" y="10887"/>
                  </a:lnTo>
                  <a:lnTo>
                    <a:pt x="21600" y="0"/>
                  </a:lnTo>
                  <a:lnTo>
                    <a:pt x="10797" y="0"/>
                  </a:lnTo>
                  <a:lnTo>
                    <a:pt x="0" y="0"/>
                  </a:lnTo>
                  <a:close/>
                </a:path>
              </a:pathLst>
            </a:custGeom>
            <a:noFill/>
            <a:ln>
              <a:noFill/>
            </a:ln>
          </p:spPr>
        </p:pic>
      </p:grpSp>
      <p:sp>
        <p:nvSpPr>
          <p:cNvPr id="193" name="Google Shape;193;p13"/>
          <p:cNvSpPr/>
          <p:nvPr/>
        </p:nvSpPr>
        <p:spPr>
          <a:xfrm>
            <a:off x="216780" y="5920745"/>
            <a:ext cx="3554837" cy="726353"/>
          </a:xfrm>
          <a:prstGeom prst="rect">
            <a:avLst/>
          </a:prstGeom>
          <a:noFill/>
          <a:ln>
            <a:noFill/>
          </a:ln>
        </p:spPr>
        <p:txBody>
          <a:bodyPr anchorCtr="0" anchor="t" bIns="45700" lIns="91425" spcFirstLastPara="1" rIns="91425" wrap="square" tIns="45700">
            <a:spAutoFit/>
          </a:bodyPr>
          <a:lstStyle/>
          <a:p>
            <a:pPr indent="0" lvl="0" marL="0" marR="0" rtl="0" algn="l">
              <a:lnSpc>
                <a:spcPct val="85000"/>
              </a:lnSpc>
              <a:spcBef>
                <a:spcPts val="0"/>
              </a:spcBef>
              <a:spcAft>
                <a:spcPts val="0"/>
              </a:spcAft>
              <a:buNone/>
            </a:pPr>
            <a:r>
              <a:rPr lang="en-US" sz="1600">
                <a:solidFill>
                  <a:schemeClr val="lt1"/>
                </a:solidFill>
                <a:latin typeface="Corbel"/>
                <a:ea typeface="Corbel"/>
                <a:cs typeface="Corbel"/>
                <a:sym typeface="Corbel"/>
              </a:rPr>
              <a:t>Examples of the &lt; 2 kpc separation double nuclei discovered  in Euclid’s Q1 dataset.  </a:t>
            </a:r>
            <a:endParaRPr/>
          </a:p>
        </p:txBody>
      </p:sp>
      <p:pic>
        <p:nvPicPr>
          <p:cNvPr descr="Image" id="194" name="Google Shape;194;p13"/>
          <p:cNvPicPr preferRelativeResize="0"/>
          <p:nvPr/>
        </p:nvPicPr>
        <p:blipFill rotWithShape="1">
          <a:blip r:embed="rId4">
            <a:alphaModFix/>
          </a:blip>
          <a:srcRect b="0" l="0" r="0" t="0"/>
          <a:stretch/>
        </p:blipFill>
        <p:spPr>
          <a:xfrm>
            <a:off x="4140484" y="1353873"/>
            <a:ext cx="3205822" cy="2422582"/>
          </a:xfrm>
          <a:prstGeom prst="rect">
            <a:avLst/>
          </a:prstGeom>
          <a:noFill/>
          <a:ln>
            <a:noFill/>
          </a:ln>
        </p:spPr>
      </p:pic>
      <p:pic>
        <p:nvPicPr>
          <p:cNvPr descr="pasted-movie.png" id="195" name="Google Shape;195;p13"/>
          <p:cNvPicPr preferRelativeResize="0"/>
          <p:nvPr/>
        </p:nvPicPr>
        <p:blipFill rotWithShape="1">
          <a:blip r:embed="rId5">
            <a:alphaModFix/>
          </a:blip>
          <a:srcRect b="0" l="1" r="0" t="0"/>
          <a:stretch/>
        </p:blipFill>
        <p:spPr>
          <a:xfrm>
            <a:off x="5811372" y="4501588"/>
            <a:ext cx="3069867" cy="2356412"/>
          </a:xfrm>
          <a:custGeom>
            <a:rect b="b" l="l" r="r" t="t"/>
            <a:pathLst>
              <a:path extrusionOk="0" h="21600" w="21600">
                <a:moveTo>
                  <a:pt x="5416" y="0"/>
                </a:moveTo>
                <a:lnTo>
                  <a:pt x="607" y="136"/>
                </a:lnTo>
                <a:lnTo>
                  <a:pt x="379" y="7893"/>
                </a:lnTo>
                <a:lnTo>
                  <a:pt x="0" y="8199"/>
                </a:lnTo>
                <a:lnTo>
                  <a:pt x="0" y="10998"/>
                </a:lnTo>
                <a:lnTo>
                  <a:pt x="455" y="11059"/>
                </a:lnTo>
                <a:lnTo>
                  <a:pt x="607" y="21600"/>
                </a:lnTo>
                <a:lnTo>
                  <a:pt x="13624" y="21600"/>
                </a:lnTo>
                <a:lnTo>
                  <a:pt x="21600" y="21515"/>
                </a:lnTo>
                <a:lnTo>
                  <a:pt x="21600" y="0"/>
                </a:lnTo>
                <a:lnTo>
                  <a:pt x="5416" y="0"/>
                </a:lnTo>
                <a:close/>
              </a:path>
            </a:pathLst>
          </a:custGeom>
          <a:noFill/>
          <a:ln>
            <a:noFill/>
          </a:ln>
        </p:spPr>
      </p:pic>
      <p:sp>
        <p:nvSpPr>
          <p:cNvPr id="196" name="Google Shape;196;p13"/>
          <p:cNvSpPr/>
          <p:nvPr/>
        </p:nvSpPr>
        <p:spPr>
          <a:xfrm>
            <a:off x="3867829" y="3761886"/>
            <a:ext cx="51481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~9% of Euclid’s ETGs exhibit secondary components</a:t>
            </a:r>
            <a:endParaRPr/>
          </a:p>
          <a:p>
            <a:pPr indent="0" lvl="0" marL="0" marR="0" rtl="0" algn="l">
              <a:spcBef>
                <a:spcPts val="0"/>
              </a:spcBef>
              <a:spcAft>
                <a:spcPts val="0"/>
              </a:spcAft>
              <a:buNone/>
            </a:pPr>
            <a:r>
              <a:rPr lang="en-US" sz="1800">
                <a:solidFill>
                  <a:schemeClr val="lt1"/>
                </a:solidFill>
                <a:latin typeface="Corbel"/>
                <a:ea typeface="Corbel"/>
                <a:cs typeface="Corbel"/>
                <a:sym typeface="Corbel"/>
              </a:rPr>
              <a:t>30 systems host double nucleus within 2 kpc</a:t>
            </a:r>
            <a:endParaRPr sz="1800">
              <a:solidFill>
                <a:schemeClr val="lt1"/>
              </a:solidFill>
              <a:latin typeface="Corbel"/>
              <a:ea typeface="Corbel"/>
              <a:cs typeface="Corbel"/>
              <a:sym typeface="Corbel"/>
            </a:endParaRPr>
          </a:p>
          <a:p>
            <a:pPr indent="0" lvl="0" marL="0" marR="0" rtl="0" algn="l">
              <a:spcBef>
                <a:spcPts val="0"/>
              </a:spcBef>
              <a:spcAft>
                <a:spcPts val="0"/>
              </a:spcAft>
              <a:buNone/>
            </a:pPr>
            <a:r>
              <a:rPr lang="en-US" sz="1800">
                <a:solidFill>
                  <a:schemeClr val="lt1"/>
                </a:solidFill>
                <a:latin typeface="Corbel"/>
                <a:ea typeface="Corbel"/>
                <a:cs typeface="Corbel"/>
                <a:sym typeface="Corbel"/>
              </a:rPr>
              <a:t>Using Q1 to train </a:t>
            </a:r>
            <a:endParaRPr/>
          </a:p>
          <a:p>
            <a:pPr indent="0" lvl="0" marL="0" marR="0" rtl="0" algn="l">
              <a:spcBef>
                <a:spcPts val="0"/>
              </a:spcBef>
              <a:spcAft>
                <a:spcPts val="0"/>
              </a:spcAft>
              <a:buNone/>
            </a:pPr>
            <a:r>
              <a:rPr lang="en-US" sz="1800">
                <a:solidFill>
                  <a:schemeClr val="lt1"/>
                </a:solidFill>
                <a:latin typeface="Corbel"/>
                <a:ea typeface="Corbel"/>
                <a:cs typeface="Corbel"/>
                <a:sym typeface="Corbel"/>
              </a:rPr>
              <a:t>CNN for DR1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14"/>
          <p:cNvPicPr preferRelativeResize="0"/>
          <p:nvPr/>
        </p:nvPicPr>
        <p:blipFill rotWithShape="1">
          <a:blip r:embed="rId3">
            <a:alphaModFix/>
          </a:blip>
          <a:srcRect b="0" l="0" r="0" t="0"/>
          <a:stretch/>
        </p:blipFill>
        <p:spPr>
          <a:xfrm>
            <a:off x="83021" y="44433"/>
            <a:ext cx="1160319" cy="1200330"/>
          </a:xfrm>
          <a:prstGeom prst="rect">
            <a:avLst/>
          </a:prstGeom>
          <a:noFill/>
          <a:ln>
            <a:noFill/>
          </a:ln>
        </p:spPr>
      </p:pic>
      <p:sp>
        <p:nvSpPr>
          <p:cNvPr id="202" name="Google Shape;202;p14"/>
          <p:cNvSpPr txBox="1"/>
          <p:nvPr/>
        </p:nvSpPr>
        <p:spPr>
          <a:xfrm rot="-1800000">
            <a:off x="5546" y="1109625"/>
            <a:ext cx="1845418" cy="461665"/>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orbel"/>
                <a:ea typeface="Corbel"/>
                <a:cs typeface="Corbel"/>
                <a:sym typeface="Corbel"/>
              </a:rPr>
              <a:t>REAL DATA!</a:t>
            </a:r>
            <a:endParaRPr/>
          </a:p>
        </p:txBody>
      </p:sp>
      <p:sp>
        <p:nvSpPr>
          <p:cNvPr id="203" name="Google Shape;203;p14"/>
          <p:cNvSpPr txBox="1"/>
          <p:nvPr/>
        </p:nvSpPr>
        <p:spPr>
          <a:xfrm>
            <a:off x="1452063" y="1497560"/>
            <a:ext cx="7606145" cy="92333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Main questions:</a:t>
            </a:r>
            <a:endParaRPr/>
          </a:p>
          <a:p>
            <a:pPr indent="0" lvl="0" marL="0" marR="0" rtl="0" algn="l">
              <a:spcBef>
                <a:spcPts val="0"/>
              </a:spcBef>
              <a:spcAft>
                <a:spcPts val="0"/>
              </a:spcAft>
              <a:buNone/>
            </a:pPr>
            <a:r>
              <a:rPr lang="en-US" sz="1800">
                <a:solidFill>
                  <a:schemeClr val="lt1"/>
                </a:solidFill>
                <a:latin typeface="Corbel"/>
                <a:ea typeface="Corbel"/>
                <a:cs typeface="Corbel"/>
                <a:sym typeface="Corbel"/>
              </a:rPr>
              <a:t>What is the interplay between quenching and morphological transformation? How are these processes impacted by different environments?</a:t>
            </a:r>
            <a:endParaRPr/>
          </a:p>
        </p:txBody>
      </p:sp>
      <p:sp>
        <p:nvSpPr>
          <p:cNvPr id="204" name="Google Shape;204;p14"/>
          <p:cNvSpPr txBox="1"/>
          <p:nvPr/>
        </p:nvSpPr>
        <p:spPr>
          <a:xfrm>
            <a:off x="284091" y="5205503"/>
            <a:ext cx="4572000" cy="1200329"/>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lt1"/>
                </a:solidFill>
                <a:latin typeface="Corbel"/>
                <a:ea typeface="Corbel"/>
                <a:cs typeface="Corbel"/>
                <a:sym typeface="Corbel"/>
              </a:rPr>
              <a:t>Main result:</a:t>
            </a:r>
            <a:endParaRPr/>
          </a:p>
          <a:p>
            <a:pPr indent="0" lvl="0" marL="0" marR="0" rtl="0" algn="l">
              <a:spcBef>
                <a:spcPts val="0"/>
              </a:spcBef>
              <a:spcAft>
                <a:spcPts val="0"/>
              </a:spcAft>
              <a:buNone/>
            </a:pPr>
            <a:r>
              <a:rPr lang="en-US" sz="1800" u="sng">
                <a:solidFill>
                  <a:schemeClr val="lt1"/>
                </a:solidFill>
                <a:latin typeface="Corbel"/>
                <a:ea typeface="Corbel"/>
                <a:cs typeface="Corbel"/>
                <a:sym typeface="Corbel"/>
              </a:rPr>
              <a:t>In the field the morphological transformation precedes the galaxy quenching, while follows it in over-dense environments </a:t>
            </a:r>
            <a:endParaRPr/>
          </a:p>
        </p:txBody>
      </p:sp>
      <p:pic>
        <p:nvPicPr>
          <p:cNvPr id="205" name="Google Shape;205;p14"/>
          <p:cNvPicPr preferRelativeResize="0"/>
          <p:nvPr/>
        </p:nvPicPr>
        <p:blipFill rotWithShape="1">
          <a:blip r:embed="rId4">
            <a:alphaModFix/>
          </a:blip>
          <a:srcRect b="0" l="0" r="0" t="0"/>
          <a:stretch/>
        </p:blipFill>
        <p:spPr>
          <a:xfrm>
            <a:off x="1320372" y="2497995"/>
            <a:ext cx="7606145" cy="2284072"/>
          </a:xfrm>
          <a:prstGeom prst="rect">
            <a:avLst/>
          </a:prstGeom>
          <a:noFill/>
          <a:ln>
            <a:noFill/>
          </a:ln>
        </p:spPr>
      </p:pic>
      <p:pic>
        <p:nvPicPr>
          <p:cNvPr id="206" name="Google Shape;206;p14"/>
          <p:cNvPicPr preferRelativeResize="0"/>
          <p:nvPr/>
        </p:nvPicPr>
        <p:blipFill rotWithShape="1">
          <a:blip r:embed="rId5">
            <a:alphaModFix/>
          </a:blip>
          <a:srcRect b="0" l="0" r="0" t="0"/>
          <a:stretch/>
        </p:blipFill>
        <p:spPr>
          <a:xfrm>
            <a:off x="5208187" y="4720622"/>
            <a:ext cx="3748704" cy="2108646"/>
          </a:xfrm>
          <a:prstGeom prst="rect">
            <a:avLst/>
          </a:prstGeom>
          <a:noFill/>
          <a:ln>
            <a:noFill/>
          </a:ln>
        </p:spPr>
      </p:pic>
      <p:sp>
        <p:nvSpPr>
          <p:cNvPr id="207" name="Google Shape;207;p14"/>
          <p:cNvSpPr txBox="1"/>
          <p:nvPr/>
        </p:nvSpPr>
        <p:spPr>
          <a:xfrm>
            <a:off x="2016121" y="644598"/>
            <a:ext cx="6429243" cy="830997"/>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Quenching and morphological transformation in different environments</a:t>
            </a:r>
            <a:endParaRPr/>
          </a:p>
        </p:txBody>
      </p:sp>
      <p:sp>
        <p:nvSpPr>
          <p:cNvPr id="208" name="Google Shape;208;p14"/>
          <p:cNvSpPr txBox="1"/>
          <p:nvPr/>
        </p:nvSpPr>
        <p:spPr>
          <a:xfrm>
            <a:off x="1452610" y="182933"/>
            <a:ext cx="7014741"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Gentile+2025 – to submitted within October Q1 splash</a:t>
            </a:r>
            <a:endParaRPr/>
          </a:p>
        </p:txBody>
      </p:sp>
      <p:pic>
        <p:nvPicPr>
          <p:cNvPr id="209" name="Google Shape;209;p14"/>
          <p:cNvPicPr preferRelativeResize="0"/>
          <p:nvPr/>
        </p:nvPicPr>
        <p:blipFill rotWithShape="1">
          <a:blip r:embed="rId6">
            <a:alphaModFix/>
          </a:blip>
          <a:srcRect b="0" l="0" r="0" t="0"/>
          <a:stretch/>
        </p:blipFill>
        <p:spPr>
          <a:xfrm>
            <a:off x="83021" y="1924053"/>
            <a:ext cx="969818" cy="969818"/>
          </a:xfrm>
          <a:prstGeom prst="rect">
            <a:avLst/>
          </a:prstGeom>
          <a:noFill/>
          <a:ln>
            <a:noFill/>
          </a:ln>
        </p:spPr>
      </p:pic>
      <p:sp>
        <p:nvSpPr>
          <p:cNvPr id="210" name="Google Shape;210;p14"/>
          <p:cNvSpPr txBox="1"/>
          <p:nvPr/>
        </p:nvSpPr>
        <p:spPr>
          <a:xfrm>
            <a:off x="-11224" y="2893871"/>
            <a:ext cx="1254564" cy="218521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rgbClr val="FFFFFF"/>
                </a:solidFill>
                <a:latin typeface="Helvetica Neue"/>
                <a:ea typeface="Helvetica Neue"/>
                <a:cs typeface="Helvetica Neue"/>
                <a:sym typeface="Helvetica Neue"/>
              </a:rPr>
              <a:t>"ELSA: Euclid Legacy Science Advanced analysis tools" (Grant Agreement no. 101135203) is funded by the European Union. Views and opinions expressed are however those of the author(s) only and do not necessarily reflect those of the European Union or Innovate UK. Neither the European Union nor the granting authority can be held responsible for them.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
          <p:cNvSpPr txBox="1"/>
          <p:nvPr/>
        </p:nvSpPr>
        <p:spPr>
          <a:xfrm>
            <a:off x="1221927" y="1392214"/>
            <a:ext cx="1846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Book Antiqua"/>
                <a:ea typeface="Book Antiqua"/>
                <a:cs typeface="Book Antiqua"/>
                <a:sym typeface="Book Antiqua"/>
              </a:rPr>
              <a:t>                                </a:t>
            </a:r>
            <a:r>
              <a:rPr lang="en-US" sz="2800">
                <a:solidFill>
                  <a:schemeClr val="lt1"/>
                </a:solidFill>
                <a:latin typeface="Corbel"/>
                <a:ea typeface="Corbel"/>
                <a:cs typeface="Corbel"/>
                <a:sym typeface="Corbel"/>
              </a:rPr>
              <a:t> </a:t>
            </a:r>
            <a:endParaRPr/>
          </a:p>
        </p:txBody>
      </p:sp>
      <p:sp>
        <p:nvSpPr>
          <p:cNvPr id="91" name="Google Shape;91;p2"/>
          <p:cNvSpPr txBox="1"/>
          <p:nvPr/>
        </p:nvSpPr>
        <p:spPr>
          <a:xfrm>
            <a:off x="332054" y="253309"/>
            <a:ext cx="26981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lt1"/>
                </a:solidFill>
                <a:latin typeface="Book Antiqua"/>
                <a:ea typeface="Book Antiqua"/>
                <a:cs typeface="Book Antiqua"/>
                <a:sym typeface="Book Antiqua"/>
              </a:rPr>
              <a:t>Some info on WP3</a:t>
            </a:r>
            <a:endParaRPr/>
          </a:p>
        </p:txBody>
      </p:sp>
      <p:sp>
        <p:nvSpPr>
          <p:cNvPr id="92" name="Google Shape;92;p2"/>
          <p:cNvSpPr txBox="1"/>
          <p:nvPr/>
        </p:nvSpPr>
        <p:spPr>
          <a:xfrm>
            <a:off x="0" y="1510636"/>
            <a:ext cx="9582979" cy="440120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000"/>
              <a:buFont typeface="Arial"/>
              <a:buChar char="•"/>
            </a:pPr>
            <a:r>
              <a:rPr lang="en-US" sz="2000">
                <a:solidFill>
                  <a:schemeClr val="lt1"/>
                </a:solidFill>
                <a:latin typeface="Book Antiqua"/>
                <a:ea typeface="Book Antiqua"/>
                <a:cs typeface="Book Antiqua"/>
                <a:sym typeface="Book Antiqua"/>
              </a:rPr>
              <a:t>134 members and counting</a:t>
            </a:r>
            <a:endParaRPr/>
          </a:p>
          <a:p>
            <a:pPr indent="-158750" lvl="0" marL="285750" marR="0" rtl="0" algn="l">
              <a:spcBef>
                <a:spcPts val="0"/>
              </a:spcBef>
              <a:spcAft>
                <a:spcPts val="0"/>
              </a:spcAft>
              <a:buClr>
                <a:schemeClr val="lt1"/>
              </a:buClr>
              <a:buSzPts val="2000"/>
              <a:buFont typeface="Arial"/>
              <a:buNone/>
            </a:pPr>
            <a:r>
              <a:t/>
            </a:r>
            <a:endParaRPr sz="2000">
              <a:solidFill>
                <a:schemeClr val="lt1"/>
              </a:solidFill>
              <a:latin typeface="Book Antiqua"/>
              <a:ea typeface="Book Antiqua"/>
              <a:cs typeface="Book Antiqua"/>
              <a:sym typeface="Book Antiqua"/>
            </a:endParaRPr>
          </a:p>
          <a:p>
            <a:pPr indent="-285750" lvl="0" marL="285750" marR="0" rtl="0" algn="l">
              <a:spcBef>
                <a:spcPts val="0"/>
              </a:spcBef>
              <a:spcAft>
                <a:spcPts val="0"/>
              </a:spcAft>
              <a:buClr>
                <a:schemeClr val="lt1"/>
              </a:buClr>
              <a:buSzPts val="2000"/>
              <a:buFont typeface="Arial"/>
              <a:buChar char="•"/>
            </a:pPr>
            <a:r>
              <a:rPr lang="en-US" sz="2000">
                <a:solidFill>
                  <a:schemeClr val="lt1"/>
                </a:solidFill>
                <a:latin typeface="Book Antiqua"/>
                <a:ea typeface="Book Antiqua"/>
                <a:cs typeface="Book Antiqua"/>
                <a:sym typeface="Book Antiqua"/>
              </a:rPr>
              <a:t>In charge of </a:t>
            </a:r>
            <a:r>
              <a:rPr i="1" lang="en-US" sz="2000">
                <a:solidFill>
                  <a:schemeClr val="lt1"/>
                </a:solidFill>
                <a:latin typeface="Book Antiqua"/>
                <a:ea typeface="Book Antiqua"/>
                <a:cs typeface="Book Antiqua"/>
                <a:sym typeface="Book Antiqua"/>
              </a:rPr>
              <a:t>PLKP 3.1 </a:t>
            </a:r>
            <a:r>
              <a:rPr lang="en-US" sz="2000">
                <a:solidFill>
                  <a:schemeClr val="lt1"/>
                </a:solidFill>
                <a:latin typeface="Book Antiqua"/>
                <a:ea typeface="Book Antiqua"/>
                <a:cs typeface="Book Antiqua"/>
                <a:sym typeface="Book Antiqua"/>
              </a:rPr>
              <a:t>on</a:t>
            </a:r>
            <a:r>
              <a:rPr i="1" lang="en-US" sz="2000">
                <a:solidFill>
                  <a:schemeClr val="lt1"/>
                </a:solidFill>
                <a:latin typeface="Book Antiqua"/>
                <a:ea typeface="Book Antiqua"/>
                <a:cs typeface="Book Antiqua"/>
                <a:sym typeface="Book Antiqua"/>
              </a:rPr>
              <a:t> Algorithms for Density Reconstruction </a:t>
            </a:r>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and </a:t>
            </a:r>
            <a:r>
              <a:rPr i="1" lang="en-US" sz="2000">
                <a:solidFill>
                  <a:schemeClr val="lt1"/>
                </a:solidFill>
                <a:latin typeface="Book Antiqua"/>
                <a:ea typeface="Book Antiqua"/>
                <a:cs typeface="Book Antiqua"/>
                <a:sym typeface="Book Antiqua"/>
              </a:rPr>
              <a:t>PLKP3.2 </a:t>
            </a:r>
            <a:r>
              <a:rPr lang="en-US" sz="2000">
                <a:solidFill>
                  <a:schemeClr val="lt1"/>
                </a:solidFill>
                <a:latin typeface="Book Antiqua"/>
                <a:ea typeface="Book Antiqua"/>
                <a:cs typeface="Book Antiqua"/>
                <a:sym typeface="Book Antiqua"/>
              </a:rPr>
              <a:t>on</a:t>
            </a:r>
            <a:r>
              <a:rPr i="1" lang="en-US" sz="2000">
                <a:solidFill>
                  <a:schemeClr val="lt1"/>
                </a:solidFill>
                <a:latin typeface="Book Antiqua"/>
                <a:ea typeface="Book Antiqua"/>
                <a:cs typeface="Book Antiqua"/>
                <a:sym typeface="Book Antiqua"/>
              </a:rPr>
              <a:t> Environmental Dependencies of Galaxy Physical Properties</a:t>
            </a:r>
            <a:endParaRPr/>
          </a:p>
          <a:p>
            <a:pPr indent="-158750" lvl="0" marL="285750" marR="0" rtl="0" algn="l">
              <a:spcBef>
                <a:spcPts val="0"/>
              </a:spcBef>
              <a:spcAft>
                <a:spcPts val="0"/>
              </a:spcAft>
              <a:buClr>
                <a:schemeClr val="lt1"/>
              </a:buClr>
              <a:buSzPts val="2000"/>
              <a:buFont typeface="Arial"/>
              <a:buNone/>
            </a:pPr>
            <a:r>
              <a:t/>
            </a:r>
            <a:endParaRPr sz="2000">
              <a:solidFill>
                <a:schemeClr val="lt1"/>
              </a:solidFill>
              <a:latin typeface="Book Antiqua"/>
              <a:ea typeface="Book Antiqua"/>
              <a:cs typeface="Book Antiqua"/>
              <a:sym typeface="Book Antiqua"/>
            </a:endParaRPr>
          </a:p>
          <a:p>
            <a:pPr indent="-285750" lvl="0" marL="285750" marR="0" rtl="0" algn="l">
              <a:spcBef>
                <a:spcPts val="0"/>
              </a:spcBef>
              <a:spcAft>
                <a:spcPts val="0"/>
              </a:spcAft>
              <a:buClr>
                <a:schemeClr val="lt1"/>
              </a:buClr>
              <a:buSzPts val="2000"/>
              <a:buFont typeface="Arial"/>
              <a:buChar char="•"/>
            </a:pPr>
            <a:r>
              <a:rPr lang="en-US" sz="2000">
                <a:solidFill>
                  <a:schemeClr val="lt1"/>
                </a:solidFill>
                <a:latin typeface="Book Antiqua"/>
                <a:ea typeface="Book Antiqua"/>
                <a:cs typeface="Book Antiqua"/>
                <a:sym typeface="Book Antiqua"/>
              </a:rPr>
              <a:t>Expected about 8-10 papers. 3 submitted to ECEB (Malavasi+25; Kraljic+25; </a:t>
            </a:r>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Parmar+25 submitted within CG SWG), one circulated within WP3 </a:t>
            </a:r>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(Sarron+25), 2 almost ready (Papini+25; Cleland+25a)</a:t>
            </a:r>
            <a:endParaRPr/>
          </a:p>
          <a:p>
            <a:pPr indent="-158750" lvl="0" marL="285750" marR="0" rtl="0" algn="l">
              <a:spcBef>
                <a:spcPts val="0"/>
              </a:spcBef>
              <a:spcAft>
                <a:spcPts val="0"/>
              </a:spcAft>
              <a:buClr>
                <a:schemeClr val="lt1"/>
              </a:buClr>
              <a:buSzPts val="2000"/>
              <a:buFont typeface="Arial"/>
              <a:buNone/>
            </a:pPr>
            <a:r>
              <a:t/>
            </a:r>
            <a:endParaRPr sz="2000">
              <a:solidFill>
                <a:schemeClr val="lt1"/>
              </a:solidFill>
              <a:latin typeface="Book Antiqua"/>
              <a:ea typeface="Book Antiqua"/>
              <a:cs typeface="Book Antiqua"/>
              <a:sym typeface="Book Antiqua"/>
            </a:endParaRPr>
          </a:p>
          <a:p>
            <a:pPr indent="-285750" lvl="0" marL="285750" marR="0" rtl="0" algn="l">
              <a:spcBef>
                <a:spcPts val="0"/>
              </a:spcBef>
              <a:spcAft>
                <a:spcPts val="0"/>
              </a:spcAft>
              <a:buClr>
                <a:schemeClr val="lt1"/>
              </a:buClr>
              <a:buSzPts val="2000"/>
              <a:buFont typeface="Arial"/>
              <a:buChar char="•"/>
            </a:pPr>
            <a:r>
              <a:rPr lang="en-US" sz="2000">
                <a:solidFill>
                  <a:schemeClr val="lt1"/>
                </a:solidFill>
                <a:latin typeface="Book Antiqua"/>
                <a:ea typeface="Book Antiqua"/>
                <a:cs typeface="Book Antiqua"/>
                <a:sym typeface="Book Antiqua"/>
              </a:rPr>
              <a:t>In charge of Q1 splashes (March and October). 3 papers submitted in March </a:t>
            </a:r>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(Laigle+25; Gouin+25; Cleland+25) and 4 expected in October (Kang+25; </a:t>
            </a:r>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Fabricius+25; Scott+25; Gentile+25)</a:t>
            </a:r>
            <a:endParaRPr/>
          </a:p>
          <a:p>
            <a:pPr indent="-158750" lvl="0" marL="285750" marR="0" rtl="0" algn="l">
              <a:spcBef>
                <a:spcPts val="0"/>
              </a:spcBef>
              <a:spcAft>
                <a:spcPts val="0"/>
              </a:spcAft>
              <a:buClr>
                <a:schemeClr val="lt1"/>
              </a:buClr>
              <a:buSzPts val="2000"/>
              <a:buFont typeface="Arial"/>
              <a:buNone/>
            </a:pPr>
            <a:r>
              <a:t/>
            </a:r>
            <a:endParaRPr sz="2000">
              <a:solidFill>
                <a:schemeClr val="lt1"/>
              </a:solidFill>
              <a:latin typeface="Book Antiqua"/>
              <a:ea typeface="Book Antiqua"/>
              <a:cs typeface="Book Antiqua"/>
              <a:sym typeface="Book Antiqua"/>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
          <p:cNvSpPr txBox="1"/>
          <p:nvPr/>
        </p:nvSpPr>
        <p:spPr>
          <a:xfrm>
            <a:off x="1221927" y="1392214"/>
            <a:ext cx="1846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Book Antiqua"/>
                <a:ea typeface="Book Antiqua"/>
                <a:cs typeface="Book Antiqua"/>
                <a:sym typeface="Book Antiqua"/>
              </a:rPr>
              <a:t>                                </a:t>
            </a:r>
            <a:r>
              <a:rPr lang="en-US" sz="2800">
                <a:solidFill>
                  <a:schemeClr val="lt1"/>
                </a:solidFill>
                <a:latin typeface="Corbel"/>
                <a:ea typeface="Corbel"/>
                <a:cs typeface="Corbel"/>
                <a:sym typeface="Corbel"/>
              </a:rPr>
              <a:t> </a:t>
            </a:r>
            <a:endParaRPr/>
          </a:p>
        </p:txBody>
      </p:sp>
      <p:sp>
        <p:nvSpPr>
          <p:cNvPr id="98" name="Google Shape;98;p3"/>
          <p:cNvSpPr txBox="1"/>
          <p:nvPr/>
        </p:nvSpPr>
        <p:spPr>
          <a:xfrm>
            <a:off x="332054" y="166805"/>
            <a:ext cx="269812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lt1"/>
                </a:solidFill>
                <a:latin typeface="Book Antiqua"/>
                <a:ea typeface="Book Antiqua"/>
                <a:cs typeface="Book Antiqua"/>
                <a:sym typeface="Book Antiqua"/>
              </a:rPr>
              <a:t>Some info on WP3</a:t>
            </a:r>
            <a:endParaRPr/>
          </a:p>
        </p:txBody>
      </p:sp>
      <p:sp>
        <p:nvSpPr>
          <p:cNvPr id="99" name="Google Shape;99;p3"/>
          <p:cNvSpPr txBox="1"/>
          <p:nvPr/>
        </p:nvSpPr>
        <p:spPr>
          <a:xfrm>
            <a:off x="0" y="1173871"/>
            <a:ext cx="9582979" cy="580158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1900"/>
              <a:buFont typeface="Arial"/>
              <a:buChar char="•"/>
            </a:pPr>
            <a:r>
              <a:rPr lang="en-US" sz="1900">
                <a:solidFill>
                  <a:schemeClr val="lt1"/>
                </a:solidFill>
                <a:latin typeface="Book Antiqua"/>
                <a:ea typeface="Book Antiqua"/>
                <a:cs typeface="Book Antiqua"/>
                <a:sym typeface="Book Antiqua"/>
              </a:rPr>
              <a:t>3 DR1 KPs directly connected with WP3 plus a number of papers in other WPs        </a:t>
            </a:r>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(everything can be done as a function of environment ;) )</a:t>
            </a:r>
            <a:endParaRPr/>
          </a:p>
          <a:p>
            <a:pPr indent="-165100" lvl="0" marL="285750" marR="0" rtl="0" algn="l">
              <a:spcBef>
                <a:spcPts val="0"/>
              </a:spcBef>
              <a:spcAft>
                <a:spcPts val="0"/>
              </a:spcAft>
              <a:buClr>
                <a:schemeClr val="lt1"/>
              </a:buClr>
              <a:buSzPts val="1900"/>
              <a:buFont typeface="Arial"/>
              <a:buNone/>
            </a:pPr>
            <a:r>
              <a:t/>
            </a:r>
            <a:endParaRPr sz="1900">
              <a:solidFill>
                <a:schemeClr val="lt1"/>
              </a:solidFill>
              <a:latin typeface="Book Antiqua"/>
              <a:ea typeface="Book Antiqua"/>
              <a:cs typeface="Book Antiqua"/>
              <a:sym typeface="Book Antiqua"/>
            </a:endParaRPr>
          </a:p>
          <a:p>
            <a:pPr indent="-285750" lvl="0" marL="285750" marR="0" rtl="0" algn="l">
              <a:spcBef>
                <a:spcPts val="0"/>
              </a:spcBef>
              <a:spcAft>
                <a:spcPts val="0"/>
              </a:spcAft>
              <a:buClr>
                <a:schemeClr val="lt1"/>
              </a:buClr>
              <a:buSzPts val="1900"/>
              <a:buFont typeface="Arial"/>
              <a:buChar char="•"/>
            </a:pPr>
            <a:r>
              <a:rPr i="1" lang="en-US" sz="1900">
                <a:solidFill>
                  <a:schemeClr val="lt1"/>
                </a:solidFill>
                <a:latin typeface="Book Antiqua"/>
                <a:ea typeface="Book Antiqua"/>
                <a:cs typeface="Book Antiqua"/>
                <a:sym typeface="Book Antiqua"/>
              </a:rPr>
              <a:t>DR1-KP-GEV-5 – Galaxy Evolution in Extreme Environments </a:t>
            </a:r>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(KP coordinators: Cleland, Bardelli, Stanford)</a:t>
            </a:r>
            <a:endParaRPr/>
          </a:p>
          <a:p>
            <a:pPr indent="0" lvl="0" marL="0" marR="0" rtl="0" algn="l">
              <a:spcBef>
                <a:spcPts val="0"/>
              </a:spcBef>
              <a:spcAft>
                <a:spcPts val="0"/>
              </a:spcAft>
              <a:buNone/>
            </a:pPr>
            <a:r>
              <a:t/>
            </a:r>
            <a:endParaRPr sz="1900">
              <a:solidFill>
                <a:schemeClr val="lt1"/>
              </a:solidFill>
              <a:latin typeface="Book Antiqua"/>
              <a:ea typeface="Book Antiqua"/>
              <a:cs typeface="Book Antiqua"/>
              <a:sym typeface="Book Antiqua"/>
            </a:endParaRPr>
          </a:p>
          <a:p>
            <a:pPr indent="-285750" lvl="0" marL="285750" marR="0" rtl="0" algn="l">
              <a:spcBef>
                <a:spcPts val="0"/>
              </a:spcBef>
              <a:spcAft>
                <a:spcPts val="0"/>
              </a:spcAft>
              <a:buClr>
                <a:schemeClr val="lt1"/>
              </a:buClr>
              <a:buSzPts val="1900"/>
              <a:buFont typeface="Arial"/>
              <a:buChar char="•"/>
            </a:pPr>
            <a:r>
              <a:rPr i="1" lang="en-US" sz="1900">
                <a:solidFill>
                  <a:schemeClr val="lt1"/>
                </a:solidFill>
                <a:latin typeface="Book Antiqua"/>
                <a:ea typeface="Book Antiqua"/>
                <a:cs typeface="Book Antiqua"/>
                <a:sym typeface="Book Antiqua"/>
              </a:rPr>
              <a:t>DR1-KP-GEV-1 – The Cosmic Web</a:t>
            </a:r>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(KP coordinators to be appointed. Call recently closed)</a:t>
            </a:r>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A. Cimatti official coordinator </a:t>
            </a:r>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M.Magliocchetti &amp; J. Sorce acting coordinators</a:t>
            </a:r>
            <a:endParaRPr/>
          </a:p>
          <a:p>
            <a:pPr indent="-165100" lvl="0" marL="285750" marR="0" rtl="0" algn="l">
              <a:spcBef>
                <a:spcPts val="0"/>
              </a:spcBef>
              <a:spcAft>
                <a:spcPts val="0"/>
              </a:spcAft>
              <a:buClr>
                <a:schemeClr val="lt1"/>
              </a:buClr>
              <a:buSzPts val="1900"/>
              <a:buFont typeface="Arial"/>
              <a:buNone/>
            </a:pPr>
            <a:r>
              <a:t/>
            </a:r>
            <a:endParaRPr sz="1900">
              <a:solidFill>
                <a:schemeClr val="lt1"/>
              </a:solidFill>
              <a:latin typeface="Book Antiqua"/>
              <a:ea typeface="Book Antiqua"/>
              <a:cs typeface="Book Antiqua"/>
              <a:sym typeface="Book Antiqua"/>
            </a:endParaRPr>
          </a:p>
          <a:p>
            <a:pPr indent="-285750" lvl="0" marL="285750" marR="0" rtl="0" algn="l">
              <a:spcBef>
                <a:spcPts val="0"/>
              </a:spcBef>
              <a:spcAft>
                <a:spcPts val="0"/>
              </a:spcAft>
              <a:buClr>
                <a:schemeClr val="lt1"/>
              </a:buClr>
              <a:buSzPts val="1900"/>
              <a:buFont typeface="Arial"/>
              <a:buChar char="•"/>
            </a:pPr>
            <a:r>
              <a:rPr i="1" lang="en-US" sz="1900">
                <a:solidFill>
                  <a:schemeClr val="lt1"/>
                </a:solidFill>
                <a:latin typeface="Book Antiqua"/>
                <a:ea typeface="Book Antiqua"/>
                <a:cs typeface="Book Antiqua"/>
                <a:sym typeface="Book Antiqua"/>
              </a:rPr>
              <a:t>DR1-KP-GEV-6 – Galaxy Evolution through clustering analysis </a:t>
            </a:r>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(KP coordinators to be appointed. Call recently closed)</a:t>
            </a:r>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A. Cimatti official coordinator </a:t>
            </a:r>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M.Magliocchetti &amp; J. Sorce acting coordinators</a:t>
            </a:r>
            <a:endParaRPr/>
          </a:p>
          <a:p>
            <a:pPr indent="0" lvl="0" marL="0" marR="0" rtl="0" algn="l">
              <a:spcBef>
                <a:spcPts val="0"/>
              </a:spcBef>
              <a:spcAft>
                <a:spcPts val="0"/>
              </a:spcAft>
              <a:buNone/>
            </a:pPr>
            <a:r>
              <a:t/>
            </a:r>
            <a:endParaRPr sz="1900">
              <a:solidFill>
                <a:schemeClr val="lt1"/>
              </a:solidFill>
              <a:latin typeface="Book Antiqua"/>
              <a:ea typeface="Book Antiqua"/>
              <a:cs typeface="Book Antiqua"/>
              <a:sym typeface="Book Antiqua"/>
            </a:endParaRPr>
          </a:p>
          <a:p>
            <a:pPr indent="0" lvl="0" marL="0" marR="0" rtl="0" algn="l">
              <a:spcBef>
                <a:spcPts val="0"/>
              </a:spcBef>
              <a:spcAft>
                <a:spcPts val="0"/>
              </a:spcAft>
              <a:buNone/>
            </a:pPr>
            <a:r>
              <a:rPr lang="en-US" sz="1900">
                <a:solidFill>
                  <a:schemeClr val="lt1"/>
                </a:solidFill>
                <a:latin typeface="Book Antiqua"/>
                <a:ea typeface="Book Antiqua"/>
                <a:cs typeface="Book Antiqua"/>
                <a:sym typeface="Book Antiqua"/>
              </a:rPr>
              <a:t>            </a:t>
            </a:r>
            <a:r>
              <a:rPr lang="en-US" sz="2400">
                <a:solidFill>
                  <a:schemeClr val="lt1"/>
                </a:solidFill>
                <a:latin typeface="Book Antiqua"/>
                <a:ea typeface="Book Antiqua"/>
                <a:cs typeface="Book Antiqua"/>
                <a:sym typeface="Book Antiqua"/>
              </a:rPr>
              <a:t>Starting passage of papers from WP3 to relevant KPs</a:t>
            </a:r>
            <a:endParaRPr/>
          </a:p>
          <a:p>
            <a:pPr indent="-133350" lvl="0" marL="285750" marR="0" rtl="0" algn="l">
              <a:spcBef>
                <a:spcPts val="0"/>
              </a:spcBef>
              <a:spcAft>
                <a:spcPts val="0"/>
              </a:spcAft>
              <a:buClr>
                <a:schemeClr val="lt1"/>
              </a:buClr>
              <a:buSzPts val="2400"/>
              <a:buFont typeface="Arial"/>
              <a:buNone/>
            </a:pPr>
            <a:r>
              <a:t/>
            </a:r>
            <a:endParaRPr sz="2400">
              <a:solidFill>
                <a:schemeClr val="lt1"/>
              </a:solidFill>
              <a:latin typeface="Book Antiqua"/>
              <a:ea typeface="Book Antiqua"/>
              <a:cs typeface="Book Antiqua"/>
              <a:sym typeface="Book Antiqua"/>
            </a:endParaRPr>
          </a:p>
          <a:p>
            <a:pPr indent="-165100" lvl="0" marL="285750" marR="0" rtl="0" algn="l">
              <a:spcBef>
                <a:spcPts val="0"/>
              </a:spcBef>
              <a:spcAft>
                <a:spcPts val="0"/>
              </a:spcAft>
              <a:buClr>
                <a:schemeClr val="lt1"/>
              </a:buClr>
              <a:buSzPts val="1900"/>
              <a:buFont typeface="Arial"/>
              <a:buNone/>
            </a:pPr>
            <a:r>
              <a:t/>
            </a:r>
            <a:endParaRPr sz="1900">
              <a:solidFill>
                <a:schemeClr val="lt1"/>
              </a:solidFill>
              <a:latin typeface="Book Antiqua"/>
              <a:ea typeface="Book Antiqua"/>
              <a:cs typeface="Book Antiqua"/>
              <a:sym typeface="Book Antiqu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4"/>
          <p:cNvSpPr txBox="1"/>
          <p:nvPr/>
        </p:nvSpPr>
        <p:spPr>
          <a:xfrm>
            <a:off x="1221927" y="1392214"/>
            <a:ext cx="1846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Book Antiqua"/>
                <a:ea typeface="Book Antiqua"/>
                <a:cs typeface="Book Antiqua"/>
                <a:sym typeface="Book Antiqua"/>
              </a:rPr>
              <a:t>                                </a:t>
            </a:r>
            <a:r>
              <a:rPr lang="en-US" sz="2800">
                <a:solidFill>
                  <a:schemeClr val="lt1"/>
                </a:solidFill>
                <a:latin typeface="Corbel"/>
                <a:ea typeface="Corbel"/>
                <a:cs typeface="Corbel"/>
                <a:sym typeface="Corbel"/>
              </a:rPr>
              <a:t> </a:t>
            </a:r>
            <a:endParaRPr/>
          </a:p>
        </p:txBody>
      </p:sp>
      <p:sp>
        <p:nvSpPr>
          <p:cNvPr id="105" name="Google Shape;105;p4"/>
          <p:cNvSpPr txBox="1"/>
          <p:nvPr/>
        </p:nvSpPr>
        <p:spPr>
          <a:xfrm>
            <a:off x="1560537" y="2127795"/>
            <a:ext cx="5607455" cy="2985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ook Antiqua"/>
                <a:ea typeface="Book Antiqua"/>
                <a:cs typeface="Book Antiqua"/>
                <a:sym typeface="Book Antiqua"/>
              </a:rPr>
              <a:t>   </a:t>
            </a:r>
            <a:r>
              <a:rPr lang="en-US" sz="4400">
                <a:solidFill>
                  <a:schemeClr val="lt1"/>
                </a:solidFill>
                <a:latin typeface="Book Antiqua"/>
                <a:ea typeface="Book Antiqua"/>
                <a:cs typeface="Book Antiqua"/>
                <a:sym typeface="Book Antiqua"/>
              </a:rPr>
              <a:t>Some nice results!!</a:t>
            </a:r>
            <a:endParaRPr/>
          </a:p>
          <a:p>
            <a:pPr indent="0" lvl="0" marL="0" marR="0" rtl="0" algn="l">
              <a:spcBef>
                <a:spcPts val="0"/>
              </a:spcBef>
              <a:spcAft>
                <a:spcPts val="0"/>
              </a:spcAft>
              <a:buNone/>
            </a:pPr>
            <a:r>
              <a:t/>
            </a:r>
            <a:endParaRPr sz="2000">
              <a:solidFill>
                <a:schemeClr val="lt1"/>
              </a:solidFill>
              <a:latin typeface="Book Antiqua"/>
              <a:ea typeface="Book Antiqua"/>
              <a:cs typeface="Book Antiqua"/>
              <a:sym typeface="Book Antiqua"/>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mostly Cosmic Web and overdensities  </a:t>
            </a:r>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since detection of proto-clusters and high-z     </a:t>
            </a:r>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clusters although also followed in WP3   </a:t>
            </a:r>
            <a:endParaRPr/>
          </a:p>
          <a:p>
            <a:pPr indent="0" lvl="0" marL="0" marR="0" rtl="0" algn="l">
              <a:spcBef>
                <a:spcPts val="0"/>
              </a:spcBef>
              <a:spcAft>
                <a:spcPts val="0"/>
              </a:spcAft>
              <a:buNone/>
            </a:pPr>
            <a:r>
              <a:rPr lang="en-US" sz="2000">
                <a:solidFill>
                  <a:schemeClr val="lt1"/>
                </a:solidFill>
                <a:latin typeface="Book Antiqua"/>
                <a:ea typeface="Book Antiqua"/>
                <a:cs typeface="Book Antiqua"/>
                <a:sym typeface="Book Antiqua"/>
              </a:rPr>
              <a:t>         appear as CG SWG WP11 papers</a:t>
            </a:r>
            <a:endParaRPr/>
          </a:p>
          <a:p>
            <a:pPr indent="-6350" lvl="0" marL="285750" marR="0" rtl="0" algn="l">
              <a:spcBef>
                <a:spcPts val="0"/>
              </a:spcBef>
              <a:spcAft>
                <a:spcPts val="0"/>
              </a:spcAft>
              <a:buClr>
                <a:schemeClr val="lt1"/>
              </a:buClr>
              <a:buSzPts val="4400"/>
              <a:buFont typeface="Arial"/>
              <a:buNone/>
            </a:pPr>
            <a:r>
              <a:t/>
            </a:r>
            <a:endParaRPr sz="4400">
              <a:solidFill>
                <a:schemeClr val="lt1"/>
              </a:solidFill>
              <a:latin typeface="Book Antiqua"/>
              <a:ea typeface="Book Antiqua"/>
              <a:cs typeface="Book Antiqua"/>
              <a:sym typeface="Book Antiqu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5"/>
          <p:cNvSpPr txBox="1"/>
          <p:nvPr/>
        </p:nvSpPr>
        <p:spPr>
          <a:xfrm>
            <a:off x="1221927" y="1392214"/>
            <a:ext cx="1846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Book Antiqua"/>
                <a:ea typeface="Book Antiqua"/>
                <a:cs typeface="Book Antiqua"/>
                <a:sym typeface="Book Antiqua"/>
              </a:rPr>
              <a:t>                                </a:t>
            </a:r>
            <a:r>
              <a:rPr lang="en-US" sz="2800">
                <a:solidFill>
                  <a:schemeClr val="lt1"/>
                </a:solidFill>
                <a:latin typeface="Corbel"/>
                <a:ea typeface="Corbel"/>
                <a:cs typeface="Corbel"/>
                <a:sym typeface="Corbel"/>
              </a:rPr>
              <a:t> </a:t>
            </a:r>
            <a:endParaRPr/>
          </a:p>
        </p:txBody>
      </p:sp>
      <p:sp>
        <p:nvSpPr>
          <p:cNvPr id="111" name="Google Shape;111;p5"/>
          <p:cNvSpPr txBox="1"/>
          <p:nvPr/>
        </p:nvSpPr>
        <p:spPr>
          <a:xfrm>
            <a:off x="230914" y="250171"/>
            <a:ext cx="8760871"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PLKP3.1:KRALJIC+2025 – submitted to ECEB – replying to ref. report</a:t>
            </a:r>
            <a:endParaRPr/>
          </a:p>
        </p:txBody>
      </p:sp>
      <p:pic>
        <p:nvPicPr>
          <p:cNvPr id="112" name="Google Shape;112;p5"/>
          <p:cNvPicPr preferRelativeResize="0"/>
          <p:nvPr/>
        </p:nvPicPr>
        <p:blipFill rotWithShape="1">
          <a:blip r:embed="rId3">
            <a:alphaModFix/>
          </a:blip>
          <a:srcRect b="0" l="0" r="0" t="0"/>
          <a:stretch/>
        </p:blipFill>
        <p:spPr>
          <a:xfrm>
            <a:off x="398797" y="834190"/>
            <a:ext cx="8196779" cy="60282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6"/>
          <p:cNvSpPr txBox="1"/>
          <p:nvPr/>
        </p:nvSpPr>
        <p:spPr>
          <a:xfrm>
            <a:off x="1221927" y="1392214"/>
            <a:ext cx="18466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Book Antiqua"/>
                <a:ea typeface="Book Antiqua"/>
                <a:cs typeface="Book Antiqua"/>
                <a:sym typeface="Book Antiqua"/>
              </a:rPr>
              <a:t>                                </a:t>
            </a:r>
            <a:r>
              <a:rPr lang="en-US" sz="2800">
                <a:solidFill>
                  <a:schemeClr val="lt1"/>
                </a:solidFill>
                <a:latin typeface="Corbel"/>
                <a:ea typeface="Corbel"/>
                <a:cs typeface="Corbel"/>
                <a:sym typeface="Corbel"/>
              </a:rPr>
              <a:t> </a:t>
            </a:r>
            <a:endParaRPr/>
          </a:p>
        </p:txBody>
      </p:sp>
      <p:sp>
        <p:nvSpPr>
          <p:cNvPr id="118" name="Google Shape;118;p6"/>
          <p:cNvSpPr txBox="1"/>
          <p:nvPr/>
        </p:nvSpPr>
        <p:spPr>
          <a:xfrm>
            <a:off x="49406" y="230747"/>
            <a:ext cx="8994770"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PLKP3.1:MALAVASI+2025 – submitted to ECEB – replying to ref report </a:t>
            </a:r>
            <a:endParaRPr/>
          </a:p>
        </p:txBody>
      </p:sp>
      <p:sp>
        <p:nvSpPr>
          <p:cNvPr id="119" name="Google Shape;119;p6"/>
          <p:cNvSpPr/>
          <p:nvPr/>
        </p:nvSpPr>
        <p:spPr>
          <a:xfrm>
            <a:off x="457210" y="722360"/>
            <a:ext cx="8179162" cy="830997"/>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2D reconstruction of the Cosmic Web in the Euclid Wide Survey </a:t>
            </a:r>
            <a:endParaRPr/>
          </a:p>
          <a:p>
            <a:pPr indent="0" lvl="0" marL="0" marR="0" rtl="0" algn="l">
              <a:spcBef>
                <a:spcPts val="0"/>
              </a:spcBef>
              <a:spcAft>
                <a:spcPts val="0"/>
              </a:spcAft>
              <a:buNone/>
            </a:pPr>
            <a:r>
              <a:rPr lang="en-US" sz="2400">
                <a:solidFill>
                  <a:schemeClr val="lt1"/>
                </a:solidFill>
                <a:latin typeface="Corbel"/>
                <a:ea typeface="Corbel"/>
                <a:cs typeface="Corbel"/>
                <a:sym typeface="Corbel"/>
              </a:rPr>
              <a:t>                  with the Euclid photometric sample </a:t>
            </a:r>
            <a:endParaRPr/>
          </a:p>
        </p:txBody>
      </p:sp>
      <p:pic>
        <p:nvPicPr>
          <p:cNvPr descr="A close-up of a diagram&#10;&#10;Description automatically generated" id="120" name="Google Shape;120;p6"/>
          <p:cNvPicPr preferRelativeResize="0"/>
          <p:nvPr/>
        </p:nvPicPr>
        <p:blipFill rotWithShape="1">
          <a:blip r:embed="rId3">
            <a:alphaModFix/>
          </a:blip>
          <a:srcRect b="0" l="0" r="0" t="0"/>
          <a:stretch/>
        </p:blipFill>
        <p:spPr>
          <a:xfrm>
            <a:off x="0" y="171450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7" title="ECIT2025_galaxy-evolution-in-cosmic-voids.png"/>
          <p:cNvPicPr preferRelativeResize="0"/>
          <p:nvPr/>
        </p:nvPicPr>
        <p:blipFill>
          <a:blip r:embed="rId3">
            <a:alphaModFix/>
          </a:blip>
          <a:stretch>
            <a:fillRect/>
          </a:stretch>
        </p:blipFill>
        <p:spPr>
          <a:xfrm>
            <a:off x="56525" y="1279512"/>
            <a:ext cx="9030950" cy="5079910"/>
          </a:xfrm>
          <a:prstGeom prst="rect">
            <a:avLst/>
          </a:prstGeom>
          <a:noFill/>
          <a:ln>
            <a:noFill/>
          </a:ln>
        </p:spPr>
      </p:pic>
      <p:sp>
        <p:nvSpPr>
          <p:cNvPr id="126" name="Google Shape;126;p7"/>
          <p:cNvSpPr txBox="1"/>
          <p:nvPr>
            <p:ph type="title"/>
          </p:nvPr>
        </p:nvSpPr>
        <p:spPr>
          <a:xfrm>
            <a:off x="1406595" y="310938"/>
            <a:ext cx="6099897" cy="523220"/>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lt1"/>
              </a:buClr>
              <a:buSzPts val="2800"/>
              <a:buFont typeface="Corbel"/>
              <a:buNone/>
            </a:pPr>
            <a:r>
              <a:rPr lang="en-US" sz="2800"/>
              <a:t>PLKP3.2:Papini+2025 – Advanced Stage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8"/>
          <p:cNvSpPr txBox="1"/>
          <p:nvPr/>
        </p:nvSpPr>
        <p:spPr>
          <a:xfrm>
            <a:off x="1962778" y="202060"/>
            <a:ext cx="6490629"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LAIGLE+2025 – submitted within March Q1 splash</a:t>
            </a:r>
            <a:endParaRPr/>
          </a:p>
        </p:txBody>
      </p:sp>
      <p:pic>
        <p:nvPicPr>
          <p:cNvPr id="132" name="Google Shape;132;p8"/>
          <p:cNvPicPr preferRelativeResize="0"/>
          <p:nvPr/>
        </p:nvPicPr>
        <p:blipFill rotWithShape="1">
          <a:blip r:embed="rId3">
            <a:alphaModFix/>
          </a:blip>
          <a:srcRect b="0" l="0" r="0" t="0"/>
          <a:stretch/>
        </p:blipFill>
        <p:spPr>
          <a:xfrm>
            <a:off x="4107511" y="2745385"/>
            <a:ext cx="4426728" cy="3891311"/>
          </a:xfrm>
          <a:prstGeom prst="rect">
            <a:avLst/>
          </a:prstGeom>
          <a:noFill/>
          <a:ln>
            <a:noFill/>
          </a:ln>
        </p:spPr>
      </p:pic>
      <p:pic>
        <p:nvPicPr>
          <p:cNvPr id="133" name="Google Shape;133;p8"/>
          <p:cNvPicPr preferRelativeResize="0"/>
          <p:nvPr/>
        </p:nvPicPr>
        <p:blipFill rotWithShape="1">
          <a:blip r:embed="rId4">
            <a:alphaModFix/>
          </a:blip>
          <a:srcRect b="0" l="0" r="0" t="0"/>
          <a:stretch/>
        </p:blipFill>
        <p:spPr>
          <a:xfrm>
            <a:off x="419117" y="1536446"/>
            <a:ext cx="3198554" cy="3955359"/>
          </a:xfrm>
          <a:prstGeom prst="rect">
            <a:avLst/>
          </a:prstGeom>
          <a:solidFill>
            <a:srgbClr val="FFFFFF"/>
          </a:solidFill>
          <a:ln>
            <a:noFill/>
          </a:ln>
        </p:spPr>
      </p:pic>
      <p:sp>
        <p:nvSpPr>
          <p:cNvPr id="134" name="Google Shape;134;p8"/>
          <p:cNvSpPr/>
          <p:nvPr/>
        </p:nvSpPr>
        <p:spPr>
          <a:xfrm>
            <a:off x="2379197" y="663725"/>
            <a:ext cx="5760261" cy="461665"/>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Alignment of galaxies with cosmic filaments</a:t>
            </a:r>
            <a:endParaRPr sz="2400">
              <a:solidFill>
                <a:schemeClr val="lt1"/>
              </a:solidFill>
              <a:latin typeface="Corbel"/>
              <a:ea typeface="Corbel"/>
              <a:cs typeface="Corbel"/>
              <a:sym typeface="Corbel"/>
            </a:endParaRPr>
          </a:p>
        </p:txBody>
      </p:sp>
      <p:sp>
        <p:nvSpPr>
          <p:cNvPr id="135" name="Google Shape;135;p8"/>
          <p:cNvSpPr/>
          <p:nvPr/>
        </p:nvSpPr>
        <p:spPr>
          <a:xfrm>
            <a:off x="101927" y="5503720"/>
            <a:ext cx="4572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rbel"/>
                <a:ea typeface="Corbel"/>
                <a:cs typeface="Corbel"/>
                <a:sym typeface="Corbel"/>
              </a:rPr>
              <a:t>- CW reconstruction on 0.5&lt;z&lt;0.9</a:t>
            </a:r>
            <a:endParaRPr/>
          </a:p>
          <a:p>
            <a:pPr indent="0" lvl="0" marL="0" marR="0" rtl="0" algn="l">
              <a:spcBef>
                <a:spcPts val="0"/>
              </a:spcBef>
              <a:spcAft>
                <a:spcPts val="0"/>
              </a:spcAft>
              <a:buNone/>
            </a:pPr>
            <a:r>
              <a:rPr lang="en-US" sz="1800">
                <a:solidFill>
                  <a:schemeClr val="lt1"/>
                </a:solidFill>
                <a:latin typeface="Corbel"/>
                <a:ea typeface="Corbel"/>
                <a:cs typeface="Corbel"/>
                <a:sym typeface="Corbel"/>
              </a:rPr>
              <a:t>- Early-type galaxies closer to </a:t>
            </a:r>
            <a:endParaRPr/>
          </a:p>
          <a:p>
            <a:pPr indent="0" lvl="0" marL="0" marR="0" rtl="0" algn="l">
              <a:spcBef>
                <a:spcPts val="0"/>
              </a:spcBef>
              <a:spcAft>
                <a:spcPts val="0"/>
              </a:spcAft>
              <a:buNone/>
            </a:pPr>
            <a:r>
              <a:rPr lang="en-US" sz="1800">
                <a:solidFill>
                  <a:schemeClr val="lt1"/>
                </a:solidFill>
                <a:latin typeface="Corbel"/>
                <a:ea typeface="Corbel"/>
                <a:cs typeface="Corbel"/>
                <a:sym typeface="Corbel"/>
              </a:rPr>
              <a:t>  filaments and elongated along filaments </a:t>
            </a:r>
            <a:endParaRPr/>
          </a:p>
          <a:p>
            <a:pPr indent="0" lvl="0" marL="0" marR="0" rtl="0" algn="l">
              <a:spcBef>
                <a:spcPts val="0"/>
              </a:spcBef>
              <a:spcAft>
                <a:spcPts val="0"/>
              </a:spcAft>
              <a:buNone/>
            </a:pPr>
            <a:r>
              <a:rPr lang="en-US" sz="1800">
                <a:solidFill>
                  <a:schemeClr val="lt1"/>
                </a:solidFill>
                <a:latin typeface="Corbel"/>
                <a:ea typeface="Corbel"/>
                <a:cs typeface="Corbel"/>
                <a:sym typeface="Corbel"/>
              </a:rPr>
              <a:t>- Signal stronger at larger masses</a:t>
            </a:r>
            <a:endParaRPr/>
          </a:p>
        </p:txBody>
      </p:sp>
      <p:pic>
        <p:nvPicPr>
          <p:cNvPr descr="sketch_filaments.png" id="136" name="Google Shape;136;p8"/>
          <p:cNvPicPr preferRelativeResize="0"/>
          <p:nvPr/>
        </p:nvPicPr>
        <p:blipFill rotWithShape="1">
          <a:blip r:embed="rId5">
            <a:alphaModFix/>
          </a:blip>
          <a:srcRect b="0" l="0" r="0" t="0"/>
          <a:stretch/>
        </p:blipFill>
        <p:spPr>
          <a:xfrm>
            <a:off x="4472242" y="1273509"/>
            <a:ext cx="3413498" cy="1295445"/>
          </a:xfrm>
          <a:prstGeom prst="rect">
            <a:avLst/>
          </a:prstGeom>
          <a:noFill/>
          <a:ln>
            <a:noFill/>
          </a:ln>
        </p:spPr>
      </p:pic>
      <p:sp>
        <p:nvSpPr>
          <p:cNvPr id="137" name="Google Shape;137;p8"/>
          <p:cNvSpPr txBox="1"/>
          <p:nvPr/>
        </p:nvSpPr>
        <p:spPr>
          <a:xfrm rot="-1800000">
            <a:off x="68768" y="430429"/>
            <a:ext cx="1845418" cy="461665"/>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orbel"/>
                <a:ea typeface="Corbel"/>
                <a:cs typeface="Corbel"/>
                <a:sym typeface="Corbel"/>
              </a:rPr>
              <a:t>REAL DATA!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Q1_gouin.jpg" id="142" name="Google Shape;142;p9"/>
          <p:cNvPicPr preferRelativeResize="0"/>
          <p:nvPr/>
        </p:nvPicPr>
        <p:blipFill rotWithShape="1">
          <a:blip r:embed="rId3">
            <a:alphaModFix/>
          </a:blip>
          <a:srcRect b="0" l="0" r="0" t="0"/>
          <a:stretch/>
        </p:blipFill>
        <p:spPr>
          <a:xfrm>
            <a:off x="0" y="1154626"/>
            <a:ext cx="9144000" cy="5138928"/>
          </a:xfrm>
          <a:prstGeom prst="rect">
            <a:avLst/>
          </a:prstGeom>
          <a:noFill/>
          <a:ln>
            <a:noFill/>
          </a:ln>
        </p:spPr>
      </p:pic>
      <p:sp>
        <p:nvSpPr>
          <p:cNvPr id="143" name="Google Shape;143;p9"/>
          <p:cNvSpPr txBox="1"/>
          <p:nvPr/>
        </p:nvSpPr>
        <p:spPr>
          <a:xfrm>
            <a:off x="2212924" y="288650"/>
            <a:ext cx="6744000" cy="461700"/>
          </a:xfrm>
          <a:prstGeom prst="rect">
            <a:avLst/>
          </a:prstGeom>
          <a:noFill/>
          <a:ln cap="flat" cmpd="sng" w="38100">
            <a:solidFill>
              <a:srgbClr val="FFFFF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rbel"/>
                <a:ea typeface="Corbel"/>
                <a:cs typeface="Corbel"/>
                <a:sym typeface="Corbel"/>
              </a:rPr>
              <a:t>GOUIN+2025 – submitted within March Q1 splash</a:t>
            </a:r>
            <a:endParaRPr/>
          </a:p>
        </p:txBody>
      </p:sp>
      <p:sp>
        <p:nvSpPr>
          <p:cNvPr id="144" name="Google Shape;144;p9"/>
          <p:cNvSpPr txBox="1"/>
          <p:nvPr/>
        </p:nvSpPr>
        <p:spPr>
          <a:xfrm rot="-1800000">
            <a:off x="68768" y="430429"/>
            <a:ext cx="1845418" cy="461665"/>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0000"/>
                </a:solidFill>
                <a:latin typeface="Corbel"/>
                <a:ea typeface="Corbel"/>
                <a:cs typeface="Corbel"/>
                <a:sym typeface="Corbel"/>
              </a:rPr>
              <a:t>REAL DATA!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wilight">
  <a:themeElements>
    <a:clrScheme name="Twilight">
      <a:dk1>
        <a:srgbClr val="000000"/>
      </a:dk1>
      <a:lt1>
        <a:srgbClr val="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2025-05-27T12:20:58Z</dcterms:created>
  <dc:creator>Manuela Magliocchetti</dc:creator>
</cp:coreProperties>
</file>