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60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4660"/>
  </p:normalViewPr>
  <p:slideViewPr>
    <p:cSldViewPr snapToGrid="0">
      <p:cViewPr varScale="1">
        <p:scale>
          <a:sx n="76" d="100"/>
          <a:sy n="76" d="100"/>
        </p:scale>
        <p:origin x="32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36D95-DFC6-7F2E-766C-516A84F6A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F7F5F5-7376-FCE6-2930-E64B58D17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EBF9B2-EAC3-CD97-8704-D78B9460C8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21" name="Picture 20" descr="Agenzia Spaziale Italiana - Wikipedia">
            <a:extLst>
              <a:ext uri="{FF2B5EF4-FFF2-40B4-BE49-F238E27FC236}">
                <a16:creationId xmlns:a16="http://schemas.microsoft.com/office/drawing/2014/main" id="{7BF32790-90AB-4A3A-0DBF-5FFA81C874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FC2D274-87ED-7A1E-6A60-406E444D2FD2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logo with a camera on it&#10;&#10;AI-generated content may be incorrect.">
            <a:extLst>
              <a:ext uri="{FF2B5EF4-FFF2-40B4-BE49-F238E27FC236}">
                <a16:creationId xmlns:a16="http://schemas.microsoft.com/office/drawing/2014/main" id="{EEAC5B57-B840-4EAB-962F-82E965ABC4F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89" y="276270"/>
            <a:ext cx="1097280" cy="1097280"/>
          </a:xfrm>
          <a:prstGeom prst="rect">
            <a:avLst/>
          </a:prstGeom>
        </p:spPr>
      </p:pic>
      <p:pic>
        <p:nvPicPr>
          <p:cNvPr id="12" name="Picture 11" descr="A blue and white logo&#10;&#10;AI-generated content may be incorrect.">
            <a:extLst>
              <a:ext uri="{FF2B5EF4-FFF2-40B4-BE49-F238E27FC236}">
                <a16:creationId xmlns:a16="http://schemas.microsoft.com/office/drawing/2014/main" id="{5442F92B-3B27-6179-D5DE-B90DA21796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86" y="240023"/>
            <a:ext cx="1737360" cy="707950"/>
          </a:xfrm>
          <a:prstGeom prst="rect">
            <a:avLst/>
          </a:prstGeom>
        </p:spPr>
      </p:pic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4E89B15C-1B54-917A-0C75-52EFE4E07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8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DDD0-E525-1602-F1C8-F10B8101C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8F316-6155-E49F-00D3-E7C0AD23F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41923B9-C4CA-9174-221B-13281BD03B96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0CFEFDD-4E18-2C16-3A87-9833656E35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13" name="Picture 12" descr="Agenzia Spaziale Italiana - Wikipedia">
            <a:extLst>
              <a:ext uri="{FF2B5EF4-FFF2-40B4-BE49-F238E27FC236}">
                <a16:creationId xmlns:a16="http://schemas.microsoft.com/office/drawing/2014/main" id="{9F2819DE-7EBA-59AB-F02B-12B6DE5A6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F5308-CE04-6808-FC15-FFDEC1AD0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75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B70261-70B4-5AC7-2ABC-C5264891A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18B16-D1DC-789B-E037-4C4F05FA8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D32A9B9-B3F7-7470-AFC8-78EB0B731515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1AB65C66-5884-E175-9CF9-73B7D916C8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14" name="Picture 13" descr="Agenzia Spaziale Italiana - Wikipedia">
            <a:extLst>
              <a:ext uri="{FF2B5EF4-FFF2-40B4-BE49-F238E27FC236}">
                <a16:creationId xmlns:a16="http://schemas.microsoft.com/office/drawing/2014/main" id="{87EB90EB-CE00-CD20-0F8E-FD002E6A50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686CE-28AD-4CCF-9832-98865AF695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6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DA4AD-CFC1-EF65-DAEE-C7B864C35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F8C55-92C1-F593-3972-F621D1A81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7472"/>
            <a:ext cx="10515600" cy="4351338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42B1FA-8022-5239-CC70-D939841E9559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5599D68-2F21-6EA2-A03A-EC8746F61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16" name="Picture 15" descr="Agenzia Spaziale Italiana - Wikipedia">
            <a:extLst>
              <a:ext uri="{FF2B5EF4-FFF2-40B4-BE49-F238E27FC236}">
                <a16:creationId xmlns:a16="http://schemas.microsoft.com/office/drawing/2014/main" id="{A884CD2C-8265-0240-83CA-1EF5DA4598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2909160-E096-1A05-2CFE-1DBFE341C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0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7976B-328A-4DC9-84CD-CC14684C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E320D-5CAB-13CF-B824-970222926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81ACBF-BE29-6FFD-CCA2-574507B8B4F3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DC31A488-13E1-D836-856A-5B1EE3810E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13" name="Picture 12" descr="Agenzia Spaziale Italiana - Wikipedia">
            <a:extLst>
              <a:ext uri="{FF2B5EF4-FFF2-40B4-BE49-F238E27FC236}">
                <a16:creationId xmlns:a16="http://schemas.microsoft.com/office/drawing/2014/main" id="{644518E3-7DE5-4495-09A8-B880315A17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648BC-2AC1-82AB-2594-10E360C82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31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F5408-EABB-FF07-E646-CE7FD2468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212B0-5985-A779-DFB1-5E5EF68534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7B7D72-37FB-D409-48CA-94D33046C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AA3B9EC-B8FE-B9E2-A069-D30EE642D6DE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DB9D9EB4-A5F9-48E7-0D93-2D8020EA5E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14" name="Picture 13" descr="Agenzia Spaziale Italiana - Wikipedia">
            <a:extLst>
              <a:ext uri="{FF2B5EF4-FFF2-40B4-BE49-F238E27FC236}">
                <a16:creationId xmlns:a16="http://schemas.microsoft.com/office/drawing/2014/main" id="{29BE7441-6A0C-2EEE-7B51-8228BAF7FB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11167B-E71C-420F-A74F-A3FA52E23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1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665E8-669E-5BA9-870E-BCE9211A5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3AA19-05A5-4ACD-E87F-CAD0A755F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4BC27-53D1-A2BC-6B16-C8A11EAF2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B7CBD-7C0F-CC5E-57CE-22DA9687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5500F6-A41C-5A75-92A2-FC16F785E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700BC84-B72C-C677-75E6-C9723978A336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D1657382-877C-75CC-E33E-E2EB91F25E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16" name="Picture 15" descr="Agenzia Spaziale Italiana - Wikipedia">
            <a:extLst>
              <a:ext uri="{FF2B5EF4-FFF2-40B4-BE49-F238E27FC236}">
                <a16:creationId xmlns:a16="http://schemas.microsoft.com/office/drawing/2014/main" id="{D7BBE807-B029-A936-FFB9-2E7C0EA703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F2D9BE0-B499-2301-857E-DE0C900812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0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598D5-59D0-33F7-9536-087DE2C63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07B5533-E48F-4C7E-C7D2-01F9C828E9BB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F485DE7-01FD-0D0C-FD75-64AA394170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12" name="Picture 11" descr="Agenzia Spaziale Italiana - Wikipedia">
            <a:extLst>
              <a:ext uri="{FF2B5EF4-FFF2-40B4-BE49-F238E27FC236}">
                <a16:creationId xmlns:a16="http://schemas.microsoft.com/office/drawing/2014/main" id="{C0FBF9BF-5B6F-95A4-D8D4-3A33B1B019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2448167-0DC4-E2C3-D54A-8C90DC023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0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F2E43AB-3074-D521-879D-ECED9F960856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746D7275-E377-CE5D-BE19-AC0657FE40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23" name="Picture 22" descr="Agenzia Spaziale Italiana - Wikipedia">
            <a:extLst>
              <a:ext uri="{FF2B5EF4-FFF2-40B4-BE49-F238E27FC236}">
                <a16:creationId xmlns:a16="http://schemas.microsoft.com/office/drawing/2014/main" id="{6C81398E-DDAD-2E25-0078-D1849360E4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1391CD8-1DFA-83FD-F82E-93B04B045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82F4A-63AA-5A34-6807-5870E3C7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EA6EE-75F0-F90F-AB8F-3815FAA77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93963-45DF-D374-92D5-0A3FB6172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C69727-5B7C-84F5-559C-AC7B76834124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DC77D89-DF92-0DE7-D6E8-3F6B7CB5D1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13" name="Picture 12" descr="Agenzia Spaziale Italiana - Wikipedia">
            <a:extLst>
              <a:ext uri="{FF2B5EF4-FFF2-40B4-BE49-F238E27FC236}">
                <a16:creationId xmlns:a16="http://schemas.microsoft.com/office/drawing/2014/main" id="{9FCB89B5-3F39-1562-6325-595AB4D20A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00E295-4A0F-32AD-8C29-912D646EF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03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A9977-2E72-B48D-6A61-0242CFD14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5CFF5-66E3-0E21-5866-CAE775F98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5CFAD-88C4-8ECA-675D-C0306507C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8ED1CBE-95AB-23F5-8AA8-8978EFDF8A6B}"/>
              </a:ext>
            </a:extLst>
          </p:cNvPr>
          <p:cNvCxnSpPr>
            <a:cxnSpLocks/>
          </p:cNvCxnSpPr>
          <p:nvPr userDrawn="1"/>
        </p:nvCxnSpPr>
        <p:spPr>
          <a:xfrm flipH="1">
            <a:off x="2893480" y="6337215"/>
            <a:ext cx="8460320" cy="6137"/>
          </a:xfrm>
          <a:prstGeom prst="line">
            <a:avLst/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46BB23CD-DC9C-3B37-E776-6AD83F35E8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31" y="5997775"/>
            <a:ext cx="1512849" cy="654759"/>
          </a:xfrm>
          <a:prstGeom prst="rect">
            <a:avLst/>
          </a:prstGeom>
          <a:noFill/>
        </p:spPr>
      </p:pic>
      <p:pic>
        <p:nvPicPr>
          <p:cNvPr id="14" name="Picture 13" descr="Agenzia Spaziale Italiana - Wikipedia">
            <a:extLst>
              <a:ext uri="{FF2B5EF4-FFF2-40B4-BE49-F238E27FC236}">
                <a16:creationId xmlns:a16="http://schemas.microsoft.com/office/drawing/2014/main" id="{1E9E9AA6-A216-9771-8D77-B35DD0EDB7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9" y="5997775"/>
            <a:ext cx="748098" cy="65475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251D04-793F-1A73-8FBD-3A44A71FA6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777777"/>
                </a:solidFill>
                <a:latin typeface="Liberation Sans"/>
              </a:rPr>
              <a:t>7° Meeting Nazionale Collaborazione </a:t>
            </a:r>
            <a:r>
              <a:rPr lang="it-IT" dirty="0" err="1">
                <a:solidFill>
                  <a:srgbClr val="777777"/>
                </a:solidFill>
                <a:latin typeface="Liberation Sans"/>
              </a:rPr>
              <a:t>Euclid</a:t>
            </a:r>
            <a:r>
              <a:rPr lang="it-IT" dirty="0">
                <a:solidFill>
                  <a:srgbClr val="777777"/>
                </a:solidFill>
                <a:latin typeface="Liberation Sans"/>
              </a:rPr>
              <a:t>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44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1;p27">
            <a:extLst>
              <a:ext uri="{FF2B5EF4-FFF2-40B4-BE49-F238E27FC236}">
                <a16:creationId xmlns:a16="http://schemas.microsoft.com/office/drawing/2014/main" id="{32445029-29B5-4F93-E2D0-D764E59F7685}"/>
              </a:ext>
            </a:extLst>
          </p:cNvPr>
          <p:cNvSpPr/>
          <p:nvPr userDrawn="1"/>
        </p:nvSpPr>
        <p:spPr>
          <a:xfrm>
            <a:off x="147900" y="164903"/>
            <a:ext cx="11896200" cy="6667500"/>
          </a:xfrm>
          <a:prstGeom prst="roundRect">
            <a:avLst>
              <a:gd name="adj" fmla="val 3619"/>
            </a:avLst>
          </a:prstGeom>
          <a:solidFill>
            <a:schemeClr val="lt1"/>
          </a:solidFill>
          <a:ln w="38100" cap="flat" cmpd="sng">
            <a:solidFill>
              <a:schemeClr val="bg2">
                <a:lumMod val="50000"/>
                <a:lumOff val="50000"/>
              </a:schemeClr>
            </a:solidFill>
            <a:prstDash val="solid"/>
            <a:bevel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FB18C1-2B2B-07CC-F087-CDFE6AA13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98082-0490-339E-0407-37EE8D2AB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Google Shape;12;p27">
            <a:extLst>
              <a:ext uri="{FF2B5EF4-FFF2-40B4-BE49-F238E27FC236}">
                <a16:creationId xmlns:a16="http://schemas.microsoft.com/office/drawing/2014/main" id="{EC34E5D6-8C23-05A5-5AB5-63DFB7EBF169}"/>
              </a:ext>
            </a:extLst>
          </p:cNvPr>
          <p:cNvSpPr/>
          <p:nvPr userDrawn="1"/>
        </p:nvSpPr>
        <p:spPr>
          <a:xfrm>
            <a:off x="11547032" y="6279937"/>
            <a:ext cx="395363" cy="37129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4D518CBC-C263-4F86-8A9E-C84EE8F3BB02}" type="slidenum">
              <a:rPr lang="en-US" sz="1400" smtClean="0">
                <a:solidFill>
                  <a:schemeClr val="accent1">
                    <a:lumMod val="50000"/>
                  </a:schemeClr>
                </a:solidFill>
              </a:rPr>
              <a:pPr/>
              <a:t>‹#›</a:t>
            </a:fld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10DD974-0D65-22A5-A6A1-0AA708E9F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F4291C2-2331-189B-E25B-304F94FF8000}"/>
              </a:ext>
            </a:extLst>
          </p:cNvPr>
          <p:cNvSpPr txBox="1">
            <a:spLocks/>
          </p:cNvSpPr>
          <p:nvPr userDrawn="1"/>
        </p:nvSpPr>
        <p:spPr>
          <a:xfrm>
            <a:off x="3095171" y="6356349"/>
            <a:ext cx="6429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solidFill>
                  <a:srgbClr val="777777"/>
                </a:solidFill>
                <a:latin typeface="Liberation Sans"/>
              </a:rPr>
              <a:t>7° Meeting Nazionale Collaborazione Euclid Italia – Bologna 30 Giugno – 2 Luglio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1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4900D-8E68-5191-A10B-90E931D5EA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285EAC-9446-590B-47B2-6FB7775CE7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9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9813C-8459-85E5-89FF-622426A82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7EAD3-D85D-E4E3-1281-B59C302B5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9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88A01-1058-95EE-E5B3-F4A017D2E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76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57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0B353-C059-7E7F-3391-682EFB39C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ADC5D-7EA4-93EE-7539-40D6A5470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1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Liberation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Di Giorgio</dc:creator>
  <cp:lastModifiedBy>Anna.DiGiorgio</cp:lastModifiedBy>
  <cp:revision>7</cp:revision>
  <dcterms:created xsi:type="dcterms:W3CDTF">2024-05-22T14:37:19Z</dcterms:created>
  <dcterms:modified xsi:type="dcterms:W3CDTF">2025-06-10T14:43:16Z</dcterms:modified>
</cp:coreProperties>
</file>