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5"/>
  </p:notesMasterIdLst>
  <p:sldIdLst>
    <p:sldId id="332" r:id="rId2"/>
    <p:sldId id="364" r:id="rId3"/>
    <p:sldId id="333" r:id="rId4"/>
    <p:sldId id="350" r:id="rId5"/>
    <p:sldId id="338" r:id="rId6"/>
    <p:sldId id="365" r:id="rId7"/>
    <p:sldId id="327" r:id="rId8"/>
    <p:sldId id="356" r:id="rId9"/>
    <p:sldId id="330" r:id="rId10"/>
    <p:sldId id="357" r:id="rId11"/>
    <p:sldId id="359" r:id="rId12"/>
    <p:sldId id="367" r:id="rId13"/>
    <p:sldId id="3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6C0A"/>
    <a:srgbClr val="EDEDED"/>
    <a:srgbClr val="DBE5F1"/>
    <a:srgbClr val="683532"/>
    <a:srgbClr val="A0524E"/>
    <a:srgbClr val="4472C4"/>
    <a:srgbClr val="CFD5EA"/>
    <a:srgbClr val="E9EBF5"/>
    <a:srgbClr val="2F5597"/>
    <a:srgbClr val="FF5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20EC88-6349-4B3E-A314-15BA1C759C23}" v="30" dt="2025-09-17T07:25:31.3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74" autoAdjust="0"/>
    <p:restoredTop sz="94660"/>
  </p:normalViewPr>
  <p:slideViewPr>
    <p:cSldViewPr snapToGrid="0">
      <p:cViewPr>
        <p:scale>
          <a:sx n="128" d="100"/>
          <a:sy n="128" d="100"/>
        </p:scale>
        <p:origin x="276" y="5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 Harms" userId="640888e3bb68dafb" providerId="LiveId" clId="{897529D5-FCB9-4052-9595-4EDF50BC9126}"/>
    <pc:docChg chg="undo custSel addSld delSld modSld">
      <pc:chgData name="Jan Harms" userId="640888e3bb68dafb" providerId="LiveId" clId="{897529D5-FCB9-4052-9595-4EDF50BC9126}" dt="2025-09-17T07:25:44.807" v="801" actId="1076"/>
      <pc:docMkLst>
        <pc:docMk/>
      </pc:docMkLst>
      <pc:sldChg chg="addSp modSp mod">
        <pc:chgData name="Jan Harms" userId="640888e3bb68dafb" providerId="LiveId" clId="{897529D5-FCB9-4052-9595-4EDF50BC9126}" dt="2025-09-17T06:18:01.356" v="31" actId="1076"/>
        <pc:sldMkLst>
          <pc:docMk/>
          <pc:sldMk cId="2968983537" sldId="330"/>
        </pc:sldMkLst>
        <pc:spChg chg="mod">
          <ac:chgData name="Jan Harms" userId="640888e3bb68dafb" providerId="LiveId" clId="{897529D5-FCB9-4052-9595-4EDF50BC9126}" dt="2025-09-17T06:17:51.244" v="28" actId="1076"/>
          <ac:spMkLst>
            <pc:docMk/>
            <pc:sldMk cId="2968983537" sldId="330"/>
            <ac:spMk id="15" creationId="{E3B24FF7-9168-34EC-3720-3EC4A68E76C0}"/>
          </ac:spMkLst>
        </pc:spChg>
        <pc:spChg chg="mod">
          <ac:chgData name="Jan Harms" userId="640888e3bb68dafb" providerId="LiveId" clId="{897529D5-FCB9-4052-9595-4EDF50BC9126}" dt="2025-09-17T06:18:01.356" v="31" actId="1076"/>
          <ac:spMkLst>
            <pc:docMk/>
            <pc:sldMk cId="2968983537" sldId="330"/>
            <ac:spMk id="16" creationId="{8B47FEBD-E463-ABFB-E818-9F1F25692020}"/>
          </ac:spMkLst>
        </pc:spChg>
        <pc:picChg chg="mod">
          <ac:chgData name="Jan Harms" userId="640888e3bb68dafb" providerId="LiveId" clId="{897529D5-FCB9-4052-9595-4EDF50BC9126}" dt="2025-09-17T06:17:30.390" v="24" actId="1076"/>
          <ac:picMkLst>
            <pc:docMk/>
            <pc:sldMk cId="2968983537" sldId="330"/>
            <ac:picMk id="6" creationId="{E10EA9BB-8293-0956-21F0-5D7B9F4364CD}"/>
          </ac:picMkLst>
        </pc:picChg>
        <pc:picChg chg="mod">
          <ac:chgData name="Jan Harms" userId="640888e3bb68dafb" providerId="LiveId" clId="{897529D5-FCB9-4052-9595-4EDF50BC9126}" dt="2025-09-17T06:17:28.659" v="23" actId="1076"/>
          <ac:picMkLst>
            <pc:docMk/>
            <pc:sldMk cId="2968983537" sldId="330"/>
            <ac:picMk id="7" creationId="{BECE9DDA-06A5-1AA7-F865-836F907BA013}"/>
          </ac:picMkLst>
        </pc:picChg>
        <pc:picChg chg="mod">
          <ac:chgData name="Jan Harms" userId="640888e3bb68dafb" providerId="LiveId" clId="{897529D5-FCB9-4052-9595-4EDF50BC9126}" dt="2025-09-17T06:17:57.370" v="30" actId="1076"/>
          <ac:picMkLst>
            <pc:docMk/>
            <pc:sldMk cId="2968983537" sldId="330"/>
            <ac:picMk id="10" creationId="{6A38C21E-9C1C-7618-6CC1-EE510E854FDD}"/>
          </ac:picMkLst>
        </pc:picChg>
        <pc:picChg chg="add mod modCrop">
          <ac:chgData name="Jan Harms" userId="640888e3bb68dafb" providerId="LiveId" clId="{897529D5-FCB9-4052-9595-4EDF50BC9126}" dt="2025-09-17T06:17:56.067" v="29" actId="1076"/>
          <ac:picMkLst>
            <pc:docMk/>
            <pc:sldMk cId="2968983537" sldId="330"/>
            <ac:picMk id="12" creationId="{59961504-3D5D-F23C-0D32-28F2ABA4CBB9}"/>
          </ac:picMkLst>
        </pc:picChg>
      </pc:sldChg>
      <pc:sldChg chg="addSp modSp mod">
        <pc:chgData name="Jan Harms" userId="640888e3bb68dafb" providerId="LiveId" clId="{897529D5-FCB9-4052-9595-4EDF50BC9126}" dt="2025-09-17T07:25:44.807" v="801" actId="1076"/>
        <pc:sldMkLst>
          <pc:docMk/>
          <pc:sldMk cId="246255889" sldId="332"/>
        </pc:sldMkLst>
        <pc:spChg chg="add mod">
          <ac:chgData name="Jan Harms" userId="640888e3bb68dafb" providerId="LiveId" clId="{897529D5-FCB9-4052-9595-4EDF50BC9126}" dt="2025-09-17T06:39:53.685" v="305" actId="14100"/>
          <ac:spMkLst>
            <pc:docMk/>
            <pc:sldMk cId="246255889" sldId="332"/>
            <ac:spMk id="4" creationId="{FE8CE501-C181-E47B-2757-741C2652C893}"/>
          </ac:spMkLst>
        </pc:spChg>
        <pc:spChg chg="add mod">
          <ac:chgData name="Jan Harms" userId="640888e3bb68dafb" providerId="LiveId" clId="{897529D5-FCB9-4052-9595-4EDF50BC9126}" dt="2025-09-17T07:25:29.208" v="792" actId="14100"/>
          <ac:spMkLst>
            <pc:docMk/>
            <pc:sldMk cId="246255889" sldId="332"/>
            <ac:spMk id="7" creationId="{BE6267D7-585B-6BCD-1F5B-A510E863F1FC}"/>
          </ac:spMkLst>
        </pc:spChg>
        <pc:spChg chg="add mod">
          <ac:chgData name="Jan Harms" userId="640888e3bb68dafb" providerId="LiveId" clId="{897529D5-FCB9-4052-9595-4EDF50BC9126}" dt="2025-09-17T07:25:44.807" v="801" actId="1076"/>
          <ac:spMkLst>
            <pc:docMk/>
            <pc:sldMk cId="246255889" sldId="332"/>
            <ac:spMk id="9" creationId="{60B98AA5-31F0-FF70-1EA9-A3BC46E35A2A}"/>
          </ac:spMkLst>
        </pc:spChg>
        <pc:picChg chg="add mod">
          <ac:chgData name="Jan Harms" userId="640888e3bb68dafb" providerId="LiveId" clId="{897529D5-FCB9-4052-9595-4EDF50BC9126}" dt="2025-09-17T07:25:02.661" v="789" actId="14100"/>
          <ac:picMkLst>
            <pc:docMk/>
            <pc:sldMk cId="246255889" sldId="332"/>
            <ac:picMk id="1026" creationId="{981DE046-8A5C-7122-179B-FCE113A0ABDF}"/>
          </ac:picMkLst>
        </pc:picChg>
        <pc:picChg chg="add mod">
          <ac:chgData name="Jan Harms" userId="640888e3bb68dafb" providerId="LiveId" clId="{897529D5-FCB9-4052-9595-4EDF50BC9126}" dt="2025-09-17T07:24:59.618" v="788" actId="14100"/>
          <ac:picMkLst>
            <pc:docMk/>
            <pc:sldMk cId="246255889" sldId="332"/>
            <ac:picMk id="1028" creationId="{3ADD1AB2-0EF8-0EDB-4B99-0F41871F4143}"/>
          </ac:picMkLst>
        </pc:picChg>
      </pc:sldChg>
      <pc:sldChg chg="modSp del mod">
        <pc:chgData name="Jan Harms" userId="640888e3bb68dafb" providerId="LiveId" clId="{897529D5-FCB9-4052-9595-4EDF50BC9126}" dt="2025-09-17T06:29:08.810" v="115" actId="2696"/>
        <pc:sldMkLst>
          <pc:docMk/>
          <pc:sldMk cId="1473686606" sldId="333"/>
        </pc:sldMkLst>
        <pc:spChg chg="mod">
          <ac:chgData name="Jan Harms" userId="640888e3bb68dafb" providerId="LiveId" clId="{897529D5-FCB9-4052-9595-4EDF50BC9126}" dt="2025-09-17T06:23:13.010" v="84" actId="20577"/>
          <ac:spMkLst>
            <pc:docMk/>
            <pc:sldMk cId="1473686606" sldId="333"/>
            <ac:spMk id="18" creationId="{4949ED01-3C70-EA2C-361F-18B92002B400}"/>
          </ac:spMkLst>
        </pc:spChg>
      </pc:sldChg>
      <pc:sldChg chg="addSp delSp modSp add mod">
        <pc:chgData name="Jan Harms" userId="640888e3bb68dafb" providerId="LiveId" clId="{897529D5-FCB9-4052-9595-4EDF50BC9126}" dt="2025-09-17T06:31:22.159" v="156" actId="1582"/>
        <pc:sldMkLst>
          <pc:docMk/>
          <pc:sldMk cId="2332530724" sldId="333"/>
        </pc:sldMkLst>
        <pc:spChg chg="mod">
          <ac:chgData name="Jan Harms" userId="640888e3bb68dafb" providerId="LiveId" clId="{897529D5-FCB9-4052-9595-4EDF50BC9126}" dt="2025-09-17T06:29:35.755" v="138" actId="20577"/>
          <ac:spMkLst>
            <pc:docMk/>
            <pc:sldMk cId="2332530724" sldId="333"/>
            <ac:spMk id="5" creationId="{08F90E95-3B0B-3858-7F42-AD21B80AD512}"/>
          </ac:spMkLst>
        </pc:spChg>
        <pc:spChg chg="add mod">
          <ac:chgData name="Jan Harms" userId="640888e3bb68dafb" providerId="LiveId" clId="{897529D5-FCB9-4052-9595-4EDF50BC9126}" dt="2025-09-17T06:30:46.697" v="149" actId="1076"/>
          <ac:spMkLst>
            <pc:docMk/>
            <pc:sldMk cId="2332530724" sldId="333"/>
            <ac:spMk id="9" creationId="{40672266-3A96-D418-DD8C-80103AF294C1}"/>
          </ac:spMkLst>
        </pc:spChg>
        <pc:spChg chg="del">
          <ac:chgData name="Jan Harms" userId="640888e3bb68dafb" providerId="LiveId" clId="{897529D5-FCB9-4052-9595-4EDF50BC9126}" dt="2025-09-17T06:29:27.713" v="118" actId="478"/>
          <ac:spMkLst>
            <pc:docMk/>
            <pc:sldMk cId="2332530724" sldId="333"/>
            <ac:spMk id="11" creationId="{3C3AD837-6FE0-84CD-0904-CFA9D4B1244D}"/>
          </ac:spMkLst>
        </pc:spChg>
        <pc:spChg chg="del">
          <ac:chgData name="Jan Harms" userId="640888e3bb68dafb" providerId="LiveId" clId="{897529D5-FCB9-4052-9595-4EDF50BC9126}" dt="2025-09-17T06:29:30.485" v="119" actId="478"/>
          <ac:spMkLst>
            <pc:docMk/>
            <pc:sldMk cId="2332530724" sldId="333"/>
            <ac:spMk id="17" creationId="{F50EB67F-7F25-321B-AF8E-19ABA6A8AC79}"/>
          </ac:spMkLst>
        </pc:spChg>
        <pc:spChg chg="del">
          <ac:chgData name="Jan Harms" userId="640888e3bb68dafb" providerId="LiveId" clId="{897529D5-FCB9-4052-9595-4EDF50BC9126}" dt="2025-09-17T06:29:27.713" v="118" actId="478"/>
          <ac:spMkLst>
            <pc:docMk/>
            <pc:sldMk cId="2332530724" sldId="333"/>
            <ac:spMk id="18" creationId="{4949ED01-3C70-EA2C-361F-18B92002B400}"/>
          </ac:spMkLst>
        </pc:spChg>
        <pc:spChg chg="add del">
          <ac:chgData name="Jan Harms" userId="640888e3bb68dafb" providerId="LiveId" clId="{897529D5-FCB9-4052-9595-4EDF50BC9126}" dt="2025-09-17T06:31:03.139" v="152" actId="478"/>
          <ac:spMkLst>
            <pc:docMk/>
            <pc:sldMk cId="2332530724" sldId="333"/>
            <ac:spMk id="19" creationId="{5536E726-A519-0115-8EF3-65E51D9AA649}"/>
          </ac:spMkLst>
        </pc:spChg>
        <pc:spChg chg="add mod">
          <ac:chgData name="Jan Harms" userId="640888e3bb68dafb" providerId="LiveId" clId="{897529D5-FCB9-4052-9595-4EDF50BC9126}" dt="2025-09-17T06:31:22.159" v="156" actId="1582"/>
          <ac:spMkLst>
            <pc:docMk/>
            <pc:sldMk cId="2332530724" sldId="333"/>
            <ac:spMk id="21" creationId="{5C752C88-A3DA-B1BA-C34D-D01F60BA871C}"/>
          </ac:spMkLst>
        </pc:spChg>
        <pc:picChg chg="del">
          <ac:chgData name="Jan Harms" userId="640888e3bb68dafb" providerId="LiveId" clId="{897529D5-FCB9-4052-9595-4EDF50BC9126}" dt="2025-09-17T06:29:24.339" v="117" actId="478"/>
          <ac:picMkLst>
            <pc:docMk/>
            <pc:sldMk cId="2332530724" sldId="333"/>
            <ac:picMk id="6" creationId="{F1AD3633-9070-4543-4211-CF07BB87ADEF}"/>
          </ac:picMkLst>
        </pc:picChg>
        <pc:picChg chg="add mod">
          <ac:chgData name="Jan Harms" userId="640888e3bb68dafb" providerId="LiveId" clId="{897529D5-FCB9-4052-9595-4EDF50BC9126}" dt="2025-09-17T06:30:37.897" v="144" actId="14100"/>
          <ac:picMkLst>
            <pc:docMk/>
            <pc:sldMk cId="2332530724" sldId="333"/>
            <ac:picMk id="7" creationId="{BA489DA7-BC81-F7B1-E27B-91168FEAC52A}"/>
          </ac:picMkLst>
        </pc:picChg>
        <pc:picChg chg="add mod">
          <ac:chgData name="Jan Harms" userId="640888e3bb68dafb" providerId="LiveId" clId="{897529D5-FCB9-4052-9595-4EDF50BC9126}" dt="2025-09-17T06:30:51.161" v="150" actId="1076"/>
          <ac:picMkLst>
            <pc:docMk/>
            <pc:sldMk cId="2332530724" sldId="333"/>
            <ac:picMk id="10" creationId="{FF0B01FD-E34F-6DE7-A3AB-8F62426CF564}"/>
          </ac:picMkLst>
        </pc:picChg>
      </pc:sldChg>
      <pc:sldChg chg="modSp del mod">
        <pc:chgData name="Jan Harms" userId="640888e3bb68dafb" providerId="LiveId" clId="{897529D5-FCB9-4052-9595-4EDF50BC9126}" dt="2025-09-17T06:26:52.199" v="110" actId="47"/>
        <pc:sldMkLst>
          <pc:docMk/>
          <pc:sldMk cId="2287618175" sldId="334"/>
        </pc:sldMkLst>
        <pc:spChg chg="mod">
          <ac:chgData name="Jan Harms" userId="640888e3bb68dafb" providerId="LiveId" clId="{897529D5-FCB9-4052-9595-4EDF50BC9126}" dt="2025-09-17T06:25:40.222" v="109" actId="20577"/>
          <ac:spMkLst>
            <pc:docMk/>
            <pc:sldMk cId="2287618175" sldId="334"/>
            <ac:spMk id="13" creationId="{8D08E05F-BAF0-171D-2FED-E48BC7910A77}"/>
          </ac:spMkLst>
        </pc:spChg>
      </pc:sldChg>
      <pc:sldChg chg="modSp del mod">
        <pc:chgData name="Jan Harms" userId="640888e3bb68dafb" providerId="LiveId" clId="{897529D5-FCB9-4052-9595-4EDF50BC9126}" dt="2025-09-17T06:14:53.761" v="3" actId="47"/>
        <pc:sldMkLst>
          <pc:docMk/>
          <pc:sldMk cId="1470481575" sldId="337"/>
        </pc:sldMkLst>
        <pc:spChg chg="mod">
          <ac:chgData name="Jan Harms" userId="640888e3bb68dafb" providerId="LiveId" clId="{897529D5-FCB9-4052-9595-4EDF50BC9126}" dt="2025-09-17T06:14:39.710" v="2" actId="20577"/>
          <ac:spMkLst>
            <pc:docMk/>
            <pc:sldMk cId="1470481575" sldId="337"/>
            <ac:spMk id="18" creationId="{80220FDD-006C-3E39-B324-C4E958492D37}"/>
          </ac:spMkLst>
        </pc:spChg>
      </pc:sldChg>
      <pc:sldChg chg="del">
        <pc:chgData name="Jan Harms" userId="640888e3bb68dafb" providerId="LiveId" clId="{897529D5-FCB9-4052-9595-4EDF50BC9126}" dt="2025-09-17T06:21:44.170" v="56" actId="47"/>
        <pc:sldMkLst>
          <pc:docMk/>
          <pc:sldMk cId="2486337543" sldId="339"/>
        </pc:sldMkLst>
      </pc:sldChg>
      <pc:sldChg chg="del">
        <pc:chgData name="Jan Harms" userId="640888e3bb68dafb" providerId="LiveId" clId="{897529D5-FCB9-4052-9595-4EDF50BC9126}" dt="2025-09-17T06:27:26.941" v="114" actId="47"/>
        <pc:sldMkLst>
          <pc:docMk/>
          <pc:sldMk cId="724378946" sldId="343"/>
        </pc:sldMkLst>
      </pc:sldChg>
      <pc:sldChg chg="del">
        <pc:chgData name="Jan Harms" userId="640888e3bb68dafb" providerId="LiveId" clId="{897529D5-FCB9-4052-9595-4EDF50BC9126}" dt="2025-09-17T06:26:54.665" v="111" actId="47"/>
        <pc:sldMkLst>
          <pc:docMk/>
          <pc:sldMk cId="1308938220" sldId="345"/>
        </pc:sldMkLst>
      </pc:sldChg>
      <pc:sldChg chg="del">
        <pc:chgData name="Jan Harms" userId="640888e3bb68dafb" providerId="LiveId" clId="{897529D5-FCB9-4052-9595-4EDF50BC9126}" dt="2025-09-17T06:15:01.083" v="4" actId="47"/>
        <pc:sldMkLst>
          <pc:docMk/>
          <pc:sldMk cId="2613190635" sldId="348"/>
        </pc:sldMkLst>
      </pc:sldChg>
      <pc:sldChg chg="del">
        <pc:chgData name="Jan Harms" userId="640888e3bb68dafb" providerId="LiveId" clId="{897529D5-FCB9-4052-9595-4EDF50BC9126}" dt="2025-09-17T06:21:46.752" v="57" actId="47"/>
        <pc:sldMkLst>
          <pc:docMk/>
          <pc:sldMk cId="2829305324" sldId="349"/>
        </pc:sldMkLst>
      </pc:sldChg>
      <pc:sldChg chg="modSp mod">
        <pc:chgData name="Jan Harms" userId="640888e3bb68dafb" providerId="LiveId" clId="{897529D5-FCB9-4052-9595-4EDF50BC9126}" dt="2025-09-17T06:35:34.902" v="286" actId="20577"/>
        <pc:sldMkLst>
          <pc:docMk/>
          <pc:sldMk cId="2526681811" sldId="350"/>
        </pc:sldMkLst>
        <pc:spChg chg="mod">
          <ac:chgData name="Jan Harms" userId="640888e3bb68dafb" providerId="LiveId" clId="{897529D5-FCB9-4052-9595-4EDF50BC9126}" dt="2025-09-17T06:35:34.902" v="286" actId="20577"/>
          <ac:spMkLst>
            <pc:docMk/>
            <pc:sldMk cId="2526681811" sldId="350"/>
            <ac:spMk id="13" creationId="{8D08E05F-BAF0-171D-2FED-E48BC7910A77}"/>
          </ac:spMkLst>
        </pc:spChg>
      </pc:sldChg>
      <pc:sldChg chg="del">
        <pc:chgData name="Jan Harms" userId="640888e3bb68dafb" providerId="LiveId" clId="{897529D5-FCB9-4052-9595-4EDF50BC9126}" dt="2025-09-17T06:27:16.270" v="112" actId="47"/>
        <pc:sldMkLst>
          <pc:docMk/>
          <pc:sldMk cId="239354816" sldId="351"/>
        </pc:sldMkLst>
      </pc:sldChg>
      <pc:sldChg chg="del">
        <pc:chgData name="Jan Harms" userId="640888e3bb68dafb" providerId="LiveId" clId="{897529D5-FCB9-4052-9595-4EDF50BC9126}" dt="2025-09-17T06:27:18.211" v="113" actId="47"/>
        <pc:sldMkLst>
          <pc:docMk/>
          <pc:sldMk cId="276634611" sldId="352"/>
        </pc:sldMkLst>
      </pc:sldChg>
      <pc:sldChg chg="del">
        <pc:chgData name="Jan Harms" userId="640888e3bb68dafb" providerId="LiveId" clId="{897529D5-FCB9-4052-9595-4EDF50BC9126}" dt="2025-09-17T06:22:12.486" v="58" actId="47"/>
        <pc:sldMkLst>
          <pc:docMk/>
          <pc:sldMk cId="2768412247" sldId="353"/>
        </pc:sldMkLst>
      </pc:sldChg>
      <pc:sldChg chg="del">
        <pc:chgData name="Jan Harms" userId="640888e3bb68dafb" providerId="LiveId" clId="{897529D5-FCB9-4052-9595-4EDF50BC9126}" dt="2025-09-17T06:22:49.413" v="59" actId="47"/>
        <pc:sldMkLst>
          <pc:docMk/>
          <pc:sldMk cId="200755925" sldId="354"/>
        </pc:sldMkLst>
      </pc:sldChg>
      <pc:sldChg chg="del">
        <pc:chgData name="Jan Harms" userId="640888e3bb68dafb" providerId="LiveId" clId="{897529D5-FCB9-4052-9595-4EDF50BC9126}" dt="2025-09-17T06:22:51.545" v="60" actId="47"/>
        <pc:sldMkLst>
          <pc:docMk/>
          <pc:sldMk cId="3297769135" sldId="355"/>
        </pc:sldMkLst>
      </pc:sldChg>
      <pc:sldChg chg="del">
        <pc:chgData name="Jan Harms" userId="640888e3bb68dafb" providerId="LiveId" clId="{897529D5-FCB9-4052-9595-4EDF50BC9126}" dt="2025-09-17T06:22:55.260" v="61" actId="47"/>
        <pc:sldMkLst>
          <pc:docMk/>
          <pc:sldMk cId="935163337" sldId="358"/>
        </pc:sldMkLst>
      </pc:sldChg>
      <pc:sldChg chg="del">
        <pc:chgData name="Jan Harms" userId="640888e3bb68dafb" providerId="LiveId" clId="{897529D5-FCB9-4052-9595-4EDF50BC9126}" dt="2025-09-17T06:15:13.041" v="7" actId="47"/>
        <pc:sldMkLst>
          <pc:docMk/>
          <pc:sldMk cId="3822301835" sldId="360"/>
        </pc:sldMkLst>
      </pc:sldChg>
      <pc:sldChg chg="del">
        <pc:chgData name="Jan Harms" userId="640888e3bb68dafb" providerId="LiveId" clId="{897529D5-FCB9-4052-9595-4EDF50BC9126}" dt="2025-09-17T06:15:05.317" v="5" actId="47"/>
        <pc:sldMkLst>
          <pc:docMk/>
          <pc:sldMk cId="723201978" sldId="362"/>
        </pc:sldMkLst>
      </pc:sldChg>
      <pc:sldChg chg="del">
        <pc:chgData name="Jan Harms" userId="640888e3bb68dafb" providerId="LiveId" clId="{897529D5-FCB9-4052-9595-4EDF50BC9126}" dt="2025-09-17T06:15:07.124" v="6" actId="47"/>
        <pc:sldMkLst>
          <pc:docMk/>
          <pc:sldMk cId="3520223694" sldId="363"/>
        </pc:sldMkLst>
      </pc:sldChg>
      <pc:sldChg chg="modSp mod">
        <pc:chgData name="Jan Harms" userId="640888e3bb68dafb" providerId="LiveId" clId="{897529D5-FCB9-4052-9595-4EDF50BC9126}" dt="2025-09-17T06:31:51.356" v="188" actId="20577"/>
        <pc:sldMkLst>
          <pc:docMk/>
          <pc:sldMk cId="1189216770" sldId="364"/>
        </pc:sldMkLst>
        <pc:spChg chg="mod">
          <ac:chgData name="Jan Harms" userId="640888e3bb68dafb" providerId="LiveId" clId="{897529D5-FCB9-4052-9595-4EDF50BC9126}" dt="2025-09-17T06:31:51.356" v="188" actId="20577"/>
          <ac:spMkLst>
            <pc:docMk/>
            <pc:sldMk cId="1189216770" sldId="364"/>
            <ac:spMk id="6" creationId="{7A515C1E-471A-2F84-1791-328A09F2F512}"/>
          </ac:spMkLst>
        </pc:spChg>
      </pc:sldChg>
      <pc:sldChg chg="addSp modSp new mod">
        <pc:chgData name="Jan Harms" userId="640888e3bb68dafb" providerId="LiveId" clId="{897529D5-FCB9-4052-9595-4EDF50BC9126}" dt="2025-09-17T06:36:10.698" v="302" actId="20577"/>
        <pc:sldMkLst>
          <pc:docMk/>
          <pc:sldMk cId="1690419148" sldId="365"/>
        </pc:sldMkLst>
        <pc:spChg chg="add mod">
          <ac:chgData name="Jan Harms" userId="640888e3bb68dafb" providerId="LiveId" clId="{897529D5-FCB9-4052-9595-4EDF50BC9126}" dt="2025-09-17T06:36:10.698" v="302" actId="20577"/>
          <ac:spMkLst>
            <pc:docMk/>
            <pc:sldMk cId="1690419148" sldId="365"/>
            <ac:spMk id="11" creationId="{004A0ABB-29E5-39E1-0298-F49EB2FD7B71}"/>
          </ac:spMkLst>
        </pc:spChg>
        <pc:picChg chg="add mod">
          <ac:chgData name="Jan Harms" userId="640888e3bb68dafb" providerId="LiveId" clId="{897529D5-FCB9-4052-9595-4EDF50BC9126}" dt="2025-09-17T06:21:20.721" v="55" actId="1076"/>
          <ac:picMkLst>
            <pc:docMk/>
            <pc:sldMk cId="1690419148" sldId="365"/>
            <ac:picMk id="6" creationId="{5630D3A8-537D-23A6-5360-24255278DDCB}"/>
          </ac:picMkLst>
        </pc:picChg>
        <pc:picChg chg="add mod">
          <ac:chgData name="Jan Harms" userId="640888e3bb68dafb" providerId="LiveId" clId="{897529D5-FCB9-4052-9595-4EDF50BC9126}" dt="2025-09-17T06:21:13.138" v="54" actId="14100"/>
          <ac:picMkLst>
            <pc:docMk/>
            <pc:sldMk cId="1690419148" sldId="365"/>
            <ac:picMk id="8" creationId="{CA35FD23-7F7B-4C98-1692-2F321C2E9EC0}"/>
          </ac:picMkLst>
        </pc:picChg>
        <pc:picChg chg="add mod">
          <ac:chgData name="Jan Harms" userId="640888e3bb68dafb" providerId="LiveId" clId="{897529D5-FCB9-4052-9595-4EDF50BC9126}" dt="2025-09-17T06:20:39.314" v="49" actId="1076"/>
          <ac:picMkLst>
            <pc:docMk/>
            <pc:sldMk cId="1690419148" sldId="365"/>
            <ac:picMk id="10" creationId="{36967CE0-4C08-A783-4B7D-4FBA38678434}"/>
          </ac:picMkLst>
        </pc:picChg>
      </pc:sldChg>
      <pc:sldChg chg="addSp delSp modSp new mod">
        <pc:chgData name="Jan Harms" userId="640888e3bb68dafb" providerId="LiveId" clId="{897529D5-FCB9-4052-9595-4EDF50BC9126}" dt="2025-09-17T07:07:35.737" v="432" actId="1076"/>
        <pc:sldMkLst>
          <pc:docMk/>
          <pc:sldMk cId="1862469028" sldId="366"/>
        </pc:sldMkLst>
        <pc:spChg chg="add mod">
          <ac:chgData name="Jan Harms" userId="640888e3bb68dafb" providerId="LiveId" clId="{897529D5-FCB9-4052-9595-4EDF50BC9126}" dt="2025-09-17T06:57:44.413" v="350" actId="20577"/>
          <ac:spMkLst>
            <pc:docMk/>
            <pc:sldMk cId="1862469028" sldId="366"/>
            <ac:spMk id="7" creationId="{643607EB-95B2-F636-E109-E227342FD316}"/>
          </ac:spMkLst>
        </pc:spChg>
        <pc:spChg chg="add mod">
          <ac:chgData name="Jan Harms" userId="640888e3bb68dafb" providerId="LiveId" clId="{897529D5-FCB9-4052-9595-4EDF50BC9126}" dt="2025-09-17T07:04:27.639" v="427" actId="1076"/>
          <ac:spMkLst>
            <pc:docMk/>
            <pc:sldMk cId="1862469028" sldId="366"/>
            <ac:spMk id="8" creationId="{51567CF3-7533-32F4-DACB-4A26593C9761}"/>
          </ac:spMkLst>
        </pc:spChg>
        <pc:spChg chg="add mod">
          <ac:chgData name="Jan Harms" userId="640888e3bb68dafb" providerId="LiveId" clId="{897529D5-FCB9-4052-9595-4EDF50BC9126}" dt="2025-09-17T07:01:58.253" v="422" actId="1076"/>
          <ac:spMkLst>
            <pc:docMk/>
            <pc:sldMk cId="1862469028" sldId="366"/>
            <ac:spMk id="13" creationId="{2DE8F52C-0497-4FC4-E43C-40CC8817B894}"/>
          </ac:spMkLst>
        </pc:spChg>
        <pc:picChg chg="add del mod">
          <ac:chgData name="Jan Harms" userId="640888e3bb68dafb" providerId="LiveId" clId="{897529D5-FCB9-4052-9595-4EDF50BC9126}" dt="2025-09-17T07:03:47.715" v="423" actId="478"/>
          <ac:picMkLst>
            <pc:docMk/>
            <pc:sldMk cId="1862469028" sldId="366"/>
            <ac:picMk id="6" creationId="{7850CA89-2B05-4487-AB7C-EA7E7C72D2AC}"/>
          </ac:picMkLst>
        </pc:picChg>
        <pc:picChg chg="add del mod">
          <ac:chgData name="Jan Harms" userId="640888e3bb68dafb" providerId="LiveId" clId="{897529D5-FCB9-4052-9595-4EDF50BC9126}" dt="2025-09-17T07:01:23.117" v="385" actId="478"/>
          <ac:picMkLst>
            <pc:docMk/>
            <pc:sldMk cId="1862469028" sldId="366"/>
            <ac:picMk id="10" creationId="{A1C29742-0F96-8F36-D76C-C1F258CDE0EA}"/>
          </ac:picMkLst>
        </pc:picChg>
        <pc:picChg chg="add del mod">
          <ac:chgData name="Jan Harms" userId="640888e3bb68dafb" providerId="LiveId" clId="{897529D5-FCB9-4052-9595-4EDF50BC9126}" dt="2025-09-17T07:07:29.106" v="429" actId="478"/>
          <ac:picMkLst>
            <pc:docMk/>
            <pc:sldMk cId="1862469028" sldId="366"/>
            <ac:picMk id="12" creationId="{9169D0D8-F104-A271-5F26-70FA2B889C8F}"/>
          </ac:picMkLst>
        </pc:picChg>
        <pc:picChg chg="add mod">
          <ac:chgData name="Jan Harms" userId="640888e3bb68dafb" providerId="LiveId" clId="{897529D5-FCB9-4052-9595-4EDF50BC9126}" dt="2025-09-17T07:05:22.448" v="428" actId="1076"/>
          <ac:picMkLst>
            <pc:docMk/>
            <pc:sldMk cId="1862469028" sldId="366"/>
            <ac:picMk id="15" creationId="{FE7DF366-3979-0F9C-69A8-2F8F74CAE874}"/>
          </ac:picMkLst>
        </pc:picChg>
        <pc:picChg chg="add mod">
          <ac:chgData name="Jan Harms" userId="640888e3bb68dafb" providerId="LiveId" clId="{897529D5-FCB9-4052-9595-4EDF50BC9126}" dt="2025-09-17T07:07:35.737" v="432" actId="1076"/>
          <ac:picMkLst>
            <pc:docMk/>
            <pc:sldMk cId="1862469028" sldId="366"/>
            <ac:picMk id="17" creationId="{094F4769-F506-8067-5201-B037510D51B3}"/>
          </ac:picMkLst>
        </pc:picChg>
      </pc:sldChg>
      <pc:sldChg chg="addSp delSp modSp new mod">
        <pc:chgData name="Jan Harms" userId="640888e3bb68dafb" providerId="LiveId" clId="{897529D5-FCB9-4052-9595-4EDF50BC9126}" dt="2025-09-17T07:20:49.878" v="778" actId="20577"/>
        <pc:sldMkLst>
          <pc:docMk/>
          <pc:sldMk cId="1495947019" sldId="367"/>
        </pc:sldMkLst>
        <pc:spChg chg="add mod">
          <ac:chgData name="Jan Harms" userId="640888e3bb68dafb" providerId="LiveId" clId="{897529D5-FCB9-4052-9595-4EDF50BC9126}" dt="2025-09-17T07:19:06.607" v="491" actId="14100"/>
          <ac:spMkLst>
            <pc:docMk/>
            <pc:sldMk cId="1495947019" sldId="367"/>
            <ac:spMk id="9" creationId="{2FAC1968-F65A-20B9-CAF2-89048421AE4A}"/>
          </ac:spMkLst>
        </pc:spChg>
        <pc:spChg chg="add mod">
          <ac:chgData name="Jan Harms" userId="640888e3bb68dafb" providerId="LiveId" clId="{897529D5-FCB9-4052-9595-4EDF50BC9126}" dt="2025-09-17T07:20:49.878" v="778" actId="20577"/>
          <ac:spMkLst>
            <pc:docMk/>
            <pc:sldMk cId="1495947019" sldId="367"/>
            <ac:spMk id="10" creationId="{BE04360A-116F-BD07-CB32-9612981EC813}"/>
          </ac:spMkLst>
        </pc:spChg>
        <pc:picChg chg="add del mod">
          <ac:chgData name="Jan Harms" userId="640888e3bb68dafb" providerId="LiveId" clId="{897529D5-FCB9-4052-9595-4EDF50BC9126}" dt="2025-09-17T07:16:54.628" v="439" actId="478"/>
          <ac:picMkLst>
            <pc:docMk/>
            <pc:sldMk cId="1495947019" sldId="367"/>
            <ac:picMk id="6" creationId="{5369B07A-EE35-DF9D-BA33-C40022079495}"/>
          </ac:picMkLst>
        </pc:picChg>
        <pc:picChg chg="add mod">
          <ac:chgData name="Jan Harms" userId="640888e3bb68dafb" providerId="LiveId" clId="{897529D5-FCB9-4052-9595-4EDF50BC9126}" dt="2025-09-17T07:20:14.268" v="661" actId="1076"/>
          <ac:picMkLst>
            <pc:docMk/>
            <pc:sldMk cId="1495947019" sldId="367"/>
            <ac:picMk id="8" creationId="{4F9988D7-FF5B-C28C-9481-96E85E3BA37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BB3A35-D773-4465-9E24-76272ECBEE22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0F357F-5EAA-4304-BE1F-65E533231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18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54058-DA69-4B22-A9B1-AB9D7061BE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339486-DF07-40B8-93D7-9D3A37920D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BBBC14-C5B9-4559-A593-2C061F093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17/09/2025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ADD84C-1D79-499D-801A-8E619F83D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GEMINI @ San Benedetto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EB8BE-E6A5-4314-95D6-5E7F5A5E5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DA5BEDC-7613-4558-A49D-925CF0FF17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7ABC2806-3D4F-BB84-9065-0BCFF80FAE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884904" cy="809897"/>
          </a:xfrm>
          <a:prstGeom prst="rect">
            <a:avLst/>
          </a:prstGeom>
        </p:spPr>
      </p:pic>
      <p:pic>
        <p:nvPicPr>
          <p:cNvPr id="19" name="Picture 18" descr="Logo, company name&#10;&#10;Description automatically generated">
            <a:extLst>
              <a:ext uri="{FF2B5EF4-FFF2-40B4-BE49-F238E27FC236}">
                <a16:creationId xmlns:a16="http://schemas.microsoft.com/office/drawing/2014/main" id="{A6862DF2-CDD1-FE0D-A627-D06F785F24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145" y="0"/>
            <a:ext cx="1411855" cy="90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700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657E3-A748-41F0-9E09-766CC24D3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DCF2A9-9CA9-4BF7-A964-FDA719FF8C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B46DA7-2003-4184-B09C-0D152D16C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17/09/2025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2B638-F152-4E73-9B5E-BBFA82AC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GEMINI @ San Benedetto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3C6CC-7500-496B-A818-483D841A9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82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C569E9-4815-4CC2-92DF-2F8914C092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FA465E-06B6-471B-9529-5BC99DE5FB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951E89-DF37-4681-8132-79D37B41A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17/09/2025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A4AC1-9B6A-4437-9FE6-8EB00053F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GEMINI @ San Benedetto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1AFCA4-DF5D-4E50-97DC-8C2FF9C34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017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2B502-E882-49E2-B53A-91D704DC5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8896C-59F6-478C-9331-145E6CFF5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0A85A-EB1D-4D21-AAF3-1864CB725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17/09/2025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92BEC7-ACE9-4739-9355-6DB8EEE6B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GEMINI @ San Benedetto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9C0591-3736-4476-AC95-B24FBCA5B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DA5BEDC-7613-4558-A49D-925CF0FF17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849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D3867-C9D0-4C82-8776-14D19B94D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45136-D78F-418F-BBA7-CFA7FFA395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579F4-984E-41DC-8648-1DEB44468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17/09/2025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8887E1-1F76-4841-989E-CDDD11CAF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GEMINI @ San Benedetto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EB995A-4752-4322-8A4F-051B27FE6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662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6DD78-8A25-481B-B80C-4EFEEEED3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1F2EE-D805-4271-A8CA-25C01CB828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948573-4490-47CC-B2BC-965218F151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712327-5FB6-49F0-B349-FED6676FD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17/09/2025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1758CB-2146-4316-86C8-04B39429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GEMINI @ San Benedetto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4C4EB-9427-4A2D-8792-763222002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585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6D008-6ADE-443E-BADA-AA22CFB54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2C9395-8AD1-47C9-A8FC-5709612DB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657AB7-6DEF-469D-ABEE-D189AF6F95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B7A734-BA55-4EEA-8896-CF5FC05EA7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8369F1-CB45-4E69-B338-1CE9E4302D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BDA06D-1387-47FB-B439-2DC5346A4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17/09/2025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30D66C-9F2E-4DB4-9E0E-988D1451E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GEMINI @ San Benedetto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F05F24-2678-482B-93F9-FFEDE43F3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672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2F5B5-6D38-4A78-9194-9199DCFC9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5EB822-6562-4B0C-A77F-26C543B7E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17/09/2025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7638DB-26C4-434A-9D4B-8CD0F672E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GEMINI @ San Benedetto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B73EE0-6803-456A-AEEF-14F37AA61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DA5BEDC-7613-4558-A49D-925CF0FF17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656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6BC7E5-1B8D-47BB-B0A7-146565841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17/09/2025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6DDA82-2F03-4A29-9D48-57E5E0EFF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GEMINI @ San Benedetto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43EBAD-5089-4678-A819-20F5C4428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DA5BEDC-7613-4558-A49D-925CF0FF17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594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C940B-C4AB-423B-A5C5-637DFB5AA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2FE18-7E8A-4C97-B662-308135BEB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DB329A-990A-48D3-AE5E-7D27DEBCAE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CD350-D183-4CD8-8C00-A8444753D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17/09/2025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209934-7173-4E25-8977-77D6EDAE7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GEMINI @ San Benedetto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B7E7FE-6523-4766-BBBF-8C0948108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027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E353B-0DEE-483B-B30E-C908D7BD5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602871-56A6-4FE5-9B54-815451FCAE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727BA3-8A5B-4BBB-83ED-BF08F20A59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DBFEE5-97D8-4297-A35B-F24FA99F4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17/09/2025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80809C-5B20-40FB-A4CD-90F24A042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GEMINI @ San Benedetto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C51DCB-DC8D-4ED1-8DDE-02CF4E7B9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15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A0C6A5-47D1-4977-9A4F-4D18120F4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4A5001-4DD4-44B2-B509-1E94424F2B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98179-DDCA-42F3-B9C0-D55BFF69E4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8089" y="648444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17/09/2025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F1486-B5E8-4CA7-9901-459A2C218F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28489" y="648444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GEMINI @ San Benedetto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05CF6-25AB-4218-A45B-7D1E5CF280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00489" y="648444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DA5BEDC-7613-4558-A49D-925CF0FF17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DB905C7-8894-BC25-1C94-EE0F60BA3CE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884904" cy="809897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68DC53D8-2DBD-728C-C2CF-473781ED571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04" y="-2"/>
            <a:ext cx="1256734" cy="809895"/>
          </a:xfrm>
          <a:prstGeom prst="rect">
            <a:avLst/>
          </a:prstGeom>
        </p:spPr>
      </p:pic>
      <p:pic>
        <p:nvPicPr>
          <p:cNvPr id="11" name="Picture 10" descr="A blue and black text&#10;&#10;Description automatically generated">
            <a:extLst>
              <a:ext uri="{FF2B5EF4-FFF2-40B4-BE49-F238E27FC236}">
                <a16:creationId xmlns:a16="http://schemas.microsoft.com/office/drawing/2014/main" id="{4E00385C-5556-621A-B12B-C3876857DFB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658" y="57645"/>
            <a:ext cx="1389890" cy="54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3676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BF4AA8-9CDF-4F22-2239-72FD85EB70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14800" y="77056"/>
            <a:ext cx="8074152" cy="6734709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l">
              <a:lnSpc>
                <a:spcPct val="120000"/>
              </a:lnSpc>
            </a:pPr>
            <a:r>
              <a:rPr lang="en-US" sz="5100" dirty="0"/>
              <a:t>A new underground seismic-isolation facility at LNGS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algn="l"/>
            <a:r>
              <a:rPr lang="en-US" sz="2500" b="1" dirty="0"/>
              <a:t>Coordinating Institutions: GSSI &amp; INFN – LNGS</a:t>
            </a:r>
          </a:p>
          <a:p>
            <a:pPr algn="l"/>
            <a:endParaRPr lang="en-US" sz="2500" b="1" dirty="0"/>
          </a:p>
          <a:p>
            <a:pPr algn="l"/>
            <a:r>
              <a:rPr lang="en-US" sz="2500" b="1" dirty="0"/>
              <a:t>Collaborators &amp; Technical Advisors</a:t>
            </a:r>
          </a:p>
          <a:p>
            <a:pPr algn="l">
              <a:lnSpc>
                <a:spcPct val="120000"/>
              </a:lnSpc>
            </a:pPr>
            <a:r>
              <a:rPr lang="en-US" sz="2200" dirty="0"/>
              <a:t>Tomislav Andric (GSSI), Carlo Bucci (INFN), Ilaria </a:t>
            </a:r>
            <a:r>
              <a:rPr lang="en-US" sz="2200" dirty="0" err="1"/>
              <a:t>Caravella</a:t>
            </a:r>
            <a:r>
              <a:rPr lang="en-US" sz="2200" dirty="0"/>
              <a:t> (GSSI), Daniele Cortis (INFN), Nicola D’Ambrosio (INFN), Massimiliano De Deo (INFN), Marco </a:t>
            </a:r>
            <a:r>
              <a:rPr lang="en-US" sz="2200" dirty="0" err="1"/>
              <a:t>D’Incecco</a:t>
            </a:r>
            <a:r>
              <a:rPr lang="en-US" sz="2200" dirty="0"/>
              <a:t> (INFN), Antonio Di Ludovico (INFN), Oliver Gerberding (University of Hamburg), Jan Harms (</a:t>
            </a:r>
            <a:r>
              <a:rPr lang="en-US" sz="2200" b="1" dirty="0"/>
              <a:t>PI</a:t>
            </a:r>
            <a:r>
              <a:rPr lang="en-US" sz="2200" dirty="0"/>
              <a:t>; GSSI), Jeff Kissel (LIGO Hanford), Alessandro Lalli (INFN), Brian Lantz (Stanford University), Laura Leonzi  (INFN), Carla Macolino (Università di L’Aquila), Rich Mittleman (MIT), Conor Mow-Lowry (VU Amsterdam), Donato Orlandi (INFN), Stefano Pirro (INFN), Marco Ricci (Università di Roma La Sapienza), Jamie Rollins (Caltech), Jim Warner (LIGO Hanford)</a:t>
            </a:r>
          </a:p>
        </p:txBody>
      </p:sp>
      <p:pic>
        <p:nvPicPr>
          <p:cNvPr id="5" name="Picture 4" descr="A blue and black text&#10;&#10;Description automatically generated">
            <a:extLst>
              <a:ext uri="{FF2B5EF4-FFF2-40B4-BE49-F238E27FC236}">
                <a16:creationId xmlns:a16="http://schemas.microsoft.com/office/drawing/2014/main" id="{62FD2BB4-72C3-ACAA-2AA7-1AFF01052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41" y="394511"/>
            <a:ext cx="3809334" cy="14824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8CE501-C181-E47B-2757-741C2652C893}"/>
              </a:ext>
            </a:extLst>
          </p:cNvPr>
          <p:cNvSpPr txBox="1"/>
          <p:nvPr/>
        </p:nvSpPr>
        <p:spPr>
          <a:xfrm>
            <a:off x="80068" y="6411612"/>
            <a:ext cx="34104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https://arxiv.org/abs/2509.04730</a:t>
            </a:r>
          </a:p>
        </p:txBody>
      </p:sp>
      <p:pic>
        <p:nvPicPr>
          <p:cNvPr id="1026" name="Picture 2" descr="Astra - Chi siamo">
            <a:extLst>
              <a:ext uri="{FF2B5EF4-FFF2-40B4-BE49-F238E27FC236}">
                <a16:creationId xmlns:a16="http://schemas.microsoft.com/office/drawing/2014/main" id="{981DE046-8A5C-7122-179B-FCE113A0A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82545"/>
            <a:ext cx="2020757" cy="2020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NDRIC Tomislav">
            <a:extLst>
              <a:ext uri="{FF2B5EF4-FFF2-40B4-BE49-F238E27FC236}">
                <a16:creationId xmlns:a16="http://schemas.microsoft.com/office/drawing/2014/main" id="{3ADD1AB2-0EF8-0EDB-4B99-0F41871F4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643" y="2882547"/>
            <a:ext cx="2020758" cy="202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6267D7-585B-6BCD-1F5B-A510E863F1FC}"/>
              </a:ext>
            </a:extLst>
          </p:cNvPr>
          <p:cNvSpPr txBox="1"/>
          <p:nvPr/>
        </p:nvSpPr>
        <p:spPr>
          <a:xfrm>
            <a:off x="2575477" y="2501984"/>
            <a:ext cx="9926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Tomislav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B98AA5-31F0-FF70-1EA9-A3BC46E35A2A}"/>
              </a:ext>
            </a:extLst>
          </p:cNvPr>
          <p:cNvSpPr txBox="1"/>
          <p:nvPr/>
        </p:nvSpPr>
        <p:spPr>
          <a:xfrm>
            <a:off x="791403" y="2492937"/>
            <a:ext cx="9926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Ilaria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55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5D5274-54B0-47D4-DFF4-BBE47EE0A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17/09/2025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1F6754-144A-B03E-55BF-1FD2A7FF9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GEMINI @ San Benedetto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E48CA-F7F5-3181-E32E-BD215506F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10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8F90E95-3B0B-3858-7F42-AD21B80AD512}"/>
              </a:ext>
            </a:extLst>
          </p:cNvPr>
          <p:cNvSpPr txBox="1">
            <a:spLocks/>
          </p:cNvSpPr>
          <p:nvPr/>
        </p:nvSpPr>
        <p:spPr>
          <a:xfrm>
            <a:off x="1998733" y="59284"/>
            <a:ext cx="7227236" cy="661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Voice-coil Actuators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2F3BA8-32D1-6B9D-36FA-E7580771F1D5}"/>
              </a:ext>
            </a:extLst>
          </p:cNvPr>
          <p:cNvSpPr txBox="1"/>
          <p:nvPr/>
        </p:nvSpPr>
        <p:spPr>
          <a:xfrm>
            <a:off x="514125" y="2337220"/>
            <a:ext cx="526303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Total Stroke			12.7 mm</a:t>
            </a:r>
          </a:p>
          <a:p>
            <a:r>
              <a:rPr lang="en-US" sz="2400" dirty="0"/>
              <a:t>Continuous Stall Force	43.15 N</a:t>
            </a:r>
          </a:p>
          <a:p>
            <a:r>
              <a:rPr lang="en-US" sz="2400" dirty="0"/>
              <a:t>Peak Force			142.34 N</a:t>
            </a:r>
          </a:p>
          <a:p>
            <a:r>
              <a:rPr lang="en-US" sz="2400" dirty="0"/>
              <a:t>Actuator Constant		9.03 N/√W</a:t>
            </a:r>
          </a:p>
          <a:p>
            <a:endParaRPr lang="en-US" sz="2400" dirty="0"/>
          </a:p>
          <a:p>
            <a:r>
              <a:rPr lang="en-US" sz="2400" dirty="0"/>
              <a:t>Modification: low outgassing for vacuum compatibility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64FE66-5018-B20B-B8FB-F3F059231EA7}"/>
              </a:ext>
            </a:extLst>
          </p:cNvPr>
          <p:cNvSpPr txBox="1"/>
          <p:nvPr/>
        </p:nvSpPr>
        <p:spPr>
          <a:xfrm>
            <a:off x="972051" y="1178444"/>
            <a:ext cx="4445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Sensata - BEI </a:t>
            </a:r>
            <a:r>
              <a:rPr lang="it-IT" sz="2400" dirty="0" err="1"/>
              <a:t>Kimco</a:t>
            </a:r>
            <a:r>
              <a:rPr lang="it-IT" sz="2400" dirty="0"/>
              <a:t> </a:t>
            </a:r>
            <a:r>
              <a:rPr lang="en-US" sz="2400" dirty="0"/>
              <a:t>LA18-32-000A</a:t>
            </a:r>
          </a:p>
        </p:txBody>
      </p:sp>
      <p:pic>
        <p:nvPicPr>
          <p:cNvPr id="7" name="Picture 6" descr="A diagram of a machine&#10;&#10;AI-generated content may be incorrect.">
            <a:extLst>
              <a:ext uri="{FF2B5EF4-FFF2-40B4-BE49-F238E27FC236}">
                <a16:creationId xmlns:a16="http://schemas.microsoft.com/office/drawing/2014/main" id="{6BA544A5-85C6-68A9-D030-EE6B518E1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889" y="1074480"/>
            <a:ext cx="5996106" cy="520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19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B1EC7B3-9D9A-3572-7F72-D0C431400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93" y="878422"/>
            <a:ext cx="6849854" cy="568162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5D5274-54B0-47D4-DFF4-BBE47EE0A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17/09/2025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1F6754-144A-B03E-55BF-1FD2A7FF9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GEMINI @ San Benedetto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E48CA-F7F5-3181-E32E-BD215506F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11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8F90E95-3B0B-3858-7F42-AD21B80AD512}"/>
              </a:ext>
            </a:extLst>
          </p:cNvPr>
          <p:cNvSpPr txBox="1">
            <a:spLocks/>
          </p:cNvSpPr>
          <p:nvPr/>
        </p:nvSpPr>
        <p:spPr>
          <a:xfrm>
            <a:off x="1998733" y="59284"/>
            <a:ext cx="7227236" cy="661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Cryo-box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3B8711-D0FB-EED5-86E5-93BF96874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8820" y="4036410"/>
            <a:ext cx="5565169" cy="2523640"/>
          </a:xfrm>
          <a:prstGeom prst="rect">
            <a:avLst/>
          </a:prstGeom>
        </p:spPr>
      </p:pic>
      <p:pic>
        <p:nvPicPr>
          <p:cNvPr id="23" name="Picture 22" descr="A close-up of a machine&#10;&#10;Description automatically generated">
            <a:extLst>
              <a:ext uri="{FF2B5EF4-FFF2-40B4-BE49-F238E27FC236}">
                <a16:creationId xmlns:a16="http://schemas.microsoft.com/office/drawing/2014/main" id="{21353754-D6C7-2CCA-7ADE-CDC1F75934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278" y="664478"/>
            <a:ext cx="2687205" cy="431422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870B820-A4B1-C6B9-6F8D-177E53E512A6}"/>
              </a:ext>
            </a:extLst>
          </p:cNvPr>
          <p:cNvSpPr txBox="1"/>
          <p:nvPr/>
        </p:nvSpPr>
        <p:spPr>
          <a:xfrm>
            <a:off x="8409398" y="2363056"/>
            <a:ext cx="36370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Emulate 40k environment for lunar PSR payloads</a:t>
            </a:r>
            <a:endParaRPr lang="en-US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97D8F9-D92E-DA74-E64B-81C1D5801571}"/>
              </a:ext>
            </a:extLst>
          </p:cNvPr>
          <p:cNvSpPr txBox="1"/>
          <p:nvPr/>
        </p:nvSpPr>
        <p:spPr>
          <a:xfrm>
            <a:off x="9169686" y="4642206"/>
            <a:ext cx="28767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Thermal link will not be as shown in this simulation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42467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A97571-37D0-79CD-5829-7DAA154A0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17/09/2025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E91DE3-3CAC-34A5-C820-790C4EEFF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GEMINI @ San Benedetto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28E0FB-65DE-839B-7A7D-1C2E31ECA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8" name="Picture 7" descr="A diagram of a mathematical equation&#10;&#10;AI-generated content may be incorrect.">
            <a:extLst>
              <a:ext uri="{FF2B5EF4-FFF2-40B4-BE49-F238E27FC236}">
                <a16:creationId xmlns:a16="http://schemas.microsoft.com/office/drawing/2014/main" id="{4F9988D7-FF5B-C28C-9481-96E85E3BA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69" y="2691279"/>
            <a:ext cx="5787764" cy="226063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FAC1968-F65A-20B9-CAF2-89048421AE4A}"/>
              </a:ext>
            </a:extLst>
          </p:cNvPr>
          <p:cNvSpPr txBox="1">
            <a:spLocks/>
          </p:cNvSpPr>
          <p:nvPr/>
        </p:nvSpPr>
        <p:spPr>
          <a:xfrm>
            <a:off x="1998732" y="59284"/>
            <a:ext cx="8656015" cy="661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Tilt-to-</a:t>
            </a:r>
            <a:r>
              <a:rPr lang="it-IT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horizontal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it-IT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Coupling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04360A-116F-BD07-CB32-9612981EC813}"/>
              </a:ext>
            </a:extLst>
          </p:cNvPr>
          <p:cNvSpPr txBox="1"/>
          <p:nvPr/>
        </p:nvSpPr>
        <p:spPr>
          <a:xfrm>
            <a:off x="7266398" y="1413869"/>
            <a:ext cx="461086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Platform tilt – </a:t>
            </a:r>
            <a:r>
              <a:rPr lang="it-IT" sz="2800" dirty="0" err="1"/>
              <a:t>either</a:t>
            </a:r>
            <a:r>
              <a:rPr lang="it-IT" sz="2800" dirty="0"/>
              <a:t> </a:t>
            </a:r>
            <a:r>
              <a:rPr lang="it-IT" sz="2800" dirty="0" err="1"/>
              <a:t>produced</a:t>
            </a:r>
            <a:r>
              <a:rPr lang="it-IT" sz="2800" dirty="0"/>
              <a:t> by the </a:t>
            </a:r>
            <a:r>
              <a:rPr lang="it-IT" sz="2800" dirty="0" err="1"/>
              <a:t>seismic</a:t>
            </a:r>
            <a:r>
              <a:rPr lang="it-IT" sz="2800" dirty="0"/>
              <a:t> input or by the </a:t>
            </a:r>
            <a:r>
              <a:rPr lang="it-IT" sz="2800" dirty="0" err="1"/>
              <a:t>platform</a:t>
            </a:r>
            <a:r>
              <a:rPr lang="it-IT" sz="2800" dirty="0"/>
              <a:t> control </a:t>
            </a:r>
            <a:r>
              <a:rPr lang="it-IT" sz="2800" dirty="0" err="1"/>
              <a:t>creates</a:t>
            </a:r>
            <a:r>
              <a:rPr lang="it-IT" sz="2800" dirty="0"/>
              <a:t> a «fake» </a:t>
            </a:r>
            <a:r>
              <a:rPr lang="it-IT" sz="2800" dirty="0" err="1"/>
              <a:t>horizontal</a:t>
            </a:r>
            <a:r>
              <a:rPr lang="it-IT" sz="2800" dirty="0"/>
              <a:t> </a:t>
            </a:r>
            <a:r>
              <a:rPr lang="it-IT" sz="2800" dirty="0" err="1"/>
              <a:t>signal</a:t>
            </a:r>
            <a:r>
              <a:rPr lang="it-IT" sz="2800" dirty="0"/>
              <a:t> in the </a:t>
            </a:r>
            <a:r>
              <a:rPr lang="it-IT" sz="2800" dirty="0" err="1"/>
              <a:t>inertial</a:t>
            </a:r>
            <a:r>
              <a:rPr lang="it-IT" sz="2800" dirty="0"/>
              <a:t> </a:t>
            </a:r>
            <a:r>
              <a:rPr lang="it-IT" sz="2800" dirty="0" err="1"/>
              <a:t>sensor</a:t>
            </a:r>
            <a:r>
              <a:rPr lang="it-IT" sz="2800" dirty="0"/>
              <a:t>.</a:t>
            </a:r>
          </a:p>
          <a:p>
            <a:endParaRPr lang="it-IT" sz="2800" dirty="0"/>
          </a:p>
          <a:p>
            <a:r>
              <a:rPr lang="it-IT" sz="2800" dirty="0"/>
              <a:t>For </a:t>
            </a:r>
            <a:r>
              <a:rPr lang="it-IT" sz="2800" dirty="0" err="1"/>
              <a:t>seismic</a:t>
            </a:r>
            <a:r>
              <a:rPr lang="it-IT" sz="2800" dirty="0"/>
              <a:t> </a:t>
            </a:r>
            <a:r>
              <a:rPr lang="it-IT" sz="2800" dirty="0" err="1"/>
              <a:t>isolation</a:t>
            </a:r>
            <a:r>
              <a:rPr lang="it-IT" sz="2800" dirty="0"/>
              <a:t>, </a:t>
            </a:r>
            <a:r>
              <a:rPr lang="it-IT" sz="2800" dirty="0" err="1"/>
              <a:t>you</a:t>
            </a:r>
            <a:r>
              <a:rPr lang="it-IT" sz="2800" dirty="0"/>
              <a:t> </a:t>
            </a:r>
            <a:r>
              <a:rPr lang="it-IT" sz="2800" dirty="0" err="1"/>
              <a:t>need</a:t>
            </a:r>
            <a:r>
              <a:rPr lang="it-IT" sz="2800" dirty="0"/>
              <a:t> a </a:t>
            </a:r>
            <a:r>
              <a:rPr lang="it-IT" sz="2800" dirty="0" err="1"/>
              <a:t>tiltmeter</a:t>
            </a:r>
            <a:r>
              <a:rPr lang="it-IT" sz="2800" dirty="0"/>
              <a:t> to </a:t>
            </a:r>
            <a:r>
              <a:rPr lang="it-IT" sz="2800" dirty="0" err="1"/>
              <a:t>disentangle</a:t>
            </a:r>
            <a:r>
              <a:rPr lang="it-IT" sz="2800" dirty="0"/>
              <a:t> the tilt </a:t>
            </a:r>
            <a:r>
              <a:rPr lang="it-IT" sz="2800" dirty="0" err="1"/>
              <a:t>contribution</a:t>
            </a:r>
            <a:r>
              <a:rPr lang="it-IT" sz="2800" dirty="0"/>
              <a:t> from the </a:t>
            </a:r>
            <a:r>
              <a:rPr lang="it-IT" sz="2800" dirty="0" err="1"/>
              <a:t>true</a:t>
            </a:r>
            <a:r>
              <a:rPr lang="it-IT" sz="2800" dirty="0"/>
              <a:t> </a:t>
            </a:r>
            <a:r>
              <a:rPr lang="it-IT" sz="2800" dirty="0" err="1"/>
              <a:t>horizontal</a:t>
            </a:r>
            <a:r>
              <a:rPr lang="it-IT" sz="2800" dirty="0"/>
              <a:t> </a:t>
            </a:r>
            <a:r>
              <a:rPr lang="it-IT" sz="2800" dirty="0" err="1"/>
              <a:t>motion</a:t>
            </a:r>
            <a:r>
              <a:rPr lang="it-IT" sz="2800" dirty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95947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45BADA-81C5-D1D4-FD8E-CF55587BA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17/09/2025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E22D1E-D752-138A-F54E-84EC7D189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GEMINI @ San Benedetto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DF06CF-FB95-12BD-42FA-581DEB613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43607EB-95B2-F636-E109-E227342FD316}"/>
              </a:ext>
            </a:extLst>
          </p:cNvPr>
          <p:cNvSpPr txBox="1">
            <a:spLocks/>
          </p:cNvSpPr>
          <p:nvPr/>
        </p:nvSpPr>
        <p:spPr>
          <a:xfrm>
            <a:off x="1998733" y="59284"/>
            <a:ext cx="7227236" cy="661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Performance Models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567CF3-7533-32F4-DACB-4A26593C9761}"/>
              </a:ext>
            </a:extLst>
          </p:cNvPr>
          <p:cNvSpPr txBox="1"/>
          <p:nvPr/>
        </p:nvSpPr>
        <p:spPr>
          <a:xfrm>
            <a:off x="1279704" y="1238981"/>
            <a:ext cx="3296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“Seismic-isolation mode”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E8F52C-0497-4FC4-E43C-40CC8817B894}"/>
              </a:ext>
            </a:extLst>
          </p:cNvPr>
          <p:cNvSpPr txBox="1"/>
          <p:nvPr/>
        </p:nvSpPr>
        <p:spPr>
          <a:xfrm>
            <a:off x="7044185" y="1524656"/>
            <a:ext cx="4363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“Error-signal minimization mode”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E7DF366-3979-0F9C-69A8-2F8F74CAE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65" y="1755488"/>
            <a:ext cx="4936792" cy="41576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4F4769-F506-8067-5201-B037510D5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399" y="2006874"/>
            <a:ext cx="6576235" cy="390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469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5D5274-54B0-47D4-DFF4-BBE47EE0A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17/09/2025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1F6754-144A-B03E-55BF-1FD2A7FF9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GEMINI @ San Benedetto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E48CA-F7F5-3181-E32E-BD215506F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2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8F90E95-3B0B-3858-7F42-AD21B80AD512}"/>
              </a:ext>
            </a:extLst>
          </p:cNvPr>
          <p:cNvSpPr txBox="1">
            <a:spLocks/>
          </p:cNvSpPr>
          <p:nvPr/>
        </p:nvSpPr>
        <p:spPr>
          <a:xfrm>
            <a:off x="1050054" y="64962"/>
            <a:ext cx="9485644" cy="830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A515C1E-471A-2F84-1791-328A09F2F512}"/>
              </a:ext>
            </a:extLst>
          </p:cNvPr>
          <p:cNvSpPr txBox="1">
            <a:spLocks/>
          </p:cNvSpPr>
          <p:nvPr/>
        </p:nvSpPr>
        <p:spPr>
          <a:xfrm>
            <a:off x="2173574" y="52570"/>
            <a:ext cx="8407340" cy="661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GEMINI – A Moon Emulator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511390D9-F607-0929-64E7-FC79867FFE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72" y="998032"/>
            <a:ext cx="8229617" cy="54864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3ACCB6-729B-580A-3E94-873BEA36C5EA}"/>
              </a:ext>
            </a:extLst>
          </p:cNvPr>
          <p:cNvSpPr txBox="1"/>
          <p:nvPr/>
        </p:nvSpPr>
        <p:spPr>
          <a:xfrm>
            <a:off x="8590844" y="3002573"/>
            <a:ext cx="31009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Targeted GEMINI platform residual motion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D5574BC-6242-A175-3133-28CA9EA329D0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8043289" y="5029794"/>
            <a:ext cx="547555" cy="23985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B9460A1-B6BB-6F23-2127-3436810ECA4C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7875270" y="3695071"/>
            <a:ext cx="715574" cy="11992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C346F89-E6EA-4E59-8FB7-699AAE11282C}"/>
              </a:ext>
            </a:extLst>
          </p:cNvPr>
          <p:cNvSpPr txBox="1"/>
          <p:nvPr/>
        </p:nvSpPr>
        <p:spPr>
          <a:xfrm>
            <a:off x="8590844" y="4552740"/>
            <a:ext cx="33302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LGWA sensor performance target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303316-2745-6CF6-DD86-B147368AD3AA}"/>
              </a:ext>
            </a:extLst>
          </p:cNvPr>
          <p:cNvSpPr txBox="1"/>
          <p:nvPr/>
        </p:nvSpPr>
        <p:spPr>
          <a:xfrm>
            <a:off x="8455408" y="1021520"/>
            <a:ext cx="36011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Test high-performance, cryo-temperature lunar seismometers for LGWA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45543ED-1128-D2A9-3635-D0ACBC198D41}"/>
              </a:ext>
            </a:extLst>
          </p:cNvPr>
          <p:cNvCxnSpPr/>
          <p:nvPr/>
        </p:nvCxnSpPr>
        <p:spPr>
          <a:xfrm>
            <a:off x="6846570" y="3543300"/>
            <a:ext cx="0" cy="172634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765AC44-26D8-AB1E-8E1F-E7A800B62145}"/>
              </a:ext>
            </a:extLst>
          </p:cNvPr>
          <p:cNvSpPr txBox="1"/>
          <p:nvPr/>
        </p:nvSpPr>
        <p:spPr>
          <a:xfrm>
            <a:off x="3231785" y="2533943"/>
            <a:ext cx="35696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800" dirty="0"/>
              <a:t>Common-mode subtraction / Wiener filtering</a:t>
            </a:r>
          </a:p>
        </p:txBody>
      </p:sp>
    </p:spTree>
    <p:extLst>
      <p:ext uri="{BB962C8B-B14F-4D97-AF65-F5344CB8AC3E}">
        <p14:creationId xmlns:p14="http://schemas.microsoft.com/office/powerpoint/2010/main" val="1189216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5D5274-54B0-47D4-DFF4-BBE47EE0A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17/09/2025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1F6754-144A-B03E-55BF-1FD2A7FF9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GEMINI @ San Benedetto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E48CA-F7F5-3181-E32E-BD215506F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3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8F90E95-3B0B-3858-7F42-AD21B80AD512}"/>
              </a:ext>
            </a:extLst>
          </p:cNvPr>
          <p:cNvSpPr txBox="1">
            <a:spLocks/>
          </p:cNvSpPr>
          <p:nvPr/>
        </p:nvSpPr>
        <p:spPr>
          <a:xfrm>
            <a:off x="2160361" y="29722"/>
            <a:ext cx="8541289" cy="661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Location of GEMINI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221108-780E-B3A7-1216-1EB75C7780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372" y="881883"/>
            <a:ext cx="8788628" cy="5550712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8D4EC5DA-5EB2-B565-513D-1C6C3AD65F2A}"/>
              </a:ext>
            </a:extLst>
          </p:cNvPr>
          <p:cNvSpPr/>
          <p:nvPr/>
        </p:nvSpPr>
        <p:spPr>
          <a:xfrm>
            <a:off x="6992405" y="1598151"/>
            <a:ext cx="141249" cy="14124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7AE0E7D-1E9D-87BC-445A-EFEFED07D54C}"/>
              </a:ext>
            </a:extLst>
          </p:cNvPr>
          <p:cNvSpPr/>
          <p:nvPr/>
        </p:nvSpPr>
        <p:spPr>
          <a:xfrm>
            <a:off x="6624415" y="2382454"/>
            <a:ext cx="141249" cy="14124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D141B72-794F-5733-DE98-A9C4270B1151}"/>
              </a:ext>
            </a:extLst>
          </p:cNvPr>
          <p:cNvSpPr/>
          <p:nvPr/>
        </p:nvSpPr>
        <p:spPr>
          <a:xfrm>
            <a:off x="7375263" y="2177977"/>
            <a:ext cx="141249" cy="14124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345CDB6-F73D-2190-9BBC-124023BF5839}"/>
              </a:ext>
            </a:extLst>
          </p:cNvPr>
          <p:cNvSpPr/>
          <p:nvPr/>
        </p:nvSpPr>
        <p:spPr>
          <a:xfrm>
            <a:off x="8147869" y="1917819"/>
            <a:ext cx="141249" cy="14124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24C1A5A-FA6A-C963-B162-618B455034BB}"/>
              </a:ext>
            </a:extLst>
          </p:cNvPr>
          <p:cNvSpPr/>
          <p:nvPr/>
        </p:nvSpPr>
        <p:spPr>
          <a:xfrm>
            <a:off x="6185800" y="3229947"/>
            <a:ext cx="141249" cy="14124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9BAB59-8310-7A81-4BD0-E557301FA605}"/>
              </a:ext>
            </a:extLst>
          </p:cNvPr>
          <p:cNvSpPr txBox="1"/>
          <p:nvPr/>
        </p:nvSpPr>
        <p:spPr>
          <a:xfrm>
            <a:off x="3726076" y="3333286"/>
            <a:ext cx="1068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</a:rPr>
              <a:t>GIGS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Google Shape;373;p52">
            <a:extLst>
              <a:ext uri="{FF2B5EF4-FFF2-40B4-BE49-F238E27FC236}">
                <a16:creationId xmlns:a16="http://schemas.microsoft.com/office/drawing/2014/main" id="{BA489DA7-BC81-F7B1-E27B-91168FEAC52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754" y="2059068"/>
            <a:ext cx="3139322" cy="33205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672266-3A96-D418-DD8C-80103AF294C1}"/>
              </a:ext>
            </a:extLst>
          </p:cNvPr>
          <p:cNvSpPr txBox="1"/>
          <p:nvPr/>
        </p:nvSpPr>
        <p:spPr>
          <a:xfrm>
            <a:off x="632069" y="1255790"/>
            <a:ext cx="2989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ptos" panose="020B0004020202020204" pitchFamily="34" charset="0"/>
                <a:cs typeface="Adobe Thai" panose="02040503050201020203" pitchFamily="18" charset="-34"/>
              </a:rPr>
              <a:t>GEMINI site is 1.4km underground</a:t>
            </a:r>
          </a:p>
        </p:txBody>
      </p:sp>
      <p:pic>
        <p:nvPicPr>
          <p:cNvPr id="10" name="Google Shape;375;p52">
            <a:extLst>
              <a:ext uri="{FF2B5EF4-FFF2-40B4-BE49-F238E27FC236}">
                <a16:creationId xmlns:a16="http://schemas.microsoft.com/office/drawing/2014/main" id="{FF0B01FD-E34F-6DE7-A3AB-8F62426CF56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5926" y="2046886"/>
            <a:ext cx="1590489" cy="67113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5C752C88-A3DA-B1BA-C34D-D01F60BA871C}"/>
              </a:ext>
            </a:extLst>
          </p:cNvPr>
          <p:cNvSpPr/>
          <p:nvPr/>
        </p:nvSpPr>
        <p:spPr>
          <a:xfrm>
            <a:off x="6327049" y="2102656"/>
            <a:ext cx="705012" cy="705012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530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5D5274-54B0-47D4-DFF4-BBE47EE0A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17/09/2025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1F6754-144A-B03E-55BF-1FD2A7FF9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GEMINI @ San Benedetto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E48CA-F7F5-3181-E32E-BD215506F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4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8F90E95-3B0B-3858-7F42-AD21B80AD512}"/>
              </a:ext>
            </a:extLst>
          </p:cNvPr>
          <p:cNvSpPr txBox="1">
            <a:spLocks/>
          </p:cNvSpPr>
          <p:nvPr/>
        </p:nvSpPr>
        <p:spPr>
          <a:xfrm>
            <a:off x="1050054" y="64962"/>
            <a:ext cx="9485644" cy="830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Underground Laboratory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08E05F-BAF0-171D-2FED-E48BC7910A77}"/>
              </a:ext>
            </a:extLst>
          </p:cNvPr>
          <p:cNvSpPr txBox="1"/>
          <p:nvPr/>
        </p:nvSpPr>
        <p:spPr>
          <a:xfrm>
            <a:off x="7103857" y="2043400"/>
            <a:ext cx="460898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/>
              <a:t>Water management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/>
              <a:t>Floor treatment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/>
              <a:t>Laminar-flow </a:t>
            </a:r>
            <a:r>
              <a:rPr lang="it-IT" sz="2800" dirty="0" err="1"/>
              <a:t>enclosure</a:t>
            </a:r>
            <a:endParaRPr lang="it-IT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/>
              <a:t>Lifting device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/>
              <a:t>Access to </a:t>
            </a:r>
            <a:r>
              <a:rPr lang="it-IT" sz="2800" dirty="0" err="1"/>
              <a:t>cooling</a:t>
            </a:r>
            <a:r>
              <a:rPr lang="it-IT" sz="2800" dirty="0"/>
              <a:t> water, </a:t>
            </a:r>
            <a:r>
              <a:rPr lang="it-IT" sz="2800" dirty="0" err="1"/>
              <a:t>pressured</a:t>
            </a:r>
            <a:r>
              <a:rPr lang="it-IT" sz="2800" dirty="0"/>
              <a:t> air, </a:t>
            </a:r>
            <a:r>
              <a:rPr lang="it-IT" sz="2800" dirty="0" err="1"/>
              <a:t>electricity</a:t>
            </a:r>
            <a:r>
              <a:rPr lang="it-IT" sz="2800" dirty="0"/>
              <a:t>, network/timing </a:t>
            </a:r>
            <a:r>
              <a:rPr lang="it-IT" sz="2800" dirty="0" err="1"/>
              <a:t>signal</a:t>
            </a:r>
            <a:endParaRPr lang="it-IT" sz="2800" dirty="0"/>
          </a:p>
        </p:txBody>
      </p:sp>
      <p:pic>
        <p:nvPicPr>
          <p:cNvPr id="8" name="Picture 7" descr="A tunnel with pipes and a cart&#10;&#10;Description automatically generated with medium confidence">
            <a:extLst>
              <a:ext uri="{FF2B5EF4-FFF2-40B4-BE49-F238E27FC236}">
                <a16:creationId xmlns:a16="http://schemas.microsoft.com/office/drawing/2014/main" id="{0529BFAF-8331-9607-3ED3-1BA6044CE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643" y="1017158"/>
            <a:ext cx="4966175" cy="2795957"/>
          </a:xfrm>
          <a:prstGeom prst="rect">
            <a:avLst/>
          </a:prstGeom>
        </p:spPr>
      </p:pic>
      <p:pic>
        <p:nvPicPr>
          <p:cNvPr id="7" name="Picture 6" descr="A machine with pipes and a conveyor belt&#10;&#10;AI-generated content may be incorrect.">
            <a:extLst>
              <a:ext uri="{FF2B5EF4-FFF2-40B4-BE49-F238E27FC236}">
                <a16:creationId xmlns:a16="http://schemas.microsoft.com/office/drawing/2014/main" id="{F6A18D76-3563-2293-2934-F6E0850DF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52" y="3937743"/>
            <a:ext cx="5295262" cy="258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681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5D5274-54B0-47D4-DFF4-BBE47EE0A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17/09/2025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1F6754-144A-B03E-55BF-1FD2A7FF9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GEMINI @ San Benedetto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E48CA-F7F5-3181-E32E-BD215506F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5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8F90E95-3B0B-3858-7F42-AD21B80AD512}"/>
              </a:ext>
            </a:extLst>
          </p:cNvPr>
          <p:cNvSpPr txBox="1">
            <a:spLocks/>
          </p:cNvSpPr>
          <p:nvPr/>
        </p:nvSpPr>
        <p:spPr>
          <a:xfrm>
            <a:off x="1595488" y="64963"/>
            <a:ext cx="7227236" cy="661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37602FD-CED9-F77D-77E9-65BAE1C5F930}"/>
              </a:ext>
            </a:extLst>
          </p:cNvPr>
          <p:cNvSpPr txBox="1">
            <a:spLocks/>
          </p:cNvSpPr>
          <p:nvPr/>
        </p:nvSpPr>
        <p:spPr>
          <a:xfrm>
            <a:off x="1595487" y="64963"/>
            <a:ext cx="8541289" cy="661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Vacuum System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E98858-4A72-3B35-F656-959AA1FE7636}"/>
              </a:ext>
            </a:extLst>
          </p:cNvPr>
          <p:cNvSpPr txBox="1"/>
          <p:nvPr/>
        </p:nvSpPr>
        <p:spPr>
          <a:xfrm>
            <a:off x="635619" y="1056390"/>
            <a:ext cx="109207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Two chambers connected by vacuum pipe.</a:t>
            </a:r>
          </a:p>
          <a:p>
            <a:r>
              <a:rPr lang="it-IT" sz="2800" dirty="0"/>
              <a:t>Tunnel entrance dimensions put strong limitations on chamber geometry.</a:t>
            </a:r>
          </a:p>
        </p:txBody>
      </p:sp>
      <p:pic>
        <p:nvPicPr>
          <p:cNvPr id="17" name="Picture 16" descr="A machine with pipes and valves&#10;&#10;Description automatically generated">
            <a:extLst>
              <a:ext uri="{FF2B5EF4-FFF2-40B4-BE49-F238E27FC236}">
                <a16:creationId xmlns:a16="http://schemas.microsoft.com/office/drawing/2014/main" id="{86A4D41C-9839-89D2-3D81-D235941DA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55" y="1980992"/>
            <a:ext cx="11143785" cy="45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986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0BC984-C2AE-734D-FDFE-43D18BBA7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17/09/2025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027218-8B5E-24E2-0342-E272ABC97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GEMINI @ San Benedetto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854687-53FB-E576-87FE-B3C570A6C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 descr="A large warehouse with a few trucks&#10;&#10;AI-generated content may be incorrect.">
            <a:extLst>
              <a:ext uri="{FF2B5EF4-FFF2-40B4-BE49-F238E27FC236}">
                <a16:creationId xmlns:a16="http://schemas.microsoft.com/office/drawing/2014/main" id="{5630D3A8-537D-23A6-5360-24255278D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37" y="3116944"/>
            <a:ext cx="4489998" cy="3367499"/>
          </a:xfrm>
          <a:prstGeom prst="rect">
            <a:avLst/>
          </a:prstGeom>
        </p:spPr>
      </p:pic>
      <p:pic>
        <p:nvPicPr>
          <p:cNvPr id="8" name="Picture 7" descr="A forklift in a warehouse&#10;&#10;AI-generated content may be incorrect.">
            <a:extLst>
              <a:ext uri="{FF2B5EF4-FFF2-40B4-BE49-F238E27FC236}">
                <a16:creationId xmlns:a16="http://schemas.microsoft.com/office/drawing/2014/main" id="{CA35FD23-7F7B-4C98-1692-2F321C2E9E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74832" y="470820"/>
            <a:ext cx="2856792" cy="2142594"/>
          </a:xfrm>
          <a:prstGeom prst="rect">
            <a:avLst/>
          </a:prstGeom>
        </p:spPr>
      </p:pic>
      <p:pic>
        <p:nvPicPr>
          <p:cNvPr id="10" name="Picture 9" descr="A warehouse with pallets and boxes&#10;&#10;AI-generated content may be incorrect.">
            <a:extLst>
              <a:ext uri="{FF2B5EF4-FFF2-40B4-BE49-F238E27FC236}">
                <a16:creationId xmlns:a16="http://schemas.microsoft.com/office/drawing/2014/main" id="{36967CE0-4C08-A783-4B7D-4FBA386784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479" y="1363477"/>
            <a:ext cx="5834522" cy="437589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04A0ABB-29E5-39E1-0298-F49EB2FD7B71}"/>
              </a:ext>
            </a:extLst>
          </p:cNvPr>
          <p:cNvSpPr txBox="1">
            <a:spLocks/>
          </p:cNvSpPr>
          <p:nvPr/>
        </p:nvSpPr>
        <p:spPr>
          <a:xfrm>
            <a:off x="4349202" y="64963"/>
            <a:ext cx="5787574" cy="661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Delivery in </a:t>
            </a:r>
            <a:r>
              <a:rPr lang="it-IT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July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419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8F90E95-3B0B-3858-7F42-AD21B80AD512}"/>
              </a:ext>
            </a:extLst>
          </p:cNvPr>
          <p:cNvSpPr txBox="1">
            <a:spLocks/>
          </p:cNvSpPr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GEM-VCP</a:t>
            </a:r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7465E5-77CD-FB56-7186-F5108B33ADD5}"/>
              </a:ext>
            </a:extLst>
          </p:cNvPr>
          <p:cNvSpPr txBox="1"/>
          <p:nvPr/>
        </p:nvSpPr>
        <p:spPr>
          <a:xfrm>
            <a:off x="640080" y="2872899"/>
            <a:ext cx="5154930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GEMINI Vibration-control Platform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Starting point of the design: LIGO HAM-ISI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Design modifications, vibration analysis, and executive drawings produced by LNGS mechanical engineers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5D5274-54B0-47D4-DFF4-BBE47EE0A9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17/09/2025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1F6754-144A-B03E-55BF-1FD2A7FF9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84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GEMINI @ San Benedetto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E48CA-F7F5-3181-E32E-BD215506F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DA5BEDC-7613-4558-A49D-925CF0FF17B6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7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0" name="Picture 9" descr="A metal box with holes&#10;&#10;AI-generated content may be incorrect.">
            <a:extLst>
              <a:ext uri="{FF2B5EF4-FFF2-40B4-BE49-F238E27FC236}">
                <a16:creationId xmlns:a16="http://schemas.microsoft.com/office/drawing/2014/main" id="{61980828-CDFD-E684-8A41-3C229EDD03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762" y="1648483"/>
            <a:ext cx="6238520" cy="442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440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5D5274-54B0-47D4-DFF4-BBE47EE0A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17/09/2025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1F6754-144A-B03E-55BF-1FD2A7FF9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GEMINI @ San Benedetto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E48CA-F7F5-3181-E32E-BD215506F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8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8F90E95-3B0B-3858-7F42-AD21B80AD512}"/>
              </a:ext>
            </a:extLst>
          </p:cNvPr>
          <p:cNvSpPr txBox="1">
            <a:spLocks/>
          </p:cNvSpPr>
          <p:nvPr/>
        </p:nvSpPr>
        <p:spPr>
          <a:xfrm>
            <a:off x="1135817" y="52570"/>
            <a:ext cx="9366720" cy="661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GEM-VCP: Stage 1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7" name="Picture 6" descr="A white hexagon shaped object with holes&#10;&#10;Description automatically generated">
            <a:extLst>
              <a:ext uri="{FF2B5EF4-FFF2-40B4-BE49-F238E27FC236}">
                <a16:creationId xmlns:a16="http://schemas.microsoft.com/office/drawing/2014/main" id="{E8E1D380-40AD-3335-DD35-BDD199413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18" y="1485997"/>
            <a:ext cx="5750842" cy="3886006"/>
          </a:xfrm>
          <a:prstGeom prst="rect">
            <a:avLst/>
          </a:prstGeom>
        </p:spPr>
      </p:pic>
      <p:pic>
        <p:nvPicPr>
          <p:cNvPr id="10" name="Picture 9" descr="A white hexagon shaped structure&#10;&#10;Description automatically generated">
            <a:extLst>
              <a:ext uri="{FF2B5EF4-FFF2-40B4-BE49-F238E27FC236}">
                <a16:creationId xmlns:a16="http://schemas.microsoft.com/office/drawing/2014/main" id="{B316D239-207B-BE85-2393-1E2F84C9E7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146" y="832004"/>
            <a:ext cx="5518535" cy="5534381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F509656D-4EFE-9277-2AEB-C807657B46C3}"/>
              </a:ext>
            </a:extLst>
          </p:cNvPr>
          <p:cNvSpPr/>
          <p:nvPr/>
        </p:nvSpPr>
        <p:spPr>
          <a:xfrm>
            <a:off x="3041650" y="4699000"/>
            <a:ext cx="886839" cy="75565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58CA17-91D4-BE24-9DC1-5EEC9B3EF8BD}"/>
              </a:ext>
            </a:extLst>
          </p:cNvPr>
          <p:cNvSpPr txBox="1"/>
          <p:nvPr/>
        </p:nvSpPr>
        <p:spPr>
          <a:xfrm>
            <a:off x="889907" y="4913877"/>
            <a:ext cx="2419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Stoppers mounted to stage-0 and stage-1</a:t>
            </a:r>
            <a:endParaRPr 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D731B38-32AA-2A7C-6D48-C7066F8A4C21}"/>
              </a:ext>
            </a:extLst>
          </p:cNvPr>
          <p:cNvCxnSpPr/>
          <p:nvPr/>
        </p:nvCxnSpPr>
        <p:spPr>
          <a:xfrm flipV="1">
            <a:off x="549667" y="2460661"/>
            <a:ext cx="5445304" cy="231168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1FF7112-EC44-0CB8-342F-4E22FE6336AB}"/>
              </a:ext>
            </a:extLst>
          </p:cNvPr>
          <p:cNvSpPr txBox="1"/>
          <p:nvPr/>
        </p:nvSpPr>
        <p:spPr>
          <a:xfrm rot="21445628">
            <a:off x="2664885" y="2127842"/>
            <a:ext cx="139095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2m diameter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2ADF216-BE71-2D0B-0071-EBAF3770F871}"/>
              </a:ext>
            </a:extLst>
          </p:cNvPr>
          <p:cNvSpPr/>
          <p:nvPr/>
        </p:nvSpPr>
        <p:spPr>
          <a:xfrm rot="21393545">
            <a:off x="6714652" y="2808965"/>
            <a:ext cx="892722" cy="943834"/>
          </a:xfrm>
          <a:prstGeom prst="rect">
            <a:avLst/>
          </a:prstGeom>
          <a:solidFill>
            <a:srgbClr val="4472C4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43412FAB-5451-F0E3-E170-F2B64F8AA05D}"/>
              </a:ext>
            </a:extLst>
          </p:cNvPr>
          <p:cNvSpPr/>
          <p:nvPr/>
        </p:nvSpPr>
        <p:spPr>
          <a:xfrm rot="7401019" flipV="1">
            <a:off x="9566939" y="1177521"/>
            <a:ext cx="1009129" cy="1131173"/>
          </a:xfrm>
          <a:prstGeom prst="parallelogram">
            <a:avLst>
              <a:gd name="adj" fmla="val 20840"/>
            </a:avLst>
          </a:prstGeom>
          <a:solidFill>
            <a:srgbClr val="4472C4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C1087D6F-D9F3-74E9-AAE7-D24C32D6FBF1}"/>
              </a:ext>
            </a:extLst>
          </p:cNvPr>
          <p:cNvSpPr/>
          <p:nvPr/>
        </p:nvSpPr>
        <p:spPr>
          <a:xfrm rot="13867283">
            <a:off x="9756098" y="4000688"/>
            <a:ext cx="1009129" cy="1131173"/>
          </a:xfrm>
          <a:prstGeom prst="parallelogram">
            <a:avLst>
              <a:gd name="adj" fmla="val 20811"/>
            </a:avLst>
          </a:prstGeom>
          <a:solidFill>
            <a:srgbClr val="4472C4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294183A-FB92-492B-EB07-FC3983DDF8E4}"/>
              </a:ext>
            </a:extLst>
          </p:cNvPr>
          <p:cNvSpPr txBox="1"/>
          <p:nvPr/>
        </p:nvSpPr>
        <p:spPr>
          <a:xfrm>
            <a:off x="4952687" y="4526044"/>
            <a:ext cx="1649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/>
              <a:t>T360 compartments</a:t>
            </a:r>
            <a:endParaRPr lang="en-US" dirty="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227C8C3-47DD-252B-CED1-19D52C15D5E5}"/>
              </a:ext>
            </a:extLst>
          </p:cNvPr>
          <p:cNvCxnSpPr>
            <a:cxnSpLocks/>
          </p:cNvCxnSpPr>
          <p:nvPr/>
        </p:nvCxnSpPr>
        <p:spPr>
          <a:xfrm flipV="1">
            <a:off x="6346146" y="3666493"/>
            <a:ext cx="496443" cy="85955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34113D03-1613-33BB-C7AB-8A0D8BA61840}"/>
              </a:ext>
            </a:extLst>
          </p:cNvPr>
          <p:cNvSpPr/>
          <p:nvPr/>
        </p:nvSpPr>
        <p:spPr>
          <a:xfrm>
            <a:off x="6714162" y="3806575"/>
            <a:ext cx="960634" cy="929812"/>
          </a:xfrm>
          <a:custGeom>
            <a:avLst/>
            <a:gdLst>
              <a:gd name="connsiteX0" fmla="*/ 46234 w 960634"/>
              <a:gd name="connsiteY0" fmla="*/ 662683 h 929812"/>
              <a:gd name="connsiteX1" fmla="*/ 703780 w 960634"/>
              <a:gd name="connsiteY1" fmla="*/ 929812 h 929812"/>
              <a:gd name="connsiteX2" fmla="*/ 960634 w 960634"/>
              <a:gd name="connsiteY2" fmla="*/ 565079 h 929812"/>
              <a:gd name="connsiteX3" fmla="*/ 919537 w 960634"/>
              <a:gd name="connsiteY3" fmla="*/ 0 h 929812"/>
              <a:gd name="connsiteX4" fmla="*/ 0 w 960634"/>
              <a:gd name="connsiteY4" fmla="*/ 46234 h 929812"/>
              <a:gd name="connsiteX5" fmla="*/ 46234 w 960634"/>
              <a:gd name="connsiteY5" fmla="*/ 662683 h 929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0634" h="929812">
                <a:moveTo>
                  <a:pt x="46234" y="662683"/>
                </a:moveTo>
                <a:lnTo>
                  <a:pt x="703780" y="929812"/>
                </a:lnTo>
                <a:lnTo>
                  <a:pt x="960634" y="565079"/>
                </a:lnTo>
                <a:lnTo>
                  <a:pt x="919537" y="0"/>
                </a:lnTo>
                <a:lnTo>
                  <a:pt x="0" y="46234"/>
                </a:lnTo>
                <a:lnTo>
                  <a:pt x="46234" y="662683"/>
                </a:lnTo>
                <a:close/>
              </a:path>
            </a:pathLst>
          </a:custGeom>
          <a:solidFill>
            <a:srgbClr val="C000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8A27BD9B-1D4C-012B-5E58-B0F40FAAEEED}"/>
              </a:ext>
            </a:extLst>
          </p:cNvPr>
          <p:cNvSpPr/>
          <p:nvPr/>
        </p:nvSpPr>
        <p:spPr>
          <a:xfrm>
            <a:off x="10577245" y="3729519"/>
            <a:ext cx="1099335" cy="847618"/>
          </a:xfrm>
          <a:custGeom>
            <a:avLst/>
            <a:gdLst>
              <a:gd name="connsiteX0" fmla="*/ 282539 w 1099335"/>
              <a:gd name="connsiteY0" fmla="*/ 20548 h 847618"/>
              <a:gd name="connsiteX1" fmla="*/ 1068512 w 1099335"/>
              <a:gd name="connsiteY1" fmla="*/ 0 h 847618"/>
              <a:gd name="connsiteX2" fmla="*/ 1099335 w 1099335"/>
              <a:gd name="connsiteY2" fmla="*/ 544530 h 847618"/>
              <a:gd name="connsiteX3" fmla="*/ 488022 w 1099335"/>
              <a:gd name="connsiteY3" fmla="*/ 847618 h 847618"/>
              <a:gd name="connsiteX4" fmla="*/ 0 w 1099335"/>
              <a:gd name="connsiteY4" fmla="*/ 241443 h 847618"/>
              <a:gd name="connsiteX5" fmla="*/ 282539 w 1099335"/>
              <a:gd name="connsiteY5" fmla="*/ 20548 h 84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9335" h="847618">
                <a:moveTo>
                  <a:pt x="282539" y="20548"/>
                </a:moveTo>
                <a:lnTo>
                  <a:pt x="1068512" y="0"/>
                </a:lnTo>
                <a:lnTo>
                  <a:pt x="1099335" y="544530"/>
                </a:lnTo>
                <a:lnTo>
                  <a:pt x="488022" y="847618"/>
                </a:lnTo>
                <a:lnTo>
                  <a:pt x="0" y="241443"/>
                </a:lnTo>
                <a:lnTo>
                  <a:pt x="282539" y="20548"/>
                </a:lnTo>
                <a:close/>
              </a:path>
            </a:pathLst>
          </a:custGeom>
          <a:solidFill>
            <a:srgbClr val="C000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A8114EDE-D164-F2E4-773A-9C9431566EE7}"/>
              </a:ext>
            </a:extLst>
          </p:cNvPr>
          <p:cNvSpPr/>
          <p:nvPr/>
        </p:nvSpPr>
        <p:spPr>
          <a:xfrm>
            <a:off x="8399124" y="888715"/>
            <a:ext cx="1263721" cy="945222"/>
          </a:xfrm>
          <a:custGeom>
            <a:avLst/>
            <a:gdLst>
              <a:gd name="connsiteX0" fmla="*/ 0 w 1263721"/>
              <a:gd name="connsiteY0" fmla="*/ 303087 h 945222"/>
              <a:gd name="connsiteX1" fmla="*/ 611312 w 1263721"/>
              <a:gd name="connsiteY1" fmla="*/ 0 h 945222"/>
              <a:gd name="connsiteX2" fmla="*/ 1263721 w 1263721"/>
              <a:gd name="connsiteY2" fmla="*/ 241442 h 945222"/>
              <a:gd name="connsiteX3" fmla="*/ 868166 w 1263721"/>
              <a:gd name="connsiteY3" fmla="*/ 945222 h 945222"/>
              <a:gd name="connsiteX4" fmla="*/ 457200 w 1263721"/>
              <a:gd name="connsiteY4" fmla="*/ 934948 h 945222"/>
              <a:gd name="connsiteX5" fmla="*/ 0 w 1263721"/>
              <a:gd name="connsiteY5" fmla="*/ 303087 h 945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63721" h="945222">
                <a:moveTo>
                  <a:pt x="0" y="303087"/>
                </a:moveTo>
                <a:lnTo>
                  <a:pt x="611312" y="0"/>
                </a:lnTo>
                <a:lnTo>
                  <a:pt x="1263721" y="241442"/>
                </a:lnTo>
                <a:lnTo>
                  <a:pt x="868166" y="945222"/>
                </a:lnTo>
                <a:lnTo>
                  <a:pt x="457200" y="934948"/>
                </a:lnTo>
                <a:lnTo>
                  <a:pt x="0" y="303087"/>
                </a:lnTo>
                <a:close/>
              </a:path>
            </a:pathLst>
          </a:custGeom>
          <a:solidFill>
            <a:srgbClr val="C000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9E3D828-5FDA-4AE7-BA8A-E0356B265425}"/>
              </a:ext>
            </a:extLst>
          </p:cNvPr>
          <p:cNvCxnSpPr>
            <a:cxnSpLocks/>
          </p:cNvCxnSpPr>
          <p:nvPr/>
        </p:nvCxnSpPr>
        <p:spPr>
          <a:xfrm>
            <a:off x="7438490" y="1010697"/>
            <a:ext cx="1592494" cy="367042"/>
          </a:xfrm>
          <a:prstGeom prst="straightConnector1">
            <a:avLst/>
          </a:prstGeom>
          <a:ln w="57150">
            <a:solidFill>
              <a:srgbClr val="6835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75B49AF2-6CA8-191C-15CC-3C62400EA539}"/>
              </a:ext>
            </a:extLst>
          </p:cNvPr>
          <p:cNvSpPr txBox="1"/>
          <p:nvPr/>
        </p:nvSpPr>
        <p:spPr>
          <a:xfrm>
            <a:off x="5772767" y="811830"/>
            <a:ext cx="1649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/>
              <a:t>Pillar compartments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646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5D5274-54B0-47D4-DFF4-BBE47EE0A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17/09/2025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1F6754-144A-B03E-55BF-1FD2A7FF9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GEMINI @ San Benedetto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E48CA-F7F5-3181-E32E-BD215506F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9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8F90E95-3B0B-3858-7F42-AD21B80AD512}"/>
              </a:ext>
            </a:extLst>
          </p:cNvPr>
          <p:cNvSpPr txBox="1">
            <a:spLocks/>
          </p:cNvSpPr>
          <p:nvPr/>
        </p:nvSpPr>
        <p:spPr>
          <a:xfrm>
            <a:off x="1998733" y="59284"/>
            <a:ext cx="7227236" cy="661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Inertial Sensing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B24FF7-9168-34EC-3720-3EC4A68E76C0}"/>
              </a:ext>
            </a:extLst>
          </p:cNvPr>
          <p:cNvSpPr txBox="1"/>
          <p:nvPr/>
        </p:nvSpPr>
        <p:spPr>
          <a:xfrm>
            <a:off x="456311" y="1613118"/>
            <a:ext cx="35181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Nanometrics T360 GSN Vault</a:t>
            </a:r>
          </a:p>
          <a:p>
            <a:r>
              <a:rPr lang="it-IT" sz="2800" dirty="0"/>
              <a:t>(3 per platform, 3 channels each)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47FEBD-E463-ABFB-E818-9F1F25692020}"/>
              </a:ext>
            </a:extLst>
          </p:cNvPr>
          <p:cNvSpPr txBox="1"/>
          <p:nvPr/>
        </p:nvSpPr>
        <p:spPr>
          <a:xfrm>
            <a:off x="5271220" y="719156"/>
            <a:ext cx="3453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Vacuum </a:t>
            </a:r>
            <a:r>
              <a:rPr lang="it-IT" sz="2800" dirty="0" err="1"/>
              <a:t>pods</a:t>
            </a:r>
            <a:endParaRPr lang="it-IT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CE9DDA-06A5-1AA7-F865-836F907BA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98" y="3577458"/>
            <a:ext cx="3557654" cy="2843349"/>
          </a:xfrm>
          <a:prstGeom prst="rect">
            <a:avLst/>
          </a:prstGeom>
        </p:spPr>
      </p:pic>
      <p:pic>
        <p:nvPicPr>
          <p:cNvPr id="6" name="Picture 5" descr="A picture containing headdress, helmet&#10;&#10;Description automatically generated">
            <a:extLst>
              <a:ext uri="{FF2B5EF4-FFF2-40B4-BE49-F238E27FC236}">
                <a16:creationId xmlns:a16="http://schemas.microsoft.com/office/drawing/2014/main" id="{E10EA9BB-8293-0956-21F0-5D7B9F4364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556" y="3875603"/>
            <a:ext cx="2085598" cy="2361538"/>
          </a:xfrm>
          <a:prstGeom prst="rect">
            <a:avLst/>
          </a:prstGeom>
        </p:spPr>
      </p:pic>
      <p:pic>
        <p:nvPicPr>
          <p:cNvPr id="8" name="Picture 7" descr="A hexagon shaped object with yellow and grey objects&#10;&#10;Description automatically generated">
            <a:extLst>
              <a:ext uri="{FF2B5EF4-FFF2-40B4-BE49-F238E27FC236}">
                <a16:creationId xmlns:a16="http://schemas.microsoft.com/office/drawing/2014/main" id="{24F48C12-5E3D-7CB2-F010-43A68D4377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2174">
            <a:off x="8173003" y="2589136"/>
            <a:ext cx="3849386" cy="4199926"/>
          </a:xfrm>
          <a:prstGeom prst="rect">
            <a:avLst/>
          </a:prstGeom>
        </p:spPr>
      </p:pic>
      <p:pic>
        <p:nvPicPr>
          <p:cNvPr id="10" name="Picture 9" descr="A white cylinder with a round top&#10;&#10;Description automatically generated">
            <a:extLst>
              <a:ext uri="{FF2B5EF4-FFF2-40B4-BE49-F238E27FC236}">
                <a16:creationId xmlns:a16="http://schemas.microsoft.com/office/drawing/2014/main" id="{6A38C21E-9C1C-7618-6CC1-EE510E854F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93" y="1192734"/>
            <a:ext cx="1810233" cy="26828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D7DDF52-DACA-F6F9-630C-EB39D192C04F}"/>
              </a:ext>
            </a:extLst>
          </p:cNvPr>
          <p:cNvSpPr txBox="1"/>
          <p:nvPr/>
        </p:nvSpPr>
        <p:spPr>
          <a:xfrm>
            <a:off x="8219326" y="2421782"/>
            <a:ext cx="3640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Integration in GEM-VCP</a:t>
            </a:r>
            <a:endParaRPr lang="en-US" sz="2800" dirty="0"/>
          </a:p>
        </p:txBody>
      </p:sp>
      <p:pic>
        <p:nvPicPr>
          <p:cNvPr id="12" name="Picture 11" descr="A close-up of a metal object&#10;&#10;AI-generated content may be incorrect.">
            <a:extLst>
              <a:ext uri="{FF2B5EF4-FFF2-40B4-BE49-F238E27FC236}">
                <a16:creationId xmlns:a16="http://schemas.microsoft.com/office/drawing/2014/main" id="{59961504-3D5D-F23C-0D32-28F2ABA4C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2" t="8481" r="19534" b="6128"/>
          <a:stretch>
            <a:fillRect/>
          </a:stretch>
        </p:blipFill>
        <p:spPr>
          <a:xfrm rot="5400000">
            <a:off x="4227154" y="1478109"/>
            <a:ext cx="2237262" cy="199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835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491</Words>
  <Application>Microsoft Office PowerPoint</Application>
  <PresentationFormat>Widescreen</PresentationFormat>
  <Paragraphs>95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Aptos</vt:lpstr>
      <vt:lpstr>Arial</vt:lpstr>
      <vt:lpstr>Bookman Old Style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LGWA Team and Institions</dc:title>
  <dc:creator>Jan Harms</dc:creator>
  <cp:lastModifiedBy>Jan Harms</cp:lastModifiedBy>
  <cp:revision>288</cp:revision>
  <dcterms:created xsi:type="dcterms:W3CDTF">2020-07-01T18:14:16Z</dcterms:created>
  <dcterms:modified xsi:type="dcterms:W3CDTF">2025-09-17T07:25:47Z</dcterms:modified>
</cp:coreProperties>
</file>