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4470" r:id="rId3"/>
    <p:sldId id="4476" r:id="rId4"/>
    <p:sldId id="4448" r:id="rId5"/>
    <p:sldId id="4475" r:id="rId6"/>
    <p:sldId id="4444" r:id="rId7"/>
    <p:sldId id="4447" r:id="rId8"/>
    <p:sldId id="591" r:id="rId9"/>
    <p:sldId id="609" r:id="rId10"/>
    <p:sldId id="595" r:id="rId11"/>
    <p:sldId id="282" r:id="rId12"/>
    <p:sldId id="608" r:id="rId13"/>
    <p:sldId id="4465" r:id="rId14"/>
    <p:sldId id="4477" r:id="rId15"/>
    <p:sldId id="615" r:id="rId16"/>
    <p:sldId id="4478" r:id="rId17"/>
    <p:sldId id="4479" r:id="rId18"/>
    <p:sldId id="598" r:id="rId19"/>
    <p:sldId id="585" r:id="rId20"/>
    <p:sldId id="586" r:id="rId21"/>
    <p:sldId id="599" r:id="rId22"/>
    <p:sldId id="600" r:id="rId23"/>
    <p:sldId id="4452" r:id="rId24"/>
    <p:sldId id="4472" r:id="rId25"/>
    <p:sldId id="4473" r:id="rId26"/>
    <p:sldId id="4474" r:id="rId27"/>
    <p:sldId id="4453" r:id="rId28"/>
    <p:sldId id="4457" r:id="rId29"/>
    <p:sldId id="4454" r:id="rId30"/>
    <p:sldId id="4455" r:id="rId31"/>
    <p:sldId id="4456" r:id="rId32"/>
    <p:sldId id="4463" r:id="rId33"/>
    <p:sldId id="4469" r:id="rId34"/>
    <p:sldId id="4467" r:id="rId35"/>
    <p:sldId id="4468" r:id="rId36"/>
    <p:sldId id="60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FABFA0"/>
    <a:srgbClr val="5EA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4DA3EB-1A8D-4985-A050-B066D3D56AB3}" v="43" dt="2025-09-16T20:34:06.0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hrens, Caitlin (GSFC-698.0)[UNIVERSITY OF MARYLAND AT COLLEGE PARK]" userId="98398e72-40fd-4173-87b3-50bcd6f6c902" providerId="ADAL" clId="{C17B4AC8-16AC-4A99-9596-3F384F3C5287}"/>
    <pc:docChg chg="undo custSel addSld delSld modSld sldOrd">
      <pc:chgData name="Ahrens, Caitlin (GSFC-698.0)[UNIVERSITY OF MARYLAND AT COLLEGE PARK]" userId="98398e72-40fd-4173-87b3-50bcd6f6c902" providerId="ADAL" clId="{C17B4AC8-16AC-4A99-9596-3F384F3C5287}" dt="2025-07-17T15:56:13.147" v="834" actId="1076"/>
      <pc:docMkLst>
        <pc:docMk/>
      </pc:docMkLst>
      <pc:sldChg chg="addSp modSp mod">
        <pc:chgData name="Ahrens, Caitlin (GSFC-698.0)[UNIVERSITY OF MARYLAND AT COLLEGE PARK]" userId="98398e72-40fd-4173-87b3-50bcd6f6c902" providerId="ADAL" clId="{C17B4AC8-16AC-4A99-9596-3F384F3C5287}" dt="2025-07-17T15:56:13.147" v="834" actId="1076"/>
        <pc:sldMkLst>
          <pc:docMk/>
          <pc:sldMk cId="2179274900" sldId="256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35:35.621" v="109" actId="47"/>
        <pc:sldMkLst>
          <pc:docMk/>
          <pc:sldMk cId="1237441782" sldId="260"/>
        </pc:sldMkLst>
      </pc:sldChg>
      <pc:sldChg chg="ord">
        <pc:chgData name="Ahrens, Caitlin (GSFC-698.0)[UNIVERSITY OF MARYLAND AT COLLEGE PARK]" userId="98398e72-40fd-4173-87b3-50bcd6f6c902" providerId="ADAL" clId="{C17B4AC8-16AC-4A99-9596-3F384F3C5287}" dt="2025-07-17T15:49:57.010" v="391"/>
        <pc:sldMkLst>
          <pc:docMk/>
          <pc:sldMk cId="1442958175" sldId="282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35:03.862" v="102" actId="47"/>
        <pc:sldMkLst>
          <pc:docMk/>
          <pc:sldMk cId="3947458890" sldId="311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35:42.394" v="115" actId="47"/>
        <pc:sldMkLst>
          <pc:docMk/>
          <pc:sldMk cId="2174896524" sldId="359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35:43.057" v="116" actId="47"/>
        <pc:sldMkLst>
          <pc:docMk/>
          <pc:sldMk cId="1727777623" sldId="360"/>
        </pc:sldMkLst>
      </pc:sldChg>
      <pc:sldChg chg="add">
        <pc:chgData name="Ahrens, Caitlin (GSFC-698.0)[UNIVERSITY OF MARYLAND AT COLLEGE PARK]" userId="98398e72-40fd-4173-87b3-50bcd6f6c902" providerId="ADAL" clId="{C17B4AC8-16AC-4A99-9596-3F384F3C5287}" dt="2025-07-17T15:41:15.939" v="141"/>
        <pc:sldMkLst>
          <pc:docMk/>
          <pc:sldMk cId="1365273515" sldId="361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54:33.770" v="816" actId="47"/>
        <pc:sldMkLst>
          <pc:docMk/>
          <pc:sldMk cId="1365928811" sldId="369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35:26.064" v="105" actId="47"/>
        <pc:sldMkLst>
          <pc:docMk/>
          <pc:sldMk cId="923586980" sldId="559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41:17.876" v="142" actId="47"/>
        <pc:sldMkLst>
          <pc:docMk/>
          <pc:sldMk cId="4249074841" sldId="569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41:18.343" v="143" actId="47"/>
        <pc:sldMkLst>
          <pc:docMk/>
          <pc:sldMk cId="189620134" sldId="570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41:20.341" v="145" actId="47"/>
        <pc:sldMkLst>
          <pc:docMk/>
          <pc:sldMk cId="2157427909" sldId="571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41:36.136" v="147" actId="47"/>
        <pc:sldMkLst>
          <pc:docMk/>
          <pc:sldMk cId="883287686" sldId="572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40:16.878" v="134" actId="47"/>
        <pc:sldMkLst>
          <pc:docMk/>
          <pc:sldMk cId="172667184" sldId="574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39:32.807" v="132" actId="47"/>
        <pc:sldMkLst>
          <pc:docMk/>
          <pc:sldMk cId="2461172425" sldId="575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40:12.539" v="133" actId="47"/>
        <pc:sldMkLst>
          <pc:docMk/>
          <pc:sldMk cId="836231700" sldId="577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41:19.086" v="144" actId="47"/>
        <pc:sldMkLst>
          <pc:docMk/>
          <pc:sldMk cId="270734910" sldId="578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40:39.088" v="139" actId="47"/>
        <pc:sldMkLst>
          <pc:docMk/>
          <pc:sldMk cId="2640903613" sldId="579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49:31.874" v="389" actId="47"/>
        <pc:sldMkLst>
          <pc:docMk/>
          <pc:sldMk cId="4038400430" sldId="580"/>
        </pc:sldMkLst>
      </pc:sldChg>
      <pc:sldChg chg="add">
        <pc:chgData name="Ahrens, Caitlin (GSFC-698.0)[UNIVERSITY OF MARYLAND AT COLLEGE PARK]" userId="98398e72-40fd-4173-87b3-50bcd6f6c902" providerId="ADAL" clId="{C17B4AC8-16AC-4A99-9596-3F384F3C5287}" dt="2025-07-17T15:34:53.760" v="101"/>
        <pc:sldMkLst>
          <pc:docMk/>
          <pc:sldMk cId="3688685780" sldId="581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41:45.399" v="151" actId="47"/>
        <pc:sldMkLst>
          <pc:docMk/>
          <pc:sldMk cId="1499035760" sldId="587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35:04.398" v="103" actId="47"/>
        <pc:sldMkLst>
          <pc:docMk/>
          <pc:sldMk cId="412118244" sldId="588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35:41.782" v="114" actId="47"/>
        <pc:sldMkLst>
          <pc:docMk/>
          <pc:sldMk cId="1466622635" sldId="590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39:29.681" v="131" actId="47"/>
        <pc:sldMkLst>
          <pc:docMk/>
          <pc:sldMk cId="1676584443" sldId="594"/>
        </pc:sldMkLst>
      </pc:sldChg>
      <pc:sldChg chg="ord">
        <pc:chgData name="Ahrens, Caitlin (GSFC-698.0)[UNIVERSITY OF MARYLAND AT COLLEGE PARK]" userId="98398e72-40fd-4173-87b3-50bcd6f6c902" providerId="ADAL" clId="{C17B4AC8-16AC-4A99-9596-3F384F3C5287}" dt="2025-07-17T15:49:58.659" v="393"/>
        <pc:sldMkLst>
          <pc:docMk/>
          <pc:sldMk cId="706514873" sldId="595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40:23.015" v="136" actId="47"/>
        <pc:sldMkLst>
          <pc:docMk/>
          <pc:sldMk cId="532479918" sldId="597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41:37.534" v="148" actId="47"/>
        <pc:sldMkLst>
          <pc:docMk/>
          <pc:sldMk cId="2961555199" sldId="601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41:44.424" v="150" actId="47"/>
        <pc:sldMkLst>
          <pc:docMk/>
          <pc:sldMk cId="3488514407" sldId="602"/>
        </pc:sldMkLst>
      </pc:sldChg>
      <pc:sldChg chg="addSp modSp mod">
        <pc:chgData name="Ahrens, Caitlin (GSFC-698.0)[UNIVERSITY OF MARYLAND AT COLLEGE PARK]" userId="98398e72-40fd-4173-87b3-50bcd6f6c902" providerId="ADAL" clId="{C17B4AC8-16AC-4A99-9596-3F384F3C5287}" dt="2025-07-17T15:54:28.220" v="815" actId="207"/>
        <pc:sldMkLst>
          <pc:docMk/>
          <pc:sldMk cId="4059064564" sldId="605"/>
        </pc:sldMkLst>
      </pc:sldChg>
      <pc:sldChg chg="modSp mod">
        <pc:chgData name="Ahrens, Caitlin (GSFC-698.0)[UNIVERSITY OF MARYLAND AT COLLEGE PARK]" userId="98398e72-40fd-4173-87b3-50bcd6f6c902" providerId="ADAL" clId="{C17B4AC8-16AC-4A99-9596-3F384F3C5287}" dt="2025-07-17T15:39:18.009" v="130" actId="207"/>
        <pc:sldMkLst>
          <pc:docMk/>
          <pc:sldMk cId="659750689" sldId="609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40:17.611" v="135" actId="47"/>
        <pc:sldMkLst>
          <pc:docMk/>
          <pc:sldMk cId="3805735012" sldId="610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34:12.905" v="100" actId="47"/>
        <pc:sldMkLst>
          <pc:docMk/>
          <pc:sldMk cId="227635740" sldId="613"/>
        </pc:sldMkLst>
      </pc:sldChg>
      <pc:sldChg chg="add del">
        <pc:chgData name="Ahrens, Caitlin (GSFC-698.0)[UNIVERSITY OF MARYLAND AT COLLEGE PARK]" userId="98398e72-40fd-4173-87b3-50bcd6f6c902" providerId="ADAL" clId="{C17B4AC8-16AC-4A99-9596-3F384F3C5287}" dt="2025-07-17T15:35:30.369" v="108" actId="47"/>
        <pc:sldMkLst>
          <pc:docMk/>
          <pc:sldMk cId="3543937039" sldId="615"/>
        </pc:sldMkLst>
      </pc:sldChg>
      <pc:sldChg chg="delSp add setBg delDesignElem">
        <pc:chgData name="Ahrens, Caitlin (GSFC-698.0)[UNIVERSITY OF MARYLAND AT COLLEGE PARK]" userId="98398e72-40fd-4173-87b3-50bcd6f6c902" providerId="ADAL" clId="{C17B4AC8-16AC-4A99-9596-3F384F3C5287}" dt="2025-07-17T15:42:26.462" v="159"/>
        <pc:sldMkLst>
          <pc:docMk/>
          <pc:sldMk cId="104325164" sldId="616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35:37.976" v="111" actId="47"/>
        <pc:sldMkLst>
          <pc:docMk/>
          <pc:sldMk cId="881322781" sldId="616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35:40.487" v="113" actId="47"/>
        <pc:sldMkLst>
          <pc:docMk/>
          <pc:sldMk cId="538140151" sldId="617"/>
        </pc:sldMkLst>
      </pc:sldChg>
      <pc:sldChg chg="add">
        <pc:chgData name="Ahrens, Caitlin (GSFC-698.0)[UNIVERSITY OF MARYLAND AT COLLEGE PARK]" userId="98398e72-40fd-4173-87b3-50bcd6f6c902" providerId="ADAL" clId="{C17B4AC8-16AC-4A99-9596-3F384F3C5287}" dt="2025-07-17T15:42:26.462" v="159"/>
        <pc:sldMkLst>
          <pc:docMk/>
          <pc:sldMk cId="2258900141" sldId="617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41:42.753" v="149" actId="47"/>
        <pc:sldMkLst>
          <pc:docMk/>
          <pc:sldMk cId="2987089424" sldId="618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41:53.244" v="153" actId="47"/>
        <pc:sldMkLst>
          <pc:docMk/>
          <pc:sldMk cId="954401857" sldId="619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41:30.391" v="146" actId="47"/>
        <pc:sldMkLst>
          <pc:docMk/>
          <pc:sldMk cId="1503938611" sldId="620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41:52.600" v="152" actId="47"/>
        <pc:sldMkLst>
          <pc:docMk/>
          <pc:sldMk cId="1772361279" sldId="621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41:54.076" v="154" actId="47"/>
        <pc:sldMkLst>
          <pc:docMk/>
          <pc:sldMk cId="76480746" sldId="622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35:09.920" v="104" actId="47"/>
        <pc:sldMkLst>
          <pc:docMk/>
          <pc:sldMk cId="2026515332" sldId="4339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35:39.963" v="112" actId="47"/>
        <pc:sldMkLst>
          <pc:docMk/>
          <pc:sldMk cId="1289483416" sldId="4408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50:10.287" v="394" actId="47"/>
        <pc:sldMkLst>
          <pc:docMk/>
          <pc:sldMk cId="3817655017" sldId="4416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35:36.709" v="110" actId="47"/>
        <pc:sldMkLst>
          <pc:docMk/>
          <pc:sldMk cId="2398351572" sldId="4421"/>
        </pc:sldMkLst>
      </pc:sldChg>
      <pc:sldChg chg="del">
        <pc:chgData name="Ahrens, Caitlin (GSFC-698.0)[UNIVERSITY OF MARYLAND AT COLLEGE PARK]" userId="98398e72-40fd-4173-87b3-50bcd6f6c902" providerId="ADAL" clId="{C17B4AC8-16AC-4A99-9596-3F384F3C5287}" dt="2025-07-17T15:35:26.566" v="106" actId="47"/>
        <pc:sldMkLst>
          <pc:docMk/>
          <pc:sldMk cId="2200674782" sldId="4442"/>
        </pc:sldMkLst>
      </pc:sldChg>
      <pc:sldChg chg="add">
        <pc:chgData name="Ahrens, Caitlin (GSFC-698.0)[UNIVERSITY OF MARYLAND AT COLLEGE PARK]" userId="98398e72-40fd-4173-87b3-50bcd6f6c902" providerId="ADAL" clId="{C17B4AC8-16AC-4A99-9596-3F384F3C5287}" dt="2025-07-17T15:34:53.760" v="101"/>
        <pc:sldMkLst>
          <pc:docMk/>
          <pc:sldMk cId="2157841720" sldId="4443"/>
        </pc:sldMkLst>
      </pc:sldChg>
      <pc:sldChg chg="add">
        <pc:chgData name="Ahrens, Caitlin (GSFC-698.0)[UNIVERSITY OF MARYLAND AT COLLEGE PARK]" userId="98398e72-40fd-4173-87b3-50bcd6f6c902" providerId="ADAL" clId="{C17B4AC8-16AC-4A99-9596-3F384F3C5287}" dt="2025-07-17T15:34:53.760" v="101"/>
        <pc:sldMkLst>
          <pc:docMk/>
          <pc:sldMk cId="30468017" sldId="4444"/>
        </pc:sldMkLst>
      </pc:sldChg>
      <pc:sldChg chg="add del">
        <pc:chgData name="Ahrens, Caitlin (GSFC-698.0)[UNIVERSITY OF MARYLAND AT COLLEGE PARK]" userId="98398e72-40fd-4173-87b3-50bcd6f6c902" providerId="ADAL" clId="{C17B4AC8-16AC-4A99-9596-3F384F3C5287}" dt="2025-07-17T15:38:39.238" v="118" actId="47"/>
        <pc:sldMkLst>
          <pc:docMk/>
          <pc:sldMk cId="3598825795" sldId="4445"/>
        </pc:sldMkLst>
      </pc:sldChg>
      <pc:sldChg chg="add">
        <pc:chgData name="Ahrens, Caitlin (GSFC-698.0)[UNIVERSITY OF MARYLAND AT COLLEGE PARK]" userId="98398e72-40fd-4173-87b3-50bcd6f6c902" providerId="ADAL" clId="{C17B4AC8-16AC-4A99-9596-3F384F3C5287}" dt="2025-07-17T15:38:35.956" v="117"/>
        <pc:sldMkLst>
          <pc:docMk/>
          <pc:sldMk cId="2416954074" sldId="4446"/>
        </pc:sldMkLst>
      </pc:sldChg>
      <pc:sldChg chg="add">
        <pc:chgData name="Ahrens, Caitlin (GSFC-698.0)[UNIVERSITY OF MARYLAND AT COLLEGE PARK]" userId="98398e72-40fd-4173-87b3-50bcd6f6c902" providerId="ADAL" clId="{C17B4AC8-16AC-4A99-9596-3F384F3C5287}" dt="2025-07-17T15:38:35.956" v="117"/>
        <pc:sldMkLst>
          <pc:docMk/>
          <pc:sldMk cId="361919579" sldId="4447"/>
        </pc:sldMkLst>
      </pc:sldChg>
      <pc:sldChg chg="add">
        <pc:chgData name="Ahrens, Caitlin (GSFC-698.0)[UNIVERSITY OF MARYLAND AT COLLEGE PARK]" userId="98398e72-40fd-4173-87b3-50bcd6f6c902" providerId="ADAL" clId="{C17B4AC8-16AC-4A99-9596-3F384F3C5287}" dt="2025-07-17T15:41:00.804" v="140"/>
        <pc:sldMkLst>
          <pc:docMk/>
          <pc:sldMk cId="1568324747" sldId="4448"/>
        </pc:sldMkLst>
      </pc:sldChg>
      <pc:sldChg chg="delSp add setBg delDesignElem">
        <pc:chgData name="Ahrens, Caitlin (GSFC-698.0)[UNIVERSITY OF MARYLAND AT COLLEGE PARK]" userId="98398e72-40fd-4173-87b3-50bcd6f6c902" providerId="ADAL" clId="{C17B4AC8-16AC-4A99-9596-3F384F3C5287}" dt="2025-07-17T15:42:26.462" v="159"/>
        <pc:sldMkLst>
          <pc:docMk/>
          <pc:sldMk cId="1452749880" sldId="4449"/>
        </pc:sldMkLst>
      </pc:sldChg>
      <pc:sldChg chg="delSp add setBg delDesignElem">
        <pc:chgData name="Ahrens, Caitlin (GSFC-698.0)[UNIVERSITY OF MARYLAND AT COLLEGE PARK]" userId="98398e72-40fd-4173-87b3-50bcd6f6c902" providerId="ADAL" clId="{C17B4AC8-16AC-4A99-9596-3F384F3C5287}" dt="2025-07-17T15:42:26.462" v="159"/>
        <pc:sldMkLst>
          <pc:docMk/>
          <pc:sldMk cId="3771435396" sldId="4450"/>
        </pc:sldMkLst>
      </pc:sldChg>
      <pc:sldChg chg="delSp add setBg delDesignElem">
        <pc:chgData name="Ahrens, Caitlin (GSFC-698.0)[UNIVERSITY OF MARYLAND AT COLLEGE PARK]" userId="98398e72-40fd-4173-87b3-50bcd6f6c902" providerId="ADAL" clId="{C17B4AC8-16AC-4A99-9596-3F384F3C5287}" dt="2025-07-17T15:42:26.462" v="159"/>
        <pc:sldMkLst>
          <pc:docMk/>
          <pc:sldMk cId="4105402214" sldId="4451"/>
        </pc:sldMkLst>
      </pc:sldChg>
      <pc:sldChg chg="addSp modSp add mod ord">
        <pc:chgData name="Ahrens, Caitlin (GSFC-698.0)[UNIVERSITY OF MARYLAND AT COLLEGE PARK]" userId="98398e72-40fd-4173-87b3-50bcd6f6c902" providerId="ADAL" clId="{C17B4AC8-16AC-4A99-9596-3F384F3C5287}" dt="2025-07-17T15:49:12.044" v="388" actId="27636"/>
        <pc:sldMkLst>
          <pc:docMk/>
          <pc:sldMk cId="3965926062" sldId="4452"/>
        </pc:sldMkLst>
      </pc:sldChg>
      <pc:sldChg chg="addSp delSp modSp add mod ord">
        <pc:chgData name="Ahrens, Caitlin (GSFC-698.0)[UNIVERSITY OF MARYLAND AT COLLEGE PARK]" userId="98398e72-40fd-4173-87b3-50bcd6f6c902" providerId="ADAL" clId="{C17B4AC8-16AC-4A99-9596-3F384F3C5287}" dt="2025-07-17T15:47:18.585" v="362" actId="478"/>
        <pc:sldMkLst>
          <pc:docMk/>
          <pc:sldMk cId="2749579839" sldId="4453"/>
        </pc:sldMkLst>
      </pc:sldChg>
      <pc:sldChg chg="modSp add mod">
        <pc:chgData name="Ahrens, Caitlin (GSFC-698.0)[UNIVERSITY OF MARYLAND AT COLLEGE PARK]" userId="98398e72-40fd-4173-87b3-50bcd6f6c902" providerId="ADAL" clId="{C17B4AC8-16AC-4A99-9596-3F384F3C5287}" dt="2025-07-17T15:48:40.316" v="382" actId="207"/>
        <pc:sldMkLst>
          <pc:docMk/>
          <pc:sldMk cId="1285695125" sldId="4454"/>
        </pc:sldMkLst>
      </pc:sldChg>
      <pc:sldChg chg="addSp modSp add mod">
        <pc:chgData name="Ahrens, Caitlin (GSFC-698.0)[UNIVERSITY OF MARYLAND AT COLLEGE PARK]" userId="98398e72-40fd-4173-87b3-50bcd6f6c902" providerId="ADAL" clId="{C17B4AC8-16AC-4A99-9596-3F384F3C5287}" dt="2025-07-17T15:48:44.992" v="383" actId="207"/>
        <pc:sldMkLst>
          <pc:docMk/>
          <pc:sldMk cId="2750534718" sldId="4455"/>
        </pc:sldMkLst>
      </pc:sldChg>
      <pc:sldChg chg="addSp modSp add mod">
        <pc:chgData name="Ahrens, Caitlin (GSFC-698.0)[UNIVERSITY OF MARYLAND AT COLLEGE PARK]" userId="98398e72-40fd-4173-87b3-50bcd6f6c902" providerId="ADAL" clId="{C17B4AC8-16AC-4A99-9596-3F384F3C5287}" dt="2025-07-17T15:48:53.325" v="385" actId="1076"/>
        <pc:sldMkLst>
          <pc:docMk/>
          <pc:sldMk cId="2467889782" sldId="4456"/>
        </pc:sldMkLst>
      </pc:sldChg>
      <pc:sldChg chg="modSp add mod">
        <pc:chgData name="Ahrens, Caitlin (GSFC-698.0)[UNIVERSITY OF MARYLAND AT COLLEGE PARK]" userId="98398e72-40fd-4173-87b3-50bcd6f6c902" providerId="ADAL" clId="{C17B4AC8-16AC-4A99-9596-3F384F3C5287}" dt="2025-07-17T15:48:34.571" v="381" actId="207"/>
        <pc:sldMkLst>
          <pc:docMk/>
          <pc:sldMk cId="699601947" sldId="4457"/>
        </pc:sldMkLst>
      </pc:sldChg>
      <pc:sldChg chg="addSp modSp new mod">
        <pc:chgData name="Ahrens, Caitlin (GSFC-698.0)[UNIVERSITY OF MARYLAND AT COLLEGE PARK]" userId="98398e72-40fd-4173-87b3-50bcd6f6c902" providerId="ADAL" clId="{C17B4AC8-16AC-4A99-9596-3F384F3C5287}" dt="2025-07-17T15:53:58.451" v="812" actId="20577"/>
        <pc:sldMkLst>
          <pc:docMk/>
          <pc:sldMk cId="3671984434" sldId="4458"/>
        </pc:sldMkLst>
      </pc:sldChg>
    </pc:docChg>
  </pc:docChgLst>
  <pc:docChgLst>
    <pc:chgData name="Ahrens, Caitlin (GSFC-698.0)[UNIVERSITY OF MARYLAND AT COLLEGE PARK]" userId="98398e72-40fd-4173-87b3-50bcd6f6c902" providerId="ADAL" clId="{DFF761EC-3446-42ED-88E9-ED8A9FB716FF}"/>
    <pc:docChg chg="undo custSel addSld delSld modSld sldOrd modMainMaster">
      <pc:chgData name="Ahrens, Caitlin (GSFC-698.0)[UNIVERSITY OF MARYLAND AT COLLEGE PARK]" userId="98398e72-40fd-4173-87b3-50bcd6f6c902" providerId="ADAL" clId="{DFF761EC-3446-42ED-88E9-ED8A9FB716FF}" dt="2025-06-12T13:53:34.471" v="512"/>
      <pc:docMkLst>
        <pc:docMk/>
      </pc:docMkLst>
      <pc:sldChg chg="modSp mod 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2179274900" sldId="256"/>
        </pc:sldMkLst>
      </pc:sldChg>
      <pc:sldChg chg="add modTransition">
        <pc:chgData name="Ahrens, Caitlin (GSFC-698.0)[UNIVERSITY OF MARYLAND AT COLLEGE PARK]" userId="98398e72-40fd-4173-87b3-50bcd6f6c902" providerId="ADAL" clId="{DFF761EC-3446-42ED-88E9-ED8A9FB716FF}" dt="2025-06-12T13:43:18.560" v="432"/>
        <pc:sldMkLst>
          <pc:docMk/>
          <pc:sldMk cId="1237441782" sldId="260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1442958175" sldId="282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3947458890" sldId="311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1496004053" sldId="357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2174896524" sldId="359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1727777623" sldId="360"/>
        </pc:sldMkLst>
      </pc:sldChg>
      <pc:sldChg chg="modSp mod 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1113428400" sldId="366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1365928811" sldId="369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318436281" sldId="413"/>
        </pc:sldMkLst>
      </pc:sldChg>
      <pc:sldChg chg="modSp add mod ord modTransition setBg">
        <pc:chgData name="Ahrens, Caitlin (GSFC-698.0)[UNIVERSITY OF MARYLAND AT COLLEGE PARK]" userId="98398e72-40fd-4173-87b3-50bcd6f6c902" providerId="ADAL" clId="{DFF761EC-3446-42ED-88E9-ED8A9FB716FF}" dt="2025-06-12T13:50:46.709" v="497"/>
        <pc:sldMkLst>
          <pc:docMk/>
          <pc:sldMk cId="923586980" sldId="559"/>
        </pc:sldMkLst>
      </pc:sldChg>
      <pc:sldChg chg="modSp mod 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3214172999" sldId="564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1900814458" sldId="565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3665899854" sldId="566"/>
        </pc:sldMkLst>
      </pc:sldChg>
      <pc:sldChg chg="addSp delSp modSp mod modTransition">
        <pc:chgData name="Ahrens, Caitlin (GSFC-698.0)[UNIVERSITY OF MARYLAND AT COLLEGE PARK]" userId="98398e72-40fd-4173-87b3-50bcd6f6c902" providerId="ADAL" clId="{DFF761EC-3446-42ED-88E9-ED8A9FB716FF}" dt="2025-06-12T13:40:13.399" v="427" actId="22"/>
        <pc:sldMkLst>
          <pc:docMk/>
          <pc:sldMk cId="1603774228" sldId="567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530818836" sldId="568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4249074841" sldId="569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189620134" sldId="570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2157427909" sldId="571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883287686" sldId="572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172667184" sldId="574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2461172425" sldId="575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836231700" sldId="577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270734910" sldId="578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2640903613" sldId="579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4038400430" sldId="580"/>
        </pc:sldMkLst>
      </pc:sldChg>
      <pc:sldChg chg="del">
        <pc:chgData name="Ahrens, Caitlin (GSFC-698.0)[UNIVERSITY OF MARYLAND AT COLLEGE PARK]" userId="98398e72-40fd-4173-87b3-50bcd6f6c902" providerId="ADAL" clId="{DFF761EC-3446-42ED-88E9-ED8A9FB716FF}" dt="2025-06-11T14:48:32.822" v="134" actId="47"/>
        <pc:sldMkLst>
          <pc:docMk/>
          <pc:sldMk cId="3688685780" sldId="583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3832487492" sldId="584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4151051127" sldId="585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2440250923" sldId="586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1499035760" sldId="587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412118244" sldId="588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3641364962" sldId="589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1466622635" sldId="590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4108815207" sldId="591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2962174117" sldId="593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1676584443" sldId="594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706514873" sldId="595"/>
        </pc:sldMkLst>
      </pc:sldChg>
      <pc:sldChg chg="del">
        <pc:chgData name="Ahrens, Caitlin (GSFC-698.0)[UNIVERSITY OF MARYLAND AT COLLEGE PARK]" userId="98398e72-40fd-4173-87b3-50bcd6f6c902" providerId="ADAL" clId="{DFF761EC-3446-42ED-88E9-ED8A9FB716FF}" dt="2025-06-11T14:48:41.868" v="135" actId="47"/>
        <pc:sldMkLst>
          <pc:docMk/>
          <pc:sldMk cId="3619638686" sldId="596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532479918" sldId="597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3462277733" sldId="598"/>
        </pc:sldMkLst>
      </pc:sldChg>
      <pc:sldChg chg="addSp modSp modTransition">
        <pc:chgData name="Ahrens, Caitlin (GSFC-698.0)[UNIVERSITY OF MARYLAND AT COLLEGE PARK]" userId="98398e72-40fd-4173-87b3-50bcd6f6c902" providerId="ADAL" clId="{DFF761EC-3446-42ED-88E9-ED8A9FB716FF}" dt="2025-06-12T13:53:34.471" v="512"/>
        <pc:sldMkLst>
          <pc:docMk/>
          <pc:sldMk cId="4170711491" sldId="599"/>
        </pc:sldMkLst>
      </pc:sldChg>
      <pc:sldChg chg="addSp modSp mod modTransition">
        <pc:chgData name="Ahrens, Caitlin (GSFC-698.0)[UNIVERSITY OF MARYLAND AT COLLEGE PARK]" userId="98398e72-40fd-4173-87b3-50bcd6f6c902" providerId="ADAL" clId="{DFF761EC-3446-42ED-88E9-ED8A9FB716FF}" dt="2025-06-12T13:53:25.969" v="511" actId="1076"/>
        <pc:sldMkLst>
          <pc:docMk/>
          <pc:sldMk cId="709598676" sldId="600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2961555199" sldId="601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3488514407" sldId="602"/>
        </pc:sldMkLst>
      </pc:sldChg>
      <pc:sldChg chg="del">
        <pc:chgData name="Ahrens, Caitlin (GSFC-698.0)[UNIVERSITY OF MARYLAND AT COLLEGE PARK]" userId="98398e72-40fd-4173-87b3-50bcd6f6c902" providerId="ADAL" clId="{DFF761EC-3446-42ED-88E9-ED8A9FB716FF}" dt="2025-06-11T15:09:45.155" v="235" actId="47"/>
        <pc:sldMkLst>
          <pc:docMk/>
          <pc:sldMk cId="3810217018" sldId="603"/>
        </pc:sldMkLst>
      </pc:sldChg>
      <pc:sldChg chg="del">
        <pc:chgData name="Ahrens, Caitlin (GSFC-698.0)[UNIVERSITY OF MARYLAND AT COLLEGE PARK]" userId="98398e72-40fd-4173-87b3-50bcd6f6c902" providerId="ADAL" clId="{DFF761EC-3446-42ED-88E9-ED8A9FB716FF}" dt="2025-06-11T15:09:46.433" v="236" actId="47"/>
        <pc:sldMkLst>
          <pc:docMk/>
          <pc:sldMk cId="1611889293" sldId="604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4059064564" sldId="605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626266236" sldId="608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659750689" sldId="609"/>
        </pc:sldMkLst>
      </pc:sldChg>
      <pc:sldChg chg="modSp mod 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3805735012" sldId="610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3485549045" sldId="611"/>
        </pc:sldMkLst>
      </pc:sldChg>
      <pc:sldChg chg="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1376491005" sldId="612"/>
        </pc:sldMkLst>
      </pc:sldChg>
      <pc:sldChg chg="addSp delSp modSp add mod 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227635740" sldId="613"/>
        </pc:sldMkLst>
      </pc:sldChg>
      <pc:sldChg chg="modSp add mod 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2490925981" sldId="614"/>
        </pc:sldMkLst>
      </pc:sldChg>
      <pc:sldChg chg="addSp modSp new 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3543937039" sldId="615"/>
        </pc:sldMkLst>
      </pc:sldChg>
      <pc:sldChg chg="addSp delSp modSp new 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881322781" sldId="616"/>
        </pc:sldMkLst>
      </pc:sldChg>
      <pc:sldChg chg="addSp modSp new mod 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538140151" sldId="617"/>
        </pc:sldMkLst>
      </pc:sldChg>
      <pc:sldChg chg="addSp modSp new mod ord 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2987089424" sldId="618"/>
        </pc:sldMkLst>
      </pc:sldChg>
      <pc:sldChg chg="addSp modSp new mod ord 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954401857" sldId="619"/>
        </pc:sldMkLst>
      </pc:sldChg>
      <pc:sldChg chg="addSp modSp new ord 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1503938611" sldId="620"/>
        </pc:sldMkLst>
      </pc:sldChg>
      <pc:sldChg chg="new del">
        <pc:chgData name="Ahrens, Caitlin (GSFC-698.0)[UNIVERSITY OF MARYLAND AT COLLEGE PARK]" userId="98398e72-40fd-4173-87b3-50bcd6f6c902" providerId="ADAL" clId="{DFF761EC-3446-42ED-88E9-ED8A9FB716FF}" dt="2025-06-11T15:08:53.430" v="223" actId="47"/>
        <pc:sldMkLst>
          <pc:docMk/>
          <pc:sldMk cId="866168778" sldId="621"/>
        </pc:sldMkLst>
      </pc:sldChg>
      <pc:sldChg chg="modSp new mod ord 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1772361279" sldId="621"/>
        </pc:sldMkLst>
      </pc:sldChg>
      <pc:sldChg chg="modSp add mod 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76480746" sldId="622"/>
        </pc:sldMkLst>
      </pc:sldChg>
      <pc:sldChg chg="new del">
        <pc:chgData name="Ahrens, Caitlin (GSFC-698.0)[UNIVERSITY OF MARYLAND AT COLLEGE PARK]" userId="98398e72-40fd-4173-87b3-50bcd6f6c902" providerId="ADAL" clId="{DFF761EC-3446-42ED-88E9-ED8A9FB716FF}" dt="2025-06-11T15:08:53.969" v="224" actId="47"/>
        <pc:sldMkLst>
          <pc:docMk/>
          <pc:sldMk cId="2635534487" sldId="622"/>
        </pc:sldMkLst>
      </pc:sldChg>
      <pc:sldChg chg="new del">
        <pc:chgData name="Ahrens, Caitlin (GSFC-698.0)[UNIVERSITY OF MARYLAND AT COLLEGE PARK]" userId="98398e72-40fd-4173-87b3-50bcd6f6c902" providerId="ADAL" clId="{DFF761EC-3446-42ED-88E9-ED8A9FB716FF}" dt="2025-06-11T15:08:54.569" v="225" actId="47"/>
        <pc:sldMkLst>
          <pc:docMk/>
          <pc:sldMk cId="214286755" sldId="623"/>
        </pc:sldMkLst>
      </pc:sldChg>
      <pc:sldChg chg="addSp modSp add mod modTransition">
        <pc:chgData name="Ahrens, Caitlin (GSFC-698.0)[UNIVERSITY OF MARYLAND AT COLLEGE PARK]" userId="98398e72-40fd-4173-87b3-50bcd6f6c902" providerId="ADAL" clId="{DFF761EC-3446-42ED-88E9-ED8A9FB716FF}" dt="2025-06-11T15:22:06.363" v="423"/>
        <pc:sldMkLst>
          <pc:docMk/>
          <pc:sldMk cId="2171689144" sldId="623"/>
        </pc:sldMkLst>
      </pc:sldChg>
      <pc:sldChg chg="add del">
        <pc:chgData name="Ahrens, Caitlin (GSFC-698.0)[UNIVERSITY OF MARYLAND AT COLLEGE PARK]" userId="98398e72-40fd-4173-87b3-50bcd6f6c902" providerId="ADAL" clId="{DFF761EC-3446-42ED-88E9-ED8A9FB716FF}" dt="2025-06-11T15:19:12.082" v="399" actId="47"/>
        <pc:sldMkLst>
          <pc:docMk/>
          <pc:sldMk cId="3609874131" sldId="623"/>
        </pc:sldMkLst>
      </pc:sldChg>
      <pc:sldChg chg="modSp add mod modTransition setBg">
        <pc:chgData name="Ahrens, Caitlin (GSFC-698.0)[UNIVERSITY OF MARYLAND AT COLLEGE PARK]" userId="98398e72-40fd-4173-87b3-50bcd6f6c902" providerId="ADAL" clId="{DFF761EC-3446-42ED-88E9-ED8A9FB716FF}" dt="2025-06-12T13:46:04.194" v="438" actId="14861"/>
        <pc:sldMkLst>
          <pc:docMk/>
          <pc:sldMk cId="2026515332" sldId="4339"/>
        </pc:sldMkLst>
      </pc:sldChg>
      <pc:sldChg chg="modSp add mod modTransition setBg">
        <pc:chgData name="Ahrens, Caitlin (GSFC-698.0)[UNIVERSITY OF MARYLAND AT COLLEGE PARK]" userId="98398e72-40fd-4173-87b3-50bcd6f6c902" providerId="ADAL" clId="{DFF761EC-3446-42ED-88E9-ED8A9FB716FF}" dt="2025-06-12T13:48:36.308" v="471" actId="14861"/>
        <pc:sldMkLst>
          <pc:docMk/>
          <pc:sldMk cId="1289483416" sldId="4408"/>
        </pc:sldMkLst>
      </pc:sldChg>
      <pc:sldChg chg="modSp add setBg">
        <pc:chgData name="Ahrens, Caitlin (GSFC-698.0)[UNIVERSITY OF MARYLAND AT COLLEGE PARK]" userId="98398e72-40fd-4173-87b3-50bcd6f6c902" providerId="ADAL" clId="{DFF761EC-3446-42ED-88E9-ED8A9FB716FF}" dt="2025-06-12T13:40:27.297" v="429"/>
        <pc:sldMkLst>
          <pc:docMk/>
          <pc:sldMk cId="3817655017" sldId="4416"/>
        </pc:sldMkLst>
      </pc:sldChg>
      <pc:sldChg chg="add modTransition">
        <pc:chgData name="Ahrens, Caitlin (GSFC-698.0)[UNIVERSITY OF MARYLAND AT COLLEGE PARK]" userId="98398e72-40fd-4173-87b3-50bcd6f6c902" providerId="ADAL" clId="{DFF761EC-3446-42ED-88E9-ED8A9FB716FF}" dt="2025-06-12T13:43:59.275" v="433"/>
        <pc:sldMkLst>
          <pc:docMk/>
          <pc:sldMk cId="2398351572" sldId="4421"/>
        </pc:sldMkLst>
      </pc:sldChg>
      <pc:sldChg chg="modSp add mod ord modTransition">
        <pc:chgData name="Ahrens, Caitlin (GSFC-698.0)[UNIVERSITY OF MARYLAND AT COLLEGE PARK]" userId="98398e72-40fd-4173-87b3-50bcd6f6c902" providerId="ADAL" clId="{DFF761EC-3446-42ED-88E9-ED8A9FB716FF}" dt="2025-06-12T13:50:40.712" v="495"/>
        <pc:sldMkLst>
          <pc:docMk/>
          <pc:sldMk cId="2200674782" sldId="4442"/>
        </pc:sldMkLst>
      </pc:sldChg>
      <pc:sldMasterChg chg="modTransition modSldLayout">
        <pc:chgData name="Ahrens, Caitlin (GSFC-698.0)[UNIVERSITY OF MARYLAND AT COLLEGE PARK]" userId="98398e72-40fd-4173-87b3-50bcd6f6c902" providerId="ADAL" clId="{DFF761EC-3446-42ED-88E9-ED8A9FB716FF}" dt="2025-06-11T15:22:06.363" v="423"/>
        <pc:sldMasterMkLst>
          <pc:docMk/>
          <pc:sldMasterMk cId="968169898" sldId="2147483648"/>
        </pc:sldMasterMkLst>
        <pc:sldLayoutChg chg="modTransition">
          <pc:chgData name="Ahrens, Caitlin (GSFC-698.0)[UNIVERSITY OF MARYLAND AT COLLEGE PARK]" userId="98398e72-40fd-4173-87b3-50bcd6f6c902" providerId="ADAL" clId="{DFF761EC-3446-42ED-88E9-ED8A9FB716FF}" dt="2025-06-11T15:22:06.363" v="423"/>
          <pc:sldLayoutMkLst>
            <pc:docMk/>
            <pc:sldMasterMk cId="968169898" sldId="2147483648"/>
            <pc:sldLayoutMk cId="1084834958" sldId="2147483649"/>
          </pc:sldLayoutMkLst>
        </pc:sldLayoutChg>
        <pc:sldLayoutChg chg="modTransition">
          <pc:chgData name="Ahrens, Caitlin (GSFC-698.0)[UNIVERSITY OF MARYLAND AT COLLEGE PARK]" userId="98398e72-40fd-4173-87b3-50bcd6f6c902" providerId="ADAL" clId="{DFF761EC-3446-42ED-88E9-ED8A9FB716FF}" dt="2025-06-11T15:22:06.363" v="423"/>
          <pc:sldLayoutMkLst>
            <pc:docMk/>
            <pc:sldMasterMk cId="968169898" sldId="2147483648"/>
            <pc:sldLayoutMk cId="3527374665" sldId="2147483650"/>
          </pc:sldLayoutMkLst>
        </pc:sldLayoutChg>
        <pc:sldLayoutChg chg="modTransition">
          <pc:chgData name="Ahrens, Caitlin (GSFC-698.0)[UNIVERSITY OF MARYLAND AT COLLEGE PARK]" userId="98398e72-40fd-4173-87b3-50bcd6f6c902" providerId="ADAL" clId="{DFF761EC-3446-42ED-88E9-ED8A9FB716FF}" dt="2025-06-11T15:22:06.363" v="423"/>
          <pc:sldLayoutMkLst>
            <pc:docMk/>
            <pc:sldMasterMk cId="968169898" sldId="2147483648"/>
            <pc:sldLayoutMk cId="1849482420" sldId="2147483651"/>
          </pc:sldLayoutMkLst>
        </pc:sldLayoutChg>
        <pc:sldLayoutChg chg="modTransition">
          <pc:chgData name="Ahrens, Caitlin (GSFC-698.0)[UNIVERSITY OF MARYLAND AT COLLEGE PARK]" userId="98398e72-40fd-4173-87b3-50bcd6f6c902" providerId="ADAL" clId="{DFF761EC-3446-42ED-88E9-ED8A9FB716FF}" dt="2025-06-11T15:22:06.363" v="423"/>
          <pc:sldLayoutMkLst>
            <pc:docMk/>
            <pc:sldMasterMk cId="968169898" sldId="2147483648"/>
            <pc:sldLayoutMk cId="1165386934" sldId="2147483652"/>
          </pc:sldLayoutMkLst>
        </pc:sldLayoutChg>
        <pc:sldLayoutChg chg="modTransition">
          <pc:chgData name="Ahrens, Caitlin (GSFC-698.0)[UNIVERSITY OF MARYLAND AT COLLEGE PARK]" userId="98398e72-40fd-4173-87b3-50bcd6f6c902" providerId="ADAL" clId="{DFF761EC-3446-42ED-88E9-ED8A9FB716FF}" dt="2025-06-11T15:22:06.363" v="423"/>
          <pc:sldLayoutMkLst>
            <pc:docMk/>
            <pc:sldMasterMk cId="968169898" sldId="2147483648"/>
            <pc:sldLayoutMk cId="327671056" sldId="2147483653"/>
          </pc:sldLayoutMkLst>
        </pc:sldLayoutChg>
        <pc:sldLayoutChg chg="modTransition">
          <pc:chgData name="Ahrens, Caitlin (GSFC-698.0)[UNIVERSITY OF MARYLAND AT COLLEGE PARK]" userId="98398e72-40fd-4173-87b3-50bcd6f6c902" providerId="ADAL" clId="{DFF761EC-3446-42ED-88E9-ED8A9FB716FF}" dt="2025-06-11T15:22:06.363" v="423"/>
          <pc:sldLayoutMkLst>
            <pc:docMk/>
            <pc:sldMasterMk cId="968169898" sldId="2147483648"/>
            <pc:sldLayoutMk cId="3060270435" sldId="2147483654"/>
          </pc:sldLayoutMkLst>
        </pc:sldLayoutChg>
        <pc:sldLayoutChg chg="modTransition">
          <pc:chgData name="Ahrens, Caitlin (GSFC-698.0)[UNIVERSITY OF MARYLAND AT COLLEGE PARK]" userId="98398e72-40fd-4173-87b3-50bcd6f6c902" providerId="ADAL" clId="{DFF761EC-3446-42ED-88E9-ED8A9FB716FF}" dt="2025-06-11T15:22:06.363" v="423"/>
          <pc:sldLayoutMkLst>
            <pc:docMk/>
            <pc:sldMasterMk cId="968169898" sldId="2147483648"/>
            <pc:sldLayoutMk cId="2762137090" sldId="2147483655"/>
          </pc:sldLayoutMkLst>
        </pc:sldLayoutChg>
        <pc:sldLayoutChg chg="modTransition">
          <pc:chgData name="Ahrens, Caitlin (GSFC-698.0)[UNIVERSITY OF MARYLAND AT COLLEGE PARK]" userId="98398e72-40fd-4173-87b3-50bcd6f6c902" providerId="ADAL" clId="{DFF761EC-3446-42ED-88E9-ED8A9FB716FF}" dt="2025-06-11T15:22:06.363" v="423"/>
          <pc:sldLayoutMkLst>
            <pc:docMk/>
            <pc:sldMasterMk cId="968169898" sldId="2147483648"/>
            <pc:sldLayoutMk cId="3510329624" sldId="2147483656"/>
          </pc:sldLayoutMkLst>
        </pc:sldLayoutChg>
        <pc:sldLayoutChg chg="modTransition">
          <pc:chgData name="Ahrens, Caitlin (GSFC-698.0)[UNIVERSITY OF MARYLAND AT COLLEGE PARK]" userId="98398e72-40fd-4173-87b3-50bcd6f6c902" providerId="ADAL" clId="{DFF761EC-3446-42ED-88E9-ED8A9FB716FF}" dt="2025-06-11T15:22:06.363" v="423"/>
          <pc:sldLayoutMkLst>
            <pc:docMk/>
            <pc:sldMasterMk cId="968169898" sldId="2147483648"/>
            <pc:sldLayoutMk cId="3500097866" sldId="2147483657"/>
          </pc:sldLayoutMkLst>
        </pc:sldLayoutChg>
        <pc:sldLayoutChg chg="modTransition">
          <pc:chgData name="Ahrens, Caitlin (GSFC-698.0)[UNIVERSITY OF MARYLAND AT COLLEGE PARK]" userId="98398e72-40fd-4173-87b3-50bcd6f6c902" providerId="ADAL" clId="{DFF761EC-3446-42ED-88E9-ED8A9FB716FF}" dt="2025-06-11T15:22:06.363" v="423"/>
          <pc:sldLayoutMkLst>
            <pc:docMk/>
            <pc:sldMasterMk cId="968169898" sldId="2147483648"/>
            <pc:sldLayoutMk cId="798952301" sldId="2147483658"/>
          </pc:sldLayoutMkLst>
        </pc:sldLayoutChg>
        <pc:sldLayoutChg chg="modTransition">
          <pc:chgData name="Ahrens, Caitlin (GSFC-698.0)[UNIVERSITY OF MARYLAND AT COLLEGE PARK]" userId="98398e72-40fd-4173-87b3-50bcd6f6c902" providerId="ADAL" clId="{DFF761EC-3446-42ED-88E9-ED8A9FB716FF}" dt="2025-06-11T15:22:06.363" v="423"/>
          <pc:sldLayoutMkLst>
            <pc:docMk/>
            <pc:sldMasterMk cId="968169898" sldId="2147483648"/>
            <pc:sldLayoutMk cId="3388965114" sldId="2147483659"/>
          </pc:sldLayoutMkLst>
        </pc:sldLayoutChg>
        <pc:sldLayoutChg chg="modTransition">
          <pc:chgData name="Ahrens, Caitlin (GSFC-698.0)[UNIVERSITY OF MARYLAND AT COLLEGE PARK]" userId="98398e72-40fd-4173-87b3-50bcd6f6c902" providerId="ADAL" clId="{DFF761EC-3446-42ED-88E9-ED8A9FB716FF}" dt="2025-06-11T15:22:06.363" v="423"/>
          <pc:sldLayoutMkLst>
            <pc:docMk/>
            <pc:sldMasterMk cId="968169898" sldId="2147483648"/>
            <pc:sldLayoutMk cId="3052486796" sldId="2147483660"/>
          </pc:sldLayoutMkLst>
        </pc:sldLayoutChg>
      </pc:sldMasterChg>
    </pc:docChg>
  </pc:docChgLst>
  <pc:docChgLst>
    <pc:chgData name="Ahrens, Caitlin (GSFC-698.0)[UNIVERSITY OF MARYLAND AT COLLEGE PARK]" userId="98398e72-40fd-4173-87b3-50bcd6f6c902" providerId="ADAL" clId="{9E457697-25B4-4AD2-99FA-655E5DE652C2}"/>
    <pc:docChg chg="undo custSel addSld delSld modSld sldOrd">
      <pc:chgData name="Ahrens, Caitlin (GSFC-698.0)[UNIVERSITY OF MARYLAND AT COLLEGE PARK]" userId="98398e72-40fd-4173-87b3-50bcd6f6c902" providerId="ADAL" clId="{9E457697-25B4-4AD2-99FA-655E5DE652C2}" dt="2025-09-16T20:34:30.320" v="1506" actId="207"/>
      <pc:docMkLst>
        <pc:docMk/>
      </pc:docMkLst>
      <pc:sldChg chg="addSp delSp modSp mod">
        <pc:chgData name="Ahrens, Caitlin (GSFC-698.0)[UNIVERSITY OF MARYLAND AT COLLEGE PARK]" userId="98398e72-40fd-4173-87b3-50bcd6f6c902" providerId="ADAL" clId="{9E457697-25B4-4AD2-99FA-655E5DE652C2}" dt="2025-09-15T18:38:03.542" v="1255" actId="1076"/>
        <pc:sldMkLst>
          <pc:docMk/>
          <pc:sldMk cId="2179274900" sldId="256"/>
        </pc:sldMkLst>
        <pc:spChg chg="add mod">
          <ac:chgData name="Ahrens, Caitlin (GSFC-698.0)[UNIVERSITY OF MARYLAND AT COLLEGE PARK]" userId="98398e72-40fd-4173-87b3-50bcd6f6c902" providerId="ADAL" clId="{9E457697-25B4-4AD2-99FA-655E5DE652C2}" dt="2025-09-15T18:35:07.614" v="1245" actId="1076"/>
          <ac:spMkLst>
            <pc:docMk/>
            <pc:sldMk cId="2179274900" sldId="256"/>
            <ac:spMk id="8" creationId="{93C19465-FCA8-EFBF-321A-41A8E9B7A0C5}"/>
          </ac:spMkLst>
        </pc:spChg>
        <pc:picChg chg="del">
          <ac:chgData name="Ahrens, Caitlin (GSFC-698.0)[UNIVERSITY OF MARYLAND AT COLLEGE PARK]" userId="98398e72-40fd-4173-87b3-50bcd6f6c902" providerId="ADAL" clId="{9E457697-25B4-4AD2-99FA-655E5DE652C2}" dt="2025-09-15T18:35:14.169" v="1247" actId="478"/>
          <ac:picMkLst>
            <pc:docMk/>
            <pc:sldMk cId="2179274900" sldId="256"/>
            <ac:picMk id="4" creationId="{EF7C8E78-91AC-4193-9AB4-86F4CD1F69A6}"/>
          </ac:picMkLst>
        </pc:picChg>
        <pc:picChg chg="mod">
          <ac:chgData name="Ahrens, Caitlin (GSFC-698.0)[UNIVERSITY OF MARYLAND AT COLLEGE PARK]" userId="98398e72-40fd-4173-87b3-50bcd6f6c902" providerId="ADAL" clId="{9E457697-25B4-4AD2-99FA-655E5DE652C2}" dt="2025-09-15T18:38:01.532" v="1254" actId="1076"/>
          <ac:picMkLst>
            <pc:docMk/>
            <pc:sldMk cId="2179274900" sldId="256"/>
            <ac:picMk id="5" creationId="{9D9734AB-E613-6D10-DE3F-D66395DCA9F8}"/>
          </ac:picMkLst>
        </pc:picChg>
        <pc:picChg chg="del">
          <ac:chgData name="Ahrens, Caitlin (GSFC-698.0)[UNIVERSITY OF MARYLAND AT COLLEGE PARK]" userId="98398e72-40fd-4173-87b3-50bcd6f6c902" providerId="ADAL" clId="{9E457697-25B4-4AD2-99FA-655E5DE652C2}" dt="2025-09-15T18:35:13.501" v="1246" actId="478"/>
          <ac:picMkLst>
            <pc:docMk/>
            <pc:sldMk cId="2179274900" sldId="256"/>
            <ac:picMk id="6" creationId="{E906AF66-5F27-9D18-9CCD-6A86D3E5F51E}"/>
          </ac:picMkLst>
        </pc:picChg>
        <pc:picChg chg="add mod">
          <ac:chgData name="Ahrens, Caitlin (GSFC-698.0)[UNIVERSITY OF MARYLAND AT COLLEGE PARK]" userId="98398e72-40fd-4173-87b3-50bcd6f6c902" providerId="ADAL" clId="{9E457697-25B4-4AD2-99FA-655E5DE652C2}" dt="2025-09-15T18:38:03.542" v="1255" actId="1076"/>
          <ac:picMkLst>
            <pc:docMk/>
            <pc:sldMk cId="2179274900" sldId="256"/>
            <ac:picMk id="9" creationId="{547A7521-AB2C-1B9A-8D41-DF93848E56C2}"/>
          </ac:picMkLst>
        </pc:picChg>
      </pc:sldChg>
      <pc:sldChg chg="del">
        <pc:chgData name="Ahrens, Caitlin (GSFC-698.0)[UNIVERSITY OF MARYLAND AT COLLEGE PARK]" userId="98398e72-40fd-4173-87b3-50bcd6f6c902" providerId="ADAL" clId="{9E457697-25B4-4AD2-99FA-655E5DE652C2}" dt="2025-09-16T20:27:55.432" v="1262" actId="47"/>
        <pc:sldMkLst>
          <pc:docMk/>
          <pc:sldMk cId="1496004053" sldId="357"/>
        </pc:sldMkLst>
      </pc:sldChg>
      <pc:sldChg chg="del">
        <pc:chgData name="Ahrens, Caitlin (GSFC-698.0)[UNIVERSITY OF MARYLAND AT COLLEGE PARK]" userId="98398e72-40fd-4173-87b3-50bcd6f6c902" providerId="ADAL" clId="{9E457697-25B4-4AD2-99FA-655E5DE652C2}" dt="2025-09-16T20:32:22.197" v="1440" actId="47"/>
        <pc:sldMkLst>
          <pc:docMk/>
          <pc:sldMk cId="1113428400" sldId="366"/>
        </pc:sldMkLst>
      </pc:sldChg>
      <pc:sldChg chg="del">
        <pc:chgData name="Ahrens, Caitlin (GSFC-698.0)[UNIVERSITY OF MARYLAND AT COLLEGE PARK]" userId="98398e72-40fd-4173-87b3-50bcd6f6c902" providerId="ADAL" clId="{9E457697-25B4-4AD2-99FA-655E5DE652C2}" dt="2025-09-16T20:32:11.582" v="1439" actId="47"/>
        <pc:sldMkLst>
          <pc:docMk/>
          <pc:sldMk cId="3214172999" sldId="564"/>
        </pc:sldMkLst>
      </pc:sldChg>
      <pc:sldChg chg="del">
        <pc:chgData name="Ahrens, Caitlin (GSFC-698.0)[UNIVERSITY OF MARYLAND AT COLLEGE PARK]" userId="98398e72-40fd-4173-87b3-50bcd6f6c902" providerId="ADAL" clId="{9E457697-25B4-4AD2-99FA-655E5DE652C2}" dt="2025-09-15T16:09:27.095" v="1155" actId="47"/>
        <pc:sldMkLst>
          <pc:docMk/>
          <pc:sldMk cId="1900814458" sldId="565"/>
        </pc:sldMkLst>
      </pc:sldChg>
      <pc:sldChg chg="del">
        <pc:chgData name="Ahrens, Caitlin (GSFC-698.0)[UNIVERSITY OF MARYLAND AT COLLEGE PARK]" userId="98398e72-40fd-4173-87b3-50bcd6f6c902" providerId="ADAL" clId="{9E457697-25B4-4AD2-99FA-655E5DE652C2}" dt="2025-09-16T20:28:19.250" v="1265" actId="47"/>
        <pc:sldMkLst>
          <pc:docMk/>
          <pc:sldMk cId="530818836" sldId="568"/>
        </pc:sldMkLst>
      </pc:sldChg>
      <pc:sldChg chg="del">
        <pc:chgData name="Ahrens, Caitlin (GSFC-698.0)[UNIVERSITY OF MARYLAND AT COLLEGE PARK]" userId="98398e72-40fd-4173-87b3-50bcd6f6c902" providerId="ADAL" clId="{9E457697-25B4-4AD2-99FA-655E5DE652C2}" dt="2025-09-15T16:07:37.390" v="1138" actId="47"/>
        <pc:sldMkLst>
          <pc:docMk/>
          <pc:sldMk cId="3688685780" sldId="581"/>
        </pc:sldMkLst>
      </pc:sldChg>
      <pc:sldChg chg="modSp mod">
        <pc:chgData name="Ahrens, Caitlin (GSFC-698.0)[UNIVERSITY OF MARYLAND AT COLLEGE PARK]" userId="98398e72-40fd-4173-87b3-50bcd6f6c902" providerId="ADAL" clId="{9E457697-25B4-4AD2-99FA-655E5DE652C2}" dt="2025-09-16T20:31:53.639" v="1438" actId="20577"/>
        <pc:sldMkLst>
          <pc:docMk/>
          <pc:sldMk cId="4151051127" sldId="585"/>
        </pc:sldMkLst>
        <pc:spChg chg="mod">
          <ac:chgData name="Ahrens, Caitlin (GSFC-698.0)[UNIVERSITY OF MARYLAND AT COLLEGE PARK]" userId="98398e72-40fd-4173-87b3-50bcd6f6c902" providerId="ADAL" clId="{9E457697-25B4-4AD2-99FA-655E5DE652C2}" dt="2025-09-16T20:31:53.639" v="1438" actId="20577"/>
          <ac:spMkLst>
            <pc:docMk/>
            <pc:sldMk cId="4151051127" sldId="585"/>
            <ac:spMk id="3" creationId="{8C4BDC03-516D-4396-CB55-84B4CC0780F3}"/>
          </ac:spMkLst>
        </pc:spChg>
      </pc:sldChg>
      <pc:sldChg chg="del">
        <pc:chgData name="Ahrens, Caitlin (GSFC-698.0)[UNIVERSITY OF MARYLAND AT COLLEGE PARK]" userId="98398e72-40fd-4173-87b3-50bcd6f6c902" providerId="ADAL" clId="{9E457697-25B4-4AD2-99FA-655E5DE652C2}" dt="2025-09-16T20:28:19.798" v="1266" actId="47"/>
        <pc:sldMkLst>
          <pc:docMk/>
          <pc:sldMk cId="3641364962" sldId="589"/>
        </pc:sldMkLst>
      </pc:sldChg>
      <pc:sldChg chg="modSp del">
        <pc:chgData name="Ahrens, Caitlin (GSFC-698.0)[UNIVERSITY OF MARYLAND AT COLLEGE PARK]" userId="98398e72-40fd-4173-87b3-50bcd6f6c902" providerId="ADAL" clId="{9E457697-25B4-4AD2-99FA-655E5DE652C2}" dt="2025-09-16T20:28:11.697" v="1264" actId="47"/>
        <pc:sldMkLst>
          <pc:docMk/>
          <pc:sldMk cId="2962174117" sldId="593"/>
        </pc:sldMkLst>
        <pc:spChg chg="mod">
          <ac:chgData name="Ahrens, Caitlin (GSFC-698.0)[UNIVERSITY OF MARYLAND AT COLLEGE PARK]" userId="98398e72-40fd-4173-87b3-50bcd6f6c902" providerId="ADAL" clId="{9E457697-25B4-4AD2-99FA-655E5DE652C2}" dt="2025-09-15T16:07:55.806" v="1142" actId="20577"/>
          <ac:spMkLst>
            <pc:docMk/>
            <pc:sldMk cId="2962174117" sldId="593"/>
            <ac:spMk id="3" creationId="{AE9F4546-7416-4C28-B402-6A75BCEEFD93}"/>
          </ac:spMkLst>
        </pc:spChg>
      </pc:sldChg>
      <pc:sldChg chg="delSp modSp mod delAnim">
        <pc:chgData name="Ahrens, Caitlin (GSFC-698.0)[UNIVERSITY OF MARYLAND AT COLLEGE PARK]" userId="98398e72-40fd-4173-87b3-50bcd6f6c902" providerId="ADAL" clId="{9E457697-25B4-4AD2-99FA-655E5DE652C2}" dt="2025-09-15T18:42:46.315" v="1261" actId="14861"/>
        <pc:sldMkLst>
          <pc:docMk/>
          <pc:sldMk cId="4059064564" sldId="605"/>
        </pc:sldMkLst>
        <pc:spChg chg="mod">
          <ac:chgData name="Ahrens, Caitlin (GSFC-698.0)[UNIVERSITY OF MARYLAND AT COLLEGE PARK]" userId="98398e72-40fd-4173-87b3-50bcd6f6c902" providerId="ADAL" clId="{9E457697-25B4-4AD2-99FA-655E5DE652C2}" dt="2025-09-15T18:42:41.952" v="1260" actId="14861"/>
          <ac:spMkLst>
            <pc:docMk/>
            <pc:sldMk cId="4059064564" sldId="605"/>
            <ac:spMk id="3" creationId="{F39E15D5-7E58-9F49-F5A7-319C6F861F8D}"/>
          </ac:spMkLst>
        </pc:spChg>
        <pc:spChg chg="mod">
          <ac:chgData name="Ahrens, Caitlin (GSFC-698.0)[UNIVERSITY OF MARYLAND AT COLLEGE PARK]" userId="98398e72-40fd-4173-87b3-50bcd6f6c902" providerId="ADAL" clId="{9E457697-25B4-4AD2-99FA-655E5DE652C2}" dt="2025-09-15T18:42:46.315" v="1261" actId="14861"/>
          <ac:spMkLst>
            <pc:docMk/>
            <pc:sldMk cId="4059064564" sldId="605"/>
            <ac:spMk id="4" creationId="{25F7DF44-4020-7C89-1A76-D242A9834B3B}"/>
          </ac:spMkLst>
        </pc:spChg>
        <pc:picChg chg="del">
          <ac:chgData name="Ahrens, Caitlin (GSFC-698.0)[UNIVERSITY OF MARYLAND AT COLLEGE PARK]" userId="98398e72-40fd-4173-87b3-50bcd6f6c902" providerId="ADAL" clId="{9E457697-25B4-4AD2-99FA-655E5DE652C2}" dt="2025-09-15T18:42:24.957" v="1256" actId="478"/>
          <ac:picMkLst>
            <pc:docMk/>
            <pc:sldMk cId="4059064564" sldId="605"/>
            <ac:picMk id="2" creationId="{BC0AF49E-F1E4-07B6-E747-ACBA2A961B0F}"/>
          </ac:picMkLst>
        </pc:picChg>
      </pc:sldChg>
      <pc:sldChg chg="modSp mod">
        <pc:chgData name="Ahrens, Caitlin (GSFC-698.0)[UNIVERSITY OF MARYLAND AT COLLEGE PARK]" userId="98398e72-40fd-4173-87b3-50bcd6f6c902" providerId="ADAL" clId="{9E457697-25B4-4AD2-99FA-655E5DE652C2}" dt="2025-09-15T15:57:48.572" v="701" actId="20577"/>
        <pc:sldMkLst>
          <pc:docMk/>
          <pc:sldMk cId="659750689" sldId="609"/>
        </pc:sldMkLst>
        <pc:spChg chg="mod">
          <ac:chgData name="Ahrens, Caitlin (GSFC-698.0)[UNIVERSITY OF MARYLAND AT COLLEGE PARK]" userId="98398e72-40fd-4173-87b3-50bcd6f6c902" providerId="ADAL" clId="{9E457697-25B4-4AD2-99FA-655E5DE652C2}" dt="2025-09-15T15:57:48.572" v="701" actId="20577"/>
          <ac:spMkLst>
            <pc:docMk/>
            <pc:sldMk cId="659750689" sldId="609"/>
            <ac:spMk id="3" creationId="{9112F0AF-7A3E-967C-5540-A03EC5042285}"/>
          </ac:spMkLst>
        </pc:spChg>
      </pc:sldChg>
      <pc:sldChg chg="del">
        <pc:chgData name="Ahrens, Caitlin (GSFC-698.0)[UNIVERSITY OF MARYLAND AT COLLEGE PARK]" userId="98398e72-40fd-4173-87b3-50bcd6f6c902" providerId="ADAL" clId="{9E457697-25B4-4AD2-99FA-655E5DE652C2}" dt="2025-09-15T16:09:27.744" v="1156" actId="47"/>
        <pc:sldMkLst>
          <pc:docMk/>
          <pc:sldMk cId="1376491005" sldId="612"/>
        </pc:sldMkLst>
      </pc:sldChg>
      <pc:sldChg chg="modSp del mod">
        <pc:chgData name="Ahrens, Caitlin (GSFC-698.0)[UNIVERSITY OF MARYLAND AT COLLEGE PARK]" userId="98398e72-40fd-4173-87b3-50bcd6f6c902" providerId="ADAL" clId="{9E457697-25B4-4AD2-99FA-655E5DE652C2}" dt="2025-09-16T20:32:23.042" v="1441" actId="47"/>
        <pc:sldMkLst>
          <pc:docMk/>
          <pc:sldMk cId="2490925981" sldId="614"/>
        </pc:sldMkLst>
        <pc:spChg chg="mod">
          <ac:chgData name="Ahrens, Caitlin (GSFC-698.0)[UNIVERSITY OF MARYLAND AT COLLEGE PARK]" userId="98398e72-40fd-4173-87b3-50bcd6f6c902" providerId="ADAL" clId="{9E457697-25B4-4AD2-99FA-655E5DE652C2}" dt="2025-09-15T16:09:11.896" v="1154" actId="207"/>
          <ac:spMkLst>
            <pc:docMk/>
            <pc:sldMk cId="2490925981" sldId="614"/>
            <ac:spMk id="3" creationId="{2339C1CA-5D99-5C97-83B5-3673588DB096}"/>
          </ac:spMkLst>
        </pc:spChg>
      </pc:sldChg>
      <pc:sldChg chg="del">
        <pc:chgData name="Ahrens, Caitlin (GSFC-698.0)[UNIVERSITY OF MARYLAND AT COLLEGE PARK]" userId="98398e72-40fd-4173-87b3-50bcd6f6c902" providerId="ADAL" clId="{9E457697-25B4-4AD2-99FA-655E5DE652C2}" dt="2025-09-15T16:09:03.917" v="1153" actId="47"/>
        <pc:sldMkLst>
          <pc:docMk/>
          <pc:sldMk cId="2171689144" sldId="623"/>
        </pc:sldMkLst>
      </pc:sldChg>
      <pc:sldChg chg="del">
        <pc:chgData name="Ahrens, Caitlin (GSFC-698.0)[UNIVERSITY OF MARYLAND AT COLLEGE PARK]" userId="98398e72-40fd-4173-87b3-50bcd6f6c902" providerId="ADAL" clId="{9E457697-25B4-4AD2-99FA-655E5DE652C2}" dt="2025-09-16T20:27:56.203" v="1263" actId="47"/>
        <pc:sldMkLst>
          <pc:docMk/>
          <pc:sldMk cId="2157841720" sldId="4443"/>
        </pc:sldMkLst>
      </pc:sldChg>
      <pc:sldChg chg="addSp del mod">
        <pc:chgData name="Ahrens, Caitlin (GSFC-698.0)[UNIVERSITY OF MARYLAND AT COLLEGE PARK]" userId="98398e72-40fd-4173-87b3-50bcd6f6c902" providerId="ADAL" clId="{9E457697-25B4-4AD2-99FA-655E5DE652C2}" dt="2025-09-15T15:57:08.597" v="693" actId="47"/>
        <pc:sldMkLst>
          <pc:docMk/>
          <pc:sldMk cId="2416954074" sldId="4446"/>
        </pc:sldMkLst>
        <pc:spChg chg="add">
          <ac:chgData name="Ahrens, Caitlin (GSFC-698.0)[UNIVERSITY OF MARYLAND AT COLLEGE PARK]" userId="98398e72-40fd-4173-87b3-50bcd6f6c902" providerId="ADAL" clId="{9E457697-25B4-4AD2-99FA-655E5DE652C2}" dt="2025-09-15T15:56:59.747" v="692" actId="11529"/>
          <ac:spMkLst>
            <pc:docMk/>
            <pc:sldMk cId="2416954074" sldId="4446"/>
            <ac:spMk id="4" creationId="{F5FE9A3C-3F5A-9E9A-EE44-1D034F4A1E62}"/>
          </ac:spMkLst>
        </pc:spChg>
      </pc:sldChg>
      <pc:sldChg chg="delSp modSp mod">
        <pc:chgData name="Ahrens, Caitlin (GSFC-698.0)[UNIVERSITY OF MARYLAND AT COLLEGE PARK]" userId="98398e72-40fd-4173-87b3-50bcd6f6c902" providerId="ADAL" clId="{9E457697-25B4-4AD2-99FA-655E5DE652C2}" dt="2025-09-15T15:55:34.193" v="626" actId="478"/>
        <pc:sldMkLst>
          <pc:docMk/>
          <pc:sldMk cId="1568324747" sldId="4448"/>
        </pc:sldMkLst>
        <pc:spChg chg="del">
          <ac:chgData name="Ahrens, Caitlin (GSFC-698.0)[UNIVERSITY OF MARYLAND AT COLLEGE PARK]" userId="98398e72-40fd-4173-87b3-50bcd6f6c902" providerId="ADAL" clId="{9E457697-25B4-4AD2-99FA-655E5DE652C2}" dt="2025-09-15T15:55:30.292" v="624" actId="478"/>
          <ac:spMkLst>
            <pc:docMk/>
            <pc:sldMk cId="1568324747" sldId="4448"/>
            <ac:spMk id="431" creationId="{428DDADC-5207-63F6-1F27-9EBB282969A3}"/>
          </ac:spMkLst>
        </pc:spChg>
        <pc:spChg chg="del mod">
          <ac:chgData name="Ahrens, Caitlin (GSFC-698.0)[UNIVERSITY OF MARYLAND AT COLLEGE PARK]" userId="98398e72-40fd-4173-87b3-50bcd6f6c902" providerId="ADAL" clId="{9E457697-25B4-4AD2-99FA-655E5DE652C2}" dt="2025-09-15T15:55:31.953" v="625" actId="478"/>
          <ac:spMkLst>
            <pc:docMk/>
            <pc:sldMk cId="1568324747" sldId="4448"/>
            <ac:spMk id="433" creationId="{3D406C19-DA99-7EED-7911-EDB008C31A62}"/>
          </ac:spMkLst>
        </pc:spChg>
        <pc:spChg chg="del mod">
          <ac:chgData name="Ahrens, Caitlin (GSFC-698.0)[UNIVERSITY OF MARYLAND AT COLLEGE PARK]" userId="98398e72-40fd-4173-87b3-50bcd6f6c902" providerId="ADAL" clId="{9E457697-25B4-4AD2-99FA-655E5DE652C2}" dt="2025-09-15T15:55:34.193" v="626" actId="478"/>
          <ac:spMkLst>
            <pc:docMk/>
            <pc:sldMk cId="1568324747" sldId="4448"/>
            <ac:spMk id="435" creationId="{09E20004-C425-A70C-C8FF-A68C21F6DF9F}"/>
          </ac:spMkLst>
        </pc:spChg>
        <pc:spChg chg="mod">
          <ac:chgData name="Ahrens, Caitlin (GSFC-698.0)[UNIVERSITY OF MARYLAND AT COLLEGE PARK]" userId="98398e72-40fd-4173-87b3-50bcd6f6c902" providerId="ADAL" clId="{9E457697-25B4-4AD2-99FA-655E5DE652C2}" dt="2025-09-15T15:55:16.362" v="620" actId="14861"/>
          <ac:spMkLst>
            <pc:docMk/>
            <pc:sldMk cId="1568324747" sldId="4448"/>
            <ac:spMk id="437" creationId="{D5F28BA3-C24F-E3D5-52DA-669342A16DA3}"/>
          </ac:spMkLst>
        </pc:spChg>
      </pc:sldChg>
      <pc:sldChg chg="del">
        <pc:chgData name="Ahrens, Caitlin (GSFC-698.0)[UNIVERSITY OF MARYLAND AT COLLEGE PARK]" userId="98398e72-40fd-4173-87b3-50bcd6f6c902" providerId="ADAL" clId="{9E457697-25B4-4AD2-99FA-655E5DE652C2}" dt="2025-09-15T15:55:42.154" v="627" actId="47"/>
        <pc:sldMkLst>
          <pc:docMk/>
          <pc:sldMk cId="396740086" sldId="4459"/>
        </pc:sldMkLst>
      </pc:sldChg>
      <pc:sldChg chg="del">
        <pc:chgData name="Ahrens, Caitlin (GSFC-698.0)[UNIVERSITY OF MARYLAND AT COLLEGE PARK]" userId="98398e72-40fd-4173-87b3-50bcd6f6c902" providerId="ADAL" clId="{9E457697-25B4-4AD2-99FA-655E5DE652C2}" dt="2025-09-15T15:58:52.064" v="748" actId="47"/>
        <pc:sldMkLst>
          <pc:docMk/>
          <pc:sldMk cId="278982347" sldId="4460"/>
        </pc:sldMkLst>
      </pc:sldChg>
      <pc:sldChg chg="del">
        <pc:chgData name="Ahrens, Caitlin (GSFC-698.0)[UNIVERSITY OF MARYLAND AT COLLEGE PARK]" userId="98398e72-40fd-4173-87b3-50bcd6f6c902" providerId="ADAL" clId="{9E457697-25B4-4AD2-99FA-655E5DE652C2}" dt="2025-09-15T15:58:52.912" v="749" actId="47"/>
        <pc:sldMkLst>
          <pc:docMk/>
          <pc:sldMk cId="3502994126" sldId="4461"/>
        </pc:sldMkLst>
      </pc:sldChg>
      <pc:sldChg chg="modSp del mod">
        <pc:chgData name="Ahrens, Caitlin (GSFC-698.0)[UNIVERSITY OF MARYLAND AT COLLEGE PARK]" userId="98398e72-40fd-4173-87b3-50bcd6f6c902" providerId="ADAL" clId="{9E457697-25B4-4AD2-99FA-655E5DE652C2}" dt="2025-09-15T15:51:22.571" v="380" actId="47"/>
        <pc:sldMkLst>
          <pc:docMk/>
          <pc:sldMk cId="3819422284" sldId="4462"/>
        </pc:sldMkLst>
        <pc:spChg chg="mod">
          <ac:chgData name="Ahrens, Caitlin (GSFC-698.0)[UNIVERSITY OF MARYLAND AT COLLEGE PARK]" userId="98398e72-40fd-4173-87b3-50bcd6f6c902" providerId="ADAL" clId="{9E457697-25B4-4AD2-99FA-655E5DE652C2}" dt="2025-09-15T15:50:54.723" v="336" actId="20577"/>
          <ac:spMkLst>
            <pc:docMk/>
            <pc:sldMk cId="3819422284" sldId="4462"/>
            <ac:spMk id="2" creationId="{CAB15FB3-9733-DCCB-58C0-15C472D928DB}"/>
          </ac:spMkLst>
        </pc:spChg>
      </pc:sldChg>
      <pc:sldChg chg="modSp mod">
        <pc:chgData name="Ahrens, Caitlin (GSFC-698.0)[UNIVERSITY OF MARYLAND AT COLLEGE PARK]" userId="98398e72-40fd-4173-87b3-50bcd6f6c902" providerId="ADAL" clId="{9E457697-25B4-4AD2-99FA-655E5DE652C2}" dt="2025-09-16T20:33:13.381" v="1493" actId="20577"/>
        <pc:sldMkLst>
          <pc:docMk/>
          <pc:sldMk cId="3796368483" sldId="4463"/>
        </pc:sldMkLst>
        <pc:spChg chg="mod">
          <ac:chgData name="Ahrens, Caitlin (GSFC-698.0)[UNIVERSITY OF MARYLAND AT COLLEGE PARK]" userId="98398e72-40fd-4173-87b3-50bcd6f6c902" providerId="ADAL" clId="{9E457697-25B4-4AD2-99FA-655E5DE652C2}" dt="2025-09-16T20:32:51.134" v="1442" actId="113"/>
          <ac:spMkLst>
            <pc:docMk/>
            <pc:sldMk cId="3796368483" sldId="4463"/>
            <ac:spMk id="2" creationId="{D237A5F4-7FB1-798E-06FE-4C30A4DF7F2D}"/>
          </ac:spMkLst>
        </pc:spChg>
        <pc:spChg chg="mod">
          <ac:chgData name="Ahrens, Caitlin (GSFC-698.0)[UNIVERSITY OF MARYLAND AT COLLEGE PARK]" userId="98398e72-40fd-4173-87b3-50bcd6f6c902" providerId="ADAL" clId="{9E457697-25B4-4AD2-99FA-655E5DE652C2}" dt="2025-09-16T20:33:13.381" v="1493" actId="20577"/>
          <ac:spMkLst>
            <pc:docMk/>
            <pc:sldMk cId="3796368483" sldId="4463"/>
            <ac:spMk id="3" creationId="{929285A7-DB71-B768-D189-F3F5C0930735}"/>
          </ac:spMkLst>
        </pc:spChg>
      </pc:sldChg>
      <pc:sldChg chg="del">
        <pc:chgData name="Ahrens, Caitlin (GSFC-698.0)[UNIVERSITY OF MARYLAND AT COLLEGE PARK]" userId="98398e72-40fd-4173-87b3-50bcd6f6c902" providerId="ADAL" clId="{9E457697-25B4-4AD2-99FA-655E5DE652C2}" dt="2025-09-15T16:03:33.537" v="1135" actId="47"/>
        <pc:sldMkLst>
          <pc:docMk/>
          <pc:sldMk cId="445966700" sldId="4464"/>
        </pc:sldMkLst>
      </pc:sldChg>
      <pc:sldChg chg="modSp del mod">
        <pc:chgData name="Ahrens, Caitlin (GSFC-698.0)[UNIVERSITY OF MARYLAND AT COLLEGE PARK]" userId="98398e72-40fd-4173-87b3-50bcd6f6c902" providerId="ADAL" clId="{9E457697-25B4-4AD2-99FA-655E5DE652C2}" dt="2025-09-16T20:33:30.022" v="1494" actId="47"/>
        <pc:sldMkLst>
          <pc:docMk/>
          <pc:sldMk cId="15070710" sldId="4466"/>
        </pc:sldMkLst>
        <pc:spChg chg="mod">
          <ac:chgData name="Ahrens, Caitlin (GSFC-698.0)[UNIVERSITY OF MARYLAND AT COLLEGE PARK]" userId="98398e72-40fd-4173-87b3-50bcd6f6c902" providerId="ADAL" clId="{9E457697-25B4-4AD2-99FA-655E5DE652C2}" dt="2025-09-15T15:53:55.455" v="603" actId="14861"/>
          <ac:spMkLst>
            <pc:docMk/>
            <pc:sldMk cId="15070710" sldId="4466"/>
            <ac:spMk id="2" creationId="{DAD5CC0C-64C6-B737-F586-62CEE37A8C87}"/>
          </ac:spMkLst>
        </pc:spChg>
        <pc:spChg chg="mod">
          <ac:chgData name="Ahrens, Caitlin (GSFC-698.0)[UNIVERSITY OF MARYLAND AT COLLEGE PARK]" userId="98398e72-40fd-4173-87b3-50bcd6f6c902" providerId="ADAL" clId="{9E457697-25B4-4AD2-99FA-655E5DE652C2}" dt="2025-09-15T15:54:51.059" v="619" actId="113"/>
          <ac:spMkLst>
            <pc:docMk/>
            <pc:sldMk cId="15070710" sldId="4466"/>
            <ac:spMk id="3" creationId="{1A27371E-3D50-768B-583B-BAC22B7BE5F0}"/>
          </ac:spMkLst>
        </pc:spChg>
      </pc:sldChg>
      <pc:sldChg chg="addSp delSp modSp mod">
        <pc:chgData name="Ahrens, Caitlin (GSFC-698.0)[UNIVERSITY OF MARYLAND AT COLLEGE PARK]" userId="98398e72-40fd-4173-87b3-50bcd6f6c902" providerId="ADAL" clId="{9E457697-25B4-4AD2-99FA-655E5DE652C2}" dt="2025-09-16T20:34:06.055" v="1505"/>
        <pc:sldMkLst>
          <pc:docMk/>
          <pc:sldMk cId="2200982752" sldId="4467"/>
        </pc:sldMkLst>
        <pc:spChg chg="add mod">
          <ac:chgData name="Ahrens, Caitlin (GSFC-698.0)[UNIVERSITY OF MARYLAND AT COLLEGE PARK]" userId="98398e72-40fd-4173-87b3-50bcd6f6c902" providerId="ADAL" clId="{9E457697-25B4-4AD2-99FA-655E5DE652C2}" dt="2025-09-16T20:34:06.055" v="1505"/>
          <ac:spMkLst>
            <pc:docMk/>
            <pc:sldMk cId="2200982752" sldId="4467"/>
            <ac:spMk id="2" creationId="{AC2FC856-9980-6021-654B-CB2F8EB018F5}"/>
          </ac:spMkLst>
        </pc:spChg>
        <pc:spChg chg="del">
          <ac:chgData name="Ahrens, Caitlin (GSFC-698.0)[UNIVERSITY OF MARYLAND AT COLLEGE PARK]" userId="98398e72-40fd-4173-87b3-50bcd6f6c902" providerId="ADAL" clId="{9E457697-25B4-4AD2-99FA-655E5DE652C2}" dt="2025-09-16T20:34:05.370" v="1504" actId="478"/>
          <ac:spMkLst>
            <pc:docMk/>
            <pc:sldMk cId="2200982752" sldId="4467"/>
            <ac:spMk id="11" creationId="{7096820A-043C-8AF8-25E4-D392BF4BF5C1}"/>
          </ac:spMkLst>
        </pc:spChg>
      </pc:sldChg>
      <pc:sldChg chg="modSp mod">
        <pc:chgData name="Ahrens, Caitlin (GSFC-698.0)[UNIVERSITY OF MARYLAND AT COLLEGE PARK]" userId="98398e72-40fd-4173-87b3-50bcd6f6c902" providerId="ADAL" clId="{9E457697-25B4-4AD2-99FA-655E5DE652C2}" dt="2025-09-16T20:34:30.320" v="1506" actId="207"/>
        <pc:sldMkLst>
          <pc:docMk/>
          <pc:sldMk cId="1266074748" sldId="4468"/>
        </pc:sldMkLst>
        <pc:spChg chg="mod">
          <ac:chgData name="Ahrens, Caitlin (GSFC-698.0)[UNIVERSITY OF MARYLAND AT COLLEGE PARK]" userId="98398e72-40fd-4173-87b3-50bcd6f6c902" providerId="ADAL" clId="{9E457697-25B4-4AD2-99FA-655E5DE652C2}" dt="2025-09-16T20:34:30.320" v="1506" actId="207"/>
          <ac:spMkLst>
            <pc:docMk/>
            <pc:sldMk cId="1266074748" sldId="4468"/>
            <ac:spMk id="11" creationId="{DA62503D-6281-FDE0-C153-BD1D356BBD49}"/>
          </ac:spMkLst>
        </pc:spChg>
        <pc:spChg chg="mod">
          <ac:chgData name="Ahrens, Caitlin (GSFC-698.0)[UNIVERSITY OF MARYLAND AT COLLEGE PARK]" userId="98398e72-40fd-4173-87b3-50bcd6f6c902" providerId="ADAL" clId="{9E457697-25B4-4AD2-99FA-655E5DE652C2}" dt="2025-09-15T16:10:08.342" v="1157" actId="207"/>
          <ac:spMkLst>
            <pc:docMk/>
            <pc:sldMk cId="1266074748" sldId="4468"/>
            <ac:spMk id="14" creationId="{93F64736-BC74-A3FB-6540-F968F7DD57BB}"/>
          </ac:spMkLst>
        </pc:spChg>
      </pc:sldChg>
      <pc:sldChg chg="ord">
        <pc:chgData name="Ahrens, Caitlin (GSFC-698.0)[UNIVERSITY OF MARYLAND AT COLLEGE PARK]" userId="98398e72-40fd-4173-87b3-50bcd6f6c902" providerId="ADAL" clId="{9E457697-25B4-4AD2-99FA-655E5DE652C2}" dt="2025-09-15T15:54:14.838" v="611"/>
        <pc:sldMkLst>
          <pc:docMk/>
          <pc:sldMk cId="1563110085" sldId="4469"/>
        </pc:sldMkLst>
      </pc:sldChg>
      <pc:sldChg chg="addSp delSp modSp mod">
        <pc:chgData name="Ahrens, Caitlin (GSFC-698.0)[UNIVERSITY OF MARYLAND AT COLLEGE PARK]" userId="98398e72-40fd-4173-87b3-50bcd6f6c902" providerId="ADAL" clId="{9E457697-25B4-4AD2-99FA-655E5DE652C2}" dt="2025-09-15T16:07:22.786" v="1137" actId="1076"/>
        <pc:sldMkLst>
          <pc:docMk/>
          <pc:sldMk cId="1062513399" sldId="4470"/>
        </pc:sldMkLst>
        <pc:spChg chg="add del mod">
          <ac:chgData name="Ahrens, Caitlin (GSFC-698.0)[UNIVERSITY OF MARYLAND AT COLLEGE PARK]" userId="98398e72-40fd-4173-87b3-50bcd6f6c902" providerId="ADAL" clId="{9E457697-25B4-4AD2-99FA-655E5DE652C2}" dt="2025-09-15T15:55:48.389" v="629" actId="478"/>
          <ac:spMkLst>
            <pc:docMk/>
            <pc:sldMk cId="1062513399" sldId="4470"/>
            <ac:spMk id="4" creationId="{96BEB663-B7CD-BDBE-4580-0047DF0EEAD2}"/>
          </ac:spMkLst>
        </pc:spChg>
        <pc:spChg chg="add del mod">
          <ac:chgData name="Ahrens, Caitlin (GSFC-698.0)[UNIVERSITY OF MARYLAND AT COLLEGE PARK]" userId="98398e72-40fd-4173-87b3-50bcd6f6c902" providerId="ADAL" clId="{9E457697-25B4-4AD2-99FA-655E5DE652C2}" dt="2025-09-15T15:55:52.628" v="632" actId="478"/>
          <ac:spMkLst>
            <pc:docMk/>
            <pc:sldMk cId="1062513399" sldId="4470"/>
            <ac:spMk id="5" creationId="{7747A35D-5BBA-7EE3-3C8F-117D1A0BAB77}"/>
          </ac:spMkLst>
        </pc:spChg>
        <pc:spChg chg="add mod">
          <ac:chgData name="Ahrens, Caitlin (GSFC-698.0)[UNIVERSITY OF MARYLAND AT COLLEGE PARK]" userId="98398e72-40fd-4173-87b3-50bcd6f6c902" providerId="ADAL" clId="{9E457697-25B4-4AD2-99FA-655E5DE652C2}" dt="2025-09-15T16:07:22.786" v="1137" actId="1076"/>
          <ac:spMkLst>
            <pc:docMk/>
            <pc:sldMk cId="1062513399" sldId="4470"/>
            <ac:spMk id="6" creationId="{E88B84E8-1937-FD37-18F1-54304C60F2AE}"/>
          </ac:spMkLst>
        </pc:spChg>
        <pc:spChg chg="add del mod">
          <ac:chgData name="Ahrens, Caitlin (GSFC-698.0)[UNIVERSITY OF MARYLAND AT COLLEGE PARK]" userId="98398e72-40fd-4173-87b3-50bcd6f6c902" providerId="ADAL" clId="{9E457697-25B4-4AD2-99FA-655E5DE652C2}" dt="2025-09-15T15:55:54.460" v="633" actId="478"/>
          <ac:spMkLst>
            <pc:docMk/>
            <pc:sldMk cId="1062513399" sldId="4470"/>
            <ac:spMk id="7" creationId="{853FAAC9-3D08-1F13-4FC7-B8DAE40F5C80}"/>
          </ac:spMkLst>
        </pc:spChg>
        <pc:spChg chg="add del mod">
          <ac:chgData name="Ahrens, Caitlin (GSFC-698.0)[UNIVERSITY OF MARYLAND AT COLLEGE PARK]" userId="98398e72-40fd-4173-87b3-50bcd6f6c902" providerId="ADAL" clId="{9E457697-25B4-4AD2-99FA-655E5DE652C2}" dt="2025-09-15T15:55:51.064" v="631" actId="478"/>
          <ac:spMkLst>
            <pc:docMk/>
            <pc:sldMk cId="1062513399" sldId="4470"/>
            <ac:spMk id="8" creationId="{B397679B-4571-4060-8C68-A0AB85B67AA6}"/>
          </ac:spMkLst>
        </pc:spChg>
        <pc:spChg chg="add del mod">
          <ac:chgData name="Ahrens, Caitlin (GSFC-698.0)[UNIVERSITY OF MARYLAND AT COLLEGE PARK]" userId="98398e72-40fd-4173-87b3-50bcd6f6c902" providerId="ADAL" clId="{9E457697-25B4-4AD2-99FA-655E5DE652C2}" dt="2025-09-15T15:55:49.693" v="630" actId="478"/>
          <ac:spMkLst>
            <pc:docMk/>
            <pc:sldMk cId="1062513399" sldId="4470"/>
            <ac:spMk id="9" creationId="{62CBFDA8-17BC-1C1F-8C32-92ABBC31F615}"/>
          </ac:spMkLst>
        </pc:spChg>
        <pc:picChg chg="add del mod">
          <ac:chgData name="Ahrens, Caitlin (GSFC-698.0)[UNIVERSITY OF MARYLAND AT COLLEGE PARK]" userId="98398e72-40fd-4173-87b3-50bcd6f6c902" providerId="ADAL" clId="{9E457697-25B4-4AD2-99FA-655E5DE652C2}" dt="2025-09-15T15:37:15.386" v="228" actId="478"/>
          <ac:picMkLst>
            <pc:docMk/>
            <pc:sldMk cId="1062513399" sldId="4470"/>
            <ac:picMk id="2" creationId="{1E366305-8803-1528-C6CE-0B54E9540941}"/>
          </ac:picMkLst>
        </pc:picChg>
        <pc:picChg chg="del mod">
          <ac:chgData name="Ahrens, Caitlin (GSFC-698.0)[UNIVERSITY OF MARYLAND AT COLLEGE PARK]" userId="98398e72-40fd-4173-87b3-50bcd6f6c902" providerId="ADAL" clId="{9E457697-25B4-4AD2-99FA-655E5DE652C2}" dt="2025-09-15T15:33:53.436" v="7" actId="478"/>
          <ac:picMkLst>
            <pc:docMk/>
            <pc:sldMk cId="1062513399" sldId="4470"/>
            <ac:picMk id="3" creationId="{D39DEF6D-F96B-6858-0FD9-829B62CE9F8E}"/>
          </ac:picMkLst>
        </pc:picChg>
        <pc:picChg chg="mod">
          <ac:chgData name="Ahrens, Caitlin (GSFC-698.0)[UNIVERSITY OF MARYLAND AT COLLEGE PARK]" userId="98398e72-40fd-4173-87b3-50bcd6f6c902" providerId="ADAL" clId="{9E457697-25B4-4AD2-99FA-655E5DE652C2}" dt="2025-09-15T15:33:54.881" v="8" actId="1076"/>
          <ac:picMkLst>
            <pc:docMk/>
            <pc:sldMk cId="1062513399" sldId="4470"/>
            <ac:picMk id="2050" creationId="{73A5AC28-4E1A-D942-4A13-128D396719F0}"/>
          </ac:picMkLst>
        </pc:picChg>
        <pc:picChg chg="mod">
          <ac:chgData name="Ahrens, Caitlin (GSFC-698.0)[UNIVERSITY OF MARYLAND AT COLLEGE PARK]" userId="98398e72-40fd-4173-87b3-50bcd6f6c902" providerId="ADAL" clId="{9E457697-25B4-4AD2-99FA-655E5DE652C2}" dt="2025-09-15T15:37:19.624" v="229" actId="1076"/>
          <ac:picMkLst>
            <pc:docMk/>
            <pc:sldMk cId="1062513399" sldId="4470"/>
            <ac:picMk id="2052" creationId="{D95B5487-A335-666D-A4A3-98E2E707AAC5}"/>
          </ac:picMkLst>
        </pc:picChg>
      </pc:sldChg>
      <pc:sldChg chg="new del">
        <pc:chgData name="Ahrens, Caitlin (GSFC-698.0)[UNIVERSITY OF MARYLAND AT COLLEGE PARK]" userId="98398e72-40fd-4173-87b3-50bcd6f6c902" providerId="ADAL" clId="{9E457697-25B4-4AD2-99FA-655E5DE652C2}" dt="2025-09-15T15:50:44.134" v="302" actId="47"/>
        <pc:sldMkLst>
          <pc:docMk/>
          <pc:sldMk cId="3978044412" sldId="4471"/>
        </pc:sldMkLst>
      </pc:sldChg>
      <pc:sldChg chg="add del">
        <pc:chgData name="Ahrens, Caitlin (GSFC-698.0)[UNIVERSITY OF MARYLAND AT COLLEGE PARK]" userId="98398e72-40fd-4173-87b3-50bcd6f6c902" providerId="ADAL" clId="{9E457697-25B4-4AD2-99FA-655E5DE652C2}" dt="2025-09-15T15:38:06.672" v="242" actId="47"/>
        <pc:sldMkLst>
          <pc:docMk/>
          <pc:sldMk cId="490736166" sldId="4472"/>
        </pc:sldMkLst>
      </pc:sldChg>
      <pc:sldChg chg="add ord">
        <pc:chgData name="Ahrens, Caitlin (GSFC-698.0)[UNIVERSITY OF MARYLAND AT COLLEGE PARK]" userId="98398e72-40fd-4173-87b3-50bcd6f6c902" providerId="ADAL" clId="{9E457697-25B4-4AD2-99FA-655E5DE652C2}" dt="2025-09-15T15:38:20.728" v="245"/>
        <pc:sldMkLst>
          <pc:docMk/>
          <pc:sldMk cId="3493747525" sldId="4472"/>
        </pc:sldMkLst>
      </pc:sldChg>
      <pc:sldChg chg="addSp delSp modSp add mod">
        <pc:chgData name="Ahrens, Caitlin (GSFC-698.0)[UNIVERSITY OF MARYLAND AT COLLEGE PARK]" userId="98398e72-40fd-4173-87b3-50bcd6f6c902" providerId="ADAL" clId="{9E457697-25B4-4AD2-99FA-655E5DE652C2}" dt="2025-09-15T15:50:34.032" v="301" actId="14100"/>
        <pc:sldMkLst>
          <pc:docMk/>
          <pc:sldMk cId="3197084274" sldId="4473"/>
        </pc:sldMkLst>
        <pc:spChg chg="add del mod">
          <ac:chgData name="Ahrens, Caitlin (GSFC-698.0)[UNIVERSITY OF MARYLAND AT COLLEGE PARK]" userId="98398e72-40fd-4173-87b3-50bcd6f6c902" providerId="ADAL" clId="{9E457697-25B4-4AD2-99FA-655E5DE652C2}" dt="2025-09-15T15:47:24.662" v="257" actId="478"/>
          <ac:spMkLst>
            <pc:docMk/>
            <pc:sldMk cId="3197084274" sldId="4473"/>
            <ac:spMk id="10" creationId="{7AB1BD28-D7F2-81C0-2F33-968AA364EED9}"/>
          </ac:spMkLst>
        </pc:spChg>
        <pc:spChg chg="add del mod">
          <ac:chgData name="Ahrens, Caitlin (GSFC-698.0)[UNIVERSITY OF MARYLAND AT COLLEGE PARK]" userId="98398e72-40fd-4173-87b3-50bcd6f6c902" providerId="ADAL" clId="{9E457697-25B4-4AD2-99FA-655E5DE652C2}" dt="2025-09-15T15:48:45.135" v="267" actId="478"/>
          <ac:spMkLst>
            <pc:docMk/>
            <pc:sldMk cId="3197084274" sldId="4473"/>
            <ac:spMk id="13" creationId="{BDD66DA2-13AB-87C4-A0E9-52DE7EBF9DCC}"/>
          </ac:spMkLst>
        </pc:spChg>
        <pc:picChg chg="add del mod ord">
          <ac:chgData name="Ahrens, Caitlin (GSFC-698.0)[UNIVERSITY OF MARYLAND AT COLLEGE PARK]" userId="98398e72-40fd-4173-87b3-50bcd6f6c902" providerId="ADAL" clId="{9E457697-25B4-4AD2-99FA-655E5DE652C2}" dt="2025-09-15T15:47:17.302" v="255" actId="478"/>
          <ac:picMkLst>
            <pc:docMk/>
            <pc:sldMk cId="3197084274" sldId="4473"/>
            <ac:picMk id="3" creationId="{717A57C0-77DC-E6E9-8541-84B22821E30F}"/>
          </ac:picMkLst>
        </pc:picChg>
        <pc:picChg chg="add mod ord">
          <ac:chgData name="Ahrens, Caitlin (GSFC-698.0)[UNIVERSITY OF MARYLAND AT COLLEGE PARK]" userId="98398e72-40fd-4173-87b3-50bcd6f6c902" providerId="ADAL" clId="{9E457697-25B4-4AD2-99FA-655E5DE652C2}" dt="2025-09-15T15:47:42.073" v="261" actId="167"/>
          <ac:picMkLst>
            <pc:docMk/>
            <pc:sldMk cId="3197084274" sldId="4473"/>
            <ac:picMk id="12" creationId="{B0782901-54B4-8E07-6FD0-35D90853AEB9}"/>
          </ac:picMkLst>
        </pc:picChg>
        <pc:picChg chg="del">
          <ac:chgData name="Ahrens, Caitlin (GSFC-698.0)[UNIVERSITY OF MARYLAND AT COLLEGE PARK]" userId="98398e72-40fd-4173-87b3-50bcd6f6c902" providerId="ADAL" clId="{9E457697-25B4-4AD2-99FA-655E5DE652C2}" dt="2025-09-15T15:46:48.647" v="247" actId="478"/>
          <ac:picMkLst>
            <pc:docMk/>
            <pc:sldMk cId="3197084274" sldId="4473"/>
            <ac:picMk id="2050" creationId="{00317855-6B9F-96D9-FA85-1CB2F2FA75D5}"/>
          </ac:picMkLst>
        </pc:picChg>
        <pc:picChg chg="del">
          <ac:chgData name="Ahrens, Caitlin (GSFC-698.0)[UNIVERSITY OF MARYLAND AT COLLEGE PARK]" userId="98398e72-40fd-4173-87b3-50bcd6f6c902" providerId="ADAL" clId="{9E457697-25B4-4AD2-99FA-655E5DE652C2}" dt="2025-09-15T15:46:49.033" v="248" actId="478"/>
          <ac:picMkLst>
            <pc:docMk/>
            <pc:sldMk cId="3197084274" sldId="4473"/>
            <ac:picMk id="2052" creationId="{319D088C-CBCF-6BD7-9116-4E5A93FB6D20}"/>
          </ac:picMkLst>
        </pc:picChg>
        <pc:cxnChg chg="add mod">
          <ac:chgData name="Ahrens, Caitlin (GSFC-698.0)[UNIVERSITY OF MARYLAND AT COLLEGE PARK]" userId="98398e72-40fd-4173-87b3-50bcd6f6c902" providerId="ADAL" clId="{9E457697-25B4-4AD2-99FA-655E5DE652C2}" dt="2025-09-15T15:49:05.795" v="273" actId="1076"/>
          <ac:cxnSpMkLst>
            <pc:docMk/>
            <pc:sldMk cId="3197084274" sldId="4473"/>
            <ac:cxnSpMk id="15" creationId="{D52577E0-7B7E-1E38-A317-426797686B1B}"/>
          </ac:cxnSpMkLst>
        </pc:cxnChg>
        <pc:cxnChg chg="add mod">
          <ac:chgData name="Ahrens, Caitlin (GSFC-698.0)[UNIVERSITY OF MARYLAND AT COLLEGE PARK]" userId="98398e72-40fd-4173-87b3-50bcd6f6c902" providerId="ADAL" clId="{9E457697-25B4-4AD2-99FA-655E5DE652C2}" dt="2025-09-15T15:50:30.956" v="300" actId="14100"/>
          <ac:cxnSpMkLst>
            <pc:docMk/>
            <pc:sldMk cId="3197084274" sldId="4473"/>
            <ac:cxnSpMk id="16" creationId="{F0D8C25E-7DAF-E316-9AB1-4F865E6E9DFB}"/>
          </ac:cxnSpMkLst>
        </pc:cxnChg>
        <pc:cxnChg chg="add mod">
          <ac:chgData name="Ahrens, Caitlin (GSFC-698.0)[UNIVERSITY OF MARYLAND AT COLLEGE PARK]" userId="98398e72-40fd-4173-87b3-50bcd6f6c902" providerId="ADAL" clId="{9E457697-25B4-4AD2-99FA-655E5DE652C2}" dt="2025-09-15T15:50:34.032" v="301" actId="14100"/>
          <ac:cxnSpMkLst>
            <pc:docMk/>
            <pc:sldMk cId="3197084274" sldId="4473"/>
            <ac:cxnSpMk id="17" creationId="{2BF87D17-82C3-CF53-5165-593AD256075C}"/>
          </ac:cxnSpMkLst>
        </pc:cxnChg>
        <pc:cxnChg chg="add mod">
          <ac:chgData name="Ahrens, Caitlin (GSFC-698.0)[UNIVERSITY OF MARYLAND AT COLLEGE PARK]" userId="98398e72-40fd-4173-87b3-50bcd6f6c902" providerId="ADAL" clId="{9E457697-25B4-4AD2-99FA-655E5DE652C2}" dt="2025-09-15T15:49:51.103" v="295" actId="14100"/>
          <ac:cxnSpMkLst>
            <pc:docMk/>
            <pc:sldMk cId="3197084274" sldId="4473"/>
            <ac:cxnSpMk id="18" creationId="{A611B026-918A-94C1-FCEB-44105C067A96}"/>
          </ac:cxnSpMkLst>
        </pc:cxnChg>
        <pc:cxnChg chg="add mod">
          <ac:chgData name="Ahrens, Caitlin (GSFC-698.0)[UNIVERSITY OF MARYLAND AT COLLEGE PARK]" userId="98398e72-40fd-4173-87b3-50bcd6f6c902" providerId="ADAL" clId="{9E457697-25B4-4AD2-99FA-655E5DE652C2}" dt="2025-09-15T15:49:46.550" v="293" actId="14100"/>
          <ac:cxnSpMkLst>
            <pc:docMk/>
            <pc:sldMk cId="3197084274" sldId="4473"/>
            <ac:cxnSpMk id="19" creationId="{0B8B28E0-CF1F-BC59-B8C5-B14713DC5B4E}"/>
          </ac:cxnSpMkLst>
        </pc:cxnChg>
        <pc:cxnChg chg="add mod">
          <ac:chgData name="Ahrens, Caitlin (GSFC-698.0)[UNIVERSITY OF MARYLAND AT COLLEGE PARK]" userId="98398e72-40fd-4173-87b3-50bcd6f6c902" providerId="ADAL" clId="{9E457697-25B4-4AD2-99FA-655E5DE652C2}" dt="2025-09-15T15:49:40.638" v="291" actId="14100"/>
          <ac:cxnSpMkLst>
            <pc:docMk/>
            <pc:sldMk cId="3197084274" sldId="4473"/>
            <ac:cxnSpMk id="20" creationId="{D82C10E7-3552-E09B-D879-952444261F54}"/>
          </ac:cxnSpMkLst>
        </pc:cxnChg>
        <pc:cxnChg chg="add mod">
          <ac:chgData name="Ahrens, Caitlin (GSFC-698.0)[UNIVERSITY OF MARYLAND AT COLLEGE PARK]" userId="98398e72-40fd-4173-87b3-50bcd6f6c902" providerId="ADAL" clId="{9E457697-25B4-4AD2-99FA-655E5DE652C2}" dt="2025-09-15T15:49:30.833" v="287" actId="14100"/>
          <ac:cxnSpMkLst>
            <pc:docMk/>
            <pc:sldMk cId="3197084274" sldId="4473"/>
            <ac:cxnSpMk id="21" creationId="{438BC92A-5DE6-67F2-5105-A41504C2CCAA}"/>
          </ac:cxnSpMkLst>
        </pc:cxnChg>
        <pc:cxnChg chg="add mod">
          <ac:chgData name="Ahrens, Caitlin (GSFC-698.0)[UNIVERSITY OF MARYLAND AT COLLEGE PARK]" userId="98398e72-40fd-4173-87b3-50bcd6f6c902" providerId="ADAL" clId="{9E457697-25B4-4AD2-99FA-655E5DE652C2}" dt="2025-09-15T15:49:22.371" v="284" actId="14100"/>
          <ac:cxnSpMkLst>
            <pc:docMk/>
            <pc:sldMk cId="3197084274" sldId="4473"/>
            <ac:cxnSpMk id="22" creationId="{433E4417-452B-0D63-272B-30AF73953EAA}"/>
          </ac:cxnSpMkLst>
        </pc:cxnChg>
      </pc:sldChg>
      <pc:sldChg chg="delSp modSp new mod">
        <pc:chgData name="Ahrens, Caitlin (GSFC-698.0)[UNIVERSITY OF MARYLAND AT COLLEGE PARK]" userId="98398e72-40fd-4173-87b3-50bcd6f6c902" providerId="ADAL" clId="{9E457697-25B4-4AD2-99FA-655E5DE652C2}" dt="2025-09-15T15:51:29.671" v="382" actId="14861"/>
        <pc:sldMkLst>
          <pc:docMk/>
          <pc:sldMk cId="1710153585" sldId="4474"/>
        </pc:sldMkLst>
        <pc:spChg chg="mod">
          <ac:chgData name="Ahrens, Caitlin (GSFC-698.0)[UNIVERSITY OF MARYLAND AT COLLEGE PARK]" userId="98398e72-40fd-4173-87b3-50bcd6f6c902" providerId="ADAL" clId="{9E457697-25B4-4AD2-99FA-655E5DE652C2}" dt="2025-09-15T15:51:29.671" v="382" actId="14861"/>
          <ac:spMkLst>
            <pc:docMk/>
            <pc:sldMk cId="1710153585" sldId="4474"/>
            <ac:spMk id="2" creationId="{DC7C1B05-13BA-FA1D-7E20-885D2C0BB43A}"/>
          </ac:spMkLst>
        </pc:spChg>
        <pc:spChg chg="del">
          <ac:chgData name="Ahrens, Caitlin (GSFC-698.0)[UNIVERSITY OF MARYLAND AT COLLEGE PARK]" userId="98398e72-40fd-4173-87b3-50bcd6f6c902" providerId="ADAL" clId="{9E457697-25B4-4AD2-99FA-655E5DE652C2}" dt="2025-09-15T15:51:20.469" v="379" actId="478"/>
          <ac:spMkLst>
            <pc:docMk/>
            <pc:sldMk cId="1710153585" sldId="4474"/>
            <ac:spMk id="3" creationId="{37028032-133E-31A2-4F26-BFD50687F291}"/>
          </ac:spMkLst>
        </pc:spChg>
      </pc:sldChg>
      <pc:sldChg chg="add">
        <pc:chgData name="Ahrens, Caitlin (GSFC-698.0)[UNIVERSITY OF MARYLAND AT COLLEGE PARK]" userId="98398e72-40fd-4173-87b3-50bcd6f6c902" providerId="ADAL" clId="{9E457697-25B4-4AD2-99FA-655E5DE652C2}" dt="2025-09-15T15:55:21.177" v="621" actId="2890"/>
        <pc:sldMkLst>
          <pc:docMk/>
          <pc:sldMk cId="914312088" sldId="4475"/>
        </pc:sldMkLst>
      </pc:sldChg>
      <pc:sldChg chg="add">
        <pc:chgData name="Ahrens, Caitlin (GSFC-698.0)[UNIVERSITY OF MARYLAND AT COLLEGE PARK]" userId="98398e72-40fd-4173-87b3-50bcd6f6c902" providerId="ADAL" clId="{9E457697-25B4-4AD2-99FA-655E5DE652C2}" dt="2025-09-15T15:55:45.462" v="628" actId="2890"/>
        <pc:sldMkLst>
          <pc:docMk/>
          <pc:sldMk cId="1559236256" sldId="4476"/>
        </pc:sldMkLst>
      </pc:sldChg>
      <pc:sldChg chg="delSp modSp new mod">
        <pc:chgData name="Ahrens, Caitlin (GSFC-698.0)[UNIVERSITY OF MARYLAND AT COLLEGE PARK]" userId="98398e72-40fd-4173-87b3-50bcd6f6c902" providerId="ADAL" clId="{9E457697-25B4-4AD2-99FA-655E5DE652C2}" dt="2025-09-15T15:58:49.840" v="747" actId="478"/>
        <pc:sldMkLst>
          <pc:docMk/>
          <pc:sldMk cId="19898914" sldId="4477"/>
        </pc:sldMkLst>
        <pc:spChg chg="mod">
          <ac:chgData name="Ahrens, Caitlin (GSFC-698.0)[UNIVERSITY OF MARYLAND AT COLLEGE PARK]" userId="98398e72-40fd-4173-87b3-50bcd6f6c902" providerId="ADAL" clId="{9E457697-25B4-4AD2-99FA-655E5DE652C2}" dt="2025-09-15T15:58:48.132" v="746" actId="14861"/>
          <ac:spMkLst>
            <pc:docMk/>
            <pc:sldMk cId="19898914" sldId="4477"/>
            <ac:spMk id="2" creationId="{07B2005B-A96B-B934-6DD8-18D74DAC2057}"/>
          </ac:spMkLst>
        </pc:spChg>
        <pc:spChg chg="del">
          <ac:chgData name="Ahrens, Caitlin (GSFC-698.0)[UNIVERSITY OF MARYLAND AT COLLEGE PARK]" userId="98398e72-40fd-4173-87b3-50bcd6f6c902" providerId="ADAL" clId="{9E457697-25B4-4AD2-99FA-655E5DE652C2}" dt="2025-09-15T15:58:49.840" v="747" actId="478"/>
          <ac:spMkLst>
            <pc:docMk/>
            <pc:sldMk cId="19898914" sldId="4477"/>
            <ac:spMk id="3" creationId="{63EA25F4-05A6-91F0-3022-420578D2E41E}"/>
          </ac:spMkLst>
        </pc:spChg>
      </pc:sldChg>
      <pc:sldChg chg="modSp new mod">
        <pc:chgData name="Ahrens, Caitlin (GSFC-698.0)[UNIVERSITY OF MARYLAND AT COLLEGE PARK]" userId="98398e72-40fd-4173-87b3-50bcd6f6c902" providerId="ADAL" clId="{9E457697-25B4-4AD2-99FA-655E5DE652C2}" dt="2025-09-16T20:31:17.813" v="1383" actId="20577"/>
        <pc:sldMkLst>
          <pc:docMk/>
          <pc:sldMk cId="742945813" sldId="4478"/>
        </pc:sldMkLst>
        <pc:spChg chg="mod">
          <ac:chgData name="Ahrens, Caitlin (GSFC-698.0)[UNIVERSITY OF MARYLAND AT COLLEGE PARK]" userId="98398e72-40fd-4173-87b3-50bcd6f6c902" providerId="ADAL" clId="{9E457697-25B4-4AD2-99FA-655E5DE652C2}" dt="2025-09-15T16:08:14.490" v="1144" actId="14861"/>
          <ac:spMkLst>
            <pc:docMk/>
            <pc:sldMk cId="742945813" sldId="4478"/>
            <ac:spMk id="2" creationId="{5805DBB3-3004-1745-D4D9-F5C31D91D1C4}"/>
          </ac:spMkLst>
        </pc:spChg>
        <pc:spChg chg="mod">
          <ac:chgData name="Ahrens, Caitlin (GSFC-698.0)[UNIVERSITY OF MARYLAND AT COLLEGE PARK]" userId="98398e72-40fd-4173-87b3-50bcd6f6c902" providerId="ADAL" clId="{9E457697-25B4-4AD2-99FA-655E5DE652C2}" dt="2025-09-16T20:31:17.813" v="1383" actId="20577"/>
          <ac:spMkLst>
            <pc:docMk/>
            <pc:sldMk cId="742945813" sldId="4478"/>
            <ac:spMk id="3" creationId="{78859E99-A06C-9222-1CBC-EB11E29DF1F5}"/>
          </ac:spMkLst>
        </pc:spChg>
      </pc:sldChg>
      <pc:sldChg chg="new del">
        <pc:chgData name="Ahrens, Caitlin (GSFC-698.0)[UNIVERSITY OF MARYLAND AT COLLEGE PARK]" userId="98398e72-40fd-4173-87b3-50bcd6f6c902" providerId="ADAL" clId="{9E457697-25B4-4AD2-99FA-655E5DE652C2}" dt="2025-09-15T15:59:00.429" v="751" actId="680"/>
        <pc:sldMkLst>
          <pc:docMk/>
          <pc:sldMk cId="3665787851" sldId="4478"/>
        </pc:sldMkLst>
      </pc:sldChg>
      <pc:sldChg chg="delSp modSp new mod">
        <pc:chgData name="Ahrens, Caitlin (GSFC-698.0)[UNIVERSITY OF MARYLAND AT COLLEGE PARK]" userId="98398e72-40fd-4173-87b3-50bcd6f6c902" providerId="ADAL" clId="{9E457697-25B4-4AD2-99FA-655E5DE652C2}" dt="2025-09-15T16:03:32.236" v="1134" actId="478"/>
        <pc:sldMkLst>
          <pc:docMk/>
          <pc:sldMk cId="1873530767" sldId="4479"/>
        </pc:sldMkLst>
        <pc:spChg chg="mod">
          <ac:chgData name="Ahrens, Caitlin (GSFC-698.0)[UNIVERSITY OF MARYLAND AT COLLEGE PARK]" userId="98398e72-40fd-4173-87b3-50bcd6f6c902" providerId="ADAL" clId="{9E457697-25B4-4AD2-99FA-655E5DE652C2}" dt="2025-09-15T16:03:30.508" v="1133" actId="14861"/>
          <ac:spMkLst>
            <pc:docMk/>
            <pc:sldMk cId="1873530767" sldId="4479"/>
            <ac:spMk id="2" creationId="{0AC78416-CBD5-798E-6A2C-1FD56B40C2FA}"/>
          </ac:spMkLst>
        </pc:spChg>
        <pc:spChg chg="del">
          <ac:chgData name="Ahrens, Caitlin (GSFC-698.0)[UNIVERSITY OF MARYLAND AT COLLEGE PARK]" userId="98398e72-40fd-4173-87b3-50bcd6f6c902" providerId="ADAL" clId="{9E457697-25B4-4AD2-99FA-655E5DE652C2}" dt="2025-09-15T16:03:32.236" v="1134" actId="478"/>
          <ac:spMkLst>
            <pc:docMk/>
            <pc:sldMk cId="1873530767" sldId="4479"/>
            <ac:spMk id="3" creationId="{0208CBB7-0B0E-0427-5717-72B11E8D5E1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algun Gothic" panose="020B0503020000020004" pitchFamily="34" charset="-12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algun Gothic" panose="020B0503020000020004" pitchFamily="34" charset="-127"/>
              </a:defRPr>
            </a:lvl1pPr>
          </a:lstStyle>
          <a:p>
            <a:fld id="{3DB662F4-5758-456F-822B-B393F49B53E6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algun Gothic" panose="020B0503020000020004" pitchFamily="34" charset="-12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algun Gothic" panose="020B0503020000020004" pitchFamily="34" charset="-127"/>
              </a:defRPr>
            </a:lvl1pPr>
          </a:lstStyle>
          <a:p>
            <a:fld id="{F37DA6C6-AED7-488B-8E36-63E3E2D1EF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056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algun Gothic" panose="020B0503020000020004" pitchFamily="34" charset="-127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algun Gothic" panose="020B0503020000020004" pitchFamily="34" charset="-127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algun Gothic" panose="020B0503020000020004" pitchFamily="34" charset="-127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algun Gothic" panose="020B0503020000020004" pitchFamily="34" charset="-127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algun Gothic" panose="020B0503020000020004" pitchFamily="34" charset="-12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>
          <a:extLst>
            <a:ext uri="{FF2B5EF4-FFF2-40B4-BE49-F238E27FC236}">
              <a16:creationId xmlns:a16="http://schemas.microsoft.com/office/drawing/2014/main" id="{E92D5A76-43AA-987B-1B63-8C0FFB9F9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:notes">
            <a:extLst>
              <a:ext uri="{FF2B5EF4-FFF2-40B4-BE49-F238E27FC236}">
                <a16:creationId xmlns:a16="http://schemas.microsoft.com/office/drawing/2014/main" id="{404F5EEB-B0C9-4F34-E172-BC916A1D14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Theme 1- we’re going back! But where specifically?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Theme 2- water </a:t>
            </a:r>
            <a:r>
              <a:rPr lang="en-US" dirty="0" err="1"/>
              <a:t>water</a:t>
            </a:r>
            <a:r>
              <a:rPr lang="en-US" dirty="0"/>
              <a:t> everywhere? Learning about the environment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Theme 3- how to study it? And safety!</a:t>
            </a:r>
            <a:endParaRPr dirty="0"/>
          </a:p>
        </p:txBody>
      </p:sp>
      <p:sp>
        <p:nvSpPr>
          <p:cNvPr id="428" name="Google Shape;428;p4:notes">
            <a:extLst>
              <a:ext uri="{FF2B5EF4-FFF2-40B4-BE49-F238E27FC236}">
                <a16:creationId xmlns:a16="http://schemas.microsoft.com/office/drawing/2014/main" id="{9713506C-C8B2-198C-4860-96C46A3903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0189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>
          <a:extLst>
            <a:ext uri="{FF2B5EF4-FFF2-40B4-BE49-F238E27FC236}">
              <a16:creationId xmlns:a16="http://schemas.microsoft.com/office/drawing/2014/main" id="{654DAFDC-263B-101D-E6DC-8A45D9063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:notes">
            <a:extLst>
              <a:ext uri="{FF2B5EF4-FFF2-40B4-BE49-F238E27FC236}">
                <a16:creationId xmlns:a16="http://schemas.microsoft.com/office/drawing/2014/main" id="{C8C91B0D-1FBF-BB7B-58BA-697BFDE705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Theme 1- we’re going back! But where specifically?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Theme 2- water </a:t>
            </a:r>
            <a:r>
              <a:rPr lang="en-US" dirty="0" err="1"/>
              <a:t>water</a:t>
            </a:r>
            <a:r>
              <a:rPr lang="en-US" dirty="0"/>
              <a:t> everywhere? Learning about the environment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Theme 3- how to study it? And safety!</a:t>
            </a:r>
            <a:endParaRPr dirty="0"/>
          </a:p>
        </p:txBody>
      </p:sp>
      <p:sp>
        <p:nvSpPr>
          <p:cNvPr id="428" name="Google Shape;428;p4:notes">
            <a:extLst>
              <a:ext uri="{FF2B5EF4-FFF2-40B4-BE49-F238E27FC236}">
                <a16:creationId xmlns:a16="http://schemas.microsoft.com/office/drawing/2014/main" id="{2673FB71-819E-9A23-03AA-A7074A2926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2418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48785-6399-FAE1-BF5A-A78BDC624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21B58A-2723-1EED-D521-7B3678D7ED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Malgun Gothic" panose="020B0503020000020004" pitchFamily="34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2640C-4D8B-6633-5F0B-93B4C17A5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BAFEE509-0A8E-4A63-B16D-620A08B631C2}" type="datetime1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1DD4B-AAE5-B7C5-5E53-50EB820B6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Lunar and Planetary Science Conference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980F8-5C43-D418-E397-255703DC1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A6EFDE5F-AC44-42D7-85CE-DDBB427D94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834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72CA-E32C-76CB-39C1-4E2CCA4B2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7B6DF8-0999-9157-A748-962DD14C3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Malgun Gothic" panose="020B0503020000020004" pitchFamily="34" charset="-127"/>
              </a:defRPr>
            </a:lvl1pPr>
            <a:lvl2pPr>
              <a:defRPr>
                <a:latin typeface="Malgun Gothic" panose="020B0503020000020004" pitchFamily="34" charset="-127"/>
              </a:defRPr>
            </a:lvl2pPr>
            <a:lvl3pPr>
              <a:defRPr>
                <a:latin typeface="Malgun Gothic" panose="020B0503020000020004" pitchFamily="34" charset="-127"/>
              </a:defRPr>
            </a:lvl3pPr>
            <a:lvl4pPr>
              <a:defRPr>
                <a:latin typeface="Malgun Gothic" panose="020B0503020000020004" pitchFamily="34" charset="-127"/>
              </a:defRPr>
            </a:lvl4pPr>
            <a:lvl5pPr>
              <a:defRPr>
                <a:latin typeface="Malgun Gothic" panose="020B0503020000020004" pitchFamily="34" charset="-12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AF600-BF1A-1E06-C444-AA0CA85E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B0C3EFAF-D4E5-4EE0-9E4B-8009DD3063EA}" type="datetime1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CB171-29E4-FDF1-D98A-BFE3060F1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Lunar and Planetary Science Conference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CA251-1D47-ECA2-5839-378A52A05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A6EFDE5F-AC44-42D7-85CE-DDBB427D94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952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435E90-67FE-403E-6561-A1FB44332C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113A2-8B75-943E-5070-73616D01B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Malgun Gothic" panose="020B0503020000020004" pitchFamily="34" charset="-127"/>
              </a:defRPr>
            </a:lvl1pPr>
            <a:lvl2pPr>
              <a:defRPr>
                <a:latin typeface="Malgun Gothic" panose="020B0503020000020004" pitchFamily="34" charset="-127"/>
              </a:defRPr>
            </a:lvl2pPr>
            <a:lvl3pPr>
              <a:defRPr>
                <a:latin typeface="Malgun Gothic" panose="020B0503020000020004" pitchFamily="34" charset="-127"/>
              </a:defRPr>
            </a:lvl3pPr>
            <a:lvl4pPr>
              <a:defRPr>
                <a:latin typeface="Malgun Gothic" panose="020B0503020000020004" pitchFamily="34" charset="-127"/>
              </a:defRPr>
            </a:lvl4pPr>
            <a:lvl5pPr>
              <a:defRPr>
                <a:latin typeface="Malgun Gothic" panose="020B0503020000020004" pitchFamily="34" charset="-12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76016-3775-3E3A-CBF8-DEF154894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9C119713-DF92-48C2-A3C4-323473523CA8}" type="datetime1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D58BC-6451-7060-A6D8-68CA48DB1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Lunar and Planetary Science Conference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E91D1-1BA3-C436-6A63-DDCA4F48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A6EFDE5F-AC44-42D7-85CE-DDBB427D94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965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  <a:lvl2pPr>
              <a:defRPr>
                <a:latin typeface="Malgun Gothic" panose="020B0503020000020004" pitchFamily="34" charset="-127"/>
              </a:defRPr>
            </a:lvl2pPr>
            <a:lvl3pPr>
              <a:defRPr>
                <a:latin typeface="Malgun Gothic" panose="020B0503020000020004" pitchFamily="34" charset="-127"/>
              </a:defRPr>
            </a:lvl3pPr>
            <a:lvl4pPr>
              <a:defRPr>
                <a:latin typeface="Malgun Gothic" panose="020B0503020000020004" pitchFamily="34" charset="-127"/>
              </a:defRPr>
            </a:lvl4pPr>
            <a:lvl5pPr>
              <a:defRPr>
                <a:latin typeface="Malgun Gothic" panose="020B0503020000020004" pitchFamily="34" charset="-12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565362B7-9D4E-4E70-83D4-A9867076C8F3}" type="datetime1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caitlin.ahrens@nasa.gov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BA21AAA9-EE34-4B84-A57A-69B5CFAB71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486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A3C35-8D8C-7654-ADD3-A889BD862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22E99-2E9B-6BB7-5FD4-B3F861CFC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  <a:lvl2pPr>
              <a:defRPr>
                <a:latin typeface="Malgun Gothic" panose="020B0503020000020004" pitchFamily="34" charset="-127"/>
              </a:defRPr>
            </a:lvl2pPr>
            <a:lvl3pPr>
              <a:defRPr>
                <a:latin typeface="Malgun Gothic" panose="020B0503020000020004" pitchFamily="34" charset="-127"/>
              </a:defRPr>
            </a:lvl3pPr>
            <a:lvl4pPr>
              <a:defRPr>
                <a:latin typeface="Malgun Gothic" panose="020B0503020000020004" pitchFamily="34" charset="-127"/>
              </a:defRPr>
            </a:lvl4pPr>
            <a:lvl5pPr>
              <a:defRPr>
                <a:latin typeface="Malgun Gothic" panose="020B0503020000020004" pitchFamily="34" charset="-12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F8739-1200-37FD-CBD5-010B250E9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DA00E56D-FCF4-43EA-86F6-8F966417F901}" type="datetime1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470FC-22C0-8E7E-4D97-AB11D89D6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Lunar and Planetary Science Conference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62413-2A0D-BA7D-4ED8-2C65583D9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A6EFDE5F-AC44-42D7-85CE-DDBB427D94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374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4CCBD-543C-FC62-3F8A-E087BEA10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80DA0-D4B1-0190-6638-B88CDE724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algun Gothic" panose="020B0503020000020004" pitchFamily="34" charset="-12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67DC8-788F-F884-69D3-0EFA4D273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710570CF-AD1B-4340-A731-221F9E80ADCF}" type="datetime1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D1411-209C-C736-A582-F3E000F88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Lunar and Planetary Science Conference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9347B-23F1-9A51-7591-FD64C262A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A6EFDE5F-AC44-42D7-85CE-DDBB427D94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482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40D8A-B74A-4606-A4C1-DF68D05BB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15180-22E5-09AE-CE8E-D5356864A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  <a:lvl2pPr>
              <a:defRPr>
                <a:latin typeface="Malgun Gothic" panose="020B0503020000020004" pitchFamily="34" charset="-127"/>
              </a:defRPr>
            </a:lvl2pPr>
            <a:lvl3pPr>
              <a:defRPr>
                <a:latin typeface="Malgun Gothic" panose="020B0503020000020004" pitchFamily="34" charset="-127"/>
              </a:defRPr>
            </a:lvl3pPr>
            <a:lvl4pPr>
              <a:defRPr>
                <a:latin typeface="Malgun Gothic" panose="020B0503020000020004" pitchFamily="34" charset="-127"/>
              </a:defRPr>
            </a:lvl4pPr>
            <a:lvl5pPr>
              <a:defRPr>
                <a:latin typeface="Malgun Gothic" panose="020B0503020000020004" pitchFamily="34" charset="-12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2DBEEF-2189-D1C5-3D41-3156C2CFE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  <a:lvl2pPr>
              <a:defRPr>
                <a:latin typeface="Malgun Gothic" panose="020B0503020000020004" pitchFamily="34" charset="-127"/>
              </a:defRPr>
            </a:lvl2pPr>
            <a:lvl3pPr>
              <a:defRPr>
                <a:latin typeface="Malgun Gothic" panose="020B0503020000020004" pitchFamily="34" charset="-127"/>
              </a:defRPr>
            </a:lvl3pPr>
            <a:lvl4pPr>
              <a:defRPr>
                <a:latin typeface="Malgun Gothic" panose="020B0503020000020004" pitchFamily="34" charset="-127"/>
              </a:defRPr>
            </a:lvl4pPr>
            <a:lvl5pPr>
              <a:defRPr>
                <a:latin typeface="Malgun Gothic" panose="020B0503020000020004" pitchFamily="34" charset="-12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BB2F5-5DE5-BF78-702A-4936C7E6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C92C9FE4-B0E9-4EEC-A85B-88E8908A4D46}" type="datetime1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4DDBF-6D36-FA4A-D2DD-EB0398749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Lunar and Planetary Science Conference 2023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FA8AB-094D-31D6-3693-D8CD025A7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A6EFDE5F-AC44-42D7-85CE-DDBB427D94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386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FF39E-703B-A87E-7412-CD823ACD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96D0E-9796-07DB-5B5A-A72252B18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Malgun Gothic" panose="020B0503020000020004" pitchFamily="34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9A709-B28A-6776-C580-67597F3C3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  <a:lvl2pPr>
              <a:defRPr>
                <a:latin typeface="Malgun Gothic" panose="020B0503020000020004" pitchFamily="34" charset="-127"/>
              </a:defRPr>
            </a:lvl2pPr>
            <a:lvl3pPr>
              <a:defRPr>
                <a:latin typeface="Malgun Gothic" panose="020B0503020000020004" pitchFamily="34" charset="-127"/>
              </a:defRPr>
            </a:lvl3pPr>
            <a:lvl4pPr>
              <a:defRPr>
                <a:latin typeface="Malgun Gothic" panose="020B0503020000020004" pitchFamily="34" charset="-127"/>
              </a:defRPr>
            </a:lvl4pPr>
            <a:lvl5pPr>
              <a:defRPr>
                <a:latin typeface="Malgun Gothic" panose="020B0503020000020004" pitchFamily="34" charset="-12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B5B2BB-CCA1-4911-AC79-BEAEF87D95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Malgun Gothic" panose="020B0503020000020004" pitchFamily="34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3FD385-0685-0FD6-DC1F-5096CD2140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  <a:lvl2pPr>
              <a:defRPr>
                <a:latin typeface="Malgun Gothic" panose="020B0503020000020004" pitchFamily="34" charset="-127"/>
              </a:defRPr>
            </a:lvl2pPr>
            <a:lvl3pPr>
              <a:defRPr>
                <a:latin typeface="Malgun Gothic" panose="020B0503020000020004" pitchFamily="34" charset="-127"/>
              </a:defRPr>
            </a:lvl3pPr>
            <a:lvl4pPr>
              <a:defRPr>
                <a:latin typeface="Malgun Gothic" panose="020B0503020000020004" pitchFamily="34" charset="-127"/>
              </a:defRPr>
            </a:lvl4pPr>
            <a:lvl5pPr>
              <a:defRPr>
                <a:latin typeface="Malgun Gothic" panose="020B0503020000020004" pitchFamily="34" charset="-12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F0B537-E0C2-8B7E-7D61-155DB4D77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DB957124-7492-4607-9A62-13E8F2076B31}" type="datetime1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82C5F1-F79D-8D26-C83B-07584DF0D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Lunar and Planetary Science Conference 2023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55500-1E77-77D5-C224-EF805F01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A6EFDE5F-AC44-42D7-85CE-DDBB427D94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71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31CEF-2824-F552-34A2-2663AF9AD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8D3608-BEE9-A411-7011-5FBE79975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A9627CF3-5B52-4A9F-A5EA-C7A998DC7A53}" type="datetime1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00E52E-5C31-D3A3-1C79-F33C0585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Lunar and Planetary Science Conference 2023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CCE8CC-222D-BE48-A027-B3AF83F6D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A6EFDE5F-AC44-42D7-85CE-DDBB427D94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270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5E26B6-001C-DCD0-B913-24A0B9BB4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F94FF1CC-23E7-4848-998B-65CEC3D1D1FF}" type="datetime1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82D5CF-BC84-5AA2-C28B-894003107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Lunar and Planetary Science Conference 2023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D5739-4030-3C13-8B29-BD0DE3A66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A6EFDE5F-AC44-42D7-85CE-DDBB427D94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137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89603-C2D7-55C7-CB12-3E2462763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764C5-6EAE-00FF-4551-1C53E9C2C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Malgun Gothic" panose="020B0503020000020004" pitchFamily="34" charset="-127"/>
              </a:defRPr>
            </a:lvl1pPr>
            <a:lvl2pPr>
              <a:defRPr sz="2800">
                <a:latin typeface="Malgun Gothic" panose="020B0503020000020004" pitchFamily="34" charset="-127"/>
              </a:defRPr>
            </a:lvl2pPr>
            <a:lvl3pPr>
              <a:defRPr sz="2400">
                <a:latin typeface="Malgun Gothic" panose="020B0503020000020004" pitchFamily="34" charset="-127"/>
              </a:defRPr>
            </a:lvl3pPr>
            <a:lvl4pPr>
              <a:defRPr sz="2000">
                <a:latin typeface="Malgun Gothic" panose="020B0503020000020004" pitchFamily="34" charset="-127"/>
              </a:defRPr>
            </a:lvl4pPr>
            <a:lvl5pPr>
              <a:defRPr sz="2000">
                <a:latin typeface="Malgun Gothic" panose="020B0503020000020004" pitchFamily="34" charset="-12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BBCA3-0A48-7AFD-629E-20D749565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algun Gothic" panose="020B0503020000020004" pitchFamily="34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A93A1-2137-8128-523A-82B5A9CD7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AAF405A8-D547-4869-9BD2-4A0F8F565B71}" type="datetime1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659F7-426A-9770-A219-743060BA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Lunar and Planetary Science Conference 2023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D3A66-A5CF-12E6-CE00-F90F63896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A6EFDE5F-AC44-42D7-85CE-DDBB427D94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329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93B26-282F-A0D0-F88F-F843E8EC7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7758A1-26AC-BD42-E0B9-5BAFB1F5BC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Malgun Gothic" panose="020B0503020000020004" pitchFamily="34" charset="-12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54E13-E64B-A8CD-8783-EF9D6ACD8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algun Gothic" panose="020B0503020000020004" pitchFamily="34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2F4B2-B6F8-C919-A114-9591C40A6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1EC26B10-3F4D-4513-8136-D11C1B675BF6}" type="datetime1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DE85C-FF39-723E-B848-E0E4AC26C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Lunar and Planetary Science Conference 2023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3F3770-015B-D801-08FB-92279A75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algun Gothic" panose="020B0503020000020004" pitchFamily="34" charset="-127"/>
              </a:defRPr>
            </a:lvl1pPr>
          </a:lstStyle>
          <a:p>
            <a:fld id="{A6EFDE5F-AC44-42D7-85CE-DDBB427D94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097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63000"/>
            <a:lum/>
          </a:blip>
          <a:srcRect/>
          <a:stretch>
            <a:fillRect t="-95000" b="-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32835B-299A-D609-1CBD-3832E792B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D5131-7E87-6BBC-3CD7-93CEABAF3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7F0CD-BE18-9EE5-91BC-58B7A5C7A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algun Gothic" panose="020B0503020000020004" pitchFamily="34" charset="-127"/>
              </a:defRPr>
            </a:lvl1pPr>
          </a:lstStyle>
          <a:p>
            <a:fld id="{310351D8-920B-4EB9-A988-B0501BA52689}" type="datetime1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6AEA7-D470-3AF6-A900-55CB9D62F8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algun Gothic" panose="020B0503020000020004" pitchFamily="34" charset="-127"/>
              </a:defRPr>
            </a:lvl1pPr>
          </a:lstStyle>
          <a:p>
            <a:r>
              <a:rPr lang="en-US" dirty="0"/>
              <a:t>Lunar and Planetary Science Conference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8B0DE-2078-883F-1F03-4BA114BBB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algun Gothic" panose="020B0503020000020004" pitchFamily="34" charset="-127"/>
              </a:defRPr>
            </a:lvl1pPr>
          </a:lstStyle>
          <a:p>
            <a:fld id="{A6EFDE5F-AC44-42D7-85CE-DDBB427D94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69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lgun Gothic" panose="020B0503020000020004" pitchFamily="34" charset="-12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lgun Gothic" panose="020B0503020000020004" pitchFamily="34" charset="-12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lgun Gothic" panose="020B0503020000020004" pitchFamily="34" charset="-12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lgun Gothic" panose="020B0503020000020004" pitchFamily="34" charset="-12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lgun Gothic" panose="020B0503020000020004" pitchFamily="34" charset="-12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lgun Gothic" panose="020B0503020000020004" pitchFamily="34" charset="-12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mp"/><Relationship Id="rId4" Type="http://schemas.openxmlformats.org/officeDocument/2006/relationships/image" Target="../media/image8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mp"/><Relationship Id="rId4" Type="http://schemas.openxmlformats.org/officeDocument/2006/relationships/image" Target="../media/image8.tm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9D11D-B1E9-BC49-A41A-81010F829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6619" y="1214438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Malgun Gothic" panose="020B0503020000020004" pitchFamily="34" charset="-127"/>
              </a:rPr>
              <a:t>Digging Deeper:</a:t>
            </a:r>
            <a:b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Malgun Gothic" panose="020B0503020000020004" pitchFamily="34" charset="-127"/>
              </a:rPr>
            </a:b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Malgun Gothic" panose="020B0503020000020004" pitchFamily="34" charset="-127"/>
              </a:rPr>
              <a:t>VIPER and the Foundations toward Lunar Sustainability</a:t>
            </a:r>
            <a:endParaRPr lang="en-US" sz="4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Malgun Gothic" panose="020B0503020000020004" pitchFamily="34" charset="-12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0A3524-2F26-719D-BEF9-D23E15E6C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550284"/>
          </a:xfrm>
        </p:spPr>
        <p:txBody>
          <a:bodyPr>
            <a:normAutofit/>
          </a:bodyPr>
          <a:lstStyle/>
          <a:p>
            <a:endParaRPr lang="en-US" b="1" dirty="0">
              <a:ea typeface="Malgun Gothic" panose="020B0503020000020004" pitchFamily="34" charset="-127"/>
            </a:endParaRPr>
          </a:p>
          <a:p>
            <a:r>
              <a:rPr lang="en-US" sz="3200" b="1" dirty="0">
                <a:ea typeface="Malgun Gothic" panose="020B0503020000020004" pitchFamily="34" charset="-127"/>
              </a:rPr>
              <a:t>Dr. Caitlin Ahrens</a:t>
            </a:r>
          </a:p>
          <a:p>
            <a:r>
              <a:rPr lang="en-US" b="1" dirty="0">
                <a:ea typeface="Malgun Gothic" panose="020B0503020000020004" pitchFamily="34" charset="-127"/>
              </a:rPr>
              <a:t>CRESST-II/UMD</a:t>
            </a:r>
          </a:p>
          <a:p>
            <a:r>
              <a:rPr lang="en-US" b="1" dirty="0">
                <a:ea typeface="Malgun Gothic" panose="020B0503020000020004" pitchFamily="34" charset="-127"/>
              </a:rPr>
              <a:t>NASA Goddard Space Flight Center</a:t>
            </a:r>
          </a:p>
          <a:p>
            <a:r>
              <a:rPr lang="en-US" b="1" dirty="0">
                <a:ea typeface="Malgun Gothic" panose="020B0503020000020004" pitchFamily="34" charset="-127"/>
              </a:rPr>
              <a:t>ASCE Aerospace Technical Committee</a:t>
            </a: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CB3A08D6-7DDF-F070-8838-D0FC14F4E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50" y="3602038"/>
            <a:ext cx="2632710" cy="2485291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9734AB-E613-6D10-DE3F-D66395DCA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471" y="5261480"/>
            <a:ext cx="2471347" cy="1299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C19465-FCA8-EFBF-321A-41A8E9B7A0C5}"/>
              </a:ext>
            </a:extLst>
          </p:cNvPr>
          <p:cNvSpPr txBox="1"/>
          <p:nvPr/>
        </p:nvSpPr>
        <p:spPr>
          <a:xfrm>
            <a:off x="349830" y="6361969"/>
            <a:ext cx="4891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Disclaimer: Presenter is not funded by VIPER, all materials public knowledge</a:t>
            </a:r>
          </a:p>
        </p:txBody>
      </p:sp>
      <p:pic>
        <p:nvPicPr>
          <p:cNvPr id="9" name="Picture 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47A7521-AB2C-1B9A-8D41-DF93848E5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291" y="3486203"/>
            <a:ext cx="1600507" cy="160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74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266595-CB51-41AC-8FA4-354507C89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49" y="202575"/>
            <a:ext cx="5876701" cy="6452849"/>
          </a:xfrm>
          <a:prstGeom prst="rect">
            <a:avLst/>
          </a:prstGeom>
        </p:spPr>
      </p:pic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6634CA26-EA0E-49A8-8FDA-7E03C3B9B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caitlin.ahrens@nasa.gov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C51500C4-9F1E-420F-8D5B-D6F64793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AAA9-EE34-4B84-A57A-69B5CFAB7151}" type="slidenum">
              <a:rPr lang="en-US" smtClean="0"/>
              <a:t>10</a:t>
            </a:fld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088FAF-47E1-434A-AAF3-4E2074DA8834}"/>
              </a:ext>
            </a:extLst>
          </p:cNvPr>
          <p:cNvSpPr/>
          <p:nvPr/>
        </p:nvSpPr>
        <p:spPr>
          <a:xfrm>
            <a:off x="3173538" y="512130"/>
            <a:ext cx="324464" cy="4227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651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266595-CB51-41AC-8FA4-354507C89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49" y="202575"/>
            <a:ext cx="5876701" cy="64528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783FEA-6239-4DAB-89D6-828317B15792}"/>
              </a:ext>
            </a:extLst>
          </p:cNvPr>
          <p:cNvSpPr txBox="1"/>
          <p:nvPr/>
        </p:nvSpPr>
        <p:spPr>
          <a:xfrm>
            <a:off x="6889432" y="1587781"/>
            <a:ext cx="1258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00FFFF"/>
                </a:highlight>
                <a:latin typeface="Malgun Gothic" panose="020B0503020000020004" pitchFamily="34" charset="-127"/>
              </a:rPr>
              <a:t>Sulfur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DD894-12AA-4F59-8B20-4B0168E7C2C8}"/>
              </a:ext>
            </a:extLst>
          </p:cNvPr>
          <p:cNvSpPr txBox="1"/>
          <p:nvPr/>
        </p:nvSpPr>
        <p:spPr>
          <a:xfrm>
            <a:off x="1828358" y="3965064"/>
            <a:ext cx="2796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00FFFF"/>
                </a:highlight>
                <a:latin typeface="Malgun Gothic" panose="020B0503020000020004" pitchFamily="34" charset="-127"/>
              </a:rPr>
              <a:t>Sulfur Dioxide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E3B759-3E1E-4418-81BD-72B551CBB6E4}"/>
              </a:ext>
            </a:extLst>
          </p:cNvPr>
          <p:cNvSpPr txBox="1"/>
          <p:nvPr/>
        </p:nvSpPr>
        <p:spPr>
          <a:xfrm>
            <a:off x="3129737" y="1981706"/>
            <a:ext cx="899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00FFFF"/>
                </a:highlight>
                <a:latin typeface="Malgun Gothic" panose="020B0503020000020004" pitchFamily="34" charset="-127"/>
              </a:rPr>
              <a:t>CO</a:t>
            </a:r>
            <a:r>
              <a:rPr lang="en-US" sz="3200" baseline="-25000" dirty="0">
                <a:highlight>
                  <a:srgbClr val="00FFFF"/>
                </a:highlight>
                <a:latin typeface="Malgun Gothic" panose="020B0503020000020004" pitchFamily="34" charset="-127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630EE4-FAA0-4B4E-99C7-6E4BB4FC625D}"/>
              </a:ext>
            </a:extLst>
          </p:cNvPr>
          <p:cNvSpPr txBox="1"/>
          <p:nvPr/>
        </p:nvSpPr>
        <p:spPr>
          <a:xfrm>
            <a:off x="6190511" y="2172556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00FFFF"/>
                </a:highlight>
                <a:latin typeface="Malgun Gothic" panose="020B0503020000020004" pitchFamily="34" charset="-127"/>
              </a:rPr>
              <a:t>Sodium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6CF2D4-11FE-467D-B4D6-3E8C14BF965B}"/>
              </a:ext>
            </a:extLst>
          </p:cNvPr>
          <p:cNvSpPr txBox="1"/>
          <p:nvPr/>
        </p:nvSpPr>
        <p:spPr>
          <a:xfrm>
            <a:off x="5063528" y="1689319"/>
            <a:ext cx="1275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00FFFF"/>
                </a:highlight>
                <a:latin typeface="Malgun Gothic" panose="020B0503020000020004" pitchFamily="34" charset="-127"/>
              </a:rPr>
              <a:t>Water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1AFAA6-00A1-41E0-B366-B21710873A1A}"/>
              </a:ext>
            </a:extLst>
          </p:cNvPr>
          <p:cNvSpPr txBox="1"/>
          <p:nvPr/>
        </p:nvSpPr>
        <p:spPr>
          <a:xfrm>
            <a:off x="1829079" y="2631508"/>
            <a:ext cx="1973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00FFFF"/>
                </a:highlight>
                <a:latin typeface="Malgun Gothic" panose="020B0503020000020004" pitchFamily="34" charset="-127"/>
              </a:rPr>
              <a:t>Ammonia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E90DF1-0514-4CC4-8C4A-D2420994AC60}"/>
              </a:ext>
            </a:extLst>
          </p:cNvPr>
          <p:cNvSpPr txBox="1"/>
          <p:nvPr/>
        </p:nvSpPr>
        <p:spPr>
          <a:xfrm>
            <a:off x="4007880" y="2433180"/>
            <a:ext cx="1955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00FFFF"/>
                </a:highlight>
                <a:latin typeface="Malgun Gothic" panose="020B0503020000020004" pitchFamily="34" charset="-127"/>
              </a:rPr>
              <a:t>Methanol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60C9C8-BF84-4887-8E84-197B9B655101}"/>
              </a:ext>
            </a:extLst>
          </p:cNvPr>
          <p:cNvSpPr txBox="1"/>
          <p:nvPr/>
        </p:nvSpPr>
        <p:spPr>
          <a:xfrm>
            <a:off x="608213" y="3326886"/>
            <a:ext cx="3421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00FFFF"/>
                </a:highlight>
                <a:latin typeface="Malgun Gothic" panose="020B0503020000020004" pitchFamily="34" charset="-127"/>
              </a:rPr>
              <a:t>Hydrogen Sulfide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1DE6C58-1271-451A-A65D-E4A8F66B3955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7445033" y="698090"/>
            <a:ext cx="73738" cy="8896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E45BE40-3D25-4223-A201-1458F085BCB6}"/>
              </a:ext>
            </a:extLst>
          </p:cNvPr>
          <p:cNvCxnSpPr>
            <a:cxnSpLocks/>
          </p:cNvCxnSpPr>
          <p:nvPr/>
        </p:nvCxnSpPr>
        <p:spPr>
          <a:xfrm>
            <a:off x="6673201" y="698090"/>
            <a:ext cx="0" cy="147446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1F25494-853E-4D7D-952A-6F7EC897EC47}"/>
              </a:ext>
            </a:extLst>
          </p:cNvPr>
          <p:cNvCxnSpPr>
            <a:cxnSpLocks/>
          </p:cNvCxnSpPr>
          <p:nvPr/>
        </p:nvCxnSpPr>
        <p:spPr>
          <a:xfrm>
            <a:off x="5365511" y="698090"/>
            <a:ext cx="0" cy="99122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40CFC7B-F47A-48C7-AF8F-38205CC0210C}"/>
              </a:ext>
            </a:extLst>
          </p:cNvPr>
          <p:cNvCxnSpPr>
            <a:cxnSpLocks/>
          </p:cNvCxnSpPr>
          <p:nvPr/>
        </p:nvCxnSpPr>
        <p:spPr>
          <a:xfrm flipH="1">
            <a:off x="5063528" y="698090"/>
            <a:ext cx="0" cy="168131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34AFD83-F3C7-4095-9EBA-55269E1D516D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3579540" y="698090"/>
            <a:ext cx="1127210" cy="128361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6634CA26-EA0E-49A8-8FDA-7E03C3B9B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caitlin.ahrens@nasa.gov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C51500C4-9F1E-420F-8D5B-D6F64793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AAA9-EE34-4B84-A57A-69B5CFAB7151}" type="slidenum">
              <a:rPr lang="en-US" smtClean="0"/>
              <a:t>11</a:t>
            </a:fld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088FAF-47E1-434A-AAF3-4E2074DA8834}"/>
              </a:ext>
            </a:extLst>
          </p:cNvPr>
          <p:cNvSpPr/>
          <p:nvPr/>
        </p:nvSpPr>
        <p:spPr>
          <a:xfrm>
            <a:off x="3173538" y="512130"/>
            <a:ext cx="324464" cy="4227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42958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FFDA202-EA44-99D1-F6AF-86A758813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0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266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D387C-0ECB-B6BF-E1BE-78E0CA207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2D40AE2-2AB3-76E4-FD49-06CF1D7A5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0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5678F156-436A-1F61-6C35-0BC65387C115}"/>
              </a:ext>
            </a:extLst>
          </p:cNvPr>
          <p:cNvSpPr/>
          <p:nvPr/>
        </p:nvSpPr>
        <p:spPr>
          <a:xfrm>
            <a:off x="8383712" y="2352782"/>
            <a:ext cx="1078787" cy="924674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66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2005B-A96B-B934-6DD8-18D74DAC2057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Open Questions on Geotechnical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9898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SA - NSSDCA - Spacecraft - Details">
            <a:extLst>
              <a:ext uri="{FF2B5EF4-FFF2-40B4-BE49-F238E27FC236}">
                <a16:creationId xmlns:a16="http://schemas.microsoft.com/office/drawing/2014/main" id="{EE57FCFE-CEA6-5948-6D90-A1A8775F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10" y="505688"/>
            <a:ext cx="3118897" cy="276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ardust Team Reports Discovery of First Potential Interstellar Space  Particles - NASA">
            <a:extLst>
              <a:ext uri="{FF2B5EF4-FFF2-40B4-BE49-F238E27FC236}">
                <a16:creationId xmlns:a16="http://schemas.microsoft.com/office/drawing/2014/main" id="{CEA85BCF-2E58-CFC6-AFF4-61E7C9CB8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820" y="354325"/>
            <a:ext cx="3721688" cy="276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SIRIS-REx In Depth - NASA Science">
            <a:extLst>
              <a:ext uri="{FF2B5EF4-FFF2-40B4-BE49-F238E27FC236}">
                <a16:creationId xmlns:a16="http://schemas.microsoft.com/office/drawing/2014/main" id="{7DB1EFFE-B4B9-8C94-FC8E-2DC551AFB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45" y="2879118"/>
            <a:ext cx="5715000" cy="380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yabusa - Wikipedia">
            <a:extLst>
              <a:ext uri="{FF2B5EF4-FFF2-40B4-BE49-F238E27FC236}">
                <a16:creationId xmlns:a16="http://schemas.microsoft.com/office/drawing/2014/main" id="{FF1BA1F4-E553-B77C-4A94-237C866C7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017" y="470343"/>
            <a:ext cx="4211373" cy="283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ASA opening moon rock samples sealed since Apollo missions | MPR News">
            <a:extLst>
              <a:ext uri="{FF2B5EF4-FFF2-40B4-BE49-F238E27FC236}">
                <a16:creationId xmlns:a16="http://schemas.microsoft.com/office/drawing/2014/main" id="{E0768ECC-A6C4-AD50-2425-2504D78B6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37" y="3287735"/>
            <a:ext cx="4410079" cy="33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ASA Just Opened a Moon Dirt Sample Untouched Since The '70s : ScienceAlert">
            <a:extLst>
              <a:ext uri="{FF2B5EF4-FFF2-40B4-BE49-F238E27FC236}">
                <a16:creationId xmlns:a16="http://schemas.microsoft.com/office/drawing/2014/main" id="{D388C03A-F6B6-0842-96AC-3D7F32BDB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74542" y="4116764"/>
            <a:ext cx="3658367" cy="148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937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5DBB3-3004-1745-D4D9-F5C31D91D1C4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Open Questions </a:t>
            </a:r>
            <a:r>
              <a:rPr lang="en-US" sz="2400" i="1" dirty="0"/>
              <a:t>(not limited...)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59E99-A06C-9222-1CBC-EB11E29DF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might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volatiles be retained or depleted </a:t>
            </a:r>
            <a:r>
              <a:rPr lang="en-US" dirty="0"/>
              <a:t>during construction?</a:t>
            </a:r>
          </a:p>
          <a:p>
            <a:r>
              <a:rPr lang="en-US" dirty="0"/>
              <a:t>How might thermal variations to different construction materials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 fatigue and loading properties</a:t>
            </a:r>
            <a:r>
              <a:rPr lang="en-US" dirty="0"/>
              <a:t>?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Dust buildup, abrasion, and adhesion </a:t>
            </a:r>
            <a:r>
              <a:rPr lang="en-US" dirty="0"/>
              <a:t>may cause thermal and mechanical failures over time?</a:t>
            </a:r>
          </a:p>
          <a:p>
            <a:r>
              <a:rPr lang="en-US" dirty="0"/>
              <a:t>How might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 waste </a:t>
            </a:r>
            <a:r>
              <a:rPr lang="en-US" dirty="0"/>
              <a:t>interact with the lunar regolith?</a:t>
            </a:r>
          </a:p>
          <a:p>
            <a:r>
              <a:rPr lang="en-US" dirty="0"/>
              <a:t>How might the natural lunar environment interact 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moonquakes,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micrometeroids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etc</a:t>
            </a:r>
            <a:r>
              <a:rPr lang="en-US" dirty="0"/>
              <a:t>.)?</a:t>
            </a:r>
          </a:p>
        </p:txBody>
      </p:sp>
    </p:spTree>
    <p:extLst>
      <p:ext uri="{BB962C8B-B14F-4D97-AF65-F5344CB8AC3E}">
        <p14:creationId xmlns:p14="http://schemas.microsoft.com/office/powerpoint/2010/main" val="742945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78416-CBD5-798E-6A2C-1FD56B40C2FA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i="1" dirty="0">
                <a:solidFill>
                  <a:srgbClr val="002060"/>
                </a:solidFill>
              </a:rPr>
              <a:t>There are hazards...</a:t>
            </a:r>
          </a:p>
        </p:txBody>
      </p:sp>
    </p:spTree>
    <p:extLst>
      <p:ext uri="{BB962C8B-B14F-4D97-AF65-F5344CB8AC3E}">
        <p14:creationId xmlns:p14="http://schemas.microsoft.com/office/powerpoint/2010/main" val="1873530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E22DA-0551-9FDE-6778-867D4EDA5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Hazards: Natural –vs – Induced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DF470B-987B-A113-398E-FCC408958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caitlin.ahrens@nasa.gov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A639F-60B9-CDAB-8599-8BEA4C4B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0754F-C34F-40F9-A9AD-0E3212C0538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277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F6985-08A2-AE22-2829-E5354304E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51111-67F9-CA9B-4743-E527197E7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Hazards: Natural –vs – Induced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BDC03-516D-4396-CB55-84B4CC078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84867"/>
            <a:ext cx="10131425" cy="4185708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Natural Hazards</a:t>
            </a:r>
          </a:p>
          <a:p>
            <a:pPr lvl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Dust</a:t>
            </a:r>
          </a:p>
          <a:p>
            <a:pPr lvl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Radiation/Plasma</a:t>
            </a:r>
          </a:p>
          <a:p>
            <a:pPr lvl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Illumination/shadows</a:t>
            </a:r>
          </a:p>
          <a:p>
            <a:pPr lvl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Temperature</a:t>
            </a:r>
          </a:p>
          <a:p>
            <a:pPr lvl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Moonquakes, seismic weaknesses</a:t>
            </a:r>
          </a:p>
          <a:p>
            <a:pPr lvl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Micrometeoroids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81D19-A783-F751-3173-AB07BB3C5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caitlin.ahrens@nasa.gov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1CE935-E990-5DDF-1AB0-C13E7613E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0754F-C34F-40F9-A9AD-0E3212C0538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051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ght Now — Darlene Limology">
            <a:extLst>
              <a:ext uri="{FF2B5EF4-FFF2-40B4-BE49-F238E27FC236}">
                <a16:creationId xmlns:a16="http://schemas.microsoft.com/office/drawing/2014/main" id="{73A5AC28-4E1A-D942-4A13-128D39671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69" y="1443403"/>
            <a:ext cx="3971194" cy="397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IPER (rover) - Wikipedia">
            <a:extLst>
              <a:ext uri="{FF2B5EF4-FFF2-40B4-BE49-F238E27FC236}">
                <a16:creationId xmlns:a16="http://schemas.microsoft.com/office/drawing/2014/main" id="{D95B5487-A335-666D-A4A3-98E2E707A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12" y="1566693"/>
            <a:ext cx="6651096" cy="37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B84E8-1937-FD37-18F1-54304C60F2AE}"/>
              </a:ext>
            </a:extLst>
          </p:cNvPr>
          <p:cNvSpPr txBox="1"/>
          <p:nvPr/>
        </p:nvSpPr>
        <p:spPr>
          <a:xfrm>
            <a:off x="2096828" y="525565"/>
            <a:ext cx="799834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Volatiles Investigating Polar Exploration Rover</a:t>
            </a:r>
          </a:p>
        </p:txBody>
      </p:sp>
    </p:spTree>
    <p:extLst>
      <p:ext uri="{BB962C8B-B14F-4D97-AF65-F5344CB8AC3E}">
        <p14:creationId xmlns:p14="http://schemas.microsoft.com/office/powerpoint/2010/main" val="1062513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CBD23-8CCF-CB99-9257-A1E6BDE60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129F9-CE7E-51F7-4D9A-1BB5FB6A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Hazards: Natural –vs – Induced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DA39D-5B7A-657E-07E5-AD15FE47B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84867"/>
            <a:ext cx="10131425" cy="4185708"/>
          </a:xfrm>
        </p:spPr>
        <p:txBody>
          <a:bodyPr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Induced Hazards</a:t>
            </a:r>
          </a:p>
          <a:p>
            <a:pPr lvl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Astronaut activity</a:t>
            </a:r>
          </a:p>
          <a:p>
            <a:pPr lvl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Rover/lander activity</a:t>
            </a:r>
          </a:p>
          <a:p>
            <a:pPr lvl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Tools</a:t>
            </a:r>
          </a:p>
          <a:p>
            <a:pPr lvl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Power and batteries</a:t>
            </a:r>
          </a:p>
          <a:p>
            <a:pPr lvl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Leaks</a:t>
            </a:r>
          </a:p>
          <a:p>
            <a:pPr lvl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Astronaut suits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C881D3-FAAE-0F6E-4B0E-9B32A5FDB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caitlin.ahrens@nasa.gov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B4AD2-B602-B971-DD58-E3FBDCD35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0754F-C34F-40F9-A9AD-0E3212C0538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250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BCCE7C-FADC-2C25-F24A-66AC33689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caitlin.ahrens@nasa.gov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EB9D15-85DD-86D8-EBDD-A11A531BC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AAA9-EE34-4B84-A57A-69B5CFAB7151}" type="slidenum">
              <a:rPr lang="en-US" smtClean="0"/>
              <a:t>21</a:t>
            </a:fld>
            <a:endParaRPr lang="en-US" dirty="0"/>
          </a:p>
        </p:txBody>
      </p:sp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521511A-E864-5A48-ED44-83B903AC4C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96" y="212299"/>
            <a:ext cx="8413904" cy="3216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FF081B-07E3-282E-E038-BD5FCA44AB99}"/>
              </a:ext>
            </a:extLst>
          </p:cNvPr>
          <p:cNvSpPr txBox="1"/>
          <p:nvPr/>
        </p:nvSpPr>
        <p:spPr>
          <a:xfrm>
            <a:off x="284630" y="6204995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Malgun Gothic" panose="020B0503020000020004" pitchFamily="34" charset="-127"/>
              </a:rPr>
              <a:t>Apollo 12</a:t>
            </a:r>
          </a:p>
        </p:txBody>
      </p:sp>
    </p:spTree>
    <p:extLst>
      <p:ext uri="{BB962C8B-B14F-4D97-AF65-F5344CB8AC3E}">
        <p14:creationId xmlns:p14="http://schemas.microsoft.com/office/powerpoint/2010/main" val="4170711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BCCE7C-FADC-2C25-F24A-66AC33689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caitlin.ahrens@nasa.gov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EB9D15-85DD-86D8-EBDD-A11A531BC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AAA9-EE34-4B84-A57A-69B5CFAB7151}" type="slidenum">
              <a:rPr lang="en-US" smtClean="0"/>
              <a:t>22</a:t>
            </a:fld>
            <a:endParaRPr lang="en-US" dirty="0"/>
          </a:p>
        </p:txBody>
      </p:sp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521511A-E864-5A48-ED44-83B903AC4C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96" y="212299"/>
            <a:ext cx="8413904" cy="3216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AEFD6D-7755-D71D-30CD-166EF27FD2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041" y="1508317"/>
            <a:ext cx="4768540" cy="4847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5F1EC3-785D-6DFF-3495-E7E66DB0D24E}"/>
              </a:ext>
            </a:extLst>
          </p:cNvPr>
          <p:cNvSpPr txBox="1"/>
          <p:nvPr/>
        </p:nvSpPr>
        <p:spPr>
          <a:xfrm>
            <a:off x="2063812" y="4569257"/>
            <a:ext cx="2860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Malgun Gothic" panose="020B0503020000020004" pitchFamily="34" charset="-127"/>
              </a:rPr>
              <a:t>155 m away!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3A9770-5BB6-A1C0-9CF6-4D8D36DB074F}"/>
              </a:ext>
            </a:extLst>
          </p:cNvPr>
          <p:cNvSpPr txBox="1"/>
          <p:nvPr/>
        </p:nvSpPr>
        <p:spPr>
          <a:xfrm>
            <a:off x="284630" y="6204995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Malgun Gothic" panose="020B0503020000020004" pitchFamily="34" charset="-127"/>
              </a:rPr>
              <a:t>Apollo 12</a:t>
            </a:r>
          </a:p>
        </p:txBody>
      </p:sp>
    </p:spTree>
    <p:extLst>
      <p:ext uri="{BB962C8B-B14F-4D97-AF65-F5344CB8AC3E}">
        <p14:creationId xmlns:p14="http://schemas.microsoft.com/office/powerpoint/2010/main" val="709598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F0DA5-48CF-3691-8254-EB19EF50E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7E6A945-821C-8E45-14A3-320D40B17534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4802312" cy="435133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algun Gothic" panose="020B0503020000020004" pitchFamily="34" charset="-12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algun Gothic" panose="020B0503020000020004" pitchFamily="34" charset="-12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algun Gothic" panose="020B0503020000020004" pitchFamily="34" charset="-12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lgun Gothic" panose="020B0503020000020004" pitchFamily="34" charset="-12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lgun Gothic" panose="020B0503020000020004" pitchFamily="34" charset="-12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Using “native” materials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lgun Gothic" panose="020B0503020000020004" pitchFamily="34" charset="-127"/>
            </a:endParaRP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Simulant helps test equipment!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lgun Gothic" panose="020B0503020000020004" pitchFamily="34" charset="-127"/>
            </a:endParaRPr>
          </a:p>
          <a:p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3D printing??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lgun Gothic" panose="020B0503020000020004" pitchFamily="34" charset="-127"/>
            </a:endParaRP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Launch/landing pads wear and tear...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Different types of buildings?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lgun Gothic" panose="020B0503020000020004" pitchFamily="34" charset="-12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3CF1E60-792C-CE4B-A024-B01F5D60579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algun Gothic" panose="020B0503020000020004" pitchFamily="34" charset="-12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Lunar architecture</a:t>
            </a:r>
          </a:p>
        </p:txBody>
      </p:sp>
      <p:pic>
        <p:nvPicPr>
          <p:cNvPr id="1026" name="Picture 2" descr="Simulants, Feedstocks, and Additives — Off Planet Research">
            <a:extLst>
              <a:ext uri="{FF2B5EF4-FFF2-40B4-BE49-F238E27FC236}">
                <a16:creationId xmlns:a16="http://schemas.microsoft.com/office/drawing/2014/main" id="{3FC50A11-E775-5829-9B17-EA440EE4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263" y="519273"/>
            <a:ext cx="5819454" cy="5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926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DF8CB-5CA2-A089-2D8F-0022DEE3F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ght Now — Darlene Limology">
            <a:extLst>
              <a:ext uri="{FF2B5EF4-FFF2-40B4-BE49-F238E27FC236}">
                <a16:creationId xmlns:a16="http://schemas.microsoft.com/office/drawing/2014/main" id="{CE1BFA08-88D3-6EF4-50D1-D6C92B759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69" y="1443403"/>
            <a:ext cx="3971194" cy="397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IPER (rover) - Wikipedia">
            <a:extLst>
              <a:ext uri="{FF2B5EF4-FFF2-40B4-BE49-F238E27FC236}">
                <a16:creationId xmlns:a16="http://schemas.microsoft.com/office/drawing/2014/main" id="{F5083EEE-F29A-4C42-D9B9-917C1BA25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12" y="1566693"/>
            <a:ext cx="6651096" cy="37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D4A238-8886-FE4E-2E69-C2F832075624}"/>
              </a:ext>
            </a:extLst>
          </p:cNvPr>
          <p:cNvSpPr txBox="1"/>
          <p:nvPr/>
        </p:nvSpPr>
        <p:spPr>
          <a:xfrm>
            <a:off x="712660" y="460741"/>
            <a:ext cx="319093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Mobility advancements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E3592-C9B9-9894-C9F6-D6547C9F7A68}"/>
              </a:ext>
            </a:extLst>
          </p:cNvPr>
          <p:cNvSpPr txBox="1"/>
          <p:nvPr/>
        </p:nvSpPr>
        <p:spPr>
          <a:xfrm>
            <a:off x="712660" y="5704761"/>
            <a:ext cx="221374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MSolo - Camera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9B990D-6D11-F535-4F28-11A2D09067A1}"/>
              </a:ext>
            </a:extLst>
          </p:cNvPr>
          <p:cNvSpPr txBox="1"/>
          <p:nvPr/>
        </p:nvSpPr>
        <p:spPr>
          <a:xfrm>
            <a:off x="3700021" y="6091975"/>
            <a:ext cx="151676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Mass Spec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4414A8-F439-C6BA-7205-FADF816EE7AC}"/>
              </a:ext>
            </a:extLst>
          </p:cNvPr>
          <p:cNvSpPr txBox="1"/>
          <p:nvPr/>
        </p:nvSpPr>
        <p:spPr>
          <a:xfrm>
            <a:off x="5307348" y="5639312"/>
            <a:ext cx="589385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Near Infrared Volatiles Spec System (NIRVSS)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A104CC-A823-E6C7-723F-15113B58BAB9}"/>
              </a:ext>
            </a:extLst>
          </p:cNvPr>
          <p:cNvSpPr txBox="1"/>
          <p:nvPr/>
        </p:nvSpPr>
        <p:spPr>
          <a:xfrm>
            <a:off x="6835386" y="427650"/>
            <a:ext cx="4046557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Neutron Spectrometer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3C17A4-0A88-6D41-6494-81A22DC53610}"/>
              </a:ext>
            </a:extLst>
          </p:cNvPr>
          <p:cNvSpPr txBox="1"/>
          <p:nvPr/>
        </p:nvSpPr>
        <p:spPr>
          <a:xfrm>
            <a:off x="4661979" y="790555"/>
            <a:ext cx="129073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TRIDENT</a:t>
            </a:r>
          </a:p>
        </p:txBody>
      </p:sp>
    </p:spTree>
    <p:extLst>
      <p:ext uri="{BB962C8B-B14F-4D97-AF65-F5344CB8AC3E}">
        <p14:creationId xmlns:p14="http://schemas.microsoft.com/office/powerpoint/2010/main" val="3493747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E2DA2-A7A0-8D95-9534-E4711B4A9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ground, outdoor, meal, several&#10;&#10;AI-generated content may be incorrect.">
            <a:extLst>
              <a:ext uri="{FF2B5EF4-FFF2-40B4-BE49-F238E27FC236}">
                <a16:creationId xmlns:a16="http://schemas.microsoft.com/office/drawing/2014/main" id="{B0782901-54B4-8E07-6FD0-35D90853A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40D278-A145-EFFA-7FBD-B041E94F243E}"/>
              </a:ext>
            </a:extLst>
          </p:cNvPr>
          <p:cNvSpPr txBox="1"/>
          <p:nvPr/>
        </p:nvSpPr>
        <p:spPr>
          <a:xfrm>
            <a:off x="712660" y="460741"/>
            <a:ext cx="319093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Mobility advancements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CA3B1-696C-6CE2-B562-D20AA1DA227A}"/>
              </a:ext>
            </a:extLst>
          </p:cNvPr>
          <p:cNvSpPr txBox="1"/>
          <p:nvPr/>
        </p:nvSpPr>
        <p:spPr>
          <a:xfrm>
            <a:off x="712660" y="5704761"/>
            <a:ext cx="221374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MSolo - Camera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24CAF2-E91E-4868-C000-33D267CECA22}"/>
              </a:ext>
            </a:extLst>
          </p:cNvPr>
          <p:cNvSpPr txBox="1"/>
          <p:nvPr/>
        </p:nvSpPr>
        <p:spPr>
          <a:xfrm>
            <a:off x="3700021" y="6091975"/>
            <a:ext cx="151676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Mass Spec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D0BFC-0482-8634-B6D5-EC065D40E5E6}"/>
              </a:ext>
            </a:extLst>
          </p:cNvPr>
          <p:cNvSpPr txBox="1"/>
          <p:nvPr/>
        </p:nvSpPr>
        <p:spPr>
          <a:xfrm>
            <a:off x="5307348" y="5639312"/>
            <a:ext cx="589385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Near Infrared Volatiles Spec System (NIRVSS)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D48B5-E74E-592D-C83C-38B66C868378}"/>
              </a:ext>
            </a:extLst>
          </p:cNvPr>
          <p:cNvSpPr txBox="1"/>
          <p:nvPr/>
        </p:nvSpPr>
        <p:spPr>
          <a:xfrm>
            <a:off x="6835386" y="427650"/>
            <a:ext cx="4046557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Neutron Spectrometer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CC83F8-B3EE-02BD-3D90-8341235F9A22}"/>
              </a:ext>
            </a:extLst>
          </p:cNvPr>
          <p:cNvSpPr txBox="1"/>
          <p:nvPr/>
        </p:nvSpPr>
        <p:spPr>
          <a:xfrm>
            <a:off x="4661979" y="790555"/>
            <a:ext cx="129073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TRIDENT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52577E0-7B7E-1E38-A317-426797686B1B}"/>
              </a:ext>
            </a:extLst>
          </p:cNvPr>
          <p:cNvCxnSpPr/>
          <p:nvPr/>
        </p:nvCxnSpPr>
        <p:spPr>
          <a:xfrm flipH="1">
            <a:off x="2226470" y="1021387"/>
            <a:ext cx="222475" cy="1845103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D8C25E-7DAF-E316-9AB1-4F865E6E9DFB}"/>
              </a:ext>
            </a:extLst>
          </p:cNvPr>
          <p:cNvCxnSpPr>
            <a:cxnSpLocks/>
          </p:cNvCxnSpPr>
          <p:nvPr/>
        </p:nvCxnSpPr>
        <p:spPr>
          <a:xfrm>
            <a:off x="9596063" y="922406"/>
            <a:ext cx="811658" cy="270608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BF87D17-82C3-CF53-5165-593AD256075C}"/>
              </a:ext>
            </a:extLst>
          </p:cNvPr>
          <p:cNvCxnSpPr>
            <a:cxnSpLocks/>
          </p:cNvCxnSpPr>
          <p:nvPr/>
        </p:nvCxnSpPr>
        <p:spPr>
          <a:xfrm flipH="1">
            <a:off x="8024117" y="925016"/>
            <a:ext cx="937004" cy="141674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611B026-918A-94C1-FCEB-44105C067A96}"/>
              </a:ext>
            </a:extLst>
          </p:cNvPr>
          <p:cNvCxnSpPr>
            <a:cxnSpLocks/>
          </p:cNvCxnSpPr>
          <p:nvPr/>
        </p:nvCxnSpPr>
        <p:spPr>
          <a:xfrm>
            <a:off x="5507489" y="1171922"/>
            <a:ext cx="588511" cy="135129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B8B28E0-CF1F-BC59-B8C5-B14713DC5B4E}"/>
              </a:ext>
            </a:extLst>
          </p:cNvPr>
          <p:cNvCxnSpPr>
            <a:cxnSpLocks/>
          </p:cNvCxnSpPr>
          <p:nvPr/>
        </p:nvCxnSpPr>
        <p:spPr>
          <a:xfrm flipH="1">
            <a:off x="3520424" y="1183346"/>
            <a:ext cx="1875828" cy="115841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82C10E7-3552-E09B-D879-952444261F54}"/>
              </a:ext>
            </a:extLst>
          </p:cNvPr>
          <p:cNvCxnSpPr>
            <a:cxnSpLocks/>
          </p:cNvCxnSpPr>
          <p:nvPr/>
        </p:nvCxnSpPr>
        <p:spPr>
          <a:xfrm flipV="1">
            <a:off x="1700358" y="4551452"/>
            <a:ext cx="1580386" cy="108786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38BC92A-5DE6-67F2-5105-A41504C2CCAA}"/>
              </a:ext>
            </a:extLst>
          </p:cNvPr>
          <p:cNvCxnSpPr>
            <a:cxnSpLocks/>
          </p:cNvCxnSpPr>
          <p:nvPr/>
        </p:nvCxnSpPr>
        <p:spPr>
          <a:xfrm flipV="1">
            <a:off x="4458402" y="3628490"/>
            <a:ext cx="39304" cy="243895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3E4417-452B-0D63-272B-30AF73953EAA}"/>
              </a:ext>
            </a:extLst>
          </p:cNvPr>
          <p:cNvCxnSpPr>
            <a:cxnSpLocks/>
          </p:cNvCxnSpPr>
          <p:nvPr/>
        </p:nvCxnSpPr>
        <p:spPr>
          <a:xfrm flipH="1" flipV="1">
            <a:off x="7356297" y="3863083"/>
            <a:ext cx="986318" cy="177622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084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C1B05-13BA-FA1D-7E20-885D2C0BB43A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dirty="0"/>
              <a:t>What does “</a:t>
            </a:r>
            <a:r>
              <a:rPr lang="en-US" dirty="0">
                <a:solidFill>
                  <a:srgbClr val="FFC000"/>
                </a:solidFill>
              </a:rPr>
              <a:t>sustainability</a:t>
            </a:r>
            <a:r>
              <a:rPr lang="en-US" dirty="0"/>
              <a:t>” mean?</a:t>
            </a:r>
          </a:p>
        </p:txBody>
      </p:sp>
    </p:spTree>
    <p:extLst>
      <p:ext uri="{BB962C8B-B14F-4D97-AF65-F5344CB8AC3E}">
        <p14:creationId xmlns:p14="http://schemas.microsoft.com/office/powerpoint/2010/main" val="1710153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FB827-7ECC-9E0D-22A5-40C05CB23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2CBDA2-BF7D-1B69-BAD9-C84DFBD6AAB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algun Gothic" panose="020B0503020000020004" pitchFamily="34" charset="-12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“Sustainability”</a:t>
            </a:r>
          </a:p>
        </p:txBody>
      </p:sp>
      <p:pic>
        <p:nvPicPr>
          <p:cNvPr id="2050" name="Picture 2" descr="10+ Thousand Sustainability Word Cloud Royalty-Free Images, Stock Photos &amp;  Pictures | Shutterstock">
            <a:extLst>
              <a:ext uri="{FF2B5EF4-FFF2-40B4-BE49-F238E27FC236}">
                <a16:creationId xmlns:a16="http://schemas.microsoft.com/office/drawing/2014/main" id="{2435F3DB-DA98-D607-8D70-A2CD44807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5"/>
          <a:stretch>
            <a:fillRect/>
          </a:stretch>
        </p:blipFill>
        <p:spPr bwMode="auto">
          <a:xfrm>
            <a:off x="1370743" y="1546850"/>
            <a:ext cx="9169873" cy="460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579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4CADB-CCD1-E5FC-E5EE-91EECBCC9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4E5555-91CB-086F-4AA5-A9F2E3E5E29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algun Gothic" panose="020B0503020000020004" pitchFamily="34" charset="-12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“Sustainability”</a:t>
            </a:r>
          </a:p>
        </p:txBody>
      </p:sp>
      <p:pic>
        <p:nvPicPr>
          <p:cNvPr id="2050" name="Picture 2" descr="10+ Thousand Sustainability Word Cloud Royalty-Free Images, Stock Photos &amp;  Pictures | Shutterstock">
            <a:extLst>
              <a:ext uri="{FF2B5EF4-FFF2-40B4-BE49-F238E27FC236}">
                <a16:creationId xmlns:a16="http://schemas.microsoft.com/office/drawing/2014/main" id="{0A329E4C-F4BA-7B75-28FB-596490530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5"/>
          <a:stretch>
            <a:fillRect/>
          </a:stretch>
        </p:blipFill>
        <p:spPr bwMode="auto">
          <a:xfrm>
            <a:off x="1370743" y="1546850"/>
            <a:ext cx="9169873" cy="460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089990B0-F5DF-76C9-FFB3-6B3E0772CEC7}"/>
              </a:ext>
            </a:extLst>
          </p:cNvPr>
          <p:cNvSpPr/>
          <p:nvPr/>
        </p:nvSpPr>
        <p:spPr>
          <a:xfrm rot="7098262">
            <a:off x="6349429" y="1412837"/>
            <a:ext cx="1684962" cy="68382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01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71924-9AE7-170E-9ADC-3E879E2B9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A421A9C-A0FB-AFE3-693C-8B1AA967AA5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algun Gothic" panose="020B0503020000020004" pitchFamily="34" charset="-12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“Sustainability”</a:t>
            </a:r>
          </a:p>
        </p:txBody>
      </p:sp>
      <p:pic>
        <p:nvPicPr>
          <p:cNvPr id="2050" name="Picture 2" descr="10+ Thousand Sustainability Word Cloud Royalty-Free Images, Stock Photos &amp;  Pictures | Shutterstock">
            <a:extLst>
              <a:ext uri="{FF2B5EF4-FFF2-40B4-BE49-F238E27FC236}">
                <a16:creationId xmlns:a16="http://schemas.microsoft.com/office/drawing/2014/main" id="{53740AA1-527A-B0D9-BB68-AD75DF936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5"/>
          <a:stretch>
            <a:fillRect/>
          </a:stretch>
        </p:blipFill>
        <p:spPr bwMode="auto">
          <a:xfrm>
            <a:off x="1370743" y="1546850"/>
            <a:ext cx="9169873" cy="460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D46A0ABE-8B8B-3DBF-8653-EEC6E90FAA69}"/>
              </a:ext>
            </a:extLst>
          </p:cNvPr>
          <p:cNvSpPr/>
          <p:nvPr/>
        </p:nvSpPr>
        <p:spPr>
          <a:xfrm rot="7098262">
            <a:off x="9278277" y="2378607"/>
            <a:ext cx="1684962" cy="68382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9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9089E-1383-1385-8A13-2F5BD8EAA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ght Now — Darlene Limology">
            <a:extLst>
              <a:ext uri="{FF2B5EF4-FFF2-40B4-BE49-F238E27FC236}">
                <a16:creationId xmlns:a16="http://schemas.microsoft.com/office/drawing/2014/main" id="{88FD1922-5BA1-0466-464D-23994F05A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69" y="1443403"/>
            <a:ext cx="3971194" cy="397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IPER (rover) - Wikipedia">
            <a:extLst>
              <a:ext uri="{FF2B5EF4-FFF2-40B4-BE49-F238E27FC236}">
                <a16:creationId xmlns:a16="http://schemas.microsoft.com/office/drawing/2014/main" id="{50985CD1-93B5-3ABF-8302-C61A8520E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12" y="1566693"/>
            <a:ext cx="6651096" cy="37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132493-10F4-D392-027C-102C720AF067}"/>
              </a:ext>
            </a:extLst>
          </p:cNvPr>
          <p:cNvSpPr txBox="1"/>
          <p:nvPr/>
        </p:nvSpPr>
        <p:spPr>
          <a:xfrm>
            <a:off x="712660" y="460741"/>
            <a:ext cx="319093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Mobility advancements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C2428D-2901-B23E-B699-108046449C4D}"/>
              </a:ext>
            </a:extLst>
          </p:cNvPr>
          <p:cNvSpPr txBox="1"/>
          <p:nvPr/>
        </p:nvSpPr>
        <p:spPr>
          <a:xfrm>
            <a:off x="712660" y="5704761"/>
            <a:ext cx="221374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MSolo - Camera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A3BDE-B992-9FD8-5558-310AB294D79D}"/>
              </a:ext>
            </a:extLst>
          </p:cNvPr>
          <p:cNvSpPr txBox="1"/>
          <p:nvPr/>
        </p:nvSpPr>
        <p:spPr>
          <a:xfrm>
            <a:off x="3700021" y="6091975"/>
            <a:ext cx="151676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Mass Spec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2CC335-2BE3-5F68-4511-1AE8DE94593E}"/>
              </a:ext>
            </a:extLst>
          </p:cNvPr>
          <p:cNvSpPr txBox="1"/>
          <p:nvPr/>
        </p:nvSpPr>
        <p:spPr>
          <a:xfrm>
            <a:off x="5307348" y="5639312"/>
            <a:ext cx="589385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Near Infrared Volatiles Spec System (NIRVSS)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2E909E-DF73-2468-E95C-F9305C5F5369}"/>
              </a:ext>
            </a:extLst>
          </p:cNvPr>
          <p:cNvSpPr txBox="1"/>
          <p:nvPr/>
        </p:nvSpPr>
        <p:spPr>
          <a:xfrm>
            <a:off x="6835386" y="427650"/>
            <a:ext cx="4046557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Neutron Spectrometer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5EED17-FA6B-3A07-3C62-61D29AC8478A}"/>
              </a:ext>
            </a:extLst>
          </p:cNvPr>
          <p:cNvSpPr txBox="1"/>
          <p:nvPr/>
        </p:nvSpPr>
        <p:spPr>
          <a:xfrm>
            <a:off x="4661979" y="790555"/>
            <a:ext cx="129073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TRIDENT</a:t>
            </a:r>
          </a:p>
        </p:txBody>
      </p:sp>
    </p:spTree>
    <p:extLst>
      <p:ext uri="{BB962C8B-B14F-4D97-AF65-F5344CB8AC3E}">
        <p14:creationId xmlns:p14="http://schemas.microsoft.com/office/powerpoint/2010/main" val="1559236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2008F-D3E2-CD3A-0A6D-84E389126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A6A0B69-A3A1-D08E-0DC1-E3F93FB6364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algun Gothic" panose="020B0503020000020004" pitchFamily="34" charset="-12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“Sustainability”</a:t>
            </a:r>
          </a:p>
        </p:txBody>
      </p:sp>
      <p:pic>
        <p:nvPicPr>
          <p:cNvPr id="2050" name="Picture 2" descr="10+ Thousand Sustainability Word Cloud Royalty-Free Images, Stock Photos &amp;  Pictures | Shutterstock">
            <a:extLst>
              <a:ext uri="{FF2B5EF4-FFF2-40B4-BE49-F238E27FC236}">
                <a16:creationId xmlns:a16="http://schemas.microsoft.com/office/drawing/2014/main" id="{C43EC12F-19AD-68BD-14DC-76C6FB743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5"/>
          <a:stretch>
            <a:fillRect/>
          </a:stretch>
        </p:blipFill>
        <p:spPr bwMode="auto">
          <a:xfrm>
            <a:off x="1370743" y="1546850"/>
            <a:ext cx="9169873" cy="460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3FB7F85B-EE4C-67D5-38E7-920CB0B11789}"/>
              </a:ext>
            </a:extLst>
          </p:cNvPr>
          <p:cNvSpPr/>
          <p:nvPr/>
        </p:nvSpPr>
        <p:spPr>
          <a:xfrm rot="13218777">
            <a:off x="9367064" y="5429640"/>
            <a:ext cx="1684962" cy="68382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096514A6-AC89-FE5B-670E-BC49D7EEFD1E}"/>
              </a:ext>
            </a:extLst>
          </p:cNvPr>
          <p:cNvSpPr/>
          <p:nvPr/>
        </p:nvSpPr>
        <p:spPr>
          <a:xfrm rot="9981954">
            <a:off x="9852248" y="3502144"/>
            <a:ext cx="1684962" cy="68382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34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F9BD1-95EA-1A7F-9CA9-1CA042027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CF166C-977B-E777-75C4-AD4D829E0F5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algun Gothic" panose="020B0503020000020004" pitchFamily="34" charset="-12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34" charset="-127"/>
              </a:rPr>
              <a:t>“Sustainability”</a:t>
            </a:r>
          </a:p>
        </p:txBody>
      </p:sp>
      <p:pic>
        <p:nvPicPr>
          <p:cNvPr id="2050" name="Picture 2" descr="10+ Thousand Sustainability Word Cloud Royalty-Free Images, Stock Photos &amp;  Pictures | Shutterstock">
            <a:extLst>
              <a:ext uri="{FF2B5EF4-FFF2-40B4-BE49-F238E27FC236}">
                <a16:creationId xmlns:a16="http://schemas.microsoft.com/office/drawing/2014/main" id="{F30223DF-4161-4611-4619-52B0338D8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5"/>
          <a:stretch>
            <a:fillRect/>
          </a:stretch>
        </p:blipFill>
        <p:spPr bwMode="auto">
          <a:xfrm>
            <a:off x="1370743" y="1546850"/>
            <a:ext cx="9169873" cy="460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93617E50-7815-0B1B-B11A-DE2CC19F7626}"/>
              </a:ext>
            </a:extLst>
          </p:cNvPr>
          <p:cNvSpPr/>
          <p:nvPr/>
        </p:nvSpPr>
        <p:spPr>
          <a:xfrm rot="1362358">
            <a:off x="904883" y="2807128"/>
            <a:ext cx="1684962" cy="68382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6320B610-AF1F-4541-36DE-25C59BBB56B1}"/>
              </a:ext>
            </a:extLst>
          </p:cNvPr>
          <p:cNvSpPr/>
          <p:nvPr/>
        </p:nvSpPr>
        <p:spPr>
          <a:xfrm rot="5919442">
            <a:off x="4788690" y="1692362"/>
            <a:ext cx="1684962" cy="68382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89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A5F4-7FB1-798E-06FE-4C30A4DF7F2D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Where does </a:t>
            </a:r>
            <a:r>
              <a:rPr lang="en-US" b="1" dirty="0">
                <a:solidFill>
                  <a:srgbClr val="002060"/>
                </a:solidFill>
              </a:rPr>
              <a:t>LGWA</a:t>
            </a:r>
            <a:r>
              <a:rPr lang="en-US" dirty="0">
                <a:solidFill>
                  <a:srgbClr val="002060"/>
                </a:solidFill>
              </a:rPr>
              <a:t> fit into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285A7-DB71-B768-D189-F3F5C0930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geotechnical info can be used for gravity wave research? </a:t>
            </a:r>
          </a:p>
          <a:p>
            <a:r>
              <a:rPr lang="en-US" dirty="0"/>
              <a:t>How might VIPER-like instrumentation help facilitate the construction of LGWA?</a:t>
            </a:r>
          </a:p>
          <a:p>
            <a:r>
              <a:rPr lang="en-US" dirty="0"/>
              <a:t>Might natural and robotic – induced hazards help guide LGWA site planning and deployment?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368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8B2C9-6101-82DC-3308-B2787E01F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GWA crater">
            <a:extLst>
              <a:ext uri="{FF2B5EF4-FFF2-40B4-BE49-F238E27FC236}">
                <a16:creationId xmlns:a16="http://schemas.microsoft.com/office/drawing/2014/main" id="{44629C21-6789-6D67-AC93-E416F54FA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195" y="207769"/>
            <a:ext cx="8681610" cy="644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110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A3A9A-C4DA-3F01-5B45-C3EA324A8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GWA crater">
            <a:extLst>
              <a:ext uri="{FF2B5EF4-FFF2-40B4-BE49-F238E27FC236}">
                <a16:creationId xmlns:a16="http://schemas.microsoft.com/office/drawing/2014/main" id="{51D2D8EC-FFF7-25C1-887C-FE293B1D9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195" y="207769"/>
            <a:ext cx="8681610" cy="644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5E18EC-097E-0217-96F8-A05BC5BF4DFE}"/>
              </a:ext>
            </a:extLst>
          </p:cNvPr>
          <p:cNvSpPr txBox="1"/>
          <p:nvPr/>
        </p:nvSpPr>
        <p:spPr>
          <a:xfrm>
            <a:off x="7143964" y="1040824"/>
            <a:ext cx="481208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Need to know regolith properties for deployment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FCBDB6-7064-4E0B-5549-DFC0028B2006}"/>
              </a:ext>
            </a:extLst>
          </p:cNvPr>
          <p:cNvSpPr txBox="1"/>
          <p:nvPr/>
        </p:nvSpPr>
        <p:spPr>
          <a:xfrm>
            <a:off x="9400634" y="3881213"/>
            <a:ext cx="230883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Illumination of the site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19DD0D-0FE0-8EB0-26B3-306CB39FEC99}"/>
              </a:ext>
            </a:extLst>
          </p:cNvPr>
          <p:cNvSpPr txBox="1"/>
          <p:nvPr/>
        </p:nvSpPr>
        <p:spPr>
          <a:xfrm>
            <a:off x="4548095" y="2113508"/>
            <a:ext cx="380867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Dust electrostatics regulated/insulated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8B9B72-E69E-D63B-C202-63851BA526F9}"/>
              </a:ext>
            </a:extLst>
          </p:cNvPr>
          <p:cNvSpPr txBox="1"/>
          <p:nvPr/>
        </p:nvSpPr>
        <p:spPr>
          <a:xfrm>
            <a:off x="5668009" y="4644807"/>
            <a:ext cx="245875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Lunar seismicity hazards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E5E978-7F8E-5E62-FFA0-3BDA7C94E919}"/>
              </a:ext>
            </a:extLst>
          </p:cNvPr>
          <p:cNvSpPr txBox="1"/>
          <p:nvPr/>
        </p:nvSpPr>
        <p:spPr>
          <a:xfrm>
            <a:off x="2491304" y="3452083"/>
            <a:ext cx="147450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Slope hazards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624C08-05FA-DD4C-1C63-BA89883BABF8}"/>
              </a:ext>
            </a:extLst>
          </p:cNvPr>
          <p:cNvSpPr txBox="1"/>
          <p:nvPr/>
        </p:nvSpPr>
        <p:spPr>
          <a:xfrm>
            <a:off x="7049784" y="5664687"/>
            <a:ext cx="4812087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Outgassing regulations from cryocoolers and heat waste management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EAAEAF-A8BB-6BD7-A67E-D2C488C4E925}"/>
              </a:ext>
            </a:extLst>
          </p:cNvPr>
          <p:cNvSpPr txBox="1"/>
          <p:nvPr/>
        </p:nvSpPr>
        <p:spPr>
          <a:xfrm>
            <a:off x="1133225" y="5480021"/>
            <a:ext cx="361464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Diurnal and seasonal thermal effects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2FC856-9980-6021-654B-CB2F8EB018F5}"/>
              </a:ext>
            </a:extLst>
          </p:cNvPr>
          <p:cNvSpPr txBox="1"/>
          <p:nvPr/>
        </p:nvSpPr>
        <p:spPr>
          <a:xfrm>
            <a:off x="4017648" y="550185"/>
            <a:ext cx="300165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Human/robotic-made hazards</a:t>
            </a:r>
          </a:p>
        </p:txBody>
      </p:sp>
    </p:spTree>
    <p:extLst>
      <p:ext uri="{BB962C8B-B14F-4D97-AF65-F5344CB8AC3E}">
        <p14:creationId xmlns:p14="http://schemas.microsoft.com/office/powerpoint/2010/main" val="2200982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7B408-20B6-DD04-CEFC-3B484F627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GWA crater">
            <a:extLst>
              <a:ext uri="{FF2B5EF4-FFF2-40B4-BE49-F238E27FC236}">
                <a16:creationId xmlns:a16="http://schemas.microsoft.com/office/drawing/2014/main" id="{966FB18D-2427-74D5-787F-81F87636D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195" y="207769"/>
            <a:ext cx="8681610" cy="644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6B5E23-1F59-C65D-3252-9700793ABEBB}"/>
              </a:ext>
            </a:extLst>
          </p:cNvPr>
          <p:cNvSpPr txBox="1"/>
          <p:nvPr/>
        </p:nvSpPr>
        <p:spPr>
          <a:xfrm>
            <a:off x="7143964" y="1040824"/>
            <a:ext cx="4812087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Need to know regolith properties for deployment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031CB9-3E13-40A6-FC97-A3DC30DA3D9C}"/>
              </a:ext>
            </a:extLst>
          </p:cNvPr>
          <p:cNvSpPr txBox="1"/>
          <p:nvPr/>
        </p:nvSpPr>
        <p:spPr>
          <a:xfrm>
            <a:off x="9400634" y="3881213"/>
            <a:ext cx="2308837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Illumination of the site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7BE1ED-2F16-33F3-41CF-8DE116D22C07}"/>
              </a:ext>
            </a:extLst>
          </p:cNvPr>
          <p:cNvSpPr txBox="1"/>
          <p:nvPr/>
        </p:nvSpPr>
        <p:spPr>
          <a:xfrm>
            <a:off x="4548095" y="2113508"/>
            <a:ext cx="380867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Dust electrostatics regulated/insulated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62503D-6281-FDE0-C153-BD1D356BBD49}"/>
              </a:ext>
            </a:extLst>
          </p:cNvPr>
          <p:cNvSpPr txBox="1"/>
          <p:nvPr/>
        </p:nvSpPr>
        <p:spPr>
          <a:xfrm>
            <a:off x="4017648" y="550185"/>
            <a:ext cx="3001656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Human/robotic-made hazards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1D375B-FFFD-B1F7-D06A-4FD9CD75DA43}"/>
              </a:ext>
            </a:extLst>
          </p:cNvPr>
          <p:cNvSpPr txBox="1"/>
          <p:nvPr/>
        </p:nvSpPr>
        <p:spPr>
          <a:xfrm>
            <a:off x="5668009" y="4644807"/>
            <a:ext cx="245875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Lunar seismicity hazards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F8AF6-CB04-157F-72E2-02DF8C6D2D0E}"/>
              </a:ext>
            </a:extLst>
          </p:cNvPr>
          <p:cNvSpPr txBox="1"/>
          <p:nvPr/>
        </p:nvSpPr>
        <p:spPr>
          <a:xfrm>
            <a:off x="2491304" y="3452083"/>
            <a:ext cx="1474506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Slope hazards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F64736-BC74-A3FB-6540-F968F7DD57BB}"/>
              </a:ext>
            </a:extLst>
          </p:cNvPr>
          <p:cNvSpPr txBox="1"/>
          <p:nvPr/>
        </p:nvSpPr>
        <p:spPr>
          <a:xfrm>
            <a:off x="7049784" y="5664687"/>
            <a:ext cx="4812087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Outgassing regulations from cryocoolers and heat waste management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B44BB3-71BD-7C0B-0D95-27956D4098A2}"/>
              </a:ext>
            </a:extLst>
          </p:cNvPr>
          <p:cNvSpPr txBox="1"/>
          <p:nvPr/>
        </p:nvSpPr>
        <p:spPr>
          <a:xfrm>
            <a:off x="1133225" y="5480021"/>
            <a:ext cx="3614644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Diurnal and seasonal thermal effects</a:t>
            </a:r>
          </a:p>
        </p:txBody>
      </p:sp>
    </p:spTree>
    <p:extLst>
      <p:ext uri="{BB962C8B-B14F-4D97-AF65-F5344CB8AC3E}">
        <p14:creationId xmlns:p14="http://schemas.microsoft.com/office/powerpoint/2010/main" val="1266074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39E15D5-7E58-9F49-F5A7-319C6F861F8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algun Gothic" panose="020B0503020000020004" pitchFamily="34" charset="-127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</a:rPr>
              <a:t>Thanks!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Grazie!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F7DF44-4020-7C89-1A76-D242A9834B3B}"/>
              </a:ext>
            </a:extLst>
          </p:cNvPr>
          <p:cNvSpPr txBox="1">
            <a:spLocks/>
          </p:cNvSpPr>
          <p:nvPr/>
        </p:nvSpPr>
        <p:spPr>
          <a:xfrm>
            <a:off x="913774" y="2367092"/>
            <a:ext cx="10363826" cy="3424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algun Gothic" panose="020B0503020000020004" pitchFamily="34" charset="-12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algun Gothic" panose="020B0503020000020004" pitchFamily="34" charset="-12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algun Gothic" panose="020B0503020000020004" pitchFamily="34" charset="-12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lgun Gothic" panose="020B0503020000020004" pitchFamily="34" charset="-12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lgun Gothic" panose="020B0503020000020004" pitchFamily="34" charset="-12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>
                <a:solidFill>
                  <a:srgbClr val="002060"/>
                </a:solidFill>
              </a:rPr>
              <a:t>cahrens@umd.edu</a:t>
            </a:r>
          </a:p>
        </p:txBody>
      </p:sp>
    </p:spTree>
    <p:extLst>
      <p:ext uri="{BB962C8B-B14F-4D97-AF65-F5344CB8AC3E}">
        <p14:creationId xmlns:p14="http://schemas.microsoft.com/office/powerpoint/2010/main" val="4059064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>
          <a:extLst>
            <a:ext uri="{FF2B5EF4-FFF2-40B4-BE49-F238E27FC236}">
              <a16:creationId xmlns:a16="http://schemas.microsoft.com/office/drawing/2014/main" id="{1F5F53DE-CC68-103B-54A3-8425C02ED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0">
            <a:extLst>
              <a:ext uri="{FF2B5EF4-FFF2-40B4-BE49-F238E27FC236}">
                <a16:creationId xmlns:a16="http://schemas.microsoft.com/office/drawing/2014/main" id="{D5F28BA3-C24F-E3D5-52DA-669342A16D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6198" y="690941"/>
            <a:ext cx="10521950" cy="5847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3200" b="1" dirty="0"/>
              <a:t>Science Themes</a:t>
            </a:r>
            <a:endParaRPr sz="32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DB32DD9-D9A9-7488-1421-5F3BF0F9E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526" y="1545113"/>
            <a:ext cx="3708617" cy="278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A582A4-655D-CF9D-E7B1-F38301FA1B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t="27559" r="13054" b="28210"/>
          <a:stretch/>
        </p:blipFill>
        <p:spPr>
          <a:xfrm>
            <a:off x="4322025" y="1911246"/>
            <a:ext cx="354795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3D738A-A111-D736-BFC6-B90BB0742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92" y="1548518"/>
            <a:ext cx="3468082" cy="2845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9EDDCD-0974-731B-BE98-06648AB5292A}"/>
              </a:ext>
            </a:extLst>
          </p:cNvPr>
          <p:cNvSpPr txBox="1"/>
          <p:nvPr/>
        </p:nvSpPr>
        <p:spPr>
          <a:xfrm>
            <a:off x="2162892" y="2520341"/>
            <a:ext cx="813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8324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>
          <a:extLst>
            <a:ext uri="{FF2B5EF4-FFF2-40B4-BE49-F238E27FC236}">
              <a16:creationId xmlns:a16="http://schemas.microsoft.com/office/drawing/2014/main" id="{0A53021B-703E-9ED9-F15E-30EC03903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0">
            <a:extLst>
              <a:ext uri="{FF2B5EF4-FFF2-40B4-BE49-F238E27FC236}">
                <a16:creationId xmlns:a16="http://schemas.microsoft.com/office/drawing/2014/main" id="{0943A826-26BC-057A-AEC6-CE343E6503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03665" y="4394407"/>
            <a:ext cx="3208337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7596"/>
              </a:buClr>
              <a:buSzPts val="2200"/>
              <a:buNone/>
            </a:pPr>
            <a:r>
              <a:rPr lang="en-US" sz="2400" b="1" dirty="0">
                <a:solidFill>
                  <a:schemeClr val="tx1"/>
                </a:solidFill>
              </a:rPr>
              <a:t>THEME 3: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7596"/>
              </a:buClr>
              <a:buSzPts val="2200"/>
              <a:buNone/>
            </a:pPr>
            <a:r>
              <a:rPr lang="en-US" sz="2400" dirty="0">
                <a:solidFill>
                  <a:schemeClr val="tx1"/>
                </a:solidFill>
              </a:rPr>
              <a:t>Ok we found it,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7596"/>
              </a:buClr>
              <a:buSzPts val="2200"/>
              <a:buNone/>
            </a:pPr>
            <a:r>
              <a:rPr lang="en-US" sz="2400" dirty="0">
                <a:solidFill>
                  <a:schemeClr val="tx1"/>
                </a:solidFill>
              </a:rPr>
              <a:t>now what?!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7596"/>
              </a:buClr>
              <a:buSzPts val="2200"/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7596"/>
              </a:buClr>
              <a:buSzPts val="2200"/>
              <a:buNone/>
            </a:pPr>
            <a:r>
              <a:rPr lang="en-US" sz="2400" b="1" i="1" dirty="0">
                <a:solidFill>
                  <a:schemeClr val="tx1"/>
                </a:solidFill>
              </a:rPr>
              <a:t>Sampling and Construction</a:t>
            </a:r>
            <a:endParaRPr sz="2400" b="1" i="1" dirty="0">
              <a:solidFill>
                <a:schemeClr val="tx1"/>
              </a:solidFill>
            </a:endParaRPr>
          </a:p>
        </p:txBody>
      </p:sp>
      <p:sp>
        <p:nvSpPr>
          <p:cNvPr id="433" name="Google Shape;433;p40">
            <a:extLst>
              <a:ext uri="{FF2B5EF4-FFF2-40B4-BE49-F238E27FC236}">
                <a16:creationId xmlns:a16="http://schemas.microsoft.com/office/drawing/2014/main" id="{946027F0-FA65-D5F9-5C8E-DC9EED2C4A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95800" y="4402642"/>
            <a:ext cx="32004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7596"/>
              </a:buClr>
              <a:buSzPts val="2200"/>
              <a:buNone/>
            </a:pPr>
            <a:r>
              <a:rPr lang="en-US" sz="2400" b="1" dirty="0">
                <a:solidFill>
                  <a:schemeClr val="tx1"/>
                </a:solidFill>
              </a:rPr>
              <a:t>THEME 2: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7596"/>
              </a:buClr>
              <a:buSzPts val="2200"/>
              <a:buNone/>
            </a:pPr>
            <a:r>
              <a:rPr lang="en-US" sz="2400" dirty="0">
                <a:solidFill>
                  <a:schemeClr val="tx1"/>
                </a:solidFill>
              </a:rPr>
              <a:t>Where is the water?!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7596"/>
              </a:buClr>
              <a:buSzPts val="2200"/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7596"/>
              </a:buClr>
              <a:buSzPts val="2200"/>
              <a:buNone/>
            </a:pPr>
            <a:r>
              <a:rPr lang="en-US" sz="2400" b="1" i="1" dirty="0">
                <a:solidFill>
                  <a:schemeClr val="tx1"/>
                </a:solidFill>
              </a:rPr>
              <a:t>Environmental learning</a:t>
            </a:r>
            <a:endParaRPr sz="2400" b="1" i="1" dirty="0">
              <a:solidFill>
                <a:schemeClr val="tx1"/>
              </a:solidFill>
            </a:endParaRPr>
          </a:p>
        </p:txBody>
      </p:sp>
      <p:sp>
        <p:nvSpPr>
          <p:cNvPr id="435" name="Google Shape;435;p40">
            <a:extLst>
              <a:ext uri="{FF2B5EF4-FFF2-40B4-BE49-F238E27FC236}">
                <a16:creationId xmlns:a16="http://schemas.microsoft.com/office/drawing/2014/main" id="{2BA4BA90-CFCF-A425-5D6B-3358784969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00264" y="4396754"/>
            <a:ext cx="320833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400" b="1" i="0" u="none" strike="noStrike" cap="none" dirty="0">
                <a:latin typeface="Arial"/>
                <a:ea typeface="Arial"/>
                <a:cs typeface="Arial"/>
                <a:sym typeface="Arial"/>
              </a:rPr>
              <a:t>THEME 1: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400" dirty="0"/>
              <a:t>Environmental aspects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lang="en-US" sz="24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400" b="1" i="1" dirty="0"/>
              <a:t>Site planning</a:t>
            </a:r>
            <a:endParaRPr sz="2400" b="1" i="1" dirty="0"/>
          </a:p>
        </p:txBody>
      </p:sp>
      <p:sp>
        <p:nvSpPr>
          <p:cNvPr id="437" name="Google Shape;437;p40">
            <a:extLst>
              <a:ext uri="{FF2B5EF4-FFF2-40B4-BE49-F238E27FC236}">
                <a16:creationId xmlns:a16="http://schemas.microsoft.com/office/drawing/2014/main" id="{A43C9545-1388-CBBE-AB86-A83E8E5C1B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6198" y="690941"/>
            <a:ext cx="10521950" cy="5847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3200" b="1" dirty="0"/>
              <a:t>Science Themes</a:t>
            </a:r>
            <a:endParaRPr sz="32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99591A7-B205-A48B-58A0-AEC2DE358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526" y="1545113"/>
            <a:ext cx="3708617" cy="278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CCE12-370F-3B0B-0806-978011B62C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t="27559" r="13054" b="28210"/>
          <a:stretch/>
        </p:blipFill>
        <p:spPr>
          <a:xfrm>
            <a:off x="4322025" y="1911246"/>
            <a:ext cx="354795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1816B6-8CEC-7AEB-C610-0789141AC8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92" y="1548518"/>
            <a:ext cx="3468082" cy="2845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450EF4-DEC7-F098-217D-41A876E8B3DC}"/>
              </a:ext>
            </a:extLst>
          </p:cNvPr>
          <p:cNvSpPr txBox="1"/>
          <p:nvPr/>
        </p:nvSpPr>
        <p:spPr>
          <a:xfrm>
            <a:off x="2162892" y="2520341"/>
            <a:ext cx="813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14312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1C6721-47DF-C9EF-6C88-D30266530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caitlin.ahrens@nasa.gov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3F4015-FB47-3716-973C-78E855C9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AAA9-EE34-4B84-A57A-69B5CFAB7151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3827B01D-A54C-6F5D-454A-3820A406C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7231A-3F37-7265-F3A1-BFDE3E7C3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0D1FC5-5898-2B8E-A9B3-EF7E8E97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caitlin.ahrens@nasa.gov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B00A75-16DE-3285-CC0D-5AC41316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AAA9-EE34-4B84-A57A-69B5CFAB7151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 descr="A black and white image of a skull&#10;&#10;Description automatically generated with low confidence">
            <a:extLst>
              <a:ext uri="{FF2B5EF4-FFF2-40B4-BE49-F238E27FC236}">
                <a16:creationId xmlns:a16="http://schemas.microsoft.com/office/drawing/2014/main" id="{B9CE38DA-A6E7-FA90-73A1-EAE0D5C3E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88" y="789466"/>
            <a:ext cx="7109638" cy="533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9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9A685-894B-468B-95DF-DCA4A930C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Quick overview of PSRs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66F8D-41A9-425A-9A1F-DCC7BD47C1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1713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99FF66"/>
                </a:solidFill>
              </a:rPr>
              <a:t>Permanently shadowed regions</a:t>
            </a:r>
          </a:p>
          <a:p>
            <a:r>
              <a:rPr lang="en-US" b="1" dirty="0">
                <a:solidFill>
                  <a:srgbClr val="99FF66"/>
                </a:solidFill>
              </a:rPr>
              <a:t>characterized by the variations in seasonal temperatures </a:t>
            </a:r>
          </a:p>
          <a:p>
            <a:r>
              <a:rPr lang="en-US" b="1" dirty="0">
                <a:solidFill>
                  <a:srgbClr val="99FF66"/>
                </a:solidFill>
              </a:rPr>
              <a:t>PSRs are typically found at surfaces &lt; 110 K, capable of cold trapping water over ~1 </a:t>
            </a:r>
            <a:r>
              <a:rPr lang="en-US" b="1" dirty="0" err="1">
                <a:solidFill>
                  <a:srgbClr val="99FF66"/>
                </a:solidFill>
              </a:rPr>
              <a:t>Gyr</a:t>
            </a:r>
            <a:r>
              <a:rPr lang="en-US" b="1" dirty="0">
                <a:solidFill>
                  <a:srgbClr val="99FF66"/>
                </a:solidFill>
              </a:rPr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49BE73-5443-4B21-A5E2-1BEA39BB9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caitlin.ahrens@nasa.gov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70C687-849D-4A2C-9A05-63042E818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AAA9-EE34-4B84-A57A-69B5CFAB715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815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50251-5D41-3423-17E2-3475AE4A0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67254-9757-F307-F6FC-B6D284CE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Quick overview of PSRs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2F0AF-7A3E-967C-5540-A03EC50422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1713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99FF66"/>
                </a:solidFill>
              </a:rPr>
              <a:t>Permanently shadowed regions</a:t>
            </a:r>
          </a:p>
          <a:p>
            <a:r>
              <a:rPr lang="en-US" b="1" dirty="0">
                <a:solidFill>
                  <a:srgbClr val="99FF66"/>
                </a:solidFill>
              </a:rPr>
              <a:t>characterized by the variations in seasonal temperatures </a:t>
            </a:r>
          </a:p>
          <a:p>
            <a:r>
              <a:rPr lang="en-US" b="1" dirty="0">
                <a:solidFill>
                  <a:srgbClr val="99FF66"/>
                </a:solidFill>
              </a:rPr>
              <a:t>PSRs are typically found at surfaces </a:t>
            </a:r>
            <a:r>
              <a:rPr lang="en-US" b="1" dirty="0">
                <a:solidFill>
                  <a:srgbClr val="00B0F0"/>
                </a:solidFill>
              </a:rPr>
              <a:t>&lt; -163°C</a:t>
            </a:r>
            <a:r>
              <a:rPr lang="en-US" b="1" dirty="0">
                <a:solidFill>
                  <a:srgbClr val="99FF66"/>
                </a:solidFill>
              </a:rPr>
              <a:t>, capable of cold trapping water over ~1 Gyr </a:t>
            </a:r>
          </a:p>
          <a:p>
            <a:r>
              <a:rPr lang="en-US" b="1" dirty="0">
                <a:solidFill>
                  <a:schemeClr val="accent2"/>
                </a:solidFill>
              </a:rPr>
              <a:t>Due to this temperature variability, there are likely to variations in their stability</a:t>
            </a:r>
          </a:p>
          <a:p>
            <a:endParaRPr lang="en-US" b="1" dirty="0">
              <a:solidFill>
                <a:srgbClr val="99FF66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29EE54-4925-82B2-FD87-9F4097C20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caitlin.ahrens@nasa.gov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AB183-967C-EB1E-7CD3-4E191594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AAA9-EE34-4B84-A57A-69B5CFAB715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50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1922</TotalTime>
  <Words>696</Words>
  <Application>Microsoft Office PowerPoint</Application>
  <PresentationFormat>Widescreen</PresentationFormat>
  <Paragraphs>154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Malgun Gothic</vt:lpstr>
      <vt:lpstr>Arial</vt:lpstr>
      <vt:lpstr>Office Theme</vt:lpstr>
      <vt:lpstr>Digging Deeper: VIPER and the Foundations toward Lunar Sustainability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Quick overview of PSRs</vt:lpstr>
      <vt:lpstr>Quick overview of PSRs</vt:lpstr>
      <vt:lpstr>PowerPoint Presentation</vt:lpstr>
      <vt:lpstr>PowerPoint Presentation</vt:lpstr>
      <vt:lpstr>PowerPoint Presentation</vt:lpstr>
      <vt:lpstr>PowerPoint Presentation</vt:lpstr>
      <vt:lpstr>Open Questions on Geotechnical Information</vt:lpstr>
      <vt:lpstr>PowerPoint Presentation</vt:lpstr>
      <vt:lpstr>Open Questions (not limited...)</vt:lpstr>
      <vt:lpstr>There are hazards...</vt:lpstr>
      <vt:lpstr>Hazards: Natural –vs – Induced</vt:lpstr>
      <vt:lpstr>Hazards: Natural –vs – Induced</vt:lpstr>
      <vt:lpstr>Hazards: Natural –vs – Induced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“sustainability” mean?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does LGWA fit into this?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LPSC outline</dc:title>
  <dc:creator>Ahrens, Caitlin (GSFC-698.0)[NPP POST-DOC CONTRACT]</dc:creator>
  <cp:lastModifiedBy>Ahrens, Caitlin (GSFC-698.0)[UNIVERSITY OF MARYLAND AT COLLEGE PARK]</cp:lastModifiedBy>
  <cp:revision>166</cp:revision>
  <dcterms:created xsi:type="dcterms:W3CDTF">2023-03-03T15:29:00Z</dcterms:created>
  <dcterms:modified xsi:type="dcterms:W3CDTF">2025-09-16T20:34:39Z</dcterms:modified>
</cp:coreProperties>
</file>