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382" r:id="rId3"/>
    <p:sldId id="383" r:id="rId4"/>
    <p:sldId id="386" r:id="rId5"/>
    <p:sldId id="387" r:id="rId6"/>
    <p:sldId id="388" r:id="rId7"/>
    <p:sldId id="390" r:id="rId8"/>
    <p:sldId id="389" r:id="rId9"/>
    <p:sldId id="391" r:id="rId10"/>
    <p:sldId id="392" r:id="rId11"/>
    <p:sldId id="393" r:id="rId12"/>
    <p:sldId id="398" r:id="rId13"/>
    <p:sldId id="364" r:id="rId14"/>
    <p:sldId id="385" r:id="rId15"/>
    <p:sldId id="395" r:id="rId16"/>
    <p:sldId id="396" r:id="rId17"/>
    <p:sldId id="397" r:id="rId18"/>
    <p:sldId id="365" r:id="rId19"/>
  </p:sldIdLst>
  <p:sldSz cx="12192000" cy="6858000"/>
  <p:notesSz cx="6858000" cy="9144000"/>
  <p:embeddedFontLst>
    <p:embeddedFont>
      <p:font typeface="Titillium Web" pitchFamily="2" charset="77"/>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jOx/BD1IjUdE8hjv4X3WK5WI3Q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0"/>
    <p:restoredTop sz="94726"/>
  </p:normalViewPr>
  <p:slideViewPr>
    <p:cSldViewPr snapToGrid="0">
      <p:cViewPr varScale="1">
        <p:scale>
          <a:sx n="98" d="100"/>
          <a:sy n="98" d="100"/>
        </p:scale>
        <p:origin x="200"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9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9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9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9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763A5110-C185-679D-7541-1628625669C1}"/>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39F49607-9002-17A1-9C24-197C3E129D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B5B1DE27-63BD-91F0-6B9F-DB957A75DD0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520EF285-2807-458B-091A-A41E0677544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extLst>
      <p:ext uri="{BB962C8B-B14F-4D97-AF65-F5344CB8AC3E}">
        <p14:creationId xmlns:p14="http://schemas.microsoft.com/office/powerpoint/2010/main" val="208619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5FF19581-AFB8-010B-E87B-0DB4CCFDDF74}"/>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F5BC97CE-4976-D739-BE12-6D8BFCA6FA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EDD44E04-F386-4059-FCAD-71027F14B54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B317A32C-5B70-2A2E-7905-05B2E835342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392847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9CD8AA2C-3CB7-B5E9-CC87-D0E7224332BF}"/>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B8884717-4E86-E30E-8289-7B72C573BB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6CA3E42C-CEC0-699C-CC42-3B420E65681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7A5D863A-00FF-21DE-2794-8521AC6D583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extLst>
      <p:ext uri="{BB962C8B-B14F-4D97-AF65-F5344CB8AC3E}">
        <p14:creationId xmlns:p14="http://schemas.microsoft.com/office/powerpoint/2010/main" val="275047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0af34c9c0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extLst>
      <p:ext uri="{BB962C8B-B14F-4D97-AF65-F5344CB8AC3E}">
        <p14:creationId xmlns:p14="http://schemas.microsoft.com/office/powerpoint/2010/main" val="321053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16300125-3D77-D8AF-52C2-0F0551D10B6A}"/>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379FFD65-6101-5722-41D0-21FFA6D4BF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275A2741-75D1-7203-129F-722A072B06C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CF9A7586-0E1B-7109-AA0D-AC28D310FFD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extLst>
      <p:ext uri="{BB962C8B-B14F-4D97-AF65-F5344CB8AC3E}">
        <p14:creationId xmlns:p14="http://schemas.microsoft.com/office/powerpoint/2010/main" val="5106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E8D54334-8FDF-6845-D4E3-BCD3A95A9CDF}"/>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B692A4DE-7B24-167C-18D7-5E566B6467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6D3D021D-48C0-9196-A825-A3AEAA427A9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4EDEA5BC-F3DD-5F15-EC53-25BB14FEA5E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extLst>
      <p:ext uri="{BB962C8B-B14F-4D97-AF65-F5344CB8AC3E}">
        <p14:creationId xmlns:p14="http://schemas.microsoft.com/office/powerpoint/2010/main" val="286073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23207A7B-830F-6AD1-52DF-653A21301FF7}"/>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9FF8F876-B8F5-B928-35B2-E9FE0BD007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D087C371-2E12-BA9E-F500-579072C7364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978F5BAC-C696-6EF8-30D2-E7D479F176C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extLst>
      <p:ext uri="{BB962C8B-B14F-4D97-AF65-F5344CB8AC3E}">
        <p14:creationId xmlns:p14="http://schemas.microsoft.com/office/powerpoint/2010/main" val="322176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BC307E5C-00D8-C6E7-0ABD-9201C55DB954}"/>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3CF0E89B-0D88-7465-EE7F-FFC167820B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4C273D82-997A-4636-917A-FB4C1C54B87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6968D23D-13A5-A5E3-C544-8357AC239F1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extLst>
      <p:ext uri="{BB962C8B-B14F-4D97-AF65-F5344CB8AC3E}">
        <p14:creationId xmlns:p14="http://schemas.microsoft.com/office/powerpoint/2010/main" val="2542723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0af34c9c0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extLst>
      <p:ext uri="{BB962C8B-B14F-4D97-AF65-F5344CB8AC3E}">
        <p14:creationId xmlns:p14="http://schemas.microsoft.com/office/powerpoint/2010/main" val="180104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F15663F8-D15A-A0F8-D5B2-71EEF7F6BE97}"/>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4A801E4A-286C-EAAC-DA1B-9EA576DC8F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6A4B48EA-9925-6B74-D69D-1446D839EB9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3E9D7271-D525-D80A-FEB0-3E5AF6B75AA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extLst>
      <p:ext uri="{BB962C8B-B14F-4D97-AF65-F5344CB8AC3E}">
        <p14:creationId xmlns:p14="http://schemas.microsoft.com/office/powerpoint/2010/main" val="62147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61001514-3CE2-070A-0B4B-7F8305B31BA0}"/>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2B67BDF3-6323-0055-3A61-2584DEFD61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622A3300-8360-0EE8-E415-6C8941CD143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FE2DF582-7551-E3CF-DB06-A4604ED9341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extLst>
      <p:ext uri="{BB962C8B-B14F-4D97-AF65-F5344CB8AC3E}">
        <p14:creationId xmlns:p14="http://schemas.microsoft.com/office/powerpoint/2010/main" val="50216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760920DE-91BB-5E63-338E-7C67AE872A39}"/>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868B9D06-B200-E1FE-BA47-ADF5142D3C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9EC0EAA2-DAD3-753C-482D-AD8443E0206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FBF47354-167A-24AD-0136-E2D71222EA9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extLst>
      <p:ext uri="{BB962C8B-B14F-4D97-AF65-F5344CB8AC3E}">
        <p14:creationId xmlns:p14="http://schemas.microsoft.com/office/powerpoint/2010/main" val="36661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64ACB9A9-D248-12F7-D86B-83686039FC82}"/>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C34BF2A7-6DFC-CD41-66FD-000CD8582B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7D156782-5111-E4C9-3EEE-C0D43B0DCDD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787EC3BF-220E-4304-3B40-3AD955E6266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extLst>
      <p:ext uri="{BB962C8B-B14F-4D97-AF65-F5344CB8AC3E}">
        <p14:creationId xmlns:p14="http://schemas.microsoft.com/office/powerpoint/2010/main" val="328413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0981987A-1CC4-3A68-9B4F-C24696CBA455}"/>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459B540A-BC94-6C0A-D70E-BFAE2FA95C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31C1F2ED-9368-F9A9-55FB-CFD0415335D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8273711D-C26C-3E19-31EA-F778DC2A84E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extLst>
      <p:ext uri="{BB962C8B-B14F-4D97-AF65-F5344CB8AC3E}">
        <p14:creationId xmlns:p14="http://schemas.microsoft.com/office/powerpoint/2010/main" val="34412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BC121344-B947-0880-4ABE-0ABE52656E7B}"/>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7B6953F4-8D57-E4FB-2A90-3BB293C66A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C1033987-DF32-FD9F-F102-BAC02261756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71F66E36-94CC-FCCF-14BC-F788C13835F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extLst>
      <p:ext uri="{BB962C8B-B14F-4D97-AF65-F5344CB8AC3E}">
        <p14:creationId xmlns:p14="http://schemas.microsoft.com/office/powerpoint/2010/main" val="414370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A336D178-AC87-CC02-C3A8-81C907A11F3D}"/>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302B1C9E-CEE6-8F9E-0C3D-8463D5D5F4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146304FE-9D79-4ACB-804F-6C017F82140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E4D24010-AFCC-0B91-864F-CFF1F80D505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extLst>
      <p:ext uri="{BB962C8B-B14F-4D97-AF65-F5344CB8AC3E}">
        <p14:creationId xmlns:p14="http://schemas.microsoft.com/office/powerpoint/2010/main" val="260135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A1F019D6-8117-7445-CF5D-0C0153F39634}"/>
            </a:ext>
          </a:extLst>
        </p:cNvPr>
        <p:cNvGrpSpPr/>
        <p:nvPr/>
      </p:nvGrpSpPr>
      <p:grpSpPr>
        <a:xfrm>
          <a:off x="0" y="0"/>
          <a:ext cx="0" cy="0"/>
          <a:chOff x="0" y="0"/>
          <a:chExt cx="0" cy="0"/>
        </a:xfrm>
      </p:grpSpPr>
      <p:sp>
        <p:nvSpPr>
          <p:cNvPr id="297" name="Google Shape;297;g250af34c9c0_0_106:notes">
            <a:extLst>
              <a:ext uri="{FF2B5EF4-FFF2-40B4-BE49-F238E27FC236}">
                <a16:creationId xmlns:a16="http://schemas.microsoft.com/office/drawing/2014/main" id="{9570F5A3-32F6-63E7-728A-7E7CBA14D7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0af34c9c0_0_106:notes">
            <a:extLst>
              <a:ext uri="{FF2B5EF4-FFF2-40B4-BE49-F238E27FC236}">
                <a16:creationId xmlns:a16="http://schemas.microsoft.com/office/drawing/2014/main" id="{BDA59A94-4EB3-1D09-08A8-5FBAD72E5A7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0af34c9c0_0_106:notes">
            <a:extLst>
              <a:ext uri="{FF2B5EF4-FFF2-40B4-BE49-F238E27FC236}">
                <a16:creationId xmlns:a16="http://schemas.microsoft.com/office/drawing/2014/main" id="{4F9DBDE1-5F0C-85B2-E79F-916388FBFE1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extLst>
      <p:ext uri="{BB962C8B-B14F-4D97-AF65-F5344CB8AC3E}">
        <p14:creationId xmlns:p14="http://schemas.microsoft.com/office/powerpoint/2010/main" val="3938155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7"/>
        <p:cNvGrpSpPr/>
        <p:nvPr/>
      </p:nvGrpSpPr>
      <p:grpSpPr>
        <a:xfrm>
          <a:off x="0" y="0"/>
          <a:ext cx="0" cy="0"/>
          <a:chOff x="0" y="0"/>
          <a:chExt cx="0" cy="0"/>
        </a:xfrm>
      </p:grpSpPr>
      <p:pic>
        <p:nvPicPr>
          <p:cNvPr id="58" name="Google Shape;58;p79" descr="\\DROBO-FS\QuickDrops\JB\PPTX NG\Droplets\LightingOverlay.png"/>
          <p:cNvPicPr preferRelativeResize="0"/>
          <p:nvPr/>
        </p:nvPicPr>
        <p:blipFill rotWithShape="1">
          <a:blip r:embed="rId2">
            <a:alphaModFix amt="30000"/>
          </a:blip>
          <a:srcRect/>
          <a:stretch/>
        </p:blipFill>
        <p:spPr>
          <a:xfrm>
            <a:off x="0" y="-1"/>
            <a:ext cx="12192005" cy="6858000"/>
          </a:xfrm>
          <a:prstGeom prst="rect">
            <a:avLst/>
          </a:prstGeom>
          <a:noFill/>
          <a:ln>
            <a:noFill/>
          </a:ln>
        </p:spPr>
      </p:pic>
      <p:grpSp>
        <p:nvGrpSpPr>
          <p:cNvPr id="59" name="Google Shape;59;p79"/>
          <p:cNvGrpSpPr/>
          <p:nvPr/>
        </p:nvGrpSpPr>
        <p:grpSpPr>
          <a:xfrm>
            <a:off x="0" y="0"/>
            <a:ext cx="2305051" cy="6858001"/>
            <a:chOff x="0" y="0"/>
            <a:chExt cx="2305051" cy="6858001"/>
          </a:xfrm>
        </p:grpSpPr>
        <p:sp>
          <p:nvSpPr>
            <p:cNvPr id="60" name="Google Shape;60;p79"/>
            <p:cNvSpPr/>
            <p:nvPr/>
          </p:nvSpPr>
          <p:spPr>
            <a:xfrm>
              <a:off x="1209675" y="4763"/>
              <a:ext cx="23700" cy="2181300"/>
            </a:xfrm>
            <a:prstGeom prst="rect">
              <a:avLst/>
            </a:pr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9"/>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9"/>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9"/>
            <p:cNvSpPr/>
            <p:nvPr/>
          </p:nvSpPr>
          <p:spPr>
            <a:xfrm>
              <a:off x="414338" y="9525"/>
              <a:ext cx="28500" cy="4481400"/>
            </a:xfrm>
            <a:prstGeom prst="rect">
              <a:avLst/>
            </a:pr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9"/>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9"/>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12" scaled="0"/>
            </a:gradFill>
            <a:ln>
              <a:noFill/>
            </a:ln>
          </p:spPr>
        </p:sp>
        <p:sp>
          <p:nvSpPr>
            <p:cNvPr id="66" name="Google Shape;66;p79"/>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12" scaled="0"/>
            </a:gradFill>
            <a:ln>
              <a:noFill/>
            </a:ln>
          </p:spPr>
        </p:sp>
        <p:sp>
          <p:nvSpPr>
            <p:cNvPr id="67" name="Google Shape;67;p79"/>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9"/>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12" scaled="0"/>
            </a:gradFill>
            <a:ln>
              <a:noFill/>
            </a:ln>
          </p:spPr>
        </p:sp>
        <p:sp>
          <p:nvSpPr>
            <p:cNvPr id="69" name="Google Shape;69;p79"/>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12" scaled="0"/>
            </a:gradFill>
            <a:ln>
              <a:noFill/>
            </a:ln>
          </p:spPr>
        </p:sp>
        <p:sp>
          <p:nvSpPr>
            <p:cNvPr id="70" name="Google Shape;70;p79"/>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9"/>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9"/>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12" scaled="0"/>
            </a:gradFill>
            <a:ln>
              <a:noFill/>
            </a:ln>
          </p:spPr>
        </p:sp>
        <p:sp>
          <p:nvSpPr>
            <p:cNvPr id="73" name="Google Shape;73;p79"/>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9"/>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12" scaled="0"/>
            </a:gradFill>
            <a:ln>
              <a:noFill/>
            </a:ln>
          </p:spPr>
        </p:sp>
        <p:sp>
          <p:nvSpPr>
            <p:cNvPr id="75" name="Google Shape;75;p79"/>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9"/>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9"/>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12" scaled="0"/>
            </a:gradFill>
            <a:ln>
              <a:noFill/>
            </a:ln>
          </p:spPr>
        </p:sp>
        <p:sp>
          <p:nvSpPr>
            <p:cNvPr id="78" name="Google Shape;78;p79"/>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9"/>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9"/>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12" scaled="0"/>
            </a:gradFill>
            <a:ln>
              <a:noFill/>
            </a:ln>
          </p:spPr>
        </p:sp>
        <p:sp>
          <p:nvSpPr>
            <p:cNvPr id="81" name="Google Shape;81;p79"/>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9"/>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12" scaled="0"/>
            </a:gradFill>
            <a:ln>
              <a:noFill/>
            </a:ln>
          </p:spPr>
        </p:sp>
        <p:sp>
          <p:nvSpPr>
            <p:cNvPr id="83" name="Google Shape;83;p79"/>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9"/>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12" scaled="0"/>
            </a:gradFill>
            <a:ln>
              <a:noFill/>
            </a:ln>
          </p:spPr>
        </p:sp>
        <p:sp>
          <p:nvSpPr>
            <p:cNvPr id="85" name="Google Shape;85;p79"/>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9"/>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12" scaled="0"/>
            </a:gradFill>
            <a:ln>
              <a:noFill/>
            </a:ln>
          </p:spPr>
        </p:sp>
        <p:sp>
          <p:nvSpPr>
            <p:cNvPr id="87" name="Google Shape;87;p79"/>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9"/>
            <p:cNvSpPr/>
            <p:nvPr/>
          </p:nvSpPr>
          <p:spPr>
            <a:xfrm>
              <a:off x="642938" y="6610350"/>
              <a:ext cx="23700" cy="243000"/>
            </a:xfrm>
            <a:prstGeom prst="rect">
              <a:avLst/>
            </a:pr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9"/>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9"/>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12" scaled="0"/>
            </a:gradFill>
            <a:ln>
              <a:noFill/>
            </a:ln>
          </p:spPr>
        </p:sp>
        <p:sp>
          <p:nvSpPr>
            <p:cNvPr id="91" name="Google Shape;91;p79"/>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12" scaled="0"/>
            </a:gradFill>
            <a:ln>
              <a:noFill/>
            </a:ln>
          </p:spPr>
        </p:sp>
        <p:sp>
          <p:nvSpPr>
            <p:cNvPr id="92" name="Google Shape;92;p79"/>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9"/>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12" scaled="0"/>
            </a:gradFill>
            <a:ln>
              <a:noFill/>
            </a:ln>
          </p:spPr>
        </p:sp>
        <p:sp>
          <p:nvSpPr>
            <p:cNvPr id="94" name="Google Shape;94;p79"/>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12" scaled="0"/>
            </a:gradFill>
            <a:ln>
              <a:noFill/>
            </a:ln>
          </p:spPr>
        </p:sp>
        <p:sp>
          <p:nvSpPr>
            <p:cNvPr id="95" name="Google Shape;95;p79"/>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9"/>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12" scaled="0"/>
            </a:gradFill>
            <a:ln>
              <a:noFill/>
            </a:ln>
          </p:spPr>
        </p:sp>
        <p:sp>
          <p:nvSpPr>
            <p:cNvPr id="97" name="Google Shape;97;p79"/>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9"/>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12" scaled="0"/>
            </a:gradFill>
            <a:ln>
              <a:noFill/>
            </a:ln>
          </p:spPr>
        </p:sp>
        <p:sp>
          <p:nvSpPr>
            <p:cNvPr id="99" name="Google Shape;99;p79"/>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9"/>
            <p:cNvSpPr/>
            <p:nvPr/>
          </p:nvSpPr>
          <p:spPr>
            <a:xfrm>
              <a:off x="1228725" y="4662488"/>
              <a:ext cx="23700" cy="2181300"/>
            </a:xfrm>
            <a:prstGeom prst="rect">
              <a:avLst/>
            </a:pr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9"/>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12" scaled="0"/>
            </a:gradFill>
            <a:ln>
              <a:noFill/>
            </a:ln>
          </p:spPr>
        </p:sp>
        <p:sp>
          <p:nvSpPr>
            <p:cNvPr id="102" name="Google Shape;102;p79"/>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9"/>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12" scaled="0"/>
            </a:gradFill>
            <a:ln>
              <a:noFill/>
            </a:ln>
          </p:spPr>
        </p:sp>
        <p:sp>
          <p:nvSpPr>
            <p:cNvPr id="104" name="Google Shape;104;p79"/>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9"/>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9"/>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12" scaled="0"/>
            </a:gradFill>
            <a:ln>
              <a:noFill/>
            </a:ln>
          </p:spPr>
        </p:sp>
        <p:sp>
          <p:nvSpPr>
            <p:cNvPr id="107" name="Google Shape;107;p79"/>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12" scaled="0"/>
            </a:gradFill>
            <a:ln>
              <a:noFill/>
            </a:ln>
          </p:spPr>
        </p:sp>
        <p:sp>
          <p:nvSpPr>
            <p:cNvPr id="108" name="Google Shape;108;p79"/>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9"/>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9"/>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12" scaled="0"/>
            </a:gradFill>
            <a:ln>
              <a:noFill/>
            </a:ln>
          </p:spPr>
        </p:sp>
        <p:sp>
          <p:nvSpPr>
            <p:cNvPr id="111" name="Google Shape;111;p79"/>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9"/>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12" scaled="0"/>
            </a:gradFill>
            <a:ln>
              <a:noFill/>
            </a:ln>
          </p:spPr>
        </p:sp>
        <p:sp>
          <p:nvSpPr>
            <p:cNvPr id="113" name="Google Shape;113;p79"/>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79"/>
          <p:cNvSpPr txBox="1">
            <a:spLocks noGrp="1"/>
          </p:cNvSpPr>
          <p:nvPr>
            <p:ph type="ctrTitle"/>
          </p:nvPr>
        </p:nvSpPr>
        <p:spPr>
          <a:xfrm>
            <a:off x="1876424" y="1122363"/>
            <a:ext cx="87915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800"/>
              <a:buFont typeface="Twentieth Century"/>
              <a:buNone/>
              <a:defRPr sz="4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79"/>
          <p:cNvSpPr txBox="1">
            <a:spLocks noGrp="1"/>
          </p:cNvSpPr>
          <p:nvPr>
            <p:ph type="subTitle" idx="1"/>
          </p:nvPr>
        </p:nvSpPr>
        <p:spPr>
          <a:xfrm>
            <a:off x="1876424" y="3602038"/>
            <a:ext cx="8791500" cy="1655700"/>
          </a:xfrm>
          <a:prstGeom prst="rect">
            <a:avLst/>
          </a:prstGeom>
          <a:noFill/>
          <a:ln>
            <a:noFill/>
          </a:ln>
        </p:spPr>
        <p:txBody>
          <a:bodyPr spcFirstLastPara="1" wrap="square" lIns="91425" tIns="45700" rIns="91425" bIns="45700" anchor="t" anchorCtr="0">
            <a:normAutofit/>
          </a:bodyPr>
          <a:lstStyle>
            <a:lvl1pPr lvl="0" algn="l" rtl="0">
              <a:lnSpc>
                <a:spcPct val="120000"/>
              </a:lnSpc>
              <a:spcBef>
                <a:spcPts val="1000"/>
              </a:spcBef>
              <a:spcAft>
                <a:spcPts val="0"/>
              </a:spcAft>
              <a:buClr>
                <a:schemeClr val="lt2"/>
              </a:buClr>
              <a:buSzPts val="2500"/>
              <a:buNone/>
              <a:defRPr sz="2000" cap="none">
                <a:solidFill>
                  <a:schemeClr val="lt2"/>
                </a:solidFill>
              </a:defRPr>
            </a:lvl1pPr>
            <a:lvl2pPr lvl="1" algn="ctr" rtl="0">
              <a:lnSpc>
                <a:spcPct val="120000"/>
              </a:lnSpc>
              <a:spcBef>
                <a:spcPts val="500"/>
              </a:spcBef>
              <a:spcAft>
                <a:spcPts val="0"/>
              </a:spcAft>
              <a:buClr>
                <a:schemeClr val="lt1"/>
              </a:buClr>
              <a:buSzPts val="2500"/>
              <a:buNone/>
              <a:defRPr sz="2000"/>
            </a:lvl2pPr>
            <a:lvl3pPr lvl="2" algn="ctr" rtl="0">
              <a:lnSpc>
                <a:spcPct val="120000"/>
              </a:lnSpc>
              <a:spcBef>
                <a:spcPts val="500"/>
              </a:spcBef>
              <a:spcAft>
                <a:spcPts val="0"/>
              </a:spcAft>
              <a:buClr>
                <a:schemeClr val="lt1"/>
              </a:buClr>
              <a:buSzPts val="2250"/>
              <a:buNone/>
              <a:defRPr sz="1800"/>
            </a:lvl3pPr>
            <a:lvl4pPr lvl="3" algn="ctr" rtl="0">
              <a:lnSpc>
                <a:spcPct val="120000"/>
              </a:lnSpc>
              <a:spcBef>
                <a:spcPts val="500"/>
              </a:spcBef>
              <a:spcAft>
                <a:spcPts val="0"/>
              </a:spcAft>
              <a:buClr>
                <a:schemeClr val="lt1"/>
              </a:buClr>
              <a:buSzPts val="2000"/>
              <a:buNone/>
              <a:defRPr sz="1600"/>
            </a:lvl4pPr>
            <a:lvl5pPr lvl="4" algn="ctr" rtl="0">
              <a:lnSpc>
                <a:spcPct val="120000"/>
              </a:lnSpc>
              <a:spcBef>
                <a:spcPts val="500"/>
              </a:spcBef>
              <a:spcAft>
                <a:spcPts val="0"/>
              </a:spcAft>
              <a:buClr>
                <a:schemeClr val="lt1"/>
              </a:buClr>
              <a:buSzPts val="2000"/>
              <a:buNone/>
              <a:defRPr sz="1600"/>
            </a:lvl5pPr>
            <a:lvl6pPr lvl="5" algn="ctr" rtl="0">
              <a:lnSpc>
                <a:spcPct val="120000"/>
              </a:lnSpc>
              <a:spcBef>
                <a:spcPts val="500"/>
              </a:spcBef>
              <a:spcAft>
                <a:spcPts val="0"/>
              </a:spcAft>
              <a:buClr>
                <a:schemeClr val="lt1"/>
              </a:buClr>
              <a:buSzPts val="2000"/>
              <a:buNone/>
              <a:defRPr sz="1600"/>
            </a:lvl6pPr>
            <a:lvl7pPr lvl="6" algn="ctr" rtl="0">
              <a:lnSpc>
                <a:spcPct val="120000"/>
              </a:lnSpc>
              <a:spcBef>
                <a:spcPts val="500"/>
              </a:spcBef>
              <a:spcAft>
                <a:spcPts val="0"/>
              </a:spcAft>
              <a:buClr>
                <a:schemeClr val="lt1"/>
              </a:buClr>
              <a:buSzPts val="2000"/>
              <a:buNone/>
              <a:defRPr sz="1600"/>
            </a:lvl7pPr>
            <a:lvl8pPr lvl="7" algn="ctr" rtl="0">
              <a:lnSpc>
                <a:spcPct val="120000"/>
              </a:lnSpc>
              <a:spcBef>
                <a:spcPts val="500"/>
              </a:spcBef>
              <a:spcAft>
                <a:spcPts val="0"/>
              </a:spcAft>
              <a:buClr>
                <a:schemeClr val="lt1"/>
              </a:buClr>
              <a:buSzPts val="2000"/>
              <a:buNone/>
              <a:defRPr sz="1600"/>
            </a:lvl8pPr>
            <a:lvl9pPr lvl="8" algn="ctr" rtl="0">
              <a:lnSpc>
                <a:spcPct val="120000"/>
              </a:lnSpc>
              <a:spcBef>
                <a:spcPts val="500"/>
              </a:spcBef>
              <a:spcAft>
                <a:spcPts val="0"/>
              </a:spcAft>
              <a:buClr>
                <a:schemeClr val="lt1"/>
              </a:buClr>
              <a:buSzPts val="2000"/>
              <a:buNone/>
              <a:defRPr sz="1600"/>
            </a:lvl9pPr>
          </a:lstStyle>
          <a:p>
            <a:endParaRPr/>
          </a:p>
        </p:txBody>
      </p:sp>
      <p:sp>
        <p:nvSpPr>
          <p:cNvPr id="116" name="Google Shape;116;p79"/>
          <p:cNvSpPr txBox="1">
            <a:spLocks noGrp="1"/>
          </p:cNvSpPr>
          <p:nvPr>
            <p:ph type="dt" idx="10"/>
          </p:nvPr>
        </p:nvSpPr>
        <p:spPr>
          <a:xfrm>
            <a:off x="7077511" y="5410201"/>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79"/>
          <p:cNvSpPr txBox="1">
            <a:spLocks noGrp="1"/>
          </p:cNvSpPr>
          <p:nvPr>
            <p:ph type="ftr" idx="11"/>
          </p:nvPr>
        </p:nvSpPr>
        <p:spPr>
          <a:xfrm>
            <a:off x="1876424" y="5410201"/>
            <a:ext cx="512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79"/>
          <p:cNvSpPr txBox="1">
            <a:spLocks noGrp="1"/>
          </p:cNvSpPr>
          <p:nvPr>
            <p:ph type="sldNum" idx="12"/>
          </p:nvPr>
        </p:nvSpPr>
        <p:spPr>
          <a:xfrm>
            <a:off x="9896911" y="5410199"/>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3"/>
        <p:cNvGrpSpPr/>
        <p:nvPr/>
      </p:nvGrpSpPr>
      <p:grpSpPr>
        <a:xfrm>
          <a:off x="0" y="0"/>
          <a:ext cx="0" cy="0"/>
          <a:chOff x="0" y="0"/>
          <a:chExt cx="0" cy="0"/>
        </a:xfrm>
      </p:grpSpPr>
      <p:sp>
        <p:nvSpPr>
          <p:cNvPr id="184" name="Google Shape;184;p92"/>
          <p:cNvSpPr txBox="1">
            <a:spLocks noGrp="1"/>
          </p:cNvSpPr>
          <p:nvPr>
            <p:ph type="title"/>
          </p:nvPr>
        </p:nvSpPr>
        <p:spPr>
          <a:xfrm>
            <a:off x="1446212" y="609599"/>
            <a:ext cx="9302700" cy="2748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92"/>
          <p:cNvSpPr txBox="1">
            <a:spLocks noGrp="1"/>
          </p:cNvSpPr>
          <p:nvPr>
            <p:ph type="body" idx="1"/>
          </p:nvPr>
        </p:nvSpPr>
        <p:spPr>
          <a:xfrm>
            <a:off x="1720644" y="3365557"/>
            <a:ext cx="8752200" cy="5490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86" name="Google Shape;186;p92"/>
          <p:cNvSpPr txBox="1">
            <a:spLocks noGrp="1"/>
          </p:cNvSpPr>
          <p:nvPr>
            <p:ph type="body" idx="2"/>
          </p:nvPr>
        </p:nvSpPr>
        <p:spPr>
          <a:xfrm>
            <a:off x="1141411" y="4309919"/>
            <a:ext cx="9906000" cy="14895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20000"/>
              </a:lnSpc>
              <a:spcBef>
                <a:spcPts val="1000"/>
              </a:spcBef>
              <a:spcAft>
                <a:spcPts val="0"/>
              </a:spcAft>
              <a:buClr>
                <a:schemeClr val="lt1"/>
              </a:buClr>
              <a:buSzPts val="2250"/>
              <a:buNone/>
              <a:defRPr sz="18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87" name="Google Shape;187;p92"/>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92"/>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92"/>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92"/>
          <p:cNvSpPr txBox="1"/>
          <p:nvPr/>
        </p:nvSpPr>
        <p:spPr>
          <a:xfrm>
            <a:off x="903512" y="732394"/>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GB" sz="8000" b="0" cap="none">
                <a:solidFill>
                  <a:schemeClr val="lt1"/>
                </a:solidFill>
                <a:latin typeface="Twentieth Century"/>
                <a:ea typeface="Twentieth Century"/>
                <a:cs typeface="Twentieth Century"/>
                <a:sym typeface="Twentieth Century"/>
              </a:rPr>
              <a:t>“</a:t>
            </a:r>
            <a:endParaRPr/>
          </a:p>
        </p:txBody>
      </p:sp>
      <p:sp>
        <p:nvSpPr>
          <p:cNvPr id="191" name="Google Shape;191;p92"/>
          <p:cNvSpPr txBox="1"/>
          <p:nvPr/>
        </p:nvSpPr>
        <p:spPr>
          <a:xfrm>
            <a:off x="10537370" y="2764972"/>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GB" sz="8000" b="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2"/>
        <p:cNvGrpSpPr/>
        <p:nvPr/>
      </p:nvGrpSpPr>
      <p:grpSpPr>
        <a:xfrm>
          <a:off x="0" y="0"/>
          <a:ext cx="0" cy="0"/>
          <a:chOff x="0" y="0"/>
          <a:chExt cx="0" cy="0"/>
        </a:xfrm>
      </p:grpSpPr>
      <p:sp>
        <p:nvSpPr>
          <p:cNvPr id="193" name="Google Shape;193;p93"/>
          <p:cNvSpPr txBox="1">
            <a:spLocks noGrp="1"/>
          </p:cNvSpPr>
          <p:nvPr>
            <p:ph type="title"/>
          </p:nvPr>
        </p:nvSpPr>
        <p:spPr>
          <a:xfrm>
            <a:off x="1141410" y="2134041"/>
            <a:ext cx="9906000" cy="2511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93"/>
          <p:cNvSpPr txBox="1">
            <a:spLocks noGrp="1"/>
          </p:cNvSpPr>
          <p:nvPr>
            <p:ph type="body" idx="1"/>
          </p:nvPr>
        </p:nvSpPr>
        <p:spPr>
          <a:xfrm>
            <a:off x="1141364" y="4657655"/>
            <a:ext cx="9904500" cy="11406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2250"/>
              <a:buNone/>
              <a:defRPr sz="18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95" name="Google Shape;195;p93"/>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93"/>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93"/>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8"/>
        <p:cNvGrpSpPr/>
        <p:nvPr/>
      </p:nvGrpSpPr>
      <p:grpSpPr>
        <a:xfrm>
          <a:off x="0" y="0"/>
          <a:ext cx="0" cy="0"/>
          <a:chOff x="0" y="0"/>
          <a:chExt cx="0" cy="0"/>
        </a:xfrm>
      </p:grpSpPr>
      <p:sp>
        <p:nvSpPr>
          <p:cNvPr id="199" name="Google Shape;199;p94"/>
          <p:cNvSpPr txBox="1">
            <a:spLocks noGrp="1"/>
          </p:cNvSpPr>
          <p:nvPr>
            <p:ph type="title"/>
          </p:nvPr>
        </p:nvSpPr>
        <p:spPr>
          <a:xfrm>
            <a:off x="1141413" y="609600"/>
            <a:ext cx="9906000" cy="1905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p94"/>
          <p:cNvSpPr txBox="1">
            <a:spLocks noGrp="1"/>
          </p:cNvSpPr>
          <p:nvPr>
            <p:ph type="body" idx="1"/>
          </p:nvPr>
        </p:nvSpPr>
        <p:spPr>
          <a:xfrm>
            <a:off x="1141410" y="2674463"/>
            <a:ext cx="3196800" cy="685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3000"/>
              <a:buNone/>
              <a:defRPr sz="2400" b="0" cap="none">
                <a:solidFill>
                  <a:schemeClr val="lt1"/>
                </a:solidFill>
              </a:defRPr>
            </a:lvl1pPr>
            <a:lvl2pPr marL="914400" lvl="1" indent="-228600" algn="l" rtl="0">
              <a:lnSpc>
                <a:spcPct val="120000"/>
              </a:lnSpc>
              <a:spcBef>
                <a:spcPts val="500"/>
              </a:spcBef>
              <a:spcAft>
                <a:spcPts val="0"/>
              </a:spcAft>
              <a:buClr>
                <a:schemeClr val="lt1"/>
              </a:buClr>
              <a:buSzPts val="2500"/>
              <a:buNone/>
              <a:defRPr sz="2000" b="1"/>
            </a:lvl2pPr>
            <a:lvl3pPr marL="1371600" lvl="2" indent="-228600" algn="l" rtl="0">
              <a:lnSpc>
                <a:spcPct val="120000"/>
              </a:lnSpc>
              <a:spcBef>
                <a:spcPts val="500"/>
              </a:spcBef>
              <a:spcAft>
                <a:spcPts val="0"/>
              </a:spcAft>
              <a:buClr>
                <a:schemeClr val="lt1"/>
              </a:buClr>
              <a:buSzPts val="2250"/>
              <a:buNone/>
              <a:defRPr sz="1800" b="1"/>
            </a:lvl3pPr>
            <a:lvl4pPr marL="1828800" lvl="3" indent="-228600" algn="l" rtl="0">
              <a:lnSpc>
                <a:spcPct val="120000"/>
              </a:lnSpc>
              <a:spcBef>
                <a:spcPts val="500"/>
              </a:spcBef>
              <a:spcAft>
                <a:spcPts val="0"/>
              </a:spcAft>
              <a:buClr>
                <a:schemeClr val="lt1"/>
              </a:buClr>
              <a:buSzPts val="2000"/>
              <a:buNone/>
              <a:defRPr sz="1600" b="1"/>
            </a:lvl4pPr>
            <a:lvl5pPr marL="2286000" lvl="4" indent="-228600" algn="l" rtl="0">
              <a:lnSpc>
                <a:spcPct val="120000"/>
              </a:lnSpc>
              <a:spcBef>
                <a:spcPts val="500"/>
              </a:spcBef>
              <a:spcAft>
                <a:spcPts val="0"/>
              </a:spcAft>
              <a:buClr>
                <a:schemeClr val="lt1"/>
              </a:buClr>
              <a:buSzPts val="2000"/>
              <a:buNone/>
              <a:defRPr sz="1600" b="1"/>
            </a:lvl5pPr>
            <a:lvl6pPr marL="2743200" lvl="5" indent="-228600" algn="l" rtl="0">
              <a:lnSpc>
                <a:spcPct val="120000"/>
              </a:lnSpc>
              <a:spcBef>
                <a:spcPts val="500"/>
              </a:spcBef>
              <a:spcAft>
                <a:spcPts val="0"/>
              </a:spcAft>
              <a:buClr>
                <a:schemeClr val="lt1"/>
              </a:buClr>
              <a:buSzPts val="2000"/>
              <a:buNone/>
              <a:defRPr sz="1600" b="1"/>
            </a:lvl6pPr>
            <a:lvl7pPr marL="3200400" lvl="6" indent="-228600" algn="l" rtl="0">
              <a:lnSpc>
                <a:spcPct val="120000"/>
              </a:lnSpc>
              <a:spcBef>
                <a:spcPts val="500"/>
              </a:spcBef>
              <a:spcAft>
                <a:spcPts val="0"/>
              </a:spcAft>
              <a:buClr>
                <a:schemeClr val="lt1"/>
              </a:buClr>
              <a:buSzPts val="2000"/>
              <a:buNone/>
              <a:defRPr sz="1600" b="1"/>
            </a:lvl7pPr>
            <a:lvl8pPr marL="3657600" lvl="7" indent="-228600" algn="l" rtl="0">
              <a:lnSpc>
                <a:spcPct val="120000"/>
              </a:lnSpc>
              <a:spcBef>
                <a:spcPts val="500"/>
              </a:spcBef>
              <a:spcAft>
                <a:spcPts val="0"/>
              </a:spcAft>
              <a:buClr>
                <a:schemeClr val="lt1"/>
              </a:buClr>
              <a:buSzPts val="2000"/>
              <a:buNone/>
              <a:defRPr sz="1600" b="1"/>
            </a:lvl8pPr>
            <a:lvl9pPr marL="4114800" lvl="8" indent="-228600" algn="l" rtl="0">
              <a:lnSpc>
                <a:spcPct val="120000"/>
              </a:lnSpc>
              <a:spcBef>
                <a:spcPts val="500"/>
              </a:spcBef>
              <a:spcAft>
                <a:spcPts val="0"/>
              </a:spcAft>
              <a:buClr>
                <a:schemeClr val="lt1"/>
              </a:buClr>
              <a:buSzPts val="2000"/>
              <a:buNone/>
              <a:defRPr sz="1600" b="1"/>
            </a:lvl9pPr>
          </a:lstStyle>
          <a:p>
            <a:endParaRPr/>
          </a:p>
        </p:txBody>
      </p:sp>
      <p:sp>
        <p:nvSpPr>
          <p:cNvPr id="201" name="Google Shape;201;p94"/>
          <p:cNvSpPr txBox="1">
            <a:spLocks noGrp="1"/>
          </p:cNvSpPr>
          <p:nvPr>
            <p:ph type="body" idx="2"/>
          </p:nvPr>
        </p:nvSpPr>
        <p:spPr>
          <a:xfrm>
            <a:off x="1127918" y="3360263"/>
            <a:ext cx="3208800" cy="24309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500"/>
              <a:buNone/>
              <a:defRPr sz="1200"/>
            </a:lvl2pPr>
            <a:lvl3pPr marL="1371600" lvl="2" indent="-228600" algn="l" rtl="0">
              <a:lnSpc>
                <a:spcPct val="120000"/>
              </a:lnSpc>
              <a:spcBef>
                <a:spcPts val="500"/>
              </a:spcBef>
              <a:spcAft>
                <a:spcPts val="0"/>
              </a:spcAft>
              <a:buClr>
                <a:schemeClr val="lt1"/>
              </a:buClr>
              <a:buSzPts val="1250"/>
              <a:buNone/>
              <a:defRPr sz="1000"/>
            </a:lvl3pPr>
            <a:lvl4pPr marL="1828800" lvl="3" indent="-228600" algn="l" rtl="0">
              <a:lnSpc>
                <a:spcPct val="120000"/>
              </a:lnSpc>
              <a:spcBef>
                <a:spcPts val="500"/>
              </a:spcBef>
              <a:spcAft>
                <a:spcPts val="0"/>
              </a:spcAft>
              <a:buClr>
                <a:schemeClr val="lt1"/>
              </a:buClr>
              <a:buSzPts val="1125"/>
              <a:buNone/>
              <a:defRPr sz="900"/>
            </a:lvl4pPr>
            <a:lvl5pPr marL="2286000" lvl="4" indent="-228600" algn="l" rtl="0">
              <a:lnSpc>
                <a:spcPct val="120000"/>
              </a:lnSpc>
              <a:spcBef>
                <a:spcPts val="500"/>
              </a:spcBef>
              <a:spcAft>
                <a:spcPts val="0"/>
              </a:spcAft>
              <a:buClr>
                <a:schemeClr val="lt1"/>
              </a:buClr>
              <a:buSzPts val="1125"/>
              <a:buNone/>
              <a:defRPr sz="900"/>
            </a:lvl5pPr>
            <a:lvl6pPr marL="2743200" lvl="5" indent="-228600" algn="l" rtl="0">
              <a:lnSpc>
                <a:spcPct val="120000"/>
              </a:lnSpc>
              <a:spcBef>
                <a:spcPts val="500"/>
              </a:spcBef>
              <a:spcAft>
                <a:spcPts val="0"/>
              </a:spcAft>
              <a:buClr>
                <a:schemeClr val="lt1"/>
              </a:buClr>
              <a:buSzPts val="1125"/>
              <a:buNone/>
              <a:defRPr sz="900"/>
            </a:lvl6pPr>
            <a:lvl7pPr marL="3200400" lvl="6" indent="-228600" algn="l" rtl="0">
              <a:lnSpc>
                <a:spcPct val="120000"/>
              </a:lnSpc>
              <a:spcBef>
                <a:spcPts val="500"/>
              </a:spcBef>
              <a:spcAft>
                <a:spcPts val="0"/>
              </a:spcAft>
              <a:buClr>
                <a:schemeClr val="lt1"/>
              </a:buClr>
              <a:buSzPts val="1125"/>
              <a:buNone/>
              <a:defRPr sz="900"/>
            </a:lvl7pPr>
            <a:lvl8pPr marL="3657600" lvl="7" indent="-228600" algn="l" rtl="0">
              <a:lnSpc>
                <a:spcPct val="120000"/>
              </a:lnSpc>
              <a:spcBef>
                <a:spcPts val="500"/>
              </a:spcBef>
              <a:spcAft>
                <a:spcPts val="0"/>
              </a:spcAft>
              <a:buClr>
                <a:schemeClr val="lt1"/>
              </a:buClr>
              <a:buSzPts val="1125"/>
              <a:buNone/>
              <a:defRPr sz="900"/>
            </a:lvl8pPr>
            <a:lvl9pPr marL="4114800" lvl="8" indent="-228600" algn="l" rtl="0">
              <a:lnSpc>
                <a:spcPct val="120000"/>
              </a:lnSpc>
              <a:spcBef>
                <a:spcPts val="500"/>
              </a:spcBef>
              <a:spcAft>
                <a:spcPts val="0"/>
              </a:spcAft>
              <a:buClr>
                <a:schemeClr val="lt1"/>
              </a:buClr>
              <a:buSzPts val="1125"/>
              <a:buNone/>
              <a:defRPr sz="900"/>
            </a:lvl9pPr>
          </a:lstStyle>
          <a:p>
            <a:endParaRPr/>
          </a:p>
        </p:txBody>
      </p:sp>
      <p:sp>
        <p:nvSpPr>
          <p:cNvPr id="202" name="Google Shape;202;p94"/>
          <p:cNvSpPr txBox="1">
            <a:spLocks noGrp="1"/>
          </p:cNvSpPr>
          <p:nvPr>
            <p:ph type="body" idx="3"/>
          </p:nvPr>
        </p:nvSpPr>
        <p:spPr>
          <a:xfrm>
            <a:off x="4514766" y="2677635"/>
            <a:ext cx="3184500" cy="685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3000"/>
              <a:buNone/>
              <a:defRPr sz="2400" b="0" cap="none">
                <a:solidFill>
                  <a:schemeClr val="lt1"/>
                </a:solidFill>
              </a:defRPr>
            </a:lvl1pPr>
            <a:lvl2pPr marL="914400" lvl="1" indent="-228600" algn="l" rtl="0">
              <a:lnSpc>
                <a:spcPct val="120000"/>
              </a:lnSpc>
              <a:spcBef>
                <a:spcPts val="500"/>
              </a:spcBef>
              <a:spcAft>
                <a:spcPts val="0"/>
              </a:spcAft>
              <a:buClr>
                <a:schemeClr val="lt1"/>
              </a:buClr>
              <a:buSzPts val="2500"/>
              <a:buNone/>
              <a:defRPr sz="2000" b="1"/>
            </a:lvl2pPr>
            <a:lvl3pPr marL="1371600" lvl="2" indent="-228600" algn="l" rtl="0">
              <a:lnSpc>
                <a:spcPct val="120000"/>
              </a:lnSpc>
              <a:spcBef>
                <a:spcPts val="500"/>
              </a:spcBef>
              <a:spcAft>
                <a:spcPts val="0"/>
              </a:spcAft>
              <a:buClr>
                <a:schemeClr val="lt1"/>
              </a:buClr>
              <a:buSzPts val="2250"/>
              <a:buNone/>
              <a:defRPr sz="1800" b="1"/>
            </a:lvl3pPr>
            <a:lvl4pPr marL="1828800" lvl="3" indent="-228600" algn="l" rtl="0">
              <a:lnSpc>
                <a:spcPct val="120000"/>
              </a:lnSpc>
              <a:spcBef>
                <a:spcPts val="500"/>
              </a:spcBef>
              <a:spcAft>
                <a:spcPts val="0"/>
              </a:spcAft>
              <a:buClr>
                <a:schemeClr val="lt1"/>
              </a:buClr>
              <a:buSzPts val="2000"/>
              <a:buNone/>
              <a:defRPr sz="1600" b="1"/>
            </a:lvl4pPr>
            <a:lvl5pPr marL="2286000" lvl="4" indent="-228600" algn="l" rtl="0">
              <a:lnSpc>
                <a:spcPct val="120000"/>
              </a:lnSpc>
              <a:spcBef>
                <a:spcPts val="500"/>
              </a:spcBef>
              <a:spcAft>
                <a:spcPts val="0"/>
              </a:spcAft>
              <a:buClr>
                <a:schemeClr val="lt1"/>
              </a:buClr>
              <a:buSzPts val="2000"/>
              <a:buNone/>
              <a:defRPr sz="1600" b="1"/>
            </a:lvl5pPr>
            <a:lvl6pPr marL="2743200" lvl="5" indent="-228600" algn="l" rtl="0">
              <a:lnSpc>
                <a:spcPct val="120000"/>
              </a:lnSpc>
              <a:spcBef>
                <a:spcPts val="500"/>
              </a:spcBef>
              <a:spcAft>
                <a:spcPts val="0"/>
              </a:spcAft>
              <a:buClr>
                <a:schemeClr val="lt1"/>
              </a:buClr>
              <a:buSzPts val="2000"/>
              <a:buNone/>
              <a:defRPr sz="1600" b="1"/>
            </a:lvl6pPr>
            <a:lvl7pPr marL="3200400" lvl="6" indent="-228600" algn="l" rtl="0">
              <a:lnSpc>
                <a:spcPct val="120000"/>
              </a:lnSpc>
              <a:spcBef>
                <a:spcPts val="500"/>
              </a:spcBef>
              <a:spcAft>
                <a:spcPts val="0"/>
              </a:spcAft>
              <a:buClr>
                <a:schemeClr val="lt1"/>
              </a:buClr>
              <a:buSzPts val="2000"/>
              <a:buNone/>
              <a:defRPr sz="1600" b="1"/>
            </a:lvl7pPr>
            <a:lvl8pPr marL="3657600" lvl="7" indent="-228600" algn="l" rtl="0">
              <a:lnSpc>
                <a:spcPct val="120000"/>
              </a:lnSpc>
              <a:spcBef>
                <a:spcPts val="500"/>
              </a:spcBef>
              <a:spcAft>
                <a:spcPts val="0"/>
              </a:spcAft>
              <a:buClr>
                <a:schemeClr val="lt1"/>
              </a:buClr>
              <a:buSzPts val="2000"/>
              <a:buNone/>
              <a:defRPr sz="1600" b="1"/>
            </a:lvl8pPr>
            <a:lvl9pPr marL="4114800" lvl="8" indent="-228600" algn="l" rtl="0">
              <a:lnSpc>
                <a:spcPct val="120000"/>
              </a:lnSpc>
              <a:spcBef>
                <a:spcPts val="500"/>
              </a:spcBef>
              <a:spcAft>
                <a:spcPts val="0"/>
              </a:spcAft>
              <a:buClr>
                <a:schemeClr val="lt1"/>
              </a:buClr>
              <a:buSzPts val="2000"/>
              <a:buNone/>
              <a:defRPr sz="1600" b="1"/>
            </a:lvl9pPr>
          </a:lstStyle>
          <a:p>
            <a:endParaRPr/>
          </a:p>
        </p:txBody>
      </p:sp>
      <p:sp>
        <p:nvSpPr>
          <p:cNvPr id="203" name="Google Shape;203;p94"/>
          <p:cNvSpPr txBox="1">
            <a:spLocks noGrp="1"/>
          </p:cNvSpPr>
          <p:nvPr>
            <p:ph type="body" idx="4"/>
          </p:nvPr>
        </p:nvSpPr>
        <p:spPr>
          <a:xfrm>
            <a:off x="4504213" y="3363435"/>
            <a:ext cx="3195900" cy="24309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500"/>
              <a:buNone/>
              <a:defRPr sz="1200"/>
            </a:lvl2pPr>
            <a:lvl3pPr marL="1371600" lvl="2" indent="-228600" algn="l" rtl="0">
              <a:lnSpc>
                <a:spcPct val="120000"/>
              </a:lnSpc>
              <a:spcBef>
                <a:spcPts val="500"/>
              </a:spcBef>
              <a:spcAft>
                <a:spcPts val="0"/>
              </a:spcAft>
              <a:buClr>
                <a:schemeClr val="lt1"/>
              </a:buClr>
              <a:buSzPts val="1250"/>
              <a:buNone/>
              <a:defRPr sz="1000"/>
            </a:lvl3pPr>
            <a:lvl4pPr marL="1828800" lvl="3" indent="-228600" algn="l" rtl="0">
              <a:lnSpc>
                <a:spcPct val="120000"/>
              </a:lnSpc>
              <a:spcBef>
                <a:spcPts val="500"/>
              </a:spcBef>
              <a:spcAft>
                <a:spcPts val="0"/>
              </a:spcAft>
              <a:buClr>
                <a:schemeClr val="lt1"/>
              </a:buClr>
              <a:buSzPts val="1125"/>
              <a:buNone/>
              <a:defRPr sz="900"/>
            </a:lvl4pPr>
            <a:lvl5pPr marL="2286000" lvl="4" indent="-228600" algn="l" rtl="0">
              <a:lnSpc>
                <a:spcPct val="120000"/>
              </a:lnSpc>
              <a:spcBef>
                <a:spcPts val="500"/>
              </a:spcBef>
              <a:spcAft>
                <a:spcPts val="0"/>
              </a:spcAft>
              <a:buClr>
                <a:schemeClr val="lt1"/>
              </a:buClr>
              <a:buSzPts val="1125"/>
              <a:buNone/>
              <a:defRPr sz="900"/>
            </a:lvl5pPr>
            <a:lvl6pPr marL="2743200" lvl="5" indent="-228600" algn="l" rtl="0">
              <a:lnSpc>
                <a:spcPct val="120000"/>
              </a:lnSpc>
              <a:spcBef>
                <a:spcPts val="500"/>
              </a:spcBef>
              <a:spcAft>
                <a:spcPts val="0"/>
              </a:spcAft>
              <a:buClr>
                <a:schemeClr val="lt1"/>
              </a:buClr>
              <a:buSzPts val="1125"/>
              <a:buNone/>
              <a:defRPr sz="900"/>
            </a:lvl6pPr>
            <a:lvl7pPr marL="3200400" lvl="6" indent="-228600" algn="l" rtl="0">
              <a:lnSpc>
                <a:spcPct val="120000"/>
              </a:lnSpc>
              <a:spcBef>
                <a:spcPts val="500"/>
              </a:spcBef>
              <a:spcAft>
                <a:spcPts val="0"/>
              </a:spcAft>
              <a:buClr>
                <a:schemeClr val="lt1"/>
              </a:buClr>
              <a:buSzPts val="1125"/>
              <a:buNone/>
              <a:defRPr sz="900"/>
            </a:lvl7pPr>
            <a:lvl8pPr marL="3657600" lvl="7" indent="-228600" algn="l" rtl="0">
              <a:lnSpc>
                <a:spcPct val="120000"/>
              </a:lnSpc>
              <a:spcBef>
                <a:spcPts val="500"/>
              </a:spcBef>
              <a:spcAft>
                <a:spcPts val="0"/>
              </a:spcAft>
              <a:buClr>
                <a:schemeClr val="lt1"/>
              </a:buClr>
              <a:buSzPts val="1125"/>
              <a:buNone/>
              <a:defRPr sz="900"/>
            </a:lvl8pPr>
            <a:lvl9pPr marL="4114800" lvl="8" indent="-228600" algn="l" rtl="0">
              <a:lnSpc>
                <a:spcPct val="120000"/>
              </a:lnSpc>
              <a:spcBef>
                <a:spcPts val="500"/>
              </a:spcBef>
              <a:spcAft>
                <a:spcPts val="0"/>
              </a:spcAft>
              <a:buClr>
                <a:schemeClr val="lt1"/>
              </a:buClr>
              <a:buSzPts val="1125"/>
              <a:buNone/>
              <a:defRPr sz="900"/>
            </a:lvl9pPr>
          </a:lstStyle>
          <a:p>
            <a:endParaRPr/>
          </a:p>
        </p:txBody>
      </p:sp>
      <p:sp>
        <p:nvSpPr>
          <p:cNvPr id="204" name="Google Shape;204;p94"/>
          <p:cNvSpPr txBox="1">
            <a:spLocks noGrp="1"/>
          </p:cNvSpPr>
          <p:nvPr>
            <p:ph type="body" idx="5"/>
          </p:nvPr>
        </p:nvSpPr>
        <p:spPr>
          <a:xfrm>
            <a:off x="7852442" y="2674463"/>
            <a:ext cx="3195000" cy="685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3000"/>
              <a:buNone/>
              <a:defRPr sz="2400" b="0" cap="none">
                <a:solidFill>
                  <a:schemeClr val="lt1"/>
                </a:solidFill>
              </a:defRPr>
            </a:lvl1pPr>
            <a:lvl2pPr marL="914400" lvl="1" indent="-228600" algn="l" rtl="0">
              <a:lnSpc>
                <a:spcPct val="120000"/>
              </a:lnSpc>
              <a:spcBef>
                <a:spcPts val="500"/>
              </a:spcBef>
              <a:spcAft>
                <a:spcPts val="0"/>
              </a:spcAft>
              <a:buClr>
                <a:schemeClr val="lt1"/>
              </a:buClr>
              <a:buSzPts val="2500"/>
              <a:buNone/>
              <a:defRPr sz="2000" b="1"/>
            </a:lvl2pPr>
            <a:lvl3pPr marL="1371600" lvl="2" indent="-228600" algn="l" rtl="0">
              <a:lnSpc>
                <a:spcPct val="120000"/>
              </a:lnSpc>
              <a:spcBef>
                <a:spcPts val="500"/>
              </a:spcBef>
              <a:spcAft>
                <a:spcPts val="0"/>
              </a:spcAft>
              <a:buClr>
                <a:schemeClr val="lt1"/>
              </a:buClr>
              <a:buSzPts val="2250"/>
              <a:buNone/>
              <a:defRPr sz="1800" b="1"/>
            </a:lvl3pPr>
            <a:lvl4pPr marL="1828800" lvl="3" indent="-228600" algn="l" rtl="0">
              <a:lnSpc>
                <a:spcPct val="120000"/>
              </a:lnSpc>
              <a:spcBef>
                <a:spcPts val="500"/>
              </a:spcBef>
              <a:spcAft>
                <a:spcPts val="0"/>
              </a:spcAft>
              <a:buClr>
                <a:schemeClr val="lt1"/>
              </a:buClr>
              <a:buSzPts val="2000"/>
              <a:buNone/>
              <a:defRPr sz="1600" b="1"/>
            </a:lvl4pPr>
            <a:lvl5pPr marL="2286000" lvl="4" indent="-228600" algn="l" rtl="0">
              <a:lnSpc>
                <a:spcPct val="120000"/>
              </a:lnSpc>
              <a:spcBef>
                <a:spcPts val="500"/>
              </a:spcBef>
              <a:spcAft>
                <a:spcPts val="0"/>
              </a:spcAft>
              <a:buClr>
                <a:schemeClr val="lt1"/>
              </a:buClr>
              <a:buSzPts val="2000"/>
              <a:buNone/>
              <a:defRPr sz="1600" b="1"/>
            </a:lvl5pPr>
            <a:lvl6pPr marL="2743200" lvl="5" indent="-228600" algn="l" rtl="0">
              <a:lnSpc>
                <a:spcPct val="120000"/>
              </a:lnSpc>
              <a:spcBef>
                <a:spcPts val="500"/>
              </a:spcBef>
              <a:spcAft>
                <a:spcPts val="0"/>
              </a:spcAft>
              <a:buClr>
                <a:schemeClr val="lt1"/>
              </a:buClr>
              <a:buSzPts val="2000"/>
              <a:buNone/>
              <a:defRPr sz="1600" b="1"/>
            </a:lvl6pPr>
            <a:lvl7pPr marL="3200400" lvl="6" indent="-228600" algn="l" rtl="0">
              <a:lnSpc>
                <a:spcPct val="120000"/>
              </a:lnSpc>
              <a:spcBef>
                <a:spcPts val="500"/>
              </a:spcBef>
              <a:spcAft>
                <a:spcPts val="0"/>
              </a:spcAft>
              <a:buClr>
                <a:schemeClr val="lt1"/>
              </a:buClr>
              <a:buSzPts val="2000"/>
              <a:buNone/>
              <a:defRPr sz="1600" b="1"/>
            </a:lvl7pPr>
            <a:lvl8pPr marL="3657600" lvl="7" indent="-228600" algn="l" rtl="0">
              <a:lnSpc>
                <a:spcPct val="120000"/>
              </a:lnSpc>
              <a:spcBef>
                <a:spcPts val="500"/>
              </a:spcBef>
              <a:spcAft>
                <a:spcPts val="0"/>
              </a:spcAft>
              <a:buClr>
                <a:schemeClr val="lt1"/>
              </a:buClr>
              <a:buSzPts val="2000"/>
              <a:buNone/>
              <a:defRPr sz="1600" b="1"/>
            </a:lvl8pPr>
            <a:lvl9pPr marL="4114800" lvl="8" indent="-228600" algn="l" rtl="0">
              <a:lnSpc>
                <a:spcPct val="120000"/>
              </a:lnSpc>
              <a:spcBef>
                <a:spcPts val="500"/>
              </a:spcBef>
              <a:spcAft>
                <a:spcPts val="0"/>
              </a:spcAft>
              <a:buClr>
                <a:schemeClr val="lt1"/>
              </a:buClr>
              <a:buSzPts val="2000"/>
              <a:buNone/>
              <a:defRPr sz="1600" b="1"/>
            </a:lvl9pPr>
          </a:lstStyle>
          <a:p>
            <a:endParaRPr/>
          </a:p>
        </p:txBody>
      </p:sp>
      <p:sp>
        <p:nvSpPr>
          <p:cNvPr id="205" name="Google Shape;205;p94"/>
          <p:cNvSpPr txBox="1">
            <a:spLocks noGrp="1"/>
          </p:cNvSpPr>
          <p:nvPr>
            <p:ph type="body" idx="6"/>
          </p:nvPr>
        </p:nvSpPr>
        <p:spPr>
          <a:xfrm>
            <a:off x="7852442" y="3360263"/>
            <a:ext cx="3195000" cy="24309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500"/>
              <a:buNone/>
              <a:defRPr sz="1200"/>
            </a:lvl2pPr>
            <a:lvl3pPr marL="1371600" lvl="2" indent="-228600" algn="l" rtl="0">
              <a:lnSpc>
                <a:spcPct val="120000"/>
              </a:lnSpc>
              <a:spcBef>
                <a:spcPts val="500"/>
              </a:spcBef>
              <a:spcAft>
                <a:spcPts val="0"/>
              </a:spcAft>
              <a:buClr>
                <a:schemeClr val="lt1"/>
              </a:buClr>
              <a:buSzPts val="1250"/>
              <a:buNone/>
              <a:defRPr sz="1000"/>
            </a:lvl3pPr>
            <a:lvl4pPr marL="1828800" lvl="3" indent="-228600" algn="l" rtl="0">
              <a:lnSpc>
                <a:spcPct val="120000"/>
              </a:lnSpc>
              <a:spcBef>
                <a:spcPts val="500"/>
              </a:spcBef>
              <a:spcAft>
                <a:spcPts val="0"/>
              </a:spcAft>
              <a:buClr>
                <a:schemeClr val="lt1"/>
              </a:buClr>
              <a:buSzPts val="1125"/>
              <a:buNone/>
              <a:defRPr sz="900"/>
            </a:lvl4pPr>
            <a:lvl5pPr marL="2286000" lvl="4" indent="-228600" algn="l" rtl="0">
              <a:lnSpc>
                <a:spcPct val="120000"/>
              </a:lnSpc>
              <a:spcBef>
                <a:spcPts val="500"/>
              </a:spcBef>
              <a:spcAft>
                <a:spcPts val="0"/>
              </a:spcAft>
              <a:buClr>
                <a:schemeClr val="lt1"/>
              </a:buClr>
              <a:buSzPts val="1125"/>
              <a:buNone/>
              <a:defRPr sz="900"/>
            </a:lvl5pPr>
            <a:lvl6pPr marL="2743200" lvl="5" indent="-228600" algn="l" rtl="0">
              <a:lnSpc>
                <a:spcPct val="120000"/>
              </a:lnSpc>
              <a:spcBef>
                <a:spcPts val="500"/>
              </a:spcBef>
              <a:spcAft>
                <a:spcPts val="0"/>
              </a:spcAft>
              <a:buClr>
                <a:schemeClr val="lt1"/>
              </a:buClr>
              <a:buSzPts val="1125"/>
              <a:buNone/>
              <a:defRPr sz="900"/>
            </a:lvl6pPr>
            <a:lvl7pPr marL="3200400" lvl="6" indent="-228600" algn="l" rtl="0">
              <a:lnSpc>
                <a:spcPct val="120000"/>
              </a:lnSpc>
              <a:spcBef>
                <a:spcPts val="500"/>
              </a:spcBef>
              <a:spcAft>
                <a:spcPts val="0"/>
              </a:spcAft>
              <a:buClr>
                <a:schemeClr val="lt1"/>
              </a:buClr>
              <a:buSzPts val="1125"/>
              <a:buNone/>
              <a:defRPr sz="900"/>
            </a:lvl7pPr>
            <a:lvl8pPr marL="3657600" lvl="7" indent="-228600" algn="l" rtl="0">
              <a:lnSpc>
                <a:spcPct val="120000"/>
              </a:lnSpc>
              <a:spcBef>
                <a:spcPts val="500"/>
              </a:spcBef>
              <a:spcAft>
                <a:spcPts val="0"/>
              </a:spcAft>
              <a:buClr>
                <a:schemeClr val="lt1"/>
              </a:buClr>
              <a:buSzPts val="1125"/>
              <a:buNone/>
              <a:defRPr sz="900"/>
            </a:lvl8pPr>
            <a:lvl9pPr marL="4114800" lvl="8" indent="-228600" algn="l" rtl="0">
              <a:lnSpc>
                <a:spcPct val="120000"/>
              </a:lnSpc>
              <a:spcBef>
                <a:spcPts val="500"/>
              </a:spcBef>
              <a:spcAft>
                <a:spcPts val="0"/>
              </a:spcAft>
              <a:buClr>
                <a:schemeClr val="lt1"/>
              </a:buClr>
              <a:buSzPts val="1125"/>
              <a:buNone/>
              <a:defRPr sz="900"/>
            </a:lvl9pPr>
          </a:lstStyle>
          <a:p>
            <a:endParaRPr/>
          </a:p>
        </p:txBody>
      </p:sp>
      <p:sp>
        <p:nvSpPr>
          <p:cNvPr id="206" name="Google Shape;206;p94"/>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94"/>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94"/>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95"/>
          <p:cNvSpPr txBox="1">
            <a:spLocks noGrp="1"/>
          </p:cNvSpPr>
          <p:nvPr>
            <p:ph type="title"/>
          </p:nvPr>
        </p:nvSpPr>
        <p:spPr>
          <a:xfrm>
            <a:off x="1141411" y="609600"/>
            <a:ext cx="9906000" cy="1905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95"/>
          <p:cNvSpPr txBox="1">
            <a:spLocks noGrp="1"/>
          </p:cNvSpPr>
          <p:nvPr>
            <p:ph type="body" idx="1"/>
          </p:nvPr>
        </p:nvSpPr>
        <p:spPr>
          <a:xfrm>
            <a:off x="1141413" y="4404596"/>
            <a:ext cx="3195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500"/>
              <a:buNone/>
              <a:defRPr sz="2000" b="0" cap="none">
                <a:solidFill>
                  <a:schemeClr val="lt1"/>
                </a:solidFill>
              </a:defRPr>
            </a:lvl1pPr>
            <a:lvl2pPr marL="914400" lvl="1" indent="-228600" algn="l" rtl="0">
              <a:lnSpc>
                <a:spcPct val="120000"/>
              </a:lnSpc>
              <a:spcBef>
                <a:spcPts val="500"/>
              </a:spcBef>
              <a:spcAft>
                <a:spcPts val="0"/>
              </a:spcAft>
              <a:buClr>
                <a:schemeClr val="lt1"/>
              </a:buClr>
              <a:buSzPts val="2500"/>
              <a:buNone/>
              <a:defRPr sz="2000" b="1"/>
            </a:lvl2pPr>
            <a:lvl3pPr marL="1371600" lvl="2" indent="-228600" algn="l" rtl="0">
              <a:lnSpc>
                <a:spcPct val="120000"/>
              </a:lnSpc>
              <a:spcBef>
                <a:spcPts val="500"/>
              </a:spcBef>
              <a:spcAft>
                <a:spcPts val="0"/>
              </a:spcAft>
              <a:buClr>
                <a:schemeClr val="lt1"/>
              </a:buClr>
              <a:buSzPts val="2250"/>
              <a:buNone/>
              <a:defRPr sz="1800" b="1"/>
            </a:lvl3pPr>
            <a:lvl4pPr marL="1828800" lvl="3" indent="-228600" algn="l" rtl="0">
              <a:lnSpc>
                <a:spcPct val="120000"/>
              </a:lnSpc>
              <a:spcBef>
                <a:spcPts val="500"/>
              </a:spcBef>
              <a:spcAft>
                <a:spcPts val="0"/>
              </a:spcAft>
              <a:buClr>
                <a:schemeClr val="lt1"/>
              </a:buClr>
              <a:buSzPts val="2000"/>
              <a:buNone/>
              <a:defRPr sz="1600" b="1"/>
            </a:lvl4pPr>
            <a:lvl5pPr marL="2286000" lvl="4" indent="-228600" algn="l" rtl="0">
              <a:lnSpc>
                <a:spcPct val="120000"/>
              </a:lnSpc>
              <a:spcBef>
                <a:spcPts val="500"/>
              </a:spcBef>
              <a:spcAft>
                <a:spcPts val="0"/>
              </a:spcAft>
              <a:buClr>
                <a:schemeClr val="lt1"/>
              </a:buClr>
              <a:buSzPts val="2000"/>
              <a:buNone/>
              <a:defRPr sz="1600" b="1"/>
            </a:lvl5pPr>
            <a:lvl6pPr marL="2743200" lvl="5" indent="-228600" algn="l" rtl="0">
              <a:lnSpc>
                <a:spcPct val="120000"/>
              </a:lnSpc>
              <a:spcBef>
                <a:spcPts val="500"/>
              </a:spcBef>
              <a:spcAft>
                <a:spcPts val="0"/>
              </a:spcAft>
              <a:buClr>
                <a:schemeClr val="lt1"/>
              </a:buClr>
              <a:buSzPts val="2000"/>
              <a:buNone/>
              <a:defRPr sz="1600" b="1"/>
            </a:lvl6pPr>
            <a:lvl7pPr marL="3200400" lvl="6" indent="-228600" algn="l" rtl="0">
              <a:lnSpc>
                <a:spcPct val="120000"/>
              </a:lnSpc>
              <a:spcBef>
                <a:spcPts val="500"/>
              </a:spcBef>
              <a:spcAft>
                <a:spcPts val="0"/>
              </a:spcAft>
              <a:buClr>
                <a:schemeClr val="lt1"/>
              </a:buClr>
              <a:buSzPts val="2000"/>
              <a:buNone/>
              <a:defRPr sz="1600" b="1"/>
            </a:lvl7pPr>
            <a:lvl8pPr marL="3657600" lvl="7" indent="-228600" algn="l" rtl="0">
              <a:lnSpc>
                <a:spcPct val="120000"/>
              </a:lnSpc>
              <a:spcBef>
                <a:spcPts val="500"/>
              </a:spcBef>
              <a:spcAft>
                <a:spcPts val="0"/>
              </a:spcAft>
              <a:buClr>
                <a:schemeClr val="lt1"/>
              </a:buClr>
              <a:buSzPts val="2000"/>
              <a:buNone/>
              <a:defRPr sz="1600" b="1"/>
            </a:lvl8pPr>
            <a:lvl9pPr marL="4114800" lvl="8" indent="-228600" algn="l" rtl="0">
              <a:lnSpc>
                <a:spcPct val="120000"/>
              </a:lnSpc>
              <a:spcBef>
                <a:spcPts val="500"/>
              </a:spcBef>
              <a:spcAft>
                <a:spcPts val="0"/>
              </a:spcAft>
              <a:buClr>
                <a:schemeClr val="lt1"/>
              </a:buClr>
              <a:buSzPts val="2000"/>
              <a:buNone/>
              <a:defRPr sz="1600" b="1"/>
            </a:lvl9pPr>
          </a:lstStyle>
          <a:p>
            <a:endParaRPr/>
          </a:p>
        </p:txBody>
      </p:sp>
      <p:sp>
        <p:nvSpPr>
          <p:cNvPr id="212" name="Google Shape;212;p95"/>
          <p:cNvSpPr>
            <a:spLocks noGrp="1"/>
          </p:cNvSpPr>
          <p:nvPr>
            <p:ph type="pic" idx="2"/>
          </p:nvPr>
        </p:nvSpPr>
        <p:spPr>
          <a:xfrm>
            <a:off x="1141413" y="2666998"/>
            <a:ext cx="319530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3" name="Google Shape;213;p95"/>
          <p:cNvSpPr txBox="1">
            <a:spLocks noGrp="1"/>
          </p:cNvSpPr>
          <p:nvPr>
            <p:ph type="body" idx="3"/>
          </p:nvPr>
        </p:nvSpPr>
        <p:spPr>
          <a:xfrm>
            <a:off x="1141413" y="4980858"/>
            <a:ext cx="3195300" cy="8178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500"/>
              <a:buNone/>
              <a:defRPr sz="1200"/>
            </a:lvl2pPr>
            <a:lvl3pPr marL="1371600" lvl="2" indent="-228600" algn="l" rtl="0">
              <a:lnSpc>
                <a:spcPct val="120000"/>
              </a:lnSpc>
              <a:spcBef>
                <a:spcPts val="500"/>
              </a:spcBef>
              <a:spcAft>
                <a:spcPts val="0"/>
              </a:spcAft>
              <a:buClr>
                <a:schemeClr val="lt1"/>
              </a:buClr>
              <a:buSzPts val="1250"/>
              <a:buNone/>
              <a:defRPr sz="1000"/>
            </a:lvl3pPr>
            <a:lvl4pPr marL="1828800" lvl="3" indent="-228600" algn="l" rtl="0">
              <a:lnSpc>
                <a:spcPct val="120000"/>
              </a:lnSpc>
              <a:spcBef>
                <a:spcPts val="500"/>
              </a:spcBef>
              <a:spcAft>
                <a:spcPts val="0"/>
              </a:spcAft>
              <a:buClr>
                <a:schemeClr val="lt1"/>
              </a:buClr>
              <a:buSzPts val="1125"/>
              <a:buNone/>
              <a:defRPr sz="900"/>
            </a:lvl4pPr>
            <a:lvl5pPr marL="2286000" lvl="4" indent="-228600" algn="l" rtl="0">
              <a:lnSpc>
                <a:spcPct val="120000"/>
              </a:lnSpc>
              <a:spcBef>
                <a:spcPts val="500"/>
              </a:spcBef>
              <a:spcAft>
                <a:spcPts val="0"/>
              </a:spcAft>
              <a:buClr>
                <a:schemeClr val="lt1"/>
              </a:buClr>
              <a:buSzPts val="1125"/>
              <a:buNone/>
              <a:defRPr sz="900"/>
            </a:lvl5pPr>
            <a:lvl6pPr marL="2743200" lvl="5" indent="-228600" algn="l" rtl="0">
              <a:lnSpc>
                <a:spcPct val="120000"/>
              </a:lnSpc>
              <a:spcBef>
                <a:spcPts val="500"/>
              </a:spcBef>
              <a:spcAft>
                <a:spcPts val="0"/>
              </a:spcAft>
              <a:buClr>
                <a:schemeClr val="lt1"/>
              </a:buClr>
              <a:buSzPts val="1125"/>
              <a:buNone/>
              <a:defRPr sz="900"/>
            </a:lvl6pPr>
            <a:lvl7pPr marL="3200400" lvl="6" indent="-228600" algn="l" rtl="0">
              <a:lnSpc>
                <a:spcPct val="120000"/>
              </a:lnSpc>
              <a:spcBef>
                <a:spcPts val="500"/>
              </a:spcBef>
              <a:spcAft>
                <a:spcPts val="0"/>
              </a:spcAft>
              <a:buClr>
                <a:schemeClr val="lt1"/>
              </a:buClr>
              <a:buSzPts val="1125"/>
              <a:buNone/>
              <a:defRPr sz="900"/>
            </a:lvl7pPr>
            <a:lvl8pPr marL="3657600" lvl="7" indent="-228600" algn="l" rtl="0">
              <a:lnSpc>
                <a:spcPct val="120000"/>
              </a:lnSpc>
              <a:spcBef>
                <a:spcPts val="500"/>
              </a:spcBef>
              <a:spcAft>
                <a:spcPts val="0"/>
              </a:spcAft>
              <a:buClr>
                <a:schemeClr val="lt1"/>
              </a:buClr>
              <a:buSzPts val="1125"/>
              <a:buNone/>
              <a:defRPr sz="900"/>
            </a:lvl8pPr>
            <a:lvl9pPr marL="4114800" lvl="8" indent="-228600" algn="l" rtl="0">
              <a:lnSpc>
                <a:spcPct val="120000"/>
              </a:lnSpc>
              <a:spcBef>
                <a:spcPts val="500"/>
              </a:spcBef>
              <a:spcAft>
                <a:spcPts val="0"/>
              </a:spcAft>
              <a:buClr>
                <a:schemeClr val="lt1"/>
              </a:buClr>
              <a:buSzPts val="1125"/>
              <a:buNone/>
              <a:defRPr sz="900"/>
            </a:lvl9pPr>
          </a:lstStyle>
          <a:p>
            <a:endParaRPr/>
          </a:p>
        </p:txBody>
      </p:sp>
      <p:sp>
        <p:nvSpPr>
          <p:cNvPr id="214" name="Google Shape;214;p95"/>
          <p:cNvSpPr txBox="1">
            <a:spLocks noGrp="1"/>
          </p:cNvSpPr>
          <p:nvPr>
            <p:ph type="body" idx="4"/>
          </p:nvPr>
        </p:nvSpPr>
        <p:spPr>
          <a:xfrm>
            <a:off x="4489053" y="4404596"/>
            <a:ext cx="32004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500"/>
              <a:buNone/>
              <a:defRPr sz="2000" b="0" cap="none">
                <a:solidFill>
                  <a:schemeClr val="lt1"/>
                </a:solidFill>
              </a:defRPr>
            </a:lvl1pPr>
            <a:lvl2pPr marL="914400" lvl="1" indent="-228600" algn="l" rtl="0">
              <a:lnSpc>
                <a:spcPct val="120000"/>
              </a:lnSpc>
              <a:spcBef>
                <a:spcPts val="500"/>
              </a:spcBef>
              <a:spcAft>
                <a:spcPts val="0"/>
              </a:spcAft>
              <a:buClr>
                <a:schemeClr val="lt1"/>
              </a:buClr>
              <a:buSzPts val="2500"/>
              <a:buNone/>
              <a:defRPr sz="2000" b="1"/>
            </a:lvl2pPr>
            <a:lvl3pPr marL="1371600" lvl="2" indent="-228600" algn="l" rtl="0">
              <a:lnSpc>
                <a:spcPct val="120000"/>
              </a:lnSpc>
              <a:spcBef>
                <a:spcPts val="500"/>
              </a:spcBef>
              <a:spcAft>
                <a:spcPts val="0"/>
              </a:spcAft>
              <a:buClr>
                <a:schemeClr val="lt1"/>
              </a:buClr>
              <a:buSzPts val="2250"/>
              <a:buNone/>
              <a:defRPr sz="1800" b="1"/>
            </a:lvl3pPr>
            <a:lvl4pPr marL="1828800" lvl="3" indent="-228600" algn="l" rtl="0">
              <a:lnSpc>
                <a:spcPct val="120000"/>
              </a:lnSpc>
              <a:spcBef>
                <a:spcPts val="500"/>
              </a:spcBef>
              <a:spcAft>
                <a:spcPts val="0"/>
              </a:spcAft>
              <a:buClr>
                <a:schemeClr val="lt1"/>
              </a:buClr>
              <a:buSzPts val="2000"/>
              <a:buNone/>
              <a:defRPr sz="1600" b="1"/>
            </a:lvl4pPr>
            <a:lvl5pPr marL="2286000" lvl="4" indent="-228600" algn="l" rtl="0">
              <a:lnSpc>
                <a:spcPct val="120000"/>
              </a:lnSpc>
              <a:spcBef>
                <a:spcPts val="500"/>
              </a:spcBef>
              <a:spcAft>
                <a:spcPts val="0"/>
              </a:spcAft>
              <a:buClr>
                <a:schemeClr val="lt1"/>
              </a:buClr>
              <a:buSzPts val="2000"/>
              <a:buNone/>
              <a:defRPr sz="1600" b="1"/>
            </a:lvl5pPr>
            <a:lvl6pPr marL="2743200" lvl="5" indent="-228600" algn="l" rtl="0">
              <a:lnSpc>
                <a:spcPct val="120000"/>
              </a:lnSpc>
              <a:spcBef>
                <a:spcPts val="500"/>
              </a:spcBef>
              <a:spcAft>
                <a:spcPts val="0"/>
              </a:spcAft>
              <a:buClr>
                <a:schemeClr val="lt1"/>
              </a:buClr>
              <a:buSzPts val="2000"/>
              <a:buNone/>
              <a:defRPr sz="1600" b="1"/>
            </a:lvl6pPr>
            <a:lvl7pPr marL="3200400" lvl="6" indent="-228600" algn="l" rtl="0">
              <a:lnSpc>
                <a:spcPct val="120000"/>
              </a:lnSpc>
              <a:spcBef>
                <a:spcPts val="500"/>
              </a:spcBef>
              <a:spcAft>
                <a:spcPts val="0"/>
              </a:spcAft>
              <a:buClr>
                <a:schemeClr val="lt1"/>
              </a:buClr>
              <a:buSzPts val="2000"/>
              <a:buNone/>
              <a:defRPr sz="1600" b="1"/>
            </a:lvl7pPr>
            <a:lvl8pPr marL="3657600" lvl="7" indent="-228600" algn="l" rtl="0">
              <a:lnSpc>
                <a:spcPct val="120000"/>
              </a:lnSpc>
              <a:spcBef>
                <a:spcPts val="500"/>
              </a:spcBef>
              <a:spcAft>
                <a:spcPts val="0"/>
              </a:spcAft>
              <a:buClr>
                <a:schemeClr val="lt1"/>
              </a:buClr>
              <a:buSzPts val="2000"/>
              <a:buNone/>
              <a:defRPr sz="1600" b="1"/>
            </a:lvl8pPr>
            <a:lvl9pPr marL="4114800" lvl="8" indent="-228600" algn="l" rtl="0">
              <a:lnSpc>
                <a:spcPct val="120000"/>
              </a:lnSpc>
              <a:spcBef>
                <a:spcPts val="500"/>
              </a:spcBef>
              <a:spcAft>
                <a:spcPts val="0"/>
              </a:spcAft>
              <a:buClr>
                <a:schemeClr val="lt1"/>
              </a:buClr>
              <a:buSzPts val="2000"/>
              <a:buNone/>
              <a:defRPr sz="1600" b="1"/>
            </a:lvl9pPr>
          </a:lstStyle>
          <a:p>
            <a:endParaRPr/>
          </a:p>
        </p:txBody>
      </p:sp>
      <p:sp>
        <p:nvSpPr>
          <p:cNvPr id="215" name="Google Shape;215;p95"/>
          <p:cNvSpPr>
            <a:spLocks noGrp="1"/>
          </p:cNvSpPr>
          <p:nvPr>
            <p:ph type="pic" idx="5"/>
          </p:nvPr>
        </p:nvSpPr>
        <p:spPr>
          <a:xfrm>
            <a:off x="4489053" y="2666998"/>
            <a:ext cx="319890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6" name="Google Shape;216;p95"/>
          <p:cNvSpPr txBox="1">
            <a:spLocks noGrp="1"/>
          </p:cNvSpPr>
          <p:nvPr>
            <p:ph type="body" idx="6"/>
          </p:nvPr>
        </p:nvSpPr>
        <p:spPr>
          <a:xfrm>
            <a:off x="4487593" y="4980857"/>
            <a:ext cx="3200400" cy="810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500"/>
              <a:buNone/>
              <a:defRPr sz="1200"/>
            </a:lvl2pPr>
            <a:lvl3pPr marL="1371600" lvl="2" indent="-228600" algn="l" rtl="0">
              <a:lnSpc>
                <a:spcPct val="120000"/>
              </a:lnSpc>
              <a:spcBef>
                <a:spcPts val="500"/>
              </a:spcBef>
              <a:spcAft>
                <a:spcPts val="0"/>
              </a:spcAft>
              <a:buClr>
                <a:schemeClr val="lt1"/>
              </a:buClr>
              <a:buSzPts val="1250"/>
              <a:buNone/>
              <a:defRPr sz="1000"/>
            </a:lvl3pPr>
            <a:lvl4pPr marL="1828800" lvl="3" indent="-228600" algn="l" rtl="0">
              <a:lnSpc>
                <a:spcPct val="120000"/>
              </a:lnSpc>
              <a:spcBef>
                <a:spcPts val="500"/>
              </a:spcBef>
              <a:spcAft>
                <a:spcPts val="0"/>
              </a:spcAft>
              <a:buClr>
                <a:schemeClr val="lt1"/>
              </a:buClr>
              <a:buSzPts val="1125"/>
              <a:buNone/>
              <a:defRPr sz="900"/>
            </a:lvl4pPr>
            <a:lvl5pPr marL="2286000" lvl="4" indent="-228600" algn="l" rtl="0">
              <a:lnSpc>
                <a:spcPct val="120000"/>
              </a:lnSpc>
              <a:spcBef>
                <a:spcPts val="500"/>
              </a:spcBef>
              <a:spcAft>
                <a:spcPts val="0"/>
              </a:spcAft>
              <a:buClr>
                <a:schemeClr val="lt1"/>
              </a:buClr>
              <a:buSzPts val="1125"/>
              <a:buNone/>
              <a:defRPr sz="900"/>
            </a:lvl5pPr>
            <a:lvl6pPr marL="2743200" lvl="5" indent="-228600" algn="l" rtl="0">
              <a:lnSpc>
                <a:spcPct val="120000"/>
              </a:lnSpc>
              <a:spcBef>
                <a:spcPts val="500"/>
              </a:spcBef>
              <a:spcAft>
                <a:spcPts val="0"/>
              </a:spcAft>
              <a:buClr>
                <a:schemeClr val="lt1"/>
              </a:buClr>
              <a:buSzPts val="1125"/>
              <a:buNone/>
              <a:defRPr sz="900"/>
            </a:lvl6pPr>
            <a:lvl7pPr marL="3200400" lvl="6" indent="-228600" algn="l" rtl="0">
              <a:lnSpc>
                <a:spcPct val="120000"/>
              </a:lnSpc>
              <a:spcBef>
                <a:spcPts val="500"/>
              </a:spcBef>
              <a:spcAft>
                <a:spcPts val="0"/>
              </a:spcAft>
              <a:buClr>
                <a:schemeClr val="lt1"/>
              </a:buClr>
              <a:buSzPts val="1125"/>
              <a:buNone/>
              <a:defRPr sz="900"/>
            </a:lvl7pPr>
            <a:lvl8pPr marL="3657600" lvl="7" indent="-228600" algn="l" rtl="0">
              <a:lnSpc>
                <a:spcPct val="120000"/>
              </a:lnSpc>
              <a:spcBef>
                <a:spcPts val="500"/>
              </a:spcBef>
              <a:spcAft>
                <a:spcPts val="0"/>
              </a:spcAft>
              <a:buClr>
                <a:schemeClr val="lt1"/>
              </a:buClr>
              <a:buSzPts val="1125"/>
              <a:buNone/>
              <a:defRPr sz="900"/>
            </a:lvl8pPr>
            <a:lvl9pPr marL="4114800" lvl="8" indent="-228600" algn="l" rtl="0">
              <a:lnSpc>
                <a:spcPct val="120000"/>
              </a:lnSpc>
              <a:spcBef>
                <a:spcPts val="500"/>
              </a:spcBef>
              <a:spcAft>
                <a:spcPts val="0"/>
              </a:spcAft>
              <a:buClr>
                <a:schemeClr val="lt1"/>
              </a:buClr>
              <a:buSzPts val="1125"/>
              <a:buNone/>
              <a:defRPr sz="900"/>
            </a:lvl9pPr>
          </a:lstStyle>
          <a:p>
            <a:endParaRPr/>
          </a:p>
        </p:txBody>
      </p:sp>
      <p:sp>
        <p:nvSpPr>
          <p:cNvPr id="217" name="Google Shape;217;p95"/>
          <p:cNvSpPr txBox="1">
            <a:spLocks noGrp="1"/>
          </p:cNvSpPr>
          <p:nvPr>
            <p:ph type="body" idx="7"/>
          </p:nvPr>
        </p:nvSpPr>
        <p:spPr>
          <a:xfrm>
            <a:off x="7852567" y="4404595"/>
            <a:ext cx="3190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500"/>
              <a:buNone/>
              <a:defRPr sz="2000" b="0" cap="none">
                <a:solidFill>
                  <a:schemeClr val="lt1"/>
                </a:solidFill>
              </a:defRPr>
            </a:lvl1pPr>
            <a:lvl2pPr marL="914400" lvl="1" indent="-228600" algn="l" rtl="0">
              <a:lnSpc>
                <a:spcPct val="120000"/>
              </a:lnSpc>
              <a:spcBef>
                <a:spcPts val="500"/>
              </a:spcBef>
              <a:spcAft>
                <a:spcPts val="0"/>
              </a:spcAft>
              <a:buClr>
                <a:schemeClr val="lt1"/>
              </a:buClr>
              <a:buSzPts val="2500"/>
              <a:buNone/>
              <a:defRPr sz="2000" b="1"/>
            </a:lvl2pPr>
            <a:lvl3pPr marL="1371600" lvl="2" indent="-228600" algn="l" rtl="0">
              <a:lnSpc>
                <a:spcPct val="120000"/>
              </a:lnSpc>
              <a:spcBef>
                <a:spcPts val="500"/>
              </a:spcBef>
              <a:spcAft>
                <a:spcPts val="0"/>
              </a:spcAft>
              <a:buClr>
                <a:schemeClr val="lt1"/>
              </a:buClr>
              <a:buSzPts val="2250"/>
              <a:buNone/>
              <a:defRPr sz="1800" b="1"/>
            </a:lvl3pPr>
            <a:lvl4pPr marL="1828800" lvl="3" indent="-228600" algn="l" rtl="0">
              <a:lnSpc>
                <a:spcPct val="120000"/>
              </a:lnSpc>
              <a:spcBef>
                <a:spcPts val="500"/>
              </a:spcBef>
              <a:spcAft>
                <a:spcPts val="0"/>
              </a:spcAft>
              <a:buClr>
                <a:schemeClr val="lt1"/>
              </a:buClr>
              <a:buSzPts val="2000"/>
              <a:buNone/>
              <a:defRPr sz="1600" b="1"/>
            </a:lvl4pPr>
            <a:lvl5pPr marL="2286000" lvl="4" indent="-228600" algn="l" rtl="0">
              <a:lnSpc>
                <a:spcPct val="120000"/>
              </a:lnSpc>
              <a:spcBef>
                <a:spcPts val="500"/>
              </a:spcBef>
              <a:spcAft>
                <a:spcPts val="0"/>
              </a:spcAft>
              <a:buClr>
                <a:schemeClr val="lt1"/>
              </a:buClr>
              <a:buSzPts val="2000"/>
              <a:buNone/>
              <a:defRPr sz="1600" b="1"/>
            </a:lvl5pPr>
            <a:lvl6pPr marL="2743200" lvl="5" indent="-228600" algn="l" rtl="0">
              <a:lnSpc>
                <a:spcPct val="120000"/>
              </a:lnSpc>
              <a:spcBef>
                <a:spcPts val="500"/>
              </a:spcBef>
              <a:spcAft>
                <a:spcPts val="0"/>
              </a:spcAft>
              <a:buClr>
                <a:schemeClr val="lt1"/>
              </a:buClr>
              <a:buSzPts val="2000"/>
              <a:buNone/>
              <a:defRPr sz="1600" b="1"/>
            </a:lvl6pPr>
            <a:lvl7pPr marL="3200400" lvl="6" indent="-228600" algn="l" rtl="0">
              <a:lnSpc>
                <a:spcPct val="120000"/>
              </a:lnSpc>
              <a:spcBef>
                <a:spcPts val="500"/>
              </a:spcBef>
              <a:spcAft>
                <a:spcPts val="0"/>
              </a:spcAft>
              <a:buClr>
                <a:schemeClr val="lt1"/>
              </a:buClr>
              <a:buSzPts val="2000"/>
              <a:buNone/>
              <a:defRPr sz="1600" b="1"/>
            </a:lvl7pPr>
            <a:lvl8pPr marL="3657600" lvl="7" indent="-228600" algn="l" rtl="0">
              <a:lnSpc>
                <a:spcPct val="120000"/>
              </a:lnSpc>
              <a:spcBef>
                <a:spcPts val="500"/>
              </a:spcBef>
              <a:spcAft>
                <a:spcPts val="0"/>
              </a:spcAft>
              <a:buClr>
                <a:schemeClr val="lt1"/>
              </a:buClr>
              <a:buSzPts val="2000"/>
              <a:buNone/>
              <a:defRPr sz="1600" b="1"/>
            </a:lvl8pPr>
            <a:lvl9pPr marL="4114800" lvl="8" indent="-228600" algn="l" rtl="0">
              <a:lnSpc>
                <a:spcPct val="120000"/>
              </a:lnSpc>
              <a:spcBef>
                <a:spcPts val="500"/>
              </a:spcBef>
              <a:spcAft>
                <a:spcPts val="0"/>
              </a:spcAft>
              <a:buClr>
                <a:schemeClr val="lt1"/>
              </a:buClr>
              <a:buSzPts val="2000"/>
              <a:buNone/>
              <a:defRPr sz="1600" b="1"/>
            </a:lvl9pPr>
          </a:lstStyle>
          <a:p>
            <a:endParaRPr/>
          </a:p>
        </p:txBody>
      </p:sp>
      <p:sp>
        <p:nvSpPr>
          <p:cNvPr id="218" name="Google Shape;218;p95"/>
          <p:cNvSpPr>
            <a:spLocks noGrp="1"/>
          </p:cNvSpPr>
          <p:nvPr>
            <p:ph type="pic" idx="8"/>
          </p:nvPr>
        </p:nvSpPr>
        <p:spPr>
          <a:xfrm>
            <a:off x="7852442" y="2666998"/>
            <a:ext cx="319500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9" name="Google Shape;219;p95"/>
          <p:cNvSpPr txBox="1">
            <a:spLocks noGrp="1"/>
          </p:cNvSpPr>
          <p:nvPr>
            <p:ph type="body" idx="9"/>
          </p:nvPr>
        </p:nvSpPr>
        <p:spPr>
          <a:xfrm>
            <a:off x="7852442" y="4980854"/>
            <a:ext cx="3195000" cy="810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750"/>
              <a:buNone/>
              <a:defRPr sz="1400"/>
            </a:lvl1pPr>
            <a:lvl2pPr marL="914400" lvl="1" indent="-228600" algn="l" rtl="0">
              <a:lnSpc>
                <a:spcPct val="120000"/>
              </a:lnSpc>
              <a:spcBef>
                <a:spcPts val="500"/>
              </a:spcBef>
              <a:spcAft>
                <a:spcPts val="0"/>
              </a:spcAft>
              <a:buClr>
                <a:schemeClr val="lt1"/>
              </a:buClr>
              <a:buSzPts val="1500"/>
              <a:buNone/>
              <a:defRPr sz="1200"/>
            </a:lvl2pPr>
            <a:lvl3pPr marL="1371600" lvl="2" indent="-228600" algn="l" rtl="0">
              <a:lnSpc>
                <a:spcPct val="120000"/>
              </a:lnSpc>
              <a:spcBef>
                <a:spcPts val="500"/>
              </a:spcBef>
              <a:spcAft>
                <a:spcPts val="0"/>
              </a:spcAft>
              <a:buClr>
                <a:schemeClr val="lt1"/>
              </a:buClr>
              <a:buSzPts val="1250"/>
              <a:buNone/>
              <a:defRPr sz="1000"/>
            </a:lvl3pPr>
            <a:lvl4pPr marL="1828800" lvl="3" indent="-228600" algn="l" rtl="0">
              <a:lnSpc>
                <a:spcPct val="120000"/>
              </a:lnSpc>
              <a:spcBef>
                <a:spcPts val="500"/>
              </a:spcBef>
              <a:spcAft>
                <a:spcPts val="0"/>
              </a:spcAft>
              <a:buClr>
                <a:schemeClr val="lt1"/>
              </a:buClr>
              <a:buSzPts val="1125"/>
              <a:buNone/>
              <a:defRPr sz="900"/>
            </a:lvl4pPr>
            <a:lvl5pPr marL="2286000" lvl="4" indent="-228600" algn="l" rtl="0">
              <a:lnSpc>
                <a:spcPct val="120000"/>
              </a:lnSpc>
              <a:spcBef>
                <a:spcPts val="500"/>
              </a:spcBef>
              <a:spcAft>
                <a:spcPts val="0"/>
              </a:spcAft>
              <a:buClr>
                <a:schemeClr val="lt1"/>
              </a:buClr>
              <a:buSzPts val="1125"/>
              <a:buNone/>
              <a:defRPr sz="900"/>
            </a:lvl5pPr>
            <a:lvl6pPr marL="2743200" lvl="5" indent="-228600" algn="l" rtl="0">
              <a:lnSpc>
                <a:spcPct val="120000"/>
              </a:lnSpc>
              <a:spcBef>
                <a:spcPts val="500"/>
              </a:spcBef>
              <a:spcAft>
                <a:spcPts val="0"/>
              </a:spcAft>
              <a:buClr>
                <a:schemeClr val="lt1"/>
              </a:buClr>
              <a:buSzPts val="1125"/>
              <a:buNone/>
              <a:defRPr sz="900"/>
            </a:lvl6pPr>
            <a:lvl7pPr marL="3200400" lvl="6" indent="-228600" algn="l" rtl="0">
              <a:lnSpc>
                <a:spcPct val="120000"/>
              </a:lnSpc>
              <a:spcBef>
                <a:spcPts val="500"/>
              </a:spcBef>
              <a:spcAft>
                <a:spcPts val="0"/>
              </a:spcAft>
              <a:buClr>
                <a:schemeClr val="lt1"/>
              </a:buClr>
              <a:buSzPts val="1125"/>
              <a:buNone/>
              <a:defRPr sz="900"/>
            </a:lvl7pPr>
            <a:lvl8pPr marL="3657600" lvl="7" indent="-228600" algn="l" rtl="0">
              <a:lnSpc>
                <a:spcPct val="120000"/>
              </a:lnSpc>
              <a:spcBef>
                <a:spcPts val="500"/>
              </a:spcBef>
              <a:spcAft>
                <a:spcPts val="0"/>
              </a:spcAft>
              <a:buClr>
                <a:schemeClr val="lt1"/>
              </a:buClr>
              <a:buSzPts val="1125"/>
              <a:buNone/>
              <a:defRPr sz="900"/>
            </a:lvl8pPr>
            <a:lvl9pPr marL="4114800" lvl="8" indent="-228600" algn="l" rtl="0">
              <a:lnSpc>
                <a:spcPct val="120000"/>
              </a:lnSpc>
              <a:spcBef>
                <a:spcPts val="500"/>
              </a:spcBef>
              <a:spcAft>
                <a:spcPts val="0"/>
              </a:spcAft>
              <a:buClr>
                <a:schemeClr val="lt1"/>
              </a:buClr>
              <a:buSzPts val="1125"/>
              <a:buNone/>
              <a:defRPr sz="900"/>
            </a:lvl9pPr>
          </a:lstStyle>
          <a:p>
            <a:endParaRPr/>
          </a:p>
        </p:txBody>
      </p:sp>
      <p:sp>
        <p:nvSpPr>
          <p:cNvPr id="220" name="Google Shape;220;p95"/>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p95"/>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95"/>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3"/>
        <p:cNvGrpSpPr/>
        <p:nvPr/>
      </p:nvGrpSpPr>
      <p:grpSpPr>
        <a:xfrm>
          <a:off x="0" y="0"/>
          <a:ext cx="0" cy="0"/>
          <a:chOff x="0" y="0"/>
          <a:chExt cx="0" cy="0"/>
        </a:xfrm>
      </p:grpSpPr>
      <p:sp>
        <p:nvSpPr>
          <p:cNvPr id="224" name="Google Shape;224;p96"/>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96"/>
          <p:cNvSpPr txBox="1">
            <a:spLocks noGrp="1"/>
          </p:cNvSpPr>
          <p:nvPr>
            <p:ph type="body" idx="1"/>
          </p:nvPr>
        </p:nvSpPr>
        <p:spPr>
          <a:xfrm rot="5400000">
            <a:off x="4323511" y="-932613"/>
            <a:ext cx="3541800" cy="9906000"/>
          </a:xfrm>
          <a:prstGeom prst="rect">
            <a:avLst/>
          </a:prstGeom>
          <a:noFill/>
          <a:ln>
            <a:noFill/>
          </a:ln>
        </p:spPr>
        <p:txBody>
          <a:bodyPr spcFirstLastPara="1" wrap="square" lIns="91425" tIns="45700" rIns="91425" bIns="45700" anchor="t" anchorCtr="0">
            <a:normAutofit/>
          </a:bodyPr>
          <a:lstStyle>
            <a:lvl1pPr marL="457200" lvl="0" indent="-371475" algn="l" rtl="0">
              <a:lnSpc>
                <a:spcPct val="120000"/>
              </a:lnSpc>
              <a:spcBef>
                <a:spcPts val="1000"/>
              </a:spcBef>
              <a:spcAft>
                <a:spcPts val="0"/>
              </a:spcAft>
              <a:buClr>
                <a:schemeClr val="lt1"/>
              </a:buClr>
              <a:buSzPts val="2250"/>
              <a:buChar char="•"/>
              <a:defRPr/>
            </a:lvl1pPr>
            <a:lvl2pPr marL="914400" lvl="1" indent="-371475" algn="l" rtl="0">
              <a:lnSpc>
                <a:spcPct val="120000"/>
              </a:lnSpc>
              <a:spcBef>
                <a:spcPts val="500"/>
              </a:spcBef>
              <a:spcAft>
                <a:spcPts val="0"/>
              </a:spcAft>
              <a:buClr>
                <a:schemeClr val="lt1"/>
              </a:buClr>
              <a:buSzPts val="2250"/>
              <a:buChar char="•"/>
              <a:defRPr/>
            </a:lvl2pPr>
            <a:lvl3pPr marL="1371600" lvl="2" indent="-371475" algn="l" rtl="0">
              <a:lnSpc>
                <a:spcPct val="120000"/>
              </a:lnSpc>
              <a:spcBef>
                <a:spcPts val="500"/>
              </a:spcBef>
              <a:spcAft>
                <a:spcPts val="0"/>
              </a:spcAft>
              <a:buClr>
                <a:schemeClr val="lt1"/>
              </a:buClr>
              <a:buSzPts val="2250"/>
              <a:buChar char="•"/>
              <a:defRPr/>
            </a:lvl3pPr>
            <a:lvl4pPr marL="1828800" lvl="3" indent="-371475" algn="l" rtl="0">
              <a:lnSpc>
                <a:spcPct val="120000"/>
              </a:lnSpc>
              <a:spcBef>
                <a:spcPts val="500"/>
              </a:spcBef>
              <a:spcAft>
                <a:spcPts val="0"/>
              </a:spcAft>
              <a:buClr>
                <a:schemeClr val="lt1"/>
              </a:buClr>
              <a:buSzPts val="2250"/>
              <a:buChar char="•"/>
              <a:defRPr/>
            </a:lvl4pPr>
            <a:lvl5pPr marL="2286000" lvl="4" indent="-371475" algn="l" rtl="0">
              <a:lnSpc>
                <a:spcPct val="120000"/>
              </a:lnSpc>
              <a:spcBef>
                <a:spcPts val="500"/>
              </a:spcBef>
              <a:spcAft>
                <a:spcPts val="0"/>
              </a:spcAft>
              <a:buClr>
                <a:schemeClr val="lt1"/>
              </a:buClr>
              <a:buSzPts val="2250"/>
              <a:buChar char="•"/>
              <a:defRPr/>
            </a:lvl5pPr>
            <a:lvl6pPr marL="2743200" lvl="5" indent="-371475" algn="l" rtl="0">
              <a:lnSpc>
                <a:spcPct val="120000"/>
              </a:lnSpc>
              <a:spcBef>
                <a:spcPts val="500"/>
              </a:spcBef>
              <a:spcAft>
                <a:spcPts val="0"/>
              </a:spcAft>
              <a:buClr>
                <a:schemeClr val="lt1"/>
              </a:buClr>
              <a:buSzPts val="2250"/>
              <a:buChar char="•"/>
              <a:defRPr/>
            </a:lvl6pPr>
            <a:lvl7pPr marL="3200400" lvl="6" indent="-371475" algn="l" rtl="0">
              <a:lnSpc>
                <a:spcPct val="120000"/>
              </a:lnSpc>
              <a:spcBef>
                <a:spcPts val="500"/>
              </a:spcBef>
              <a:spcAft>
                <a:spcPts val="0"/>
              </a:spcAft>
              <a:buClr>
                <a:schemeClr val="lt1"/>
              </a:buClr>
              <a:buSzPts val="2250"/>
              <a:buChar char="•"/>
              <a:defRPr/>
            </a:lvl7pPr>
            <a:lvl8pPr marL="3657600" lvl="7" indent="-371475" algn="l" rtl="0">
              <a:lnSpc>
                <a:spcPct val="120000"/>
              </a:lnSpc>
              <a:spcBef>
                <a:spcPts val="500"/>
              </a:spcBef>
              <a:spcAft>
                <a:spcPts val="0"/>
              </a:spcAft>
              <a:buClr>
                <a:schemeClr val="lt1"/>
              </a:buClr>
              <a:buSzPts val="2250"/>
              <a:buChar char="•"/>
              <a:defRPr/>
            </a:lvl8pPr>
            <a:lvl9pPr marL="4114800" lvl="8" indent="-371475" algn="l" rtl="0">
              <a:lnSpc>
                <a:spcPct val="120000"/>
              </a:lnSpc>
              <a:spcBef>
                <a:spcPts val="500"/>
              </a:spcBef>
              <a:spcAft>
                <a:spcPts val="0"/>
              </a:spcAft>
              <a:buClr>
                <a:schemeClr val="lt1"/>
              </a:buClr>
              <a:buSzPts val="2250"/>
              <a:buChar char="•"/>
              <a:defRPr/>
            </a:lvl9pPr>
          </a:lstStyle>
          <a:p>
            <a:endParaRPr/>
          </a:p>
        </p:txBody>
      </p:sp>
      <p:sp>
        <p:nvSpPr>
          <p:cNvPr id="226" name="Google Shape;226;p96"/>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7" name="Google Shape;227;p96"/>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8" name="Google Shape;228;p96"/>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Google Shape;230;p97"/>
          <p:cNvSpPr txBox="1">
            <a:spLocks noGrp="1"/>
          </p:cNvSpPr>
          <p:nvPr>
            <p:ph type="title"/>
          </p:nvPr>
        </p:nvSpPr>
        <p:spPr>
          <a:xfrm rot="5400000">
            <a:off x="7454161" y="2197949"/>
            <a:ext cx="5181600" cy="2004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1" name="Google Shape;231;p97"/>
          <p:cNvSpPr txBox="1">
            <a:spLocks noGrp="1"/>
          </p:cNvSpPr>
          <p:nvPr>
            <p:ph type="body" idx="1"/>
          </p:nvPr>
        </p:nvSpPr>
        <p:spPr>
          <a:xfrm rot="5400000">
            <a:off x="2424850" y="-673951"/>
            <a:ext cx="5181600" cy="7748700"/>
          </a:xfrm>
          <a:prstGeom prst="rect">
            <a:avLst/>
          </a:prstGeom>
          <a:noFill/>
          <a:ln>
            <a:noFill/>
          </a:ln>
        </p:spPr>
        <p:txBody>
          <a:bodyPr spcFirstLastPara="1" wrap="square" lIns="91425" tIns="45700" rIns="91425" bIns="45700" anchor="t" anchorCtr="0">
            <a:normAutofit/>
          </a:bodyPr>
          <a:lstStyle>
            <a:lvl1pPr marL="457200" lvl="0" indent="-371475" algn="l" rtl="0">
              <a:lnSpc>
                <a:spcPct val="120000"/>
              </a:lnSpc>
              <a:spcBef>
                <a:spcPts val="1000"/>
              </a:spcBef>
              <a:spcAft>
                <a:spcPts val="0"/>
              </a:spcAft>
              <a:buClr>
                <a:schemeClr val="lt1"/>
              </a:buClr>
              <a:buSzPts val="2250"/>
              <a:buChar char="•"/>
              <a:defRPr/>
            </a:lvl1pPr>
            <a:lvl2pPr marL="914400" lvl="1" indent="-371475" algn="l" rtl="0">
              <a:lnSpc>
                <a:spcPct val="120000"/>
              </a:lnSpc>
              <a:spcBef>
                <a:spcPts val="500"/>
              </a:spcBef>
              <a:spcAft>
                <a:spcPts val="0"/>
              </a:spcAft>
              <a:buClr>
                <a:schemeClr val="lt1"/>
              </a:buClr>
              <a:buSzPts val="2250"/>
              <a:buChar char="•"/>
              <a:defRPr/>
            </a:lvl2pPr>
            <a:lvl3pPr marL="1371600" lvl="2" indent="-371475" algn="l" rtl="0">
              <a:lnSpc>
                <a:spcPct val="120000"/>
              </a:lnSpc>
              <a:spcBef>
                <a:spcPts val="500"/>
              </a:spcBef>
              <a:spcAft>
                <a:spcPts val="0"/>
              </a:spcAft>
              <a:buClr>
                <a:schemeClr val="lt1"/>
              </a:buClr>
              <a:buSzPts val="2250"/>
              <a:buChar char="•"/>
              <a:defRPr/>
            </a:lvl3pPr>
            <a:lvl4pPr marL="1828800" lvl="3" indent="-371475" algn="l" rtl="0">
              <a:lnSpc>
                <a:spcPct val="120000"/>
              </a:lnSpc>
              <a:spcBef>
                <a:spcPts val="500"/>
              </a:spcBef>
              <a:spcAft>
                <a:spcPts val="0"/>
              </a:spcAft>
              <a:buClr>
                <a:schemeClr val="lt1"/>
              </a:buClr>
              <a:buSzPts val="2250"/>
              <a:buChar char="•"/>
              <a:defRPr/>
            </a:lvl4pPr>
            <a:lvl5pPr marL="2286000" lvl="4" indent="-371475" algn="l" rtl="0">
              <a:lnSpc>
                <a:spcPct val="120000"/>
              </a:lnSpc>
              <a:spcBef>
                <a:spcPts val="500"/>
              </a:spcBef>
              <a:spcAft>
                <a:spcPts val="0"/>
              </a:spcAft>
              <a:buClr>
                <a:schemeClr val="lt1"/>
              </a:buClr>
              <a:buSzPts val="2250"/>
              <a:buChar char="•"/>
              <a:defRPr/>
            </a:lvl5pPr>
            <a:lvl6pPr marL="2743200" lvl="5" indent="-371475" algn="l" rtl="0">
              <a:lnSpc>
                <a:spcPct val="120000"/>
              </a:lnSpc>
              <a:spcBef>
                <a:spcPts val="500"/>
              </a:spcBef>
              <a:spcAft>
                <a:spcPts val="0"/>
              </a:spcAft>
              <a:buClr>
                <a:schemeClr val="lt1"/>
              </a:buClr>
              <a:buSzPts val="2250"/>
              <a:buChar char="•"/>
              <a:defRPr/>
            </a:lvl6pPr>
            <a:lvl7pPr marL="3200400" lvl="6" indent="-371475" algn="l" rtl="0">
              <a:lnSpc>
                <a:spcPct val="120000"/>
              </a:lnSpc>
              <a:spcBef>
                <a:spcPts val="500"/>
              </a:spcBef>
              <a:spcAft>
                <a:spcPts val="0"/>
              </a:spcAft>
              <a:buClr>
                <a:schemeClr val="lt1"/>
              </a:buClr>
              <a:buSzPts val="2250"/>
              <a:buChar char="•"/>
              <a:defRPr/>
            </a:lvl7pPr>
            <a:lvl8pPr marL="3657600" lvl="7" indent="-371475" algn="l" rtl="0">
              <a:lnSpc>
                <a:spcPct val="120000"/>
              </a:lnSpc>
              <a:spcBef>
                <a:spcPts val="500"/>
              </a:spcBef>
              <a:spcAft>
                <a:spcPts val="0"/>
              </a:spcAft>
              <a:buClr>
                <a:schemeClr val="lt1"/>
              </a:buClr>
              <a:buSzPts val="2250"/>
              <a:buChar char="•"/>
              <a:defRPr/>
            </a:lvl8pPr>
            <a:lvl9pPr marL="4114800" lvl="8" indent="-371475" algn="l" rtl="0">
              <a:lnSpc>
                <a:spcPct val="120000"/>
              </a:lnSpc>
              <a:spcBef>
                <a:spcPts val="500"/>
              </a:spcBef>
              <a:spcAft>
                <a:spcPts val="0"/>
              </a:spcAft>
              <a:buClr>
                <a:schemeClr val="lt1"/>
              </a:buClr>
              <a:buSzPts val="2250"/>
              <a:buChar char="•"/>
              <a:defRPr/>
            </a:lvl9pPr>
          </a:lstStyle>
          <a:p>
            <a:endParaRPr/>
          </a:p>
        </p:txBody>
      </p:sp>
      <p:sp>
        <p:nvSpPr>
          <p:cNvPr id="232" name="Google Shape;232;p97"/>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3" name="Google Shape;233;p97"/>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4" name="Google Shape;234;p97"/>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81"/>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81"/>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lvl1pPr marL="457200" lvl="0" indent="-371475" algn="l" rtl="0">
              <a:lnSpc>
                <a:spcPct val="120000"/>
              </a:lnSpc>
              <a:spcBef>
                <a:spcPts val="1000"/>
              </a:spcBef>
              <a:spcAft>
                <a:spcPts val="0"/>
              </a:spcAft>
              <a:buClr>
                <a:schemeClr val="lt1"/>
              </a:buClr>
              <a:buSzPts val="2250"/>
              <a:buChar char="•"/>
              <a:defRPr/>
            </a:lvl1pPr>
            <a:lvl2pPr marL="914400" lvl="1" indent="-371475" algn="l" rtl="0">
              <a:lnSpc>
                <a:spcPct val="120000"/>
              </a:lnSpc>
              <a:spcBef>
                <a:spcPts val="500"/>
              </a:spcBef>
              <a:spcAft>
                <a:spcPts val="0"/>
              </a:spcAft>
              <a:buClr>
                <a:schemeClr val="lt1"/>
              </a:buClr>
              <a:buSzPts val="2250"/>
              <a:buChar char="•"/>
              <a:defRPr/>
            </a:lvl2pPr>
            <a:lvl3pPr marL="1371600" lvl="2" indent="-371475" algn="l" rtl="0">
              <a:lnSpc>
                <a:spcPct val="120000"/>
              </a:lnSpc>
              <a:spcBef>
                <a:spcPts val="500"/>
              </a:spcBef>
              <a:spcAft>
                <a:spcPts val="0"/>
              </a:spcAft>
              <a:buClr>
                <a:schemeClr val="lt1"/>
              </a:buClr>
              <a:buSzPts val="2250"/>
              <a:buChar char="•"/>
              <a:defRPr/>
            </a:lvl3pPr>
            <a:lvl4pPr marL="1828800" lvl="3" indent="-371475" algn="l" rtl="0">
              <a:lnSpc>
                <a:spcPct val="120000"/>
              </a:lnSpc>
              <a:spcBef>
                <a:spcPts val="500"/>
              </a:spcBef>
              <a:spcAft>
                <a:spcPts val="0"/>
              </a:spcAft>
              <a:buClr>
                <a:schemeClr val="lt1"/>
              </a:buClr>
              <a:buSzPts val="2250"/>
              <a:buChar char="•"/>
              <a:defRPr/>
            </a:lvl4pPr>
            <a:lvl5pPr marL="2286000" lvl="4" indent="-371475" algn="l" rtl="0">
              <a:lnSpc>
                <a:spcPct val="120000"/>
              </a:lnSpc>
              <a:spcBef>
                <a:spcPts val="500"/>
              </a:spcBef>
              <a:spcAft>
                <a:spcPts val="0"/>
              </a:spcAft>
              <a:buClr>
                <a:schemeClr val="lt1"/>
              </a:buClr>
              <a:buSzPts val="2250"/>
              <a:buChar char="•"/>
              <a:defRPr/>
            </a:lvl5pPr>
            <a:lvl6pPr marL="2743200" lvl="5" indent="-371475" algn="l" rtl="0">
              <a:lnSpc>
                <a:spcPct val="120000"/>
              </a:lnSpc>
              <a:spcBef>
                <a:spcPts val="500"/>
              </a:spcBef>
              <a:spcAft>
                <a:spcPts val="0"/>
              </a:spcAft>
              <a:buClr>
                <a:schemeClr val="lt1"/>
              </a:buClr>
              <a:buSzPts val="2250"/>
              <a:buChar char="•"/>
              <a:defRPr/>
            </a:lvl6pPr>
            <a:lvl7pPr marL="3200400" lvl="6" indent="-371475" algn="l" rtl="0">
              <a:lnSpc>
                <a:spcPct val="120000"/>
              </a:lnSpc>
              <a:spcBef>
                <a:spcPts val="500"/>
              </a:spcBef>
              <a:spcAft>
                <a:spcPts val="0"/>
              </a:spcAft>
              <a:buClr>
                <a:schemeClr val="lt1"/>
              </a:buClr>
              <a:buSzPts val="2250"/>
              <a:buChar char="•"/>
              <a:defRPr/>
            </a:lvl7pPr>
            <a:lvl8pPr marL="3657600" lvl="7" indent="-371475" algn="l" rtl="0">
              <a:lnSpc>
                <a:spcPct val="120000"/>
              </a:lnSpc>
              <a:spcBef>
                <a:spcPts val="500"/>
              </a:spcBef>
              <a:spcAft>
                <a:spcPts val="0"/>
              </a:spcAft>
              <a:buClr>
                <a:schemeClr val="lt1"/>
              </a:buClr>
              <a:buSzPts val="2250"/>
              <a:buChar char="•"/>
              <a:defRPr/>
            </a:lvl8pPr>
            <a:lvl9pPr marL="4114800" lvl="8" indent="-371475" algn="l" rtl="0">
              <a:lnSpc>
                <a:spcPct val="120000"/>
              </a:lnSpc>
              <a:spcBef>
                <a:spcPts val="500"/>
              </a:spcBef>
              <a:spcAft>
                <a:spcPts val="0"/>
              </a:spcAft>
              <a:buClr>
                <a:schemeClr val="lt1"/>
              </a:buClr>
              <a:buSzPts val="2250"/>
              <a:buChar char="•"/>
              <a:defRPr/>
            </a:lvl9pPr>
          </a:lstStyle>
          <a:p>
            <a:endParaRPr/>
          </a:p>
        </p:txBody>
      </p:sp>
      <p:sp>
        <p:nvSpPr>
          <p:cNvPr id="122" name="Google Shape;122;p81"/>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81"/>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81"/>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85"/>
          <p:cNvSpPr txBox="1">
            <a:spLocks noGrp="1"/>
          </p:cNvSpPr>
          <p:nvPr>
            <p:ph type="title"/>
          </p:nvPr>
        </p:nvSpPr>
        <p:spPr>
          <a:xfrm>
            <a:off x="1141411" y="1419226"/>
            <a:ext cx="99060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85"/>
          <p:cNvSpPr txBox="1">
            <a:spLocks noGrp="1"/>
          </p:cNvSpPr>
          <p:nvPr>
            <p:ph type="body" idx="1"/>
          </p:nvPr>
        </p:nvSpPr>
        <p:spPr>
          <a:xfrm>
            <a:off x="1141411" y="4424362"/>
            <a:ext cx="9906000" cy="13749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2250"/>
              <a:buNone/>
              <a:defRPr sz="1800" cap="none">
                <a:solidFill>
                  <a:schemeClr val="lt1"/>
                </a:solidFill>
              </a:defRPr>
            </a:lvl1pPr>
            <a:lvl2pPr marL="914400" lvl="1" indent="-228600" algn="l" rtl="0">
              <a:lnSpc>
                <a:spcPct val="120000"/>
              </a:lnSpc>
              <a:spcBef>
                <a:spcPts val="500"/>
              </a:spcBef>
              <a:spcAft>
                <a:spcPts val="0"/>
              </a:spcAft>
              <a:buClr>
                <a:schemeClr val="lt1"/>
              </a:buClr>
              <a:buSzPts val="2250"/>
              <a:buNone/>
              <a:defRPr sz="1800">
                <a:solidFill>
                  <a:schemeClr val="lt1"/>
                </a:solidFill>
              </a:defRPr>
            </a:lvl2pPr>
            <a:lvl3pPr marL="1371600" lvl="2" indent="-228600" algn="l" rtl="0">
              <a:lnSpc>
                <a:spcPct val="120000"/>
              </a:lnSpc>
              <a:spcBef>
                <a:spcPts val="500"/>
              </a:spcBef>
              <a:spcAft>
                <a:spcPts val="0"/>
              </a:spcAft>
              <a:buClr>
                <a:schemeClr val="lt1"/>
              </a:buClr>
              <a:buSzPts val="2250"/>
              <a:buNone/>
              <a:defRPr sz="1800">
                <a:solidFill>
                  <a:schemeClr val="lt1"/>
                </a:solidFill>
              </a:defRPr>
            </a:lvl3pPr>
            <a:lvl4pPr marL="1828800" lvl="3" indent="-228600" algn="l" rtl="0">
              <a:lnSpc>
                <a:spcPct val="120000"/>
              </a:lnSpc>
              <a:spcBef>
                <a:spcPts val="500"/>
              </a:spcBef>
              <a:spcAft>
                <a:spcPts val="0"/>
              </a:spcAft>
              <a:buClr>
                <a:schemeClr val="lt1"/>
              </a:buClr>
              <a:buSzPts val="2000"/>
              <a:buNone/>
              <a:defRPr sz="1600">
                <a:solidFill>
                  <a:schemeClr val="lt1"/>
                </a:solidFill>
              </a:defRPr>
            </a:lvl4pPr>
            <a:lvl5pPr marL="2286000" lvl="4" indent="-228600" algn="l" rtl="0">
              <a:lnSpc>
                <a:spcPct val="120000"/>
              </a:lnSpc>
              <a:spcBef>
                <a:spcPts val="500"/>
              </a:spcBef>
              <a:spcAft>
                <a:spcPts val="0"/>
              </a:spcAft>
              <a:buClr>
                <a:schemeClr val="lt1"/>
              </a:buClr>
              <a:buSzPts val="2000"/>
              <a:buNone/>
              <a:defRPr sz="1600">
                <a:solidFill>
                  <a:schemeClr val="lt1"/>
                </a:solidFill>
              </a:defRPr>
            </a:lvl5pPr>
            <a:lvl6pPr marL="2743200" lvl="5" indent="-228600" algn="l" rtl="0">
              <a:lnSpc>
                <a:spcPct val="120000"/>
              </a:lnSpc>
              <a:spcBef>
                <a:spcPts val="500"/>
              </a:spcBef>
              <a:spcAft>
                <a:spcPts val="0"/>
              </a:spcAft>
              <a:buClr>
                <a:schemeClr val="lt1"/>
              </a:buClr>
              <a:buSzPts val="2000"/>
              <a:buNone/>
              <a:defRPr sz="1600">
                <a:solidFill>
                  <a:schemeClr val="lt1"/>
                </a:solidFill>
              </a:defRPr>
            </a:lvl6pPr>
            <a:lvl7pPr marL="3200400" lvl="6" indent="-228600" algn="l" rtl="0">
              <a:lnSpc>
                <a:spcPct val="120000"/>
              </a:lnSpc>
              <a:spcBef>
                <a:spcPts val="500"/>
              </a:spcBef>
              <a:spcAft>
                <a:spcPts val="0"/>
              </a:spcAft>
              <a:buClr>
                <a:schemeClr val="lt1"/>
              </a:buClr>
              <a:buSzPts val="2000"/>
              <a:buNone/>
              <a:defRPr sz="1600">
                <a:solidFill>
                  <a:schemeClr val="lt1"/>
                </a:solidFill>
              </a:defRPr>
            </a:lvl7pPr>
            <a:lvl8pPr marL="3657600" lvl="7" indent="-228600" algn="l" rtl="0">
              <a:lnSpc>
                <a:spcPct val="120000"/>
              </a:lnSpc>
              <a:spcBef>
                <a:spcPts val="500"/>
              </a:spcBef>
              <a:spcAft>
                <a:spcPts val="0"/>
              </a:spcAft>
              <a:buClr>
                <a:schemeClr val="lt1"/>
              </a:buClr>
              <a:buSzPts val="2000"/>
              <a:buNone/>
              <a:defRPr sz="1600">
                <a:solidFill>
                  <a:schemeClr val="lt1"/>
                </a:solidFill>
              </a:defRPr>
            </a:lvl8pPr>
            <a:lvl9pPr marL="4114800" lvl="8" indent="-228600" algn="l" rtl="0">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44" name="Google Shape;144;p85"/>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85"/>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85"/>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86"/>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86"/>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86"/>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86"/>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87"/>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87"/>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87"/>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6"/>
        <p:cNvGrpSpPr/>
        <p:nvPr/>
      </p:nvGrpSpPr>
      <p:grpSpPr>
        <a:xfrm>
          <a:off x="0" y="0"/>
          <a:ext cx="0" cy="0"/>
          <a:chOff x="0" y="0"/>
          <a:chExt cx="0" cy="0"/>
        </a:xfrm>
      </p:grpSpPr>
      <p:sp>
        <p:nvSpPr>
          <p:cNvPr id="157" name="Google Shape;157;p88"/>
          <p:cNvSpPr txBox="1">
            <a:spLocks noGrp="1"/>
          </p:cNvSpPr>
          <p:nvPr>
            <p:ph type="title"/>
          </p:nvPr>
        </p:nvSpPr>
        <p:spPr>
          <a:xfrm>
            <a:off x="1146705" y="609601"/>
            <a:ext cx="3855900" cy="1639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88"/>
          <p:cNvSpPr txBox="1">
            <a:spLocks noGrp="1"/>
          </p:cNvSpPr>
          <p:nvPr>
            <p:ph type="body" idx="1"/>
          </p:nvPr>
        </p:nvSpPr>
        <p:spPr>
          <a:xfrm>
            <a:off x="5156200" y="592666"/>
            <a:ext cx="5891100" cy="5198400"/>
          </a:xfrm>
          <a:prstGeom prst="rect">
            <a:avLst/>
          </a:prstGeom>
          <a:noFill/>
          <a:ln>
            <a:noFill/>
          </a:ln>
        </p:spPr>
        <p:txBody>
          <a:bodyPr spcFirstLastPara="1" wrap="square" lIns="91425" tIns="45700" rIns="91425" bIns="45700" anchor="ctr" anchorCtr="0">
            <a:normAutofit/>
          </a:bodyPr>
          <a:lstStyle>
            <a:lvl1pPr marL="457200" lvl="0" indent="-371475" algn="l" rtl="0">
              <a:lnSpc>
                <a:spcPct val="120000"/>
              </a:lnSpc>
              <a:spcBef>
                <a:spcPts val="1000"/>
              </a:spcBef>
              <a:spcAft>
                <a:spcPts val="0"/>
              </a:spcAft>
              <a:buClr>
                <a:schemeClr val="lt1"/>
              </a:buClr>
              <a:buSzPts val="2250"/>
              <a:buChar char="•"/>
              <a:defRPr/>
            </a:lvl1pPr>
            <a:lvl2pPr marL="914400" lvl="1" indent="-371475" algn="l" rtl="0">
              <a:lnSpc>
                <a:spcPct val="120000"/>
              </a:lnSpc>
              <a:spcBef>
                <a:spcPts val="500"/>
              </a:spcBef>
              <a:spcAft>
                <a:spcPts val="0"/>
              </a:spcAft>
              <a:buClr>
                <a:schemeClr val="lt1"/>
              </a:buClr>
              <a:buSzPts val="2250"/>
              <a:buChar char="•"/>
              <a:defRPr/>
            </a:lvl2pPr>
            <a:lvl3pPr marL="1371600" lvl="2" indent="-371475" algn="l" rtl="0">
              <a:lnSpc>
                <a:spcPct val="120000"/>
              </a:lnSpc>
              <a:spcBef>
                <a:spcPts val="500"/>
              </a:spcBef>
              <a:spcAft>
                <a:spcPts val="0"/>
              </a:spcAft>
              <a:buClr>
                <a:schemeClr val="lt1"/>
              </a:buClr>
              <a:buSzPts val="2250"/>
              <a:buChar char="•"/>
              <a:defRPr/>
            </a:lvl3pPr>
            <a:lvl4pPr marL="1828800" lvl="3" indent="-371475" algn="l" rtl="0">
              <a:lnSpc>
                <a:spcPct val="120000"/>
              </a:lnSpc>
              <a:spcBef>
                <a:spcPts val="500"/>
              </a:spcBef>
              <a:spcAft>
                <a:spcPts val="0"/>
              </a:spcAft>
              <a:buClr>
                <a:schemeClr val="lt1"/>
              </a:buClr>
              <a:buSzPts val="2250"/>
              <a:buChar char="•"/>
              <a:defRPr/>
            </a:lvl4pPr>
            <a:lvl5pPr marL="2286000" lvl="4" indent="-371475" algn="l" rtl="0">
              <a:lnSpc>
                <a:spcPct val="120000"/>
              </a:lnSpc>
              <a:spcBef>
                <a:spcPts val="500"/>
              </a:spcBef>
              <a:spcAft>
                <a:spcPts val="0"/>
              </a:spcAft>
              <a:buClr>
                <a:schemeClr val="lt1"/>
              </a:buClr>
              <a:buSzPts val="2250"/>
              <a:buChar char="•"/>
              <a:defRPr/>
            </a:lvl5pPr>
            <a:lvl6pPr marL="2743200" lvl="5" indent="-371475" algn="l" rtl="0">
              <a:lnSpc>
                <a:spcPct val="120000"/>
              </a:lnSpc>
              <a:spcBef>
                <a:spcPts val="500"/>
              </a:spcBef>
              <a:spcAft>
                <a:spcPts val="0"/>
              </a:spcAft>
              <a:buClr>
                <a:schemeClr val="lt1"/>
              </a:buClr>
              <a:buSzPts val="2250"/>
              <a:buChar char="•"/>
              <a:defRPr/>
            </a:lvl6pPr>
            <a:lvl7pPr marL="3200400" lvl="6" indent="-371475" algn="l" rtl="0">
              <a:lnSpc>
                <a:spcPct val="120000"/>
              </a:lnSpc>
              <a:spcBef>
                <a:spcPts val="500"/>
              </a:spcBef>
              <a:spcAft>
                <a:spcPts val="0"/>
              </a:spcAft>
              <a:buClr>
                <a:schemeClr val="lt1"/>
              </a:buClr>
              <a:buSzPts val="2250"/>
              <a:buChar char="•"/>
              <a:defRPr/>
            </a:lvl7pPr>
            <a:lvl8pPr marL="3657600" lvl="7" indent="-371475" algn="l" rtl="0">
              <a:lnSpc>
                <a:spcPct val="120000"/>
              </a:lnSpc>
              <a:spcBef>
                <a:spcPts val="500"/>
              </a:spcBef>
              <a:spcAft>
                <a:spcPts val="0"/>
              </a:spcAft>
              <a:buClr>
                <a:schemeClr val="lt1"/>
              </a:buClr>
              <a:buSzPts val="2250"/>
              <a:buChar char="•"/>
              <a:defRPr/>
            </a:lvl8pPr>
            <a:lvl9pPr marL="4114800" lvl="8" indent="-371475" algn="l" rtl="0">
              <a:lnSpc>
                <a:spcPct val="120000"/>
              </a:lnSpc>
              <a:spcBef>
                <a:spcPts val="500"/>
              </a:spcBef>
              <a:spcAft>
                <a:spcPts val="0"/>
              </a:spcAft>
              <a:buClr>
                <a:schemeClr val="lt1"/>
              </a:buClr>
              <a:buSzPts val="2250"/>
              <a:buChar char="•"/>
              <a:defRPr/>
            </a:lvl9pPr>
          </a:lstStyle>
          <a:p>
            <a:endParaRPr/>
          </a:p>
        </p:txBody>
      </p:sp>
      <p:sp>
        <p:nvSpPr>
          <p:cNvPr id="159" name="Google Shape;159;p88"/>
          <p:cNvSpPr txBox="1">
            <a:spLocks noGrp="1"/>
          </p:cNvSpPr>
          <p:nvPr>
            <p:ph type="body" idx="2"/>
          </p:nvPr>
        </p:nvSpPr>
        <p:spPr>
          <a:xfrm>
            <a:off x="1146705" y="2249486"/>
            <a:ext cx="3855900" cy="35418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2000"/>
              <a:buNone/>
              <a:defRPr sz="16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60" name="Google Shape;160;p88"/>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88"/>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88"/>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3"/>
        <p:cNvGrpSpPr/>
        <p:nvPr/>
      </p:nvGrpSpPr>
      <p:grpSpPr>
        <a:xfrm>
          <a:off x="0" y="0"/>
          <a:ext cx="0" cy="0"/>
          <a:chOff x="0" y="0"/>
          <a:chExt cx="0" cy="0"/>
        </a:xfrm>
      </p:grpSpPr>
      <p:sp>
        <p:nvSpPr>
          <p:cNvPr id="164" name="Google Shape;164;p89"/>
          <p:cNvSpPr txBox="1">
            <a:spLocks noGrp="1"/>
          </p:cNvSpPr>
          <p:nvPr>
            <p:ph type="title"/>
          </p:nvPr>
        </p:nvSpPr>
        <p:spPr>
          <a:xfrm>
            <a:off x="1141413" y="609600"/>
            <a:ext cx="5934600" cy="1639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89"/>
          <p:cNvSpPr>
            <a:spLocks noGrp="1"/>
          </p:cNvSpPr>
          <p:nvPr>
            <p:ph type="pic" idx="2"/>
          </p:nvPr>
        </p:nvSpPr>
        <p:spPr>
          <a:xfrm>
            <a:off x="7380721" y="609601"/>
            <a:ext cx="3666600" cy="5181600"/>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6" name="Google Shape;166;p89"/>
          <p:cNvSpPr txBox="1">
            <a:spLocks noGrp="1"/>
          </p:cNvSpPr>
          <p:nvPr>
            <p:ph type="body" idx="1"/>
          </p:nvPr>
        </p:nvSpPr>
        <p:spPr>
          <a:xfrm>
            <a:off x="1141410" y="2249486"/>
            <a:ext cx="5934600" cy="35418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2000"/>
              <a:buNone/>
              <a:defRPr sz="16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67" name="Google Shape;167;p89"/>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89"/>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89"/>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70"/>
        <p:cNvGrpSpPr/>
        <p:nvPr/>
      </p:nvGrpSpPr>
      <p:grpSpPr>
        <a:xfrm>
          <a:off x="0" y="0"/>
          <a:ext cx="0" cy="0"/>
          <a:chOff x="0" y="0"/>
          <a:chExt cx="0" cy="0"/>
        </a:xfrm>
      </p:grpSpPr>
      <p:sp>
        <p:nvSpPr>
          <p:cNvPr id="171" name="Google Shape;171;p90"/>
          <p:cNvSpPr txBox="1">
            <a:spLocks noGrp="1"/>
          </p:cNvSpPr>
          <p:nvPr>
            <p:ph type="title"/>
          </p:nvPr>
        </p:nvSpPr>
        <p:spPr>
          <a:xfrm>
            <a:off x="1141410" y="4304664"/>
            <a:ext cx="9912300" cy="819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p90"/>
          <p:cNvSpPr>
            <a:spLocks noGrp="1"/>
          </p:cNvSpPr>
          <p:nvPr>
            <p:ph type="pic" idx="2"/>
          </p:nvPr>
        </p:nvSpPr>
        <p:spPr>
          <a:xfrm>
            <a:off x="1141411" y="606426"/>
            <a:ext cx="9912300" cy="3299700"/>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73" name="Google Shape;173;p90"/>
          <p:cNvSpPr txBox="1">
            <a:spLocks noGrp="1"/>
          </p:cNvSpPr>
          <p:nvPr>
            <p:ph type="body" idx="1"/>
          </p:nvPr>
        </p:nvSpPr>
        <p:spPr>
          <a:xfrm>
            <a:off x="1141364" y="5124020"/>
            <a:ext cx="9910800" cy="6825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2000"/>
              <a:buNone/>
              <a:defRPr sz="16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74" name="Google Shape;174;p90"/>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90"/>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90"/>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7"/>
        <p:cNvGrpSpPr/>
        <p:nvPr/>
      </p:nvGrpSpPr>
      <p:grpSpPr>
        <a:xfrm>
          <a:off x="0" y="0"/>
          <a:ext cx="0" cy="0"/>
          <a:chOff x="0" y="0"/>
          <a:chExt cx="0" cy="0"/>
        </a:xfrm>
      </p:grpSpPr>
      <p:sp>
        <p:nvSpPr>
          <p:cNvPr id="178" name="Google Shape;178;p91"/>
          <p:cNvSpPr txBox="1">
            <a:spLocks noGrp="1"/>
          </p:cNvSpPr>
          <p:nvPr>
            <p:ph type="title"/>
          </p:nvPr>
        </p:nvSpPr>
        <p:spPr>
          <a:xfrm>
            <a:off x="1141456" y="609600"/>
            <a:ext cx="9906000" cy="3429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91"/>
          <p:cNvSpPr txBox="1">
            <a:spLocks noGrp="1"/>
          </p:cNvSpPr>
          <p:nvPr>
            <p:ph type="body" idx="1"/>
          </p:nvPr>
        </p:nvSpPr>
        <p:spPr>
          <a:xfrm>
            <a:off x="1141410" y="4419599"/>
            <a:ext cx="9904500" cy="13716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20000"/>
              </a:lnSpc>
              <a:spcBef>
                <a:spcPts val="1000"/>
              </a:spcBef>
              <a:spcAft>
                <a:spcPts val="0"/>
              </a:spcAft>
              <a:buClr>
                <a:schemeClr val="lt1"/>
              </a:buClr>
              <a:buSzPts val="2250"/>
              <a:buNone/>
              <a:defRPr sz="1800"/>
            </a:lvl1pPr>
            <a:lvl2pPr marL="914400" lvl="1" indent="-228600" algn="l" rtl="0">
              <a:lnSpc>
                <a:spcPct val="120000"/>
              </a:lnSpc>
              <a:spcBef>
                <a:spcPts val="500"/>
              </a:spcBef>
              <a:spcAft>
                <a:spcPts val="0"/>
              </a:spcAft>
              <a:buClr>
                <a:schemeClr val="lt1"/>
              </a:buClr>
              <a:buSzPts val="1750"/>
              <a:buNone/>
              <a:defRPr sz="1400"/>
            </a:lvl2pPr>
            <a:lvl3pPr marL="1371600" lvl="2" indent="-228600" algn="l" rtl="0">
              <a:lnSpc>
                <a:spcPct val="120000"/>
              </a:lnSpc>
              <a:spcBef>
                <a:spcPts val="500"/>
              </a:spcBef>
              <a:spcAft>
                <a:spcPts val="0"/>
              </a:spcAft>
              <a:buClr>
                <a:schemeClr val="lt1"/>
              </a:buClr>
              <a:buSzPts val="1500"/>
              <a:buNone/>
              <a:defRPr sz="1200"/>
            </a:lvl3pPr>
            <a:lvl4pPr marL="1828800" lvl="3" indent="-228600" algn="l" rtl="0">
              <a:lnSpc>
                <a:spcPct val="120000"/>
              </a:lnSpc>
              <a:spcBef>
                <a:spcPts val="500"/>
              </a:spcBef>
              <a:spcAft>
                <a:spcPts val="0"/>
              </a:spcAft>
              <a:buClr>
                <a:schemeClr val="lt1"/>
              </a:buClr>
              <a:buSzPts val="1250"/>
              <a:buNone/>
              <a:defRPr sz="1000"/>
            </a:lvl4pPr>
            <a:lvl5pPr marL="2286000" lvl="4" indent="-228600" algn="l" rtl="0">
              <a:lnSpc>
                <a:spcPct val="120000"/>
              </a:lnSpc>
              <a:spcBef>
                <a:spcPts val="500"/>
              </a:spcBef>
              <a:spcAft>
                <a:spcPts val="0"/>
              </a:spcAft>
              <a:buClr>
                <a:schemeClr val="lt1"/>
              </a:buClr>
              <a:buSzPts val="1250"/>
              <a:buNone/>
              <a:defRPr sz="1000"/>
            </a:lvl5pPr>
            <a:lvl6pPr marL="2743200" lvl="5" indent="-228600" algn="l" rtl="0">
              <a:lnSpc>
                <a:spcPct val="120000"/>
              </a:lnSpc>
              <a:spcBef>
                <a:spcPts val="500"/>
              </a:spcBef>
              <a:spcAft>
                <a:spcPts val="0"/>
              </a:spcAft>
              <a:buClr>
                <a:schemeClr val="lt1"/>
              </a:buClr>
              <a:buSzPts val="1250"/>
              <a:buNone/>
              <a:defRPr sz="1000"/>
            </a:lvl6pPr>
            <a:lvl7pPr marL="3200400" lvl="6" indent="-228600" algn="l" rtl="0">
              <a:lnSpc>
                <a:spcPct val="120000"/>
              </a:lnSpc>
              <a:spcBef>
                <a:spcPts val="500"/>
              </a:spcBef>
              <a:spcAft>
                <a:spcPts val="0"/>
              </a:spcAft>
              <a:buClr>
                <a:schemeClr val="lt1"/>
              </a:buClr>
              <a:buSzPts val="1250"/>
              <a:buNone/>
              <a:defRPr sz="1000"/>
            </a:lvl7pPr>
            <a:lvl8pPr marL="3657600" lvl="7" indent="-228600" algn="l" rtl="0">
              <a:lnSpc>
                <a:spcPct val="120000"/>
              </a:lnSpc>
              <a:spcBef>
                <a:spcPts val="500"/>
              </a:spcBef>
              <a:spcAft>
                <a:spcPts val="0"/>
              </a:spcAft>
              <a:buClr>
                <a:schemeClr val="lt1"/>
              </a:buClr>
              <a:buSzPts val="1250"/>
              <a:buNone/>
              <a:defRPr sz="1000"/>
            </a:lvl8pPr>
            <a:lvl9pPr marL="4114800" lvl="8" indent="-228600" algn="l" rtl="0">
              <a:lnSpc>
                <a:spcPct val="120000"/>
              </a:lnSpc>
              <a:spcBef>
                <a:spcPts val="500"/>
              </a:spcBef>
              <a:spcAft>
                <a:spcPts val="0"/>
              </a:spcAft>
              <a:buClr>
                <a:schemeClr val="lt1"/>
              </a:buClr>
              <a:buSzPts val="1250"/>
              <a:buNone/>
              <a:defRPr sz="1000"/>
            </a:lvl9pPr>
          </a:lstStyle>
          <a:p>
            <a:endParaRPr/>
          </a:p>
        </p:txBody>
      </p:sp>
      <p:sp>
        <p:nvSpPr>
          <p:cNvPr id="180" name="Google Shape;180;p91"/>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91"/>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91"/>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pic>
        <p:nvPicPr>
          <p:cNvPr id="10" name="Google Shape;10;p78" descr="\\DROBO-FS\QuickDrops\JB\PPTX NG\Droplets\LightingOverlay.png"/>
          <p:cNvPicPr preferRelativeResize="0"/>
          <p:nvPr/>
        </p:nvPicPr>
        <p:blipFill rotWithShape="1">
          <a:blip r:embed="rId18">
            <a:alphaModFix amt="30000"/>
          </a:blip>
          <a:srcRect/>
          <a:stretch/>
        </p:blipFill>
        <p:spPr>
          <a:xfrm>
            <a:off x="0" y="-1"/>
            <a:ext cx="12192005" cy="6858000"/>
          </a:xfrm>
          <a:prstGeom prst="rect">
            <a:avLst/>
          </a:prstGeom>
          <a:noFill/>
          <a:ln>
            <a:noFill/>
          </a:ln>
        </p:spPr>
      </p:pic>
      <p:grpSp>
        <p:nvGrpSpPr>
          <p:cNvPr id="11" name="Google Shape;11;p78"/>
          <p:cNvGrpSpPr/>
          <p:nvPr/>
        </p:nvGrpSpPr>
        <p:grpSpPr>
          <a:xfrm>
            <a:off x="-14288" y="0"/>
            <a:ext cx="12053888" cy="6858001"/>
            <a:chOff x="-14288" y="0"/>
            <a:chExt cx="12053888" cy="6858001"/>
          </a:xfrm>
        </p:grpSpPr>
        <p:grpSp>
          <p:nvGrpSpPr>
            <p:cNvPr id="12" name="Google Shape;12;p78"/>
            <p:cNvGrpSpPr/>
            <p:nvPr/>
          </p:nvGrpSpPr>
          <p:grpSpPr>
            <a:xfrm>
              <a:off x="-14288" y="0"/>
              <a:ext cx="1220788" cy="6858001"/>
              <a:chOff x="-14288" y="0"/>
              <a:chExt cx="1220788" cy="6858001"/>
            </a:xfrm>
          </p:grpSpPr>
          <p:sp>
            <p:nvSpPr>
              <p:cNvPr id="13" name="Google Shape;13;p78"/>
              <p:cNvSpPr/>
              <p:nvPr/>
            </p:nvSpPr>
            <p:spPr>
              <a:xfrm>
                <a:off x="114300" y="4763"/>
                <a:ext cx="23700" cy="2181300"/>
              </a:xfrm>
              <a:prstGeom prst="rect">
                <a:avLst/>
              </a:pr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78"/>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78"/>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78"/>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12" scaled="0"/>
              </a:gradFill>
              <a:ln>
                <a:noFill/>
              </a:ln>
            </p:spPr>
          </p:sp>
          <p:sp>
            <p:nvSpPr>
              <p:cNvPr id="17" name="Google Shape;17;p78"/>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78"/>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12" scaled="0"/>
              </a:gradFill>
              <a:ln>
                <a:noFill/>
              </a:ln>
            </p:spPr>
          </p:sp>
          <p:sp>
            <p:nvSpPr>
              <p:cNvPr id="19" name="Google Shape;19;p78"/>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12" scaled="0"/>
              </a:gradFill>
              <a:ln>
                <a:noFill/>
              </a:ln>
            </p:spPr>
          </p:sp>
          <p:sp>
            <p:nvSpPr>
              <p:cNvPr id="20" name="Google Shape;20;p78"/>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78"/>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78"/>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12" scaled="0"/>
              </a:gradFill>
              <a:ln>
                <a:noFill/>
              </a:ln>
            </p:spPr>
          </p:sp>
          <p:sp>
            <p:nvSpPr>
              <p:cNvPr id="23" name="Google Shape;23;p78"/>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78"/>
              <p:cNvCxnSpPr/>
              <p:nvPr/>
            </p:nvCxnSpPr>
            <p:spPr>
              <a:xfrm>
                <a:off x="-4763" y="9525"/>
                <a:ext cx="0" cy="0"/>
              </a:xfrm>
              <a:prstGeom prst="straightConnector1">
                <a:avLst/>
              </a:prstGeom>
              <a:gradFill>
                <a:gsLst>
                  <a:gs pos="0">
                    <a:schemeClr val="lt2"/>
                  </a:gs>
                  <a:gs pos="100000">
                    <a:srgbClr val="3B95DE"/>
                  </a:gs>
                </a:gsLst>
                <a:lin ang="5400012" scaled="0"/>
              </a:gradFill>
              <a:ln w="9525" cap="flat" cmpd="sng">
                <a:solidFill>
                  <a:srgbClr val="FFFFFF"/>
                </a:solidFill>
                <a:prstDash val="solid"/>
                <a:miter lim="800000"/>
                <a:headEnd type="none" w="med" len="med"/>
                <a:tailEnd type="none" w="med" len="med"/>
              </a:ln>
            </p:spPr>
          </p:cxnSp>
          <p:sp>
            <p:nvSpPr>
              <p:cNvPr id="25" name="Google Shape;25;p78"/>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12" scaled="0"/>
              </a:gradFill>
              <a:ln>
                <a:noFill/>
              </a:ln>
            </p:spPr>
          </p:sp>
          <p:sp>
            <p:nvSpPr>
              <p:cNvPr id="26" name="Google Shape;26;p78"/>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12" scaled="0"/>
              </a:gradFill>
              <a:ln>
                <a:noFill/>
              </a:ln>
            </p:spPr>
          </p:sp>
          <p:sp>
            <p:nvSpPr>
              <p:cNvPr id="27" name="Google Shape;27;p78"/>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12" scaled="0"/>
              </a:gradFill>
              <a:ln>
                <a:noFill/>
              </a:ln>
            </p:spPr>
          </p:sp>
          <p:sp>
            <p:nvSpPr>
              <p:cNvPr id="28" name="Google Shape;28;p78"/>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8"/>
              <p:cNvSpPr/>
              <p:nvPr/>
            </p:nvSpPr>
            <p:spPr>
              <a:xfrm>
                <a:off x="133350" y="4662488"/>
                <a:ext cx="23700" cy="2181300"/>
              </a:xfrm>
              <a:prstGeom prst="rect">
                <a:avLst/>
              </a:pr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8"/>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12" scaled="0"/>
              </a:gradFill>
              <a:ln>
                <a:noFill/>
              </a:ln>
            </p:spPr>
          </p:sp>
          <p:sp>
            <p:nvSpPr>
              <p:cNvPr id="31" name="Google Shape;31;p78"/>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8"/>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12" scaled="0"/>
              </a:gradFill>
              <a:ln>
                <a:noFill/>
              </a:ln>
            </p:spPr>
          </p:sp>
          <p:sp>
            <p:nvSpPr>
              <p:cNvPr id="33" name="Google Shape;33;p78"/>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8"/>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12" scaled="0"/>
              </a:gradFill>
              <a:ln>
                <a:noFill/>
              </a:ln>
            </p:spPr>
          </p:sp>
          <p:sp>
            <p:nvSpPr>
              <p:cNvPr id="35" name="Google Shape;35;p78"/>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12" scaled="0"/>
              </a:gradFill>
              <a:ln>
                <a:noFill/>
              </a:ln>
            </p:spPr>
          </p:sp>
          <p:sp>
            <p:nvSpPr>
              <p:cNvPr id="36" name="Google Shape;36;p78"/>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8"/>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8"/>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12" scaled="0"/>
              </a:gradFill>
              <a:ln>
                <a:noFill/>
              </a:ln>
            </p:spPr>
          </p:sp>
          <p:sp>
            <p:nvSpPr>
              <p:cNvPr id="39" name="Google Shape;39;p78"/>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78"/>
            <p:cNvGrpSpPr/>
            <p:nvPr/>
          </p:nvGrpSpPr>
          <p:grpSpPr>
            <a:xfrm>
              <a:off x="11364912" y="0"/>
              <a:ext cx="674688" cy="6848476"/>
              <a:chOff x="11364912" y="0"/>
              <a:chExt cx="674688" cy="6848476"/>
            </a:xfrm>
          </p:grpSpPr>
          <p:sp>
            <p:nvSpPr>
              <p:cNvPr id="41" name="Google Shape;41;p78"/>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12" scaled="0"/>
              </a:gradFill>
              <a:ln>
                <a:noFill/>
              </a:ln>
            </p:spPr>
          </p:sp>
          <p:sp>
            <p:nvSpPr>
              <p:cNvPr id="42" name="Google Shape;42;p78"/>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8"/>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8"/>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12" scaled="0"/>
              </a:gradFill>
              <a:ln>
                <a:noFill/>
              </a:ln>
            </p:spPr>
          </p:sp>
          <p:sp>
            <p:nvSpPr>
              <p:cNvPr id="45" name="Google Shape;45;p78"/>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8"/>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12" scaled="0"/>
              </a:gradFill>
              <a:ln>
                <a:noFill/>
              </a:ln>
            </p:spPr>
          </p:sp>
          <p:sp>
            <p:nvSpPr>
              <p:cNvPr id="47" name="Google Shape;47;p78"/>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8"/>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12" scaled="0"/>
              </a:gradFill>
              <a:ln>
                <a:noFill/>
              </a:ln>
            </p:spPr>
          </p:sp>
          <p:sp>
            <p:nvSpPr>
              <p:cNvPr id="49" name="Google Shape;49;p78"/>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8"/>
              <p:cNvSpPr/>
              <p:nvPr/>
            </p:nvSpPr>
            <p:spPr>
              <a:xfrm>
                <a:off x="11939587" y="6596063"/>
                <a:ext cx="23700" cy="252300"/>
              </a:xfrm>
              <a:prstGeom prst="rect">
                <a:avLst/>
              </a:prstGeom>
              <a:gradFill>
                <a:gsLst>
                  <a:gs pos="0">
                    <a:srgbClr val="82FFFF">
                      <a:alpha val="80000"/>
                    </a:srgbClr>
                  </a:gs>
                  <a:gs pos="100000">
                    <a:srgbClr val="3B95DE">
                      <a:alpha val="600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78"/>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78"/>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3" name="Google Shape;53;p78"/>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4" name="Google Shape;54;p78"/>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78"/>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a:t>
            </a:fld>
            <a:endParaRPr/>
          </a:p>
        </p:txBody>
      </p:sp>
      <p:pic>
        <p:nvPicPr>
          <p:cNvPr id="56" name="Google Shape;56;p78"/>
          <p:cNvPicPr preferRelativeResize="0"/>
          <p:nvPr/>
        </p:nvPicPr>
        <p:blipFill rotWithShape="1">
          <a:blip r:embed="rId19">
            <a:alphaModFix/>
          </a:blip>
          <a:srcRect/>
          <a:stretch/>
        </p:blipFill>
        <p:spPr>
          <a:xfrm>
            <a:off x="10922315" y="80963"/>
            <a:ext cx="1106488" cy="1106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
          <p:cNvSpPr txBox="1">
            <a:spLocks noGrp="1"/>
          </p:cNvSpPr>
          <p:nvPr>
            <p:ph type="ctrTitle"/>
          </p:nvPr>
        </p:nvSpPr>
        <p:spPr>
          <a:xfrm>
            <a:off x="1876424" y="1122363"/>
            <a:ext cx="8714412"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Twentieth Century"/>
              <a:buNone/>
            </a:pPr>
            <a:r>
              <a:rPr lang="en-GB" dirty="0">
                <a:solidFill>
                  <a:schemeClr val="accent2">
                    <a:lumMod val="40000"/>
                    <a:lumOff val="60000"/>
                  </a:schemeClr>
                </a:solidFill>
              </a:rPr>
              <a:t>HPC, Big Data and AI for Astrophysics in the Age of Computing</a:t>
            </a:r>
            <a:endParaRPr dirty="0">
              <a:solidFill>
                <a:schemeClr val="accent2">
                  <a:lumMod val="40000"/>
                  <a:lumOff val="60000"/>
                </a:schemeClr>
              </a:solidFill>
            </a:endParaRPr>
          </a:p>
        </p:txBody>
      </p:sp>
      <p:sp>
        <p:nvSpPr>
          <p:cNvPr id="294" name="Google Shape;294;p1"/>
          <p:cNvSpPr txBox="1">
            <a:spLocks noGrp="1"/>
          </p:cNvSpPr>
          <p:nvPr>
            <p:ph type="subTitle" idx="1"/>
          </p:nvPr>
        </p:nvSpPr>
        <p:spPr>
          <a:xfrm>
            <a:off x="1927940" y="3602037"/>
            <a:ext cx="9985386" cy="164923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20000"/>
              </a:lnSpc>
              <a:spcBef>
                <a:spcPts val="0"/>
              </a:spcBef>
              <a:spcAft>
                <a:spcPts val="0"/>
              </a:spcAft>
              <a:buClr>
                <a:schemeClr val="lt2"/>
              </a:buClr>
              <a:buSzPts val="2500"/>
              <a:buNone/>
            </a:pPr>
            <a:r>
              <a:rPr lang="en-GB" sz="2800" dirty="0">
                <a:solidFill>
                  <a:schemeClr val="lt1"/>
                </a:solidFill>
                <a:latin typeface="Titillium Web" pitchFamily="2" charset="77"/>
              </a:rPr>
              <a:t>CLAUDIO GHELLER</a:t>
            </a:r>
          </a:p>
          <a:p>
            <a:pPr marL="0" lvl="0" indent="0" algn="l" rtl="0">
              <a:lnSpc>
                <a:spcPct val="120000"/>
              </a:lnSpc>
              <a:spcBef>
                <a:spcPts val="0"/>
              </a:spcBef>
              <a:spcAft>
                <a:spcPts val="0"/>
              </a:spcAft>
              <a:buClr>
                <a:schemeClr val="lt2"/>
              </a:buClr>
              <a:buSzPts val="2500"/>
              <a:buNone/>
            </a:pPr>
            <a:r>
              <a:rPr lang="en-GB" sz="2400" dirty="0">
                <a:latin typeface="Titillium Web" pitchFamily="2" charset="77"/>
              </a:rPr>
              <a:t>INAF – INSTITUTE OF RADIO ASTRONOMY BOLOGNA</a:t>
            </a:r>
          </a:p>
          <a:p>
            <a:pPr marL="0" lvl="0" indent="0" algn="l" rtl="0">
              <a:lnSpc>
                <a:spcPct val="120000"/>
              </a:lnSpc>
              <a:spcBef>
                <a:spcPts val="0"/>
              </a:spcBef>
              <a:spcAft>
                <a:spcPts val="0"/>
              </a:spcAft>
              <a:buClr>
                <a:schemeClr val="lt2"/>
              </a:buClr>
              <a:buSzPts val="2500"/>
              <a:buNone/>
            </a:pPr>
            <a:r>
              <a:rPr lang="en-GB" sz="2400" dirty="0">
                <a:latin typeface="Titillium Web" pitchFamily="2" charset="77"/>
              </a:rPr>
              <a:t>(on behalf of all contributors to the National Centre for HPC, Big Data and QC)</a:t>
            </a:r>
          </a:p>
          <a:p>
            <a:pPr marL="0" lvl="0" indent="0" algn="l" rtl="0">
              <a:lnSpc>
                <a:spcPct val="120000"/>
              </a:lnSpc>
              <a:spcBef>
                <a:spcPts val="0"/>
              </a:spcBef>
              <a:spcAft>
                <a:spcPts val="0"/>
              </a:spcAft>
              <a:buClr>
                <a:schemeClr val="lt2"/>
              </a:buClr>
              <a:buSzPts val="2500"/>
              <a:buNone/>
            </a:pPr>
            <a:endParaRPr lang="en-GB" dirty="0">
              <a:solidFill>
                <a:schemeClr val="bg1"/>
              </a:solidFill>
              <a:latin typeface="Titillium Web" pitchFamily="2" charset="77"/>
            </a:endParaRPr>
          </a:p>
        </p:txBody>
      </p:sp>
      <p:pic>
        <p:nvPicPr>
          <p:cNvPr id="295" name="Google Shape;295;p1" descr="Chart, shape&#10;&#10;Description automatically generated"/>
          <p:cNvPicPr preferRelativeResize="0"/>
          <p:nvPr/>
        </p:nvPicPr>
        <p:blipFill rotWithShape="1">
          <a:blip r:embed="rId3">
            <a:alphaModFix/>
          </a:blip>
          <a:srcRect/>
          <a:stretch/>
        </p:blipFill>
        <p:spPr>
          <a:xfrm>
            <a:off x="10217424" y="1075096"/>
            <a:ext cx="1974574" cy="1976400"/>
          </a:xfrm>
          <a:prstGeom prst="rect">
            <a:avLst/>
          </a:prstGeom>
          <a:noFill/>
          <a:ln>
            <a:noFill/>
          </a:ln>
        </p:spPr>
      </p:pic>
      <p:pic>
        <p:nvPicPr>
          <p:cNvPr id="2" name="Google Shape;127;p1">
            <a:extLst>
              <a:ext uri="{FF2B5EF4-FFF2-40B4-BE49-F238E27FC236}">
                <a16:creationId xmlns:a16="http://schemas.microsoft.com/office/drawing/2014/main" id="{71B543D1-E551-7B1B-B868-D5EC253B1FD3}"/>
              </a:ext>
            </a:extLst>
          </p:cNvPr>
          <p:cNvPicPr preferRelativeResize="0"/>
          <p:nvPr/>
        </p:nvPicPr>
        <p:blipFill rotWithShape="1">
          <a:blip r:embed="rId4">
            <a:alphaModFix/>
          </a:blip>
          <a:srcRect/>
          <a:stretch/>
        </p:blipFill>
        <p:spPr>
          <a:xfrm>
            <a:off x="-1" y="-15050"/>
            <a:ext cx="12191999" cy="1181100"/>
          </a:xfrm>
          <a:prstGeom prst="rect">
            <a:avLst/>
          </a:prstGeom>
          <a:noFill/>
          <a:ln>
            <a:noFill/>
          </a:ln>
        </p:spPr>
      </p:pic>
      <p:grpSp>
        <p:nvGrpSpPr>
          <p:cNvPr id="3" name="Google Shape;123;p1">
            <a:extLst>
              <a:ext uri="{FF2B5EF4-FFF2-40B4-BE49-F238E27FC236}">
                <a16:creationId xmlns:a16="http://schemas.microsoft.com/office/drawing/2014/main" id="{9510C667-8D9A-5A0E-BC20-CCD97C4991D7}"/>
              </a:ext>
            </a:extLst>
          </p:cNvPr>
          <p:cNvGrpSpPr/>
          <p:nvPr/>
        </p:nvGrpSpPr>
        <p:grpSpPr>
          <a:xfrm>
            <a:off x="0" y="6511282"/>
            <a:ext cx="12192000" cy="361767"/>
            <a:chOff x="0" y="6511282"/>
            <a:chExt cx="12192000" cy="361767"/>
          </a:xfrm>
        </p:grpSpPr>
        <p:pic>
          <p:nvPicPr>
            <p:cNvPr id="4" name="Google Shape;124;p1">
              <a:extLst>
                <a:ext uri="{FF2B5EF4-FFF2-40B4-BE49-F238E27FC236}">
                  <a16:creationId xmlns:a16="http://schemas.microsoft.com/office/drawing/2014/main" id="{5D1A8447-C58B-B354-09C8-015E62CF9CDE}"/>
                </a:ext>
              </a:extLst>
            </p:cNvPr>
            <p:cNvPicPr preferRelativeResize="0"/>
            <p:nvPr/>
          </p:nvPicPr>
          <p:blipFill rotWithShape="1">
            <a:blip r:embed="rId5">
              <a:alphaModFix/>
            </a:blip>
            <a:srcRect/>
            <a:stretch/>
          </p:blipFill>
          <p:spPr>
            <a:xfrm>
              <a:off x="0" y="6511282"/>
              <a:ext cx="12192000" cy="361767"/>
            </a:xfrm>
            <a:prstGeom prst="rect">
              <a:avLst/>
            </a:prstGeom>
            <a:noFill/>
            <a:ln>
              <a:noFill/>
            </a:ln>
          </p:spPr>
        </p:pic>
        <p:sp>
          <p:nvSpPr>
            <p:cNvPr id="5" name="Google Shape;125;p1">
              <a:extLst>
                <a:ext uri="{FF2B5EF4-FFF2-40B4-BE49-F238E27FC236}">
                  <a16:creationId xmlns:a16="http://schemas.microsoft.com/office/drawing/2014/main" id="{BDEFAE2B-68ED-1FF5-25A8-63514AC82ABA}"/>
                </a:ext>
              </a:extLst>
            </p:cNvPr>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6" name="Google Shape;126;p1">
              <a:extLst>
                <a:ext uri="{FF2B5EF4-FFF2-40B4-BE49-F238E27FC236}">
                  <a16:creationId xmlns:a16="http://schemas.microsoft.com/office/drawing/2014/main" id="{C765E7FA-4236-4155-2F69-31A783A047D0}"/>
                </a:ext>
              </a:extLst>
            </p:cNvPr>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chemeClr val="lt1"/>
                  </a:solidFill>
                  <a:latin typeface="Titillium Web"/>
                  <a:ea typeface="Titillium Web"/>
                  <a:cs typeface="Titillium Web"/>
                  <a:sym typeface="Titillium Web"/>
                </a:rPr>
                <a:t>ICSC </a:t>
              </a:r>
              <a:r>
                <a:rPr lang="it-IT" sz="1400" b="0" i="0" u="none" strike="noStrike" cap="none" dirty="0" err="1">
                  <a:solidFill>
                    <a:schemeClr val="lt1"/>
                  </a:solidFill>
                  <a:latin typeface="Titillium Web"/>
                  <a:ea typeface="Titillium Web"/>
                  <a:cs typeface="Titillium Web"/>
                  <a:sym typeface="Titillium Web"/>
                </a:rPr>
                <a:t>Italian</a:t>
              </a:r>
              <a:r>
                <a:rPr lang="it-IT" sz="1400" b="0" i="0" u="none" strike="noStrike" cap="none" dirty="0">
                  <a:solidFill>
                    <a:schemeClr val="lt1"/>
                  </a:solidFill>
                  <a:latin typeface="Titillium Web"/>
                  <a:ea typeface="Titillium Web"/>
                  <a:cs typeface="Titillium Web"/>
                  <a:sym typeface="Titillium Web"/>
                </a:rPr>
                <a:t> </a:t>
              </a:r>
              <a:r>
                <a:rPr lang="it-IT" sz="1400" b="0" i="0" u="none" strike="noStrike" cap="none" dirty="0" err="1">
                  <a:solidFill>
                    <a:schemeClr val="lt1"/>
                  </a:solidFill>
                  <a:latin typeface="Titillium Web"/>
                  <a:ea typeface="Titillium Web"/>
                  <a:cs typeface="Titillium Web"/>
                  <a:sym typeface="Titillium Web"/>
                </a:rPr>
                <a:t>Research</a:t>
              </a:r>
              <a:r>
                <a:rPr lang="it-IT" sz="1400" b="0" i="0" u="none" strike="noStrike" cap="none" dirty="0">
                  <a:solidFill>
                    <a:schemeClr val="lt1"/>
                  </a:solidFill>
                  <a:latin typeface="Titillium Web"/>
                  <a:ea typeface="Titillium Web"/>
                  <a:cs typeface="Titillium Web"/>
                  <a:sym typeface="Titillium Web"/>
                </a:rPr>
                <a:t> Center on High-Performance Computing, Big Data and Quantum Computing</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8CBE9294-7552-2DA1-0665-9C85B16506A1}"/>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E12D1674-24FE-AE18-ED3F-77556495D581}"/>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Guess if…</a:t>
            </a:r>
          </a:p>
        </p:txBody>
      </p:sp>
      <p:sp>
        <p:nvSpPr>
          <p:cNvPr id="2" name="Google Shape;302;g250af34c9c0_0_106">
            <a:extLst>
              <a:ext uri="{FF2B5EF4-FFF2-40B4-BE49-F238E27FC236}">
                <a16:creationId xmlns:a16="http://schemas.microsoft.com/office/drawing/2014/main" id="{8E65E20A-8F84-C73A-EBA3-5F1CD428B3F7}"/>
              </a:ext>
            </a:extLst>
          </p:cNvPr>
          <p:cNvSpPr txBox="1">
            <a:spLocks noGrp="1"/>
          </p:cNvSpPr>
          <p:nvPr>
            <p:ph type="body" idx="1"/>
          </p:nvPr>
        </p:nvSpPr>
        <p:spPr>
          <a:xfrm>
            <a:off x="988870" y="808020"/>
            <a:ext cx="10140581" cy="4939637"/>
          </a:xfrm>
          <a:prstGeom prst="rect">
            <a:avLst/>
          </a:prstGeom>
        </p:spPr>
        <p:txBody>
          <a:bodyPr spcFirstLastPara="1" wrap="square" lIns="91425" tIns="45700" rIns="91425" bIns="45700" anchor="t" anchorCtr="0">
            <a:noAutofit/>
          </a:bodyPr>
          <a:lstStyle/>
          <a:p>
            <a:pPr marL="0" indent="0">
              <a:buNone/>
            </a:pPr>
            <a:endParaRPr lang="en-GB" dirty="0">
              <a:solidFill>
                <a:schemeClr val="bg1"/>
              </a:solidFill>
              <a:latin typeface="Titillium Web" pitchFamily="2" charset="77"/>
            </a:endParaRPr>
          </a:p>
          <a:p>
            <a:pPr marL="342900" indent="-342900"/>
            <a:r>
              <a:rPr lang="en-GB" dirty="0">
                <a:solidFill>
                  <a:schemeClr val="bg1"/>
                </a:solidFill>
                <a:latin typeface="Titillium Web" pitchFamily="2" charset="77"/>
              </a:rPr>
              <a:t>We could specialize the LLM to astrophysics vocabulary and to astronomy data archives </a:t>
            </a:r>
            <a:r>
              <a:rPr lang="en-GB" b="1" dirty="0">
                <a:solidFill>
                  <a:srgbClr val="FFFF00"/>
                </a:solidFill>
                <a:latin typeface="Titillium Web" pitchFamily="2" charset="77"/>
                <a:sym typeface="Wingdings" pitchFamily="2" charset="2"/>
              </a:rPr>
              <a:t> FINE TUNING</a:t>
            </a:r>
          </a:p>
          <a:p>
            <a:pPr marL="342900" indent="-342900"/>
            <a:r>
              <a:rPr lang="en-GB" dirty="0">
                <a:solidFill>
                  <a:schemeClr val="bg1"/>
                </a:solidFill>
                <a:latin typeface="Titillium Web" pitchFamily="2" charset="77"/>
                <a:sym typeface="Wingdings" pitchFamily="2" charset="2"/>
              </a:rPr>
              <a:t>We could retrieve up-to-date information (e.g. day before </a:t>
            </a:r>
            <a:r>
              <a:rPr lang="en-GB" dirty="0" err="1">
                <a:solidFill>
                  <a:schemeClr val="bg1"/>
                </a:solidFill>
                <a:latin typeface="Titillium Web" pitchFamily="2" charset="77"/>
                <a:sym typeface="Wingdings" pitchFamily="2" charset="2"/>
              </a:rPr>
              <a:t>arXiv</a:t>
            </a:r>
            <a:r>
              <a:rPr lang="en-GB" dirty="0">
                <a:solidFill>
                  <a:schemeClr val="bg1"/>
                </a:solidFill>
                <a:latin typeface="Titillium Web" pitchFamily="2" charset="77"/>
                <a:sym typeface="Wingdings" pitchFamily="2" charset="2"/>
              </a:rPr>
              <a:t>) with fonts and references without retraining </a:t>
            </a:r>
            <a:r>
              <a:rPr lang="en-GB" b="1" dirty="0">
                <a:solidFill>
                  <a:srgbClr val="FFFF00"/>
                </a:solidFill>
                <a:latin typeface="Titillium Web" pitchFamily="2" charset="77"/>
                <a:sym typeface="Wingdings" pitchFamily="2" charset="2"/>
              </a:rPr>
              <a:t> Retrieval Augmented Generation (RAG)</a:t>
            </a:r>
          </a:p>
          <a:p>
            <a:pPr marL="342900" indent="-342900"/>
            <a:r>
              <a:rPr lang="en-GB" dirty="0">
                <a:solidFill>
                  <a:schemeClr val="bg1"/>
                </a:solidFill>
                <a:latin typeface="Titillium Web" pitchFamily="2" charset="77"/>
                <a:sym typeface="Wingdings" pitchFamily="2" charset="2"/>
              </a:rPr>
              <a:t>We could combine LLM and classification/regression functionalities on heterogeneous data </a:t>
            </a:r>
            <a:r>
              <a:rPr lang="en-GB" dirty="0">
                <a:solidFill>
                  <a:srgbClr val="FFFF00"/>
                </a:solidFill>
                <a:latin typeface="Titillium Web" pitchFamily="2" charset="77"/>
                <a:sym typeface="Wingdings" pitchFamily="2" charset="2"/>
              </a:rPr>
              <a:t> </a:t>
            </a:r>
            <a:r>
              <a:rPr lang="en-GB" b="1" dirty="0">
                <a:solidFill>
                  <a:srgbClr val="FFFF00"/>
                </a:solidFill>
                <a:latin typeface="Titillium Web" pitchFamily="2" charset="77"/>
                <a:sym typeface="Wingdings" pitchFamily="2" charset="2"/>
              </a:rPr>
              <a:t>Multimodal Foundation Models</a:t>
            </a:r>
          </a:p>
          <a:p>
            <a:pPr marL="342900" indent="-342900"/>
            <a:r>
              <a:rPr lang="en-GB" dirty="0">
                <a:solidFill>
                  <a:schemeClr val="bg1"/>
                </a:solidFill>
                <a:latin typeface="Titillium Web" pitchFamily="2" charset="77"/>
                <a:sym typeface="Wingdings" pitchFamily="2" charset="2"/>
              </a:rPr>
              <a:t>We could have more powerful algorithms </a:t>
            </a:r>
            <a:r>
              <a:rPr lang="en-GB" b="1" dirty="0">
                <a:solidFill>
                  <a:srgbClr val="FFFF00"/>
                </a:solidFill>
                <a:latin typeface="Titillium Web" pitchFamily="2" charset="77"/>
                <a:sym typeface="Wingdings" pitchFamily="2" charset="2"/>
              </a:rPr>
              <a:t> e.g. </a:t>
            </a:r>
            <a:r>
              <a:rPr lang="en-GB" b="1" dirty="0" err="1">
                <a:solidFill>
                  <a:srgbClr val="FFFF00"/>
                </a:solidFill>
                <a:latin typeface="Titillium Web" pitchFamily="2" charset="77"/>
                <a:sym typeface="Wingdings" pitchFamily="2" charset="2"/>
              </a:rPr>
              <a:t>DeepSeek</a:t>
            </a:r>
            <a:endParaRPr lang="en-GB" b="1" dirty="0">
              <a:solidFill>
                <a:srgbClr val="FFFF00"/>
              </a:solidFill>
              <a:latin typeface="Titillium Web" pitchFamily="2" charset="77"/>
              <a:sym typeface="Wingdings" pitchFamily="2" charset="2"/>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232634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88A61E01-9FAE-5472-FC2F-0EBBBE65EBE4}"/>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47173971-EBB2-2E91-383A-23261467E74F}"/>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(of course…) it is not only AI</a:t>
            </a:r>
          </a:p>
        </p:txBody>
      </p:sp>
      <p:sp>
        <p:nvSpPr>
          <p:cNvPr id="2" name="Google Shape;302;g250af34c9c0_0_106">
            <a:extLst>
              <a:ext uri="{FF2B5EF4-FFF2-40B4-BE49-F238E27FC236}">
                <a16:creationId xmlns:a16="http://schemas.microsoft.com/office/drawing/2014/main" id="{20D6E0A6-2DD3-3641-CB00-4EBD8DE769DF}"/>
              </a:ext>
            </a:extLst>
          </p:cNvPr>
          <p:cNvSpPr txBox="1">
            <a:spLocks noGrp="1"/>
          </p:cNvSpPr>
          <p:nvPr>
            <p:ph type="body" idx="1"/>
          </p:nvPr>
        </p:nvSpPr>
        <p:spPr>
          <a:xfrm>
            <a:off x="348792" y="2425433"/>
            <a:ext cx="3988077" cy="2120444"/>
          </a:xfrm>
          <a:prstGeom prst="rect">
            <a:avLst/>
          </a:prstGeom>
        </p:spPr>
        <p:txBody>
          <a:bodyPr spcFirstLastPara="1" wrap="square" lIns="91425" tIns="45700" rIns="91425" bIns="45700" anchor="t" anchorCtr="0">
            <a:noAutofit/>
          </a:bodyPr>
          <a:lstStyle/>
          <a:p>
            <a:pPr marL="0" indent="0">
              <a:buNone/>
            </a:pPr>
            <a:r>
              <a:rPr lang="en-GB" sz="2800" b="1" dirty="0">
                <a:solidFill>
                  <a:srgbClr val="FFFF00"/>
                </a:solidFill>
                <a:latin typeface="Titillium Web" pitchFamily="2" charset="77"/>
              </a:rPr>
              <a:t>Numerical models and simulations, data processing and analysis </a:t>
            </a: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pic>
        <p:nvPicPr>
          <p:cNvPr id="5" name="Picture 4" descr="A graph showing different types of particles&#10;&#10;AI-generated content may be incorrect.">
            <a:extLst>
              <a:ext uri="{FF2B5EF4-FFF2-40B4-BE49-F238E27FC236}">
                <a16:creationId xmlns:a16="http://schemas.microsoft.com/office/drawing/2014/main" id="{1E743451-02BB-59CA-1231-266FFA9471FE}"/>
              </a:ext>
            </a:extLst>
          </p:cNvPr>
          <p:cNvPicPr>
            <a:picLocks noChangeAspect="1"/>
          </p:cNvPicPr>
          <p:nvPr/>
        </p:nvPicPr>
        <p:blipFill>
          <a:blip r:embed="rId3"/>
          <a:stretch>
            <a:fillRect/>
          </a:stretch>
        </p:blipFill>
        <p:spPr>
          <a:xfrm>
            <a:off x="4336869" y="1134594"/>
            <a:ext cx="7772400" cy="5370021"/>
          </a:xfrm>
          <a:prstGeom prst="rect">
            <a:avLst/>
          </a:prstGeom>
        </p:spPr>
      </p:pic>
      <p:sp>
        <p:nvSpPr>
          <p:cNvPr id="7" name="TextBox 6">
            <a:extLst>
              <a:ext uri="{FF2B5EF4-FFF2-40B4-BE49-F238E27FC236}">
                <a16:creationId xmlns:a16="http://schemas.microsoft.com/office/drawing/2014/main" id="{6B46DEE8-28D1-8E71-2600-A6C7A1666C9C}"/>
              </a:ext>
            </a:extLst>
          </p:cNvPr>
          <p:cNvSpPr txBox="1"/>
          <p:nvPr/>
        </p:nvSpPr>
        <p:spPr>
          <a:xfrm>
            <a:off x="4336869" y="6275216"/>
            <a:ext cx="6106886" cy="307777"/>
          </a:xfrm>
          <a:prstGeom prst="rect">
            <a:avLst/>
          </a:prstGeom>
          <a:noFill/>
        </p:spPr>
        <p:txBody>
          <a:bodyPr wrap="square">
            <a:spAutoFit/>
          </a:bodyPr>
          <a:lstStyle/>
          <a:p>
            <a:r>
              <a:rPr lang="en-IT" dirty="0"/>
              <a:t>https://www.florent-leclercq.eu/blog.php?page=2</a:t>
            </a:r>
          </a:p>
        </p:txBody>
      </p:sp>
    </p:spTree>
    <p:extLst>
      <p:ext uri="{BB962C8B-B14F-4D97-AF65-F5344CB8AC3E}">
        <p14:creationId xmlns:p14="http://schemas.microsoft.com/office/powerpoint/2010/main" val="52435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7155FBFD-01E8-1241-E961-88FC54732C0E}"/>
            </a:ext>
          </a:extLst>
        </p:cNvPr>
        <p:cNvGrpSpPr/>
        <p:nvPr/>
      </p:nvGrpSpPr>
      <p:grpSpPr>
        <a:xfrm>
          <a:off x="0" y="0"/>
          <a:ext cx="0" cy="0"/>
          <a:chOff x="0" y="0"/>
          <a:chExt cx="0" cy="0"/>
        </a:xfrm>
      </p:grpSpPr>
      <p:sp>
        <p:nvSpPr>
          <p:cNvPr id="301" name="Google Shape;301;g250af34c9c0_0_106">
            <a:extLst>
              <a:ext uri="{FF2B5EF4-FFF2-40B4-BE49-F238E27FC236}">
                <a16:creationId xmlns:a16="http://schemas.microsoft.com/office/drawing/2014/main" id="{8DDB4999-1A91-E54F-8AC8-251776EC833A}"/>
              </a:ext>
            </a:extLst>
          </p:cNvPr>
          <p:cNvSpPr txBox="1">
            <a:spLocks noGrp="1"/>
          </p:cNvSpPr>
          <p:nvPr>
            <p:ph type="title"/>
          </p:nvPr>
        </p:nvSpPr>
        <p:spPr>
          <a:xfrm>
            <a:off x="1190400" y="351875"/>
            <a:ext cx="9906000" cy="87282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latin typeface="Titillium Web" pitchFamily="2" charset="77"/>
              </a:rPr>
              <a:t>Past... </a:t>
            </a:r>
            <a:endParaRPr dirty="0">
              <a:latin typeface="Titillium Web" pitchFamily="2" charset="77"/>
            </a:endParaRPr>
          </a:p>
        </p:txBody>
      </p:sp>
      <p:sp>
        <p:nvSpPr>
          <p:cNvPr id="4" name="Rounded Rectangle 3">
            <a:extLst>
              <a:ext uri="{FF2B5EF4-FFF2-40B4-BE49-F238E27FC236}">
                <a16:creationId xmlns:a16="http://schemas.microsoft.com/office/drawing/2014/main" id="{25AF598E-B969-9FD3-FDAB-0708678FFC1A}"/>
              </a:ext>
            </a:extLst>
          </p:cNvPr>
          <p:cNvSpPr>
            <a:spLocks noChangeAspect="1"/>
          </p:cNvSpPr>
          <p:nvPr/>
        </p:nvSpPr>
        <p:spPr>
          <a:xfrm>
            <a:off x="5614227" y="2409214"/>
            <a:ext cx="1792204" cy="1668379"/>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6" name="Rounded Rectangle 5">
            <a:extLst>
              <a:ext uri="{FF2B5EF4-FFF2-40B4-BE49-F238E27FC236}">
                <a16:creationId xmlns:a16="http://schemas.microsoft.com/office/drawing/2014/main" id="{808A9C77-2E83-9C1C-9A91-6EF75816487B}"/>
              </a:ext>
            </a:extLst>
          </p:cNvPr>
          <p:cNvSpPr/>
          <p:nvPr/>
        </p:nvSpPr>
        <p:spPr>
          <a:xfrm>
            <a:off x="8106268" y="1773716"/>
            <a:ext cx="3029639" cy="282031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SCIENCE</a:t>
            </a:r>
            <a:endParaRPr lang="en-IT" dirty="0"/>
          </a:p>
        </p:txBody>
      </p:sp>
      <p:sp>
        <p:nvSpPr>
          <p:cNvPr id="7" name="Oval 6">
            <a:extLst>
              <a:ext uri="{FF2B5EF4-FFF2-40B4-BE49-F238E27FC236}">
                <a16:creationId xmlns:a16="http://schemas.microsoft.com/office/drawing/2014/main" id="{9CC6CBE5-A362-91DF-33FB-96C47D402949}"/>
              </a:ext>
            </a:extLst>
          </p:cNvPr>
          <p:cNvSpPr>
            <a:spLocks noChangeAspect="1"/>
          </p:cNvSpPr>
          <p:nvPr/>
        </p:nvSpPr>
        <p:spPr>
          <a:xfrm>
            <a:off x="7493235" y="2925655"/>
            <a:ext cx="526229" cy="516440"/>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2000" dirty="0"/>
          </a:p>
        </p:txBody>
      </p:sp>
      <p:sp>
        <p:nvSpPr>
          <p:cNvPr id="5" name="Rounded Rectangle 4">
            <a:extLst>
              <a:ext uri="{FF2B5EF4-FFF2-40B4-BE49-F238E27FC236}">
                <a16:creationId xmlns:a16="http://schemas.microsoft.com/office/drawing/2014/main" id="{90A0D0A0-EEA3-C7EB-63E7-25B7C57461CD}"/>
              </a:ext>
            </a:extLst>
          </p:cNvPr>
          <p:cNvSpPr/>
          <p:nvPr/>
        </p:nvSpPr>
        <p:spPr>
          <a:xfrm>
            <a:off x="7036314" y="3515014"/>
            <a:ext cx="1441481" cy="18177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COMPUTING</a:t>
            </a:r>
          </a:p>
        </p:txBody>
      </p:sp>
      <p:sp>
        <p:nvSpPr>
          <p:cNvPr id="8" name="Rounded Rectangle 7">
            <a:extLst>
              <a:ext uri="{FF2B5EF4-FFF2-40B4-BE49-F238E27FC236}">
                <a16:creationId xmlns:a16="http://schemas.microsoft.com/office/drawing/2014/main" id="{5CC1271B-B7FC-24CD-1C1F-2ECF773F4E2B}"/>
              </a:ext>
            </a:extLst>
          </p:cNvPr>
          <p:cNvSpPr/>
          <p:nvPr/>
        </p:nvSpPr>
        <p:spPr>
          <a:xfrm>
            <a:off x="2448454" y="1833244"/>
            <a:ext cx="3029639" cy="282031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rPr>
              <a:t>INSTRUMENT</a:t>
            </a:r>
            <a:endParaRPr lang="en-IT" dirty="0">
              <a:solidFill>
                <a:schemeClr val="tx1"/>
              </a:solidFill>
            </a:endParaRPr>
          </a:p>
        </p:txBody>
      </p:sp>
    </p:spTree>
    <p:extLst>
      <p:ext uri="{BB962C8B-B14F-4D97-AF65-F5344CB8AC3E}">
        <p14:creationId xmlns:p14="http://schemas.microsoft.com/office/powerpoint/2010/main" val="262039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50af34c9c0_0_106"/>
          <p:cNvSpPr txBox="1">
            <a:spLocks noGrp="1"/>
          </p:cNvSpPr>
          <p:nvPr>
            <p:ph type="title"/>
          </p:nvPr>
        </p:nvSpPr>
        <p:spPr>
          <a:xfrm>
            <a:off x="1190400" y="351875"/>
            <a:ext cx="9906000" cy="87282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latin typeface="Titillium Web" pitchFamily="2" charset="77"/>
              </a:rPr>
              <a:t>Present</a:t>
            </a:r>
            <a:endParaRPr dirty="0">
              <a:latin typeface="Titillium Web" pitchFamily="2" charset="77"/>
            </a:endParaRPr>
          </a:p>
        </p:txBody>
      </p:sp>
      <p:sp>
        <p:nvSpPr>
          <p:cNvPr id="4" name="Rounded Rectangle 3">
            <a:extLst>
              <a:ext uri="{FF2B5EF4-FFF2-40B4-BE49-F238E27FC236}">
                <a16:creationId xmlns:a16="http://schemas.microsoft.com/office/drawing/2014/main" id="{328BDA33-BB78-3C3B-5098-904CE774DDBD}"/>
              </a:ext>
            </a:extLst>
          </p:cNvPr>
          <p:cNvSpPr/>
          <p:nvPr/>
        </p:nvSpPr>
        <p:spPr>
          <a:xfrm>
            <a:off x="4359374" y="1773716"/>
            <a:ext cx="3029639" cy="282031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6" name="Rounded Rectangle 5">
            <a:extLst>
              <a:ext uri="{FF2B5EF4-FFF2-40B4-BE49-F238E27FC236}">
                <a16:creationId xmlns:a16="http://schemas.microsoft.com/office/drawing/2014/main" id="{1CC84891-50A8-3E48-A7CF-70AB531305E7}"/>
              </a:ext>
            </a:extLst>
          </p:cNvPr>
          <p:cNvSpPr/>
          <p:nvPr/>
        </p:nvSpPr>
        <p:spPr>
          <a:xfrm>
            <a:off x="8106268" y="1773716"/>
            <a:ext cx="3029639" cy="282031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SCIENCE</a:t>
            </a:r>
            <a:endParaRPr lang="en-IT" dirty="0"/>
          </a:p>
        </p:txBody>
      </p:sp>
      <p:sp>
        <p:nvSpPr>
          <p:cNvPr id="7" name="Oval 6">
            <a:extLst>
              <a:ext uri="{FF2B5EF4-FFF2-40B4-BE49-F238E27FC236}">
                <a16:creationId xmlns:a16="http://schemas.microsoft.com/office/drawing/2014/main" id="{3A5C1636-DE10-6D6F-42B2-EB0C5CAE6E6C}"/>
              </a:ext>
            </a:extLst>
          </p:cNvPr>
          <p:cNvSpPr>
            <a:spLocks noChangeAspect="1"/>
          </p:cNvSpPr>
          <p:nvPr/>
        </p:nvSpPr>
        <p:spPr>
          <a:xfrm>
            <a:off x="7493235" y="2925655"/>
            <a:ext cx="526229" cy="516440"/>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2000" dirty="0"/>
          </a:p>
        </p:txBody>
      </p:sp>
      <p:sp>
        <p:nvSpPr>
          <p:cNvPr id="8" name="Rounded Rectangle 7">
            <a:extLst>
              <a:ext uri="{FF2B5EF4-FFF2-40B4-BE49-F238E27FC236}">
                <a16:creationId xmlns:a16="http://schemas.microsoft.com/office/drawing/2014/main" id="{DB4EE05A-29D3-10F2-4C83-8B8D1F80BB6B}"/>
              </a:ext>
            </a:extLst>
          </p:cNvPr>
          <p:cNvSpPr/>
          <p:nvPr/>
        </p:nvSpPr>
        <p:spPr>
          <a:xfrm>
            <a:off x="1190400" y="1773716"/>
            <a:ext cx="3029639" cy="282031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rPr>
              <a:t>INSTRUMENT</a:t>
            </a:r>
            <a:endParaRPr lang="en-IT" dirty="0">
              <a:solidFill>
                <a:schemeClr val="tx1"/>
              </a:solidFill>
            </a:endParaRPr>
          </a:p>
        </p:txBody>
      </p:sp>
      <p:sp>
        <p:nvSpPr>
          <p:cNvPr id="9" name="Rounded Rectangle 8">
            <a:extLst>
              <a:ext uri="{FF2B5EF4-FFF2-40B4-BE49-F238E27FC236}">
                <a16:creationId xmlns:a16="http://schemas.microsoft.com/office/drawing/2014/main" id="{95A99F31-EE06-9F25-3F10-E0CFA03EBA17}"/>
              </a:ext>
            </a:extLst>
          </p:cNvPr>
          <p:cNvSpPr>
            <a:spLocks noChangeAspect="1"/>
          </p:cNvSpPr>
          <p:nvPr/>
        </p:nvSpPr>
        <p:spPr>
          <a:xfrm>
            <a:off x="4489525" y="1894875"/>
            <a:ext cx="2769336" cy="25780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10" name="Rounded Rectangle 9">
            <a:extLst>
              <a:ext uri="{FF2B5EF4-FFF2-40B4-BE49-F238E27FC236}">
                <a16:creationId xmlns:a16="http://schemas.microsoft.com/office/drawing/2014/main" id="{76DEAE9D-AE1A-BD30-EE43-0CC452A086DE}"/>
              </a:ext>
            </a:extLst>
          </p:cNvPr>
          <p:cNvSpPr>
            <a:spLocks noChangeAspect="1"/>
          </p:cNvSpPr>
          <p:nvPr/>
        </p:nvSpPr>
        <p:spPr>
          <a:xfrm>
            <a:off x="4660809" y="2054325"/>
            <a:ext cx="2426768" cy="22591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11" name="Rounded Rectangle 10">
            <a:extLst>
              <a:ext uri="{FF2B5EF4-FFF2-40B4-BE49-F238E27FC236}">
                <a16:creationId xmlns:a16="http://schemas.microsoft.com/office/drawing/2014/main" id="{B4F74454-1A8F-044B-4444-2557115C689B}"/>
              </a:ext>
            </a:extLst>
          </p:cNvPr>
          <p:cNvSpPr>
            <a:spLocks noChangeAspect="1"/>
          </p:cNvSpPr>
          <p:nvPr/>
        </p:nvSpPr>
        <p:spPr>
          <a:xfrm>
            <a:off x="4832868" y="2237996"/>
            <a:ext cx="2032162" cy="189175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5" name="Rounded Rectangle 4">
            <a:extLst>
              <a:ext uri="{FF2B5EF4-FFF2-40B4-BE49-F238E27FC236}">
                <a16:creationId xmlns:a16="http://schemas.microsoft.com/office/drawing/2014/main" id="{968C5783-8BFA-5C4D-6FB3-1375D7CCD79B}"/>
              </a:ext>
            </a:extLst>
          </p:cNvPr>
          <p:cNvSpPr/>
          <p:nvPr/>
        </p:nvSpPr>
        <p:spPr>
          <a:xfrm>
            <a:off x="7036314" y="3515014"/>
            <a:ext cx="1441481" cy="18177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COMPUTING</a:t>
            </a:r>
          </a:p>
        </p:txBody>
      </p:sp>
    </p:spTree>
    <p:extLst>
      <p:ext uri="{BB962C8B-B14F-4D97-AF65-F5344CB8AC3E}">
        <p14:creationId xmlns:p14="http://schemas.microsoft.com/office/powerpoint/2010/main" val="94739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5AE64B6F-B9C2-E8EA-DEDE-C6E4E66A4A02}"/>
            </a:ext>
          </a:extLst>
        </p:cNvPr>
        <p:cNvGrpSpPr/>
        <p:nvPr/>
      </p:nvGrpSpPr>
      <p:grpSpPr>
        <a:xfrm>
          <a:off x="0" y="0"/>
          <a:ext cx="0" cy="0"/>
          <a:chOff x="0" y="0"/>
          <a:chExt cx="0" cy="0"/>
        </a:xfrm>
      </p:grpSpPr>
      <p:sp>
        <p:nvSpPr>
          <p:cNvPr id="27" name="Rounded Rectangle 26">
            <a:extLst>
              <a:ext uri="{FF2B5EF4-FFF2-40B4-BE49-F238E27FC236}">
                <a16:creationId xmlns:a16="http://schemas.microsoft.com/office/drawing/2014/main" id="{75F9B10F-BD93-D80C-0FA3-FED4939F1A7E}"/>
              </a:ext>
            </a:extLst>
          </p:cNvPr>
          <p:cNvSpPr>
            <a:spLocks noChangeAspect="1"/>
          </p:cNvSpPr>
          <p:nvPr/>
        </p:nvSpPr>
        <p:spPr>
          <a:xfrm>
            <a:off x="2604702" y="1476105"/>
            <a:ext cx="3760956" cy="350110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26" name="Rounded Rectangle 25">
            <a:extLst>
              <a:ext uri="{FF2B5EF4-FFF2-40B4-BE49-F238E27FC236}">
                <a16:creationId xmlns:a16="http://schemas.microsoft.com/office/drawing/2014/main" id="{5E0AC469-BC8E-69B0-33CC-32370A34D046}"/>
              </a:ext>
            </a:extLst>
          </p:cNvPr>
          <p:cNvSpPr>
            <a:spLocks noChangeAspect="1"/>
          </p:cNvSpPr>
          <p:nvPr/>
        </p:nvSpPr>
        <p:spPr>
          <a:xfrm>
            <a:off x="2814404" y="1606731"/>
            <a:ext cx="3372728" cy="313970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4" name="Rounded Rectangle 3">
            <a:extLst>
              <a:ext uri="{FF2B5EF4-FFF2-40B4-BE49-F238E27FC236}">
                <a16:creationId xmlns:a16="http://schemas.microsoft.com/office/drawing/2014/main" id="{6AF4823C-2CDB-F303-E713-7C480A636189}"/>
              </a:ext>
            </a:extLst>
          </p:cNvPr>
          <p:cNvSpPr/>
          <p:nvPr/>
        </p:nvSpPr>
        <p:spPr>
          <a:xfrm>
            <a:off x="2978966" y="1773716"/>
            <a:ext cx="3029639" cy="282031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DATA</a:t>
            </a:r>
            <a:endParaRPr lang="en-IT" dirty="0"/>
          </a:p>
        </p:txBody>
      </p:sp>
      <p:sp>
        <p:nvSpPr>
          <p:cNvPr id="6" name="Rounded Rectangle 5">
            <a:extLst>
              <a:ext uri="{FF2B5EF4-FFF2-40B4-BE49-F238E27FC236}">
                <a16:creationId xmlns:a16="http://schemas.microsoft.com/office/drawing/2014/main" id="{300104AD-50E3-34A6-FE59-46567913D4E0}"/>
              </a:ext>
            </a:extLst>
          </p:cNvPr>
          <p:cNvSpPr/>
          <p:nvPr/>
        </p:nvSpPr>
        <p:spPr>
          <a:xfrm>
            <a:off x="9036408" y="1773716"/>
            <a:ext cx="3029639" cy="282031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SCIENCE</a:t>
            </a:r>
            <a:endParaRPr lang="en-IT" dirty="0"/>
          </a:p>
        </p:txBody>
      </p:sp>
      <p:sp>
        <p:nvSpPr>
          <p:cNvPr id="2" name="Oval 1">
            <a:extLst>
              <a:ext uri="{FF2B5EF4-FFF2-40B4-BE49-F238E27FC236}">
                <a16:creationId xmlns:a16="http://schemas.microsoft.com/office/drawing/2014/main" id="{40DD18A1-1841-CA27-8B4D-AD4FB0218074}"/>
              </a:ext>
            </a:extLst>
          </p:cNvPr>
          <p:cNvSpPr/>
          <p:nvPr/>
        </p:nvSpPr>
        <p:spPr>
          <a:xfrm>
            <a:off x="6091231" y="1784733"/>
            <a:ext cx="2862550" cy="280930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COMPUTING</a:t>
            </a:r>
          </a:p>
        </p:txBody>
      </p:sp>
      <p:sp>
        <p:nvSpPr>
          <p:cNvPr id="3" name="Google Shape;301;g250af34c9c0_0_106">
            <a:extLst>
              <a:ext uri="{FF2B5EF4-FFF2-40B4-BE49-F238E27FC236}">
                <a16:creationId xmlns:a16="http://schemas.microsoft.com/office/drawing/2014/main" id="{2EF29B4B-FE47-5B93-EE83-9E330C85B4FE}"/>
              </a:ext>
            </a:extLst>
          </p:cNvPr>
          <p:cNvSpPr txBox="1">
            <a:spLocks/>
          </p:cNvSpPr>
          <p:nvPr/>
        </p:nvSpPr>
        <p:spPr>
          <a:xfrm>
            <a:off x="1262640"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Future: the computational inflation</a:t>
            </a:r>
          </a:p>
        </p:txBody>
      </p:sp>
      <p:sp>
        <p:nvSpPr>
          <p:cNvPr id="7" name="Oval 6">
            <a:extLst>
              <a:ext uri="{FF2B5EF4-FFF2-40B4-BE49-F238E27FC236}">
                <a16:creationId xmlns:a16="http://schemas.microsoft.com/office/drawing/2014/main" id="{047BEBB0-92B4-DCD4-A6C9-1811612D654E}"/>
              </a:ext>
            </a:extLst>
          </p:cNvPr>
          <p:cNvSpPr>
            <a:spLocks noChangeAspect="1"/>
          </p:cNvSpPr>
          <p:nvPr/>
        </p:nvSpPr>
        <p:spPr>
          <a:xfrm>
            <a:off x="6348135" y="2067764"/>
            <a:ext cx="2325427" cy="2282170"/>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2000" dirty="0"/>
          </a:p>
        </p:txBody>
      </p:sp>
      <p:sp>
        <p:nvSpPr>
          <p:cNvPr id="9" name="Oval 8">
            <a:extLst>
              <a:ext uri="{FF2B5EF4-FFF2-40B4-BE49-F238E27FC236}">
                <a16:creationId xmlns:a16="http://schemas.microsoft.com/office/drawing/2014/main" id="{984B0DFE-4263-0823-7FD6-EF8D652B294F}"/>
              </a:ext>
            </a:extLst>
          </p:cNvPr>
          <p:cNvSpPr>
            <a:spLocks noChangeAspect="1"/>
          </p:cNvSpPr>
          <p:nvPr/>
        </p:nvSpPr>
        <p:spPr>
          <a:xfrm>
            <a:off x="6623319" y="2337731"/>
            <a:ext cx="1810753" cy="1777070"/>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2000" dirty="0"/>
          </a:p>
        </p:txBody>
      </p:sp>
      <p:sp>
        <p:nvSpPr>
          <p:cNvPr id="10" name="Oval 9">
            <a:extLst>
              <a:ext uri="{FF2B5EF4-FFF2-40B4-BE49-F238E27FC236}">
                <a16:creationId xmlns:a16="http://schemas.microsoft.com/office/drawing/2014/main" id="{376F1347-545C-B471-D58C-FDB9706B6598}"/>
              </a:ext>
            </a:extLst>
          </p:cNvPr>
          <p:cNvSpPr>
            <a:spLocks noChangeAspect="1"/>
          </p:cNvSpPr>
          <p:nvPr/>
        </p:nvSpPr>
        <p:spPr>
          <a:xfrm>
            <a:off x="6915149" y="2618646"/>
            <a:ext cx="1231749" cy="1208836"/>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2000" dirty="0"/>
          </a:p>
        </p:txBody>
      </p:sp>
      <p:sp>
        <p:nvSpPr>
          <p:cNvPr id="11" name="Oval 10">
            <a:extLst>
              <a:ext uri="{FF2B5EF4-FFF2-40B4-BE49-F238E27FC236}">
                <a16:creationId xmlns:a16="http://schemas.microsoft.com/office/drawing/2014/main" id="{1E866171-5A0B-8B58-C7F7-89192DCAC324}"/>
              </a:ext>
            </a:extLst>
          </p:cNvPr>
          <p:cNvSpPr>
            <a:spLocks noChangeAspect="1"/>
          </p:cNvSpPr>
          <p:nvPr/>
        </p:nvSpPr>
        <p:spPr>
          <a:xfrm>
            <a:off x="7197635" y="2886892"/>
            <a:ext cx="642553" cy="630600"/>
          </a:xfrm>
          <a:prstGeom prst="ellipse">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sz="2000" dirty="0"/>
          </a:p>
        </p:txBody>
      </p:sp>
      <p:sp>
        <p:nvSpPr>
          <p:cNvPr id="12" name="Rounded Rectangle 11">
            <a:extLst>
              <a:ext uri="{FF2B5EF4-FFF2-40B4-BE49-F238E27FC236}">
                <a16:creationId xmlns:a16="http://schemas.microsoft.com/office/drawing/2014/main" id="{E5FE6721-618A-0E73-D3C7-CA192F5288CB}"/>
              </a:ext>
            </a:extLst>
          </p:cNvPr>
          <p:cNvSpPr/>
          <p:nvPr/>
        </p:nvSpPr>
        <p:spPr>
          <a:xfrm>
            <a:off x="6441764" y="4645043"/>
            <a:ext cx="2140357" cy="45981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t>COMPUTING</a:t>
            </a:r>
          </a:p>
        </p:txBody>
      </p:sp>
      <p:sp>
        <p:nvSpPr>
          <p:cNvPr id="25" name="Rounded Rectangle 24">
            <a:extLst>
              <a:ext uri="{FF2B5EF4-FFF2-40B4-BE49-F238E27FC236}">
                <a16:creationId xmlns:a16="http://schemas.microsoft.com/office/drawing/2014/main" id="{047D1C5E-A802-C13D-8CBD-2FEC5761D671}"/>
              </a:ext>
            </a:extLst>
          </p:cNvPr>
          <p:cNvSpPr/>
          <p:nvPr/>
        </p:nvSpPr>
        <p:spPr>
          <a:xfrm>
            <a:off x="0" y="1773716"/>
            <a:ext cx="3029639" cy="282031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rPr>
              <a:t>INSTRUMENT</a:t>
            </a:r>
            <a:endParaRPr lang="en-IT" dirty="0">
              <a:solidFill>
                <a:schemeClr val="tx1"/>
              </a:solidFill>
            </a:endParaRPr>
          </a:p>
        </p:txBody>
      </p:sp>
    </p:spTree>
    <p:extLst>
      <p:ext uri="{BB962C8B-B14F-4D97-AF65-F5344CB8AC3E}">
        <p14:creationId xmlns:p14="http://schemas.microsoft.com/office/powerpoint/2010/main" val="346680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92A839AC-5846-A17A-DD51-600F02F0B903}"/>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8E6A4D2C-EB4B-9612-6F04-2DFD57DC1F28}"/>
              </a:ext>
            </a:extLst>
          </p:cNvPr>
          <p:cNvSpPr txBox="1">
            <a:spLocks/>
          </p:cNvSpPr>
          <p:nvPr/>
        </p:nvSpPr>
        <p:spPr>
          <a:xfrm>
            <a:off x="1223451" y="441269"/>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Riding the wave</a:t>
            </a:r>
          </a:p>
        </p:txBody>
      </p:sp>
      <p:sp>
        <p:nvSpPr>
          <p:cNvPr id="2" name="Google Shape;302;g250af34c9c0_0_106">
            <a:extLst>
              <a:ext uri="{FF2B5EF4-FFF2-40B4-BE49-F238E27FC236}">
                <a16:creationId xmlns:a16="http://schemas.microsoft.com/office/drawing/2014/main" id="{9245CE56-966A-DEBF-C47C-9E72B0DE4DF0}"/>
              </a:ext>
            </a:extLst>
          </p:cNvPr>
          <p:cNvSpPr txBox="1">
            <a:spLocks noGrp="1"/>
          </p:cNvSpPr>
          <p:nvPr>
            <p:ph type="body" idx="1"/>
          </p:nvPr>
        </p:nvSpPr>
        <p:spPr>
          <a:xfrm>
            <a:off x="988870" y="808020"/>
            <a:ext cx="10140581" cy="5736471"/>
          </a:xfrm>
          <a:prstGeom prst="rect">
            <a:avLst/>
          </a:prstGeom>
        </p:spPr>
        <p:txBody>
          <a:bodyPr spcFirstLastPara="1" wrap="square" lIns="91425" tIns="45700" rIns="91425" bIns="45700" anchor="t" anchorCtr="0">
            <a:noAutofit/>
          </a:bodyPr>
          <a:lstStyle/>
          <a:p>
            <a:pPr marL="0" indent="0">
              <a:buNone/>
            </a:pPr>
            <a:endParaRPr lang="en-GB" dirty="0">
              <a:solidFill>
                <a:schemeClr val="bg1"/>
              </a:solidFill>
              <a:latin typeface="Titillium Web" pitchFamily="2" charset="77"/>
            </a:endParaRPr>
          </a:p>
          <a:p>
            <a:pPr marL="342900" indent="-342900" algn="just"/>
            <a:r>
              <a:rPr lang="en-GB" dirty="0">
                <a:solidFill>
                  <a:schemeClr val="bg1"/>
                </a:solidFill>
                <a:latin typeface="Titillium Web" pitchFamily="2" charset="77"/>
              </a:rPr>
              <a:t>The National Centre for HPC, Big Data and Quantum Computing (ICSC)</a:t>
            </a:r>
          </a:p>
          <a:p>
            <a:pPr marL="342900" indent="-342900" algn="just"/>
            <a:r>
              <a:rPr lang="en-GB" dirty="0">
                <a:solidFill>
                  <a:schemeClr val="bg1"/>
                </a:solidFill>
                <a:latin typeface="Titillium Web" pitchFamily="2" charset="77"/>
                <a:sym typeface="Wingdings" pitchFamily="2" charset="2"/>
              </a:rPr>
              <a:t>Born in 2022 with PNRR funds (320 </a:t>
            </a:r>
            <a:r>
              <a:rPr lang="en-GB" dirty="0" err="1">
                <a:solidFill>
                  <a:schemeClr val="bg1"/>
                </a:solidFill>
                <a:latin typeface="Titillium Web" pitchFamily="2" charset="77"/>
                <a:sym typeface="Wingdings" pitchFamily="2" charset="2"/>
              </a:rPr>
              <a:t>Meuros</a:t>
            </a:r>
            <a:r>
              <a:rPr lang="en-GB" dirty="0">
                <a:solidFill>
                  <a:schemeClr val="bg1"/>
                </a:solidFill>
                <a:latin typeface="Titillium Web" pitchFamily="2" charset="77"/>
                <a:sym typeface="Wingdings" pitchFamily="2" charset="2"/>
              </a:rPr>
              <a:t>)</a:t>
            </a:r>
          </a:p>
          <a:p>
            <a:pPr marL="342900" indent="-342900" algn="just"/>
            <a:r>
              <a:rPr lang="en-GB" dirty="0">
                <a:solidFill>
                  <a:schemeClr val="bg1"/>
                </a:solidFill>
                <a:latin typeface="Titillium Web" pitchFamily="2" charset="77"/>
                <a:sym typeface="Wingdings" pitchFamily="2" charset="2"/>
              </a:rPr>
              <a:t>Mission: “</a:t>
            </a:r>
            <a:r>
              <a:rPr lang="en-GB" i="1" dirty="0">
                <a:solidFill>
                  <a:schemeClr val="bg1"/>
                </a:solidFill>
                <a:latin typeface="Titillium Web" pitchFamily="2" charset="77"/>
                <a:sym typeface="Wingdings" pitchFamily="2" charset="2"/>
              </a:rPr>
              <a:t>The activities of the ICSC will focus on maintenance and upgrade of the Italian HPC and Big Data infrastructure, as well as on the development of advanced methods and numerical applications and software tools to integrate computing, simulation, collection, and analysis of data of interest for research, manufacturing, and society, also through cloud and distributed approaches</a:t>
            </a:r>
            <a:r>
              <a:rPr lang="en-GB" dirty="0">
                <a:solidFill>
                  <a:schemeClr val="bg1"/>
                </a:solidFill>
                <a:latin typeface="Titillium Web" pitchFamily="2" charset="77"/>
                <a:sym typeface="Wingdings" pitchFamily="2" charset="2"/>
              </a:rPr>
              <a:t>”.</a:t>
            </a:r>
          </a:p>
          <a:p>
            <a:pPr marL="342900" indent="-342900" algn="just"/>
            <a:r>
              <a:rPr lang="en-GB" dirty="0">
                <a:solidFill>
                  <a:schemeClr val="bg1"/>
                </a:solidFill>
                <a:latin typeface="Titillium Web" pitchFamily="2" charset="77"/>
                <a:sym typeface="Wingdings" pitchFamily="2" charset="2"/>
              </a:rPr>
              <a:t>https://</a:t>
            </a:r>
            <a:r>
              <a:rPr lang="en-GB" dirty="0" err="1">
                <a:solidFill>
                  <a:schemeClr val="bg1"/>
                </a:solidFill>
                <a:latin typeface="Titillium Web" pitchFamily="2" charset="77"/>
                <a:sym typeface="Wingdings" pitchFamily="2" charset="2"/>
              </a:rPr>
              <a:t>www.supercomputing-icsc.it</a:t>
            </a:r>
            <a:endParaRPr lang="en-GB" dirty="0">
              <a:solidFill>
                <a:schemeClr val="bg1"/>
              </a:solidFill>
              <a:latin typeface="Titillium Web" pitchFamily="2" charset="77"/>
              <a:sym typeface="Wingdings" pitchFamily="2" charset="2"/>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64808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0F3BA996-010C-2CF1-3FA4-A77A14148CF1}"/>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E0863585-4E1E-C8B4-FF4B-4682F762268B}"/>
              </a:ext>
            </a:extLst>
          </p:cNvPr>
          <p:cNvSpPr txBox="1">
            <a:spLocks/>
          </p:cNvSpPr>
          <p:nvPr/>
        </p:nvSpPr>
        <p:spPr>
          <a:xfrm>
            <a:off x="1223451" y="441269"/>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INAF as a main player in ICSC </a:t>
            </a:r>
          </a:p>
        </p:txBody>
      </p:sp>
      <p:sp>
        <p:nvSpPr>
          <p:cNvPr id="2" name="Google Shape;302;g250af34c9c0_0_106">
            <a:extLst>
              <a:ext uri="{FF2B5EF4-FFF2-40B4-BE49-F238E27FC236}">
                <a16:creationId xmlns:a16="http://schemas.microsoft.com/office/drawing/2014/main" id="{C2C07BD7-9A6D-7EA0-5C5F-5422F362AD25}"/>
              </a:ext>
            </a:extLst>
          </p:cNvPr>
          <p:cNvSpPr txBox="1">
            <a:spLocks noGrp="1"/>
          </p:cNvSpPr>
          <p:nvPr>
            <p:ph type="body" idx="1"/>
          </p:nvPr>
        </p:nvSpPr>
        <p:spPr>
          <a:xfrm>
            <a:off x="988870" y="337756"/>
            <a:ext cx="10323564" cy="6520244"/>
          </a:xfrm>
          <a:prstGeom prst="rect">
            <a:avLst/>
          </a:prstGeom>
        </p:spPr>
        <p:txBody>
          <a:bodyPr spcFirstLastPara="1" wrap="square" lIns="91425" tIns="45700" rIns="91425" bIns="45700" anchor="t" anchorCtr="0">
            <a:noAutofit/>
          </a:bodyPr>
          <a:lstStyle/>
          <a:p>
            <a:pPr marL="0" indent="0">
              <a:buNone/>
            </a:pPr>
            <a:endParaRPr lang="en-GB" dirty="0">
              <a:solidFill>
                <a:schemeClr val="bg1"/>
              </a:solidFill>
              <a:latin typeface="Titillium Web" pitchFamily="2" charset="77"/>
            </a:endParaRPr>
          </a:p>
          <a:p>
            <a:pPr marL="342900" indent="-342900" algn="just"/>
            <a:r>
              <a:rPr lang="en-GB" dirty="0">
                <a:solidFill>
                  <a:schemeClr val="bg1"/>
                </a:solidFill>
                <a:latin typeface="Titillium Web" pitchFamily="2" charset="77"/>
              </a:rPr>
              <a:t>INAF is a </a:t>
            </a:r>
            <a:r>
              <a:rPr lang="en-GB" dirty="0">
                <a:solidFill>
                  <a:srgbClr val="FFFF00"/>
                </a:solidFill>
                <a:latin typeface="Titillium Web" pitchFamily="2" charset="77"/>
              </a:rPr>
              <a:t>founding member</a:t>
            </a:r>
            <a:r>
              <a:rPr lang="en-GB" dirty="0">
                <a:solidFill>
                  <a:schemeClr val="bg1"/>
                </a:solidFill>
                <a:latin typeface="Titillium Web" pitchFamily="2" charset="77"/>
              </a:rPr>
              <a:t>, involved in 4 Spokes (sub-projects)</a:t>
            </a:r>
          </a:p>
          <a:p>
            <a:pPr marL="800100" lvl="1" indent="-342900" algn="just"/>
            <a:r>
              <a:rPr lang="en-GB" dirty="0">
                <a:solidFill>
                  <a:schemeClr val="bg1"/>
                </a:solidFill>
                <a:latin typeface="Titillium Web" pitchFamily="2" charset="77"/>
                <a:sym typeface="Wingdings" pitchFamily="2" charset="2"/>
              </a:rPr>
              <a:t>Spoke 3: Astrophysics &amp; Cosmos Observations (Spoke leader)</a:t>
            </a:r>
          </a:p>
          <a:p>
            <a:pPr marL="800100" lvl="1" indent="-342900" algn="just"/>
            <a:r>
              <a:rPr lang="en-GB" dirty="0">
                <a:solidFill>
                  <a:schemeClr val="bg1"/>
                </a:solidFill>
                <a:latin typeface="Titillium Web" pitchFamily="2" charset="77"/>
                <a:sym typeface="Wingdings" pitchFamily="2" charset="2"/>
              </a:rPr>
              <a:t>Spoke 2: Fundamental Research &amp; Space Economy (Spoke co-leader)</a:t>
            </a:r>
          </a:p>
          <a:p>
            <a:pPr marL="800100" lvl="1" indent="-342900" algn="just"/>
            <a:r>
              <a:rPr lang="en-GB" dirty="0">
                <a:solidFill>
                  <a:schemeClr val="bg1"/>
                </a:solidFill>
                <a:latin typeface="Titillium Web" pitchFamily="2" charset="77"/>
                <a:sym typeface="Wingdings" pitchFamily="2" charset="2"/>
              </a:rPr>
              <a:t>Spoke 1: Future HPC &amp; Big Data</a:t>
            </a:r>
          </a:p>
          <a:p>
            <a:pPr marL="800100" lvl="1" indent="-342900" algn="just"/>
            <a:r>
              <a:rPr lang="en-GB" dirty="0">
                <a:solidFill>
                  <a:schemeClr val="bg1"/>
                </a:solidFill>
                <a:latin typeface="Titillium Web" pitchFamily="2" charset="77"/>
                <a:sym typeface="Wingdings" pitchFamily="2" charset="2"/>
              </a:rPr>
              <a:t>Spoke 10: Quantum Computing </a:t>
            </a:r>
          </a:p>
          <a:p>
            <a:pPr marL="342900" indent="-342900" algn="just"/>
            <a:r>
              <a:rPr lang="en-GB" dirty="0">
                <a:solidFill>
                  <a:schemeClr val="bg1"/>
                </a:solidFill>
                <a:latin typeface="Titillium Web" pitchFamily="2" charset="77"/>
                <a:sym typeface="Wingdings" pitchFamily="2" charset="2"/>
              </a:rPr>
              <a:t>~ 40 scientific/technological research activities carried on only in Spoke 3 in:</a:t>
            </a:r>
          </a:p>
          <a:p>
            <a:pPr marL="800100" lvl="1" indent="-342900" algn="just"/>
            <a:r>
              <a:rPr lang="en-GB" dirty="0">
                <a:solidFill>
                  <a:srgbClr val="FFFF00"/>
                </a:solidFill>
                <a:latin typeface="Titillium Web" pitchFamily="2" charset="77"/>
                <a:sym typeface="Wingdings" pitchFamily="2" charset="2"/>
              </a:rPr>
              <a:t>HPC code development: parallelization, optimization</a:t>
            </a:r>
          </a:p>
          <a:p>
            <a:pPr marL="800100" lvl="1" indent="-342900" algn="just"/>
            <a:r>
              <a:rPr lang="en-GB" dirty="0">
                <a:solidFill>
                  <a:srgbClr val="FFFF00"/>
                </a:solidFill>
                <a:latin typeface="Titillium Web" pitchFamily="2" charset="77"/>
                <a:sym typeface="Wingdings" pitchFamily="2" charset="2"/>
              </a:rPr>
              <a:t>Code acceleration</a:t>
            </a:r>
          </a:p>
          <a:p>
            <a:pPr marL="800100" lvl="1" indent="-342900" algn="just"/>
            <a:r>
              <a:rPr lang="en-GB" dirty="0">
                <a:solidFill>
                  <a:srgbClr val="FFFF00"/>
                </a:solidFill>
                <a:latin typeface="Titillium Web" pitchFamily="2" charset="77"/>
                <a:sym typeface="Wingdings" pitchFamily="2" charset="2"/>
              </a:rPr>
              <a:t>AI and advanced statistical solutions development</a:t>
            </a:r>
          </a:p>
          <a:p>
            <a:pPr marL="800100" lvl="1" indent="-342900" algn="just"/>
            <a:r>
              <a:rPr lang="en-GB" dirty="0">
                <a:solidFill>
                  <a:srgbClr val="FFFF00"/>
                </a:solidFill>
                <a:latin typeface="Titillium Web" pitchFamily="2" charset="77"/>
                <a:sym typeface="Wingdings" pitchFamily="2" charset="2"/>
              </a:rPr>
              <a:t>Data management and archiving</a:t>
            </a:r>
          </a:p>
          <a:p>
            <a:pPr marL="342900" indent="-342900" algn="just"/>
            <a:r>
              <a:rPr lang="en-GB" dirty="0">
                <a:solidFill>
                  <a:srgbClr val="FFFF00"/>
                </a:solidFill>
                <a:latin typeface="Titillium Web" pitchFamily="2" charset="77"/>
                <a:sym typeface="Wingdings" pitchFamily="2" charset="2"/>
              </a:rPr>
              <a:t>Training the new generation of computational astronomers</a:t>
            </a:r>
          </a:p>
          <a:p>
            <a:pPr marL="800100" lvl="1" indent="-342900" algn="just"/>
            <a:r>
              <a:rPr lang="en-GB" dirty="0">
                <a:solidFill>
                  <a:srgbClr val="FFFF00"/>
                </a:solidFill>
                <a:latin typeface="Titillium Web" pitchFamily="2" charset="77"/>
                <a:sym typeface="Wingdings" pitchFamily="2" charset="2"/>
              </a:rPr>
              <a:t>&gt; 30 researchers gravitating in the National Centre on astro topics</a:t>
            </a: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121299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E48E1653-CE30-B8FF-8DC1-03B573D19B69}"/>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EA87D265-1F90-D6B5-9637-30AEFC5C2319}"/>
              </a:ext>
            </a:extLst>
          </p:cNvPr>
          <p:cNvSpPr txBox="1">
            <a:spLocks/>
          </p:cNvSpPr>
          <p:nvPr/>
        </p:nvSpPr>
        <p:spPr>
          <a:xfrm>
            <a:off x="1223450" y="441269"/>
            <a:ext cx="10323564" cy="872825"/>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Getting ready for the challenges of the next decade(s)</a:t>
            </a:r>
          </a:p>
        </p:txBody>
      </p:sp>
      <p:sp>
        <p:nvSpPr>
          <p:cNvPr id="2" name="Google Shape;302;g250af34c9c0_0_106">
            <a:extLst>
              <a:ext uri="{FF2B5EF4-FFF2-40B4-BE49-F238E27FC236}">
                <a16:creationId xmlns:a16="http://schemas.microsoft.com/office/drawing/2014/main" id="{01C63A21-6BA4-B79C-4C6B-84C751EF0A17}"/>
              </a:ext>
            </a:extLst>
          </p:cNvPr>
          <p:cNvSpPr txBox="1">
            <a:spLocks noGrp="1"/>
          </p:cNvSpPr>
          <p:nvPr>
            <p:ph type="body" idx="1"/>
          </p:nvPr>
        </p:nvSpPr>
        <p:spPr>
          <a:xfrm>
            <a:off x="988870" y="808020"/>
            <a:ext cx="10806890" cy="5736471"/>
          </a:xfrm>
          <a:prstGeom prst="rect">
            <a:avLst/>
          </a:prstGeom>
        </p:spPr>
        <p:txBody>
          <a:bodyPr spcFirstLastPara="1" wrap="square" lIns="91425" tIns="45700" rIns="91425" bIns="45700" anchor="t" anchorCtr="0">
            <a:noAutofit/>
          </a:bodyPr>
          <a:lstStyle/>
          <a:p>
            <a:pPr marL="0" indent="0">
              <a:buNone/>
            </a:pPr>
            <a:endParaRPr lang="en-GB" dirty="0">
              <a:solidFill>
                <a:schemeClr val="bg1"/>
              </a:solidFill>
              <a:latin typeface="Titillium Web" pitchFamily="2" charset="77"/>
            </a:endParaRPr>
          </a:p>
          <a:p>
            <a:pPr marL="342900" indent="-342900" algn="just"/>
            <a:r>
              <a:rPr lang="en-GB" sz="2800" dirty="0">
                <a:solidFill>
                  <a:schemeClr val="bg1"/>
                </a:solidFill>
                <a:latin typeface="Titillium Web" pitchFamily="2" charset="77"/>
              </a:rPr>
              <a:t>Currently working for the final </a:t>
            </a:r>
            <a:r>
              <a:rPr lang="en-GB" sz="2800" dirty="0">
                <a:solidFill>
                  <a:srgbClr val="FFFF00"/>
                </a:solidFill>
                <a:latin typeface="Titillium Web" pitchFamily="2" charset="77"/>
              </a:rPr>
              <a:t>consolidation and establishment </a:t>
            </a:r>
            <a:r>
              <a:rPr lang="en-GB" sz="2800" dirty="0">
                <a:solidFill>
                  <a:schemeClr val="bg1"/>
                </a:solidFill>
                <a:latin typeface="Titillium Web" pitchFamily="2" charset="77"/>
              </a:rPr>
              <a:t>of the National Centre, beyond the PNRR </a:t>
            </a:r>
          </a:p>
          <a:p>
            <a:pPr marL="342900" indent="-342900" algn="just"/>
            <a:r>
              <a:rPr lang="en-GB" sz="2800" dirty="0">
                <a:solidFill>
                  <a:schemeClr val="bg1"/>
                </a:solidFill>
                <a:latin typeface="Titillium Web" pitchFamily="2" charset="77"/>
                <a:sym typeface="Wingdings" pitchFamily="2" charset="2"/>
              </a:rPr>
              <a:t>Funds already made available by the Italian Government for 2027-2028</a:t>
            </a:r>
          </a:p>
          <a:p>
            <a:pPr marL="342900" indent="-342900" algn="just"/>
            <a:r>
              <a:rPr lang="en-GB" sz="2800" dirty="0">
                <a:solidFill>
                  <a:schemeClr val="bg1"/>
                </a:solidFill>
                <a:latin typeface="Titillium Web" pitchFamily="2" charset="77"/>
                <a:sym typeface="Wingdings" pitchFamily="2" charset="2"/>
              </a:rPr>
              <a:t>Integrated in the EU HPC (</a:t>
            </a:r>
            <a:r>
              <a:rPr lang="en-GB" sz="2800" dirty="0" err="1">
                <a:solidFill>
                  <a:schemeClr val="bg1"/>
                </a:solidFill>
                <a:latin typeface="Titillium Web" pitchFamily="2" charset="77"/>
                <a:sym typeface="Wingdings" pitchFamily="2" charset="2"/>
              </a:rPr>
              <a:t>EuroHPC</a:t>
            </a:r>
            <a:r>
              <a:rPr lang="en-GB" sz="2800" dirty="0">
                <a:solidFill>
                  <a:schemeClr val="bg1"/>
                </a:solidFill>
                <a:latin typeface="Titillium Web" pitchFamily="2" charset="77"/>
                <a:sym typeface="Wingdings" pitchFamily="2" charset="2"/>
              </a:rPr>
              <a:t>) and Data (EOSC) ecosystem</a:t>
            </a:r>
          </a:p>
          <a:p>
            <a:pPr marL="342900" indent="-342900" algn="just"/>
            <a:r>
              <a:rPr lang="en-GB" sz="2800" b="1" dirty="0">
                <a:solidFill>
                  <a:srgbClr val="FFFF00"/>
                </a:solidFill>
                <a:latin typeface="Titillium Web" pitchFamily="2" charset="77"/>
                <a:sym typeface="Wingdings" pitchFamily="2" charset="2"/>
              </a:rPr>
              <a:t>Outstanding infrastructure to exploit for all the computing and data demanding tasks of future missions, telescopes, satellites…</a:t>
            </a:r>
          </a:p>
          <a:p>
            <a:pPr marL="342900" indent="-342900" algn="just"/>
            <a:r>
              <a:rPr lang="en-GB" sz="2800" b="1" dirty="0">
                <a:solidFill>
                  <a:srgbClr val="FFFF00"/>
                </a:solidFill>
                <a:latin typeface="Titillium Web" pitchFamily="2" charset="77"/>
                <a:sym typeface="Wingdings" pitchFamily="2" charset="2"/>
              </a:rPr>
              <a:t>Preparing the new generations of computational astrophysicists</a:t>
            </a:r>
          </a:p>
          <a:p>
            <a:pPr marL="0" indent="0" algn="just">
              <a:buNone/>
            </a:pPr>
            <a:endParaRPr lang="en-GB" sz="2800" b="1" dirty="0">
              <a:solidFill>
                <a:srgbClr val="FFFF00"/>
              </a:solidFill>
              <a:latin typeface="Titillium Web" pitchFamily="2" charset="77"/>
              <a:sym typeface="Wingdings" pitchFamily="2" charset="2"/>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108143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50af34c9c0_0_106"/>
          <p:cNvSpPr txBox="1">
            <a:spLocks noGrp="1"/>
          </p:cNvSpPr>
          <p:nvPr>
            <p:ph type="title"/>
          </p:nvPr>
        </p:nvSpPr>
        <p:spPr>
          <a:xfrm>
            <a:off x="1141413" y="109503"/>
            <a:ext cx="9906000" cy="87282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latin typeface="Titillium Web" pitchFamily="2" charset="77"/>
              </a:rPr>
              <a:t>Tecnopolo in Bologna: the main ICSC site	</a:t>
            </a:r>
            <a:endParaRPr dirty="0">
              <a:latin typeface="Titillium Web" pitchFamily="2" charset="77"/>
            </a:endParaRPr>
          </a:p>
        </p:txBody>
      </p:sp>
      <p:sp>
        <p:nvSpPr>
          <p:cNvPr id="302" name="Google Shape;302;g250af34c9c0_0_106"/>
          <p:cNvSpPr txBox="1">
            <a:spLocks noGrp="1"/>
          </p:cNvSpPr>
          <p:nvPr>
            <p:ph type="body" idx="1"/>
          </p:nvPr>
        </p:nvSpPr>
        <p:spPr>
          <a:xfrm>
            <a:off x="988870" y="808020"/>
            <a:ext cx="10875176" cy="5940478"/>
          </a:xfrm>
          <a:prstGeom prst="rect">
            <a:avLst/>
          </a:prstGeom>
        </p:spPr>
        <p:txBody>
          <a:bodyPr spcFirstLastPara="1" wrap="square" lIns="91425" tIns="45700" rIns="91425" bIns="45700" anchor="t" anchorCtr="0">
            <a:noAutofit/>
          </a:bodyPr>
          <a:lstStyle/>
          <a:p>
            <a:pPr marL="342900" indent="-342900"/>
            <a:r>
              <a:rPr lang="en-GB" dirty="0">
                <a:solidFill>
                  <a:schemeClr val="bg1"/>
                </a:solidFill>
                <a:latin typeface="Titillium Web" pitchFamily="2" charset="77"/>
              </a:rPr>
              <a:t>Where: Bologna Technopole</a:t>
            </a:r>
          </a:p>
          <a:p>
            <a:pPr marL="342900" indent="-342900"/>
            <a:r>
              <a:rPr lang="en-GB" dirty="0">
                <a:solidFill>
                  <a:schemeClr val="bg1"/>
                </a:solidFill>
                <a:latin typeface="Titillium Web" pitchFamily="2" charset="77"/>
              </a:rPr>
              <a:t>When: Operational from end 2025 – Beginning 2026</a:t>
            </a:r>
          </a:p>
          <a:p>
            <a:pPr marL="342900" indent="-342900"/>
            <a:r>
              <a:rPr lang="en-GB" dirty="0">
                <a:solidFill>
                  <a:schemeClr val="bg1"/>
                </a:solidFill>
                <a:latin typeface="Titillium Web" pitchFamily="2" charset="77"/>
              </a:rPr>
              <a:t>What (INAF dedicated resources):</a:t>
            </a:r>
          </a:p>
          <a:p>
            <a:pPr marL="800100" lvl="1" indent="-342900"/>
            <a:r>
              <a:rPr lang="en-GB" dirty="0">
                <a:solidFill>
                  <a:schemeClr val="bg1"/>
                </a:solidFill>
                <a:latin typeface="Titillium Web" pitchFamily="2" charset="77"/>
              </a:rPr>
              <a:t>Dedicated 2 PF hybrid computing system</a:t>
            </a:r>
          </a:p>
          <a:p>
            <a:pPr marL="1257300" lvl="2" indent="-342900"/>
            <a:r>
              <a:rPr lang="en-GB" dirty="0">
                <a:solidFill>
                  <a:schemeClr val="bg1"/>
                </a:solidFill>
                <a:latin typeface="Titillium Web" pitchFamily="2" charset="77"/>
              </a:rPr>
              <a:t>Multi-GPU nodes </a:t>
            </a:r>
          </a:p>
          <a:p>
            <a:pPr marL="1257300" lvl="2" indent="-342900"/>
            <a:r>
              <a:rPr lang="en-GB" dirty="0">
                <a:solidFill>
                  <a:schemeClr val="bg1"/>
                </a:solidFill>
                <a:latin typeface="Titillium Web" pitchFamily="2" charset="77"/>
              </a:rPr>
              <a:t>Fat CPU nodes (&gt; 1TB RAM)</a:t>
            </a:r>
          </a:p>
          <a:p>
            <a:pPr marL="800100" lvl="1" indent="-342900"/>
            <a:r>
              <a:rPr lang="en-GB" dirty="0">
                <a:solidFill>
                  <a:schemeClr val="bg1"/>
                </a:solidFill>
                <a:latin typeface="Titillium Web" pitchFamily="2" charset="77"/>
              </a:rPr>
              <a:t>On-line storage &gt; 5 PB</a:t>
            </a:r>
          </a:p>
          <a:p>
            <a:pPr marL="800100" lvl="1" indent="-342900"/>
            <a:r>
              <a:rPr lang="en-GB" dirty="0">
                <a:solidFill>
                  <a:schemeClr val="bg1"/>
                </a:solidFill>
                <a:latin typeface="Titillium Web" pitchFamily="2" charset="77"/>
              </a:rPr>
              <a:t>Long term storage &gt; 11 PB</a:t>
            </a:r>
          </a:p>
          <a:p>
            <a:pPr marL="800100" lvl="1" indent="-342900"/>
            <a:r>
              <a:rPr lang="en-GB" dirty="0">
                <a:solidFill>
                  <a:schemeClr val="bg1"/>
                </a:solidFill>
                <a:latin typeface="Titillium Web" pitchFamily="2" charset="77"/>
              </a:rPr>
              <a:t>&gt; 100 Gb/s geographic network</a:t>
            </a:r>
          </a:p>
          <a:p>
            <a:pPr marL="800100" lvl="1" indent="-342900"/>
            <a:r>
              <a:rPr lang="en-GB" dirty="0">
                <a:solidFill>
                  <a:schemeClr val="bg1"/>
                </a:solidFill>
                <a:latin typeface="Titillium Web" pitchFamily="2" charset="77"/>
              </a:rPr>
              <a:t>Direct connection with:</a:t>
            </a:r>
            <a:br>
              <a:rPr lang="en-GB" dirty="0">
                <a:solidFill>
                  <a:schemeClr val="bg1"/>
                </a:solidFill>
                <a:latin typeface="Titillium Web" pitchFamily="2" charset="77"/>
              </a:rPr>
            </a:br>
            <a:r>
              <a:rPr lang="en-GB" dirty="0">
                <a:solidFill>
                  <a:schemeClr val="bg1"/>
                </a:solidFill>
                <a:latin typeface="Titillium Web" pitchFamily="2" charset="77"/>
              </a:rPr>
              <a:t>Tier 1 (Marco Polo) &gt; 15 PF</a:t>
            </a:r>
            <a:br>
              <a:rPr lang="en-GB" dirty="0">
                <a:solidFill>
                  <a:schemeClr val="bg1"/>
                </a:solidFill>
                <a:latin typeface="Titillium Web" pitchFamily="2" charset="77"/>
              </a:rPr>
            </a:br>
            <a:r>
              <a:rPr lang="en-GB" dirty="0">
                <a:solidFill>
                  <a:schemeClr val="bg1"/>
                </a:solidFill>
                <a:latin typeface="Titillium Web" pitchFamily="2" charset="77"/>
              </a:rPr>
              <a:t>Leonardo and successors</a:t>
            </a:r>
          </a:p>
          <a:p>
            <a:pPr marL="457200" lvl="1"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grpSp>
        <p:nvGrpSpPr>
          <p:cNvPr id="8" name="Group 7">
            <a:extLst>
              <a:ext uri="{FF2B5EF4-FFF2-40B4-BE49-F238E27FC236}">
                <a16:creationId xmlns:a16="http://schemas.microsoft.com/office/drawing/2014/main" id="{1A217371-D7F2-45DB-5D04-6CDA9F36858B}"/>
              </a:ext>
            </a:extLst>
          </p:cNvPr>
          <p:cNvGrpSpPr/>
          <p:nvPr/>
        </p:nvGrpSpPr>
        <p:grpSpPr>
          <a:xfrm>
            <a:off x="5490330" y="2431344"/>
            <a:ext cx="6477000" cy="4087292"/>
            <a:chOff x="5392356" y="2431344"/>
            <a:chExt cx="6477000" cy="4087292"/>
          </a:xfrm>
        </p:grpSpPr>
        <p:pic>
          <p:nvPicPr>
            <p:cNvPr id="4" name="Picture 3">
              <a:extLst>
                <a:ext uri="{FF2B5EF4-FFF2-40B4-BE49-F238E27FC236}">
                  <a16:creationId xmlns:a16="http://schemas.microsoft.com/office/drawing/2014/main" id="{39E13E06-0290-A9E7-3C1A-F1CFBC5D2029}"/>
                </a:ext>
              </a:extLst>
            </p:cNvPr>
            <p:cNvPicPr>
              <a:picLocks noChangeAspect="1"/>
            </p:cNvPicPr>
            <p:nvPr/>
          </p:nvPicPr>
          <p:blipFill>
            <a:blip r:embed="rId3"/>
            <a:stretch>
              <a:fillRect/>
            </a:stretch>
          </p:blipFill>
          <p:spPr>
            <a:xfrm>
              <a:off x="5392356" y="3140436"/>
              <a:ext cx="6477000" cy="3378200"/>
            </a:xfrm>
            <a:prstGeom prst="rect">
              <a:avLst/>
            </a:prstGeom>
          </p:spPr>
        </p:pic>
        <p:cxnSp>
          <p:nvCxnSpPr>
            <p:cNvPr id="6" name="Straight Arrow Connector 5">
              <a:extLst>
                <a:ext uri="{FF2B5EF4-FFF2-40B4-BE49-F238E27FC236}">
                  <a16:creationId xmlns:a16="http://schemas.microsoft.com/office/drawing/2014/main" id="{F2B79A47-9039-CAA2-C6F6-481CDE958258}"/>
                </a:ext>
              </a:extLst>
            </p:cNvPr>
            <p:cNvCxnSpPr/>
            <p:nvPr/>
          </p:nvCxnSpPr>
          <p:spPr>
            <a:xfrm flipV="1">
              <a:off x="8599990" y="2662177"/>
              <a:ext cx="601883" cy="1997681"/>
            </a:xfrm>
            <a:prstGeom prst="straightConnector1">
              <a:avLst/>
            </a:prstGeom>
            <a:ln w="2857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DD3525-58FF-EF70-7562-7B1280F87FA9}"/>
                </a:ext>
              </a:extLst>
            </p:cNvPr>
            <p:cNvSpPr txBox="1"/>
            <p:nvPr/>
          </p:nvSpPr>
          <p:spPr>
            <a:xfrm>
              <a:off x="8900931" y="2431344"/>
              <a:ext cx="1949573" cy="461665"/>
            </a:xfrm>
            <a:prstGeom prst="rect">
              <a:avLst/>
            </a:prstGeom>
            <a:solidFill>
              <a:schemeClr val="bg1"/>
            </a:solidFill>
          </p:spPr>
          <p:txBody>
            <a:bodyPr wrap="none" rtlCol="0">
              <a:spAutoFit/>
            </a:bodyPr>
            <a:lstStyle/>
            <a:p>
              <a:r>
                <a:rPr lang="en-IT" sz="2400" dirty="0">
                  <a:solidFill>
                    <a:schemeClr val="tx1"/>
                  </a:solidFill>
                  <a:latin typeface="Titillium Web" pitchFamily="2" charset="77"/>
                  <a:sym typeface="Twentieth Century"/>
                </a:rPr>
                <a:t>INAF facilities</a:t>
              </a:r>
            </a:p>
          </p:txBody>
        </p:sp>
      </p:grpSp>
    </p:spTree>
    <p:extLst>
      <p:ext uri="{BB962C8B-B14F-4D97-AF65-F5344CB8AC3E}">
        <p14:creationId xmlns:p14="http://schemas.microsoft.com/office/powerpoint/2010/main" val="151592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71A894C4-CDBB-8DB6-7001-9FCAAA0F4CD0}"/>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F11971E3-83AF-83B0-AD15-DB22E6AEC363}"/>
              </a:ext>
            </a:extLst>
          </p:cNvPr>
          <p:cNvSpPr txBox="1">
            <a:spLocks/>
          </p:cNvSpPr>
          <p:nvPr/>
        </p:nvSpPr>
        <p:spPr>
          <a:xfrm>
            <a:off x="1223451" y="480458"/>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The Age of Computing	</a:t>
            </a:r>
          </a:p>
        </p:txBody>
      </p:sp>
      <p:grpSp>
        <p:nvGrpSpPr>
          <p:cNvPr id="11" name="Group 10">
            <a:extLst>
              <a:ext uri="{FF2B5EF4-FFF2-40B4-BE49-F238E27FC236}">
                <a16:creationId xmlns:a16="http://schemas.microsoft.com/office/drawing/2014/main" id="{5886DFEB-5500-F458-0C91-F2720D0DF346}"/>
              </a:ext>
            </a:extLst>
          </p:cNvPr>
          <p:cNvGrpSpPr/>
          <p:nvPr/>
        </p:nvGrpSpPr>
        <p:grpSpPr>
          <a:xfrm>
            <a:off x="403215" y="2226044"/>
            <a:ext cx="8806885" cy="2288065"/>
            <a:chOff x="1097279" y="2215027"/>
            <a:chExt cx="8806885" cy="2288065"/>
          </a:xfrm>
        </p:grpSpPr>
        <p:pic>
          <p:nvPicPr>
            <p:cNvPr id="9" name="Picture 8" descr="A diagram of a cloud computing&#10;&#10;AI-generated content may be incorrect.">
              <a:extLst>
                <a:ext uri="{FF2B5EF4-FFF2-40B4-BE49-F238E27FC236}">
                  <a16:creationId xmlns:a16="http://schemas.microsoft.com/office/drawing/2014/main" id="{C41FD6B1-D226-1D16-C526-A60F196858F9}"/>
                </a:ext>
              </a:extLst>
            </p:cNvPr>
            <p:cNvPicPr>
              <a:picLocks noChangeAspect="1"/>
            </p:cNvPicPr>
            <p:nvPr/>
          </p:nvPicPr>
          <p:blipFill>
            <a:blip r:embed="rId3"/>
            <a:stretch>
              <a:fillRect/>
            </a:stretch>
          </p:blipFill>
          <p:spPr>
            <a:xfrm>
              <a:off x="1097279" y="2215027"/>
              <a:ext cx="8806885" cy="1980288"/>
            </a:xfrm>
            <a:prstGeom prst="rect">
              <a:avLst/>
            </a:prstGeom>
          </p:spPr>
        </p:pic>
        <p:sp>
          <p:nvSpPr>
            <p:cNvPr id="10" name="TextBox 9">
              <a:extLst>
                <a:ext uri="{FF2B5EF4-FFF2-40B4-BE49-F238E27FC236}">
                  <a16:creationId xmlns:a16="http://schemas.microsoft.com/office/drawing/2014/main" id="{05E9A07D-ABCE-C274-92AE-4A772E94F5C3}"/>
                </a:ext>
              </a:extLst>
            </p:cNvPr>
            <p:cNvSpPr txBox="1"/>
            <p:nvPr/>
          </p:nvSpPr>
          <p:spPr>
            <a:xfrm>
              <a:off x="1097279" y="4195315"/>
              <a:ext cx="2710999" cy="307777"/>
            </a:xfrm>
            <a:prstGeom prst="rect">
              <a:avLst/>
            </a:prstGeom>
            <a:noFill/>
          </p:spPr>
          <p:txBody>
            <a:bodyPr wrap="none" rtlCol="0">
              <a:spAutoFit/>
            </a:bodyPr>
            <a:lstStyle/>
            <a:p>
              <a:r>
                <a:rPr lang="en-IT" dirty="0">
                  <a:solidFill>
                    <a:schemeClr val="bg1"/>
                  </a:solidFill>
                </a:rPr>
                <a:t>Credits: Torsten Hoefler - ETHZ</a:t>
              </a:r>
            </a:p>
          </p:txBody>
        </p:sp>
      </p:grpSp>
      <p:sp>
        <p:nvSpPr>
          <p:cNvPr id="12" name="TextBox 11">
            <a:extLst>
              <a:ext uri="{FF2B5EF4-FFF2-40B4-BE49-F238E27FC236}">
                <a16:creationId xmlns:a16="http://schemas.microsoft.com/office/drawing/2014/main" id="{DC06644C-45EB-B2D1-402A-7FDD8BA3074B}"/>
              </a:ext>
            </a:extLst>
          </p:cNvPr>
          <p:cNvSpPr txBox="1"/>
          <p:nvPr/>
        </p:nvSpPr>
        <p:spPr>
          <a:xfrm>
            <a:off x="7380514" y="2021119"/>
            <a:ext cx="4537166" cy="2492990"/>
          </a:xfrm>
          <a:prstGeom prst="rect">
            <a:avLst/>
          </a:prstGeom>
          <a:solidFill>
            <a:srgbClr val="C00000">
              <a:alpha val="88935"/>
            </a:srgbClr>
          </a:solidFill>
        </p:spPr>
        <p:txBody>
          <a:bodyPr wrap="square" rtlCol="0">
            <a:spAutoFit/>
          </a:bodyPr>
          <a:lstStyle/>
          <a:p>
            <a:pPr algn="ctr"/>
            <a:r>
              <a:rPr lang="en-GB" sz="3600" dirty="0">
                <a:solidFill>
                  <a:schemeClr val="bg1"/>
                </a:solidFill>
              </a:rPr>
              <a:t>E</a:t>
            </a:r>
            <a:r>
              <a:rPr lang="en-IT" sz="3600" dirty="0">
                <a:solidFill>
                  <a:schemeClr val="bg1"/>
                </a:solidFill>
              </a:rPr>
              <a:t>ntering the</a:t>
            </a:r>
          </a:p>
          <a:p>
            <a:pPr algn="ctr"/>
            <a:r>
              <a:rPr lang="en-IT" sz="6000" dirty="0">
                <a:solidFill>
                  <a:schemeClr val="bg1"/>
                </a:solidFill>
              </a:rPr>
              <a:t>Age of Computing</a:t>
            </a:r>
          </a:p>
        </p:txBody>
      </p:sp>
    </p:spTree>
    <p:extLst>
      <p:ext uri="{BB962C8B-B14F-4D97-AF65-F5344CB8AC3E}">
        <p14:creationId xmlns:p14="http://schemas.microsoft.com/office/powerpoint/2010/main" val="14841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46951125-B3E1-58DE-4AB2-86DEE9A81DE5}"/>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76330E6D-3DFB-9DB0-296A-438874EC584D}"/>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The age of Computing	</a:t>
            </a:r>
          </a:p>
        </p:txBody>
      </p:sp>
      <p:pic>
        <p:nvPicPr>
          <p:cNvPr id="1026" name="Picture 2" descr="Linee guida per loghi e brand | NVIDIA">
            <a:extLst>
              <a:ext uri="{FF2B5EF4-FFF2-40B4-BE49-F238E27FC236}">
                <a16:creationId xmlns:a16="http://schemas.microsoft.com/office/drawing/2014/main" id="{E2A8662A-AB3F-CE5B-449B-11501AD51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93" y="1712205"/>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CDD899-EAC1-4697-1540-176B8AF5F5F9}"/>
              </a:ext>
            </a:extLst>
          </p:cNvPr>
          <p:cNvSpPr txBox="1"/>
          <p:nvPr/>
        </p:nvSpPr>
        <p:spPr>
          <a:xfrm>
            <a:off x="2203373" y="3945466"/>
            <a:ext cx="1725152" cy="1200329"/>
          </a:xfrm>
          <a:prstGeom prst="rect">
            <a:avLst/>
          </a:prstGeom>
          <a:noFill/>
        </p:spPr>
        <p:txBody>
          <a:bodyPr wrap="none" rtlCol="0">
            <a:spAutoFit/>
          </a:bodyPr>
          <a:lstStyle/>
          <a:p>
            <a:r>
              <a:rPr lang="en-IT" sz="2400" dirty="0">
                <a:solidFill>
                  <a:schemeClr val="bg1"/>
                </a:solidFill>
              </a:rPr>
              <a:t>Processors</a:t>
            </a:r>
          </a:p>
          <a:p>
            <a:r>
              <a:rPr lang="en-IT" sz="2400" dirty="0">
                <a:solidFill>
                  <a:schemeClr val="bg1"/>
                </a:solidFill>
              </a:rPr>
              <a:t>Network</a:t>
            </a:r>
          </a:p>
          <a:p>
            <a:r>
              <a:rPr lang="en-IT" sz="2400" dirty="0">
                <a:solidFill>
                  <a:schemeClr val="bg1"/>
                </a:solidFill>
              </a:rPr>
              <a:t>Software</a:t>
            </a:r>
          </a:p>
        </p:txBody>
      </p:sp>
      <p:grpSp>
        <p:nvGrpSpPr>
          <p:cNvPr id="15" name="Group 14">
            <a:extLst>
              <a:ext uri="{FF2B5EF4-FFF2-40B4-BE49-F238E27FC236}">
                <a16:creationId xmlns:a16="http://schemas.microsoft.com/office/drawing/2014/main" id="{73B91D45-AA5C-A4CC-D4D0-A533582271C9}"/>
              </a:ext>
            </a:extLst>
          </p:cNvPr>
          <p:cNvGrpSpPr/>
          <p:nvPr/>
        </p:nvGrpSpPr>
        <p:grpSpPr>
          <a:xfrm>
            <a:off x="5104040" y="1235716"/>
            <a:ext cx="6036767" cy="4963787"/>
            <a:chOff x="5104040" y="1235716"/>
            <a:chExt cx="6036767" cy="4963787"/>
          </a:xfrm>
        </p:grpSpPr>
        <p:pic>
          <p:nvPicPr>
            <p:cNvPr id="7" name="Picture 6" descr="A graph with orange lines&#10;&#10;AI-generated content may be incorrect.">
              <a:extLst>
                <a:ext uri="{FF2B5EF4-FFF2-40B4-BE49-F238E27FC236}">
                  <a16:creationId xmlns:a16="http://schemas.microsoft.com/office/drawing/2014/main" id="{9847B006-0FBE-ECEA-F534-FC38ADF0B70D}"/>
                </a:ext>
              </a:extLst>
            </p:cNvPr>
            <p:cNvPicPr>
              <a:picLocks noChangeAspect="1"/>
            </p:cNvPicPr>
            <p:nvPr/>
          </p:nvPicPr>
          <p:blipFill>
            <a:blip r:embed="rId4"/>
            <a:stretch>
              <a:fillRect/>
            </a:stretch>
          </p:blipFill>
          <p:spPr>
            <a:xfrm>
              <a:off x="5104040" y="1235716"/>
              <a:ext cx="6036767" cy="4963787"/>
            </a:xfrm>
            <a:prstGeom prst="rect">
              <a:avLst/>
            </a:prstGeom>
          </p:spPr>
        </p:pic>
        <p:sp>
          <p:nvSpPr>
            <p:cNvPr id="13" name="TextBox 12">
              <a:extLst>
                <a:ext uri="{FF2B5EF4-FFF2-40B4-BE49-F238E27FC236}">
                  <a16:creationId xmlns:a16="http://schemas.microsoft.com/office/drawing/2014/main" id="{9EBF4213-8DD2-0A35-46DF-2A4F584A4F2D}"/>
                </a:ext>
              </a:extLst>
            </p:cNvPr>
            <p:cNvSpPr txBox="1"/>
            <p:nvPr/>
          </p:nvSpPr>
          <p:spPr>
            <a:xfrm>
              <a:off x="5835831" y="1469744"/>
              <a:ext cx="4340135" cy="307777"/>
            </a:xfrm>
            <a:prstGeom prst="rect">
              <a:avLst/>
            </a:prstGeom>
            <a:noFill/>
          </p:spPr>
          <p:txBody>
            <a:bodyPr wrap="square">
              <a:spAutoFit/>
            </a:bodyPr>
            <a:lstStyle/>
            <a:p>
              <a:r>
                <a:rPr lang="en-GB" b="1" dirty="0"/>
                <a:t>Market cap history of NVIDIA from 1999 to 2025</a:t>
              </a:r>
            </a:p>
          </p:txBody>
        </p:sp>
      </p:grpSp>
      <p:sp>
        <p:nvSpPr>
          <p:cNvPr id="14" name="Google Shape;302;g250af34c9c0_0_106">
            <a:extLst>
              <a:ext uri="{FF2B5EF4-FFF2-40B4-BE49-F238E27FC236}">
                <a16:creationId xmlns:a16="http://schemas.microsoft.com/office/drawing/2014/main" id="{51A58AED-A984-1739-C4CE-97E9104135EF}"/>
              </a:ext>
            </a:extLst>
          </p:cNvPr>
          <p:cNvSpPr txBox="1">
            <a:spLocks noGrp="1"/>
          </p:cNvSpPr>
          <p:nvPr>
            <p:ph type="body" idx="1"/>
          </p:nvPr>
        </p:nvSpPr>
        <p:spPr>
          <a:xfrm>
            <a:off x="3457199" y="2939430"/>
            <a:ext cx="4929155" cy="1619507"/>
          </a:xfrm>
          <a:prstGeom prst="rect">
            <a:avLst/>
          </a:prstGeom>
          <a:solidFill>
            <a:srgbClr val="C00000"/>
          </a:solidFill>
        </p:spPr>
        <p:txBody>
          <a:bodyPr spcFirstLastPara="1" wrap="square" lIns="91425" tIns="45700" rIns="91425" bIns="45700" anchor="t" anchorCtr="0">
            <a:noAutofit/>
          </a:bodyPr>
          <a:lstStyle/>
          <a:p>
            <a:pPr marL="0" indent="0" algn="ctr">
              <a:buNone/>
            </a:pPr>
            <a:r>
              <a:rPr lang="en-GB" sz="7200" dirty="0">
                <a:solidFill>
                  <a:schemeClr val="bg1"/>
                </a:solidFill>
                <a:latin typeface="Titillium Web" pitchFamily="2" charset="77"/>
              </a:rPr>
              <a:t>AI DRIVEN</a:t>
            </a:r>
          </a:p>
        </p:txBody>
      </p:sp>
    </p:spTree>
    <p:extLst>
      <p:ext uri="{BB962C8B-B14F-4D97-AF65-F5344CB8AC3E}">
        <p14:creationId xmlns:p14="http://schemas.microsoft.com/office/powerpoint/2010/main" val="15547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dissolve">
                                      <p:cBhvr>
                                        <p:cTn id="17" dur="500"/>
                                        <p:tgtEl>
                                          <p:spTgt spid="14">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dissolv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AF4C4332-E087-4360-00A9-A79FC1050076}"/>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5FBC06A9-208D-540D-6D34-44CE9C0B0D76}"/>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Do we need AI? </a:t>
            </a:r>
          </a:p>
        </p:txBody>
      </p:sp>
      <p:pic>
        <p:nvPicPr>
          <p:cNvPr id="6" name="Picture 5" descr="A screenshot of a computer screen&#10;&#10;AI-generated content may be incorrect.">
            <a:extLst>
              <a:ext uri="{FF2B5EF4-FFF2-40B4-BE49-F238E27FC236}">
                <a16:creationId xmlns:a16="http://schemas.microsoft.com/office/drawing/2014/main" id="{AF9FFF74-E1F2-C3B2-10D5-9087999394ED}"/>
              </a:ext>
            </a:extLst>
          </p:cNvPr>
          <p:cNvPicPr>
            <a:picLocks noChangeAspect="1"/>
          </p:cNvPicPr>
          <p:nvPr/>
        </p:nvPicPr>
        <p:blipFill>
          <a:blip r:embed="rId3"/>
          <a:srcRect l="10386" t="8102" b="62667"/>
          <a:stretch/>
        </p:blipFill>
        <p:spPr>
          <a:xfrm>
            <a:off x="5002971" y="1013647"/>
            <a:ext cx="6126480" cy="5329214"/>
          </a:xfrm>
          <a:prstGeom prst="rect">
            <a:avLst/>
          </a:prstGeom>
        </p:spPr>
      </p:pic>
      <p:sp>
        <p:nvSpPr>
          <p:cNvPr id="10" name="Google Shape;302;g250af34c9c0_0_106">
            <a:extLst>
              <a:ext uri="{FF2B5EF4-FFF2-40B4-BE49-F238E27FC236}">
                <a16:creationId xmlns:a16="http://schemas.microsoft.com/office/drawing/2014/main" id="{60B080E3-B813-A6E7-8806-C4F1BE0E4257}"/>
              </a:ext>
            </a:extLst>
          </p:cNvPr>
          <p:cNvSpPr txBox="1">
            <a:spLocks noGrp="1"/>
          </p:cNvSpPr>
          <p:nvPr>
            <p:ph type="body" idx="1"/>
          </p:nvPr>
        </p:nvSpPr>
        <p:spPr>
          <a:xfrm>
            <a:off x="988870" y="1013647"/>
            <a:ext cx="4014101" cy="3215340"/>
          </a:xfrm>
          <a:prstGeom prst="rect">
            <a:avLst/>
          </a:prstGeom>
        </p:spPr>
        <p:txBody>
          <a:bodyPr spcFirstLastPara="1" wrap="square" lIns="91425" tIns="45700" rIns="91425" bIns="45700" anchor="t" anchorCtr="0">
            <a:noAutofit/>
          </a:bodyPr>
          <a:lstStyle/>
          <a:p>
            <a:pPr marL="342900" indent="-342900"/>
            <a:r>
              <a:rPr lang="en-GB" dirty="0">
                <a:solidFill>
                  <a:schemeClr val="bg1"/>
                </a:solidFill>
                <a:latin typeface="Titillium Web" pitchFamily="2" charset="77"/>
              </a:rPr>
              <a:t>Radio interferometric data segmentation</a:t>
            </a:r>
          </a:p>
          <a:p>
            <a:pPr marL="342900" indent="-342900"/>
            <a:r>
              <a:rPr lang="en-GB" dirty="0">
                <a:solidFill>
                  <a:srgbClr val="FFFF00"/>
                </a:solidFill>
                <a:latin typeface="Titillium Web" pitchFamily="2" charset="77"/>
              </a:rPr>
              <a:t>Identify low surface brightness emission</a:t>
            </a:r>
          </a:p>
          <a:p>
            <a:pPr marL="342900" indent="-342900"/>
            <a:r>
              <a:rPr lang="en-GB" dirty="0">
                <a:solidFill>
                  <a:schemeClr val="bg1"/>
                </a:solidFill>
                <a:latin typeface="Titillium Web" pitchFamily="2" charset="77"/>
              </a:rPr>
              <a:t>LOFAR HBA observation</a:t>
            </a:r>
          </a:p>
          <a:p>
            <a:pPr marL="0" indent="0">
              <a:buNone/>
            </a:pPr>
            <a:r>
              <a:rPr lang="en-GB" dirty="0">
                <a:solidFill>
                  <a:schemeClr val="bg1"/>
                </a:solidFill>
                <a:latin typeface="Titillium Web" pitchFamily="2" charset="77"/>
              </a:rPr>
              <a:t>(Govoni et al. 2019)</a:t>
            </a: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208477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AE160ABB-C3EE-A379-0935-58860BE46B79}"/>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0B31475A-E8EF-699E-4E65-36A1B6081AF3}"/>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Do we need AI? </a:t>
            </a:r>
          </a:p>
        </p:txBody>
      </p:sp>
      <p:pic>
        <p:nvPicPr>
          <p:cNvPr id="6" name="Picture 5" descr="A screenshot of a computer screen&#10;&#10;AI-generated content may be incorrect.">
            <a:extLst>
              <a:ext uri="{FF2B5EF4-FFF2-40B4-BE49-F238E27FC236}">
                <a16:creationId xmlns:a16="http://schemas.microsoft.com/office/drawing/2014/main" id="{5849CC7E-67FF-F468-775B-8E73A09DF394}"/>
              </a:ext>
            </a:extLst>
          </p:cNvPr>
          <p:cNvPicPr>
            <a:picLocks noChangeAspect="1"/>
          </p:cNvPicPr>
          <p:nvPr/>
        </p:nvPicPr>
        <p:blipFill>
          <a:blip r:embed="rId3"/>
          <a:srcRect l="10386" t="8102" b="62667"/>
          <a:stretch/>
        </p:blipFill>
        <p:spPr>
          <a:xfrm>
            <a:off x="862249" y="2267682"/>
            <a:ext cx="5055222" cy="4397364"/>
          </a:xfrm>
          <a:prstGeom prst="rect">
            <a:avLst/>
          </a:prstGeom>
        </p:spPr>
      </p:pic>
      <p:sp>
        <p:nvSpPr>
          <p:cNvPr id="2" name="TextBox 1">
            <a:extLst>
              <a:ext uri="{FF2B5EF4-FFF2-40B4-BE49-F238E27FC236}">
                <a16:creationId xmlns:a16="http://schemas.microsoft.com/office/drawing/2014/main" id="{2B9A72AC-2028-23DD-41DB-174E06DC05CF}"/>
              </a:ext>
            </a:extLst>
          </p:cNvPr>
          <p:cNvSpPr txBox="1"/>
          <p:nvPr/>
        </p:nvSpPr>
        <p:spPr>
          <a:xfrm>
            <a:off x="9000309" y="4114800"/>
            <a:ext cx="184731" cy="307777"/>
          </a:xfrm>
          <a:prstGeom prst="rect">
            <a:avLst/>
          </a:prstGeom>
          <a:noFill/>
        </p:spPr>
        <p:txBody>
          <a:bodyPr wrap="none" rtlCol="0">
            <a:spAutoFit/>
          </a:bodyPr>
          <a:lstStyle/>
          <a:p>
            <a:endParaRPr lang="en-IT"/>
          </a:p>
        </p:txBody>
      </p:sp>
      <p:pic>
        <p:nvPicPr>
          <p:cNvPr id="5" name="Picture 4" descr="A screenshot of a computer screen&#10;&#10;AI-generated content may be incorrect.">
            <a:extLst>
              <a:ext uri="{FF2B5EF4-FFF2-40B4-BE49-F238E27FC236}">
                <a16:creationId xmlns:a16="http://schemas.microsoft.com/office/drawing/2014/main" id="{4A433CD0-0234-FC92-6513-737D084AFD32}"/>
              </a:ext>
            </a:extLst>
          </p:cNvPr>
          <p:cNvPicPr>
            <a:picLocks noChangeAspect="1"/>
          </p:cNvPicPr>
          <p:nvPr/>
        </p:nvPicPr>
        <p:blipFill>
          <a:blip r:embed="rId3"/>
          <a:srcRect l="9579" t="35880" b="36000"/>
          <a:stretch/>
        </p:blipFill>
        <p:spPr>
          <a:xfrm>
            <a:off x="6048101" y="2256885"/>
            <a:ext cx="5302439" cy="4397363"/>
          </a:xfrm>
          <a:prstGeom prst="rect">
            <a:avLst/>
          </a:prstGeom>
        </p:spPr>
      </p:pic>
      <p:sp>
        <p:nvSpPr>
          <p:cNvPr id="8" name="Google Shape;302;g250af34c9c0_0_106">
            <a:extLst>
              <a:ext uri="{FF2B5EF4-FFF2-40B4-BE49-F238E27FC236}">
                <a16:creationId xmlns:a16="http://schemas.microsoft.com/office/drawing/2014/main" id="{F7B6893C-5DDF-7AAB-82D9-21EF61B594AE}"/>
              </a:ext>
            </a:extLst>
          </p:cNvPr>
          <p:cNvSpPr txBox="1">
            <a:spLocks noGrp="1"/>
          </p:cNvSpPr>
          <p:nvPr>
            <p:ph type="body" idx="1"/>
          </p:nvPr>
        </p:nvSpPr>
        <p:spPr>
          <a:xfrm>
            <a:off x="862250" y="1013647"/>
            <a:ext cx="10467502" cy="1243238"/>
          </a:xfrm>
          <a:prstGeom prst="rect">
            <a:avLst/>
          </a:prstGeom>
        </p:spPr>
        <p:txBody>
          <a:bodyPr spcFirstLastPara="1" wrap="square" lIns="91425" tIns="45700" rIns="91425" bIns="45700" anchor="t" anchorCtr="0">
            <a:noAutofit/>
          </a:bodyPr>
          <a:lstStyle/>
          <a:p>
            <a:pPr marL="342900" indent="-342900"/>
            <a:r>
              <a:rPr lang="en-GB" dirty="0">
                <a:solidFill>
                  <a:srgbClr val="FFFF00"/>
                </a:solidFill>
                <a:latin typeface="Titillium Web" pitchFamily="2" charset="77"/>
              </a:rPr>
              <a:t>Transformer</a:t>
            </a:r>
            <a:r>
              <a:rPr lang="en-GB" dirty="0">
                <a:solidFill>
                  <a:schemeClr val="bg1"/>
                </a:solidFill>
                <a:latin typeface="Titillium Web" pitchFamily="2" charset="77"/>
              </a:rPr>
              <a:t> based network to perform the segmentation of radio images</a:t>
            </a:r>
          </a:p>
          <a:p>
            <a:pPr marL="342900" indent="-342900"/>
            <a:r>
              <a:rPr lang="en-GB" dirty="0">
                <a:solidFill>
                  <a:schemeClr val="bg1"/>
                </a:solidFill>
                <a:latin typeface="Titillium Web" pitchFamily="2" charset="77"/>
              </a:rPr>
              <a:t>Trained to detect faint, diffuse sources</a:t>
            </a:r>
          </a:p>
          <a:p>
            <a:pPr marL="342900" indent="-342900"/>
            <a:r>
              <a:rPr lang="en-GB" dirty="0">
                <a:solidFill>
                  <a:schemeClr val="bg1"/>
                </a:solidFill>
                <a:latin typeface="Titillium Web" pitchFamily="2" charset="77"/>
              </a:rPr>
              <a:t>LOFAR HBA observation</a:t>
            </a: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21847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D65A3E8A-49CA-ABB2-8311-83F10F5B3764}"/>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A61CC039-8F71-78F3-7448-93199066FB4C}"/>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Do we need AI? </a:t>
            </a:r>
          </a:p>
        </p:txBody>
      </p:sp>
      <p:sp>
        <p:nvSpPr>
          <p:cNvPr id="2" name="TextBox 1">
            <a:extLst>
              <a:ext uri="{FF2B5EF4-FFF2-40B4-BE49-F238E27FC236}">
                <a16:creationId xmlns:a16="http://schemas.microsoft.com/office/drawing/2014/main" id="{B21BB0A0-E67D-ED08-F02E-29D3CF3AC75C}"/>
              </a:ext>
            </a:extLst>
          </p:cNvPr>
          <p:cNvSpPr txBox="1"/>
          <p:nvPr/>
        </p:nvSpPr>
        <p:spPr>
          <a:xfrm>
            <a:off x="9000309" y="3082834"/>
            <a:ext cx="184731" cy="307777"/>
          </a:xfrm>
          <a:prstGeom prst="rect">
            <a:avLst/>
          </a:prstGeom>
          <a:noFill/>
        </p:spPr>
        <p:txBody>
          <a:bodyPr wrap="none" rtlCol="0">
            <a:spAutoFit/>
          </a:bodyPr>
          <a:lstStyle/>
          <a:p>
            <a:endParaRPr lang="en-IT"/>
          </a:p>
        </p:txBody>
      </p:sp>
      <p:pic>
        <p:nvPicPr>
          <p:cNvPr id="7" name="Picture 6" descr="A screenshot of a computer screen&#10;&#10;AI-generated content may be incorrect.">
            <a:extLst>
              <a:ext uri="{FF2B5EF4-FFF2-40B4-BE49-F238E27FC236}">
                <a16:creationId xmlns:a16="http://schemas.microsoft.com/office/drawing/2014/main" id="{735C8017-0097-D60A-A011-CA7168B802CB}"/>
              </a:ext>
            </a:extLst>
          </p:cNvPr>
          <p:cNvPicPr>
            <a:picLocks noChangeAspect="1"/>
          </p:cNvPicPr>
          <p:nvPr/>
        </p:nvPicPr>
        <p:blipFill>
          <a:blip r:embed="rId3"/>
          <a:srcRect l="9122" t="64000" b="7810"/>
          <a:stretch/>
        </p:blipFill>
        <p:spPr>
          <a:xfrm>
            <a:off x="4844365" y="1235716"/>
            <a:ext cx="6285086" cy="5199018"/>
          </a:xfrm>
          <a:prstGeom prst="rect">
            <a:avLst/>
          </a:prstGeom>
        </p:spPr>
      </p:pic>
      <p:sp>
        <p:nvSpPr>
          <p:cNvPr id="8" name="Google Shape;302;g250af34c9c0_0_106">
            <a:extLst>
              <a:ext uri="{FF2B5EF4-FFF2-40B4-BE49-F238E27FC236}">
                <a16:creationId xmlns:a16="http://schemas.microsoft.com/office/drawing/2014/main" id="{A99A6635-8183-AB3A-8D49-6C2978F31C15}"/>
              </a:ext>
            </a:extLst>
          </p:cNvPr>
          <p:cNvSpPr txBox="1">
            <a:spLocks noGrp="1"/>
          </p:cNvSpPr>
          <p:nvPr>
            <p:ph type="body" idx="1"/>
          </p:nvPr>
        </p:nvSpPr>
        <p:spPr>
          <a:xfrm>
            <a:off x="988870" y="1013647"/>
            <a:ext cx="4014101" cy="3215340"/>
          </a:xfrm>
          <a:prstGeom prst="rect">
            <a:avLst/>
          </a:prstGeom>
        </p:spPr>
        <p:txBody>
          <a:bodyPr spcFirstLastPara="1" wrap="square" lIns="91425" tIns="45700" rIns="91425" bIns="45700" anchor="t" anchorCtr="0">
            <a:noAutofit/>
          </a:bodyPr>
          <a:lstStyle/>
          <a:p>
            <a:pPr marL="342900" indent="-342900"/>
            <a:r>
              <a:rPr lang="en-GB" dirty="0">
                <a:solidFill>
                  <a:srgbClr val="FFFF00"/>
                </a:solidFill>
                <a:latin typeface="Titillium Web" pitchFamily="2" charset="77"/>
              </a:rPr>
              <a:t>Segmentation mask superimposed to the A399-A401 data at 80’’ resolution</a:t>
            </a:r>
          </a:p>
          <a:p>
            <a:pPr marL="0" indent="0">
              <a:buNone/>
            </a:pPr>
            <a:r>
              <a:rPr lang="en-GB" dirty="0">
                <a:solidFill>
                  <a:schemeClr val="bg1"/>
                </a:solidFill>
                <a:latin typeface="Titillium Web" pitchFamily="2" charset="77"/>
              </a:rPr>
              <a:t>(</a:t>
            </a:r>
            <a:r>
              <a:rPr lang="en-GB" dirty="0" err="1">
                <a:solidFill>
                  <a:schemeClr val="bg1"/>
                </a:solidFill>
                <a:latin typeface="Titillium Web" pitchFamily="2" charset="77"/>
              </a:rPr>
              <a:t>Sanvitale</a:t>
            </a:r>
            <a:r>
              <a:rPr lang="en-GB" dirty="0">
                <a:solidFill>
                  <a:schemeClr val="bg1"/>
                </a:solidFill>
                <a:latin typeface="Titillium Web" pitchFamily="2" charset="77"/>
              </a:rPr>
              <a:t> et al. 2025)</a:t>
            </a:r>
          </a:p>
          <a:p>
            <a:pPr marL="0" indent="0">
              <a:buNone/>
            </a:pPr>
            <a:endParaRPr lang="en-GB" dirty="0">
              <a:solidFill>
                <a:schemeClr val="bg1"/>
              </a:solidFill>
              <a:latin typeface="Titillium Web" pitchFamily="2" charset="77"/>
            </a:endParaRPr>
          </a:p>
        </p:txBody>
      </p:sp>
    </p:spTree>
    <p:extLst>
      <p:ext uri="{BB962C8B-B14F-4D97-AF65-F5344CB8AC3E}">
        <p14:creationId xmlns:p14="http://schemas.microsoft.com/office/powerpoint/2010/main" val="123174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8AAF3058-6CDD-CE42-E0B5-4F4EEF088B02}"/>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F5011B1D-2E37-5D4B-F43F-341189CF5642}"/>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Do we need AI? </a:t>
            </a:r>
          </a:p>
        </p:txBody>
      </p:sp>
      <p:sp>
        <p:nvSpPr>
          <p:cNvPr id="2" name="Google Shape;302;g250af34c9c0_0_106">
            <a:extLst>
              <a:ext uri="{FF2B5EF4-FFF2-40B4-BE49-F238E27FC236}">
                <a16:creationId xmlns:a16="http://schemas.microsoft.com/office/drawing/2014/main" id="{47AF7199-8713-0D0F-74EF-1432D1F7C6AD}"/>
              </a:ext>
            </a:extLst>
          </p:cNvPr>
          <p:cNvSpPr txBox="1">
            <a:spLocks noGrp="1"/>
          </p:cNvSpPr>
          <p:nvPr>
            <p:ph type="body" idx="1"/>
          </p:nvPr>
        </p:nvSpPr>
        <p:spPr>
          <a:xfrm>
            <a:off x="988870" y="808020"/>
            <a:ext cx="10875176" cy="5940478"/>
          </a:xfrm>
          <a:prstGeom prst="rect">
            <a:avLst/>
          </a:prstGeom>
        </p:spPr>
        <p:txBody>
          <a:bodyPr spcFirstLastPara="1" wrap="square" lIns="91425" tIns="45700" rIns="91425" bIns="45700" anchor="t" anchorCtr="0">
            <a:noAutofit/>
          </a:bodyPr>
          <a:lstStyle/>
          <a:p>
            <a:pPr marL="342900" indent="-342900"/>
            <a:r>
              <a:rPr lang="en-GB" dirty="0">
                <a:solidFill>
                  <a:schemeClr val="bg1"/>
                </a:solidFill>
                <a:latin typeface="Titillium Web" pitchFamily="2" charset="77"/>
              </a:rPr>
              <a:t>Large Language Models (</a:t>
            </a:r>
            <a:r>
              <a:rPr lang="en-GB" dirty="0">
                <a:solidFill>
                  <a:srgbClr val="FFFF00"/>
                </a:solidFill>
                <a:latin typeface="Titillium Web" pitchFamily="2" charset="77"/>
              </a:rPr>
              <a:t>ChatGPT</a:t>
            </a:r>
            <a:r>
              <a:rPr lang="en-GB" dirty="0">
                <a:solidFill>
                  <a:schemeClr val="bg1"/>
                </a:solidFill>
                <a:latin typeface="Titillium Web" pitchFamily="2" charset="77"/>
              </a:rPr>
              <a:t>, </a:t>
            </a:r>
            <a:r>
              <a:rPr lang="en-GB" dirty="0" err="1">
                <a:solidFill>
                  <a:schemeClr val="bg1"/>
                </a:solidFill>
                <a:latin typeface="Titillium Web" pitchFamily="2" charset="77"/>
              </a:rPr>
              <a:t>DeepSeek</a:t>
            </a:r>
            <a:r>
              <a:rPr lang="en-GB" dirty="0">
                <a:solidFill>
                  <a:schemeClr val="bg1"/>
                </a:solidFill>
                <a:latin typeface="Titillium Web" pitchFamily="2" charset="77"/>
              </a:rPr>
              <a:t>, Gemini, Llama…)</a:t>
            </a: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pic>
        <p:nvPicPr>
          <p:cNvPr id="5" name="Picture 4" descr="A screenshot of a computer&#10;&#10;AI-generated content may be incorrect.">
            <a:extLst>
              <a:ext uri="{FF2B5EF4-FFF2-40B4-BE49-F238E27FC236}">
                <a16:creationId xmlns:a16="http://schemas.microsoft.com/office/drawing/2014/main" id="{7C6E1054-3B1D-B992-3585-EF6933E65C40}"/>
              </a:ext>
            </a:extLst>
          </p:cNvPr>
          <p:cNvPicPr>
            <a:picLocks noChangeAspect="1"/>
          </p:cNvPicPr>
          <p:nvPr/>
        </p:nvPicPr>
        <p:blipFill>
          <a:blip r:embed="rId3"/>
          <a:stretch>
            <a:fillRect/>
          </a:stretch>
        </p:blipFill>
        <p:spPr>
          <a:xfrm>
            <a:off x="3226525" y="1454732"/>
            <a:ext cx="6096103" cy="5293766"/>
          </a:xfrm>
          <a:prstGeom prst="rect">
            <a:avLst/>
          </a:prstGeom>
        </p:spPr>
      </p:pic>
    </p:spTree>
    <p:extLst>
      <p:ext uri="{BB962C8B-B14F-4D97-AF65-F5344CB8AC3E}">
        <p14:creationId xmlns:p14="http://schemas.microsoft.com/office/powerpoint/2010/main" val="46667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09549A4D-FD05-40F0-79AE-13859EC9FF90}"/>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EB3F087E-41E4-D27D-23FC-AEB92FE5697C}"/>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Do we need AI? </a:t>
            </a:r>
          </a:p>
        </p:txBody>
      </p:sp>
      <p:sp>
        <p:nvSpPr>
          <p:cNvPr id="2" name="Google Shape;302;g250af34c9c0_0_106">
            <a:extLst>
              <a:ext uri="{FF2B5EF4-FFF2-40B4-BE49-F238E27FC236}">
                <a16:creationId xmlns:a16="http://schemas.microsoft.com/office/drawing/2014/main" id="{283270B5-381C-590D-7E65-766441886D84}"/>
              </a:ext>
            </a:extLst>
          </p:cNvPr>
          <p:cNvSpPr txBox="1">
            <a:spLocks noGrp="1"/>
          </p:cNvSpPr>
          <p:nvPr>
            <p:ph type="body" idx="1"/>
          </p:nvPr>
        </p:nvSpPr>
        <p:spPr>
          <a:xfrm>
            <a:off x="988870" y="808020"/>
            <a:ext cx="10875176" cy="5940478"/>
          </a:xfrm>
          <a:prstGeom prst="rect">
            <a:avLst/>
          </a:prstGeom>
        </p:spPr>
        <p:txBody>
          <a:bodyPr spcFirstLastPara="1" wrap="square" lIns="91425" tIns="45700" rIns="91425" bIns="45700" anchor="t" anchorCtr="0">
            <a:noAutofit/>
          </a:bodyPr>
          <a:lstStyle/>
          <a:p>
            <a:pPr marL="342900" indent="-342900"/>
            <a:r>
              <a:rPr lang="en-GB" dirty="0">
                <a:solidFill>
                  <a:schemeClr val="bg1"/>
                </a:solidFill>
                <a:latin typeface="Titillium Web" pitchFamily="2" charset="77"/>
              </a:rPr>
              <a:t>Large Language Models (</a:t>
            </a:r>
            <a:r>
              <a:rPr lang="en-GB" b="1" dirty="0">
                <a:solidFill>
                  <a:srgbClr val="FFFF00"/>
                </a:solidFill>
                <a:latin typeface="Titillium Web" pitchFamily="2" charset="77"/>
              </a:rPr>
              <a:t>ChatGPT</a:t>
            </a:r>
            <a:r>
              <a:rPr lang="en-GB" dirty="0">
                <a:solidFill>
                  <a:schemeClr val="bg1"/>
                </a:solidFill>
                <a:latin typeface="Titillium Web" pitchFamily="2" charset="77"/>
              </a:rPr>
              <a:t>, </a:t>
            </a:r>
            <a:r>
              <a:rPr lang="en-GB" dirty="0" err="1">
                <a:solidFill>
                  <a:schemeClr val="bg1"/>
                </a:solidFill>
                <a:latin typeface="Titillium Web" pitchFamily="2" charset="77"/>
              </a:rPr>
              <a:t>DeepSeek</a:t>
            </a:r>
            <a:r>
              <a:rPr lang="en-GB" dirty="0">
                <a:solidFill>
                  <a:schemeClr val="bg1"/>
                </a:solidFill>
                <a:latin typeface="Titillium Web" pitchFamily="2" charset="77"/>
              </a:rPr>
              <a:t>, Gemini, Llama…)</a:t>
            </a: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pic>
        <p:nvPicPr>
          <p:cNvPr id="8" name="Picture 7" descr="A screenshot of a chat&#10;&#10;AI-generated content may be incorrect.">
            <a:extLst>
              <a:ext uri="{FF2B5EF4-FFF2-40B4-BE49-F238E27FC236}">
                <a16:creationId xmlns:a16="http://schemas.microsoft.com/office/drawing/2014/main" id="{550DA50B-D65F-25CD-4FD7-CF698665EC77}"/>
              </a:ext>
            </a:extLst>
          </p:cNvPr>
          <p:cNvPicPr>
            <a:picLocks noChangeAspect="1"/>
          </p:cNvPicPr>
          <p:nvPr/>
        </p:nvPicPr>
        <p:blipFill>
          <a:blip r:embed="rId3"/>
          <a:stretch>
            <a:fillRect/>
          </a:stretch>
        </p:blipFill>
        <p:spPr>
          <a:xfrm>
            <a:off x="2412637" y="1544481"/>
            <a:ext cx="6731363" cy="4950628"/>
          </a:xfrm>
          <a:prstGeom prst="rect">
            <a:avLst/>
          </a:prstGeom>
        </p:spPr>
      </p:pic>
    </p:spTree>
    <p:extLst>
      <p:ext uri="{BB962C8B-B14F-4D97-AF65-F5344CB8AC3E}">
        <p14:creationId xmlns:p14="http://schemas.microsoft.com/office/powerpoint/2010/main" val="30376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82ECC30E-7C70-6958-7DFC-A2EEECA780FC}"/>
            </a:ext>
          </a:extLst>
        </p:cNvPr>
        <p:cNvGrpSpPr/>
        <p:nvPr/>
      </p:nvGrpSpPr>
      <p:grpSpPr>
        <a:xfrm>
          <a:off x="0" y="0"/>
          <a:ext cx="0" cy="0"/>
          <a:chOff x="0" y="0"/>
          <a:chExt cx="0" cy="0"/>
        </a:xfrm>
      </p:grpSpPr>
      <p:sp>
        <p:nvSpPr>
          <p:cNvPr id="3" name="Google Shape;301;g250af34c9c0_0_106">
            <a:extLst>
              <a:ext uri="{FF2B5EF4-FFF2-40B4-BE49-F238E27FC236}">
                <a16:creationId xmlns:a16="http://schemas.microsoft.com/office/drawing/2014/main" id="{AF971219-ED16-B548-B22C-ADFFC96DA5FA}"/>
              </a:ext>
            </a:extLst>
          </p:cNvPr>
          <p:cNvSpPr txBox="1">
            <a:spLocks/>
          </p:cNvSpPr>
          <p:nvPr/>
        </p:nvSpPr>
        <p:spPr>
          <a:xfrm>
            <a:off x="1223451" y="362891"/>
            <a:ext cx="9906000" cy="8728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Titillium Web" pitchFamily="2" charset="77"/>
              </a:rPr>
              <a:t>Do we need AI? </a:t>
            </a:r>
          </a:p>
        </p:txBody>
      </p:sp>
      <p:sp>
        <p:nvSpPr>
          <p:cNvPr id="2" name="Google Shape;302;g250af34c9c0_0_106">
            <a:extLst>
              <a:ext uri="{FF2B5EF4-FFF2-40B4-BE49-F238E27FC236}">
                <a16:creationId xmlns:a16="http://schemas.microsoft.com/office/drawing/2014/main" id="{C7AA14A9-21B9-01C7-2287-914A27FC0744}"/>
              </a:ext>
            </a:extLst>
          </p:cNvPr>
          <p:cNvSpPr txBox="1">
            <a:spLocks noGrp="1"/>
          </p:cNvSpPr>
          <p:nvPr>
            <p:ph type="body" idx="1"/>
          </p:nvPr>
        </p:nvSpPr>
        <p:spPr>
          <a:xfrm>
            <a:off x="988870" y="808020"/>
            <a:ext cx="10875176" cy="5940478"/>
          </a:xfrm>
          <a:prstGeom prst="rect">
            <a:avLst/>
          </a:prstGeom>
        </p:spPr>
        <p:txBody>
          <a:bodyPr spcFirstLastPara="1" wrap="square" lIns="91425" tIns="45700" rIns="91425" bIns="45700" anchor="t" anchorCtr="0">
            <a:noAutofit/>
          </a:bodyPr>
          <a:lstStyle/>
          <a:p>
            <a:pPr marL="342900" indent="-342900"/>
            <a:r>
              <a:rPr lang="en-GB" dirty="0">
                <a:solidFill>
                  <a:schemeClr val="bg1"/>
                </a:solidFill>
                <a:latin typeface="Titillium Web" pitchFamily="2" charset="77"/>
              </a:rPr>
              <a:t>Large Language Models (</a:t>
            </a:r>
            <a:r>
              <a:rPr lang="en-GB" b="1" dirty="0">
                <a:solidFill>
                  <a:srgbClr val="FFFF00"/>
                </a:solidFill>
                <a:latin typeface="Titillium Web" pitchFamily="2" charset="77"/>
              </a:rPr>
              <a:t>ChatGPT</a:t>
            </a:r>
            <a:r>
              <a:rPr lang="en-GB" dirty="0">
                <a:solidFill>
                  <a:schemeClr val="bg1"/>
                </a:solidFill>
                <a:latin typeface="Titillium Web" pitchFamily="2" charset="77"/>
              </a:rPr>
              <a:t>, </a:t>
            </a:r>
            <a:r>
              <a:rPr lang="en-GB" dirty="0" err="1">
                <a:solidFill>
                  <a:schemeClr val="bg1"/>
                </a:solidFill>
                <a:latin typeface="Titillium Web" pitchFamily="2" charset="77"/>
              </a:rPr>
              <a:t>DeepSeek</a:t>
            </a:r>
            <a:r>
              <a:rPr lang="en-GB" dirty="0">
                <a:solidFill>
                  <a:schemeClr val="bg1"/>
                </a:solidFill>
                <a:latin typeface="Titillium Web" pitchFamily="2" charset="77"/>
              </a:rPr>
              <a:t>, Gemini, Llama…)</a:t>
            </a:r>
          </a:p>
          <a:p>
            <a:pPr marL="0" indent="0">
              <a:buNone/>
            </a:pPr>
            <a:endParaRPr lang="en-GB" dirty="0">
              <a:solidFill>
                <a:schemeClr val="bg1"/>
              </a:solidFill>
              <a:latin typeface="Titillium Web" pitchFamily="2" charset="77"/>
            </a:endParaRPr>
          </a:p>
          <a:p>
            <a:pPr marL="0" indent="0">
              <a:buNone/>
            </a:pPr>
            <a:endParaRPr lang="en-GB" dirty="0">
              <a:solidFill>
                <a:schemeClr val="bg1"/>
              </a:solidFill>
              <a:latin typeface="Titillium Web" pitchFamily="2" charset="77"/>
            </a:endParaRPr>
          </a:p>
        </p:txBody>
      </p:sp>
      <p:pic>
        <p:nvPicPr>
          <p:cNvPr id="4" name="Picture 3" descr="A screenshot of a computer&#10;&#10;AI-generated content may be incorrect.">
            <a:extLst>
              <a:ext uri="{FF2B5EF4-FFF2-40B4-BE49-F238E27FC236}">
                <a16:creationId xmlns:a16="http://schemas.microsoft.com/office/drawing/2014/main" id="{60B2CAEB-7174-6739-0E4E-EAD9B3F32F26}"/>
              </a:ext>
            </a:extLst>
          </p:cNvPr>
          <p:cNvPicPr>
            <a:picLocks noChangeAspect="1"/>
          </p:cNvPicPr>
          <p:nvPr/>
        </p:nvPicPr>
        <p:blipFill>
          <a:blip r:embed="rId3"/>
          <a:stretch>
            <a:fillRect/>
          </a:stretch>
        </p:blipFill>
        <p:spPr>
          <a:xfrm>
            <a:off x="2795451" y="1426232"/>
            <a:ext cx="5936680" cy="5322266"/>
          </a:xfrm>
          <a:prstGeom prst="rect">
            <a:avLst/>
          </a:prstGeom>
        </p:spPr>
      </p:pic>
    </p:spTree>
    <p:extLst>
      <p:ext uri="{BB962C8B-B14F-4D97-AF65-F5344CB8AC3E}">
        <p14:creationId xmlns:p14="http://schemas.microsoft.com/office/powerpoint/2010/main" val="767429704"/>
      </p:ext>
    </p:extLst>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14094</TotalTime>
  <Words>737</Words>
  <Application>Microsoft Macintosh PowerPoint</Application>
  <PresentationFormat>Widescreen</PresentationFormat>
  <Paragraphs>130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Twentieth Century</vt:lpstr>
      <vt:lpstr>Arial</vt:lpstr>
      <vt:lpstr>Titillium Web</vt:lpstr>
      <vt:lpstr>Calibri</vt:lpstr>
      <vt:lpstr>Circuit</vt:lpstr>
      <vt:lpstr>HPC, Big Data and AI for Astrophysics in the Age of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vt:lpstr>
      <vt:lpstr>Present</vt:lpstr>
      <vt:lpstr>PowerPoint Presentation</vt:lpstr>
      <vt:lpstr>PowerPoint Presentation</vt:lpstr>
      <vt:lpstr>PowerPoint Presentation</vt:lpstr>
      <vt:lpstr>PowerPoint Presentation</vt:lpstr>
      <vt:lpstr>Tecnopolo in Bologna: the main ICSC 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Radioastronomy: the path toward Next Generation Computing</dc:title>
  <dc:creator>Giuliano Taffoni</dc:creator>
  <cp:lastModifiedBy>Claudio Gheller</cp:lastModifiedBy>
  <cp:revision>120</cp:revision>
  <dcterms:created xsi:type="dcterms:W3CDTF">2023-03-19T15:10:48Z</dcterms:created>
  <dcterms:modified xsi:type="dcterms:W3CDTF">2025-05-16T07:15:31Z</dcterms:modified>
</cp:coreProperties>
</file>