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2" r:id="rId3"/>
  </p:sldMasterIdLst>
  <p:notesMasterIdLst>
    <p:notesMasterId r:id="rId64"/>
  </p:notesMasterIdLst>
  <p:sldIdLst>
    <p:sldId id="4098" r:id="rId4"/>
    <p:sldId id="1167" r:id="rId5"/>
    <p:sldId id="3708" r:id="rId6"/>
    <p:sldId id="4117" r:id="rId7"/>
    <p:sldId id="4118" r:id="rId8"/>
    <p:sldId id="4113" r:id="rId9"/>
    <p:sldId id="4124" r:id="rId10"/>
    <p:sldId id="4089" r:id="rId11"/>
    <p:sldId id="3381" r:id="rId12"/>
    <p:sldId id="2664" r:id="rId13"/>
    <p:sldId id="4081" r:id="rId14"/>
    <p:sldId id="4099" r:id="rId15"/>
    <p:sldId id="4100" r:id="rId16"/>
    <p:sldId id="3711" r:id="rId17"/>
    <p:sldId id="4096" r:id="rId18"/>
    <p:sldId id="4097" r:id="rId19"/>
    <p:sldId id="4119" r:id="rId20"/>
    <p:sldId id="3713" r:id="rId21"/>
    <p:sldId id="258" r:id="rId22"/>
    <p:sldId id="259" r:id="rId23"/>
    <p:sldId id="260" r:id="rId24"/>
    <p:sldId id="3714" r:id="rId25"/>
    <p:sldId id="4066" r:id="rId26"/>
    <p:sldId id="4109" r:id="rId27"/>
    <p:sldId id="4115" r:id="rId28"/>
    <p:sldId id="4116" r:id="rId29"/>
    <p:sldId id="3569" r:id="rId30"/>
    <p:sldId id="4120" r:id="rId31"/>
    <p:sldId id="3570" r:id="rId32"/>
    <p:sldId id="3537" r:id="rId33"/>
    <p:sldId id="256" r:id="rId34"/>
    <p:sldId id="4104" r:id="rId35"/>
    <p:sldId id="4067" r:id="rId36"/>
    <p:sldId id="4070" r:id="rId37"/>
    <p:sldId id="4068" r:id="rId38"/>
    <p:sldId id="4112" r:id="rId39"/>
    <p:sldId id="4071" r:id="rId40"/>
    <p:sldId id="4105" r:id="rId41"/>
    <p:sldId id="4110" r:id="rId42"/>
    <p:sldId id="4074" r:id="rId43"/>
    <p:sldId id="4103" r:id="rId44"/>
    <p:sldId id="4102" r:id="rId45"/>
    <p:sldId id="4075" r:id="rId46"/>
    <p:sldId id="3702" r:id="rId47"/>
    <p:sldId id="3020" r:id="rId48"/>
    <p:sldId id="3012" r:id="rId49"/>
    <p:sldId id="3021" r:id="rId50"/>
    <p:sldId id="3013" r:id="rId51"/>
    <p:sldId id="4121" r:id="rId52"/>
    <p:sldId id="322" r:id="rId53"/>
    <p:sldId id="4123" r:id="rId54"/>
    <p:sldId id="4073" r:id="rId55"/>
    <p:sldId id="4111" r:id="rId56"/>
    <p:sldId id="4122" r:id="rId57"/>
    <p:sldId id="4084" r:id="rId58"/>
    <p:sldId id="4086" r:id="rId59"/>
    <p:sldId id="4095" r:id="rId60"/>
    <p:sldId id="3863" r:id="rId61"/>
    <p:sldId id="4106" r:id="rId62"/>
    <p:sldId id="409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6A6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6"/>
    <p:restoredTop sz="94698"/>
  </p:normalViewPr>
  <p:slideViewPr>
    <p:cSldViewPr snapToGrid="0">
      <p:cViewPr>
        <p:scale>
          <a:sx n="78" d="100"/>
          <a:sy n="78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16078-6C51-4040-B7C8-0FBA542AEC47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2AC9-8D92-B54A-AFB1-B454D8954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4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12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9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309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961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A38BB-2EB6-D9E1-EC65-1ED51060C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547C1-C7D6-74C8-BEB4-85E5F8EC7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7A938-A48C-D9F2-A98F-5F1178E74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5AB3D-2C3B-FD1D-23A4-7CC51235A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855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17513" y="0"/>
            <a:ext cx="7693026" cy="4327525"/>
          </a:xfrm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877" indent="-285722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2pPr>
            <a:lvl3pPr marL="1142888" indent="-228578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3pPr>
            <a:lvl4pPr marL="1600043" indent="-228578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4pPr>
            <a:lvl5pPr marL="2057199" indent="-228578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91C23-A259-4344-A118-7AD88C4914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BC0DD-E33E-E90B-DCA2-DF22A496A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1EBEE-92C1-9E86-2E80-DED04D4D3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B598E6-6B90-C37D-E0ED-1756B9534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ED221-3AAC-F725-ED0F-B4F4EE14D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01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FE5CD-0AE0-8C48-BAAF-C707581D8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3203C6-408D-ADE3-B6F8-ABBAE0BE5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B80D-37C0-544A-F644-359ADF5AD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B0DF8-FB43-94A8-033A-D2E735143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98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45D4B-1A72-306C-2277-853AD46EC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FE4DC-7F2D-D983-0155-CD56BC913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BC9BFD-C4FE-4F3D-ED25-94CA36870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2F15C-B9DE-29D7-4C9D-18AA2255F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577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1FAB5-590D-1549-C48E-A0384DFCD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399CB-D81E-A3F2-30CE-EAF8BE2F4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237D45-AE17-53C6-2DF0-DBE73C3D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F152E-D604-1B1F-7E68-CF9F10209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27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AEFB8-E498-3AD8-AFB8-7757DB6BC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86253-C2B8-AB82-BFDB-E45CE336B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3D233-695D-D8C4-7608-AA8497C28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60DCC-5B41-6451-4C89-4C73139C0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2AC9-8D92-B54A-AFB1-B454D8954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35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ABAFB-297C-DD48-9B7F-8BF5FBAF2CF9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5812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13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16E5-1687-F42B-3D9F-C0EBD7D69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F9002-9C3A-00D9-4577-8EF35CE6C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CE872-B0A0-C9E3-4B29-BB40BFDA8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E3527-EDDB-FC87-0821-0D06E70CB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2AC9-8D92-B54A-AFB1-B454D8954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02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8E617-19E6-EC67-B1EF-0967D81B8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3C01F-64E7-7D10-D6E9-6A1B51D1F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E3272-67DD-EA7F-7B33-FA4159B64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379CD-9F44-F51C-9DF6-846C269E8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2AC9-8D92-B54A-AFB1-B454D8954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40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6678D-F4BF-1AA8-A3DD-C17C5B661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D8FD3-D36E-1444-626C-3FEEBC25F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CF661-B811-743E-6593-378BABC3C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12ACE-8FF2-A37C-28C5-0A2848E7B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92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85D85-EADC-A17D-147B-D9C94C8F8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785147-527D-ADEF-3D93-6651BF7CD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C4631F-FC0B-0978-70A2-743F2F1CB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4CDAF-88BB-62FA-B912-943B17FDD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5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2AC9-8D92-B54A-AFB1-B454D8954A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F6BE-C382-CE35-3901-9675C40E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D7E4EB-0665-B12E-A110-FC786752C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B8AF5-1E17-A9F8-5F4F-68A49C4F2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932E7-1279-30E0-FFD7-1547E1E5E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2AC9-8D92-B54A-AFB1-B454D8954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0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239F-59AC-E6AC-275B-4695F6C40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B405BD-A8EA-332A-C0E6-394720BC9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840EB-EC43-197D-8670-5CF6DFA90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F228-3EE3-0296-1822-E4CEBA0F6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2AC9-8D92-B54A-AFB1-B454D8954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9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639F-1759-D65F-8597-5A607F78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38701-160C-E143-3AC9-8763E389F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D279A-C13B-22BD-4844-199C65CC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81FFB-9175-1F1A-460F-054A7F7B9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2AC9-8D92-B54A-AFB1-B454D8954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02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2AC9-8D92-B54A-AFB1-B454D8954A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0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848D-90EB-4A93-73ED-CE4891DCF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9BE91-41DF-705D-4DA8-35F965952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A54BD-630D-A47F-4A55-9A70655A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789A4-237E-B8EE-A4AD-E275DDAD2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C752E-9F34-FAE3-121C-D1230963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4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7235-219E-08A6-451C-71ABD3A1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21AA1-8B05-B194-F8BA-54F327465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FDC88-D3E0-F708-9C72-B42A9B526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73880-C71E-7390-57FB-E73454FA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76935-9584-C748-E457-6BFDD518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3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10D59-8592-C997-78DD-372C584E43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C9177-417F-B126-CC03-721402CA6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35107-137D-F1AB-2246-455E64C0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1DB5-B7D2-727E-57DD-27787CCB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575-85AC-844D-22F3-5BD7B03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41408"/>
            <a:ext cx="10363200" cy="17590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160" y="3886200"/>
            <a:ext cx="8534400" cy="1391397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  <a:p>
            <a:endParaRPr lang="de-DE" dirty="0"/>
          </a:p>
          <a:p>
            <a:r>
              <a:rPr lang="de-DE" dirty="0"/>
              <a:t>SPEAKER NAME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1/26/26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262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8390768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1/26/26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54866" y="1289936"/>
            <a:ext cx="10540916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TA_Logo_Template_RGB2.png">
            <a:extLst>
              <a:ext uri="{FF2B5EF4-FFF2-40B4-BE49-F238E27FC236}">
                <a16:creationId xmlns:a16="http://schemas.microsoft.com/office/drawing/2014/main" id="{4F3CE7FB-83A7-D942-BE97-B89707BA2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9961418" y="83607"/>
            <a:ext cx="1715249" cy="10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3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8363891" cy="824083"/>
          </a:xfrm>
        </p:spPr>
        <p:txBody>
          <a:bodyPr>
            <a:noAutofit/>
          </a:bodyPr>
          <a:lstStyle>
            <a:lvl1pPr>
              <a:defRPr sz="3200" b="0" cap="all" baseline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1/26/26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CDC57-43B5-6942-8482-689D767B8B0E}"/>
              </a:ext>
            </a:extLst>
          </p:cNvPr>
          <p:cNvCxnSpPr/>
          <p:nvPr userDrawn="1"/>
        </p:nvCxnSpPr>
        <p:spPr>
          <a:xfrm>
            <a:off x="0" y="1289936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TA_Logo_Template_RGB2.png">
            <a:extLst>
              <a:ext uri="{FF2B5EF4-FFF2-40B4-BE49-F238E27FC236}">
                <a16:creationId xmlns:a16="http://schemas.microsoft.com/office/drawing/2014/main" id="{ADC9744F-D903-5845-ACF4-318795D09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5"/>
          <a:stretch/>
        </p:blipFill>
        <p:spPr>
          <a:xfrm>
            <a:off x="10194466" y="131529"/>
            <a:ext cx="1625612" cy="10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50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8363891" cy="824083"/>
          </a:xfrm>
        </p:spPr>
        <p:txBody>
          <a:bodyPr>
            <a:noAutofit/>
          </a:bodyPr>
          <a:lstStyle>
            <a:lvl1pPr>
              <a:defRPr sz="3200" b="0" cap="all" baseline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1/26/26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CDC57-43B5-6942-8482-689D767B8B0E}"/>
              </a:ext>
            </a:extLst>
          </p:cNvPr>
          <p:cNvCxnSpPr/>
          <p:nvPr userDrawn="1"/>
        </p:nvCxnSpPr>
        <p:spPr>
          <a:xfrm>
            <a:off x="0" y="1289936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00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1/26/26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CDC57-43B5-6942-8482-689D767B8B0E}"/>
              </a:ext>
            </a:extLst>
          </p:cNvPr>
          <p:cNvCxnSpPr/>
          <p:nvPr userDrawn="1"/>
        </p:nvCxnSpPr>
        <p:spPr>
          <a:xfrm>
            <a:off x="0" y="1289936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TA_Logo_Template_RGB2.png">
            <a:extLst>
              <a:ext uri="{FF2B5EF4-FFF2-40B4-BE49-F238E27FC236}">
                <a16:creationId xmlns:a16="http://schemas.microsoft.com/office/drawing/2014/main" id="{ADC9744F-D903-5845-ACF4-318795D09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5"/>
          <a:stretch/>
        </p:blipFill>
        <p:spPr>
          <a:xfrm>
            <a:off x="10194466" y="131529"/>
            <a:ext cx="1625612" cy="10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1/26/26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548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167" y="0"/>
            <a:ext cx="1125431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5240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9279468" y="6381749"/>
            <a:ext cx="2540000" cy="476251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Nov 17, 2006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2" y="6381749"/>
            <a:ext cx="8551333" cy="476251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High Energy Gamma-Rays   —   Milagro &amp; VERITAS   —   DAW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66400" y="6381749"/>
            <a:ext cx="1320800" cy="476251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fld id="{D2CEB67D-191B-654E-9256-865C66AB79BE}" type="slidenum"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99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167" y="0"/>
            <a:ext cx="1125431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0" y="15240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9279468" y="6381749"/>
            <a:ext cx="2540000" cy="476251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Nov 17, 2006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2" y="6381749"/>
            <a:ext cx="8551333" cy="476251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High Energy Gamma-Rays   —   Milagro &amp; VERITAS   —   DAW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66400" y="6381749"/>
            <a:ext cx="1320800" cy="476251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fld id="{F233B613-9009-EC45-88E5-B6F68B4D24EA}" type="slidenum"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96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4538-9D48-E05D-6362-7F3242EE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8AAF-0F0B-9DD1-54FA-BE345C4F8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A10A2-198F-725E-0798-B10CD639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1EB35-A2D7-A1D2-1D6B-B2640611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1C1C7-30B5-0CF0-068F-8BF405AD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32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D99C6B-02D5-D541-A1CA-33EC12AE586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19573"/>
      </p:ext>
    </p:extLst>
  </p:cSld>
  <p:clrMapOvr>
    <a:masterClrMapping/>
  </p:clrMapOvr>
  <p:transition>
    <p:zoom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035" name="Rectangle 19"/>
          <p:cNvSpPr>
            <a:spLocks noChangeArrowheads="1"/>
          </p:cNvSpPr>
          <p:nvPr userDrawn="1"/>
        </p:nvSpPr>
        <p:spPr bwMode="auto">
          <a:xfrm>
            <a:off x="0" y="0"/>
            <a:ext cx="2446867" cy="68580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13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5885" y="1773239"/>
            <a:ext cx="9021233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134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1340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40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40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D793C27-FEA8-C441-AFC4-1B850F66ECC5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134034" name="Picture 18" descr="GA-SKY copy"/>
          <p:cNvPicPr>
            <a:picLocks noChangeAspect="1" noChangeArrowheads="1"/>
          </p:cNvPicPr>
          <p:nvPr userDrawn="1"/>
        </p:nvPicPr>
        <p:blipFill>
          <a:blip r:embed="rId2">
            <a:lum bright="38000" contrast="34000"/>
          </a:blip>
          <a:srcRect t="21768" b="27628"/>
          <a:stretch>
            <a:fillRect/>
          </a:stretch>
        </p:blipFill>
        <p:spPr bwMode="auto">
          <a:xfrm>
            <a:off x="0" y="3376614"/>
            <a:ext cx="121920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7785628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C5F8-FD10-8A04-797F-E021AAB6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F4485-A0AE-24A2-F418-9F954F29C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F3FDC-E595-D8CD-38B3-D12B5BD5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AF3F9-B7C1-9B5E-7E91-636F19BD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E2971-BDA7-1441-B398-2861A2EC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0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4182-2525-E2C4-8A50-89957305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33879-719C-C8AD-544B-6AF1AE201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6A775-5D24-34E9-105D-C884389CF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2771-AD31-D7F8-448B-CDA0B3DD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C8EC1-E5FF-1241-078B-5F7CF08D2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B1C8D-511D-05B1-4C2E-9FAF90B4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8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919B-E505-DD93-093E-9016C0BE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399DC-9579-BA27-E71D-EB2893CB9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F1755-8809-3C8C-B398-4AA2E677C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BEE23-1482-D49E-30B3-1E331515B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3299E-B2EC-3D51-BC01-60FDA783A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0DD6A-496A-F895-5A66-91B72421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78FBF-96AE-306C-DB11-BE317754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0E04B-0A14-EE0F-0FD8-A7309CA8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2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E50E-2303-FA1A-D10B-A5B6B440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322B74-5D2B-62EC-D4A8-F9C7A82B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3229F2-47BA-AEAF-5C38-9676377E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DA807-30BE-7261-BB72-CB3DC7C0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8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582B5-7AC9-1619-471E-5C6A70E8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FB414-AF8C-CD08-296F-9018B032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35559-E175-A3F4-934C-F24F4148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5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4FF23-91F2-4896-6D6E-0CDE91042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9C82D-DB21-30F7-B3AE-DB6B7B075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E4E78-61C7-EDF2-014A-E83956DBC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BE479-6FB5-38BB-EB0C-38F6E465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FE8ED-7FC3-7857-45A6-2D8D5B76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72CE8-ADB0-1DFF-A264-80534947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8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A05D-3B4A-E794-1DB5-FA9992FC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40342-E227-74D6-E4B3-5D6560505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CD6DB-2B46-6212-9A49-9C63815E6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22FD9-F7F6-5E39-763D-C10EAADD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2F142-F671-9A42-294B-BC653CE3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0B80D-199D-639E-EBD3-FABB413F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5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ECF7D-9398-95AC-A5ED-A456FF70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0C86A-FC28-2581-B59C-C9CCE7DC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3E84E-2AE1-55FD-2C5B-5BBB96A85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382BB-2130-D548-8236-3363F65C3B35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9139A-E036-0679-3F3D-69E599784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6F69-9CC9-E317-6430-D7AEF152D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6A34-406D-D84F-9D78-DDEAF1E5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1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4868" y="238617"/>
            <a:ext cx="9222601" cy="82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859" y="1589173"/>
            <a:ext cx="101760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</a:rPr>
              <a:pPr/>
              <a:t>1/26/26</a:t>
            </a:fld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5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xStyles>
    <p:titleStyle>
      <a:lvl1pPr algn="l" defTabSz="457189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98C3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010" name="Rectangle 18"/>
          <p:cNvSpPr>
            <a:spLocks noChangeArrowheads="1"/>
          </p:cNvSpPr>
          <p:nvPr userDrawn="1"/>
        </p:nvSpPr>
        <p:spPr bwMode="auto">
          <a:xfrm>
            <a:off x="0" y="1"/>
            <a:ext cx="2446867" cy="9810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15888"/>
            <a:ext cx="11347451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17638"/>
            <a:ext cx="103632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A69B2C10-8049-AE40-B99F-CD2DA319219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133009" name="Picture 17" descr="GA-SKY copy"/>
          <p:cNvPicPr>
            <a:picLocks noChangeAspect="1" noChangeArrowheads="1"/>
          </p:cNvPicPr>
          <p:nvPr userDrawn="1"/>
        </p:nvPicPr>
        <p:blipFill>
          <a:blip r:embed="rId4">
            <a:lum bright="38000" contrast="34000"/>
          </a:blip>
          <a:srcRect t="26724" b="27628"/>
          <a:stretch>
            <a:fillRect/>
          </a:stretch>
        </p:blipFill>
        <p:spPr bwMode="auto">
          <a:xfrm>
            <a:off x="0" y="817564"/>
            <a:ext cx="12192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502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5"/>
        </a:buBlip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ACC7A6-2FC5-FB3D-1C01-0120743AD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0908" r="12805" b="1544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41B683-5516-9A90-C21A-CF68CBFE8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883" y="4256690"/>
            <a:ext cx="11742233" cy="242788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Imaging Cherenkov Telescopes: </a:t>
            </a:r>
            <a:b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 New Window into the Universe</a:t>
            </a:r>
            <a:b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Made Possible by Segmented Mirrors</a:t>
            </a:r>
            <a:br>
              <a:rPr lang="en-US" sz="44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br>
              <a:rPr lang="en-US" sz="11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1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W. Hofmann, MPIK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A75CE-E9B4-B5A3-002A-D4D6D44B771C}"/>
              </a:ext>
            </a:extLst>
          </p:cNvPr>
          <p:cNvSpPr txBox="1"/>
          <p:nvPr/>
        </p:nvSpPr>
        <p:spPr>
          <a:xfrm>
            <a:off x="594429" y="2693908"/>
            <a:ext cx="104767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Very High Energy Gamma-Ray Astronomy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at Teraelectronvolt Energies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CA6DC-C898-F671-9110-E657AFD9A6D0}"/>
              </a:ext>
            </a:extLst>
          </p:cNvPr>
          <p:cNvSpPr txBox="1"/>
          <p:nvPr/>
        </p:nvSpPr>
        <p:spPr>
          <a:xfrm>
            <a:off x="224883" y="173421"/>
            <a:ext cx="4283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Apologies for some overlap with </a:t>
            </a:r>
          </a:p>
          <a:p>
            <a:r>
              <a:rPr lang="en-US" sz="2400" dirty="0">
                <a:solidFill>
                  <a:schemeClr val="bg1"/>
                </a:solidFill>
              </a:rPr>
              <a:t>Giorgia’s talk yesterday</a:t>
            </a:r>
          </a:p>
        </p:txBody>
      </p:sp>
    </p:spTree>
    <p:extLst>
      <p:ext uri="{BB962C8B-B14F-4D97-AF65-F5344CB8AC3E}">
        <p14:creationId xmlns:p14="http://schemas.microsoft.com/office/powerpoint/2010/main" val="1113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89" t="8273"/>
          <a:stretch/>
        </p:blipFill>
        <p:spPr>
          <a:xfrm>
            <a:off x="0" y="11083"/>
            <a:ext cx="6331352" cy="4226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18182"/>
          <a:stretch>
            <a:fillRect/>
          </a:stretch>
        </p:blipFill>
        <p:spPr>
          <a:xfrm>
            <a:off x="0" y="4366948"/>
            <a:ext cx="8499676" cy="2479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158" t="3217" r="32690"/>
          <a:stretch/>
        </p:blipFill>
        <p:spPr>
          <a:xfrm>
            <a:off x="6925674" y="0"/>
            <a:ext cx="5266326" cy="422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437AD-9A70-47FF-D1F8-279ED8202826}"/>
              </a:ext>
            </a:extLst>
          </p:cNvPr>
          <p:cNvSpPr txBox="1"/>
          <p:nvPr/>
        </p:nvSpPr>
        <p:spPr>
          <a:xfrm>
            <a:off x="185194" y="277792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H.E.S.S., Namibia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13454-56EC-7A37-C34C-FC05C092E273}"/>
              </a:ext>
            </a:extLst>
          </p:cNvPr>
          <p:cNvSpPr txBox="1"/>
          <p:nvPr/>
        </p:nvSpPr>
        <p:spPr>
          <a:xfrm>
            <a:off x="7097209" y="277792"/>
            <a:ext cx="18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MAGIC, La Palma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45D22-CC08-03E0-3337-0B1571AF13CC}"/>
              </a:ext>
            </a:extLst>
          </p:cNvPr>
          <p:cNvSpPr txBox="1"/>
          <p:nvPr/>
        </p:nvSpPr>
        <p:spPr>
          <a:xfrm>
            <a:off x="199300" y="4504091"/>
            <a:ext cx="180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VERITAS, Arizona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36B43-BA55-E76F-1FA4-1A8639252427}"/>
              </a:ext>
            </a:extLst>
          </p:cNvPr>
          <p:cNvSpPr txBox="1"/>
          <p:nvPr/>
        </p:nvSpPr>
        <p:spPr>
          <a:xfrm>
            <a:off x="8916874" y="5006767"/>
            <a:ext cx="31506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Stereoscopic systems of</a:t>
            </a:r>
          </a:p>
          <a:p>
            <a:r>
              <a:rPr lang="en-US" sz="2400" dirty="0">
                <a:solidFill>
                  <a:schemeClr val="bg1"/>
                </a:solidFill>
              </a:rPr>
              <a:t>Imaging Atmospheric</a:t>
            </a:r>
          </a:p>
          <a:p>
            <a:r>
              <a:rPr lang="en-US" sz="2400" dirty="0">
                <a:solidFill>
                  <a:schemeClr val="bg1"/>
                </a:solidFill>
              </a:rPr>
              <a:t>Cherenkov Telescopes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currently in operation</a:t>
            </a:r>
          </a:p>
        </p:txBody>
      </p:sp>
    </p:spTree>
    <p:extLst>
      <p:ext uri="{BB962C8B-B14F-4D97-AF65-F5344CB8AC3E}">
        <p14:creationId xmlns:p14="http://schemas.microsoft.com/office/powerpoint/2010/main" val="42415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CD703F-C1CB-2074-8F88-4876352D9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D642FD-0670-E6A1-C388-DC4AE926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6"/>
          <a:stretch/>
        </p:blipFill>
        <p:spPr>
          <a:xfrm>
            <a:off x="0" y="12765"/>
            <a:ext cx="12030419" cy="6832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7503D3-4B69-EF26-2939-32E4529BCE30}"/>
              </a:ext>
            </a:extLst>
          </p:cNvPr>
          <p:cNvSpPr/>
          <p:nvPr/>
        </p:nvSpPr>
        <p:spPr>
          <a:xfrm>
            <a:off x="600090" y="477079"/>
            <a:ext cx="1448904" cy="441739"/>
          </a:xfrm>
          <a:prstGeom prst="rect">
            <a:avLst/>
          </a:prstGeom>
          <a:solidFill>
            <a:srgbClr val="0C0E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B75D2-EDFF-E1C7-CA35-075375E34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FF0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3" t="19640" r="55679" b="17138"/>
          <a:stretch/>
        </p:blipFill>
        <p:spPr>
          <a:xfrm rot="2741656">
            <a:off x="6071041" y="-833288"/>
            <a:ext cx="1090481" cy="4335759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3B4BF4FE-9621-A1CE-3854-ACCEBA4E4141}"/>
              </a:ext>
            </a:extLst>
          </p:cNvPr>
          <p:cNvSpPr>
            <a:spLocks noChangeArrowheads="1"/>
          </p:cNvSpPr>
          <p:nvPr/>
        </p:nvSpPr>
        <p:spPr bwMode="auto">
          <a:xfrm rot="2614034" flipH="1">
            <a:off x="811419" y="12788"/>
            <a:ext cx="5942012" cy="8571696"/>
          </a:xfrm>
          <a:prstGeom prst="triangle">
            <a:avLst>
              <a:gd name="adj" fmla="val 50000"/>
            </a:avLst>
          </a:prstGeom>
          <a:solidFill>
            <a:srgbClr val="66CC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latin typeface="Helvetica Neue Light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187109-1D40-80B4-B9D1-8EED4198FF8B}"/>
              </a:ext>
            </a:extLst>
          </p:cNvPr>
          <p:cNvGrpSpPr/>
          <p:nvPr/>
        </p:nvGrpSpPr>
        <p:grpSpPr>
          <a:xfrm>
            <a:off x="151435" y="6311444"/>
            <a:ext cx="4064000" cy="517719"/>
            <a:chOff x="-21138" y="4733582"/>
            <a:chExt cx="3048000" cy="38828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C37E73-CECE-3CBB-9041-FB9F5379A6B3}"/>
                </a:ext>
              </a:extLst>
            </p:cNvPr>
            <p:cNvSpPr txBox="1"/>
            <p:nvPr/>
          </p:nvSpPr>
          <p:spPr>
            <a:xfrm>
              <a:off x="269218" y="4775622"/>
              <a:ext cx="2756572" cy="346249"/>
            </a:xfrm>
            <a:prstGeom prst="rect">
              <a:avLst/>
            </a:prstGeom>
            <a:solidFill>
              <a:srgbClr val="000000">
                <a:alpha val="49020"/>
              </a:srgbClr>
            </a:solidFill>
          </p:spPr>
          <p:txBody>
            <a:bodyPr wrap="none" rtlCol="0">
              <a:spAutoFit/>
            </a:bodyPr>
            <a:lstStyle/>
            <a:p>
              <a:pPr defTabSz="609585"/>
              <a:r>
                <a:rPr lang="en-DE" sz="2400" dirty="0">
                  <a:solidFill>
                    <a:prstClr val="white"/>
                  </a:solidFill>
                  <a:latin typeface="Calibri"/>
                </a:rPr>
                <a:t>300 m ∅ “light pool”, 10</a:t>
              </a:r>
              <a:r>
                <a:rPr lang="en-DE" sz="2400" baseline="30000" dirty="0">
                  <a:solidFill>
                    <a:prstClr val="white"/>
                  </a:solidFill>
                  <a:latin typeface="Calibri"/>
                </a:rPr>
                <a:t>5</a:t>
              </a:r>
              <a:r>
                <a:rPr lang="en-DE" sz="2400" dirty="0">
                  <a:solidFill>
                    <a:prstClr val="white"/>
                  </a:solidFill>
                  <a:latin typeface="Calibri"/>
                </a:rPr>
                <a:t> m</a:t>
              </a:r>
              <a:r>
                <a:rPr lang="en-DE" sz="2400" baseline="300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A8EFFFA-0A41-CF5C-ED83-26CB8292249D}"/>
                </a:ext>
              </a:extLst>
            </p:cNvPr>
            <p:cNvCxnSpPr/>
            <p:nvPr/>
          </p:nvCxnSpPr>
          <p:spPr>
            <a:xfrm>
              <a:off x="-21138" y="4733582"/>
              <a:ext cx="304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9D32841-BC53-32CE-9A40-6302EEB26CEA}"/>
              </a:ext>
            </a:extLst>
          </p:cNvPr>
          <p:cNvSpPr txBox="1"/>
          <p:nvPr/>
        </p:nvSpPr>
        <p:spPr>
          <a:xfrm>
            <a:off x="6987058" y="577751"/>
            <a:ext cx="4144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Cascade starts at 20-30 km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Maximum at ∼10 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85E16-1183-9587-47C5-22E108ACA623}"/>
              </a:ext>
            </a:extLst>
          </p:cNvPr>
          <p:cNvSpPr txBox="1"/>
          <p:nvPr/>
        </p:nvSpPr>
        <p:spPr>
          <a:xfrm>
            <a:off x="6408598" y="1908382"/>
            <a:ext cx="4010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Stochastic process, strong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fluctuations from one cascade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to the next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6C57AE-C3BD-EDA5-DD07-5923D80C0DA4}"/>
              </a:ext>
            </a:extLst>
          </p:cNvPr>
          <p:cNvSpPr txBox="1"/>
          <p:nvPr/>
        </p:nvSpPr>
        <p:spPr>
          <a:xfrm>
            <a:off x="5388301" y="3295725"/>
            <a:ext cx="4957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scale of cascade: few 10 m,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corresponding to ∼0.1</a:t>
            </a:r>
            <a:r>
              <a:rPr lang="en-US" sz="2400" baseline="30000" dirty="0">
                <a:solidFill>
                  <a:schemeClr val="bg1"/>
                </a:solidFill>
              </a:rPr>
              <a:t>o</a:t>
            </a:r>
            <a:r>
              <a:rPr lang="en-US" sz="2400" dirty="0">
                <a:solidFill>
                  <a:schemeClr val="bg1"/>
                </a:solidFill>
              </a:rPr>
              <a:t> in the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8D1900-61F5-AE8C-EF02-D032843B7CF1}"/>
              </a:ext>
            </a:extLst>
          </p:cNvPr>
          <p:cNvSpPr txBox="1"/>
          <p:nvPr/>
        </p:nvSpPr>
        <p:spPr>
          <a:xfrm>
            <a:off x="4147744" y="4687430"/>
            <a:ext cx="7347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Cherenkov light peaks in the blue, 300-500 nm;</a:t>
            </a:r>
          </a:p>
          <a:p>
            <a:r>
              <a:rPr lang="en-US" sz="2400" dirty="0">
                <a:solidFill>
                  <a:schemeClr val="bg1"/>
                </a:solidFill>
              </a:rPr>
              <a:t>Nanosecond flash with ∼1 (detected) photon /m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at 1 TeV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898F0-256E-045D-5600-2BC2C763D0CC}"/>
              </a:ext>
            </a:extLst>
          </p:cNvPr>
          <p:cNvGrpSpPr/>
          <p:nvPr/>
        </p:nvGrpSpPr>
        <p:grpSpPr>
          <a:xfrm>
            <a:off x="437128" y="94555"/>
            <a:ext cx="3398339" cy="3367051"/>
            <a:chOff x="101216" y="125603"/>
            <a:chExt cx="3398339" cy="33670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FBED54-9F65-48FC-5497-6F40E006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16" b="97895" l="1956" r="992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216" y="125603"/>
              <a:ext cx="3398339" cy="336705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E5CD09-53B2-D06F-81DD-93180C9417CF}"/>
                </a:ext>
              </a:extLst>
            </p:cNvPr>
            <p:cNvCxnSpPr>
              <a:cxnSpLocks/>
              <a:endCxn id="3" idx="3"/>
            </p:cNvCxnSpPr>
            <p:nvPr/>
          </p:nvCxnSpPr>
          <p:spPr>
            <a:xfrm flipV="1">
              <a:off x="3352800" y="1809129"/>
              <a:ext cx="146755" cy="15850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6CD602-402A-8C18-91CE-AB5197E3C5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6959" y="3322370"/>
              <a:ext cx="326527" cy="170284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B545E3A-3559-9374-EA5E-97DEC4E14633}"/>
              </a:ext>
            </a:extLst>
          </p:cNvPr>
          <p:cNvSpPr txBox="1"/>
          <p:nvPr/>
        </p:nvSpPr>
        <p:spPr>
          <a:xfrm>
            <a:off x="344542" y="1497714"/>
            <a:ext cx="274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Length of image ∼1</a:t>
            </a:r>
            <a:r>
              <a:rPr lang="en-US" sz="2400" baseline="30000" dirty="0">
                <a:solidFill>
                  <a:schemeClr val="bg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4080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5FA6C2-8FE8-52F0-FF77-E352CAAD4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609E99-3345-4EC8-58B0-9A8437E06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r="1326"/>
          <a:stretch/>
        </p:blipFill>
        <p:spPr>
          <a:xfrm>
            <a:off x="0" y="12765"/>
            <a:ext cx="12030419" cy="6832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3345D-75E6-6028-1AD0-7E6F9DD94B99}"/>
              </a:ext>
            </a:extLst>
          </p:cNvPr>
          <p:cNvSpPr/>
          <p:nvPr/>
        </p:nvSpPr>
        <p:spPr>
          <a:xfrm>
            <a:off x="600090" y="477079"/>
            <a:ext cx="1448904" cy="441739"/>
          </a:xfrm>
          <a:prstGeom prst="rect">
            <a:avLst/>
          </a:prstGeom>
          <a:solidFill>
            <a:srgbClr val="0C0E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38B4D-92F3-BBF3-0FF5-D2A9D7CCE0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FF0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3" t="19640" r="55679" b="17138"/>
          <a:stretch/>
        </p:blipFill>
        <p:spPr>
          <a:xfrm rot="2741656">
            <a:off x="6071041" y="-833288"/>
            <a:ext cx="1090481" cy="4335759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24163FAD-869A-20D0-97A0-D7FACED73DDD}"/>
              </a:ext>
            </a:extLst>
          </p:cNvPr>
          <p:cNvSpPr>
            <a:spLocks noChangeArrowheads="1"/>
          </p:cNvSpPr>
          <p:nvPr/>
        </p:nvSpPr>
        <p:spPr bwMode="auto">
          <a:xfrm rot="2614034" flipH="1">
            <a:off x="811419" y="12788"/>
            <a:ext cx="5942012" cy="8571696"/>
          </a:xfrm>
          <a:prstGeom prst="triangle">
            <a:avLst>
              <a:gd name="adj" fmla="val 50000"/>
            </a:avLst>
          </a:prstGeom>
          <a:solidFill>
            <a:srgbClr val="66CC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 charset="0"/>
              <a:ea typeface="+mn-ea"/>
              <a:cs typeface="ヒラギノ角ゴ ProN W3" charset="0"/>
              <a:sym typeface="Helvetica Neue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5F01A-3F39-BE41-E598-BDD900011F46}"/>
              </a:ext>
            </a:extLst>
          </p:cNvPr>
          <p:cNvSpPr txBox="1"/>
          <p:nvPr/>
        </p:nvSpPr>
        <p:spPr>
          <a:xfrm>
            <a:off x="4753831" y="5512241"/>
            <a:ext cx="6993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Large area, O(100 m</a:t>
            </a:r>
            <a:r>
              <a:rPr lang="en-US" sz="2400" b="1" baseline="30000" dirty="0">
                <a:solidFill>
                  <a:srgbClr val="FFFF00"/>
                </a:solidFill>
              </a:rPr>
              <a:t>2</a:t>
            </a:r>
            <a:r>
              <a:rPr lang="en-US" sz="2400" b="1" dirty="0">
                <a:solidFill>
                  <a:srgbClr val="FFFF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Time dispersion ≲ few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High reflectivity at 300 – 500 nm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7F49D5-9C75-05F9-A820-970045BFDC76}"/>
              </a:ext>
            </a:extLst>
          </p:cNvPr>
          <p:cNvGrpSpPr/>
          <p:nvPr/>
        </p:nvGrpSpPr>
        <p:grpSpPr>
          <a:xfrm>
            <a:off x="437128" y="94555"/>
            <a:ext cx="3398339" cy="3367051"/>
            <a:chOff x="101216" y="125603"/>
            <a:chExt cx="3398339" cy="336705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D466288-D034-8098-107C-B000D2F1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16" b="97895" l="1956" r="992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216" y="125603"/>
              <a:ext cx="3398339" cy="3367051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A90C747-7F55-B805-DC68-D51F68F986E3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 flipV="1">
              <a:off x="3352800" y="1809129"/>
              <a:ext cx="146755" cy="15850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F630DB1-DEFE-6E99-7592-AAFEF00656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6959" y="3322370"/>
              <a:ext cx="326527" cy="170284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9A058C8-AE59-D8B9-8A50-97F6FBA32CE3}"/>
              </a:ext>
            </a:extLst>
          </p:cNvPr>
          <p:cNvSpPr txBox="1"/>
          <p:nvPr/>
        </p:nvSpPr>
        <p:spPr>
          <a:xfrm>
            <a:off x="344542" y="1497714"/>
            <a:ext cx="274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Length of image ∼1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702949-AB61-D3B4-DD1C-A93A55D079D4}"/>
              </a:ext>
            </a:extLst>
          </p:cNvPr>
          <p:cNvSpPr txBox="1"/>
          <p:nvPr/>
        </p:nvSpPr>
        <p:spPr>
          <a:xfrm>
            <a:off x="5388301" y="3295725"/>
            <a:ext cx="4957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scale of cascade: few 10 m,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corresponding to ∼0.1</a:t>
            </a:r>
            <a:r>
              <a:rPr lang="en-US" sz="2400" baseline="30000" dirty="0">
                <a:solidFill>
                  <a:schemeClr val="bg1"/>
                </a:solidFill>
              </a:rPr>
              <a:t>o</a:t>
            </a:r>
            <a:r>
              <a:rPr lang="en-US" sz="2400" dirty="0">
                <a:solidFill>
                  <a:schemeClr val="bg1"/>
                </a:solidFill>
              </a:rPr>
              <a:t> in the image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F9A3C0-89BF-B834-B968-40D269374DCF}"/>
              </a:ext>
            </a:extLst>
          </p:cNvPr>
          <p:cNvSpPr txBox="1"/>
          <p:nvPr/>
        </p:nvSpPr>
        <p:spPr>
          <a:xfrm>
            <a:off x="164573" y="2375823"/>
            <a:ext cx="339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Useful field of view of (at least) few degrees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E3BBA1-E091-97BD-EEE1-06BBA54714DC}"/>
              </a:ext>
            </a:extLst>
          </p:cNvPr>
          <p:cNvSpPr txBox="1"/>
          <p:nvPr/>
        </p:nvSpPr>
        <p:spPr>
          <a:xfrm>
            <a:off x="5541029" y="4183433"/>
            <a:ext cx="699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PSF ≲ 0.1</a:t>
            </a:r>
            <a:r>
              <a:rPr lang="en-US" sz="2400" b="1" baseline="30000" dirty="0">
                <a:solidFill>
                  <a:srgbClr val="FFFF00"/>
                </a:solidFill>
              </a:rPr>
              <a:t>o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792BEC-2DE3-244F-CD5B-2F50EE49A2F8}"/>
              </a:ext>
            </a:extLst>
          </p:cNvPr>
          <p:cNvSpPr txBox="1"/>
          <p:nvPr/>
        </p:nvSpPr>
        <p:spPr>
          <a:xfrm>
            <a:off x="4147744" y="4687430"/>
            <a:ext cx="7347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Cherenkov light peaks in the blue, 300-500 nm;</a:t>
            </a:r>
          </a:p>
          <a:p>
            <a:r>
              <a:rPr lang="en-US" sz="2400" dirty="0">
                <a:solidFill>
                  <a:schemeClr val="bg1"/>
                </a:solidFill>
              </a:rPr>
              <a:t>Nanosecond flash with ∼1 (detected) photon /m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at 1 TeV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014F019E-010E-DC75-0D10-50973835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Requirements on mirror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1081E-5A5A-6E58-46D2-1E6111DEC629}"/>
              </a:ext>
            </a:extLst>
          </p:cNvPr>
          <p:cNvSpPr txBox="1"/>
          <p:nvPr/>
        </p:nvSpPr>
        <p:spPr>
          <a:xfrm>
            <a:off x="5022714" y="1227972"/>
            <a:ext cx="6993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Very inexpensive compared to astronomical instruments of same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Robust over years, when exposed to weather (cannot afford enclosure)</a:t>
            </a:r>
          </a:p>
        </p:txBody>
      </p:sp>
    </p:spTree>
    <p:extLst>
      <p:ext uri="{BB962C8B-B14F-4D97-AF65-F5344CB8AC3E}">
        <p14:creationId xmlns:p14="http://schemas.microsoft.com/office/powerpoint/2010/main" val="11614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6" grpId="0" build="allAtOnce"/>
      <p:bldP spid="27" grpId="0" build="allAtOnce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6BB7-28F8-3493-7DDA-75D78331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1" y="238617"/>
            <a:ext cx="10979330" cy="824083"/>
          </a:xfrm>
        </p:spPr>
        <p:txBody>
          <a:bodyPr/>
          <a:lstStyle/>
          <a:p>
            <a:r>
              <a:rPr lang="en-US" dirty="0"/>
              <a:t>INSPIRATION: </a:t>
            </a:r>
            <a:br>
              <a:rPr lang="en-US" dirty="0"/>
            </a:br>
            <a:r>
              <a:rPr lang="en-US" dirty="0"/>
              <a:t>optical telescopes &amp; Solar concentrators</a:t>
            </a:r>
          </a:p>
        </p:txBody>
      </p:sp>
      <p:pic>
        <p:nvPicPr>
          <p:cNvPr id="3" name="Picture 2" descr="http://www.mmto.org/sites/default/files/images/92-1773.jpg">
            <a:extLst>
              <a:ext uri="{FF2B5EF4-FFF2-40B4-BE49-F238E27FC236}">
                <a16:creationId xmlns:a16="http://schemas.microsoft.com/office/drawing/2014/main" id="{2B6FBA79-D113-B50B-7D77-9D60754A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7" y="1537252"/>
            <a:ext cx="4750809" cy="504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0FF732-4ED2-F643-37F9-18916D2D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64" b="2869"/>
          <a:stretch>
            <a:fillRect/>
          </a:stretch>
        </p:blipFill>
        <p:spPr>
          <a:xfrm>
            <a:off x="5423457" y="1404729"/>
            <a:ext cx="6556508" cy="4610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F85403-D1F7-1813-F25C-0F79FFCAF7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63" t="14606" r="16965" b="49954"/>
          <a:stretch>
            <a:fillRect/>
          </a:stretch>
        </p:blipFill>
        <p:spPr>
          <a:xfrm>
            <a:off x="5526157" y="5541149"/>
            <a:ext cx="4214191" cy="1230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912879-4C2E-8164-5EEF-21B1B27CBBDD}"/>
              </a:ext>
            </a:extLst>
          </p:cNvPr>
          <p:cNvSpPr txBox="1"/>
          <p:nvPr/>
        </p:nvSpPr>
        <p:spPr>
          <a:xfrm>
            <a:off x="9575899" y="6402456"/>
            <a:ext cx="280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 Energy, vol. 1, 1957</a:t>
            </a:r>
          </a:p>
        </p:txBody>
      </p:sp>
    </p:spTree>
    <p:extLst>
      <p:ext uri="{BB962C8B-B14F-4D97-AF65-F5344CB8AC3E}">
        <p14:creationId xmlns:p14="http://schemas.microsoft.com/office/powerpoint/2010/main" val="22578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1E7C0-5FF9-D492-214D-5C45A5AF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DAVIES-COTTON optics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C68EA-45B2-A656-B11E-2876402B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1" y="1656443"/>
            <a:ext cx="5447602" cy="4962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A649-4DDC-958F-6657-46394024175F}"/>
              </a:ext>
            </a:extLst>
          </p:cNvPr>
          <p:cNvSpPr txBox="1"/>
          <p:nvPr/>
        </p:nvSpPr>
        <p:spPr>
          <a:xfrm flipH="1">
            <a:off x="6802713" y="214709"/>
            <a:ext cx="518245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/>
              <a:t>Single</a:t>
            </a:r>
            <a:r>
              <a:rPr lang="en-US" sz="2800" dirty="0"/>
              <a:t> mirror composed of</a:t>
            </a:r>
          </a:p>
          <a:p>
            <a:r>
              <a:rPr lang="en-US" sz="2800" u="sng" dirty="0"/>
              <a:t>identical facets </a:t>
            </a:r>
            <a:r>
              <a:rPr lang="en-US" sz="2800" dirty="0"/>
              <a:t>of focal length f arranged on a sphere of radius f (rather than 2f)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D46F5-47A2-0471-549D-5374F78951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38"/>
          <a:stretch>
            <a:fillRect/>
          </a:stretch>
        </p:blipFill>
        <p:spPr>
          <a:xfrm>
            <a:off x="6802714" y="2035653"/>
            <a:ext cx="4643384" cy="482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DF134-053F-6608-9274-096028EB78F7}"/>
              </a:ext>
            </a:extLst>
          </p:cNvPr>
          <p:cNvSpPr txBox="1"/>
          <p:nvPr/>
        </p:nvSpPr>
        <p:spPr>
          <a:xfrm>
            <a:off x="9393941" y="4260326"/>
            <a:ext cx="132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Parabolic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4F392-CAD4-5B48-16FA-5148CE33CB58}"/>
              </a:ext>
            </a:extLst>
          </p:cNvPr>
          <p:cNvSpPr txBox="1"/>
          <p:nvPr/>
        </p:nvSpPr>
        <p:spPr>
          <a:xfrm>
            <a:off x="10514586" y="5235113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DC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DA7563E-32C9-A759-44B6-5A0C37685F6E}"/>
              </a:ext>
            </a:extLst>
          </p:cNvPr>
          <p:cNvSpPr/>
          <p:nvPr/>
        </p:nvSpPr>
        <p:spPr>
          <a:xfrm>
            <a:off x="7805238" y="4496221"/>
            <a:ext cx="3374691" cy="1278139"/>
          </a:xfrm>
          <a:custGeom>
            <a:avLst/>
            <a:gdLst>
              <a:gd name="csX0" fmla="*/ 0 w 3374691"/>
              <a:gd name="csY0" fmla="*/ 0 h 1278139"/>
              <a:gd name="csX1" fmla="*/ 444570 w 3374691"/>
              <a:gd name="csY1" fmla="*/ 419310 h 1278139"/>
              <a:gd name="csX2" fmla="*/ 975023 w 3374691"/>
              <a:gd name="csY2" fmla="*/ 853777 h 1278139"/>
              <a:gd name="csX3" fmla="*/ 1444853 w 3374691"/>
              <a:gd name="csY3" fmla="*/ 1187204 h 1278139"/>
              <a:gd name="csX4" fmla="*/ 1707553 w 3374691"/>
              <a:gd name="csY4" fmla="*/ 1278139 h 1278139"/>
              <a:gd name="csX5" fmla="*/ 1980358 w 3374691"/>
              <a:gd name="csY5" fmla="*/ 1187204 h 1278139"/>
              <a:gd name="csX6" fmla="*/ 2611849 w 3374691"/>
              <a:gd name="csY6" fmla="*/ 732530 h 1278139"/>
              <a:gd name="csX7" fmla="*/ 3374691 w 3374691"/>
              <a:gd name="csY7" fmla="*/ 50519 h 12781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374691" h="1278139">
                <a:moveTo>
                  <a:pt x="0" y="0"/>
                </a:moveTo>
                <a:cubicBezTo>
                  <a:pt x="141033" y="138507"/>
                  <a:pt x="282066" y="277014"/>
                  <a:pt x="444570" y="419310"/>
                </a:cubicBezTo>
                <a:cubicBezTo>
                  <a:pt x="607074" y="561606"/>
                  <a:pt x="808309" y="725795"/>
                  <a:pt x="975023" y="853777"/>
                </a:cubicBezTo>
                <a:cubicBezTo>
                  <a:pt x="1141737" y="981759"/>
                  <a:pt x="1322765" y="1116477"/>
                  <a:pt x="1444853" y="1187204"/>
                </a:cubicBezTo>
                <a:cubicBezTo>
                  <a:pt x="1566941" y="1257931"/>
                  <a:pt x="1618302" y="1278139"/>
                  <a:pt x="1707553" y="1278139"/>
                </a:cubicBezTo>
                <a:cubicBezTo>
                  <a:pt x="1796804" y="1278139"/>
                  <a:pt x="1829642" y="1278139"/>
                  <a:pt x="1980358" y="1187204"/>
                </a:cubicBezTo>
                <a:cubicBezTo>
                  <a:pt x="2131074" y="1096269"/>
                  <a:pt x="2379460" y="921977"/>
                  <a:pt x="2611849" y="732530"/>
                </a:cubicBezTo>
                <a:cubicBezTo>
                  <a:pt x="2844238" y="543083"/>
                  <a:pt x="3109464" y="296801"/>
                  <a:pt x="3374691" y="5051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B4EF339-964C-96E9-F1B2-33CAD410E754}"/>
              </a:ext>
            </a:extLst>
          </p:cNvPr>
          <p:cNvSpPr/>
          <p:nvPr/>
        </p:nvSpPr>
        <p:spPr>
          <a:xfrm>
            <a:off x="7810290" y="4122378"/>
            <a:ext cx="3374691" cy="1633355"/>
          </a:xfrm>
          <a:custGeom>
            <a:avLst/>
            <a:gdLst>
              <a:gd name="csX0" fmla="*/ 0 w 3374691"/>
              <a:gd name="csY0" fmla="*/ 0 h 1633355"/>
              <a:gd name="csX1" fmla="*/ 363739 w 3374691"/>
              <a:gd name="csY1" fmla="*/ 419310 h 1633355"/>
              <a:gd name="csX2" fmla="*/ 767893 w 3374691"/>
              <a:gd name="csY2" fmla="*/ 833569 h 1633355"/>
              <a:gd name="csX3" fmla="*/ 1151840 w 3374691"/>
              <a:gd name="csY3" fmla="*/ 1222568 h 1633355"/>
              <a:gd name="csX4" fmla="*/ 1449904 w 3374691"/>
              <a:gd name="csY4" fmla="*/ 1485268 h 1633355"/>
              <a:gd name="csX5" fmla="*/ 1677241 w 3374691"/>
              <a:gd name="csY5" fmla="*/ 1616619 h 1633355"/>
              <a:gd name="csX6" fmla="*/ 1747969 w 3374691"/>
              <a:gd name="csY6" fmla="*/ 1616619 h 1633355"/>
              <a:gd name="csX7" fmla="*/ 1975306 w 3374691"/>
              <a:gd name="csY7" fmla="*/ 1480216 h 1633355"/>
              <a:gd name="csX8" fmla="*/ 2404720 w 3374691"/>
              <a:gd name="csY8" fmla="*/ 1096270 h 1633355"/>
              <a:gd name="csX9" fmla="*/ 2965485 w 3374691"/>
              <a:gd name="csY9" fmla="*/ 525401 h 1633355"/>
              <a:gd name="csX10" fmla="*/ 3374691 w 3374691"/>
              <a:gd name="csY10" fmla="*/ 55571 h 1633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3374691" h="1633355">
                <a:moveTo>
                  <a:pt x="0" y="0"/>
                </a:moveTo>
                <a:cubicBezTo>
                  <a:pt x="117878" y="140191"/>
                  <a:pt x="235757" y="280382"/>
                  <a:pt x="363739" y="419310"/>
                </a:cubicBezTo>
                <a:cubicBezTo>
                  <a:pt x="491721" y="558238"/>
                  <a:pt x="767893" y="833569"/>
                  <a:pt x="767893" y="833569"/>
                </a:cubicBezTo>
                <a:cubicBezTo>
                  <a:pt x="899243" y="967445"/>
                  <a:pt x="1038172" y="1113952"/>
                  <a:pt x="1151840" y="1222568"/>
                </a:cubicBezTo>
                <a:cubicBezTo>
                  <a:pt x="1265508" y="1331184"/>
                  <a:pt x="1362337" y="1419593"/>
                  <a:pt x="1449904" y="1485268"/>
                </a:cubicBezTo>
                <a:cubicBezTo>
                  <a:pt x="1537471" y="1550943"/>
                  <a:pt x="1627564" y="1594727"/>
                  <a:pt x="1677241" y="1616619"/>
                </a:cubicBezTo>
                <a:cubicBezTo>
                  <a:pt x="1726918" y="1638511"/>
                  <a:pt x="1698292" y="1639353"/>
                  <a:pt x="1747969" y="1616619"/>
                </a:cubicBezTo>
                <a:cubicBezTo>
                  <a:pt x="1797646" y="1593885"/>
                  <a:pt x="1865848" y="1566941"/>
                  <a:pt x="1975306" y="1480216"/>
                </a:cubicBezTo>
                <a:cubicBezTo>
                  <a:pt x="2084764" y="1393491"/>
                  <a:pt x="2239690" y="1255406"/>
                  <a:pt x="2404720" y="1096270"/>
                </a:cubicBezTo>
                <a:cubicBezTo>
                  <a:pt x="2569750" y="937134"/>
                  <a:pt x="2803823" y="698851"/>
                  <a:pt x="2965485" y="525401"/>
                </a:cubicBezTo>
                <a:cubicBezTo>
                  <a:pt x="3127147" y="351951"/>
                  <a:pt x="3250919" y="203761"/>
                  <a:pt x="3374691" y="55571"/>
                </a:cubicBezTo>
              </a:path>
            </a:pathLst>
          </a:cu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8B68E-9565-925C-8B76-2A3B72E61CEE}"/>
              </a:ext>
            </a:extLst>
          </p:cNvPr>
          <p:cNvSpPr txBox="1"/>
          <p:nvPr/>
        </p:nvSpPr>
        <p:spPr>
          <a:xfrm>
            <a:off x="8862465" y="6243181"/>
            <a:ext cx="15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Off-axis 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D0C65-8B1E-AEBA-1ECD-17B13098B7BD}"/>
              </a:ext>
            </a:extLst>
          </p:cNvPr>
          <p:cNvSpPr txBox="1"/>
          <p:nvPr/>
        </p:nvSpPr>
        <p:spPr>
          <a:xfrm>
            <a:off x="8567322" y="3324205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f/d = 1.2</a:t>
            </a:r>
          </a:p>
        </p:txBody>
      </p:sp>
    </p:spTree>
    <p:extLst>
      <p:ext uri="{BB962C8B-B14F-4D97-AF65-F5344CB8AC3E}">
        <p14:creationId xmlns:p14="http://schemas.microsoft.com/office/powerpoint/2010/main" val="16767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F9104-AC1D-170E-8321-A142ABD83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397F-3407-E110-79D3-5455884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DAVIES-COTTON optics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361D4-4721-5024-A821-144DF0EA0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1" y="1656443"/>
            <a:ext cx="5447602" cy="4962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93B62A-CFE2-6901-4EC0-50359E11049F}"/>
              </a:ext>
            </a:extLst>
          </p:cNvPr>
          <p:cNvSpPr txBox="1"/>
          <p:nvPr/>
        </p:nvSpPr>
        <p:spPr>
          <a:xfrm flipH="1">
            <a:off x="6802713" y="214709"/>
            <a:ext cx="518245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mirror composed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identical facets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focal length f arranged on a sphere of radius f (rather than 2f)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93B6A-78D4-6AB8-FDFC-2009B15A95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38"/>
          <a:stretch>
            <a:fillRect/>
          </a:stretch>
        </p:blipFill>
        <p:spPr>
          <a:xfrm>
            <a:off x="6802714" y="2035653"/>
            <a:ext cx="4643384" cy="4822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43E7B-8451-501D-A458-B380A0C1AE73}"/>
              </a:ext>
            </a:extLst>
          </p:cNvPr>
          <p:cNvSpPr txBox="1"/>
          <p:nvPr/>
        </p:nvSpPr>
        <p:spPr>
          <a:xfrm>
            <a:off x="8567322" y="3324205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f/d = 1.2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C48D4E8-5B61-1F71-827B-E5C8DAE3E488}"/>
              </a:ext>
            </a:extLst>
          </p:cNvPr>
          <p:cNvSpPr/>
          <p:nvPr/>
        </p:nvSpPr>
        <p:spPr>
          <a:xfrm>
            <a:off x="7805238" y="4496221"/>
            <a:ext cx="3374691" cy="1278139"/>
          </a:xfrm>
          <a:custGeom>
            <a:avLst/>
            <a:gdLst>
              <a:gd name="csX0" fmla="*/ 0 w 3374691"/>
              <a:gd name="csY0" fmla="*/ 0 h 1278139"/>
              <a:gd name="csX1" fmla="*/ 444570 w 3374691"/>
              <a:gd name="csY1" fmla="*/ 419310 h 1278139"/>
              <a:gd name="csX2" fmla="*/ 975023 w 3374691"/>
              <a:gd name="csY2" fmla="*/ 853777 h 1278139"/>
              <a:gd name="csX3" fmla="*/ 1444853 w 3374691"/>
              <a:gd name="csY3" fmla="*/ 1187204 h 1278139"/>
              <a:gd name="csX4" fmla="*/ 1707553 w 3374691"/>
              <a:gd name="csY4" fmla="*/ 1278139 h 1278139"/>
              <a:gd name="csX5" fmla="*/ 1980358 w 3374691"/>
              <a:gd name="csY5" fmla="*/ 1187204 h 1278139"/>
              <a:gd name="csX6" fmla="*/ 2611849 w 3374691"/>
              <a:gd name="csY6" fmla="*/ 732530 h 1278139"/>
              <a:gd name="csX7" fmla="*/ 3374691 w 3374691"/>
              <a:gd name="csY7" fmla="*/ 50519 h 12781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374691" h="1278139">
                <a:moveTo>
                  <a:pt x="0" y="0"/>
                </a:moveTo>
                <a:cubicBezTo>
                  <a:pt x="141033" y="138507"/>
                  <a:pt x="282066" y="277014"/>
                  <a:pt x="444570" y="419310"/>
                </a:cubicBezTo>
                <a:cubicBezTo>
                  <a:pt x="607074" y="561606"/>
                  <a:pt x="808309" y="725795"/>
                  <a:pt x="975023" y="853777"/>
                </a:cubicBezTo>
                <a:cubicBezTo>
                  <a:pt x="1141737" y="981759"/>
                  <a:pt x="1322765" y="1116477"/>
                  <a:pt x="1444853" y="1187204"/>
                </a:cubicBezTo>
                <a:cubicBezTo>
                  <a:pt x="1566941" y="1257931"/>
                  <a:pt x="1618302" y="1278139"/>
                  <a:pt x="1707553" y="1278139"/>
                </a:cubicBezTo>
                <a:cubicBezTo>
                  <a:pt x="1796804" y="1278139"/>
                  <a:pt x="1829642" y="1278139"/>
                  <a:pt x="1980358" y="1187204"/>
                </a:cubicBezTo>
                <a:cubicBezTo>
                  <a:pt x="2131074" y="1096269"/>
                  <a:pt x="2379460" y="921977"/>
                  <a:pt x="2611849" y="732530"/>
                </a:cubicBezTo>
                <a:cubicBezTo>
                  <a:pt x="2844238" y="543083"/>
                  <a:pt x="3109464" y="296801"/>
                  <a:pt x="3374691" y="5051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7105E95-A372-773C-B37B-266C3C0F1891}"/>
              </a:ext>
            </a:extLst>
          </p:cNvPr>
          <p:cNvSpPr/>
          <p:nvPr/>
        </p:nvSpPr>
        <p:spPr>
          <a:xfrm>
            <a:off x="7810290" y="4122378"/>
            <a:ext cx="3374691" cy="1633355"/>
          </a:xfrm>
          <a:custGeom>
            <a:avLst/>
            <a:gdLst>
              <a:gd name="csX0" fmla="*/ 0 w 3374691"/>
              <a:gd name="csY0" fmla="*/ 0 h 1633355"/>
              <a:gd name="csX1" fmla="*/ 363739 w 3374691"/>
              <a:gd name="csY1" fmla="*/ 419310 h 1633355"/>
              <a:gd name="csX2" fmla="*/ 767893 w 3374691"/>
              <a:gd name="csY2" fmla="*/ 833569 h 1633355"/>
              <a:gd name="csX3" fmla="*/ 1151840 w 3374691"/>
              <a:gd name="csY3" fmla="*/ 1222568 h 1633355"/>
              <a:gd name="csX4" fmla="*/ 1449904 w 3374691"/>
              <a:gd name="csY4" fmla="*/ 1485268 h 1633355"/>
              <a:gd name="csX5" fmla="*/ 1677241 w 3374691"/>
              <a:gd name="csY5" fmla="*/ 1616619 h 1633355"/>
              <a:gd name="csX6" fmla="*/ 1747969 w 3374691"/>
              <a:gd name="csY6" fmla="*/ 1616619 h 1633355"/>
              <a:gd name="csX7" fmla="*/ 1975306 w 3374691"/>
              <a:gd name="csY7" fmla="*/ 1480216 h 1633355"/>
              <a:gd name="csX8" fmla="*/ 2404720 w 3374691"/>
              <a:gd name="csY8" fmla="*/ 1096270 h 1633355"/>
              <a:gd name="csX9" fmla="*/ 2965485 w 3374691"/>
              <a:gd name="csY9" fmla="*/ 525401 h 1633355"/>
              <a:gd name="csX10" fmla="*/ 3374691 w 3374691"/>
              <a:gd name="csY10" fmla="*/ 55571 h 1633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3374691" h="1633355">
                <a:moveTo>
                  <a:pt x="0" y="0"/>
                </a:moveTo>
                <a:cubicBezTo>
                  <a:pt x="117878" y="140191"/>
                  <a:pt x="235757" y="280382"/>
                  <a:pt x="363739" y="419310"/>
                </a:cubicBezTo>
                <a:cubicBezTo>
                  <a:pt x="491721" y="558238"/>
                  <a:pt x="767893" y="833569"/>
                  <a:pt x="767893" y="833569"/>
                </a:cubicBezTo>
                <a:cubicBezTo>
                  <a:pt x="899243" y="967445"/>
                  <a:pt x="1038172" y="1113952"/>
                  <a:pt x="1151840" y="1222568"/>
                </a:cubicBezTo>
                <a:cubicBezTo>
                  <a:pt x="1265508" y="1331184"/>
                  <a:pt x="1362337" y="1419593"/>
                  <a:pt x="1449904" y="1485268"/>
                </a:cubicBezTo>
                <a:cubicBezTo>
                  <a:pt x="1537471" y="1550943"/>
                  <a:pt x="1627564" y="1594727"/>
                  <a:pt x="1677241" y="1616619"/>
                </a:cubicBezTo>
                <a:cubicBezTo>
                  <a:pt x="1726918" y="1638511"/>
                  <a:pt x="1698292" y="1639353"/>
                  <a:pt x="1747969" y="1616619"/>
                </a:cubicBezTo>
                <a:cubicBezTo>
                  <a:pt x="1797646" y="1593885"/>
                  <a:pt x="1865848" y="1566941"/>
                  <a:pt x="1975306" y="1480216"/>
                </a:cubicBezTo>
                <a:cubicBezTo>
                  <a:pt x="2084764" y="1393491"/>
                  <a:pt x="2239690" y="1255406"/>
                  <a:pt x="2404720" y="1096270"/>
                </a:cubicBezTo>
                <a:cubicBezTo>
                  <a:pt x="2569750" y="937134"/>
                  <a:pt x="2803823" y="698851"/>
                  <a:pt x="2965485" y="525401"/>
                </a:cubicBezTo>
                <a:cubicBezTo>
                  <a:pt x="3127147" y="351951"/>
                  <a:pt x="3250919" y="203761"/>
                  <a:pt x="3374691" y="55571"/>
                </a:cubicBezTo>
              </a:path>
            </a:pathLst>
          </a:cu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72F5AD3-2BDF-0298-2CA2-167CE5F76805}"/>
              </a:ext>
            </a:extLst>
          </p:cNvPr>
          <p:cNvSpPr/>
          <p:nvPr/>
        </p:nvSpPr>
        <p:spPr>
          <a:xfrm>
            <a:off x="5302013" y="5201557"/>
            <a:ext cx="2375209" cy="1200557"/>
          </a:xfrm>
          <a:prstGeom prst="wedgeRoundRectCallout">
            <a:avLst>
              <a:gd name="adj1" fmla="val 111561"/>
              <a:gd name="adj2" fmla="val 398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Quality of facets and of facet alignment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F78D7B-C842-BAB0-D45B-AB7B7B103D27}"/>
              </a:ext>
            </a:extLst>
          </p:cNvPr>
          <p:cNvSpPr txBox="1"/>
          <p:nvPr/>
        </p:nvSpPr>
        <p:spPr>
          <a:xfrm>
            <a:off x="9393941" y="4260326"/>
            <a:ext cx="132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Parabolic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EDB27-0456-2F04-D650-5C61419DCA5F}"/>
              </a:ext>
            </a:extLst>
          </p:cNvPr>
          <p:cNvSpPr txBox="1"/>
          <p:nvPr/>
        </p:nvSpPr>
        <p:spPr>
          <a:xfrm>
            <a:off x="10514586" y="5235113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18963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77129-249F-41DA-18EB-51A4C1967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95A94-351F-ACC8-6E08-5B692B60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DAVIES-COTTON optics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CAE92-EBEB-F895-EB66-83B35464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1" y="1656443"/>
            <a:ext cx="5447602" cy="4962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6A2F0-EE03-CF98-8BE5-9C64FDA19C9F}"/>
              </a:ext>
            </a:extLst>
          </p:cNvPr>
          <p:cNvSpPr txBox="1"/>
          <p:nvPr/>
        </p:nvSpPr>
        <p:spPr>
          <a:xfrm flipH="1">
            <a:off x="6802713" y="214709"/>
            <a:ext cx="518245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mirror composed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identical facets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focal length f arranged on a sphere of radius f (rather than 2f)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9AC58-7847-B97E-E8D7-8D4DAB61F8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38"/>
          <a:stretch>
            <a:fillRect/>
          </a:stretch>
        </p:blipFill>
        <p:spPr>
          <a:xfrm>
            <a:off x="6802714" y="2035653"/>
            <a:ext cx="4643384" cy="4822347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53AE94D5-C16C-0E0F-1593-F8B7CB18E163}"/>
              </a:ext>
            </a:extLst>
          </p:cNvPr>
          <p:cNvSpPr/>
          <p:nvPr/>
        </p:nvSpPr>
        <p:spPr>
          <a:xfrm>
            <a:off x="7805238" y="4496221"/>
            <a:ext cx="3374691" cy="1278139"/>
          </a:xfrm>
          <a:custGeom>
            <a:avLst/>
            <a:gdLst>
              <a:gd name="csX0" fmla="*/ 0 w 3374691"/>
              <a:gd name="csY0" fmla="*/ 0 h 1278139"/>
              <a:gd name="csX1" fmla="*/ 444570 w 3374691"/>
              <a:gd name="csY1" fmla="*/ 419310 h 1278139"/>
              <a:gd name="csX2" fmla="*/ 975023 w 3374691"/>
              <a:gd name="csY2" fmla="*/ 853777 h 1278139"/>
              <a:gd name="csX3" fmla="*/ 1444853 w 3374691"/>
              <a:gd name="csY3" fmla="*/ 1187204 h 1278139"/>
              <a:gd name="csX4" fmla="*/ 1707553 w 3374691"/>
              <a:gd name="csY4" fmla="*/ 1278139 h 1278139"/>
              <a:gd name="csX5" fmla="*/ 1980358 w 3374691"/>
              <a:gd name="csY5" fmla="*/ 1187204 h 1278139"/>
              <a:gd name="csX6" fmla="*/ 2611849 w 3374691"/>
              <a:gd name="csY6" fmla="*/ 732530 h 1278139"/>
              <a:gd name="csX7" fmla="*/ 3374691 w 3374691"/>
              <a:gd name="csY7" fmla="*/ 50519 h 12781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374691" h="1278139">
                <a:moveTo>
                  <a:pt x="0" y="0"/>
                </a:moveTo>
                <a:cubicBezTo>
                  <a:pt x="141033" y="138507"/>
                  <a:pt x="282066" y="277014"/>
                  <a:pt x="444570" y="419310"/>
                </a:cubicBezTo>
                <a:cubicBezTo>
                  <a:pt x="607074" y="561606"/>
                  <a:pt x="808309" y="725795"/>
                  <a:pt x="975023" y="853777"/>
                </a:cubicBezTo>
                <a:cubicBezTo>
                  <a:pt x="1141737" y="981759"/>
                  <a:pt x="1322765" y="1116477"/>
                  <a:pt x="1444853" y="1187204"/>
                </a:cubicBezTo>
                <a:cubicBezTo>
                  <a:pt x="1566941" y="1257931"/>
                  <a:pt x="1618302" y="1278139"/>
                  <a:pt x="1707553" y="1278139"/>
                </a:cubicBezTo>
                <a:cubicBezTo>
                  <a:pt x="1796804" y="1278139"/>
                  <a:pt x="1829642" y="1278139"/>
                  <a:pt x="1980358" y="1187204"/>
                </a:cubicBezTo>
                <a:cubicBezTo>
                  <a:pt x="2131074" y="1096269"/>
                  <a:pt x="2379460" y="921977"/>
                  <a:pt x="2611849" y="732530"/>
                </a:cubicBezTo>
                <a:cubicBezTo>
                  <a:pt x="2844238" y="543083"/>
                  <a:pt x="3109464" y="296801"/>
                  <a:pt x="3374691" y="5051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4CCF9E-333E-F7EF-B2B8-4FC51862B50A}"/>
              </a:ext>
            </a:extLst>
          </p:cNvPr>
          <p:cNvSpPr/>
          <p:nvPr/>
        </p:nvSpPr>
        <p:spPr>
          <a:xfrm>
            <a:off x="7810290" y="4122378"/>
            <a:ext cx="3374691" cy="1633355"/>
          </a:xfrm>
          <a:custGeom>
            <a:avLst/>
            <a:gdLst>
              <a:gd name="csX0" fmla="*/ 0 w 3374691"/>
              <a:gd name="csY0" fmla="*/ 0 h 1633355"/>
              <a:gd name="csX1" fmla="*/ 363739 w 3374691"/>
              <a:gd name="csY1" fmla="*/ 419310 h 1633355"/>
              <a:gd name="csX2" fmla="*/ 767893 w 3374691"/>
              <a:gd name="csY2" fmla="*/ 833569 h 1633355"/>
              <a:gd name="csX3" fmla="*/ 1151840 w 3374691"/>
              <a:gd name="csY3" fmla="*/ 1222568 h 1633355"/>
              <a:gd name="csX4" fmla="*/ 1449904 w 3374691"/>
              <a:gd name="csY4" fmla="*/ 1485268 h 1633355"/>
              <a:gd name="csX5" fmla="*/ 1677241 w 3374691"/>
              <a:gd name="csY5" fmla="*/ 1616619 h 1633355"/>
              <a:gd name="csX6" fmla="*/ 1747969 w 3374691"/>
              <a:gd name="csY6" fmla="*/ 1616619 h 1633355"/>
              <a:gd name="csX7" fmla="*/ 1975306 w 3374691"/>
              <a:gd name="csY7" fmla="*/ 1480216 h 1633355"/>
              <a:gd name="csX8" fmla="*/ 2404720 w 3374691"/>
              <a:gd name="csY8" fmla="*/ 1096270 h 1633355"/>
              <a:gd name="csX9" fmla="*/ 2965485 w 3374691"/>
              <a:gd name="csY9" fmla="*/ 525401 h 1633355"/>
              <a:gd name="csX10" fmla="*/ 3374691 w 3374691"/>
              <a:gd name="csY10" fmla="*/ 55571 h 1633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3374691" h="1633355">
                <a:moveTo>
                  <a:pt x="0" y="0"/>
                </a:moveTo>
                <a:cubicBezTo>
                  <a:pt x="117878" y="140191"/>
                  <a:pt x="235757" y="280382"/>
                  <a:pt x="363739" y="419310"/>
                </a:cubicBezTo>
                <a:cubicBezTo>
                  <a:pt x="491721" y="558238"/>
                  <a:pt x="767893" y="833569"/>
                  <a:pt x="767893" y="833569"/>
                </a:cubicBezTo>
                <a:cubicBezTo>
                  <a:pt x="899243" y="967445"/>
                  <a:pt x="1038172" y="1113952"/>
                  <a:pt x="1151840" y="1222568"/>
                </a:cubicBezTo>
                <a:cubicBezTo>
                  <a:pt x="1265508" y="1331184"/>
                  <a:pt x="1362337" y="1419593"/>
                  <a:pt x="1449904" y="1485268"/>
                </a:cubicBezTo>
                <a:cubicBezTo>
                  <a:pt x="1537471" y="1550943"/>
                  <a:pt x="1627564" y="1594727"/>
                  <a:pt x="1677241" y="1616619"/>
                </a:cubicBezTo>
                <a:cubicBezTo>
                  <a:pt x="1726918" y="1638511"/>
                  <a:pt x="1698292" y="1639353"/>
                  <a:pt x="1747969" y="1616619"/>
                </a:cubicBezTo>
                <a:cubicBezTo>
                  <a:pt x="1797646" y="1593885"/>
                  <a:pt x="1865848" y="1566941"/>
                  <a:pt x="1975306" y="1480216"/>
                </a:cubicBezTo>
                <a:cubicBezTo>
                  <a:pt x="2084764" y="1393491"/>
                  <a:pt x="2239690" y="1255406"/>
                  <a:pt x="2404720" y="1096270"/>
                </a:cubicBezTo>
                <a:cubicBezTo>
                  <a:pt x="2569750" y="937134"/>
                  <a:pt x="2803823" y="698851"/>
                  <a:pt x="2965485" y="525401"/>
                </a:cubicBezTo>
                <a:cubicBezTo>
                  <a:pt x="3127147" y="351951"/>
                  <a:pt x="3250919" y="203761"/>
                  <a:pt x="3374691" y="55571"/>
                </a:cubicBezTo>
              </a:path>
            </a:pathLst>
          </a:cu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5A3DE0D-091C-C865-8D68-2E869C6CED3F}"/>
              </a:ext>
            </a:extLst>
          </p:cNvPr>
          <p:cNvSpPr/>
          <p:nvPr/>
        </p:nvSpPr>
        <p:spPr>
          <a:xfrm>
            <a:off x="5302013" y="5201557"/>
            <a:ext cx="2375209" cy="1200557"/>
          </a:xfrm>
          <a:prstGeom prst="wedgeRoundRectCallout">
            <a:avLst>
              <a:gd name="adj1" fmla="val 111561"/>
              <a:gd name="adj2" fmla="val 398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of facets and of facet alignment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3498D9BC-779C-9549-D9FE-F2C40725A468}"/>
              </a:ext>
            </a:extLst>
          </p:cNvPr>
          <p:cNvSpPr/>
          <p:nvPr/>
        </p:nvSpPr>
        <p:spPr>
          <a:xfrm>
            <a:off x="4799678" y="3746810"/>
            <a:ext cx="2340218" cy="700016"/>
          </a:xfrm>
          <a:prstGeom prst="wedgeRoundRectCallout">
            <a:avLst>
              <a:gd name="adj1" fmla="val 76350"/>
              <a:gd name="adj2" fmla="val 60642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Slope ∼(d/f)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70D359-53FD-F891-7353-530530B6FC51}"/>
              </a:ext>
            </a:extLst>
          </p:cNvPr>
          <p:cNvSpPr txBox="1"/>
          <p:nvPr/>
        </p:nvSpPr>
        <p:spPr>
          <a:xfrm>
            <a:off x="8567322" y="3324205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f/d = 1.2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E1C10EA-22AC-62F6-1CBD-9B75AAA13D22}"/>
              </a:ext>
            </a:extLst>
          </p:cNvPr>
          <p:cNvSpPr/>
          <p:nvPr/>
        </p:nvSpPr>
        <p:spPr>
          <a:xfrm>
            <a:off x="48544" y="6052106"/>
            <a:ext cx="3084378" cy="700016"/>
          </a:xfrm>
          <a:prstGeom prst="wedgeRoundRectCallout">
            <a:avLst>
              <a:gd name="adj1" fmla="val -3175"/>
              <a:gd name="adj2" fmla="val -126202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dispersion ∼0.1 ns per m mirror diameter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2CAF6-3DC8-A8CB-C542-2896655B4C38}"/>
              </a:ext>
            </a:extLst>
          </p:cNvPr>
          <p:cNvSpPr txBox="1"/>
          <p:nvPr/>
        </p:nvSpPr>
        <p:spPr>
          <a:xfrm>
            <a:off x="9393941" y="4260326"/>
            <a:ext cx="132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Parabolic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F7502-D77D-AFB5-3C45-EB7E65F7B65D}"/>
              </a:ext>
            </a:extLst>
          </p:cNvPr>
          <p:cNvSpPr txBox="1"/>
          <p:nvPr/>
        </p:nvSpPr>
        <p:spPr>
          <a:xfrm>
            <a:off x="10514586" y="5235113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345736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4747D70-F60A-AF5D-D194-2F337ECF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D2FA5-966C-855D-DB08-C1EFEAF82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DAVIES-COTTON optics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5A194-2693-265C-D802-C232FCC4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1" y="1656443"/>
            <a:ext cx="5447602" cy="4962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D9F422-BA0E-6386-A571-BE180EAA4643}"/>
              </a:ext>
            </a:extLst>
          </p:cNvPr>
          <p:cNvSpPr txBox="1"/>
          <p:nvPr/>
        </p:nvSpPr>
        <p:spPr>
          <a:xfrm flipH="1">
            <a:off x="6802713" y="214709"/>
            <a:ext cx="518245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mirror composed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identical facets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focal length f arranged on a sphere of radius f (rather than 2f)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EC11B-328F-B512-FA48-7F58F87A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38"/>
          <a:stretch>
            <a:fillRect/>
          </a:stretch>
        </p:blipFill>
        <p:spPr>
          <a:xfrm>
            <a:off x="6802714" y="2035653"/>
            <a:ext cx="4643384" cy="482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16BB9-EB9C-4C1C-75CA-DED5DA463619}"/>
              </a:ext>
            </a:extLst>
          </p:cNvPr>
          <p:cNvSpPr txBox="1"/>
          <p:nvPr/>
        </p:nvSpPr>
        <p:spPr>
          <a:xfrm>
            <a:off x="9187043" y="4206326"/>
            <a:ext cx="132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Parabolic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74F68-D9F2-0B9F-3335-92DDF65F25F1}"/>
              </a:ext>
            </a:extLst>
          </p:cNvPr>
          <p:cNvSpPr txBox="1"/>
          <p:nvPr/>
        </p:nvSpPr>
        <p:spPr>
          <a:xfrm>
            <a:off x="10514586" y="5235113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DC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9338DCC-DA7E-440F-6291-D68CFA70C5DF}"/>
              </a:ext>
            </a:extLst>
          </p:cNvPr>
          <p:cNvSpPr/>
          <p:nvPr/>
        </p:nvSpPr>
        <p:spPr>
          <a:xfrm>
            <a:off x="7805238" y="4496221"/>
            <a:ext cx="3374691" cy="1278139"/>
          </a:xfrm>
          <a:custGeom>
            <a:avLst/>
            <a:gdLst>
              <a:gd name="csX0" fmla="*/ 0 w 3374691"/>
              <a:gd name="csY0" fmla="*/ 0 h 1278139"/>
              <a:gd name="csX1" fmla="*/ 444570 w 3374691"/>
              <a:gd name="csY1" fmla="*/ 419310 h 1278139"/>
              <a:gd name="csX2" fmla="*/ 975023 w 3374691"/>
              <a:gd name="csY2" fmla="*/ 853777 h 1278139"/>
              <a:gd name="csX3" fmla="*/ 1444853 w 3374691"/>
              <a:gd name="csY3" fmla="*/ 1187204 h 1278139"/>
              <a:gd name="csX4" fmla="*/ 1707553 w 3374691"/>
              <a:gd name="csY4" fmla="*/ 1278139 h 1278139"/>
              <a:gd name="csX5" fmla="*/ 1980358 w 3374691"/>
              <a:gd name="csY5" fmla="*/ 1187204 h 1278139"/>
              <a:gd name="csX6" fmla="*/ 2611849 w 3374691"/>
              <a:gd name="csY6" fmla="*/ 732530 h 1278139"/>
              <a:gd name="csX7" fmla="*/ 3374691 w 3374691"/>
              <a:gd name="csY7" fmla="*/ 50519 h 12781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374691" h="1278139">
                <a:moveTo>
                  <a:pt x="0" y="0"/>
                </a:moveTo>
                <a:cubicBezTo>
                  <a:pt x="141033" y="138507"/>
                  <a:pt x="282066" y="277014"/>
                  <a:pt x="444570" y="419310"/>
                </a:cubicBezTo>
                <a:cubicBezTo>
                  <a:pt x="607074" y="561606"/>
                  <a:pt x="808309" y="725795"/>
                  <a:pt x="975023" y="853777"/>
                </a:cubicBezTo>
                <a:cubicBezTo>
                  <a:pt x="1141737" y="981759"/>
                  <a:pt x="1322765" y="1116477"/>
                  <a:pt x="1444853" y="1187204"/>
                </a:cubicBezTo>
                <a:cubicBezTo>
                  <a:pt x="1566941" y="1257931"/>
                  <a:pt x="1618302" y="1278139"/>
                  <a:pt x="1707553" y="1278139"/>
                </a:cubicBezTo>
                <a:cubicBezTo>
                  <a:pt x="1796804" y="1278139"/>
                  <a:pt x="1829642" y="1278139"/>
                  <a:pt x="1980358" y="1187204"/>
                </a:cubicBezTo>
                <a:cubicBezTo>
                  <a:pt x="2131074" y="1096269"/>
                  <a:pt x="2379460" y="921977"/>
                  <a:pt x="2611849" y="732530"/>
                </a:cubicBezTo>
                <a:cubicBezTo>
                  <a:pt x="2844238" y="543083"/>
                  <a:pt x="3109464" y="296801"/>
                  <a:pt x="3374691" y="5051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00A6F66-8CC7-9214-6D1C-AB43F53C89F0}"/>
              </a:ext>
            </a:extLst>
          </p:cNvPr>
          <p:cNvSpPr/>
          <p:nvPr/>
        </p:nvSpPr>
        <p:spPr>
          <a:xfrm>
            <a:off x="7810290" y="4122378"/>
            <a:ext cx="3374691" cy="1633355"/>
          </a:xfrm>
          <a:custGeom>
            <a:avLst/>
            <a:gdLst>
              <a:gd name="csX0" fmla="*/ 0 w 3374691"/>
              <a:gd name="csY0" fmla="*/ 0 h 1633355"/>
              <a:gd name="csX1" fmla="*/ 363739 w 3374691"/>
              <a:gd name="csY1" fmla="*/ 419310 h 1633355"/>
              <a:gd name="csX2" fmla="*/ 767893 w 3374691"/>
              <a:gd name="csY2" fmla="*/ 833569 h 1633355"/>
              <a:gd name="csX3" fmla="*/ 1151840 w 3374691"/>
              <a:gd name="csY3" fmla="*/ 1222568 h 1633355"/>
              <a:gd name="csX4" fmla="*/ 1449904 w 3374691"/>
              <a:gd name="csY4" fmla="*/ 1485268 h 1633355"/>
              <a:gd name="csX5" fmla="*/ 1677241 w 3374691"/>
              <a:gd name="csY5" fmla="*/ 1616619 h 1633355"/>
              <a:gd name="csX6" fmla="*/ 1747969 w 3374691"/>
              <a:gd name="csY6" fmla="*/ 1616619 h 1633355"/>
              <a:gd name="csX7" fmla="*/ 1975306 w 3374691"/>
              <a:gd name="csY7" fmla="*/ 1480216 h 1633355"/>
              <a:gd name="csX8" fmla="*/ 2404720 w 3374691"/>
              <a:gd name="csY8" fmla="*/ 1096270 h 1633355"/>
              <a:gd name="csX9" fmla="*/ 2965485 w 3374691"/>
              <a:gd name="csY9" fmla="*/ 525401 h 1633355"/>
              <a:gd name="csX10" fmla="*/ 3374691 w 3374691"/>
              <a:gd name="csY10" fmla="*/ 55571 h 1633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3374691" h="1633355">
                <a:moveTo>
                  <a:pt x="0" y="0"/>
                </a:moveTo>
                <a:cubicBezTo>
                  <a:pt x="117878" y="140191"/>
                  <a:pt x="235757" y="280382"/>
                  <a:pt x="363739" y="419310"/>
                </a:cubicBezTo>
                <a:cubicBezTo>
                  <a:pt x="491721" y="558238"/>
                  <a:pt x="767893" y="833569"/>
                  <a:pt x="767893" y="833569"/>
                </a:cubicBezTo>
                <a:cubicBezTo>
                  <a:pt x="899243" y="967445"/>
                  <a:pt x="1038172" y="1113952"/>
                  <a:pt x="1151840" y="1222568"/>
                </a:cubicBezTo>
                <a:cubicBezTo>
                  <a:pt x="1265508" y="1331184"/>
                  <a:pt x="1362337" y="1419593"/>
                  <a:pt x="1449904" y="1485268"/>
                </a:cubicBezTo>
                <a:cubicBezTo>
                  <a:pt x="1537471" y="1550943"/>
                  <a:pt x="1627564" y="1594727"/>
                  <a:pt x="1677241" y="1616619"/>
                </a:cubicBezTo>
                <a:cubicBezTo>
                  <a:pt x="1726918" y="1638511"/>
                  <a:pt x="1698292" y="1639353"/>
                  <a:pt x="1747969" y="1616619"/>
                </a:cubicBezTo>
                <a:cubicBezTo>
                  <a:pt x="1797646" y="1593885"/>
                  <a:pt x="1865848" y="1566941"/>
                  <a:pt x="1975306" y="1480216"/>
                </a:cubicBezTo>
                <a:cubicBezTo>
                  <a:pt x="2084764" y="1393491"/>
                  <a:pt x="2239690" y="1255406"/>
                  <a:pt x="2404720" y="1096270"/>
                </a:cubicBezTo>
                <a:cubicBezTo>
                  <a:pt x="2569750" y="937134"/>
                  <a:pt x="2803823" y="698851"/>
                  <a:pt x="2965485" y="525401"/>
                </a:cubicBezTo>
                <a:cubicBezTo>
                  <a:pt x="3127147" y="351951"/>
                  <a:pt x="3250919" y="203761"/>
                  <a:pt x="3374691" y="55571"/>
                </a:cubicBezTo>
              </a:path>
            </a:pathLst>
          </a:cu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B6D2D2-A1C0-7BC1-2F96-A3D914292A68}"/>
              </a:ext>
            </a:extLst>
          </p:cNvPr>
          <p:cNvSpPr/>
          <p:nvPr/>
        </p:nvSpPr>
        <p:spPr>
          <a:xfrm>
            <a:off x="9218752" y="5419493"/>
            <a:ext cx="691375" cy="691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1552FDB-7D73-4482-8626-598361F29967}"/>
              </a:ext>
            </a:extLst>
          </p:cNvPr>
          <p:cNvSpPr/>
          <p:nvPr/>
        </p:nvSpPr>
        <p:spPr>
          <a:xfrm>
            <a:off x="5302013" y="5201557"/>
            <a:ext cx="2375209" cy="1200557"/>
          </a:xfrm>
          <a:prstGeom prst="wedgeRoundRectCallout">
            <a:avLst>
              <a:gd name="adj1" fmla="val 111561"/>
              <a:gd name="adj2" fmla="val 398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of facets and of facet alignment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13C818-22F9-9C90-1F09-76594A021307}"/>
              </a:ext>
            </a:extLst>
          </p:cNvPr>
          <p:cNvSpPr/>
          <p:nvPr/>
        </p:nvSpPr>
        <p:spPr>
          <a:xfrm>
            <a:off x="7851863" y="4322303"/>
            <a:ext cx="691375" cy="691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05DD857-6215-9616-DB05-3A898282EF00}"/>
              </a:ext>
            </a:extLst>
          </p:cNvPr>
          <p:cNvSpPr/>
          <p:nvPr/>
        </p:nvSpPr>
        <p:spPr>
          <a:xfrm>
            <a:off x="4799678" y="3746810"/>
            <a:ext cx="2340218" cy="700016"/>
          </a:xfrm>
          <a:prstGeom prst="wedgeRoundRectCallout">
            <a:avLst>
              <a:gd name="adj1" fmla="val 76350"/>
              <a:gd name="adj2" fmla="val 60642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Slope ∼(d/f)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8C594-B9F4-BA12-1EA4-52B63E838F59}"/>
              </a:ext>
            </a:extLst>
          </p:cNvPr>
          <p:cNvSpPr txBox="1"/>
          <p:nvPr/>
        </p:nvSpPr>
        <p:spPr>
          <a:xfrm>
            <a:off x="8567322" y="3324205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f/d = 1.2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EEDD1-BC5A-6DE4-0711-72FFF54C0AC1}"/>
              </a:ext>
            </a:extLst>
          </p:cNvPr>
          <p:cNvGrpSpPr/>
          <p:nvPr/>
        </p:nvGrpSpPr>
        <p:grpSpPr>
          <a:xfrm>
            <a:off x="6655730" y="54074"/>
            <a:ext cx="5268923" cy="2838020"/>
            <a:chOff x="6655730" y="54074"/>
            <a:chExt cx="5268923" cy="28380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00FDAC-2AE5-7FCD-CD48-99717D963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5730" y="54074"/>
              <a:ext cx="5268923" cy="2838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1A99A5-D9F5-CEDD-1F15-851FE8D2D210}"/>
                </a:ext>
              </a:extLst>
            </p:cNvPr>
            <p:cNvSpPr txBox="1"/>
            <p:nvPr/>
          </p:nvSpPr>
          <p:spPr>
            <a:xfrm>
              <a:off x="7983383" y="1681131"/>
              <a:ext cx="3270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of a star 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different off-axis angles (H.E.S.S.)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0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27E6B3-FC93-5D7F-D7EE-5D5167CBC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247C-A716-E908-11D5-9C0E01B6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DAVIES-COTTON optics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53A90-D2D0-A9AA-C3ED-3985725DF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238"/>
          <a:stretch>
            <a:fillRect/>
          </a:stretch>
        </p:blipFill>
        <p:spPr>
          <a:xfrm>
            <a:off x="6802714" y="2035653"/>
            <a:ext cx="4643384" cy="4822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E9F96-A67B-F99D-01DC-A823CCDE4F4A}"/>
              </a:ext>
            </a:extLst>
          </p:cNvPr>
          <p:cNvSpPr txBox="1"/>
          <p:nvPr/>
        </p:nvSpPr>
        <p:spPr>
          <a:xfrm>
            <a:off x="9187043" y="4206326"/>
            <a:ext cx="132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Parabolic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22CD9-0F1B-B6C8-A9A7-F59532B66776}"/>
              </a:ext>
            </a:extLst>
          </p:cNvPr>
          <p:cNvSpPr txBox="1"/>
          <p:nvPr/>
        </p:nvSpPr>
        <p:spPr>
          <a:xfrm>
            <a:off x="10514586" y="5235113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EC58D-C55A-3AB8-1034-09AAC64D25EE}"/>
              </a:ext>
            </a:extLst>
          </p:cNvPr>
          <p:cNvSpPr txBox="1"/>
          <p:nvPr/>
        </p:nvSpPr>
        <p:spPr>
          <a:xfrm>
            <a:off x="745902" y="3253851"/>
            <a:ext cx="3333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Symbol" pitchFamily="2" charset="2"/>
              </a:rPr>
              <a:t>D</a:t>
            </a:r>
            <a:r>
              <a:rPr lang="en-US" sz="3200" dirty="0" err="1"/>
              <a:t>T</a:t>
            </a:r>
            <a:r>
              <a:rPr lang="en-US" sz="3200" baseline="-25000" dirty="0" err="1"/>
              <a:t>rms</a:t>
            </a:r>
            <a:r>
              <a:rPr lang="en-US" sz="3200" dirty="0"/>
              <a:t> ≃ 0.1 D</a:t>
            </a:r>
            <a:r>
              <a:rPr lang="en-US" sz="3200" baseline="-25000" dirty="0"/>
              <a:t>m</a:t>
            </a:r>
            <a:r>
              <a:rPr lang="en-US" sz="3200" dirty="0"/>
              <a:t> [ns]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C9FF8-E803-D277-F587-00BBA56353AB}"/>
              </a:ext>
            </a:extLst>
          </p:cNvPr>
          <p:cNvSpPr txBox="1"/>
          <p:nvPr/>
        </p:nvSpPr>
        <p:spPr>
          <a:xfrm flipH="1">
            <a:off x="745902" y="2196417"/>
            <a:ext cx="5182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Not isochronous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7090A6-1187-C507-2F42-620495EF825F}"/>
              </a:ext>
            </a:extLst>
          </p:cNvPr>
          <p:cNvSpPr txBox="1"/>
          <p:nvPr/>
        </p:nvSpPr>
        <p:spPr>
          <a:xfrm flipH="1">
            <a:off x="745902" y="4434893"/>
            <a:ext cx="518245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Ok for mirrors up to ∼10 m; </a:t>
            </a:r>
          </a:p>
          <a:p>
            <a:r>
              <a:rPr lang="en-US" sz="3200" dirty="0"/>
              <a:t>larger mirrors are parabolic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0C871E1-8CFA-8E9C-A313-B9D1AB3AEFD8}"/>
              </a:ext>
            </a:extLst>
          </p:cNvPr>
          <p:cNvSpPr/>
          <p:nvPr/>
        </p:nvSpPr>
        <p:spPr>
          <a:xfrm>
            <a:off x="7805238" y="4496221"/>
            <a:ext cx="3374691" cy="1278139"/>
          </a:xfrm>
          <a:custGeom>
            <a:avLst/>
            <a:gdLst>
              <a:gd name="csX0" fmla="*/ 0 w 3374691"/>
              <a:gd name="csY0" fmla="*/ 0 h 1278139"/>
              <a:gd name="csX1" fmla="*/ 444570 w 3374691"/>
              <a:gd name="csY1" fmla="*/ 419310 h 1278139"/>
              <a:gd name="csX2" fmla="*/ 975023 w 3374691"/>
              <a:gd name="csY2" fmla="*/ 853777 h 1278139"/>
              <a:gd name="csX3" fmla="*/ 1444853 w 3374691"/>
              <a:gd name="csY3" fmla="*/ 1187204 h 1278139"/>
              <a:gd name="csX4" fmla="*/ 1707553 w 3374691"/>
              <a:gd name="csY4" fmla="*/ 1278139 h 1278139"/>
              <a:gd name="csX5" fmla="*/ 1980358 w 3374691"/>
              <a:gd name="csY5" fmla="*/ 1187204 h 1278139"/>
              <a:gd name="csX6" fmla="*/ 2611849 w 3374691"/>
              <a:gd name="csY6" fmla="*/ 732530 h 1278139"/>
              <a:gd name="csX7" fmla="*/ 3374691 w 3374691"/>
              <a:gd name="csY7" fmla="*/ 50519 h 12781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374691" h="1278139">
                <a:moveTo>
                  <a:pt x="0" y="0"/>
                </a:moveTo>
                <a:cubicBezTo>
                  <a:pt x="141033" y="138507"/>
                  <a:pt x="282066" y="277014"/>
                  <a:pt x="444570" y="419310"/>
                </a:cubicBezTo>
                <a:cubicBezTo>
                  <a:pt x="607074" y="561606"/>
                  <a:pt x="808309" y="725795"/>
                  <a:pt x="975023" y="853777"/>
                </a:cubicBezTo>
                <a:cubicBezTo>
                  <a:pt x="1141737" y="981759"/>
                  <a:pt x="1322765" y="1116477"/>
                  <a:pt x="1444853" y="1187204"/>
                </a:cubicBezTo>
                <a:cubicBezTo>
                  <a:pt x="1566941" y="1257931"/>
                  <a:pt x="1618302" y="1278139"/>
                  <a:pt x="1707553" y="1278139"/>
                </a:cubicBezTo>
                <a:cubicBezTo>
                  <a:pt x="1796804" y="1278139"/>
                  <a:pt x="1829642" y="1278139"/>
                  <a:pt x="1980358" y="1187204"/>
                </a:cubicBezTo>
                <a:cubicBezTo>
                  <a:pt x="2131074" y="1096269"/>
                  <a:pt x="2379460" y="921977"/>
                  <a:pt x="2611849" y="732530"/>
                </a:cubicBezTo>
                <a:cubicBezTo>
                  <a:pt x="2844238" y="543083"/>
                  <a:pt x="3109464" y="296801"/>
                  <a:pt x="3374691" y="5051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11058DD-56EA-8FB5-5614-664651D6C664}"/>
              </a:ext>
            </a:extLst>
          </p:cNvPr>
          <p:cNvSpPr/>
          <p:nvPr/>
        </p:nvSpPr>
        <p:spPr>
          <a:xfrm>
            <a:off x="7810290" y="4122378"/>
            <a:ext cx="3374691" cy="1633355"/>
          </a:xfrm>
          <a:custGeom>
            <a:avLst/>
            <a:gdLst>
              <a:gd name="csX0" fmla="*/ 0 w 3374691"/>
              <a:gd name="csY0" fmla="*/ 0 h 1633355"/>
              <a:gd name="csX1" fmla="*/ 363739 w 3374691"/>
              <a:gd name="csY1" fmla="*/ 419310 h 1633355"/>
              <a:gd name="csX2" fmla="*/ 767893 w 3374691"/>
              <a:gd name="csY2" fmla="*/ 833569 h 1633355"/>
              <a:gd name="csX3" fmla="*/ 1151840 w 3374691"/>
              <a:gd name="csY3" fmla="*/ 1222568 h 1633355"/>
              <a:gd name="csX4" fmla="*/ 1449904 w 3374691"/>
              <a:gd name="csY4" fmla="*/ 1485268 h 1633355"/>
              <a:gd name="csX5" fmla="*/ 1677241 w 3374691"/>
              <a:gd name="csY5" fmla="*/ 1616619 h 1633355"/>
              <a:gd name="csX6" fmla="*/ 1747969 w 3374691"/>
              <a:gd name="csY6" fmla="*/ 1616619 h 1633355"/>
              <a:gd name="csX7" fmla="*/ 1975306 w 3374691"/>
              <a:gd name="csY7" fmla="*/ 1480216 h 1633355"/>
              <a:gd name="csX8" fmla="*/ 2404720 w 3374691"/>
              <a:gd name="csY8" fmla="*/ 1096270 h 1633355"/>
              <a:gd name="csX9" fmla="*/ 2965485 w 3374691"/>
              <a:gd name="csY9" fmla="*/ 525401 h 1633355"/>
              <a:gd name="csX10" fmla="*/ 3374691 w 3374691"/>
              <a:gd name="csY10" fmla="*/ 55571 h 1633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3374691" h="1633355">
                <a:moveTo>
                  <a:pt x="0" y="0"/>
                </a:moveTo>
                <a:cubicBezTo>
                  <a:pt x="117878" y="140191"/>
                  <a:pt x="235757" y="280382"/>
                  <a:pt x="363739" y="419310"/>
                </a:cubicBezTo>
                <a:cubicBezTo>
                  <a:pt x="491721" y="558238"/>
                  <a:pt x="767893" y="833569"/>
                  <a:pt x="767893" y="833569"/>
                </a:cubicBezTo>
                <a:cubicBezTo>
                  <a:pt x="899243" y="967445"/>
                  <a:pt x="1038172" y="1113952"/>
                  <a:pt x="1151840" y="1222568"/>
                </a:cubicBezTo>
                <a:cubicBezTo>
                  <a:pt x="1265508" y="1331184"/>
                  <a:pt x="1362337" y="1419593"/>
                  <a:pt x="1449904" y="1485268"/>
                </a:cubicBezTo>
                <a:cubicBezTo>
                  <a:pt x="1537471" y="1550943"/>
                  <a:pt x="1627564" y="1594727"/>
                  <a:pt x="1677241" y="1616619"/>
                </a:cubicBezTo>
                <a:cubicBezTo>
                  <a:pt x="1726918" y="1638511"/>
                  <a:pt x="1698292" y="1639353"/>
                  <a:pt x="1747969" y="1616619"/>
                </a:cubicBezTo>
                <a:cubicBezTo>
                  <a:pt x="1797646" y="1593885"/>
                  <a:pt x="1865848" y="1566941"/>
                  <a:pt x="1975306" y="1480216"/>
                </a:cubicBezTo>
                <a:cubicBezTo>
                  <a:pt x="2084764" y="1393491"/>
                  <a:pt x="2239690" y="1255406"/>
                  <a:pt x="2404720" y="1096270"/>
                </a:cubicBezTo>
                <a:cubicBezTo>
                  <a:pt x="2569750" y="937134"/>
                  <a:pt x="2803823" y="698851"/>
                  <a:pt x="2965485" y="525401"/>
                </a:cubicBezTo>
                <a:cubicBezTo>
                  <a:pt x="3127147" y="351951"/>
                  <a:pt x="3250919" y="203761"/>
                  <a:pt x="3374691" y="55571"/>
                </a:cubicBezTo>
              </a:path>
            </a:pathLst>
          </a:cu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1D518-6F2B-632F-BA9B-6DEAC14646C0}"/>
              </a:ext>
            </a:extLst>
          </p:cNvPr>
          <p:cNvSpPr txBox="1"/>
          <p:nvPr/>
        </p:nvSpPr>
        <p:spPr>
          <a:xfrm flipH="1">
            <a:off x="6802713" y="214709"/>
            <a:ext cx="518245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/>
              <a:t>Single</a:t>
            </a:r>
            <a:r>
              <a:rPr lang="en-US" sz="2800" dirty="0"/>
              <a:t> mirror composed of</a:t>
            </a:r>
          </a:p>
          <a:p>
            <a:r>
              <a:rPr lang="en-US" sz="2800" u="sng" dirty="0"/>
              <a:t>identical facets </a:t>
            </a:r>
            <a:r>
              <a:rPr lang="en-US" sz="2800" dirty="0"/>
              <a:t>of focal length f arranged on a sphere of radius f (rather than 2f)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476B4-1229-FBA7-3B17-0B3AFD2F8707}"/>
              </a:ext>
            </a:extLst>
          </p:cNvPr>
          <p:cNvSpPr txBox="1"/>
          <p:nvPr/>
        </p:nvSpPr>
        <p:spPr>
          <a:xfrm>
            <a:off x="8567322" y="3324205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f/d = 1.2</a:t>
            </a:r>
          </a:p>
        </p:txBody>
      </p:sp>
    </p:spTree>
    <p:extLst>
      <p:ext uri="{BB962C8B-B14F-4D97-AF65-F5344CB8AC3E}">
        <p14:creationId xmlns:p14="http://schemas.microsoft.com/office/powerpoint/2010/main" val="21752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D5BCE-D45E-4F53-8AD3-2E41ED3C2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pic>
        <p:nvPicPr>
          <p:cNvPr id="7" name="Picture 2" descr="HESS Logo">
            <a:extLst>
              <a:ext uri="{FF2B5EF4-FFF2-40B4-BE49-F238E27FC236}">
                <a16:creationId xmlns:a16="http://schemas.microsoft.com/office/drawing/2014/main" id="{939A9601-B783-DB9D-636D-8270AD18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563" y="391924"/>
            <a:ext cx="2448199" cy="215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F12E72-F332-6990-39DD-DA851EB65F60}"/>
              </a:ext>
            </a:extLst>
          </p:cNvPr>
          <p:cNvSpPr txBox="1"/>
          <p:nvPr/>
        </p:nvSpPr>
        <p:spPr>
          <a:xfrm>
            <a:off x="9633857" y="3690256"/>
            <a:ext cx="2090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Four 12-m telescopes</a:t>
            </a:r>
          </a:p>
        </p:txBody>
      </p:sp>
    </p:spTree>
    <p:extLst>
      <p:ext uri="{BB962C8B-B14F-4D97-AF65-F5344CB8AC3E}">
        <p14:creationId xmlns:p14="http://schemas.microsoft.com/office/powerpoint/2010/main" val="18344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mto.org/sites/default/files/images/92-1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2" y="1577008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01822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463" y="6213056"/>
            <a:ext cx="2211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srgbClr val="00204E"/>
                </a:solidFill>
                <a:latin typeface="Calibri"/>
              </a:rPr>
              <a:t>Whipple Telescope 1968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10346539" cy="824083"/>
          </a:xfrm>
        </p:spPr>
        <p:txBody>
          <a:bodyPr>
            <a:noAutofit/>
          </a:bodyPr>
          <a:lstStyle/>
          <a:p>
            <a:r>
              <a:rPr lang="en-US" kern="0" dirty="0"/>
              <a:t>Birth of very high energy (TeV) gamma ray astronomy:  WHIPPLE telescope 1989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9B09AA-3D65-234C-AE3D-AACCFFFE7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312" y="1577008"/>
            <a:ext cx="3647653" cy="46360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3B3D07-6026-A047-AD79-B5F7DC00BCAC}"/>
              </a:ext>
            </a:extLst>
          </p:cNvPr>
          <p:cNvSpPr txBox="1"/>
          <p:nvPr/>
        </p:nvSpPr>
        <p:spPr>
          <a:xfrm>
            <a:off x="6749782" y="4990614"/>
            <a:ext cx="15057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609585"/>
            <a:r>
              <a:rPr lang="en-DE" sz="2400" dirty="0">
                <a:solidFill>
                  <a:srgbClr val="00204E"/>
                </a:solidFill>
                <a:latin typeface="Calibri"/>
              </a:rPr>
              <a:t>Trevor </a:t>
            </a:r>
          </a:p>
          <a:p>
            <a:pPr algn="ctr" defTabSz="609585"/>
            <a:r>
              <a:rPr lang="en-DE" sz="2400" dirty="0">
                <a:solidFill>
                  <a:srgbClr val="00204E"/>
                </a:solidFill>
                <a:latin typeface="Calibri"/>
              </a:rPr>
              <a:t>Weekes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3DBBA-0898-1BD9-056F-1E4A16C69072}"/>
              </a:ext>
            </a:extLst>
          </p:cNvPr>
          <p:cNvSpPr txBox="1"/>
          <p:nvPr/>
        </p:nvSpPr>
        <p:spPr>
          <a:xfrm>
            <a:off x="6975647" y="578650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DE" sz="2400" dirty="0">
                <a:solidFill>
                  <a:srgbClr val="00204E"/>
                </a:solidFill>
                <a:latin typeface="Calibri"/>
              </a:rPr>
              <a:t>ƚ 2014</a:t>
            </a:r>
          </a:p>
        </p:txBody>
      </p:sp>
    </p:spTree>
    <p:extLst>
      <p:ext uri="{BB962C8B-B14F-4D97-AF65-F5344CB8AC3E}">
        <p14:creationId xmlns:p14="http://schemas.microsoft.com/office/powerpoint/2010/main" val="3896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C4594-85F9-C064-EB24-A2616905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1714500"/>
            <a:ext cx="685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24764-4FEF-6306-8C8F-811571F2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85900" y="0"/>
            <a:ext cx="9220199" cy="69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63A3592-417C-5A99-76FE-6721FAE30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IC">
            <a:extLst>
              <a:ext uri="{FF2B5EF4-FFF2-40B4-BE49-F238E27FC236}">
                <a16:creationId xmlns:a16="http://schemas.microsoft.com/office/drawing/2014/main" id="{2C80EDEB-DF31-EF51-652D-2F5DE098E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84" y="241299"/>
            <a:ext cx="2264229" cy="28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72DA9-1EAB-4F42-BF47-FB5796FC71CB}"/>
              </a:ext>
            </a:extLst>
          </p:cNvPr>
          <p:cNvSpPr txBox="1"/>
          <p:nvPr/>
        </p:nvSpPr>
        <p:spPr>
          <a:xfrm>
            <a:off x="9541720" y="3286740"/>
            <a:ext cx="229460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Two 17-m</a:t>
            </a:r>
          </a:p>
          <a:p>
            <a:r>
              <a:rPr lang="en-US" sz="2800" dirty="0"/>
              <a:t>Telescopes on </a:t>
            </a:r>
          </a:p>
          <a:p>
            <a:r>
              <a:rPr lang="en-US" sz="2800" dirty="0"/>
              <a:t>La Palma</a:t>
            </a:r>
          </a:p>
          <a:p>
            <a:endParaRPr lang="en-US" sz="2800" dirty="0"/>
          </a:p>
          <a:p>
            <a:r>
              <a:rPr lang="en-US" sz="2800" dirty="0"/>
              <a:t>Parabolic,</a:t>
            </a:r>
          </a:p>
          <a:p>
            <a:r>
              <a:rPr lang="en-US" sz="2800" dirty="0"/>
              <a:t>continuous</a:t>
            </a:r>
          </a:p>
          <a:p>
            <a:r>
              <a:rPr lang="en-US" sz="2800" dirty="0"/>
              <a:t>active mirror</a:t>
            </a:r>
          </a:p>
          <a:p>
            <a:r>
              <a:rPr lang="en-US" sz="2800" dirty="0"/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1219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85DE6-199A-DBD1-FD71-4265AA41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7" y="0"/>
            <a:ext cx="11655706" cy="6880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6EFEA-211E-42F2-7624-91D352BFE373}"/>
              </a:ext>
            </a:extLst>
          </p:cNvPr>
          <p:cNvSpPr txBox="1"/>
          <p:nvPr/>
        </p:nvSpPr>
        <p:spPr>
          <a:xfrm>
            <a:off x="7932517" y="745055"/>
            <a:ext cx="372467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H.E.S.S. CT5 (2012)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600 m</a:t>
            </a:r>
            <a:r>
              <a:rPr lang="en-US" sz="2800" b="1" baseline="30000" dirty="0">
                <a:solidFill>
                  <a:schemeClr val="bg1"/>
                </a:solidFill>
              </a:rPr>
              <a:t>2</a:t>
            </a:r>
            <a:r>
              <a:rPr lang="en-US" sz="2800" b="1" dirty="0">
                <a:solidFill>
                  <a:schemeClr val="bg1"/>
                </a:solidFill>
              </a:rPr>
              <a:t> parabolic mirror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28 m diameter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36 m focal length</a:t>
            </a:r>
          </a:p>
        </p:txBody>
      </p:sp>
    </p:spTree>
    <p:extLst>
      <p:ext uri="{BB962C8B-B14F-4D97-AF65-F5344CB8AC3E}">
        <p14:creationId xmlns:p14="http://schemas.microsoft.com/office/powerpoint/2010/main" val="33377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9B3E6-642B-102E-4E02-0DD24D010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T5-FlashCam after successful installation into H.E.S.S.-CT5. Image credit: C. Föhr (MPIK).">
            <a:extLst>
              <a:ext uri="{FF2B5EF4-FFF2-40B4-BE49-F238E27FC236}">
                <a16:creationId xmlns:a16="http://schemas.microsoft.com/office/drawing/2014/main" id="{241D0AD1-D318-D9D8-C4C7-87A896D39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7"/>
          <a:stretch/>
        </p:blipFill>
        <p:spPr bwMode="auto">
          <a:xfrm>
            <a:off x="0" y="1380788"/>
            <a:ext cx="6736265" cy="545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6AAD26-EBBD-BBAC-3649-F8711201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“camera”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73337-2B85-1D66-3634-D3DEBCBD5AC7}"/>
              </a:ext>
            </a:extLst>
          </p:cNvPr>
          <p:cNvSpPr txBox="1"/>
          <p:nvPr/>
        </p:nvSpPr>
        <p:spPr>
          <a:xfrm>
            <a:off x="6096000" y="103583"/>
            <a:ext cx="5919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1000 – 2000 pixels of ∼0.1</a:t>
            </a:r>
            <a:r>
              <a:rPr lang="en-US" sz="2400" baseline="30000" dirty="0"/>
              <a:t>o</a:t>
            </a:r>
            <a:r>
              <a:rPr lang="en-US" sz="2400" dirty="0"/>
              <a:t> size</a:t>
            </a:r>
          </a:p>
          <a:p>
            <a:r>
              <a:rPr lang="en-US" sz="2400" dirty="0"/>
              <a:t>Record air shower ”movies” at GHz frame rate</a:t>
            </a:r>
          </a:p>
          <a:p>
            <a:r>
              <a:rPr lang="en-US" sz="2400" dirty="0"/>
              <a:t>Select and save “interesting”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2FEC1-6912-ED89-6CFE-875A3D1F5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83" r="3046"/>
          <a:stretch>
            <a:fillRect/>
          </a:stretch>
        </p:blipFill>
        <p:spPr>
          <a:xfrm>
            <a:off x="6913015" y="1380788"/>
            <a:ext cx="5278985" cy="550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690EA-5F52-B4B8-08E5-1AE0E7A7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F0114A-61EA-ECC3-884C-C8633429F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“camera”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A64E7-8684-27B9-318C-31E3E12AA6B1}"/>
              </a:ext>
            </a:extLst>
          </p:cNvPr>
          <p:cNvSpPr txBox="1"/>
          <p:nvPr/>
        </p:nvSpPr>
        <p:spPr>
          <a:xfrm>
            <a:off x="6096000" y="103583"/>
            <a:ext cx="5919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1000 – 2000 pixels of ∼0.1</a:t>
            </a:r>
            <a:r>
              <a:rPr lang="en-US" sz="2400" baseline="30000" dirty="0"/>
              <a:t>o</a:t>
            </a:r>
            <a:r>
              <a:rPr lang="en-US" sz="2400" dirty="0"/>
              <a:t> size</a:t>
            </a:r>
          </a:p>
          <a:p>
            <a:r>
              <a:rPr lang="en-US" sz="2400" dirty="0"/>
              <a:t>Record air shower ”movies” at GHz frame rate</a:t>
            </a:r>
          </a:p>
          <a:p>
            <a:r>
              <a:rPr lang="en-US" sz="2400" dirty="0"/>
              <a:t>Select and save “interesting” frames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BA630-8F32-9A24-2AC7-B2F74B48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03912"/>
            <a:ext cx="6326085" cy="5554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31309-67B4-B869-B175-E3BF33A359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83" r="3046"/>
          <a:stretch>
            <a:fillRect/>
          </a:stretch>
        </p:blipFill>
        <p:spPr>
          <a:xfrm>
            <a:off x="6913015" y="1380788"/>
            <a:ext cx="5278985" cy="550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7F2A-7D7F-7E1E-1CB6-2597C66BA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EB0C70-6BFD-7328-252B-8C75906F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“camera”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C43C0-79D0-269B-7173-0AE2327CC242}"/>
              </a:ext>
            </a:extLst>
          </p:cNvPr>
          <p:cNvSpPr txBox="1"/>
          <p:nvPr/>
        </p:nvSpPr>
        <p:spPr>
          <a:xfrm>
            <a:off x="6096000" y="103583"/>
            <a:ext cx="5919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1000 – 2000 pixels of ∼0.1</a:t>
            </a:r>
            <a:r>
              <a:rPr lang="en-US" sz="2400" baseline="30000" dirty="0"/>
              <a:t>o</a:t>
            </a:r>
            <a:r>
              <a:rPr lang="en-US" sz="2400" dirty="0"/>
              <a:t> size</a:t>
            </a:r>
          </a:p>
          <a:p>
            <a:r>
              <a:rPr lang="en-US" sz="2400" dirty="0"/>
              <a:t>Record air shower ”movies” at GHz frame rate</a:t>
            </a:r>
          </a:p>
          <a:p>
            <a:r>
              <a:rPr lang="en-US" sz="2400" dirty="0"/>
              <a:t>Select and save “interesting” frames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A826D-199A-7ED6-3476-744D9BE6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03912"/>
            <a:ext cx="6326085" cy="5554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35A07A-ECA9-D985-4F57-C1D267D17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3"/>
          <a:stretch/>
        </p:blipFill>
        <p:spPr>
          <a:xfrm>
            <a:off x="6821154" y="1303912"/>
            <a:ext cx="4975893" cy="554979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918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EF749-E8CA-654E-9CDA-BE15508C8C7C}"/>
              </a:ext>
            </a:extLst>
          </p:cNvPr>
          <p:cNvSpPr/>
          <p:nvPr/>
        </p:nvSpPr>
        <p:spPr>
          <a:xfrm>
            <a:off x="8438066" y="106017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http://www.mmto.org/sites/default/files/images/92-1773.jpg">
            <a:extLst>
              <a:ext uri="{FF2B5EF4-FFF2-40B4-BE49-F238E27FC236}">
                <a16:creationId xmlns:a16="http://schemas.microsoft.com/office/drawing/2014/main" id="{337759CC-F8B1-8F44-91DB-5712A1F4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47" y="1401894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mpi-hd.mpg.de/hfm/HESS/pages/about/pictures/HESS_IMG/images/ct2ct3_nah_ne_gamsberg.jpg">
            <a:extLst>
              <a:ext uri="{FF2B5EF4-FFF2-40B4-BE49-F238E27FC236}">
                <a16:creationId xmlns:a16="http://schemas.microsoft.com/office/drawing/2014/main" id="{CE8FAC43-2410-CC4A-84D9-E0EB0027D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4" t="25577" r="23751" b="18143"/>
          <a:stretch/>
        </p:blipFill>
        <p:spPr bwMode="auto">
          <a:xfrm>
            <a:off x="6440877" y="1432492"/>
            <a:ext cx="4361495" cy="4605451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3BDF1AE-B4C5-4941-B4C8-978E4F7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1989 VS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B86569-7897-DD44-8028-DF25867B6167}"/>
              </a:ext>
            </a:extLst>
          </p:cNvPr>
          <p:cNvSpPr/>
          <p:nvPr/>
        </p:nvSpPr>
        <p:spPr>
          <a:xfrm>
            <a:off x="10001823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9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D1308-787C-67B7-3487-C65F9E7C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FED940-72E5-C34B-FB53-83A7C5ECD350}"/>
              </a:ext>
            </a:extLst>
          </p:cNvPr>
          <p:cNvSpPr/>
          <p:nvPr/>
        </p:nvSpPr>
        <p:spPr>
          <a:xfrm>
            <a:off x="8438066" y="106017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http://www.mmto.org/sites/default/files/images/92-1773.jpg">
            <a:extLst>
              <a:ext uri="{FF2B5EF4-FFF2-40B4-BE49-F238E27FC236}">
                <a16:creationId xmlns:a16="http://schemas.microsoft.com/office/drawing/2014/main" id="{8C9AB6C1-ACC9-7C81-4566-EC82DD5F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47" y="1401894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mpi-hd.mpg.de/hfm/HESS/pages/about/pictures/HESS_IMG/images/ct2ct3_nah_ne_gamsberg.jpg">
            <a:extLst>
              <a:ext uri="{FF2B5EF4-FFF2-40B4-BE49-F238E27FC236}">
                <a16:creationId xmlns:a16="http://schemas.microsoft.com/office/drawing/2014/main" id="{E697D4CC-B2A3-D9F4-2A74-063E5D4B0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4" t="25577" r="23751" b="18143"/>
          <a:stretch/>
        </p:blipFill>
        <p:spPr bwMode="auto">
          <a:xfrm>
            <a:off x="6440877" y="1432492"/>
            <a:ext cx="4361495" cy="4605451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40BCB326-2EFE-3A17-039F-C37DCF51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1989 VS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02F501-4CD3-7035-500F-FDABA6008B97}"/>
              </a:ext>
            </a:extLst>
          </p:cNvPr>
          <p:cNvSpPr/>
          <p:nvPr/>
        </p:nvSpPr>
        <p:spPr>
          <a:xfrm>
            <a:off x="10001823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F795C4-B8A1-E9D4-3060-DB089C15C2D3}"/>
              </a:ext>
            </a:extLst>
          </p:cNvPr>
          <p:cNvSpPr txBox="1"/>
          <p:nvPr/>
        </p:nvSpPr>
        <p:spPr>
          <a:xfrm>
            <a:off x="1697727" y="6222756"/>
            <a:ext cx="3452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Crab detection in 90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213F9-FC9A-2CD6-DD3E-6FF35E09118D}"/>
              </a:ext>
            </a:extLst>
          </p:cNvPr>
          <p:cNvSpPr txBox="1"/>
          <p:nvPr/>
        </p:nvSpPr>
        <p:spPr>
          <a:xfrm>
            <a:off x="7041342" y="6228763"/>
            <a:ext cx="273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1% Crab in &lt; 10 h</a:t>
            </a:r>
          </a:p>
        </p:txBody>
      </p:sp>
    </p:spTree>
    <p:extLst>
      <p:ext uri="{BB962C8B-B14F-4D97-AF65-F5344CB8AC3E}">
        <p14:creationId xmlns:p14="http://schemas.microsoft.com/office/powerpoint/2010/main" val="17203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EF749-E8CA-654E-9CDA-BE15508C8C7C}"/>
              </a:ext>
            </a:extLst>
          </p:cNvPr>
          <p:cNvSpPr/>
          <p:nvPr/>
        </p:nvSpPr>
        <p:spPr>
          <a:xfrm>
            <a:off x="8438066" y="106017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http://www.mmto.org/sites/default/files/images/92-1773.jpg">
            <a:extLst>
              <a:ext uri="{FF2B5EF4-FFF2-40B4-BE49-F238E27FC236}">
                <a16:creationId xmlns:a16="http://schemas.microsoft.com/office/drawing/2014/main" id="{337759CC-F8B1-8F44-91DB-5712A1F4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47" y="1401894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mpi-hd.mpg.de/hfm/HESS/pages/about/pictures/HESS_IMG/images/ct2ct3_nah_ne_gamsberg.jpg">
            <a:extLst>
              <a:ext uri="{FF2B5EF4-FFF2-40B4-BE49-F238E27FC236}">
                <a16:creationId xmlns:a16="http://schemas.microsoft.com/office/drawing/2014/main" id="{CE8FAC43-2410-CC4A-84D9-E0EB0027D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4" t="25577" r="23751" b="18143"/>
          <a:stretch/>
        </p:blipFill>
        <p:spPr bwMode="auto">
          <a:xfrm>
            <a:off x="6440877" y="1432492"/>
            <a:ext cx="4361495" cy="4605451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65DAD9-EC83-4C4D-9EA5-7A8981F011F1}"/>
              </a:ext>
            </a:extLst>
          </p:cNvPr>
          <p:cNvGrpSpPr/>
          <p:nvPr/>
        </p:nvGrpSpPr>
        <p:grpSpPr>
          <a:xfrm>
            <a:off x="1310091" y="2166390"/>
            <a:ext cx="4437997" cy="4557680"/>
            <a:chOff x="159607" y="427694"/>
            <a:chExt cx="4244606" cy="43590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59D5D0-9E63-A64D-BF0D-ACF205FB1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24" t="10159" r="13785" b="9958"/>
            <a:stretch/>
          </p:blipFill>
          <p:spPr>
            <a:xfrm>
              <a:off x="159607" y="427694"/>
              <a:ext cx="4055504" cy="4108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E7350B-C386-5F4E-B31B-8F798875A239}"/>
                </a:ext>
              </a:extLst>
            </p:cNvPr>
            <p:cNvSpPr txBox="1"/>
            <p:nvPr/>
          </p:nvSpPr>
          <p:spPr>
            <a:xfrm>
              <a:off x="170266" y="4286347"/>
              <a:ext cx="4233947" cy="50042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defTabSz="609570">
                <a:defRPr/>
              </a:pPr>
              <a:r>
                <a:rPr lang="de-DE" sz="2800" b="1" dirty="0">
                  <a:solidFill>
                    <a:srgbClr val="0070C0"/>
                  </a:solidFill>
                  <a:latin typeface="Calibri"/>
                </a:rPr>
                <a:t>Whipple 1989 </a:t>
              </a:r>
              <a:r>
                <a:rPr lang="de-DE" sz="2800" b="1" dirty="0" err="1">
                  <a:solidFill>
                    <a:srgbClr val="0070C0"/>
                  </a:solidFill>
                  <a:latin typeface="Calibri"/>
                </a:rPr>
                <a:t>shower</a:t>
              </a:r>
              <a:r>
                <a:rPr lang="de-DE" sz="28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de-DE" sz="2800" b="1" dirty="0" err="1">
                  <a:solidFill>
                    <a:srgbClr val="0070C0"/>
                  </a:solidFill>
                  <a:latin typeface="Calibri"/>
                </a:rPr>
                <a:t>image</a:t>
              </a:r>
              <a:endParaRPr lang="de-DE" sz="28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A5D39B-8D2B-614A-B577-E9C125BFCEB5}"/>
              </a:ext>
            </a:extLst>
          </p:cNvPr>
          <p:cNvGrpSpPr/>
          <p:nvPr/>
        </p:nvGrpSpPr>
        <p:grpSpPr>
          <a:xfrm>
            <a:off x="6602597" y="2121557"/>
            <a:ext cx="4365179" cy="4602514"/>
            <a:chOff x="4858429" y="749955"/>
            <a:chExt cx="4174959" cy="44019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2C66DA-8A53-4047-85B0-ED70F5910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35" t="5154" r="4476" b="3801"/>
            <a:stretch/>
          </p:blipFill>
          <p:spPr>
            <a:xfrm>
              <a:off x="4858429" y="749955"/>
              <a:ext cx="4174959" cy="4108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C482EF-7BF6-B741-B01F-255979DA694B}"/>
                </a:ext>
              </a:extLst>
            </p:cNvPr>
            <p:cNvSpPr txBox="1"/>
            <p:nvPr/>
          </p:nvSpPr>
          <p:spPr>
            <a:xfrm>
              <a:off x="5265598" y="4651485"/>
              <a:ext cx="2843930" cy="50042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defTabSz="609570">
                <a:defRPr/>
              </a:pPr>
              <a:r>
                <a:rPr lang="de-DE" sz="2800" b="1" dirty="0">
                  <a:solidFill>
                    <a:srgbClr val="0070C0"/>
                  </a:solidFill>
                  <a:latin typeface="Calibri"/>
                </a:rPr>
                <a:t>     Modern </a:t>
              </a:r>
              <a:r>
                <a:rPr lang="de-DE" sz="2800" b="1" dirty="0" err="1">
                  <a:solidFill>
                    <a:srgbClr val="0070C0"/>
                  </a:solidFill>
                  <a:latin typeface="Calibri"/>
                </a:rPr>
                <a:t>camera</a:t>
              </a:r>
              <a:endParaRPr lang="de-DE" sz="28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03BDF1AE-B4C5-4941-B4C8-978E4F7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1989 VS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B86569-7897-DD44-8028-DF25867B6167}"/>
              </a:ext>
            </a:extLst>
          </p:cNvPr>
          <p:cNvSpPr/>
          <p:nvPr/>
        </p:nvSpPr>
        <p:spPr>
          <a:xfrm>
            <a:off x="10001823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7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A762C-6F47-13FF-68C5-B18F1DFE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mto.org/sites/default/files/images/92-1773.jpg">
            <a:extLst>
              <a:ext uri="{FF2B5EF4-FFF2-40B4-BE49-F238E27FC236}">
                <a16:creationId xmlns:a16="http://schemas.microsoft.com/office/drawing/2014/main" id="{23435650-9945-8321-A706-12E3A2EC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2" y="1577008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1D5862-9496-B880-E6F7-E43352EA8956}"/>
              </a:ext>
            </a:extLst>
          </p:cNvPr>
          <p:cNvSpPr/>
          <p:nvPr/>
        </p:nvSpPr>
        <p:spPr>
          <a:xfrm>
            <a:off x="10001822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34745-8981-772F-FFFA-349A2BAD6CD9}"/>
              </a:ext>
            </a:extLst>
          </p:cNvPr>
          <p:cNvSpPr txBox="1"/>
          <p:nvPr/>
        </p:nvSpPr>
        <p:spPr>
          <a:xfrm>
            <a:off x="757463" y="6213056"/>
            <a:ext cx="2211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srgbClr val="00204E"/>
                </a:solidFill>
                <a:latin typeface="Calibri"/>
              </a:rPr>
              <a:t>Whipple Telescope 1968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8E355-3831-1AF8-ADF8-A66F8DB5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1" y="238617"/>
            <a:ext cx="10395525" cy="824083"/>
          </a:xfrm>
        </p:spPr>
        <p:txBody>
          <a:bodyPr>
            <a:noAutofit/>
          </a:bodyPr>
          <a:lstStyle/>
          <a:p>
            <a:r>
              <a:rPr lang="en-US" kern="0" dirty="0"/>
              <a:t>Birth of very high energy (TEV) gamma ray astronomy:  WHIPPLE telescope 1989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727B7A-3CDC-284E-2C87-6DECC6E2C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t="17798" r="11360" b="22472"/>
          <a:stretch>
            <a:fillRect/>
          </a:stretch>
        </p:blipFill>
        <p:spPr bwMode="auto">
          <a:xfrm>
            <a:off x="5693703" y="1577008"/>
            <a:ext cx="6074229" cy="46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D6EB3-018F-A39B-2541-C35B6A13537C}"/>
              </a:ext>
            </a:extLst>
          </p:cNvPr>
          <p:cNvSpPr txBox="1"/>
          <p:nvPr/>
        </p:nvSpPr>
        <p:spPr>
          <a:xfrm>
            <a:off x="5845629" y="6320777"/>
            <a:ext cx="6204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Credit: G. Dubner (IAFE, CONICET-University of Buenos Aires) et al.; NRAO/AUI/NSF; A. Loll et al.; T. Temim et al.; F. Seward et al.; Chandra/CXC; Spitzer/JPL-Caltech; XMM-Newton/ESA; and Hubble/STScI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47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EF749-E8CA-654E-9CDA-BE15508C8C7C}"/>
              </a:ext>
            </a:extLst>
          </p:cNvPr>
          <p:cNvSpPr/>
          <p:nvPr/>
        </p:nvSpPr>
        <p:spPr>
          <a:xfrm>
            <a:off x="8438066" y="106017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http://www.mmto.org/sites/default/files/images/92-1773.jpg">
            <a:extLst>
              <a:ext uri="{FF2B5EF4-FFF2-40B4-BE49-F238E27FC236}">
                <a16:creationId xmlns:a16="http://schemas.microsoft.com/office/drawing/2014/main" id="{337759CC-F8B1-8F44-91DB-5712A1F4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47" y="1401894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mpi-hd.mpg.de/hfm/HESS/pages/about/pictures/HESS_IMG/images/ct2ct3_nah_ne_gamsberg.jpg">
            <a:extLst>
              <a:ext uri="{FF2B5EF4-FFF2-40B4-BE49-F238E27FC236}">
                <a16:creationId xmlns:a16="http://schemas.microsoft.com/office/drawing/2014/main" id="{CE8FAC43-2410-CC4A-84D9-E0EB0027D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4" t="25577" r="23751" b="18143"/>
          <a:stretch/>
        </p:blipFill>
        <p:spPr bwMode="auto">
          <a:xfrm>
            <a:off x="6440877" y="1432492"/>
            <a:ext cx="4361495" cy="4605451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A5D39B-8D2B-614A-B577-E9C125BFCEB5}"/>
              </a:ext>
            </a:extLst>
          </p:cNvPr>
          <p:cNvGrpSpPr/>
          <p:nvPr/>
        </p:nvGrpSpPr>
        <p:grpSpPr>
          <a:xfrm>
            <a:off x="6602597" y="2121557"/>
            <a:ext cx="4365179" cy="4480131"/>
            <a:chOff x="4858429" y="749955"/>
            <a:chExt cx="4174959" cy="4284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2C66DA-8A53-4047-85B0-ED70F5910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35" t="5154" r="4476" b="3801"/>
            <a:stretch/>
          </p:blipFill>
          <p:spPr>
            <a:xfrm>
              <a:off x="4858429" y="749955"/>
              <a:ext cx="4174959" cy="4108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C482EF-7BF6-B741-B01F-255979DA694B}"/>
                </a:ext>
              </a:extLst>
            </p:cNvPr>
            <p:cNvSpPr txBox="1"/>
            <p:nvPr/>
          </p:nvSpPr>
          <p:spPr>
            <a:xfrm>
              <a:off x="5640157" y="4632618"/>
              <a:ext cx="2053746" cy="402237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defTabSz="609570">
                <a:defRPr/>
              </a:pPr>
              <a:r>
                <a:rPr lang="de-DE" sz="2133" dirty="0">
                  <a:solidFill>
                    <a:srgbClr val="00204E"/>
                  </a:solidFill>
                  <a:latin typeface="Calibri"/>
                </a:rPr>
                <a:t>       Modern </a:t>
              </a:r>
              <a:r>
                <a:rPr lang="de-DE" sz="2133" dirty="0" err="1">
                  <a:solidFill>
                    <a:srgbClr val="00204E"/>
                  </a:solidFill>
                  <a:latin typeface="Calibri"/>
                </a:rPr>
                <a:t>array</a:t>
              </a:r>
              <a:endParaRPr lang="de-DE" sz="2133" dirty="0">
                <a:solidFill>
                  <a:srgbClr val="00204E"/>
                </a:solidFill>
                <a:latin typeface="Calibri"/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03BDF1AE-B4C5-4941-B4C8-978E4F7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1989 VS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B86569-7897-DD44-8028-DF25867B6167}"/>
              </a:ext>
            </a:extLst>
          </p:cNvPr>
          <p:cNvSpPr/>
          <p:nvPr/>
        </p:nvSpPr>
        <p:spPr>
          <a:xfrm>
            <a:off x="10001823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A8B3D-5217-E147-A652-24EAEBFC091F}"/>
              </a:ext>
            </a:extLst>
          </p:cNvPr>
          <p:cNvSpPr/>
          <p:nvPr/>
        </p:nvSpPr>
        <p:spPr>
          <a:xfrm>
            <a:off x="6674062" y="2150061"/>
            <a:ext cx="4207849" cy="42078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98003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C36214-526C-8240-A0FE-3AAD914D5C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296" y="2472453"/>
            <a:ext cx="3796517" cy="40720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283D31-D1DC-F4D7-BED4-06C290910218}"/>
              </a:ext>
            </a:extLst>
          </p:cNvPr>
          <p:cNvGrpSpPr/>
          <p:nvPr/>
        </p:nvGrpSpPr>
        <p:grpSpPr>
          <a:xfrm>
            <a:off x="1310091" y="2166390"/>
            <a:ext cx="4437997" cy="4557680"/>
            <a:chOff x="159607" y="427694"/>
            <a:chExt cx="4244606" cy="43590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509E18-5831-303C-407D-EC9ADAD5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24" t="10159" r="13785" b="9958"/>
            <a:stretch/>
          </p:blipFill>
          <p:spPr>
            <a:xfrm>
              <a:off x="159607" y="427694"/>
              <a:ext cx="4055504" cy="4108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F23F22-2E59-68B1-6084-E201E51BEC4D}"/>
                </a:ext>
              </a:extLst>
            </p:cNvPr>
            <p:cNvSpPr txBox="1"/>
            <p:nvPr/>
          </p:nvSpPr>
          <p:spPr>
            <a:xfrm>
              <a:off x="170266" y="4286347"/>
              <a:ext cx="4233947" cy="50042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defTabSz="609570">
                <a:defRPr/>
              </a:pPr>
              <a:r>
                <a:rPr lang="de-DE" sz="2800" b="1" dirty="0">
                  <a:solidFill>
                    <a:srgbClr val="0070C0"/>
                  </a:solidFill>
                  <a:latin typeface="Calibri"/>
                </a:rPr>
                <a:t>Whipple 1989 </a:t>
              </a:r>
              <a:r>
                <a:rPr lang="de-DE" sz="2800" b="1" dirty="0" err="1">
                  <a:solidFill>
                    <a:srgbClr val="0070C0"/>
                  </a:solidFill>
                  <a:latin typeface="Calibri"/>
                </a:rPr>
                <a:t>shower</a:t>
              </a:r>
              <a:r>
                <a:rPr lang="de-DE" sz="28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de-DE" sz="2800" b="1" dirty="0" err="1">
                  <a:solidFill>
                    <a:srgbClr val="0070C0"/>
                  </a:solidFill>
                  <a:latin typeface="Calibri"/>
                </a:rPr>
                <a:t>image</a:t>
              </a:r>
              <a:endParaRPr lang="de-DE" sz="28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CDFAFBC-38D9-52C9-3853-E5222AD937F5}"/>
              </a:ext>
            </a:extLst>
          </p:cNvPr>
          <p:cNvSpPr txBox="1"/>
          <p:nvPr/>
        </p:nvSpPr>
        <p:spPr>
          <a:xfrm>
            <a:off x="7171732" y="6200850"/>
            <a:ext cx="264373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defTabSz="609570">
              <a:defRPr/>
            </a:pPr>
            <a:r>
              <a:rPr lang="de-DE" sz="2800" b="1" dirty="0">
                <a:solidFill>
                  <a:srgbClr val="0070C0"/>
                </a:solidFill>
                <a:latin typeface="Calibri"/>
              </a:rPr>
              <a:t>     Modern </a:t>
            </a:r>
            <a:r>
              <a:rPr lang="de-DE" sz="2800" b="1" dirty="0" err="1">
                <a:solidFill>
                  <a:srgbClr val="0070C0"/>
                </a:solidFill>
                <a:latin typeface="Calibri"/>
              </a:rPr>
              <a:t>array</a:t>
            </a:r>
            <a:endParaRPr lang="de-DE" sz="28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73C716-9B37-4603-9832-3F77FC39D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25834"/>
              </p:ext>
            </p:extLst>
          </p:nvPr>
        </p:nvGraphicFramePr>
        <p:xfrm>
          <a:off x="0" y="0"/>
          <a:ext cx="12192000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7">
                  <a:extLst>
                    <a:ext uri="{9D8B030D-6E8A-4147-A177-3AD203B41FA5}">
                      <a16:colId xmlns:a16="http://schemas.microsoft.com/office/drawing/2014/main" val="3587127399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56967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960410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759108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91245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778203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081872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648171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584190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2989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SST/ASTRI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48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236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240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m</a:t>
                      </a:r>
                      <a:r>
                        <a:rPr lang="en-US" sz="1800" baseline="30000" dirty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0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9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35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9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# facets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(M1)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5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1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Diamond-milled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</a:p>
                    <a:p>
                      <a:pPr algn="ctr"/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Milled aluminum &amp; 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85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8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8177-83DE-B78C-8AB6-8DA81533F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1605F-F267-78EF-D350-4CF8D692708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7">
                  <a:extLst>
                    <a:ext uri="{9D8B030D-6E8A-4147-A177-3AD203B41FA5}">
                      <a16:colId xmlns:a16="http://schemas.microsoft.com/office/drawing/2014/main" val="3587127399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56967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960410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759108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91245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778203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081872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648171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584190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2989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SST/ASTRI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48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236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240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m</a:t>
                      </a:r>
                      <a:r>
                        <a:rPr lang="en-US" sz="1800" baseline="30000" dirty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0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9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35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9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# facets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(M1)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5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1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Diamond-milled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</a:p>
                    <a:p>
                      <a:pPr algn="ctr"/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Milled aluminum &amp; 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85185"/>
                  </a:ext>
                </a:extLst>
              </a:tr>
            </a:tbl>
          </a:graphicData>
        </a:graphic>
      </p:graphicFrame>
      <p:sp>
        <p:nvSpPr>
          <p:cNvPr id="2" name="Right Arrow 1">
            <a:extLst>
              <a:ext uri="{FF2B5EF4-FFF2-40B4-BE49-F238E27FC236}">
                <a16:creationId xmlns:a16="http://schemas.microsoft.com/office/drawing/2014/main" id="{1AA8652A-F080-ADF3-1DDD-09FF03CF8A9D}"/>
              </a:ext>
            </a:extLst>
          </p:cNvPr>
          <p:cNvSpPr/>
          <p:nvPr/>
        </p:nvSpPr>
        <p:spPr>
          <a:xfrm>
            <a:off x="2269673" y="1592035"/>
            <a:ext cx="8128906" cy="36739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Time</a:t>
            </a:r>
            <a:endParaRPr lang="en-US" sz="3600" b="1" baseline="30000" dirty="0">
              <a:solidFill>
                <a:schemeClr val="tx1"/>
              </a:solidFill>
            </a:endParaRPr>
          </a:p>
          <a:p>
            <a:pPr algn="ctr"/>
            <a:endParaRPr lang="en-US" sz="3600" b="1" baseline="30000" dirty="0">
              <a:solidFill>
                <a:schemeClr val="tx1"/>
              </a:solidFill>
            </a:endParaRPr>
          </a:p>
          <a:p>
            <a:pPr algn="ctr"/>
            <a:r>
              <a:rPr lang="en-US" sz="3600" b="1" baseline="30000" dirty="0">
                <a:solidFill>
                  <a:schemeClr val="tx1"/>
                </a:solidFill>
              </a:rPr>
              <a:t>from Whipple to CTAO</a:t>
            </a:r>
          </a:p>
        </p:txBody>
      </p:sp>
    </p:spTree>
    <p:extLst>
      <p:ext uri="{BB962C8B-B14F-4D97-AF65-F5344CB8AC3E}">
        <p14:creationId xmlns:p14="http://schemas.microsoft.com/office/powerpoint/2010/main" val="36961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59E60C-C2D9-3278-02FD-0FBDA2F7E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151503"/>
              </p:ext>
            </p:extLst>
          </p:nvPr>
        </p:nvGraphicFramePr>
        <p:xfrm>
          <a:off x="0" y="0"/>
          <a:ext cx="12192000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7">
                  <a:extLst>
                    <a:ext uri="{9D8B030D-6E8A-4147-A177-3AD203B41FA5}">
                      <a16:colId xmlns:a16="http://schemas.microsoft.com/office/drawing/2014/main" val="3587127399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56967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960410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759108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91245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778203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081872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648171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584190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2989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SST/ASTRI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48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236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240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m</a:t>
                      </a:r>
                      <a:r>
                        <a:rPr lang="en-US" sz="1800" baseline="30000" dirty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0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9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35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9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# facets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(M1)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5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1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Diamond-milled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</a:p>
                    <a:p>
                      <a:pPr algn="ctr"/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Milled aluminum &amp; 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85185"/>
                  </a:ext>
                </a:extLst>
              </a:tr>
            </a:tbl>
          </a:graphicData>
        </a:graphic>
      </p:graphicFrame>
      <p:sp>
        <p:nvSpPr>
          <p:cNvPr id="2" name="Right Arrow 1">
            <a:extLst>
              <a:ext uri="{FF2B5EF4-FFF2-40B4-BE49-F238E27FC236}">
                <a16:creationId xmlns:a16="http://schemas.microsoft.com/office/drawing/2014/main" id="{27E6E328-BF63-79C2-7005-667F32AFABD5}"/>
              </a:ext>
            </a:extLst>
          </p:cNvPr>
          <p:cNvSpPr/>
          <p:nvPr/>
        </p:nvSpPr>
        <p:spPr>
          <a:xfrm>
            <a:off x="2269673" y="1592035"/>
            <a:ext cx="8128906" cy="36739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Facets get larger – 0.3 m</a:t>
            </a:r>
            <a:r>
              <a:rPr lang="en-US" sz="3600" b="1" baseline="30000" dirty="0">
                <a:solidFill>
                  <a:schemeClr val="tx1"/>
                </a:solidFill>
              </a:rPr>
              <a:t>2</a:t>
            </a:r>
            <a:r>
              <a:rPr lang="en-US" sz="3600" b="1" dirty="0">
                <a:solidFill>
                  <a:schemeClr val="tx1"/>
                </a:solidFill>
              </a:rPr>
              <a:t> to 2 m</a:t>
            </a:r>
            <a:r>
              <a:rPr lang="en-US" sz="3600" b="1" baseline="30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73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D2750-DD53-8F9B-1F98-5E14EEFB9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9A6DF3-32D0-8B28-8290-703CCE093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90086"/>
              </p:ext>
            </p:extLst>
          </p:nvPr>
        </p:nvGraphicFramePr>
        <p:xfrm>
          <a:off x="0" y="0"/>
          <a:ext cx="12192000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7">
                  <a:extLst>
                    <a:ext uri="{9D8B030D-6E8A-4147-A177-3AD203B41FA5}">
                      <a16:colId xmlns:a16="http://schemas.microsoft.com/office/drawing/2014/main" val="3587127399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56967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960410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759108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91245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778203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081872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648171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584190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2989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SST/ASTRI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48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236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240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m</a:t>
                      </a:r>
                      <a:r>
                        <a:rPr lang="en-US" sz="1800" baseline="30000" dirty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0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9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35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9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# facets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(M1)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5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1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Diamond-milled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</a:p>
                    <a:p>
                      <a:pPr algn="ctr"/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Milled aluminum &amp; 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8518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39AA31C-C597-F41E-CD81-42303700E85A}"/>
              </a:ext>
            </a:extLst>
          </p:cNvPr>
          <p:cNvSpPr txBox="1"/>
          <p:nvPr/>
        </p:nvSpPr>
        <p:spPr>
          <a:xfrm>
            <a:off x="4380426" y="4627805"/>
            <a:ext cx="325282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Larger</a:t>
            </a:r>
          </a:p>
          <a:p>
            <a:r>
              <a:rPr lang="en-US" dirty="0"/>
              <a:t>Less expensive</a:t>
            </a:r>
          </a:p>
          <a:p>
            <a:r>
              <a:rPr lang="en-US" dirty="0"/>
              <a:t>Suitable for mass production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2DC42-06A3-30B8-D620-AEF7374879F6}"/>
              </a:ext>
            </a:extLst>
          </p:cNvPr>
          <p:cNvSpPr/>
          <p:nvPr/>
        </p:nvSpPr>
        <p:spPr>
          <a:xfrm>
            <a:off x="0" y="0"/>
            <a:ext cx="12192000" cy="2230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2F4955E-F14C-1D15-93F6-195E2D74B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8"/>
          <a:stretch>
            <a:fillRect/>
          </a:stretch>
        </p:blipFill>
        <p:spPr bwMode="auto">
          <a:xfrm>
            <a:off x="394698" y="110772"/>
            <a:ext cx="5461913" cy="20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8704FFD-715D-14D5-F382-487B43B51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2"/>
          <a:stretch>
            <a:fillRect/>
          </a:stretch>
        </p:blipFill>
        <p:spPr bwMode="auto">
          <a:xfrm>
            <a:off x="6335391" y="110772"/>
            <a:ext cx="5392899" cy="14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7D1D23B0-5EF4-1959-5894-BE15F3884825}"/>
              </a:ext>
            </a:extLst>
          </p:cNvPr>
          <p:cNvSpPr/>
          <p:nvPr/>
        </p:nvSpPr>
        <p:spPr>
          <a:xfrm>
            <a:off x="2269673" y="1592035"/>
            <a:ext cx="8128906" cy="36739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Ground solid glass ➜ cold-slumped glass sandwich mirrors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48632-AD00-69A4-21B5-BFA9329A86C8}"/>
              </a:ext>
            </a:extLst>
          </p:cNvPr>
          <p:cNvSpPr txBox="1"/>
          <p:nvPr/>
        </p:nvSpPr>
        <p:spPr>
          <a:xfrm>
            <a:off x="9816897" y="1592035"/>
            <a:ext cx="2280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D. </a:t>
            </a:r>
            <a:r>
              <a:rPr lang="en-US" sz="1600" dirty="0" err="1"/>
              <a:t>Vernani</a:t>
            </a:r>
            <a:r>
              <a:rPr lang="en-US" sz="1600" dirty="0"/>
              <a:t> et al., </a:t>
            </a:r>
          </a:p>
          <a:p>
            <a:pPr algn="r"/>
            <a:r>
              <a:rPr lang="en-US" sz="1600" dirty="0"/>
              <a:t>Proc. of SPIE Vol. 7018</a:t>
            </a:r>
          </a:p>
          <a:p>
            <a:pPr algn="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59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4CFC78-8D51-B574-FE55-F2D51C464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084086"/>
              </p:ext>
            </p:extLst>
          </p:nvPr>
        </p:nvGraphicFramePr>
        <p:xfrm>
          <a:off x="0" y="0"/>
          <a:ext cx="12192000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7">
                  <a:extLst>
                    <a:ext uri="{9D8B030D-6E8A-4147-A177-3AD203B41FA5}">
                      <a16:colId xmlns:a16="http://schemas.microsoft.com/office/drawing/2014/main" val="3587127399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56967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960410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759108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91245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778203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081872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648171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584190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2989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SST/ASTRI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48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236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240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m</a:t>
                      </a:r>
                      <a:r>
                        <a:rPr lang="en-US" sz="1800" baseline="30000" dirty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0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9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35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9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# facets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(M1)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5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1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Diamond-milled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</a:p>
                    <a:p>
                      <a:pPr algn="ctr"/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Milled aluminum &amp; 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85185"/>
                  </a:ext>
                </a:extLst>
              </a:tr>
            </a:tbl>
          </a:graphicData>
        </a:graphic>
      </p:graphicFrame>
      <p:sp>
        <p:nvSpPr>
          <p:cNvPr id="2" name="Right Arrow 1">
            <a:extLst>
              <a:ext uri="{FF2B5EF4-FFF2-40B4-BE49-F238E27FC236}">
                <a16:creationId xmlns:a16="http://schemas.microsoft.com/office/drawing/2014/main" id="{5E809957-B901-F083-288B-E16276D0BB01}"/>
              </a:ext>
            </a:extLst>
          </p:cNvPr>
          <p:cNvSpPr/>
          <p:nvPr/>
        </p:nvSpPr>
        <p:spPr>
          <a:xfrm>
            <a:off x="2269673" y="1592035"/>
            <a:ext cx="8128906" cy="36739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al/quartz coatings ➜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multilayer coatings</a:t>
            </a:r>
          </a:p>
        </p:txBody>
      </p:sp>
    </p:spTree>
    <p:extLst>
      <p:ext uri="{BB962C8B-B14F-4D97-AF65-F5344CB8AC3E}">
        <p14:creationId xmlns:p14="http://schemas.microsoft.com/office/powerpoint/2010/main" val="8297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4DAC-26CF-9DDA-33CF-0F7F3CF7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50EDD0-077C-5AAC-C85F-2D515CCBB7F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7">
                  <a:extLst>
                    <a:ext uri="{9D8B030D-6E8A-4147-A177-3AD203B41FA5}">
                      <a16:colId xmlns:a16="http://schemas.microsoft.com/office/drawing/2014/main" val="3587127399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56967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960410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759108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91245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778203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081872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648171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584190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2989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SST/ASTRI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48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236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240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m</a:t>
                      </a:r>
                      <a:r>
                        <a:rPr lang="en-US" sz="1800" baseline="30000" dirty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0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9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35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9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# facets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(M1)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5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1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Diamond-milled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</a:p>
                    <a:p>
                      <a:pPr algn="ctr"/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Milled aluminum &amp; 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85185"/>
                  </a:ext>
                </a:extLst>
              </a:tr>
            </a:tbl>
          </a:graphicData>
        </a:graphic>
      </p:graphicFrame>
      <p:sp>
        <p:nvSpPr>
          <p:cNvPr id="2" name="Right Arrow 1">
            <a:extLst>
              <a:ext uri="{FF2B5EF4-FFF2-40B4-BE49-F238E27FC236}">
                <a16:creationId xmlns:a16="http://schemas.microsoft.com/office/drawing/2014/main" id="{9DC77C29-761A-76B8-C04E-52FE70AC63B6}"/>
              </a:ext>
            </a:extLst>
          </p:cNvPr>
          <p:cNvSpPr/>
          <p:nvPr/>
        </p:nvSpPr>
        <p:spPr>
          <a:xfrm>
            <a:off x="2269673" y="1592035"/>
            <a:ext cx="8128906" cy="36739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Increasing fields of view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  <a:r>
              <a:rPr lang="en-US" sz="3600" b="1" baseline="30000" dirty="0">
                <a:solidFill>
                  <a:schemeClr val="tx1"/>
                </a:solidFill>
              </a:rPr>
              <a:t>o</a:t>
            </a:r>
            <a:r>
              <a:rPr lang="en-US" sz="3600" b="1" dirty="0">
                <a:solidFill>
                  <a:schemeClr val="tx1"/>
                </a:solidFill>
              </a:rPr>
              <a:t> ➜ 10</a:t>
            </a:r>
            <a:r>
              <a:rPr lang="en-US" sz="3600" b="1" baseline="30000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164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B81A-3EAB-DA1C-6983-512DD692A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2F775C-9BA0-217B-7111-22090FAB8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997472"/>
              </p:ext>
            </p:extLst>
          </p:nvPr>
        </p:nvGraphicFramePr>
        <p:xfrm>
          <a:off x="0" y="0"/>
          <a:ext cx="12192000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7">
                  <a:extLst>
                    <a:ext uri="{9D8B030D-6E8A-4147-A177-3AD203B41FA5}">
                      <a16:colId xmlns:a16="http://schemas.microsoft.com/office/drawing/2014/main" val="3587127399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656967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960410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759108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91245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778203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081872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648171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584190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2989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MAGIC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SST/ASTRI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CTAO </a:t>
                      </a:r>
                    </a:p>
                    <a:p>
                      <a:pPr algn="ctr"/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48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236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240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m</a:t>
                      </a:r>
                      <a:r>
                        <a:rPr lang="en-US" sz="1800" baseline="30000" dirty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 m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0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9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35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9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# facets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(M1)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5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1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Facet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Diamond-milled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</a:p>
                    <a:p>
                      <a:pPr algn="ctr"/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Milled aluminum &amp; 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Cold-slumped glass </a:t>
                      </a:r>
                      <a:r>
                        <a:rPr lang="en-US" sz="1600" dirty="0" err="1"/>
                        <a:t>sandw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Anodized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Quartz-coating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Multilayer coating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85185"/>
                  </a:ext>
                </a:extLst>
              </a:tr>
            </a:tbl>
          </a:graphicData>
        </a:graphic>
      </p:graphicFrame>
      <p:sp>
        <p:nvSpPr>
          <p:cNvPr id="2" name="Right Arrow 1">
            <a:extLst>
              <a:ext uri="{FF2B5EF4-FFF2-40B4-BE49-F238E27FC236}">
                <a16:creationId xmlns:a16="http://schemas.microsoft.com/office/drawing/2014/main" id="{644D50D0-1B67-6743-FB4C-250B04495D7E}"/>
              </a:ext>
            </a:extLst>
          </p:cNvPr>
          <p:cNvSpPr/>
          <p:nvPr/>
        </p:nvSpPr>
        <p:spPr>
          <a:xfrm>
            <a:off x="2269673" y="1592035"/>
            <a:ext cx="8128906" cy="36739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Dual mirror telescopes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appear (Schwarzschild-</a:t>
            </a:r>
            <a:r>
              <a:rPr lang="en-US" sz="3600" b="1" dirty="0" err="1">
                <a:solidFill>
                  <a:schemeClr val="tx1"/>
                </a:solidFill>
              </a:rPr>
              <a:t>Couder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158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DE5FCA-F81E-260E-728E-00DB75B91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DF5A63-4614-A337-01C5-DC36687940AF}"/>
              </a:ext>
            </a:extLst>
          </p:cNvPr>
          <p:cNvSpPr txBox="1"/>
          <p:nvPr/>
        </p:nvSpPr>
        <p:spPr>
          <a:xfrm>
            <a:off x="9787925" y="3925087"/>
            <a:ext cx="2162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>
              <a:defRPr/>
            </a:pPr>
            <a:r>
              <a:rPr lang="en-US" dirty="0">
                <a:solidFill>
                  <a:srgbClr val="00204E"/>
                </a:solidFill>
                <a:latin typeface="Calibri"/>
              </a:rPr>
              <a:t>V. </a:t>
            </a:r>
            <a:r>
              <a:rPr lang="en-US" dirty="0" err="1">
                <a:solidFill>
                  <a:srgbClr val="00204E"/>
                </a:solidFill>
                <a:latin typeface="Calibri"/>
              </a:rPr>
              <a:t>Vassiliev</a:t>
            </a:r>
            <a:r>
              <a:rPr lang="en-US" dirty="0">
                <a:solidFill>
                  <a:srgbClr val="00204E"/>
                </a:solidFill>
                <a:latin typeface="Calibri"/>
              </a:rPr>
              <a:t> et al.</a:t>
            </a:r>
          </a:p>
          <a:p>
            <a:pPr algn="r" defTabSz="609585">
              <a:defRPr/>
            </a:pPr>
            <a:r>
              <a:rPr lang="en-US" dirty="0" err="1">
                <a:solidFill>
                  <a:srgbClr val="00204E"/>
                </a:solidFill>
                <a:latin typeface="Calibri"/>
              </a:rPr>
              <a:t>Astroparticle</a:t>
            </a:r>
            <a:r>
              <a:rPr lang="en-US" dirty="0">
                <a:solidFill>
                  <a:srgbClr val="00204E"/>
                </a:solidFill>
                <a:latin typeface="Calibri"/>
              </a:rPr>
              <a:t> Physics </a:t>
            </a:r>
          </a:p>
          <a:p>
            <a:pPr algn="r" defTabSz="609585">
              <a:defRPr/>
            </a:pPr>
            <a:r>
              <a:rPr lang="en-US" dirty="0">
                <a:solidFill>
                  <a:srgbClr val="00204E"/>
                </a:solidFill>
                <a:latin typeface="Calibri"/>
              </a:rPr>
              <a:t>28 (2007) 10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1BF360-7767-6C71-864F-85348967BA0D}"/>
              </a:ext>
            </a:extLst>
          </p:cNvPr>
          <p:cNvSpPr txBox="1"/>
          <p:nvPr/>
        </p:nvSpPr>
        <p:spPr>
          <a:xfrm>
            <a:off x="8494312" y="5147510"/>
            <a:ext cx="3357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Benefits: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Improved PSF over large </a:t>
            </a:r>
            <a:r>
              <a:rPr lang="en-US" sz="2400" dirty="0" err="1"/>
              <a:t>FoV</a:t>
            </a: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Compact focal plane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43F09E-44B1-989C-F494-6CFDDF0F1146}"/>
              </a:ext>
            </a:extLst>
          </p:cNvPr>
          <p:cNvGrpSpPr/>
          <p:nvPr/>
        </p:nvGrpSpPr>
        <p:grpSpPr>
          <a:xfrm>
            <a:off x="7584593" y="0"/>
            <a:ext cx="4607407" cy="3702965"/>
            <a:chOff x="7233557" y="2269461"/>
            <a:chExt cx="4533327" cy="36434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152AA3-F613-A470-9202-FD33AF91B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3557" y="2269461"/>
              <a:ext cx="4533327" cy="364342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F9927-EEE1-EB0F-46CF-7DE986BA9B11}"/>
                </a:ext>
              </a:extLst>
            </p:cNvPr>
            <p:cNvSpPr txBox="1"/>
            <p:nvPr/>
          </p:nvSpPr>
          <p:spPr>
            <a:xfrm>
              <a:off x="8132094" y="2826909"/>
              <a:ext cx="1025729" cy="411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Primary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8F7025-BC7E-A365-7DE7-D81FC8221ABE}"/>
                </a:ext>
              </a:extLst>
            </p:cNvPr>
            <p:cNvSpPr txBox="1"/>
            <p:nvPr/>
          </p:nvSpPr>
          <p:spPr>
            <a:xfrm>
              <a:off x="10196314" y="2381785"/>
              <a:ext cx="1300037" cy="411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Secondary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62C03D-FA7D-FC45-40BB-DEDECD731E73}"/>
                </a:ext>
              </a:extLst>
            </p:cNvPr>
            <p:cNvSpPr txBox="1"/>
            <p:nvPr/>
          </p:nvSpPr>
          <p:spPr>
            <a:xfrm>
              <a:off x="9130926" y="3505349"/>
              <a:ext cx="1347261" cy="723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Compact</a:t>
              </a:r>
            </a:p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focal plane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0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53BC1-704B-6C70-7572-854D37E55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EFE62B1-1942-CBA5-12B6-5E452FC41F80}"/>
              </a:ext>
            </a:extLst>
          </p:cNvPr>
          <p:cNvGrpSpPr/>
          <p:nvPr/>
        </p:nvGrpSpPr>
        <p:grpSpPr>
          <a:xfrm>
            <a:off x="-1" y="0"/>
            <a:ext cx="8302101" cy="6858000"/>
            <a:chOff x="-1" y="0"/>
            <a:chExt cx="8302101" cy="685800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6BB98B78-690F-E95D-B7F5-9CEF2D53B2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" r="24453"/>
            <a:stretch>
              <a:fillRect/>
            </a:stretch>
          </p:blipFill>
          <p:spPr bwMode="auto">
            <a:xfrm>
              <a:off x="-1" y="0"/>
              <a:ext cx="83021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itle 2">
              <a:extLst>
                <a:ext uri="{FF2B5EF4-FFF2-40B4-BE49-F238E27FC236}">
                  <a16:creationId xmlns:a16="http://schemas.microsoft.com/office/drawing/2014/main" id="{DA058E03-1658-1C8B-B690-FB2079FE9534}"/>
                </a:ext>
              </a:extLst>
            </p:cNvPr>
            <p:cNvSpPr txBox="1">
              <a:spLocks/>
            </p:cNvSpPr>
            <p:nvPr/>
          </p:nvSpPr>
          <p:spPr>
            <a:xfrm>
              <a:off x="340631" y="5951309"/>
              <a:ext cx="3161968" cy="82408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</a:rPr>
                <a:t>ASTRI ARRAY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459DE1-CC5E-3FE3-C830-8B7B6EDCCF0E}"/>
              </a:ext>
            </a:extLst>
          </p:cNvPr>
          <p:cNvSpPr txBox="1"/>
          <p:nvPr/>
        </p:nvSpPr>
        <p:spPr>
          <a:xfrm>
            <a:off x="9787925" y="3925087"/>
            <a:ext cx="2162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>
              <a:defRPr/>
            </a:pPr>
            <a:r>
              <a:rPr lang="en-US" dirty="0">
                <a:solidFill>
                  <a:srgbClr val="00204E"/>
                </a:solidFill>
                <a:latin typeface="Calibri"/>
              </a:rPr>
              <a:t>V. </a:t>
            </a:r>
            <a:r>
              <a:rPr lang="en-US" dirty="0" err="1">
                <a:solidFill>
                  <a:srgbClr val="00204E"/>
                </a:solidFill>
                <a:latin typeface="Calibri"/>
              </a:rPr>
              <a:t>Vassiliev</a:t>
            </a:r>
            <a:r>
              <a:rPr lang="en-US" dirty="0">
                <a:solidFill>
                  <a:srgbClr val="00204E"/>
                </a:solidFill>
                <a:latin typeface="Calibri"/>
              </a:rPr>
              <a:t> et al.</a:t>
            </a:r>
          </a:p>
          <a:p>
            <a:pPr algn="r" defTabSz="609585">
              <a:defRPr/>
            </a:pPr>
            <a:r>
              <a:rPr lang="en-US" dirty="0" err="1">
                <a:solidFill>
                  <a:srgbClr val="00204E"/>
                </a:solidFill>
                <a:latin typeface="Calibri"/>
              </a:rPr>
              <a:t>Astroparticle</a:t>
            </a:r>
            <a:r>
              <a:rPr lang="en-US" dirty="0">
                <a:solidFill>
                  <a:srgbClr val="00204E"/>
                </a:solidFill>
                <a:latin typeface="Calibri"/>
              </a:rPr>
              <a:t> Physics </a:t>
            </a:r>
          </a:p>
          <a:p>
            <a:pPr algn="r" defTabSz="609585">
              <a:defRPr/>
            </a:pPr>
            <a:r>
              <a:rPr lang="en-US" dirty="0">
                <a:solidFill>
                  <a:srgbClr val="00204E"/>
                </a:solidFill>
                <a:latin typeface="Calibri"/>
              </a:rPr>
              <a:t>28 (2007) 10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A1EFE-16F9-3B55-981F-90BCAB53C889}"/>
              </a:ext>
            </a:extLst>
          </p:cNvPr>
          <p:cNvSpPr txBox="1"/>
          <p:nvPr/>
        </p:nvSpPr>
        <p:spPr>
          <a:xfrm>
            <a:off x="8494312" y="5147510"/>
            <a:ext cx="3357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Benefits: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Improved PSF over large </a:t>
            </a:r>
            <a:r>
              <a:rPr lang="en-US" sz="2400" dirty="0" err="1"/>
              <a:t>FoV</a:t>
            </a: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Compact focal plane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550E5E-BD1B-6017-210F-B28B4C952CE7}"/>
              </a:ext>
            </a:extLst>
          </p:cNvPr>
          <p:cNvGrpSpPr/>
          <p:nvPr/>
        </p:nvGrpSpPr>
        <p:grpSpPr>
          <a:xfrm>
            <a:off x="7584593" y="0"/>
            <a:ext cx="4607407" cy="3702965"/>
            <a:chOff x="7233557" y="2269461"/>
            <a:chExt cx="4533327" cy="36434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C1F567-2C57-B87C-5632-B5611A7C4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3557" y="2269461"/>
              <a:ext cx="4533327" cy="364342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AE127C-517D-68FA-473D-F5F5676EC66D}"/>
                </a:ext>
              </a:extLst>
            </p:cNvPr>
            <p:cNvSpPr txBox="1"/>
            <p:nvPr/>
          </p:nvSpPr>
          <p:spPr>
            <a:xfrm>
              <a:off x="8132094" y="2826909"/>
              <a:ext cx="1025729" cy="411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Primary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91649E-697F-0B3D-9840-E59EFB62A82B}"/>
                </a:ext>
              </a:extLst>
            </p:cNvPr>
            <p:cNvSpPr txBox="1"/>
            <p:nvPr/>
          </p:nvSpPr>
          <p:spPr>
            <a:xfrm>
              <a:off x="10196314" y="2381785"/>
              <a:ext cx="1300037" cy="411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Secondary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EB5B8F-521D-C18D-8C2E-F792BF035E4D}"/>
                </a:ext>
              </a:extLst>
            </p:cNvPr>
            <p:cNvSpPr txBox="1"/>
            <p:nvPr/>
          </p:nvSpPr>
          <p:spPr>
            <a:xfrm>
              <a:off x="9130926" y="3505349"/>
              <a:ext cx="1347261" cy="723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Compact</a:t>
              </a:r>
            </a:p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focal plane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966F83-A2A2-806B-2C48-9E870ACC3B6C}"/>
              </a:ext>
            </a:extLst>
          </p:cNvPr>
          <p:cNvSpPr txBox="1"/>
          <p:nvPr/>
        </p:nvSpPr>
        <p:spPr>
          <a:xfrm>
            <a:off x="6350000" y="6488668"/>
            <a:ext cx="147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ASTRI</a:t>
            </a:r>
          </a:p>
        </p:txBody>
      </p:sp>
    </p:spTree>
    <p:extLst>
      <p:ext uri="{BB962C8B-B14F-4D97-AF65-F5344CB8AC3E}">
        <p14:creationId xmlns:p14="http://schemas.microsoft.com/office/powerpoint/2010/main" val="7749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mto.org/sites/default/files/images/92-1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2" y="1577008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69363" y="1577007"/>
            <a:ext cx="431074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000" dirty="0">
                <a:solidFill>
                  <a:srgbClr val="0098C3"/>
                </a:solidFill>
                <a:latin typeface="Calibri"/>
              </a:rPr>
              <a:t>T. Weekes et al., </a:t>
            </a:r>
            <a:r>
              <a:rPr lang="en-US" sz="2000" dirty="0" err="1">
                <a:solidFill>
                  <a:srgbClr val="0098C3"/>
                </a:solidFill>
                <a:latin typeface="Calibri"/>
              </a:rPr>
              <a:t>ApJ</a:t>
            </a:r>
            <a:r>
              <a:rPr lang="en-US" sz="2000" dirty="0">
                <a:solidFill>
                  <a:srgbClr val="0098C3"/>
                </a:solidFill>
                <a:latin typeface="Calibri"/>
              </a:rPr>
              <a:t> 342 (1989) 379</a:t>
            </a:r>
          </a:p>
          <a:p>
            <a:pPr defTabSz="609585">
              <a:spcBef>
                <a:spcPts val="600"/>
              </a:spcBef>
              <a:defRPr/>
            </a:pPr>
            <a:r>
              <a:rPr lang="en-US" sz="2000" dirty="0">
                <a:solidFill>
                  <a:srgbClr val="00204E"/>
                </a:solidFill>
                <a:latin typeface="Calibri"/>
              </a:rPr>
              <a:t>“Observation of </a:t>
            </a:r>
            <a:r>
              <a:rPr lang="en-US" sz="2000" dirty="0" err="1">
                <a:solidFill>
                  <a:srgbClr val="00204E"/>
                </a:solidFill>
                <a:latin typeface="Calibri"/>
              </a:rPr>
              <a:t>TeV</a:t>
            </a:r>
            <a:r>
              <a:rPr lang="en-US" sz="2000" dirty="0">
                <a:solidFill>
                  <a:srgbClr val="00204E"/>
                </a:solidFill>
                <a:latin typeface="Calibri"/>
              </a:rPr>
              <a:t> Gamma Rays from the Crab Nebula using the Atmospheric Cerenkov Imaging Technique”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01822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463" y="6213056"/>
            <a:ext cx="2211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srgbClr val="00204E"/>
                </a:solidFill>
                <a:latin typeface="Calibri"/>
              </a:rPr>
              <a:t>Whipple Telescope 1968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D8CE65-088D-ED44-BDE5-20A5EC79419D}"/>
              </a:ext>
            </a:extLst>
          </p:cNvPr>
          <p:cNvGrpSpPr/>
          <p:nvPr/>
        </p:nvGrpSpPr>
        <p:grpSpPr>
          <a:xfrm>
            <a:off x="5833125" y="3016717"/>
            <a:ext cx="4992915" cy="3394947"/>
            <a:chOff x="4005943" y="3345998"/>
            <a:chExt cx="4992914" cy="33949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D2F505-972C-E04E-AFF7-A05805731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5943" y="3345998"/>
              <a:ext cx="4992914" cy="3394947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1EF381E-D2F8-314B-8D9B-587968515019}"/>
                </a:ext>
              </a:extLst>
            </p:cNvPr>
            <p:cNvSpPr/>
            <p:nvPr/>
          </p:nvSpPr>
          <p:spPr>
            <a:xfrm>
              <a:off x="6908800" y="3628571"/>
              <a:ext cx="1712686" cy="1814286"/>
            </a:xfrm>
            <a:custGeom>
              <a:avLst/>
              <a:gdLst>
                <a:gd name="connsiteX0" fmla="*/ 0 w 1712686"/>
                <a:gd name="connsiteY0" fmla="*/ 0 h 1814286"/>
                <a:gd name="connsiteX1" fmla="*/ 1698171 w 1712686"/>
                <a:gd name="connsiteY1" fmla="*/ 72572 h 1814286"/>
                <a:gd name="connsiteX2" fmla="*/ 1712686 w 1712686"/>
                <a:gd name="connsiteY2" fmla="*/ 1799772 h 1814286"/>
                <a:gd name="connsiteX3" fmla="*/ 725714 w 1712686"/>
                <a:gd name="connsiteY3" fmla="*/ 1814286 h 1814286"/>
                <a:gd name="connsiteX4" fmla="*/ 246743 w 1712686"/>
                <a:gd name="connsiteY4" fmla="*/ 1451429 h 1814286"/>
                <a:gd name="connsiteX5" fmla="*/ 14514 w 1712686"/>
                <a:gd name="connsiteY5" fmla="*/ 856343 h 1814286"/>
                <a:gd name="connsiteX6" fmla="*/ 58057 w 1712686"/>
                <a:gd name="connsiteY6" fmla="*/ 14515 h 1814286"/>
                <a:gd name="connsiteX7" fmla="*/ 58057 w 1712686"/>
                <a:gd name="connsiteY7" fmla="*/ 14515 h 181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2686" h="1814286">
                  <a:moveTo>
                    <a:pt x="0" y="0"/>
                  </a:moveTo>
                  <a:lnTo>
                    <a:pt x="1698171" y="72572"/>
                  </a:lnTo>
                  <a:lnTo>
                    <a:pt x="1712686" y="1799772"/>
                  </a:lnTo>
                  <a:lnTo>
                    <a:pt x="725714" y="1814286"/>
                  </a:lnTo>
                  <a:lnTo>
                    <a:pt x="246743" y="1451429"/>
                  </a:lnTo>
                  <a:lnTo>
                    <a:pt x="14514" y="856343"/>
                  </a:lnTo>
                  <a:lnTo>
                    <a:pt x="58057" y="14515"/>
                  </a:lnTo>
                  <a:lnTo>
                    <a:pt x="58057" y="1451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E827DCA-1FAA-FF49-B94B-8E3B309C5602}"/>
              </a:ext>
            </a:extLst>
          </p:cNvPr>
          <p:cNvSpPr txBox="1"/>
          <p:nvPr/>
        </p:nvSpPr>
        <p:spPr>
          <a:xfrm>
            <a:off x="8677927" y="3390635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>
                <a:solidFill>
                  <a:srgbClr val="00204E"/>
                </a:solidFill>
                <a:latin typeface="Calibri"/>
              </a:rPr>
              <a:t>about 90 h of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10358768" cy="824083"/>
          </a:xfrm>
        </p:spPr>
        <p:txBody>
          <a:bodyPr>
            <a:noAutofit/>
          </a:bodyPr>
          <a:lstStyle/>
          <a:p>
            <a:r>
              <a:rPr lang="en-US" kern="0" dirty="0"/>
              <a:t>Birth of very high energy (TEV) gamma ray astronomy:  WHIPPLE telescope 1989</a:t>
            </a:r>
          </a:p>
        </p:txBody>
      </p:sp>
    </p:spTree>
    <p:extLst>
      <p:ext uri="{BB962C8B-B14F-4D97-AF65-F5344CB8AC3E}">
        <p14:creationId xmlns:p14="http://schemas.microsoft.com/office/powerpoint/2010/main" val="27874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DCFA6-6D73-FD0C-979F-7A6093768E3E}"/>
              </a:ext>
            </a:extLst>
          </p:cNvPr>
          <p:cNvGrpSpPr/>
          <p:nvPr/>
        </p:nvGrpSpPr>
        <p:grpSpPr>
          <a:xfrm>
            <a:off x="-1" y="0"/>
            <a:ext cx="8302101" cy="6858000"/>
            <a:chOff x="-1" y="0"/>
            <a:chExt cx="8302101" cy="685800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10E6057-B235-5003-157B-AA22ACBB90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" r="24453"/>
            <a:stretch>
              <a:fillRect/>
            </a:stretch>
          </p:blipFill>
          <p:spPr bwMode="auto">
            <a:xfrm>
              <a:off x="-1" y="0"/>
              <a:ext cx="83021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itle 2">
              <a:extLst>
                <a:ext uri="{FF2B5EF4-FFF2-40B4-BE49-F238E27FC236}">
                  <a16:creationId xmlns:a16="http://schemas.microsoft.com/office/drawing/2014/main" id="{CC839392-3E40-2913-8FC9-2A9AD615362B}"/>
                </a:ext>
              </a:extLst>
            </p:cNvPr>
            <p:cNvSpPr txBox="1">
              <a:spLocks/>
            </p:cNvSpPr>
            <p:nvPr/>
          </p:nvSpPr>
          <p:spPr>
            <a:xfrm>
              <a:off x="340631" y="5951309"/>
              <a:ext cx="3161968" cy="82408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</a:rPr>
                <a:t>ASTRI ARRAY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55E987-B3C8-F561-D044-8EC4AD83C7D9}"/>
              </a:ext>
            </a:extLst>
          </p:cNvPr>
          <p:cNvGrpSpPr/>
          <p:nvPr/>
        </p:nvGrpSpPr>
        <p:grpSpPr>
          <a:xfrm>
            <a:off x="7584593" y="0"/>
            <a:ext cx="4607407" cy="3702965"/>
            <a:chOff x="7233557" y="2269461"/>
            <a:chExt cx="4533327" cy="36434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17916E-7442-21D1-BD7C-15D3019EE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3557" y="2269461"/>
              <a:ext cx="4533327" cy="364342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14C133-2C70-448D-CAD9-A398FD2F4752}"/>
                </a:ext>
              </a:extLst>
            </p:cNvPr>
            <p:cNvSpPr txBox="1"/>
            <p:nvPr/>
          </p:nvSpPr>
          <p:spPr>
            <a:xfrm>
              <a:off x="8132094" y="2826909"/>
              <a:ext cx="1025729" cy="411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Primary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EFFFA5-BBCE-1C1F-F8F7-1317789F62A1}"/>
                </a:ext>
              </a:extLst>
            </p:cNvPr>
            <p:cNvSpPr txBox="1"/>
            <p:nvPr/>
          </p:nvSpPr>
          <p:spPr>
            <a:xfrm>
              <a:off x="10196314" y="2381785"/>
              <a:ext cx="1300037" cy="411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Secondary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936706-B967-3837-9747-61EC83420917}"/>
                </a:ext>
              </a:extLst>
            </p:cNvPr>
            <p:cNvSpPr txBox="1"/>
            <p:nvPr/>
          </p:nvSpPr>
          <p:spPr>
            <a:xfrm>
              <a:off x="9130926" y="3505349"/>
              <a:ext cx="1347261" cy="723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Compact</a:t>
              </a:r>
            </a:p>
            <a:p>
              <a:pPr defTabSz="609585">
                <a:defRPr/>
              </a:pPr>
              <a:r>
                <a:rPr lang="en-US" sz="1867" dirty="0">
                  <a:solidFill>
                    <a:srgbClr val="FF0000"/>
                  </a:solidFill>
                  <a:latin typeface="Calibri"/>
                </a:rPr>
                <a:t>focal plane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F4A3CA-C2C3-3917-1546-EF9559744999}"/>
              </a:ext>
            </a:extLst>
          </p:cNvPr>
          <p:cNvSpPr txBox="1"/>
          <p:nvPr/>
        </p:nvSpPr>
        <p:spPr>
          <a:xfrm>
            <a:off x="9787925" y="3925087"/>
            <a:ext cx="2162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>
              <a:defRPr/>
            </a:pPr>
            <a:r>
              <a:rPr lang="en-US" dirty="0">
                <a:solidFill>
                  <a:srgbClr val="00204E"/>
                </a:solidFill>
                <a:latin typeface="Calibri"/>
              </a:rPr>
              <a:t>V. </a:t>
            </a:r>
            <a:r>
              <a:rPr lang="en-US" dirty="0" err="1">
                <a:solidFill>
                  <a:srgbClr val="00204E"/>
                </a:solidFill>
                <a:latin typeface="Calibri"/>
              </a:rPr>
              <a:t>Vassiliev</a:t>
            </a:r>
            <a:r>
              <a:rPr lang="en-US" dirty="0">
                <a:solidFill>
                  <a:srgbClr val="00204E"/>
                </a:solidFill>
                <a:latin typeface="Calibri"/>
              </a:rPr>
              <a:t> et al.</a:t>
            </a:r>
          </a:p>
          <a:p>
            <a:pPr algn="r" defTabSz="609585">
              <a:defRPr/>
            </a:pPr>
            <a:r>
              <a:rPr lang="en-US" dirty="0" err="1">
                <a:solidFill>
                  <a:srgbClr val="00204E"/>
                </a:solidFill>
                <a:latin typeface="Calibri"/>
              </a:rPr>
              <a:t>Astroparticle</a:t>
            </a:r>
            <a:r>
              <a:rPr lang="en-US" dirty="0">
                <a:solidFill>
                  <a:srgbClr val="00204E"/>
                </a:solidFill>
                <a:latin typeface="Calibri"/>
              </a:rPr>
              <a:t> Physics </a:t>
            </a:r>
          </a:p>
          <a:p>
            <a:pPr algn="r" defTabSz="609585">
              <a:defRPr/>
            </a:pPr>
            <a:r>
              <a:rPr lang="en-US" dirty="0">
                <a:solidFill>
                  <a:srgbClr val="00204E"/>
                </a:solidFill>
                <a:latin typeface="Calibri"/>
              </a:rPr>
              <a:t>28 (2007) 10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048EE-8333-2918-E93C-29E3991B1BA9}"/>
              </a:ext>
            </a:extLst>
          </p:cNvPr>
          <p:cNvSpPr txBox="1"/>
          <p:nvPr/>
        </p:nvSpPr>
        <p:spPr>
          <a:xfrm>
            <a:off x="8494312" y="5147510"/>
            <a:ext cx="3357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Benefits: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Improved PSF over large </a:t>
            </a:r>
            <a:r>
              <a:rPr lang="en-US" sz="2400" dirty="0" err="1"/>
              <a:t>FoV</a:t>
            </a: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Compact focal plane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E381B8-7B47-BA3F-8244-F44D77F6EF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" t="662" r="-93" b="42379"/>
          <a:stretch>
            <a:fillRect/>
          </a:stretch>
        </p:blipFill>
        <p:spPr>
          <a:xfrm flipH="1">
            <a:off x="7584593" y="3101611"/>
            <a:ext cx="4620531" cy="375638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33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85769-DE73-1A56-9C45-B79435883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0CD3B1B-CD88-8DA6-0293-8CD2098393D3}"/>
              </a:ext>
            </a:extLst>
          </p:cNvPr>
          <p:cNvGrpSpPr/>
          <p:nvPr/>
        </p:nvGrpSpPr>
        <p:grpSpPr>
          <a:xfrm>
            <a:off x="-1" y="0"/>
            <a:ext cx="8302101" cy="6858000"/>
            <a:chOff x="-1" y="0"/>
            <a:chExt cx="8302101" cy="685800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4B4ED3C-04B7-9AD4-3D78-0801356A1B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" r="24453"/>
            <a:stretch>
              <a:fillRect/>
            </a:stretch>
          </p:blipFill>
          <p:spPr bwMode="auto">
            <a:xfrm>
              <a:off x="-1" y="0"/>
              <a:ext cx="83021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CC0EE611-F202-EF59-BBB1-1D235AAA258F}"/>
                </a:ext>
              </a:extLst>
            </p:cNvPr>
            <p:cNvSpPr txBox="1">
              <a:spLocks/>
            </p:cNvSpPr>
            <p:nvPr/>
          </p:nvSpPr>
          <p:spPr>
            <a:xfrm>
              <a:off x="340631" y="5951309"/>
              <a:ext cx="3161968" cy="82408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</a:rPr>
                <a:t>ASTRI ARRAY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9370B67-3DE1-1184-AC72-1C6191E99364}"/>
              </a:ext>
            </a:extLst>
          </p:cNvPr>
          <p:cNvGrpSpPr/>
          <p:nvPr/>
        </p:nvGrpSpPr>
        <p:grpSpPr>
          <a:xfrm>
            <a:off x="7162800" y="0"/>
            <a:ext cx="5029200" cy="3962400"/>
            <a:chOff x="4234543" y="836628"/>
            <a:chExt cx="7551436" cy="58420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CF79B4-BB92-EDB7-7C21-CAF20616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843"/>
            <a:stretch>
              <a:fillRect/>
            </a:stretch>
          </p:blipFill>
          <p:spPr>
            <a:xfrm>
              <a:off x="4234543" y="836628"/>
              <a:ext cx="7551436" cy="584205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E5CFB22-5601-756F-8741-66FA275C5E8C}"/>
                </a:ext>
              </a:extLst>
            </p:cNvPr>
            <p:cNvSpPr/>
            <p:nvPr/>
          </p:nvSpPr>
          <p:spPr>
            <a:xfrm>
              <a:off x="5470071" y="2955471"/>
              <a:ext cx="5747658" cy="571500"/>
            </a:xfrm>
            <a:custGeom>
              <a:avLst/>
              <a:gdLst>
                <a:gd name="csX0" fmla="*/ 0 w 5747658"/>
                <a:gd name="csY0" fmla="*/ 0 h 571500"/>
                <a:gd name="csX1" fmla="*/ 1894115 w 5747658"/>
                <a:gd name="csY1" fmla="*/ 65315 h 571500"/>
                <a:gd name="csX2" fmla="*/ 3804558 w 5747658"/>
                <a:gd name="csY2" fmla="*/ 571500 h 571500"/>
                <a:gd name="csX3" fmla="*/ 5747658 w 5747658"/>
                <a:gd name="csY3" fmla="*/ 48986 h 5715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747658" h="571500">
                  <a:moveTo>
                    <a:pt x="0" y="0"/>
                  </a:moveTo>
                  <a:lnTo>
                    <a:pt x="1894115" y="65315"/>
                  </a:lnTo>
                  <a:lnTo>
                    <a:pt x="3804558" y="571500"/>
                  </a:lnTo>
                  <a:lnTo>
                    <a:pt x="5747658" y="48986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CF6C8B-8CD4-C6B1-776D-7445D601FD68}"/>
              </a:ext>
            </a:extLst>
          </p:cNvPr>
          <p:cNvSpPr txBox="1"/>
          <p:nvPr/>
        </p:nvSpPr>
        <p:spPr>
          <a:xfrm>
            <a:off x="8522892" y="4611231"/>
            <a:ext cx="3867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First optical validation of a Schwarzschild </a:t>
            </a:r>
            <a:r>
              <a:rPr lang="en-US" sz="2000" dirty="0" err="1"/>
              <a:t>Couder</a:t>
            </a:r>
            <a:r>
              <a:rPr lang="en-US" sz="2000" dirty="0"/>
              <a:t> telescope: the ASTRI SST-2M Cherenkov telescope</a:t>
            </a:r>
          </a:p>
          <a:p>
            <a:r>
              <a:rPr lang="en-US" sz="2000" dirty="0"/>
              <a:t>E. Giro et al., arXiv:1709.08418 (2017)</a:t>
            </a:r>
          </a:p>
          <a:p>
            <a:endParaRPr lang="en-US" sz="20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C86C4F7-09F4-9A62-504C-2FC3FEAF9461}"/>
              </a:ext>
            </a:extLst>
          </p:cNvPr>
          <p:cNvSpPr/>
          <p:nvPr/>
        </p:nvSpPr>
        <p:spPr>
          <a:xfrm>
            <a:off x="7991856" y="1545336"/>
            <a:ext cx="3986784" cy="935326"/>
          </a:xfrm>
          <a:custGeom>
            <a:avLst/>
            <a:gdLst>
              <a:gd name="csX0" fmla="*/ 0 w 3986784"/>
              <a:gd name="csY0" fmla="*/ 137160 h 935326"/>
              <a:gd name="csX1" fmla="*/ 466344 w 3986784"/>
              <a:gd name="csY1" fmla="*/ 201168 h 935326"/>
              <a:gd name="csX2" fmla="*/ 914400 w 3986784"/>
              <a:gd name="csY2" fmla="*/ 329184 h 935326"/>
              <a:gd name="csX3" fmla="*/ 1472184 w 3986784"/>
              <a:gd name="csY3" fmla="*/ 548640 h 935326"/>
              <a:gd name="csX4" fmla="*/ 2020824 w 3986784"/>
              <a:gd name="csY4" fmla="*/ 786384 h 935326"/>
              <a:gd name="csX5" fmla="*/ 2450592 w 3986784"/>
              <a:gd name="csY5" fmla="*/ 923544 h 935326"/>
              <a:gd name="csX6" fmla="*/ 2807208 w 3986784"/>
              <a:gd name="csY6" fmla="*/ 905256 h 935326"/>
              <a:gd name="csX7" fmla="*/ 3172968 w 3986784"/>
              <a:gd name="csY7" fmla="*/ 722376 h 935326"/>
              <a:gd name="csX8" fmla="*/ 3566160 w 3986784"/>
              <a:gd name="csY8" fmla="*/ 448056 h 935326"/>
              <a:gd name="csX9" fmla="*/ 3749040 w 3986784"/>
              <a:gd name="csY9" fmla="*/ 310896 h 935326"/>
              <a:gd name="csX10" fmla="*/ 3986784 w 3986784"/>
              <a:gd name="csY10" fmla="*/ 0 h 935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3986784" h="935326">
                <a:moveTo>
                  <a:pt x="0" y="137160"/>
                </a:moveTo>
                <a:cubicBezTo>
                  <a:pt x="156972" y="153162"/>
                  <a:pt x="313944" y="169164"/>
                  <a:pt x="466344" y="201168"/>
                </a:cubicBezTo>
                <a:cubicBezTo>
                  <a:pt x="618744" y="233172"/>
                  <a:pt x="746760" y="271272"/>
                  <a:pt x="914400" y="329184"/>
                </a:cubicBezTo>
                <a:cubicBezTo>
                  <a:pt x="1082040" y="387096"/>
                  <a:pt x="1287780" y="472440"/>
                  <a:pt x="1472184" y="548640"/>
                </a:cubicBezTo>
                <a:cubicBezTo>
                  <a:pt x="1656588" y="624840"/>
                  <a:pt x="1857756" y="723900"/>
                  <a:pt x="2020824" y="786384"/>
                </a:cubicBezTo>
                <a:cubicBezTo>
                  <a:pt x="2183892" y="848868"/>
                  <a:pt x="2319528" y="903732"/>
                  <a:pt x="2450592" y="923544"/>
                </a:cubicBezTo>
                <a:cubicBezTo>
                  <a:pt x="2581656" y="943356"/>
                  <a:pt x="2686812" y="938784"/>
                  <a:pt x="2807208" y="905256"/>
                </a:cubicBezTo>
                <a:cubicBezTo>
                  <a:pt x="2927604" y="871728"/>
                  <a:pt x="3046476" y="798576"/>
                  <a:pt x="3172968" y="722376"/>
                </a:cubicBezTo>
                <a:cubicBezTo>
                  <a:pt x="3299460" y="646176"/>
                  <a:pt x="3470148" y="516636"/>
                  <a:pt x="3566160" y="448056"/>
                </a:cubicBezTo>
                <a:cubicBezTo>
                  <a:pt x="3662172" y="379476"/>
                  <a:pt x="3678936" y="385572"/>
                  <a:pt x="3749040" y="310896"/>
                </a:cubicBezTo>
                <a:cubicBezTo>
                  <a:pt x="3819144" y="236220"/>
                  <a:pt x="3902964" y="118110"/>
                  <a:pt x="3986784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B63A79-4435-CE21-EDF0-D6D80AD61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252" y="687054"/>
            <a:ext cx="5297782" cy="504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18C85-7761-10E7-075C-2CA1AEDD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40BA58-CBC6-57D2-E18E-99077C439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2EC85-6833-E256-F743-3B494E159156}"/>
              </a:ext>
            </a:extLst>
          </p:cNvPr>
          <p:cNvSpPr txBox="1"/>
          <p:nvPr/>
        </p:nvSpPr>
        <p:spPr>
          <a:xfrm flipH="1" flipV="1">
            <a:off x="4622505" y="2496916"/>
            <a:ext cx="212349" cy="42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A40AD-F177-5B35-3FF7-5183BEE96628}"/>
              </a:ext>
            </a:extLst>
          </p:cNvPr>
          <p:cNvSpPr txBox="1"/>
          <p:nvPr/>
        </p:nvSpPr>
        <p:spPr>
          <a:xfrm>
            <a:off x="7274670" y="5078748"/>
            <a:ext cx="47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Inauguration</a:t>
            </a:r>
          </a:p>
          <a:p>
            <a:r>
              <a:rPr lang="en-US" sz="2400" dirty="0"/>
              <a:t>Schwarzschild-</a:t>
            </a:r>
            <a:r>
              <a:rPr lang="en-US" sz="2400" dirty="0" err="1"/>
              <a:t>Couder</a:t>
            </a:r>
            <a:r>
              <a:rPr lang="en-US" sz="2400" dirty="0"/>
              <a:t> Prototype Telescope (</a:t>
            </a:r>
            <a:r>
              <a:rPr lang="en-US" sz="2400" dirty="0" err="1"/>
              <a:t>pSCT</a:t>
            </a:r>
            <a:r>
              <a:rPr lang="en-US" sz="2400" dirty="0"/>
              <a:t>)</a:t>
            </a:r>
          </a:p>
          <a:p>
            <a:r>
              <a:rPr lang="en-US" sz="2400" dirty="0"/>
              <a:t>Whipple Observatory, 2019</a:t>
            </a:r>
          </a:p>
        </p:txBody>
      </p:sp>
    </p:spTree>
    <p:extLst>
      <p:ext uri="{BB962C8B-B14F-4D97-AF65-F5344CB8AC3E}">
        <p14:creationId xmlns:p14="http://schemas.microsoft.com/office/powerpoint/2010/main" val="8109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44D8D-0509-BDC1-F82F-6D3F78304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CB9245-EE3D-5935-D02C-02A189220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9B15D0-3837-E74D-527D-04C37761AB95}"/>
              </a:ext>
            </a:extLst>
          </p:cNvPr>
          <p:cNvSpPr txBox="1"/>
          <p:nvPr/>
        </p:nvSpPr>
        <p:spPr>
          <a:xfrm flipH="1" flipV="1">
            <a:off x="4622505" y="2496916"/>
            <a:ext cx="212349" cy="42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054052-02B5-F1C0-D62E-1071904F0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56" b="8659"/>
          <a:stretch/>
        </p:blipFill>
        <p:spPr>
          <a:xfrm>
            <a:off x="5047203" y="192432"/>
            <a:ext cx="6858000" cy="43197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1BB23E-4F82-BE65-06AB-EE3D312245D9}"/>
              </a:ext>
            </a:extLst>
          </p:cNvPr>
          <p:cNvGrpSpPr/>
          <p:nvPr/>
        </p:nvGrpSpPr>
        <p:grpSpPr>
          <a:xfrm>
            <a:off x="1615137" y="2812908"/>
            <a:ext cx="9770665" cy="3786623"/>
            <a:chOff x="4524703" y="2191554"/>
            <a:chExt cx="7327999" cy="2839967"/>
          </a:xfrm>
        </p:grpSpPr>
        <p:pic>
          <p:nvPicPr>
            <p:cNvPr id="17" name="Picture 3" descr="C:\Documents and Settings\Trevor Weekes\My Documents\My Pictures\searchlights_rieke.jpg">
              <a:extLst>
                <a:ext uri="{FF2B5EF4-FFF2-40B4-BE49-F238E27FC236}">
                  <a16:creationId xmlns:a16="http://schemas.microsoft.com/office/drawing/2014/main" id="{1C01672D-80F3-9B1E-CCA0-30265F62E4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" r="12632" b="30050"/>
            <a:stretch/>
          </p:blipFill>
          <p:spPr bwMode="auto">
            <a:xfrm>
              <a:off x="4524703" y="2191554"/>
              <a:ext cx="4159823" cy="283996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E6498B-D1BE-C1AA-F590-6FAC21CE794D}"/>
                </a:ext>
              </a:extLst>
            </p:cNvPr>
            <p:cNvSpPr txBox="1"/>
            <p:nvPr/>
          </p:nvSpPr>
          <p:spPr>
            <a:xfrm>
              <a:off x="8846400" y="3854276"/>
              <a:ext cx="3006302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2400" dirty="0">
                  <a:solidFill>
                    <a:srgbClr val="00204E"/>
                  </a:solidFill>
                  <a:latin typeface="Calibri"/>
                </a:rPr>
                <a:t>Weekes and Rieke</a:t>
              </a:r>
            </a:p>
            <a:p>
              <a:pPr defTabSz="609585"/>
              <a:r>
                <a:rPr lang="en-US" sz="2400" dirty="0">
                  <a:solidFill>
                    <a:srgbClr val="00204E"/>
                  </a:solidFill>
                  <a:latin typeface="Calibri"/>
                </a:rPr>
                <a:t>1967, at the site of </a:t>
              </a:r>
            </a:p>
            <a:p>
              <a:pPr defTabSz="609585"/>
              <a:r>
                <a:rPr lang="en-US" sz="2400" dirty="0">
                  <a:solidFill>
                    <a:srgbClr val="00204E"/>
                  </a:solidFill>
                  <a:latin typeface="Calibri"/>
                </a:rPr>
                <a:t>the present Whipple Observatory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7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177DE-590F-9BD9-4E2A-10A8F046A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375EB-7193-7E25-7763-A1AED81E1F7B}"/>
              </a:ext>
            </a:extLst>
          </p:cNvPr>
          <p:cNvSpPr txBox="1"/>
          <p:nvPr/>
        </p:nvSpPr>
        <p:spPr>
          <a:xfrm>
            <a:off x="513752" y="5716195"/>
            <a:ext cx="10276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 Cherenkov Telescope Array Observatory</a:t>
            </a:r>
          </a:p>
        </p:txBody>
      </p:sp>
      <p:pic>
        <p:nvPicPr>
          <p:cNvPr id="2052" name="Picture 4" descr="Organisation - CTAO">
            <a:extLst>
              <a:ext uri="{FF2B5EF4-FFF2-40B4-BE49-F238E27FC236}">
                <a16:creationId xmlns:a16="http://schemas.microsoft.com/office/drawing/2014/main" id="{BA21DEEF-420B-99A1-E77B-86EBBD8B6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33428" r="17951" b="34990"/>
          <a:stretch>
            <a:fillRect/>
          </a:stretch>
        </p:blipFill>
        <p:spPr bwMode="auto">
          <a:xfrm>
            <a:off x="240421" y="931195"/>
            <a:ext cx="7025268" cy="20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FDB33-660E-5C84-47D3-CF8AEE14D16D}"/>
              </a:ext>
            </a:extLst>
          </p:cNvPr>
          <p:cNvSpPr txBox="1"/>
          <p:nvPr/>
        </p:nvSpPr>
        <p:spPr>
          <a:xfrm>
            <a:off x="682907" y="324581"/>
            <a:ext cx="4243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 next big step:</a:t>
            </a:r>
          </a:p>
        </p:txBody>
      </p:sp>
    </p:spTree>
    <p:extLst>
      <p:ext uri="{BB962C8B-B14F-4D97-AF65-F5344CB8AC3E}">
        <p14:creationId xmlns:p14="http://schemas.microsoft.com/office/powerpoint/2010/main" val="32610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2D3E9E76-B8E2-FF4B-8DBC-F91BDD5DA103}"/>
              </a:ext>
            </a:extLst>
          </p:cNvPr>
          <p:cNvSpPr/>
          <p:nvPr/>
        </p:nvSpPr>
        <p:spPr>
          <a:xfrm>
            <a:off x="3688385" y="1232316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7EC11-7E4C-AD40-9122-B22E5CE06D6C}"/>
              </a:ext>
            </a:extLst>
          </p:cNvPr>
          <p:cNvGrpSpPr/>
          <p:nvPr/>
        </p:nvGrpSpPr>
        <p:grpSpPr>
          <a:xfrm>
            <a:off x="4717776" y="2261705"/>
            <a:ext cx="2163913" cy="2163912"/>
            <a:chOff x="3405809" y="1563755"/>
            <a:chExt cx="1954241" cy="19542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BD519-3D71-0643-87D5-B1EE361BC3DF}"/>
                </a:ext>
              </a:extLst>
            </p:cNvPr>
            <p:cNvGrpSpPr/>
            <p:nvPr/>
          </p:nvGrpSpPr>
          <p:grpSpPr>
            <a:xfrm>
              <a:off x="3405809" y="1563756"/>
              <a:ext cx="662152" cy="662152"/>
              <a:chOff x="3405809" y="1709074"/>
              <a:chExt cx="795130" cy="79513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C58CE3E-6E4A-2A4A-BF2C-6FC834A7516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7730C25-3856-274F-AE7F-8E7B823ED569}"/>
                  </a:ext>
                </a:extLst>
              </p:cNvPr>
              <p:cNvCxnSpPr>
                <a:stCxn id="2" idx="0"/>
                <a:endCxn id="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1DDE8EB-3327-564C-B415-3BE053C9CCA9}"/>
                  </a:ext>
                </a:extLst>
              </p:cNvPr>
              <p:cNvCxnSpPr>
                <a:cxnSpLocks/>
                <a:stCxn id="2" idx="2"/>
                <a:endCxn id="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527C2AE-E086-AA47-BE26-A6FEEFBE941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8A773A-58EF-1D43-AE60-14C6BF74BCDC}"/>
                </a:ext>
              </a:extLst>
            </p:cNvPr>
            <p:cNvGrpSpPr/>
            <p:nvPr/>
          </p:nvGrpSpPr>
          <p:grpSpPr>
            <a:xfrm>
              <a:off x="4697898" y="1563755"/>
              <a:ext cx="662152" cy="662152"/>
              <a:chOff x="3405809" y="1709074"/>
              <a:chExt cx="795130" cy="79513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DAB286-6143-864B-8998-AFB67F0F72A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96AE2A6-422E-4E4B-9C4A-236B41056401}"/>
                  </a:ext>
                </a:extLst>
              </p:cNvPr>
              <p:cNvCxnSpPr>
                <a:stCxn id="12" idx="0"/>
                <a:endCxn id="1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8FB8A2F-52FD-E746-8B45-B0846F128BF5}"/>
                  </a:ext>
                </a:extLst>
              </p:cNvPr>
              <p:cNvCxnSpPr>
                <a:cxnSpLocks/>
                <a:stCxn id="12" idx="2"/>
                <a:endCxn id="1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703202-3284-4740-AC66-89CCABEE864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FBD683-5C55-B046-8C3D-ACCF8D5CE4BC}"/>
                </a:ext>
              </a:extLst>
            </p:cNvPr>
            <p:cNvGrpSpPr/>
            <p:nvPr/>
          </p:nvGrpSpPr>
          <p:grpSpPr>
            <a:xfrm>
              <a:off x="3405809" y="2855843"/>
              <a:ext cx="662152" cy="662152"/>
              <a:chOff x="3405809" y="1709074"/>
              <a:chExt cx="795130" cy="79513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4B38BD6-BB39-F942-B705-82BFF223F27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CC1FCF-D14A-714A-BE76-A95F13DA050A}"/>
                  </a:ext>
                </a:extLst>
              </p:cNvPr>
              <p:cNvCxnSpPr>
                <a:stCxn id="17" idx="0"/>
                <a:endCxn id="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D068EA6-B038-3A49-8BAE-2C0248BB3712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6A1E08-144B-A74C-8D9C-FBD89EE7BC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F215AD-EE1F-BD4E-B392-CFC429962830}"/>
                </a:ext>
              </a:extLst>
            </p:cNvPr>
            <p:cNvGrpSpPr/>
            <p:nvPr/>
          </p:nvGrpSpPr>
          <p:grpSpPr>
            <a:xfrm>
              <a:off x="4697898" y="2855842"/>
              <a:ext cx="662152" cy="662152"/>
              <a:chOff x="3405809" y="1709074"/>
              <a:chExt cx="795130" cy="79513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329CFD8-564F-8440-97C0-CE159D6464D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8AE23CD-9ED6-2E4E-BE99-E6662894B86C}"/>
                  </a:ext>
                </a:extLst>
              </p:cNvPr>
              <p:cNvCxnSpPr>
                <a:stCxn id="22" idx="0"/>
                <a:endCxn id="2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BE1E70-E5AD-554E-ADD1-B8CCF9D77596}"/>
                  </a:ext>
                </a:extLst>
              </p:cNvPr>
              <p:cNvCxnSpPr>
                <a:cxnSpLocks/>
                <a:stCxn id="22" idx="2"/>
                <a:endCxn id="2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F3F7891-2CA5-664A-8F45-4BCDFD650C9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F23B7F1-D87F-2143-841F-4E7F44CF9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FF0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3" t="19640" r="55679" b="17138"/>
          <a:stretch/>
        </p:blipFill>
        <p:spPr>
          <a:xfrm rot="2741656">
            <a:off x="6104085" y="-1499089"/>
            <a:ext cx="2218936" cy="54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C9103502-4BCE-E54C-AC83-9819791D044A}"/>
              </a:ext>
            </a:extLst>
          </p:cNvPr>
          <p:cNvSpPr/>
          <p:nvPr/>
        </p:nvSpPr>
        <p:spPr>
          <a:xfrm>
            <a:off x="3688385" y="2994900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215DD5-3F19-4E46-BDF8-BF59DBD95EBD}"/>
              </a:ext>
            </a:extLst>
          </p:cNvPr>
          <p:cNvSpPr/>
          <p:nvPr/>
        </p:nvSpPr>
        <p:spPr>
          <a:xfrm>
            <a:off x="2232" y="-26597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4471AA-B87F-924E-A54C-EE658031FF71}"/>
              </a:ext>
            </a:extLst>
          </p:cNvPr>
          <p:cNvSpPr/>
          <p:nvPr/>
        </p:nvSpPr>
        <p:spPr>
          <a:xfrm>
            <a:off x="8404110" y="3244485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0EF45FA-849E-5248-B615-8F28AD8401AB}"/>
              </a:ext>
            </a:extLst>
          </p:cNvPr>
          <p:cNvSpPr/>
          <p:nvPr/>
        </p:nvSpPr>
        <p:spPr>
          <a:xfrm>
            <a:off x="5495846" y="53010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D3E9E76-B8E2-FF4B-8DBC-F91BDD5DA103}"/>
              </a:ext>
            </a:extLst>
          </p:cNvPr>
          <p:cNvSpPr/>
          <p:nvPr/>
        </p:nvSpPr>
        <p:spPr>
          <a:xfrm>
            <a:off x="3885865" y="1872717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7EC11-7E4C-AD40-9122-B22E5CE06D6C}"/>
              </a:ext>
            </a:extLst>
          </p:cNvPr>
          <p:cNvGrpSpPr/>
          <p:nvPr/>
        </p:nvGrpSpPr>
        <p:grpSpPr>
          <a:xfrm>
            <a:off x="4717776" y="2261705"/>
            <a:ext cx="2163913" cy="2163912"/>
            <a:chOff x="3405809" y="1563755"/>
            <a:chExt cx="1954241" cy="19542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BD519-3D71-0643-87D5-B1EE361BC3DF}"/>
                </a:ext>
              </a:extLst>
            </p:cNvPr>
            <p:cNvGrpSpPr/>
            <p:nvPr/>
          </p:nvGrpSpPr>
          <p:grpSpPr>
            <a:xfrm>
              <a:off x="3405809" y="1563756"/>
              <a:ext cx="662152" cy="662152"/>
              <a:chOff x="3405809" y="1709074"/>
              <a:chExt cx="795130" cy="79513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C58CE3E-6E4A-2A4A-BF2C-6FC834A7516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7730C25-3856-274F-AE7F-8E7B823ED569}"/>
                  </a:ext>
                </a:extLst>
              </p:cNvPr>
              <p:cNvCxnSpPr>
                <a:stCxn id="2" idx="0"/>
                <a:endCxn id="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1DDE8EB-3327-564C-B415-3BE053C9CCA9}"/>
                  </a:ext>
                </a:extLst>
              </p:cNvPr>
              <p:cNvCxnSpPr>
                <a:cxnSpLocks/>
                <a:stCxn id="2" idx="2"/>
                <a:endCxn id="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527C2AE-E086-AA47-BE26-A6FEEFBE941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8A773A-58EF-1D43-AE60-14C6BF74BCDC}"/>
                </a:ext>
              </a:extLst>
            </p:cNvPr>
            <p:cNvGrpSpPr/>
            <p:nvPr/>
          </p:nvGrpSpPr>
          <p:grpSpPr>
            <a:xfrm>
              <a:off x="4697898" y="1563755"/>
              <a:ext cx="662152" cy="662152"/>
              <a:chOff x="3405809" y="1709074"/>
              <a:chExt cx="795130" cy="79513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DAB286-6143-864B-8998-AFB67F0F72A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96AE2A6-422E-4E4B-9C4A-236B41056401}"/>
                  </a:ext>
                </a:extLst>
              </p:cNvPr>
              <p:cNvCxnSpPr>
                <a:stCxn id="12" idx="0"/>
                <a:endCxn id="1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8FB8A2F-52FD-E746-8B45-B0846F128BF5}"/>
                  </a:ext>
                </a:extLst>
              </p:cNvPr>
              <p:cNvCxnSpPr>
                <a:cxnSpLocks/>
                <a:stCxn id="12" idx="2"/>
                <a:endCxn id="1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703202-3284-4740-AC66-89CCABEE864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FBD683-5C55-B046-8C3D-ACCF8D5CE4BC}"/>
                </a:ext>
              </a:extLst>
            </p:cNvPr>
            <p:cNvGrpSpPr/>
            <p:nvPr/>
          </p:nvGrpSpPr>
          <p:grpSpPr>
            <a:xfrm>
              <a:off x="3405809" y="2855843"/>
              <a:ext cx="662152" cy="662152"/>
              <a:chOff x="3405809" y="1709074"/>
              <a:chExt cx="795130" cy="79513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4B38BD6-BB39-F942-B705-82BFF223F27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CC1FCF-D14A-714A-BE76-A95F13DA050A}"/>
                  </a:ext>
                </a:extLst>
              </p:cNvPr>
              <p:cNvCxnSpPr>
                <a:stCxn id="17" idx="0"/>
                <a:endCxn id="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D068EA6-B038-3A49-8BAE-2C0248BB3712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6A1E08-144B-A74C-8D9C-FBD89EE7BC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F215AD-EE1F-BD4E-B392-CFC429962830}"/>
                </a:ext>
              </a:extLst>
            </p:cNvPr>
            <p:cNvGrpSpPr/>
            <p:nvPr/>
          </p:nvGrpSpPr>
          <p:grpSpPr>
            <a:xfrm>
              <a:off x="4697898" y="2855842"/>
              <a:ext cx="662152" cy="662152"/>
              <a:chOff x="3405809" y="1709074"/>
              <a:chExt cx="795130" cy="79513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329CFD8-564F-8440-97C0-CE159D6464D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8AE23CD-9ED6-2E4E-BE99-E6662894B86C}"/>
                  </a:ext>
                </a:extLst>
              </p:cNvPr>
              <p:cNvCxnSpPr>
                <a:stCxn id="22" idx="0"/>
                <a:endCxn id="2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BE1E70-E5AD-554E-ADD1-B8CCF9D77596}"/>
                  </a:ext>
                </a:extLst>
              </p:cNvPr>
              <p:cNvCxnSpPr>
                <a:cxnSpLocks/>
                <a:stCxn id="22" idx="2"/>
                <a:endCxn id="2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F3F7891-2CA5-664A-8F45-4BCDFD650C9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60548D7B-24A1-B74F-BB19-27E96C687DCC}"/>
              </a:ext>
            </a:extLst>
          </p:cNvPr>
          <p:cNvSpPr/>
          <p:nvPr/>
        </p:nvSpPr>
        <p:spPr>
          <a:xfrm>
            <a:off x="607253" y="2994898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0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7EC11-7E4C-AD40-9122-B22E5CE06D6C}"/>
              </a:ext>
            </a:extLst>
          </p:cNvPr>
          <p:cNvGrpSpPr/>
          <p:nvPr/>
        </p:nvGrpSpPr>
        <p:grpSpPr>
          <a:xfrm>
            <a:off x="4717776" y="2261705"/>
            <a:ext cx="2163913" cy="2163912"/>
            <a:chOff x="3405809" y="1563755"/>
            <a:chExt cx="1954241" cy="19542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BD519-3D71-0643-87D5-B1EE361BC3DF}"/>
                </a:ext>
              </a:extLst>
            </p:cNvPr>
            <p:cNvGrpSpPr/>
            <p:nvPr/>
          </p:nvGrpSpPr>
          <p:grpSpPr>
            <a:xfrm>
              <a:off x="3405809" y="1563756"/>
              <a:ext cx="662152" cy="662152"/>
              <a:chOff x="3405809" y="1709074"/>
              <a:chExt cx="795130" cy="79513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C58CE3E-6E4A-2A4A-BF2C-6FC834A7516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7730C25-3856-274F-AE7F-8E7B823ED569}"/>
                  </a:ext>
                </a:extLst>
              </p:cNvPr>
              <p:cNvCxnSpPr>
                <a:stCxn id="2" idx="0"/>
                <a:endCxn id="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1DDE8EB-3327-564C-B415-3BE053C9CCA9}"/>
                  </a:ext>
                </a:extLst>
              </p:cNvPr>
              <p:cNvCxnSpPr>
                <a:cxnSpLocks/>
                <a:stCxn id="2" idx="2"/>
                <a:endCxn id="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527C2AE-E086-AA47-BE26-A6FEEFBE941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8A773A-58EF-1D43-AE60-14C6BF74BCDC}"/>
                </a:ext>
              </a:extLst>
            </p:cNvPr>
            <p:cNvGrpSpPr/>
            <p:nvPr/>
          </p:nvGrpSpPr>
          <p:grpSpPr>
            <a:xfrm>
              <a:off x="4697898" y="1563755"/>
              <a:ext cx="662152" cy="662152"/>
              <a:chOff x="3405809" y="1709074"/>
              <a:chExt cx="795130" cy="79513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DAB286-6143-864B-8998-AFB67F0F72A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96AE2A6-422E-4E4B-9C4A-236B41056401}"/>
                  </a:ext>
                </a:extLst>
              </p:cNvPr>
              <p:cNvCxnSpPr>
                <a:stCxn id="12" idx="0"/>
                <a:endCxn id="1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8FB8A2F-52FD-E746-8B45-B0846F128BF5}"/>
                  </a:ext>
                </a:extLst>
              </p:cNvPr>
              <p:cNvCxnSpPr>
                <a:cxnSpLocks/>
                <a:stCxn id="12" idx="2"/>
                <a:endCxn id="1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703202-3284-4740-AC66-89CCABEE864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FBD683-5C55-B046-8C3D-ACCF8D5CE4BC}"/>
                </a:ext>
              </a:extLst>
            </p:cNvPr>
            <p:cNvGrpSpPr/>
            <p:nvPr/>
          </p:nvGrpSpPr>
          <p:grpSpPr>
            <a:xfrm>
              <a:off x="3405809" y="2855843"/>
              <a:ext cx="662152" cy="662152"/>
              <a:chOff x="3405809" y="1709074"/>
              <a:chExt cx="795130" cy="79513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4B38BD6-BB39-F942-B705-82BFF223F27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CC1FCF-D14A-714A-BE76-A95F13DA050A}"/>
                  </a:ext>
                </a:extLst>
              </p:cNvPr>
              <p:cNvCxnSpPr>
                <a:stCxn id="17" idx="0"/>
                <a:endCxn id="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D068EA6-B038-3A49-8BAE-2C0248BB3712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6A1E08-144B-A74C-8D9C-FBD89EE7BC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F215AD-EE1F-BD4E-B392-CFC429962830}"/>
                </a:ext>
              </a:extLst>
            </p:cNvPr>
            <p:cNvGrpSpPr/>
            <p:nvPr/>
          </p:nvGrpSpPr>
          <p:grpSpPr>
            <a:xfrm>
              <a:off x="4697898" y="2855842"/>
              <a:ext cx="662152" cy="662152"/>
              <a:chOff x="3405809" y="1709074"/>
              <a:chExt cx="795130" cy="79513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329CFD8-564F-8440-97C0-CE159D6464D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8AE23CD-9ED6-2E4E-BE99-E6662894B86C}"/>
                  </a:ext>
                </a:extLst>
              </p:cNvPr>
              <p:cNvCxnSpPr>
                <a:stCxn id="22" idx="0"/>
                <a:endCxn id="2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BE1E70-E5AD-554E-ADD1-B8CCF9D77596}"/>
                  </a:ext>
                </a:extLst>
              </p:cNvPr>
              <p:cNvCxnSpPr>
                <a:cxnSpLocks/>
                <a:stCxn id="22" idx="2"/>
                <a:endCxn id="2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F3F7891-2CA5-664A-8F45-4BCDFD650C9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1B755884-2087-894D-B64F-0A373AD7DA7D}"/>
              </a:ext>
            </a:extLst>
          </p:cNvPr>
          <p:cNvSpPr/>
          <p:nvPr/>
        </p:nvSpPr>
        <p:spPr>
          <a:xfrm>
            <a:off x="1" y="6508955"/>
            <a:ext cx="373625" cy="349045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220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C9103502-4BCE-E54C-AC83-9819791D044A}"/>
              </a:ext>
            </a:extLst>
          </p:cNvPr>
          <p:cNvSpPr/>
          <p:nvPr/>
        </p:nvSpPr>
        <p:spPr>
          <a:xfrm>
            <a:off x="3688385" y="2994900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215DD5-3F19-4E46-BDF8-BF59DBD95EBD}"/>
              </a:ext>
            </a:extLst>
          </p:cNvPr>
          <p:cNvSpPr/>
          <p:nvPr/>
        </p:nvSpPr>
        <p:spPr>
          <a:xfrm>
            <a:off x="2232" y="-26597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4471AA-B87F-924E-A54C-EE658031FF71}"/>
              </a:ext>
            </a:extLst>
          </p:cNvPr>
          <p:cNvSpPr/>
          <p:nvPr/>
        </p:nvSpPr>
        <p:spPr>
          <a:xfrm>
            <a:off x="8404110" y="3244485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0EF45FA-849E-5248-B615-8F28AD8401AB}"/>
              </a:ext>
            </a:extLst>
          </p:cNvPr>
          <p:cNvSpPr/>
          <p:nvPr/>
        </p:nvSpPr>
        <p:spPr>
          <a:xfrm>
            <a:off x="5495846" y="53010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D3E9E76-B8E2-FF4B-8DBC-F91BDD5DA103}"/>
              </a:ext>
            </a:extLst>
          </p:cNvPr>
          <p:cNvSpPr/>
          <p:nvPr/>
        </p:nvSpPr>
        <p:spPr>
          <a:xfrm>
            <a:off x="3885865" y="1872717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0548D7B-24A1-B74F-BB19-27E96C687DCC}"/>
              </a:ext>
            </a:extLst>
          </p:cNvPr>
          <p:cNvSpPr/>
          <p:nvPr/>
        </p:nvSpPr>
        <p:spPr>
          <a:xfrm>
            <a:off x="607253" y="2994898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833E80-395B-A14A-87FF-A269017EC5FF}"/>
              </a:ext>
            </a:extLst>
          </p:cNvPr>
          <p:cNvGrpSpPr/>
          <p:nvPr/>
        </p:nvGrpSpPr>
        <p:grpSpPr>
          <a:xfrm>
            <a:off x="4717775" y="-748653"/>
            <a:ext cx="2183581" cy="8052548"/>
            <a:chOff x="3538331" y="-561490"/>
            <a:chExt cx="1637686" cy="60394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97EC11-7E4C-AD40-9122-B22E5CE06D6C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5CBD519-3D71-0643-87D5-B1EE361BC3DF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7C58CE3E-6E4A-2A4A-BF2C-6FC834A7516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A7730C25-3856-274F-AE7F-8E7B823ED569}"/>
                    </a:ext>
                  </a:extLst>
                </p:cNvPr>
                <p:cNvCxnSpPr>
                  <a:stCxn id="2" idx="0"/>
                  <a:endCxn id="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91DDE8EB-3327-564C-B415-3BE053C9CCA9}"/>
                    </a:ext>
                  </a:extLst>
                </p:cNvPr>
                <p:cNvCxnSpPr>
                  <a:cxnSpLocks/>
                  <a:stCxn id="2" idx="2"/>
                  <a:endCxn id="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9527C2AE-E086-AA47-BE26-A6FEEFBE941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68A773A-58EF-1D43-AE60-14C6BF74BCDC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2DAB286-6143-864B-8998-AFB67F0F72A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96AE2A6-422E-4E4B-9C4A-236B41056401}"/>
                    </a:ext>
                  </a:extLst>
                </p:cNvPr>
                <p:cNvCxnSpPr>
                  <a:stCxn id="12" idx="0"/>
                  <a:endCxn id="1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A8FB8A2F-52FD-E746-8B45-B0846F128BF5}"/>
                    </a:ext>
                  </a:extLst>
                </p:cNvPr>
                <p:cNvCxnSpPr>
                  <a:cxnSpLocks/>
                  <a:stCxn id="12" idx="2"/>
                  <a:endCxn id="1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4703202-3284-4740-AC66-89CCABEE864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BFBD683-5C55-B046-8C3D-ACCF8D5CE4BC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B4B38BD6-BB39-F942-B705-82BFF223F27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7CC1FCF-D14A-714A-BE76-A95F13DA050A}"/>
                    </a:ext>
                  </a:extLst>
                </p:cNvPr>
                <p:cNvCxnSpPr>
                  <a:stCxn id="17" idx="0"/>
                  <a:endCxn id="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7D068EA6-B038-3A49-8BAE-2C0248BB3712}"/>
                    </a:ext>
                  </a:extLst>
                </p:cNvPr>
                <p:cNvCxnSpPr>
                  <a:cxnSpLocks/>
                  <a:stCxn id="17" idx="2"/>
                  <a:endCxn id="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86A1E08-144B-A74C-8D9C-FBD89EE7BCA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FF215AD-EE1F-BD4E-B392-CFC429962830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1329CFD8-564F-8440-97C0-CE159D6464D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8AE23CD-9ED6-2E4E-BE99-E6662894B86C}"/>
                    </a:ext>
                  </a:extLst>
                </p:cNvPr>
                <p:cNvCxnSpPr>
                  <a:stCxn id="22" idx="0"/>
                  <a:endCxn id="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2BE1E70-E5AD-554E-ADD1-B8CCF9D77596}"/>
                    </a:ext>
                  </a:extLst>
                </p:cNvPr>
                <p:cNvCxnSpPr>
                  <a:cxnSpLocks/>
                  <a:stCxn id="22" idx="2"/>
                  <a:endCxn id="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F3F7891-2CA5-664A-8F45-4BCDFD650C9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F64F18A-C091-0648-9A56-7CDCCCCFA3BF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A8B5AAF-31E0-3241-865F-837798CE849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C67F5BE-271A-1D44-B6FB-415917183B5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134DDA9-1D76-4E47-97E6-3A2A63FC2D85}"/>
                    </a:ext>
                  </a:extLst>
                </p:cNvPr>
                <p:cNvCxnSpPr>
                  <a:stCxn id="46" idx="0"/>
                  <a:endCxn id="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30A4051F-5ED2-6C48-AD46-F8AE9FF8807F}"/>
                    </a:ext>
                  </a:extLst>
                </p:cNvPr>
                <p:cNvCxnSpPr>
                  <a:cxnSpLocks/>
                  <a:stCxn id="46" idx="2"/>
                  <a:endCxn id="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65AAC441-0780-1D43-8459-2B08932204C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DC6831C-B9ED-3F42-9762-5052B95D1869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ACA96A8-F3F0-A345-948B-EA21C2E5EBC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30DA856-F576-274C-A0AB-3B4F2E207403}"/>
                    </a:ext>
                  </a:extLst>
                </p:cNvPr>
                <p:cNvCxnSpPr>
                  <a:stCxn id="42" idx="0"/>
                  <a:endCxn id="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89BD72A-E711-484E-94C6-AA89336F7511}"/>
                    </a:ext>
                  </a:extLst>
                </p:cNvPr>
                <p:cNvCxnSpPr>
                  <a:cxnSpLocks/>
                  <a:stCxn id="42" idx="2"/>
                  <a:endCxn id="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85DBFCCD-7F54-2A40-9480-5F39EEFAE39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59BB6A6-8F77-2D48-8FB3-D24059EA2A16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57B491F4-AF98-DF42-8014-3BB7502C641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E942D6D-C12C-C54A-9A6C-66F1B8AAB51C}"/>
                    </a:ext>
                  </a:extLst>
                </p:cNvPr>
                <p:cNvCxnSpPr>
                  <a:stCxn id="38" idx="0"/>
                  <a:endCxn id="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B1C8B39-2E11-AF4B-B76F-4DA16A547567}"/>
                    </a:ext>
                  </a:extLst>
                </p:cNvPr>
                <p:cNvCxnSpPr>
                  <a:cxnSpLocks/>
                  <a:stCxn id="38" idx="2"/>
                  <a:endCxn id="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DAB0A31A-BBF0-9B47-96E0-0A125063A4C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D4F5832-7152-854B-85C0-108799C4323E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3E8DF69-A1B6-9344-9E3C-7A22A682023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AA9AF27-36EC-3745-B764-A9F07836BB6A}"/>
                    </a:ext>
                  </a:extLst>
                </p:cNvPr>
                <p:cNvCxnSpPr>
                  <a:stCxn id="34" idx="0"/>
                  <a:endCxn id="3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9A13C0A-B8D2-9041-AB1F-5D6C20099074}"/>
                    </a:ext>
                  </a:extLst>
                </p:cNvPr>
                <p:cNvCxnSpPr>
                  <a:cxnSpLocks/>
                  <a:stCxn id="34" idx="2"/>
                  <a:endCxn id="3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E21BD2C-F606-5046-A091-8F0C2ED9E88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930E2F9-76C4-2648-BC6B-EF8566B3139A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131EFAF-8442-D546-991F-562ADD7A70B5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9C3E9BC-0A7D-024D-8523-900F41575EF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E8046DF3-983C-0C43-8B78-045AF38FEBF7}"/>
                    </a:ext>
                  </a:extLst>
                </p:cNvPr>
                <p:cNvCxnSpPr>
                  <a:stCxn id="94" idx="0"/>
                  <a:endCxn id="9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B54CB062-9B70-6042-9D2C-695C33FA06D1}"/>
                    </a:ext>
                  </a:extLst>
                </p:cNvPr>
                <p:cNvCxnSpPr>
                  <a:cxnSpLocks/>
                  <a:stCxn id="94" idx="2"/>
                  <a:endCxn id="9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26DD969-0C70-704A-B995-278D453CF25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5A03975-89D2-704F-A423-0D40491BD5EA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294016CA-AD3B-AF4A-9710-BA8C5FA6F1B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470E7B3E-B289-FE4B-AC7F-8CAC92781C1F}"/>
                    </a:ext>
                  </a:extLst>
                </p:cNvPr>
                <p:cNvCxnSpPr>
                  <a:stCxn id="90" idx="0"/>
                  <a:endCxn id="9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AD852E32-26CF-EE44-ACC4-53FDFE7EFB5E}"/>
                    </a:ext>
                  </a:extLst>
                </p:cNvPr>
                <p:cNvCxnSpPr>
                  <a:cxnSpLocks/>
                  <a:stCxn id="90" idx="2"/>
                  <a:endCxn id="9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A4E9FFC6-F634-4F4F-B6B8-267AB9CF284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ECEB951-29C0-3C4E-A41B-55AD2D3905D7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066C939-E898-F74C-A3AA-468ED7E6E36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A657B53A-1157-E84B-814B-FB1AEA8ACE52}"/>
                    </a:ext>
                  </a:extLst>
                </p:cNvPr>
                <p:cNvCxnSpPr>
                  <a:stCxn id="86" idx="0"/>
                  <a:endCxn id="8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6E224A8-BB85-F445-B77C-E22EDC046ECA}"/>
                    </a:ext>
                  </a:extLst>
                </p:cNvPr>
                <p:cNvCxnSpPr>
                  <a:cxnSpLocks/>
                  <a:stCxn id="86" idx="2"/>
                  <a:endCxn id="8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4ED72FD-51A6-4848-8471-9661950D1B7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C88B313D-D6F4-2040-A6C4-A76BB4046EFC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1232774-88D2-4A43-BD04-9FBA8B1CFC7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DF41AA44-40AC-9448-A5D5-D2E121089BE6}"/>
                    </a:ext>
                  </a:extLst>
                </p:cNvPr>
                <p:cNvCxnSpPr>
                  <a:stCxn id="82" idx="0"/>
                  <a:endCxn id="8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796E089-F5BD-064C-B728-74C3504A531C}"/>
                    </a:ext>
                  </a:extLst>
                </p:cNvPr>
                <p:cNvCxnSpPr>
                  <a:cxnSpLocks/>
                  <a:stCxn id="82" idx="2"/>
                  <a:endCxn id="8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38F3EAFF-ECBD-3641-8C2D-42630743D51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61837-3E94-B149-A19F-D7C8A0581BF9}"/>
              </a:ext>
            </a:extLst>
          </p:cNvPr>
          <p:cNvGrpSpPr/>
          <p:nvPr/>
        </p:nvGrpSpPr>
        <p:grpSpPr>
          <a:xfrm>
            <a:off x="7769498" y="-781790"/>
            <a:ext cx="2183581" cy="8052548"/>
            <a:chOff x="5914868" y="-635873"/>
            <a:chExt cx="1637686" cy="603941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8CDAD34-DA59-BF45-BFCD-FB62D76369AF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F3656413-F3CD-1F46-A7D4-C8058A25F76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8EEC04A6-28DB-294A-BE16-2842E38AD7B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D2D1979-C8B3-D84E-8F8F-7B7FBCA6E54F}"/>
                    </a:ext>
                  </a:extLst>
                </p:cNvPr>
                <p:cNvCxnSpPr>
                  <a:stCxn id="115" idx="0"/>
                  <a:endCxn id="1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F90D13F2-6A3D-F549-A74F-FB9F2978FDC3}"/>
                    </a:ext>
                  </a:extLst>
                </p:cNvPr>
                <p:cNvCxnSpPr>
                  <a:cxnSpLocks/>
                  <a:stCxn id="115" idx="2"/>
                  <a:endCxn id="1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940A5AAF-10AD-6448-8BEB-F2D90B65493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32429912-C36C-9547-A2E6-BB0D275B8909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8F829D3F-FD72-DB41-9E27-6A21C063190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F72CCBF1-5EE2-B24D-8089-2651A82E0094}"/>
                    </a:ext>
                  </a:extLst>
                </p:cNvPr>
                <p:cNvCxnSpPr>
                  <a:stCxn id="111" idx="0"/>
                  <a:endCxn id="1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F254683-7833-A544-9563-74C187E56191}"/>
                    </a:ext>
                  </a:extLst>
                </p:cNvPr>
                <p:cNvCxnSpPr>
                  <a:cxnSpLocks/>
                  <a:stCxn id="111" idx="2"/>
                  <a:endCxn id="1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B893B21B-A51E-6F44-8052-D7B4CE61C8F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53FDB99B-8C64-0A4D-98B3-B0B5C38BC9D7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1795E6A4-1205-E14A-825B-20B9F72D4ED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1E146509-6B3A-1842-B700-07BEA3B8EDF3}"/>
                    </a:ext>
                  </a:extLst>
                </p:cNvPr>
                <p:cNvCxnSpPr>
                  <a:stCxn id="107" idx="0"/>
                  <a:endCxn id="1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E0CA634-DD4F-3841-817B-DA480AED6262}"/>
                    </a:ext>
                  </a:extLst>
                </p:cNvPr>
                <p:cNvCxnSpPr>
                  <a:cxnSpLocks/>
                  <a:stCxn id="107" idx="2"/>
                  <a:endCxn id="1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5AB288A5-77DE-AA41-A6EF-4973E736C90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B8076B1-9674-BB49-9904-14BE28E1FECA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E951E883-F02D-5D43-AB89-BBE60DC9FA8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A9FB3E54-4435-CB4A-87F4-FB61A6C4FD6C}"/>
                    </a:ext>
                  </a:extLst>
                </p:cNvPr>
                <p:cNvCxnSpPr>
                  <a:stCxn id="103" idx="0"/>
                  <a:endCxn id="1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904FA298-692A-8846-9F58-1936FFC4DD1D}"/>
                    </a:ext>
                  </a:extLst>
                </p:cNvPr>
                <p:cNvCxnSpPr>
                  <a:cxnSpLocks/>
                  <a:stCxn id="103" idx="2"/>
                  <a:endCxn id="1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9C8A4E49-50B3-F34C-9FE0-988D0FFA97A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5B0E270-50C3-CB49-9F63-70DEF57946CD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46D25318-7147-1641-8080-4D74B8A782BF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5D6E6D57-FC37-E649-A604-0586A2FD640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F94E42C3-3A00-1E4E-8BE3-B1BE4265A4EA}"/>
                    </a:ext>
                  </a:extLst>
                </p:cNvPr>
                <p:cNvCxnSpPr>
                  <a:stCxn id="136" idx="0"/>
                  <a:endCxn id="13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0C4A2FBB-7F8F-7F48-A9D3-223C6EA36D9A}"/>
                    </a:ext>
                  </a:extLst>
                </p:cNvPr>
                <p:cNvCxnSpPr>
                  <a:cxnSpLocks/>
                  <a:stCxn id="136" idx="2"/>
                  <a:endCxn id="13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7D73D6B2-CA2B-7F41-85DB-7D536471455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9E657C0-9732-C64B-A5B4-998C96828B9E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B818FDCA-F951-9E4F-B0DC-4D00E027E25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09191F1-74AD-FE42-B2B7-4977E1F597C4}"/>
                    </a:ext>
                  </a:extLst>
                </p:cNvPr>
                <p:cNvCxnSpPr>
                  <a:stCxn id="132" idx="0"/>
                  <a:endCxn id="13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FCCD03BB-1B48-194F-BEE1-9AF2465565B7}"/>
                    </a:ext>
                  </a:extLst>
                </p:cNvPr>
                <p:cNvCxnSpPr>
                  <a:cxnSpLocks/>
                  <a:stCxn id="132" idx="2"/>
                  <a:endCxn id="13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BB59373-E7A4-F449-B166-BB62DB0615D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AA4B628-A77D-F94E-A6C5-1011B9B2E47C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D9EE512C-73D6-684D-A141-5B795304F2B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F6E8A6DC-7206-E545-B27E-7812849610F9}"/>
                    </a:ext>
                  </a:extLst>
                </p:cNvPr>
                <p:cNvCxnSpPr>
                  <a:stCxn id="128" idx="0"/>
                  <a:endCxn id="12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C5EE319D-DFD9-9B46-B3FB-A8CEDAF9ACAD}"/>
                    </a:ext>
                  </a:extLst>
                </p:cNvPr>
                <p:cNvCxnSpPr>
                  <a:cxnSpLocks/>
                  <a:stCxn id="128" idx="2"/>
                  <a:endCxn id="12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0468F4D9-F3AD-644B-8475-E5D585B6B28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763A987C-B14D-0942-9E67-297BF3FCD8CA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E4016ADC-A645-DC4E-838A-C365F3A3FD8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10484952-9B41-144A-9178-20A482CDE8F4}"/>
                    </a:ext>
                  </a:extLst>
                </p:cNvPr>
                <p:cNvCxnSpPr>
                  <a:stCxn id="124" idx="0"/>
                  <a:endCxn id="12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FA75A2E7-8A32-EB4C-86C8-9A45D6AE0F48}"/>
                    </a:ext>
                  </a:extLst>
                </p:cNvPr>
                <p:cNvCxnSpPr>
                  <a:cxnSpLocks/>
                  <a:stCxn id="124" idx="2"/>
                  <a:endCxn id="12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3C3CCA39-DF51-F247-91EB-9C09E83B7A0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82FF34D-B607-F045-9203-2EB344D50DE7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5126369-B14E-1D48-B8C3-ABBA6FF9EA16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E595C22B-70B8-3846-932B-194E4284C6F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E227A25A-D4D1-B749-A019-FB8C977C8FBE}"/>
                    </a:ext>
                  </a:extLst>
                </p:cNvPr>
                <p:cNvCxnSpPr>
                  <a:stCxn id="157" idx="0"/>
                  <a:endCxn id="1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A1533B70-7AA8-164D-BE3B-A16FDFE1A919}"/>
                    </a:ext>
                  </a:extLst>
                </p:cNvPr>
                <p:cNvCxnSpPr>
                  <a:cxnSpLocks/>
                  <a:stCxn id="157" idx="2"/>
                  <a:endCxn id="1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A909E6A5-CD0A-FC4B-9593-DB3215F81CF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AC4ACB3F-C90F-7140-B6C7-5672E3DE4654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47C996C-48D5-9240-941C-2B7209031DC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0F4B91A6-F854-B84A-A418-46285F617E81}"/>
                    </a:ext>
                  </a:extLst>
                </p:cNvPr>
                <p:cNvCxnSpPr>
                  <a:stCxn id="153" idx="0"/>
                  <a:endCxn id="1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9D5E064A-B6BB-5F45-816C-65E0D1C0C6E9}"/>
                    </a:ext>
                  </a:extLst>
                </p:cNvPr>
                <p:cNvCxnSpPr>
                  <a:cxnSpLocks/>
                  <a:stCxn id="153" idx="2"/>
                  <a:endCxn id="1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90341096-8D02-5548-8CE1-E59A3C81A5B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C20C9E2-55A1-0042-B861-3F572B6A6C6B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699E216F-279C-AE47-9186-57EB8578DDD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7B53F10-C3C9-9847-8619-AAD79D3588EE}"/>
                    </a:ext>
                  </a:extLst>
                </p:cNvPr>
                <p:cNvCxnSpPr>
                  <a:stCxn id="149" idx="0"/>
                  <a:endCxn id="14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1B07F18-3E0D-DC4E-8B5A-5A43DD274092}"/>
                    </a:ext>
                  </a:extLst>
                </p:cNvPr>
                <p:cNvCxnSpPr>
                  <a:cxnSpLocks/>
                  <a:stCxn id="149" idx="2"/>
                  <a:endCxn id="14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A934B889-D550-7445-9C9F-D3BBF4144D3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8ADB8CF0-2A72-EB48-9F44-D051041C346B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1827CE9A-DAEC-B949-A4D8-FC525548D3E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E97ECAE3-19F9-9546-BDDB-515ECF35AEF3}"/>
                    </a:ext>
                  </a:extLst>
                </p:cNvPr>
                <p:cNvCxnSpPr>
                  <a:stCxn id="145" idx="0"/>
                  <a:endCxn id="1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4701A84F-E7F8-E740-A618-FD56C88CC08C}"/>
                    </a:ext>
                  </a:extLst>
                </p:cNvPr>
                <p:cNvCxnSpPr>
                  <a:cxnSpLocks/>
                  <a:stCxn id="145" idx="2"/>
                  <a:endCxn id="1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52B27EA-FF83-D74D-864F-FA40AE04367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F21DDA5-1804-1E45-AF6A-A3A1171990D4}"/>
              </a:ext>
            </a:extLst>
          </p:cNvPr>
          <p:cNvGrpSpPr/>
          <p:nvPr/>
        </p:nvGrpSpPr>
        <p:grpSpPr>
          <a:xfrm>
            <a:off x="10738774" y="-781790"/>
            <a:ext cx="2183581" cy="8052548"/>
            <a:chOff x="5914868" y="-635873"/>
            <a:chExt cx="1637686" cy="603941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F92676CA-A447-8146-A0CB-DABDD99066A1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05A331E3-2F94-AB47-B3F5-A45ACCE39660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EC41A5F7-7725-A448-A9D2-8B64F306A28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27F86908-7906-7D46-B3D4-E6FE7B79DC89}"/>
                    </a:ext>
                  </a:extLst>
                </p:cNvPr>
                <p:cNvCxnSpPr>
                  <a:stCxn id="221" idx="0"/>
                  <a:endCxn id="22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F7A9C2D1-D44B-EF4F-B278-2EFD1928F9E3}"/>
                    </a:ext>
                  </a:extLst>
                </p:cNvPr>
                <p:cNvCxnSpPr>
                  <a:cxnSpLocks/>
                  <a:stCxn id="221" idx="2"/>
                  <a:endCxn id="22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8673D622-9BFD-D541-89DE-A2EB7AC55EB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ACBBAC24-F9AC-A141-9F69-7C7E56AD7486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3F40FDC4-7805-1B40-9681-A25A8417486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A6975076-2F45-4641-8924-2B55658699F7}"/>
                    </a:ext>
                  </a:extLst>
                </p:cNvPr>
                <p:cNvCxnSpPr>
                  <a:stCxn id="217" idx="0"/>
                  <a:endCxn id="2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214B6391-5BA7-7B48-B20D-7B2D80677D61}"/>
                    </a:ext>
                  </a:extLst>
                </p:cNvPr>
                <p:cNvCxnSpPr>
                  <a:cxnSpLocks/>
                  <a:stCxn id="217" idx="2"/>
                  <a:endCxn id="2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D30DBB64-1837-E84E-835C-A754FCB00CF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E856B62B-749D-144D-8C6D-4AEBE7B9F3B4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68DB5E07-4031-C74B-A80C-5A5198CF2BD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D3B3C390-62C0-DB4E-9093-1DEB26B175A9}"/>
                    </a:ext>
                  </a:extLst>
                </p:cNvPr>
                <p:cNvCxnSpPr>
                  <a:stCxn id="213" idx="0"/>
                  <a:endCxn id="21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EC752B3A-1905-3846-9C2A-915767F268D0}"/>
                    </a:ext>
                  </a:extLst>
                </p:cNvPr>
                <p:cNvCxnSpPr>
                  <a:cxnSpLocks/>
                  <a:stCxn id="213" idx="2"/>
                  <a:endCxn id="21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188A6164-1898-FB49-99F2-F8A04DF0558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B2EFE3F3-2663-4447-83A5-793D03DA7F09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6DB0240C-42A3-CB4F-9480-C007B522B51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B0F29F2D-9DA0-8D4A-956F-339EBB8D3E0E}"/>
                    </a:ext>
                  </a:extLst>
                </p:cNvPr>
                <p:cNvCxnSpPr>
                  <a:stCxn id="209" idx="0"/>
                  <a:endCxn id="20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F85C483-644F-BE43-BA9C-3161C5711EFA}"/>
                    </a:ext>
                  </a:extLst>
                </p:cNvPr>
                <p:cNvCxnSpPr>
                  <a:cxnSpLocks/>
                  <a:stCxn id="209" idx="2"/>
                  <a:endCxn id="20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8DC1A26F-DD67-E144-989F-D0A12C08C0A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92D9ECF7-3D4F-4240-ABBF-3B751A73FD7F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16216CA0-EF98-B94D-9441-82DC62003E6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2B3966E7-E748-FD43-99BD-493CDC5DAC9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2A3EA31D-B14D-CF43-ABFD-B0D6ADE7B45E}"/>
                    </a:ext>
                  </a:extLst>
                </p:cNvPr>
                <p:cNvCxnSpPr>
                  <a:stCxn id="201" idx="0"/>
                  <a:endCxn id="20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D480185-8AF1-6D40-9CB6-749BF37FF97A}"/>
                    </a:ext>
                  </a:extLst>
                </p:cNvPr>
                <p:cNvCxnSpPr>
                  <a:cxnSpLocks/>
                  <a:stCxn id="201" idx="2"/>
                  <a:endCxn id="20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067BF440-2BBA-DE42-BD22-2320F584441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0F82F522-9F87-A843-9757-32D80A9CA1B3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73BEEB12-5FF3-F445-8AB9-122DFF85B60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E237B294-8FDF-2949-BDF8-E3EC75AFD39A}"/>
                    </a:ext>
                  </a:extLst>
                </p:cNvPr>
                <p:cNvCxnSpPr>
                  <a:stCxn id="197" idx="0"/>
                  <a:endCxn id="19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58DCDA47-7B90-5E4E-8193-C7A51E935FF1}"/>
                    </a:ext>
                  </a:extLst>
                </p:cNvPr>
                <p:cNvCxnSpPr>
                  <a:cxnSpLocks/>
                  <a:stCxn id="197" idx="2"/>
                  <a:endCxn id="19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8814729D-0BEF-EB4E-A65A-C58750D3A09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4E4C411F-15A0-7140-8C0F-880CB26D003A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08CFE392-15CD-BE4B-8E9F-0260149510C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7DA38F18-A85B-374F-BC4D-AAF32DFD55A5}"/>
                    </a:ext>
                  </a:extLst>
                </p:cNvPr>
                <p:cNvCxnSpPr>
                  <a:stCxn id="193" idx="0"/>
                  <a:endCxn id="19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2E941D98-838F-8A47-93CD-F73B0A5D9F8D}"/>
                    </a:ext>
                  </a:extLst>
                </p:cNvPr>
                <p:cNvCxnSpPr>
                  <a:cxnSpLocks/>
                  <a:stCxn id="193" idx="2"/>
                  <a:endCxn id="19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A32FE457-5FE9-0B46-98CC-ED82F7BF8FE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0AFE888A-F505-8A41-AEFC-F1E01D759955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DC63F611-AF20-FA4B-B9B4-311097CCFF9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6F2FF695-41B4-B546-8465-A7E1B3F3C32A}"/>
                    </a:ext>
                  </a:extLst>
                </p:cNvPr>
                <p:cNvCxnSpPr>
                  <a:stCxn id="189" idx="0"/>
                  <a:endCxn id="18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BA1E95EF-34D4-894C-80E7-50E062DF6D14}"/>
                    </a:ext>
                  </a:extLst>
                </p:cNvPr>
                <p:cNvCxnSpPr>
                  <a:cxnSpLocks/>
                  <a:stCxn id="189" idx="2"/>
                  <a:endCxn id="18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094BE055-168D-0344-9428-AC947618DD1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DC85539-D5D7-4E47-A419-DA995D907373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188B31FF-A643-3940-A6B4-AD6B571774BB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FE1DB1FF-A8DE-7141-AE0B-E771902DA55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BF15FDA3-16F2-7A47-AC81-F48F263E43F7}"/>
                    </a:ext>
                  </a:extLst>
                </p:cNvPr>
                <p:cNvCxnSpPr>
                  <a:stCxn id="181" idx="0"/>
                  <a:endCxn id="1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89F5B4C-641B-8946-8589-8EE647EA37AC}"/>
                    </a:ext>
                  </a:extLst>
                </p:cNvPr>
                <p:cNvCxnSpPr>
                  <a:cxnSpLocks/>
                  <a:stCxn id="181" idx="2"/>
                  <a:endCxn id="1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568098ED-34E1-AD46-A67A-E3954E99EED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A00CBF99-6199-0847-B8FB-E5ECDA0A3A57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16226733-8C44-7043-B034-89FBD540210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F449F5A4-F209-5449-9150-B12FB8A39D21}"/>
                    </a:ext>
                  </a:extLst>
                </p:cNvPr>
                <p:cNvCxnSpPr>
                  <a:stCxn id="177" idx="0"/>
                  <a:endCxn id="1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CA224A4D-289F-D746-8DD8-878B49F20607}"/>
                    </a:ext>
                  </a:extLst>
                </p:cNvPr>
                <p:cNvCxnSpPr>
                  <a:cxnSpLocks/>
                  <a:stCxn id="177" idx="2"/>
                  <a:endCxn id="1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DAD9659B-79F5-9444-A937-7BB1EF86108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FF342427-523C-0949-BC7F-CF6969F05BAC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73B2FB80-F01D-3942-B699-AC4891E029A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0D10F463-BE5C-8548-92D0-401DF0EDCA59}"/>
                    </a:ext>
                  </a:extLst>
                </p:cNvPr>
                <p:cNvCxnSpPr>
                  <a:stCxn id="173" idx="0"/>
                  <a:endCxn id="1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576EADC4-EFE7-5A4C-BC52-0EA84B60083A}"/>
                    </a:ext>
                  </a:extLst>
                </p:cNvPr>
                <p:cNvCxnSpPr>
                  <a:cxnSpLocks/>
                  <a:stCxn id="173" idx="2"/>
                  <a:endCxn id="1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985D2363-EC48-BD46-AA32-FD97C36C6CD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089278F-D608-144A-9F04-849ABF2EAEE7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D11E0931-350D-B640-B281-8D573E83F45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33995F51-5743-694D-AA32-E312CEDDD54A}"/>
                    </a:ext>
                  </a:extLst>
                </p:cNvPr>
                <p:cNvCxnSpPr>
                  <a:stCxn id="169" idx="0"/>
                  <a:endCxn id="16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BD8BB173-41C0-B444-9F4B-9F502BA43F41}"/>
                    </a:ext>
                  </a:extLst>
                </p:cNvPr>
                <p:cNvCxnSpPr>
                  <a:cxnSpLocks/>
                  <a:stCxn id="169" idx="2"/>
                  <a:endCxn id="16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0B59345C-7492-0F4C-B529-04FC0B6C1D0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DD79093-3838-C845-8CC4-8411FEF1A29B}"/>
              </a:ext>
            </a:extLst>
          </p:cNvPr>
          <p:cNvGrpSpPr/>
          <p:nvPr/>
        </p:nvGrpSpPr>
        <p:grpSpPr>
          <a:xfrm>
            <a:off x="14051189" y="-847833"/>
            <a:ext cx="2183581" cy="8052548"/>
            <a:chOff x="5914868" y="-635873"/>
            <a:chExt cx="1637686" cy="6039411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1D2958E-A51F-224B-8ABC-15E6A07ED18D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FDF2D7E5-94E2-3B48-B479-8C72E7DFE4FB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18ED9F7B-8747-1941-8B75-8C1726FB2B5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AB41D8E2-9333-DE46-B425-2E6C5E32C535}"/>
                    </a:ext>
                  </a:extLst>
                </p:cNvPr>
                <p:cNvCxnSpPr>
                  <a:stCxn id="285" idx="0"/>
                  <a:endCxn id="28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F411DA0E-25C7-2646-8CAD-9F2F84B2E204}"/>
                    </a:ext>
                  </a:extLst>
                </p:cNvPr>
                <p:cNvCxnSpPr>
                  <a:cxnSpLocks/>
                  <a:stCxn id="285" idx="2"/>
                  <a:endCxn id="28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E61B0B86-4720-1647-BEAB-D2A71E3A44E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F358A5C9-6BD3-7042-A7C0-444A7DE12E85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9A61B677-E26A-B64D-8E6F-FFBE4A98D94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BD79050C-9AE2-2A47-8DAC-4D25A777AB03}"/>
                    </a:ext>
                  </a:extLst>
                </p:cNvPr>
                <p:cNvCxnSpPr>
                  <a:stCxn id="281" idx="0"/>
                  <a:endCxn id="2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5891C259-148D-204E-ACE2-8E918D0F4245}"/>
                    </a:ext>
                  </a:extLst>
                </p:cNvPr>
                <p:cNvCxnSpPr>
                  <a:cxnSpLocks/>
                  <a:stCxn id="281" idx="2"/>
                  <a:endCxn id="2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33815150-DB5C-D94F-BBE3-EDA91D37669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5A8616AC-3D71-8C4F-B40D-7380C3CD089B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A66AE658-309B-8048-9165-47039B26162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B2AA017D-E702-4848-9F9F-5D939D722A29}"/>
                    </a:ext>
                  </a:extLst>
                </p:cNvPr>
                <p:cNvCxnSpPr>
                  <a:stCxn id="277" idx="0"/>
                  <a:endCxn id="2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279B2FFE-FD76-0148-948E-A9BC7A231CB5}"/>
                    </a:ext>
                  </a:extLst>
                </p:cNvPr>
                <p:cNvCxnSpPr>
                  <a:cxnSpLocks/>
                  <a:stCxn id="277" idx="2"/>
                  <a:endCxn id="2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CC8F64F-6EB5-D247-83CE-31AE6FFFF68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311E9362-1627-6A47-9A44-5AC1E6D13DE9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89402EDC-1ECF-8C40-8C74-980F5F717DB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E322D24A-EC4A-0C4E-8FCF-AA735EE65198}"/>
                    </a:ext>
                  </a:extLst>
                </p:cNvPr>
                <p:cNvCxnSpPr>
                  <a:stCxn id="273" idx="0"/>
                  <a:endCxn id="2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0201CF11-A623-9F48-BB32-E77B88E67EA8}"/>
                    </a:ext>
                  </a:extLst>
                </p:cNvPr>
                <p:cNvCxnSpPr>
                  <a:cxnSpLocks/>
                  <a:stCxn id="273" idx="2"/>
                  <a:endCxn id="2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DDAF4923-1A21-FE46-A278-7460CBC2BD6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E656127F-DCF8-5E49-8FEC-87CA0178FC5F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469B8E85-9EDC-7248-865D-6C4DC8FA73D1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6541F751-96B7-E942-BEB7-F27872C12B2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4E8AD074-18A6-E640-B456-78D7E2931382}"/>
                    </a:ext>
                  </a:extLst>
                </p:cNvPr>
                <p:cNvCxnSpPr>
                  <a:stCxn id="265" idx="0"/>
                  <a:endCxn id="26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759500CB-818A-F64B-AD2B-5C365D244152}"/>
                    </a:ext>
                  </a:extLst>
                </p:cNvPr>
                <p:cNvCxnSpPr>
                  <a:cxnSpLocks/>
                  <a:stCxn id="265" idx="2"/>
                  <a:endCxn id="26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51C7FECA-30B4-5D44-A14F-54531062EFF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008DACA7-47FA-5E4D-87F0-DE1400C2A63A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41A38F31-0540-B64C-A79A-739109FD283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4EA7E294-46CD-574C-99CD-83D18F856341}"/>
                    </a:ext>
                  </a:extLst>
                </p:cNvPr>
                <p:cNvCxnSpPr>
                  <a:stCxn id="261" idx="0"/>
                  <a:endCxn id="26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30879136-201C-114D-ABFD-6B1BE2681A03}"/>
                    </a:ext>
                  </a:extLst>
                </p:cNvPr>
                <p:cNvCxnSpPr>
                  <a:cxnSpLocks/>
                  <a:stCxn id="261" idx="2"/>
                  <a:endCxn id="26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777B26F1-8D26-8C47-BD4A-22E771354EF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C1AC09A1-B058-DF4D-8D27-65F94510AF94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C36E426D-2A1D-B046-80F5-4F41EC56B7B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A167C2EE-9C7B-AA40-A895-7A85E73EDF28}"/>
                    </a:ext>
                  </a:extLst>
                </p:cNvPr>
                <p:cNvCxnSpPr>
                  <a:stCxn id="257" idx="0"/>
                  <a:endCxn id="2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23E2B561-6042-B949-91F0-917A2F8026C0}"/>
                    </a:ext>
                  </a:extLst>
                </p:cNvPr>
                <p:cNvCxnSpPr>
                  <a:cxnSpLocks/>
                  <a:stCxn id="257" idx="2"/>
                  <a:endCxn id="2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540DDD1A-E47F-DA4A-8934-6C524FA63D3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D3D92D3E-C6C0-5044-9E0E-135813755F9F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47CFE875-93EC-4A45-9AD0-9CA4FA97E3C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E3292C8B-2CF1-DB40-9D84-DB27FB496877}"/>
                    </a:ext>
                  </a:extLst>
                </p:cNvPr>
                <p:cNvCxnSpPr>
                  <a:stCxn id="253" idx="0"/>
                  <a:endCxn id="2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18D0C3F3-CD69-A941-B269-058445DCAF77}"/>
                    </a:ext>
                  </a:extLst>
                </p:cNvPr>
                <p:cNvCxnSpPr>
                  <a:cxnSpLocks/>
                  <a:stCxn id="253" idx="2"/>
                  <a:endCxn id="2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7E269493-8EA6-E747-AB50-C6BF18457A2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AB1E1140-3902-B04B-9975-4EEBE8E830D9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69CA313D-BE82-2F4A-AE2F-CCE17AD5198C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81FAB2D3-8858-E549-A5D7-2B71B6C5536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FB4F2934-3D1D-7B4F-B536-82A298522089}"/>
                    </a:ext>
                  </a:extLst>
                </p:cNvPr>
                <p:cNvCxnSpPr>
                  <a:stCxn id="245" idx="0"/>
                  <a:endCxn id="2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257D0D56-B176-0E40-A3C6-87F10FFB1743}"/>
                    </a:ext>
                  </a:extLst>
                </p:cNvPr>
                <p:cNvCxnSpPr>
                  <a:cxnSpLocks/>
                  <a:stCxn id="245" idx="2"/>
                  <a:endCxn id="2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C727C09A-91C9-CA4A-8D7C-19CAF30AC89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9273D15A-9921-5743-AAF8-25D37F45D7D0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28B6C286-FF48-8740-B8F0-892A3940B78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1508DDDA-9662-E24E-A3E7-C0FFA6483128}"/>
                    </a:ext>
                  </a:extLst>
                </p:cNvPr>
                <p:cNvCxnSpPr>
                  <a:stCxn id="241" idx="0"/>
                  <a:endCxn id="24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948FFECC-2E21-984C-8B17-3EE27F3B76D4}"/>
                    </a:ext>
                  </a:extLst>
                </p:cNvPr>
                <p:cNvCxnSpPr>
                  <a:cxnSpLocks/>
                  <a:stCxn id="241" idx="2"/>
                  <a:endCxn id="24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3AF81117-6ABD-DD40-97DC-B3958D47E94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411FB3A-6DFE-CE43-ABF1-CDCF8CB92240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1D2CD2E5-1062-B74F-90FD-D6C4B34221E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28B25D64-E33E-6142-96C4-EF0DEA986D53}"/>
                    </a:ext>
                  </a:extLst>
                </p:cNvPr>
                <p:cNvCxnSpPr>
                  <a:stCxn id="237" idx="0"/>
                  <a:endCxn id="23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64C05D20-DEE9-3B40-A031-887DACF19C62}"/>
                    </a:ext>
                  </a:extLst>
                </p:cNvPr>
                <p:cNvCxnSpPr>
                  <a:cxnSpLocks/>
                  <a:stCxn id="237" idx="2"/>
                  <a:endCxn id="23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02CBF7EB-CE3A-6C47-9818-E9F72A511B9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F0F67E70-DB2F-9D4D-9D54-8DF5EBF862D0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201AC96-97FF-4F41-A324-3FFCD1B3755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62374228-E46C-F541-BC0D-55E6C7FE5795}"/>
                    </a:ext>
                  </a:extLst>
                </p:cNvPr>
                <p:cNvCxnSpPr>
                  <a:stCxn id="233" idx="0"/>
                  <a:endCxn id="23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B5572B06-F427-0245-BB36-B7CB8E330F85}"/>
                    </a:ext>
                  </a:extLst>
                </p:cNvPr>
                <p:cNvCxnSpPr>
                  <a:cxnSpLocks/>
                  <a:stCxn id="233" idx="2"/>
                  <a:endCxn id="23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CE76C0DA-D440-CD43-8EDB-F74E3F3C649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64EF7323-A353-F748-84C2-0B705DE9F5A7}"/>
              </a:ext>
            </a:extLst>
          </p:cNvPr>
          <p:cNvGrpSpPr/>
          <p:nvPr/>
        </p:nvGrpSpPr>
        <p:grpSpPr>
          <a:xfrm>
            <a:off x="1702283" y="-781790"/>
            <a:ext cx="2183581" cy="8052548"/>
            <a:chOff x="3538331" y="-561490"/>
            <a:chExt cx="1637686" cy="6039411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C168CEDA-2DBB-0845-B304-7C8118BB6EF9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16E6A4D5-9F00-E944-9F63-9F085E7B2B28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6308D628-40B3-0B41-A348-C998A0705CE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7493771C-701D-BB43-9D91-1C5B80EA9419}"/>
                    </a:ext>
                  </a:extLst>
                </p:cNvPr>
                <p:cNvCxnSpPr>
                  <a:cxnSpLocks/>
                  <a:stCxn id="350" idx="0"/>
                  <a:endCxn id="35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7D93C97F-11AE-C945-B57F-7E9909449E11}"/>
                    </a:ext>
                  </a:extLst>
                </p:cNvPr>
                <p:cNvCxnSpPr>
                  <a:cxnSpLocks/>
                  <a:stCxn id="350" idx="2"/>
                  <a:endCxn id="35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FB4F1570-4EE1-544C-A9F6-051E26A80B4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2077AB67-99DC-2243-9E47-29D1F367E0BB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9B45557E-C9B5-5D4D-9FF7-5CEE8EAFFE9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80F9383F-1ACB-2D4E-99D0-4B2F2F8234E8}"/>
                    </a:ext>
                  </a:extLst>
                </p:cNvPr>
                <p:cNvCxnSpPr>
                  <a:stCxn id="346" idx="0"/>
                  <a:endCxn id="3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18F457CC-F998-3649-913F-1A6F3FFD6352}"/>
                    </a:ext>
                  </a:extLst>
                </p:cNvPr>
                <p:cNvCxnSpPr>
                  <a:cxnSpLocks/>
                  <a:stCxn id="346" idx="2"/>
                  <a:endCxn id="3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F3673445-AF39-8D4E-BA54-C46E3820B07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FE1B2238-E0F1-2940-9581-FFDC4AD874E8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82F03906-1BEF-8942-B780-B450F8CAEB2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1ED27994-C3C4-474F-B226-FABDCB48C8C5}"/>
                    </a:ext>
                  </a:extLst>
                </p:cNvPr>
                <p:cNvCxnSpPr>
                  <a:stCxn id="342" idx="0"/>
                  <a:endCxn id="3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A3050683-8823-304B-BD09-6488F6FF4F17}"/>
                    </a:ext>
                  </a:extLst>
                </p:cNvPr>
                <p:cNvCxnSpPr>
                  <a:cxnSpLocks/>
                  <a:stCxn id="342" idx="2"/>
                  <a:endCxn id="3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90AAC6FD-721E-9548-9BA9-391BEFA9CE0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71E5DE4F-52DB-8342-ADF6-EC3C02F81346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4F74D39B-2F03-C74C-9996-EB25D858E1D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4D9520AE-62CC-9444-B0ED-76F5B0384ABF}"/>
                    </a:ext>
                  </a:extLst>
                </p:cNvPr>
                <p:cNvCxnSpPr>
                  <a:stCxn id="338" idx="0"/>
                  <a:endCxn id="3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442CA40C-D014-CB41-88CC-D0D73057A977}"/>
                    </a:ext>
                  </a:extLst>
                </p:cNvPr>
                <p:cNvCxnSpPr>
                  <a:cxnSpLocks/>
                  <a:stCxn id="338" idx="2"/>
                  <a:endCxn id="3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15CEEDA4-C1EC-1A45-8A55-B5DCF98076A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FCD880BA-7D63-2C40-B851-BBFCA3476C69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973F71F6-C6AE-C848-ACBD-CA356F2748EC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3C9E7F7A-DB96-8945-B695-4EBC2FDE708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D9B9983B-7322-554D-AC02-1075DFF53FC9}"/>
                    </a:ext>
                  </a:extLst>
                </p:cNvPr>
                <p:cNvCxnSpPr>
                  <a:stCxn id="330" idx="0"/>
                  <a:endCxn id="33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9DB475A3-280D-D14A-9EEB-410CF67189F7}"/>
                    </a:ext>
                  </a:extLst>
                </p:cNvPr>
                <p:cNvCxnSpPr>
                  <a:cxnSpLocks/>
                  <a:stCxn id="330" idx="2"/>
                  <a:endCxn id="33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B5318642-4D45-8D4A-A20F-D442FE7C1DE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821DA77E-3733-A844-AB1F-F0272E696732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48181922-D671-444F-8119-E20AC2A346D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2215A141-CF32-4C4A-A366-326165DC0A9A}"/>
                    </a:ext>
                  </a:extLst>
                </p:cNvPr>
                <p:cNvCxnSpPr>
                  <a:stCxn id="326" idx="0"/>
                  <a:endCxn id="32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85EF532F-ACF6-B04A-9DCA-6F4E15AD25B3}"/>
                    </a:ext>
                  </a:extLst>
                </p:cNvPr>
                <p:cNvCxnSpPr>
                  <a:cxnSpLocks/>
                  <a:stCxn id="326" idx="2"/>
                  <a:endCxn id="32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71F6E1C7-1D59-6240-96B2-E3FA9739AD5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FEA57806-FAB9-6243-B0E4-9BAB480FA6CB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6C6822D9-E4EE-9E4D-8B09-D63BF7E669F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42C6E070-A0CE-9F4A-85D9-FCF89068DD00}"/>
                    </a:ext>
                  </a:extLst>
                </p:cNvPr>
                <p:cNvCxnSpPr>
                  <a:stCxn id="322" idx="0"/>
                  <a:endCxn id="3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9EC72B01-FA69-E64B-AC21-4A13043BDDEE}"/>
                    </a:ext>
                  </a:extLst>
                </p:cNvPr>
                <p:cNvCxnSpPr>
                  <a:cxnSpLocks/>
                  <a:stCxn id="322" idx="2"/>
                  <a:endCxn id="3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01FDB95D-9BE0-6B41-8181-96A7D7C8318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B7996441-CAF7-4E41-BDEE-693E1BC4BD2B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B9BF808A-20FA-CF4A-8039-EDDF70C5CCB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F79F1440-E38C-D44B-9C08-AFFB6D73BFC8}"/>
                    </a:ext>
                  </a:extLst>
                </p:cNvPr>
                <p:cNvCxnSpPr>
                  <a:stCxn id="318" idx="0"/>
                  <a:endCxn id="31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91666BFF-DFDD-6C44-80BE-04F37FC954FD}"/>
                    </a:ext>
                  </a:extLst>
                </p:cNvPr>
                <p:cNvCxnSpPr>
                  <a:cxnSpLocks/>
                  <a:stCxn id="318" idx="2"/>
                  <a:endCxn id="31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07E9DC7E-AAD5-434D-BF85-B82F9FE7E41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20EEE323-A4CB-2947-ABB7-60BAA43763CC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9B95D999-7F5B-5741-B495-E19C6205BAE7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22C3C1A0-CEA0-B347-A68B-E2D62BA5271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84175E74-5CC1-B046-A0F6-3E8C1DE55BEC}"/>
                    </a:ext>
                  </a:extLst>
                </p:cNvPr>
                <p:cNvCxnSpPr>
                  <a:stCxn id="310" idx="0"/>
                  <a:endCxn id="31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94A811EA-9026-2C49-A2AA-3BF2D4406C20}"/>
                    </a:ext>
                  </a:extLst>
                </p:cNvPr>
                <p:cNvCxnSpPr>
                  <a:cxnSpLocks/>
                  <a:stCxn id="310" idx="2"/>
                  <a:endCxn id="31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FEEF5E05-7E65-3E4B-A608-0FB89AC76FD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121F22B2-5CBC-8F4F-A091-C9030D567E20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3DBD405C-DAC8-024B-9898-3223AF21551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B4D5858D-EB1B-3245-9859-F21CBE944804}"/>
                    </a:ext>
                  </a:extLst>
                </p:cNvPr>
                <p:cNvCxnSpPr>
                  <a:stCxn id="306" idx="0"/>
                  <a:endCxn id="30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25C6183-2B67-A646-BAD2-3525B5EFBC7B}"/>
                    </a:ext>
                  </a:extLst>
                </p:cNvPr>
                <p:cNvCxnSpPr>
                  <a:cxnSpLocks/>
                  <a:stCxn id="306" idx="2"/>
                  <a:endCxn id="30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E539D1FD-6C48-7A4D-A5FE-2F901B0684B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15FF8E7D-EF47-B84F-B5A1-6D8B0A63C0AD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B3CD40E5-F8BE-734F-8F77-8CD3FCD6991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A93B1F61-F325-744F-9944-E78EAADD824B}"/>
                    </a:ext>
                  </a:extLst>
                </p:cNvPr>
                <p:cNvCxnSpPr>
                  <a:stCxn id="302" idx="0"/>
                  <a:endCxn id="30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340677B2-3F62-194A-81E2-21B35B636A35}"/>
                    </a:ext>
                  </a:extLst>
                </p:cNvPr>
                <p:cNvCxnSpPr>
                  <a:cxnSpLocks/>
                  <a:stCxn id="302" idx="2"/>
                  <a:endCxn id="30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2EC9A9E9-DFEC-F041-BCBD-3DB1E6E3D7F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4F3B6BB6-C033-1548-90C8-C12A7501375B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72374AF7-80FC-FD44-A2B6-FB1E1DBE35F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C5E1CB22-38D3-494D-AB81-C903FB50F870}"/>
                    </a:ext>
                  </a:extLst>
                </p:cNvPr>
                <p:cNvCxnSpPr>
                  <a:stCxn id="298" idx="0"/>
                  <a:endCxn id="29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375A8A1C-9039-9D42-8FCF-B8EDDD11CBF6}"/>
                    </a:ext>
                  </a:extLst>
                </p:cNvPr>
                <p:cNvCxnSpPr>
                  <a:cxnSpLocks/>
                  <a:stCxn id="298" idx="2"/>
                  <a:endCxn id="29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10864B64-2B15-7D42-BDF9-5FB0137C11A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17C7E9E4-5837-9440-9BF0-8BF97B3AF74B}"/>
              </a:ext>
            </a:extLst>
          </p:cNvPr>
          <p:cNvGrpSpPr/>
          <p:nvPr/>
        </p:nvGrpSpPr>
        <p:grpSpPr>
          <a:xfrm>
            <a:off x="-1268792" y="-781790"/>
            <a:ext cx="2183581" cy="8052548"/>
            <a:chOff x="3538331" y="-561490"/>
            <a:chExt cx="1637686" cy="6039411"/>
          </a:xfrm>
        </p:grpSpPr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8F00127F-50B0-494E-A15F-8E8DF3BB8203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8D900DF-1598-3843-B157-A151CE87B4E8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290EEF8B-A64C-224E-B632-3C224953E7D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11EE866F-FFFA-E44E-9294-FBFBC44149A7}"/>
                    </a:ext>
                  </a:extLst>
                </p:cNvPr>
                <p:cNvCxnSpPr>
                  <a:stCxn id="415" idx="0"/>
                  <a:endCxn id="4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B9B76ECA-1C3F-0242-AD89-9CEDFDD9E39D}"/>
                    </a:ext>
                  </a:extLst>
                </p:cNvPr>
                <p:cNvCxnSpPr>
                  <a:cxnSpLocks/>
                  <a:stCxn id="415" idx="2"/>
                  <a:endCxn id="4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5AE2778E-3FCA-514F-83F9-01E1066F99E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9CF057E3-319D-BC43-83A9-B2FC8D19466F}"/>
                    </a:ext>
                  </a:extLst>
                </p:cNvPr>
                <p:cNvSpPr/>
                <p:nvPr/>
              </p:nvSpPr>
              <p:spPr>
                <a:xfrm>
                  <a:off x="3975071" y="2278336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00" name="Group 399">
                <a:extLst>
                  <a:ext uri="{FF2B5EF4-FFF2-40B4-BE49-F238E27FC236}">
                    <a16:creationId xmlns:a16="http://schemas.microsoft.com/office/drawing/2014/main" id="{4EFFB507-A3FA-7142-B464-DCD267D50ED8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AFA2ECA2-2EB3-F043-97BE-7B73A077AB8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5261B0C4-39F8-2049-934E-FCFF89CED99E}"/>
                    </a:ext>
                  </a:extLst>
                </p:cNvPr>
                <p:cNvCxnSpPr>
                  <a:stCxn id="411" idx="0"/>
                  <a:endCxn id="4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BC146DFE-A3C3-2543-978A-76EA523E269E}"/>
                    </a:ext>
                  </a:extLst>
                </p:cNvPr>
                <p:cNvCxnSpPr>
                  <a:cxnSpLocks/>
                  <a:stCxn id="411" idx="2"/>
                  <a:endCxn id="4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DF46A857-F74F-A549-8899-E926B9AA1A6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37579036-8292-C54D-8528-E04811D88C48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76D10D94-09D6-5848-A823-F28F507DFBF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F1275A9E-F91C-C943-8A74-4D6697431A3C}"/>
                    </a:ext>
                  </a:extLst>
                </p:cNvPr>
                <p:cNvCxnSpPr>
                  <a:stCxn id="407" idx="0"/>
                  <a:endCxn id="4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5EDE6969-E636-E441-80A6-B61D4AD8AD41}"/>
                    </a:ext>
                  </a:extLst>
                </p:cNvPr>
                <p:cNvCxnSpPr>
                  <a:cxnSpLocks/>
                  <a:stCxn id="407" idx="2"/>
                  <a:endCxn id="4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1EDEA0A7-6C05-F347-BD15-3D33F0FCC1F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7169DEE9-4044-4C4C-9BC4-F0C9B2BEE864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C5AC0A0B-4EFB-C148-95FC-EA209930BF6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BD319C55-A140-024B-84E1-66C8A237FFC7}"/>
                    </a:ext>
                  </a:extLst>
                </p:cNvPr>
                <p:cNvCxnSpPr>
                  <a:stCxn id="403" idx="0"/>
                  <a:endCxn id="4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1DA2A642-CACF-A64E-8F2B-9A5438CF8021}"/>
                    </a:ext>
                  </a:extLst>
                </p:cNvPr>
                <p:cNvCxnSpPr>
                  <a:cxnSpLocks/>
                  <a:stCxn id="403" idx="2"/>
                  <a:endCxn id="4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545DD611-4606-7B48-AA97-9B83013DAAD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0862A246-9A47-624E-90A4-C25CC0F293EC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45C677E0-652B-1842-ADD3-B8C5193144C1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9D0DEDEE-9195-5E49-A9D0-6F53A4A595D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D1345346-1C10-B24D-8EA4-DC9315ED41F0}"/>
                    </a:ext>
                  </a:extLst>
                </p:cNvPr>
                <p:cNvCxnSpPr>
                  <a:stCxn id="395" idx="0"/>
                  <a:endCxn id="39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7CBB9D19-9E33-2D40-A42E-8254A629079D}"/>
                    </a:ext>
                  </a:extLst>
                </p:cNvPr>
                <p:cNvCxnSpPr>
                  <a:cxnSpLocks/>
                  <a:stCxn id="395" idx="2"/>
                  <a:endCxn id="39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C462E459-F178-3C4C-95BA-2D0AEE6EEE3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9B1335AB-D083-634B-A1ED-41EB55B6EB2B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22DC7294-D15F-5248-B39E-CD91E6F08AC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BE549A5C-CF9A-3E42-9C6A-4E389B183976}"/>
                    </a:ext>
                  </a:extLst>
                </p:cNvPr>
                <p:cNvCxnSpPr>
                  <a:stCxn id="391" idx="0"/>
                  <a:endCxn id="39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4C5E1349-4A85-2A41-8EB9-CA83BEF216A8}"/>
                    </a:ext>
                  </a:extLst>
                </p:cNvPr>
                <p:cNvCxnSpPr>
                  <a:cxnSpLocks/>
                  <a:stCxn id="391" idx="2"/>
                  <a:endCxn id="39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685C021B-C80C-D94E-B5DB-A5065C2339C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6CD5BCDE-510E-F94C-809D-4A891B42AE71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8EE410E9-393C-1846-9C74-BDC7B0846EF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44CD7536-75F7-094D-911A-C531BA4883EE}"/>
                    </a:ext>
                  </a:extLst>
                </p:cNvPr>
                <p:cNvCxnSpPr>
                  <a:stCxn id="387" idx="0"/>
                  <a:endCxn id="38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E666F64B-25D2-EE49-A273-DECC6DF330BD}"/>
                    </a:ext>
                  </a:extLst>
                </p:cNvPr>
                <p:cNvCxnSpPr>
                  <a:cxnSpLocks/>
                  <a:stCxn id="387" idx="2"/>
                  <a:endCxn id="38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8A4BD8D9-2722-AD4E-B76E-17693C7D0E1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F72FDA48-4A36-3B42-A58D-1CBB9115EDF6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7CC8AD95-A657-0D42-9040-AE13A587D08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FC7B993C-E84E-6B49-815D-3F41615B6353}"/>
                    </a:ext>
                  </a:extLst>
                </p:cNvPr>
                <p:cNvCxnSpPr>
                  <a:stCxn id="383" idx="0"/>
                  <a:endCxn id="38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B4CDC224-329C-764E-8C93-D5AA0985A6CE}"/>
                    </a:ext>
                  </a:extLst>
                </p:cNvPr>
                <p:cNvCxnSpPr>
                  <a:cxnSpLocks/>
                  <a:stCxn id="383" idx="2"/>
                  <a:endCxn id="38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38D6F9EE-7103-F642-BF9D-65C43596A45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0AF90A8-271A-B842-B470-07ADDF795390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AF608B2C-2996-444F-8343-C1763505B7EA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E8C7221E-4FC5-1748-BA62-57ED8101741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85823237-3CB1-CE4F-A4DD-0415A5B434D7}"/>
                    </a:ext>
                  </a:extLst>
                </p:cNvPr>
                <p:cNvCxnSpPr>
                  <a:stCxn id="375" idx="0"/>
                  <a:endCxn id="37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F4DC9746-7C80-834E-87D2-A57D4B0288A5}"/>
                    </a:ext>
                  </a:extLst>
                </p:cNvPr>
                <p:cNvCxnSpPr>
                  <a:cxnSpLocks/>
                  <a:stCxn id="375" idx="2"/>
                  <a:endCxn id="37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AC9D3A3F-4EC6-6B4F-97E2-68CCF2826A6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F52BA79C-FAE0-1F4C-81D4-EDD9EBA9C5EE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5EF2CBBA-88D3-5540-A294-0529A3D6E7F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72" name="Straight Connector 371">
                  <a:extLst>
                    <a:ext uri="{FF2B5EF4-FFF2-40B4-BE49-F238E27FC236}">
                      <a16:creationId xmlns:a16="http://schemas.microsoft.com/office/drawing/2014/main" id="{E9E7D52F-9505-454F-9CBD-6E441E76AA54}"/>
                    </a:ext>
                  </a:extLst>
                </p:cNvPr>
                <p:cNvCxnSpPr>
                  <a:stCxn id="371" idx="0"/>
                  <a:endCxn id="37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611C811B-932D-D241-B37B-C70BE7345193}"/>
                    </a:ext>
                  </a:extLst>
                </p:cNvPr>
                <p:cNvCxnSpPr>
                  <a:cxnSpLocks/>
                  <a:stCxn id="371" idx="2"/>
                  <a:endCxn id="37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D4843AF9-4871-7C41-B4B8-9FB3C06B333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E41F067A-9A1B-9B4D-9252-DB9BE4324610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F17ADE2B-AA91-FA4D-8129-C3269027C07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10EC3CA7-FAAB-3A47-BF98-4AAB97A7EE1C}"/>
                    </a:ext>
                  </a:extLst>
                </p:cNvPr>
                <p:cNvCxnSpPr>
                  <a:stCxn id="367" idx="0"/>
                  <a:endCxn id="36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A144128F-0330-D544-A597-53289263F0F6}"/>
                    </a:ext>
                  </a:extLst>
                </p:cNvPr>
                <p:cNvCxnSpPr>
                  <a:cxnSpLocks/>
                  <a:stCxn id="367" idx="2"/>
                  <a:endCxn id="36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F3563C13-6E0B-F849-97C1-669D0DC91C7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071FE146-EB13-C746-83B2-E7C4AACE8AA3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7FA71DD4-38D7-8749-B169-F9FEFDB090A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B1A282AB-3A79-254E-B6A9-BF6FD8C15CB6}"/>
                    </a:ext>
                  </a:extLst>
                </p:cNvPr>
                <p:cNvCxnSpPr>
                  <a:stCxn id="363" idx="0"/>
                  <a:endCxn id="36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4808FF25-5AEF-4D4C-9138-D40448CA5AE8}"/>
                    </a:ext>
                  </a:extLst>
                </p:cNvPr>
                <p:cNvCxnSpPr>
                  <a:cxnSpLocks/>
                  <a:stCxn id="363" idx="2"/>
                  <a:endCxn id="36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A8C6CCDC-E0E3-3F4E-A571-C4F21BD5DFE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7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00FE1-BA8D-3279-7EC1-C18240D5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id="{260DE3F4-9C03-90DD-5882-56425238BDFB}"/>
              </a:ext>
            </a:extLst>
          </p:cNvPr>
          <p:cNvSpPr/>
          <p:nvPr/>
        </p:nvSpPr>
        <p:spPr>
          <a:xfrm>
            <a:off x="607253" y="2994898"/>
            <a:ext cx="3525169" cy="3525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992E4C-5C03-042C-1C13-D9C1EAC2B006}"/>
              </a:ext>
            </a:extLst>
          </p:cNvPr>
          <p:cNvGrpSpPr/>
          <p:nvPr/>
        </p:nvGrpSpPr>
        <p:grpSpPr>
          <a:xfrm>
            <a:off x="4717775" y="-748653"/>
            <a:ext cx="2183581" cy="8052548"/>
            <a:chOff x="3538331" y="-561490"/>
            <a:chExt cx="1637686" cy="60394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69A5C3D-7232-B34D-37F0-6A4374244FAC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C363162-9A6C-DEB4-2913-A152B4564E37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B5B34EFA-BF20-35E4-300B-DE05506E8B2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BBB445EF-C446-4566-8C93-E77249C73E6A}"/>
                    </a:ext>
                  </a:extLst>
                </p:cNvPr>
                <p:cNvCxnSpPr>
                  <a:stCxn id="2" idx="0"/>
                  <a:endCxn id="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202E17CB-DDB0-533D-C231-B94996CF655F}"/>
                    </a:ext>
                  </a:extLst>
                </p:cNvPr>
                <p:cNvCxnSpPr>
                  <a:cxnSpLocks/>
                  <a:stCxn id="2" idx="2"/>
                  <a:endCxn id="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B3158CA7-DB07-52D2-0573-45FD1EFB47B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BAAC88B-D6FE-2900-6AE4-42618894A677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35DFCA6D-558A-6973-E9DA-2E8703855AA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E489DC00-35B0-14EC-C884-4F75BB4FC499}"/>
                    </a:ext>
                  </a:extLst>
                </p:cNvPr>
                <p:cNvCxnSpPr>
                  <a:stCxn id="12" idx="0"/>
                  <a:endCxn id="1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4D7497C4-9656-B356-753A-A91679F5CC22}"/>
                    </a:ext>
                  </a:extLst>
                </p:cNvPr>
                <p:cNvCxnSpPr>
                  <a:cxnSpLocks/>
                  <a:stCxn id="12" idx="2"/>
                  <a:endCxn id="1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80F3AE6-9128-2D90-485D-BD2EE502288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0E6E823-80A9-C153-8024-1CA23036DA21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653AE68-7466-2331-CFFC-A55542065BA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A78AF212-F618-FD45-E0F8-3A54976A9625}"/>
                    </a:ext>
                  </a:extLst>
                </p:cNvPr>
                <p:cNvCxnSpPr>
                  <a:stCxn id="17" idx="0"/>
                  <a:endCxn id="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E3EBEA2-6C1C-D614-2E87-2F019EA7854B}"/>
                    </a:ext>
                  </a:extLst>
                </p:cNvPr>
                <p:cNvCxnSpPr>
                  <a:cxnSpLocks/>
                  <a:stCxn id="17" idx="2"/>
                  <a:endCxn id="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B9D5452-1833-A7F8-10D3-289B2053455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F192265-D18A-6DBC-FD70-50030C3975D4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7130B7C2-8B98-6E6D-3293-CE639FB93D0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89F9A13-7C5E-07FD-D952-A05DEBD0156E}"/>
                    </a:ext>
                  </a:extLst>
                </p:cNvPr>
                <p:cNvCxnSpPr>
                  <a:stCxn id="22" idx="0"/>
                  <a:endCxn id="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4E6702AF-EC10-EEF5-B611-43CDD1CA47F5}"/>
                    </a:ext>
                  </a:extLst>
                </p:cNvPr>
                <p:cNvCxnSpPr>
                  <a:cxnSpLocks/>
                  <a:stCxn id="22" idx="2"/>
                  <a:endCxn id="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A431F1D-390A-7095-E393-E249709931C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B3E8B9C-47FB-5E3B-1339-47141900EC86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2843CB2-DF52-59E5-C688-EC975FC168EE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61FD3FA8-3B27-8D6D-7BAE-1E1EA32BE91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161AAEB4-0C17-3571-B631-7E47EC0F5C77}"/>
                    </a:ext>
                  </a:extLst>
                </p:cNvPr>
                <p:cNvCxnSpPr>
                  <a:stCxn id="46" idx="0"/>
                  <a:endCxn id="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DAD4BBB6-9D74-456F-3400-62C9116B937D}"/>
                    </a:ext>
                  </a:extLst>
                </p:cNvPr>
                <p:cNvCxnSpPr>
                  <a:cxnSpLocks/>
                  <a:stCxn id="46" idx="2"/>
                  <a:endCxn id="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706DF38D-FBCE-7A13-6D9A-62E9E97528C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EAF9BC0-4666-7377-3DA4-85ABD68E111A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EC93767-2A55-08BE-A3D1-54EAA67A0B4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A761660-7206-9F98-BA71-5BF22512263A}"/>
                    </a:ext>
                  </a:extLst>
                </p:cNvPr>
                <p:cNvCxnSpPr>
                  <a:stCxn id="42" idx="0"/>
                  <a:endCxn id="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08736F4D-6991-2ED5-562D-DF8C6D185090}"/>
                    </a:ext>
                  </a:extLst>
                </p:cNvPr>
                <p:cNvCxnSpPr>
                  <a:cxnSpLocks/>
                  <a:stCxn id="42" idx="2"/>
                  <a:endCxn id="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170E7B4B-9499-B203-F919-C8B6D7C483A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3F8801F-D5D9-FAA9-34F7-BB0F013932B3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D1AE777-AB92-403F-A958-3D052599EDE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8AF36976-2B58-494D-2885-F7530470F69E}"/>
                    </a:ext>
                  </a:extLst>
                </p:cNvPr>
                <p:cNvCxnSpPr>
                  <a:stCxn id="38" idx="0"/>
                  <a:endCxn id="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A876EFE-F914-720A-B4E3-75F10E1EB08C}"/>
                    </a:ext>
                  </a:extLst>
                </p:cNvPr>
                <p:cNvCxnSpPr>
                  <a:cxnSpLocks/>
                  <a:stCxn id="38" idx="2"/>
                  <a:endCxn id="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084296E-F4C3-CF0E-3029-0A942164341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13FD0C1-0CA5-E840-9FA8-2675B58FE6C4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8CC4ACF-EA12-BD30-ED5F-48E52494FA9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601713F-F744-9BD8-1F3F-421359E95BA3}"/>
                    </a:ext>
                  </a:extLst>
                </p:cNvPr>
                <p:cNvCxnSpPr>
                  <a:stCxn id="34" idx="0"/>
                  <a:endCxn id="3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7B1D1FF-9631-F11F-F7BB-EF3A5AA7C25A}"/>
                    </a:ext>
                  </a:extLst>
                </p:cNvPr>
                <p:cNvCxnSpPr>
                  <a:cxnSpLocks/>
                  <a:stCxn id="34" idx="2"/>
                  <a:endCxn id="3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0C0966C-9209-CA40-D9C5-E4882FD04A4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310481-C7C7-CE14-515D-AA19AAD9E6D5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7F4C03B-AF28-E209-5358-77A9A10CCE61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B3D0453C-F129-CE41-11CC-C78F3B05301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90CF0F28-6F4E-71A4-ABF3-671F23B2B10F}"/>
                    </a:ext>
                  </a:extLst>
                </p:cNvPr>
                <p:cNvCxnSpPr>
                  <a:stCxn id="94" idx="0"/>
                  <a:endCxn id="9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B991F810-3636-B135-73FB-FB7EB71E1769}"/>
                    </a:ext>
                  </a:extLst>
                </p:cNvPr>
                <p:cNvCxnSpPr>
                  <a:cxnSpLocks/>
                  <a:stCxn id="94" idx="2"/>
                  <a:endCxn id="9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197C4206-698B-435E-38B1-36512A04E4F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AD0B3B0-1A44-3E15-E18C-D6F8968DCC13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EFD9BE7C-2607-5801-C13A-491AF821943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F4B24A8B-FA7C-478D-93FE-E18CE3042097}"/>
                    </a:ext>
                  </a:extLst>
                </p:cNvPr>
                <p:cNvCxnSpPr>
                  <a:stCxn id="90" idx="0"/>
                  <a:endCxn id="9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F3F35D06-358D-F311-B225-745164A99247}"/>
                    </a:ext>
                  </a:extLst>
                </p:cNvPr>
                <p:cNvCxnSpPr>
                  <a:cxnSpLocks/>
                  <a:stCxn id="90" idx="2"/>
                  <a:endCxn id="9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5355F71-06E9-C9B4-3D30-453149B07B7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A53C7169-14E5-3CC2-02FC-D3F199D20DAE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CBED655-CEB5-6CA9-3DCE-9E116BDAED0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A3C697E3-0E3A-C8C0-F296-344DB81607E9}"/>
                    </a:ext>
                  </a:extLst>
                </p:cNvPr>
                <p:cNvCxnSpPr>
                  <a:stCxn id="86" idx="0"/>
                  <a:endCxn id="8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B118DF58-1948-2616-E030-320B03F92C9C}"/>
                    </a:ext>
                  </a:extLst>
                </p:cNvPr>
                <p:cNvCxnSpPr>
                  <a:cxnSpLocks/>
                  <a:stCxn id="86" idx="2"/>
                  <a:endCxn id="8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DFEE03C-8B63-B0D7-CFDB-8162A83F24D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1AB73D3-3D26-2E42-5C29-7A8B8598F75A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77356477-D83F-C5A3-70C4-2ECD0C100EB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3041819A-FF6D-7372-055D-DB980C8E6960}"/>
                    </a:ext>
                  </a:extLst>
                </p:cNvPr>
                <p:cNvCxnSpPr>
                  <a:stCxn id="82" idx="0"/>
                  <a:endCxn id="8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823FA0F1-A145-7A14-7B91-FC754E5C6721}"/>
                    </a:ext>
                  </a:extLst>
                </p:cNvPr>
                <p:cNvCxnSpPr>
                  <a:cxnSpLocks/>
                  <a:stCxn id="82" idx="2"/>
                  <a:endCxn id="8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C64A5CE1-D31D-24B7-8890-6A3B2AB8079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09E7AF-BE5E-82B5-7A60-93C1C8B2F283}"/>
              </a:ext>
            </a:extLst>
          </p:cNvPr>
          <p:cNvGrpSpPr/>
          <p:nvPr/>
        </p:nvGrpSpPr>
        <p:grpSpPr>
          <a:xfrm>
            <a:off x="7769498" y="-781790"/>
            <a:ext cx="2183581" cy="8052548"/>
            <a:chOff x="5914868" y="-635873"/>
            <a:chExt cx="1637686" cy="603941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99C2481-21CB-6F03-3DC5-C96B2FDC52A7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16E9510-411C-6CB7-2C58-C804FBD7B215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16C154E8-3F26-6125-0325-AE64D55030D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2E90B806-0169-FAD7-DC6B-CC91F7BC283B}"/>
                    </a:ext>
                  </a:extLst>
                </p:cNvPr>
                <p:cNvCxnSpPr>
                  <a:stCxn id="115" idx="0"/>
                  <a:endCxn id="1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F0371C1E-D218-67CC-5B58-ADE9C7795865}"/>
                    </a:ext>
                  </a:extLst>
                </p:cNvPr>
                <p:cNvCxnSpPr>
                  <a:cxnSpLocks/>
                  <a:stCxn id="115" idx="2"/>
                  <a:endCxn id="1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8D1EEA6C-0D8E-48B0-5C5A-62C5D9BEB31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3D40359C-CCB3-57A6-F23B-AAE410D262F5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2C92D42-0748-0CF4-5EB6-EA868200455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D9B9CC9-347C-56C5-45A7-261AC5148906}"/>
                    </a:ext>
                  </a:extLst>
                </p:cNvPr>
                <p:cNvCxnSpPr>
                  <a:stCxn id="111" idx="0"/>
                  <a:endCxn id="1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882D61FB-0008-5B66-BF19-1323A1A46679}"/>
                    </a:ext>
                  </a:extLst>
                </p:cNvPr>
                <p:cNvCxnSpPr>
                  <a:cxnSpLocks/>
                  <a:stCxn id="111" idx="2"/>
                  <a:endCxn id="1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84D57CC6-BA32-0DA1-4711-55AEBCE0AA4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54385F39-7E00-0545-723D-BFF8CF0D186F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9C77706B-D001-28B4-EE80-FA0A7DBD233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574E87A1-A2D1-A9EB-C927-4258A3F6BCD5}"/>
                    </a:ext>
                  </a:extLst>
                </p:cNvPr>
                <p:cNvCxnSpPr>
                  <a:stCxn id="107" idx="0"/>
                  <a:endCxn id="1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2C408AA-78D5-E019-C911-57C2704B36C1}"/>
                    </a:ext>
                  </a:extLst>
                </p:cNvPr>
                <p:cNvCxnSpPr>
                  <a:cxnSpLocks/>
                  <a:stCxn id="107" idx="2"/>
                  <a:endCxn id="1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2E74C2E1-7869-358A-A879-0D69AA1C83B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B42EDAC-C691-49B9-D505-FAD8AD0BB0E2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BF7DA4C3-5657-6281-3ECD-011E296D1A9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7A41901-5A33-A0BA-FF57-E919B38169EC}"/>
                    </a:ext>
                  </a:extLst>
                </p:cNvPr>
                <p:cNvCxnSpPr>
                  <a:stCxn id="103" idx="0"/>
                  <a:endCxn id="1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6715FB25-8D26-EACD-619B-1FB336800D02}"/>
                    </a:ext>
                  </a:extLst>
                </p:cNvPr>
                <p:cNvCxnSpPr>
                  <a:cxnSpLocks/>
                  <a:stCxn id="103" idx="2"/>
                  <a:endCxn id="1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1889819D-1DEE-23B2-1874-8403BF436F6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992DD29-BD34-4D41-C7EE-2391C25C8E63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40795FF-BD14-FB9C-8A8F-FED1043288CF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7E65DF67-1B00-4D28-B9C1-519046684F4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6C675A9-983F-B147-8888-96B93FCE3E8A}"/>
                    </a:ext>
                  </a:extLst>
                </p:cNvPr>
                <p:cNvCxnSpPr>
                  <a:stCxn id="136" idx="0"/>
                  <a:endCxn id="13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FECFACA-3C66-1E33-87D3-8277A5A13C40}"/>
                    </a:ext>
                  </a:extLst>
                </p:cNvPr>
                <p:cNvCxnSpPr>
                  <a:cxnSpLocks/>
                  <a:stCxn id="136" idx="2"/>
                  <a:endCxn id="13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ECFA7548-8D1E-1FE9-19DE-7B3B5CACB41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6D6B9BF6-EF72-A9B1-11DE-E8A0CBE2508B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C3350C2E-3B04-C488-DF62-FCD962E7616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0B2F086-5860-C772-0020-A00FC18A8006}"/>
                    </a:ext>
                  </a:extLst>
                </p:cNvPr>
                <p:cNvCxnSpPr>
                  <a:stCxn id="132" idx="0"/>
                  <a:endCxn id="13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CDE00BB-1133-A588-2AB6-D86CA69676BD}"/>
                    </a:ext>
                  </a:extLst>
                </p:cNvPr>
                <p:cNvCxnSpPr>
                  <a:cxnSpLocks/>
                  <a:stCxn id="132" idx="2"/>
                  <a:endCxn id="13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6BE33204-E056-F3A0-2A53-3873FC073D1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133E62D-FFC3-57B3-0ECA-939FA8DA137E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F501775-F04F-062A-FC74-074B7A79F4D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669735CA-8F8C-D261-31DA-B2D3F97F69A9}"/>
                    </a:ext>
                  </a:extLst>
                </p:cNvPr>
                <p:cNvCxnSpPr>
                  <a:stCxn id="128" idx="0"/>
                  <a:endCxn id="12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0F5E2AC6-8C6B-0D86-A662-B5AE92218F9C}"/>
                    </a:ext>
                  </a:extLst>
                </p:cNvPr>
                <p:cNvCxnSpPr>
                  <a:cxnSpLocks/>
                  <a:stCxn id="128" idx="2"/>
                  <a:endCxn id="12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AB8FE6F7-D5AC-2AEE-5E4F-8D98742D9AC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F2A424B1-750B-43C0-D445-2CDED0AB47D5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2AE80CE1-1604-6D5A-4934-AE92DCE57FC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5927DB3A-CEAF-6D64-395D-556A3D7CFC2C}"/>
                    </a:ext>
                  </a:extLst>
                </p:cNvPr>
                <p:cNvCxnSpPr>
                  <a:stCxn id="124" idx="0"/>
                  <a:endCxn id="12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F13CF75B-4F31-5230-9821-5B6E7158B46A}"/>
                    </a:ext>
                  </a:extLst>
                </p:cNvPr>
                <p:cNvCxnSpPr>
                  <a:cxnSpLocks/>
                  <a:stCxn id="124" idx="2"/>
                  <a:endCxn id="12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8185431E-BA11-F3C8-3265-6D4AF32649E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14C2C92-8D67-5EC6-71D2-46E3714368CB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F170F4D-61FE-5B43-70A7-3DDDF784F810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DE825C29-A504-DD54-94DC-CA9A1A85E8F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AD85F6A6-5899-24AC-05A3-939CB8D6515E}"/>
                    </a:ext>
                  </a:extLst>
                </p:cNvPr>
                <p:cNvCxnSpPr>
                  <a:stCxn id="157" idx="0"/>
                  <a:endCxn id="1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79531B90-E01D-7D5F-0715-43EBB3CDADE9}"/>
                    </a:ext>
                  </a:extLst>
                </p:cNvPr>
                <p:cNvCxnSpPr>
                  <a:cxnSpLocks/>
                  <a:stCxn id="157" idx="2"/>
                  <a:endCxn id="1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731A903C-D37F-FAAD-6416-9B199E3BA68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BF9256BA-0212-AE8A-7CC8-DC9298F010D4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CCF22149-B1EC-A188-2D1D-1AAD414ABA4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D57BFDF9-C7BE-B3E6-C5C8-E1B07DF161FC}"/>
                    </a:ext>
                  </a:extLst>
                </p:cNvPr>
                <p:cNvCxnSpPr>
                  <a:stCxn id="153" idx="0"/>
                  <a:endCxn id="1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0C259DE0-F21C-DE98-0583-9841347AD3D7}"/>
                    </a:ext>
                  </a:extLst>
                </p:cNvPr>
                <p:cNvCxnSpPr>
                  <a:cxnSpLocks/>
                  <a:stCxn id="153" idx="2"/>
                  <a:endCxn id="1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177EA49F-A48E-D6B3-80ED-3DE2CBAE7D5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FF40E2B0-F66D-3296-4F47-0D7A844FD9C2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FF6106D1-9F73-1EC5-83BB-8BC83A682EC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0293712-6327-E33D-1A71-8D6A235CFC28}"/>
                    </a:ext>
                  </a:extLst>
                </p:cNvPr>
                <p:cNvCxnSpPr>
                  <a:stCxn id="149" idx="0"/>
                  <a:endCxn id="14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FDFF7BCD-19C0-A774-2C6E-7D31D8294836}"/>
                    </a:ext>
                  </a:extLst>
                </p:cNvPr>
                <p:cNvCxnSpPr>
                  <a:cxnSpLocks/>
                  <a:stCxn id="149" idx="2"/>
                  <a:endCxn id="14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4E004C9E-81CA-1979-FE77-498E2EC0482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EE133AD0-01FA-D1A3-B25C-45BAD4F5D453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776D836-5CFF-35D8-0D4E-992347C21C5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EC661FD-7DA4-B5BE-339A-E602276C5E24}"/>
                    </a:ext>
                  </a:extLst>
                </p:cNvPr>
                <p:cNvCxnSpPr>
                  <a:stCxn id="145" idx="0"/>
                  <a:endCxn id="1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35E40991-3740-05DB-0346-01A8CF211C74}"/>
                    </a:ext>
                  </a:extLst>
                </p:cNvPr>
                <p:cNvCxnSpPr>
                  <a:cxnSpLocks/>
                  <a:stCxn id="145" idx="2"/>
                  <a:endCxn id="1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FE8638D7-6350-6BED-E70A-35618F2684D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A11E245-B8D4-CE04-D6B1-87BF0775D585}"/>
              </a:ext>
            </a:extLst>
          </p:cNvPr>
          <p:cNvGrpSpPr/>
          <p:nvPr/>
        </p:nvGrpSpPr>
        <p:grpSpPr>
          <a:xfrm>
            <a:off x="10738774" y="-781790"/>
            <a:ext cx="2183581" cy="8052548"/>
            <a:chOff x="5914868" y="-635873"/>
            <a:chExt cx="1637686" cy="603941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78A2C194-16D3-5EFD-1867-12601D5CDFC0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CDEEBAE0-76EE-733D-A169-CA990028755E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99341D5E-DBAA-F9E5-E603-6E4E88C00D2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C08410E7-3A6A-8BBB-590C-2112AB9D395F}"/>
                    </a:ext>
                  </a:extLst>
                </p:cNvPr>
                <p:cNvCxnSpPr>
                  <a:stCxn id="221" idx="0"/>
                  <a:endCxn id="22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3AEA0D53-C63B-4118-DB62-E18356368CBA}"/>
                    </a:ext>
                  </a:extLst>
                </p:cNvPr>
                <p:cNvCxnSpPr>
                  <a:cxnSpLocks/>
                  <a:stCxn id="221" idx="2"/>
                  <a:endCxn id="22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8D6754A2-9C97-1D9C-7609-36876C7CDAE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AB337712-5831-4B53-CA6C-93BC5A90D8A2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26026C1-055B-8A11-270B-9606238F1A3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AA8FFD18-85FA-AFC7-BDBA-D17AC211BD98}"/>
                    </a:ext>
                  </a:extLst>
                </p:cNvPr>
                <p:cNvCxnSpPr>
                  <a:stCxn id="217" idx="0"/>
                  <a:endCxn id="2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C961C756-1373-9DB9-D715-0CAF57EFD960}"/>
                    </a:ext>
                  </a:extLst>
                </p:cNvPr>
                <p:cNvCxnSpPr>
                  <a:cxnSpLocks/>
                  <a:stCxn id="217" idx="2"/>
                  <a:endCxn id="2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EEC7C5EB-A477-7259-E5F6-9473D9EF0E6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22E16947-258B-53E6-C5A8-DEFB2A59F5F0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500674CB-D0A4-FF14-8AC9-0BEA4F6EC1A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1FAC6259-FEE9-9632-7B9F-48E4545D0F10}"/>
                    </a:ext>
                  </a:extLst>
                </p:cNvPr>
                <p:cNvCxnSpPr>
                  <a:stCxn id="213" idx="0"/>
                  <a:endCxn id="21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0E6A353C-4CBC-DA8A-A6FC-41E3E6EA2694}"/>
                    </a:ext>
                  </a:extLst>
                </p:cNvPr>
                <p:cNvCxnSpPr>
                  <a:cxnSpLocks/>
                  <a:stCxn id="213" idx="2"/>
                  <a:endCxn id="21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644D7630-3C28-E911-1702-32FDB9AA6BF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D006A94A-B632-BAB3-515C-037F676F7307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AEE81E83-E1A7-9486-8263-C567EC8B2C9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8E1EBA39-3860-7AE9-5D6F-506BCAFD089E}"/>
                    </a:ext>
                  </a:extLst>
                </p:cNvPr>
                <p:cNvCxnSpPr>
                  <a:stCxn id="209" idx="0"/>
                  <a:endCxn id="20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930F477B-4CA6-51A2-9F0D-EFD4217BFD1A}"/>
                    </a:ext>
                  </a:extLst>
                </p:cNvPr>
                <p:cNvCxnSpPr>
                  <a:cxnSpLocks/>
                  <a:stCxn id="209" idx="2"/>
                  <a:endCxn id="20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91BE7F73-D249-27AB-996B-FF1D403FB45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299FAFFD-D0FC-0070-C86D-1F65CC99E481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99EA7A3F-A208-66D5-9FED-266D71A13D5F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44520A97-C1F1-D5F0-2C86-B4EE9A1BE7F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4E22F50F-0635-DB5B-2232-3CBF74070383}"/>
                    </a:ext>
                  </a:extLst>
                </p:cNvPr>
                <p:cNvCxnSpPr>
                  <a:stCxn id="201" idx="0"/>
                  <a:endCxn id="20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3D6C4548-686E-0D76-08E6-454FAFF015DC}"/>
                    </a:ext>
                  </a:extLst>
                </p:cNvPr>
                <p:cNvCxnSpPr>
                  <a:cxnSpLocks/>
                  <a:stCxn id="201" idx="2"/>
                  <a:endCxn id="20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C05F986E-BCEB-7163-A86A-E612A188E5F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72513B6E-F569-C367-24AD-981B621154AD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9EDA01C7-A59E-A033-4D1B-93E90C3C1A4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4B8A4C5B-478C-EC11-002A-5232DB740D3E}"/>
                    </a:ext>
                  </a:extLst>
                </p:cNvPr>
                <p:cNvCxnSpPr>
                  <a:stCxn id="197" idx="0"/>
                  <a:endCxn id="19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4E2BD525-4272-36E7-6F00-AA879416A4DF}"/>
                    </a:ext>
                  </a:extLst>
                </p:cNvPr>
                <p:cNvCxnSpPr>
                  <a:cxnSpLocks/>
                  <a:stCxn id="197" idx="2"/>
                  <a:endCxn id="19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27DA1E38-0E7B-27DE-74AF-7AA3DB6D3A7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B24DC714-D41F-0AA4-072E-9C0D6A6173F0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F9147B49-63DA-0327-2AD9-68D5E88151D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AC47022A-330E-7AA7-D0F8-01B257C201E8}"/>
                    </a:ext>
                  </a:extLst>
                </p:cNvPr>
                <p:cNvCxnSpPr>
                  <a:stCxn id="193" idx="0"/>
                  <a:endCxn id="19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9F21AF43-E865-D7EA-0341-95082BB7F4B5}"/>
                    </a:ext>
                  </a:extLst>
                </p:cNvPr>
                <p:cNvCxnSpPr>
                  <a:cxnSpLocks/>
                  <a:stCxn id="193" idx="2"/>
                  <a:endCxn id="19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7C6344C7-B434-BDED-F7F0-BC988888436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DB903874-E4D4-A8ED-1350-A0E57DCFC4CC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DD70A3FA-B1D2-1B74-90E3-F1E510428F6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72FA7DF9-C888-16A6-02CA-4707CD3CECD1}"/>
                    </a:ext>
                  </a:extLst>
                </p:cNvPr>
                <p:cNvCxnSpPr>
                  <a:stCxn id="189" idx="0"/>
                  <a:endCxn id="18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DBC609EB-4FF8-27CB-A6C0-B6C0BB69E7D9}"/>
                    </a:ext>
                  </a:extLst>
                </p:cNvPr>
                <p:cNvCxnSpPr>
                  <a:cxnSpLocks/>
                  <a:stCxn id="189" idx="2"/>
                  <a:endCxn id="18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7DA86AD8-AE55-E774-3272-1DBA37B6ADD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37D724B-6B51-739F-825F-F7025E7579B4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07C06DC-D317-59A6-73B6-0B61EF8F7B5C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A415331E-52DA-FED0-7E38-E9B13C8F0F3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5656B476-2BAB-1BD4-63D7-C6783C227763}"/>
                    </a:ext>
                  </a:extLst>
                </p:cNvPr>
                <p:cNvCxnSpPr>
                  <a:stCxn id="181" idx="0"/>
                  <a:endCxn id="1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A5A4E71F-B7F3-1788-9957-9981D8A41CF8}"/>
                    </a:ext>
                  </a:extLst>
                </p:cNvPr>
                <p:cNvCxnSpPr>
                  <a:cxnSpLocks/>
                  <a:stCxn id="181" idx="2"/>
                  <a:endCxn id="1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B205AD35-9EA0-F002-CD94-17C1E228002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E8B8062-844E-C00B-9E54-4DDE170F0786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153F3A5A-291E-64E5-DB82-B2A3EC0A261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0A59C553-D276-1641-3DF8-7536B4FD170A}"/>
                    </a:ext>
                  </a:extLst>
                </p:cNvPr>
                <p:cNvCxnSpPr>
                  <a:stCxn id="177" idx="0"/>
                  <a:endCxn id="1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A96892FB-498E-C93E-DC4C-933D94295F7C}"/>
                    </a:ext>
                  </a:extLst>
                </p:cNvPr>
                <p:cNvCxnSpPr>
                  <a:cxnSpLocks/>
                  <a:stCxn id="177" idx="2"/>
                  <a:endCxn id="1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CF43887-1B36-2476-1249-AA8C7007122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9849813A-35B6-5990-83DE-B03FFE8279A8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30D462EB-DB7F-C2EC-A275-A2EF31581D2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7C9F4A38-5E47-F44A-AEFD-CD0EA2074D60}"/>
                    </a:ext>
                  </a:extLst>
                </p:cNvPr>
                <p:cNvCxnSpPr>
                  <a:stCxn id="173" idx="0"/>
                  <a:endCxn id="1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45CA9C08-3455-16F0-ED16-6953ABBEF18E}"/>
                    </a:ext>
                  </a:extLst>
                </p:cNvPr>
                <p:cNvCxnSpPr>
                  <a:cxnSpLocks/>
                  <a:stCxn id="173" idx="2"/>
                  <a:endCxn id="1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8B51E16C-3DB7-01BC-BF6A-C30FFEEE1FD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6824B51-7DCB-E447-5F41-A0506737C0A4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2BEC223C-CB79-6DB3-704A-0C091794C8A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683A48E-E1D0-0031-1257-7877E54FC37D}"/>
                    </a:ext>
                  </a:extLst>
                </p:cNvPr>
                <p:cNvCxnSpPr>
                  <a:stCxn id="169" idx="0"/>
                  <a:endCxn id="16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2EE94718-FCFE-3899-84F6-7E7B3065AB2D}"/>
                    </a:ext>
                  </a:extLst>
                </p:cNvPr>
                <p:cNvCxnSpPr>
                  <a:cxnSpLocks/>
                  <a:stCxn id="169" idx="2"/>
                  <a:endCxn id="16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78FDAA34-314B-391C-4E95-AE949D318C7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4432EBF2-BF71-C7EB-5386-615A174545AE}"/>
              </a:ext>
            </a:extLst>
          </p:cNvPr>
          <p:cNvGrpSpPr/>
          <p:nvPr/>
        </p:nvGrpSpPr>
        <p:grpSpPr>
          <a:xfrm>
            <a:off x="14051189" y="-847833"/>
            <a:ext cx="2183581" cy="8052548"/>
            <a:chOff x="5914868" y="-635873"/>
            <a:chExt cx="1637686" cy="6039411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C958E2B1-F9A5-6DA1-CEE3-A0C7BE5693F4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FC5238B9-2B17-A633-513B-D1C692B903C5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19E77BE6-98B4-FAC3-9C69-794951589B9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9D7176C7-A080-DD19-70CD-9B947733D4AE}"/>
                    </a:ext>
                  </a:extLst>
                </p:cNvPr>
                <p:cNvCxnSpPr>
                  <a:stCxn id="285" idx="0"/>
                  <a:endCxn id="28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AC97AE99-9DF1-C97B-FAE8-5D086F691890}"/>
                    </a:ext>
                  </a:extLst>
                </p:cNvPr>
                <p:cNvCxnSpPr>
                  <a:cxnSpLocks/>
                  <a:stCxn id="285" idx="2"/>
                  <a:endCxn id="28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A21B6F7C-BB5D-2A22-96CA-411F2A91CFA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A6E98CAA-D233-1A88-4E23-1C05BFD8C955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6D4B57B5-6F47-E096-D424-BF701696D9D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C39EA67B-35EB-75BD-5B29-34E1935F9EFA}"/>
                    </a:ext>
                  </a:extLst>
                </p:cNvPr>
                <p:cNvCxnSpPr>
                  <a:stCxn id="281" idx="0"/>
                  <a:endCxn id="2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A3077CEF-86DC-D0D3-B36C-30E5A6BDA1BE}"/>
                    </a:ext>
                  </a:extLst>
                </p:cNvPr>
                <p:cNvCxnSpPr>
                  <a:cxnSpLocks/>
                  <a:stCxn id="281" idx="2"/>
                  <a:endCxn id="2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FAD0AE94-A6C5-BC77-6C9F-53FE4CCFEF8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A3ED95C1-6CDB-ED2B-4D42-7535DC475DC4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B61C97AA-D906-165C-DBE7-7F272A048C3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87686F6A-DF78-812D-4519-B776DD4F128E}"/>
                    </a:ext>
                  </a:extLst>
                </p:cNvPr>
                <p:cNvCxnSpPr>
                  <a:stCxn id="277" idx="0"/>
                  <a:endCxn id="2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8FE04C10-6E91-8C82-9487-63A9517487F3}"/>
                    </a:ext>
                  </a:extLst>
                </p:cNvPr>
                <p:cNvCxnSpPr>
                  <a:cxnSpLocks/>
                  <a:stCxn id="277" idx="2"/>
                  <a:endCxn id="2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65FF481C-9AB1-7C47-60AB-E447DBA15C0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5BA6B771-AEFD-E32B-0DDB-1244D2160A4E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ADFC84E8-6751-E9CC-3AA5-62D2C222F25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E93A9DDB-1CDB-BDB2-FD3B-4E441C32CC98}"/>
                    </a:ext>
                  </a:extLst>
                </p:cNvPr>
                <p:cNvCxnSpPr>
                  <a:stCxn id="273" idx="0"/>
                  <a:endCxn id="2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C6336558-82BA-C913-D160-FD3295A4206B}"/>
                    </a:ext>
                  </a:extLst>
                </p:cNvPr>
                <p:cNvCxnSpPr>
                  <a:cxnSpLocks/>
                  <a:stCxn id="273" idx="2"/>
                  <a:endCxn id="2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33F26D3A-FCFE-C3D1-15BA-84B32FD461E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E5A74FB-D6DD-4019-E61D-B03EF4678CBE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159FB629-95FA-BB88-E5BD-DDC2A05519B3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71EE2687-9B6D-C77B-28EA-1644E69C515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A8449513-611F-0F43-18B4-808492DFD025}"/>
                    </a:ext>
                  </a:extLst>
                </p:cNvPr>
                <p:cNvCxnSpPr>
                  <a:stCxn id="265" idx="0"/>
                  <a:endCxn id="26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A5FD952B-E4EE-D3C9-9660-135745FA7035}"/>
                    </a:ext>
                  </a:extLst>
                </p:cNvPr>
                <p:cNvCxnSpPr>
                  <a:cxnSpLocks/>
                  <a:stCxn id="265" idx="2"/>
                  <a:endCxn id="26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EF23720A-C7DB-414C-2B85-BE674F9B242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3BD5128-BC9B-D822-D413-7406F462FAB6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E41BE6EF-80BC-7755-8C98-29350FC4D8F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9022B5A4-AB89-B1DA-8FF1-DD8BA6519389}"/>
                    </a:ext>
                  </a:extLst>
                </p:cNvPr>
                <p:cNvCxnSpPr>
                  <a:stCxn id="261" idx="0"/>
                  <a:endCxn id="26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22D24228-8A2C-3B4C-0A40-BAD79068201E}"/>
                    </a:ext>
                  </a:extLst>
                </p:cNvPr>
                <p:cNvCxnSpPr>
                  <a:cxnSpLocks/>
                  <a:stCxn id="261" idx="2"/>
                  <a:endCxn id="26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020557D0-8D6C-1BC5-0EE4-E2D881FD18D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0CB9FCCF-36C0-C4B0-B024-88DA9E40C48E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60B1A03F-27B4-C111-7182-43DB7A58CED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797E522F-5BD7-8C37-6755-657194BA6B00}"/>
                    </a:ext>
                  </a:extLst>
                </p:cNvPr>
                <p:cNvCxnSpPr>
                  <a:stCxn id="257" idx="0"/>
                  <a:endCxn id="2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9D143D1D-69DF-898E-575F-C128A67C7A72}"/>
                    </a:ext>
                  </a:extLst>
                </p:cNvPr>
                <p:cNvCxnSpPr>
                  <a:cxnSpLocks/>
                  <a:stCxn id="257" idx="2"/>
                  <a:endCxn id="2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700754DD-DC64-1367-08C9-D7D48332DEE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7DE6E77C-4F4F-8537-46F8-2855903CF54F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CB622930-6ACF-162B-4522-FC21C9792FB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93E889A5-03C5-9802-CFB6-15FCFD771580}"/>
                    </a:ext>
                  </a:extLst>
                </p:cNvPr>
                <p:cNvCxnSpPr>
                  <a:stCxn id="253" idx="0"/>
                  <a:endCxn id="2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EDB28D1F-65DF-87BA-449B-0AAE8AA15AC8}"/>
                    </a:ext>
                  </a:extLst>
                </p:cNvPr>
                <p:cNvCxnSpPr>
                  <a:cxnSpLocks/>
                  <a:stCxn id="253" idx="2"/>
                  <a:endCxn id="2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72C34AB2-EBB6-DEAA-EC6E-72D6FA90AD1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490ACD07-0EAD-2CD6-9ED6-5A8F810F9750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EDAA8693-8E47-23CC-4D0A-F058C31E4D16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04A62A6F-C6B9-89CB-66DE-10338321283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E2E8813E-624D-97B0-D2BC-070BE9D7F658}"/>
                    </a:ext>
                  </a:extLst>
                </p:cNvPr>
                <p:cNvCxnSpPr>
                  <a:stCxn id="245" idx="0"/>
                  <a:endCxn id="2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E9D011F7-8954-E163-02FA-1BB9DE3856DD}"/>
                    </a:ext>
                  </a:extLst>
                </p:cNvPr>
                <p:cNvCxnSpPr>
                  <a:cxnSpLocks/>
                  <a:stCxn id="245" idx="2"/>
                  <a:endCxn id="2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F6804A36-7F18-B0B1-64F2-FA3F6D2055D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DF84747-CA8B-2DE2-7DDD-F12F8AF8F054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C1073E8E-0491-0E0C-7559-A6E6BF4DCF5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991A1132-6813-B07A-4F17-DFA43F40820C}"/>
                    </a:ext>
                  </a:extLst>
                </p:cNvPr>
                <p:cNvCxnSpPr>
                  <a:stCxn id="241" idx="0"/>
                  <a:endCxn id="24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E84F669A-0D13-F756-E4E6-31DF830E6930}"/>
                    </a:ext>
                  </a:extLst>
                </p:cNvPr>
                <p:cNvCxnSpPr>
                  <a:cxnSpLocks/>
                  <a:stCxn id="241" idx="2"/>
                  <a:endCxn id="24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BFD5AE0F-CDC8-F323-2945-34080CC0947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9BE5DDBB-279A-E00A-071A-B4A81D6156E5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28FB9D57-05BA-185A-172C-50B14C9F718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FD61EFFC-9707-8282-32CE-4A37A44EBE75}"/>
                    </a:ext>
                  </a:extLst>
                </p:cNvPr>
                <p:cNvCxnSpPr>
                  <a:stCxn id="237" idx="0"/>
                  <a:endCxn id="23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A6C277B9-E77E-84F8-4D3A-7D38E874C702}"/>
                    </a:ext>
                  </a:extLst>
                </p:cNvPr>
                <p:cNvCxnSpPr>
                  <a:cxnSpLocks/>
                  <a:stCxn id="237" idx="2"/>
                  <a:endCxn id="23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026EEF13-3D98-1AD0-798C-F4582AD8C62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C5C34C10-0D55-3479-B2E5-5B33090B6B90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8269826E-ADF8-E05B-8814-9A2FB116CE5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31C0C8F4-24BF-A70F-583A-855DD9FA1A28}"/>
                    </a:ext>
                  </a:extLst>
                </p:cNvPr>
                <p:cNvCxnSpPr>
                  <a:stCxn id="233" idx="0"/>
                  <a:endCxn id="23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0D7A5DFF-15C5-2D3D-D12B-4301C0B6593D}"/>
                    </a:ext>
                  </a:extLst>
                </p:cNvPr>
                <p:cNvCxnSpPr>
                  <a:cxnSpLocks/>
                  <a:stCxn id="233" idx="2"/>
                  <a:endCxn id="23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504E7377-F983-1FC6-14B8-E30A47BBBC3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B91E23FE-F8D6-BA88-F9EB-AE443B075503}"/>
              </a:ext>
            </a:extLst>
          </p:cNvPr>
          <p:cNvGrpSpPr/>
          <p:nvPr/>
        </p:nvGrpSpPr>
        <p:grpSpPr>
          <a:xfrm>
            <a:off x="1702283" y="-781790"/>
            <a:ext cx="2183581" cy="8052548"/>
            <a:chOff x="3538331" y="-561490"/>
            <a:chExt cx="1637686" cy="6039411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C2E306AC-48AE-4485-CB36-39B0F715DCF2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9713AA06-81AD-F881-881F-05A118E2439B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DD5641D1-8D0C-3700-5C45-3B45138EE9B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265C73F7-A8EC-9B89-0226-A47A99060F16}"/>
                    </a:ext>
                  </a:extLst>
                </p:cNvPr>
                <p:cNvCxnSpPr>
                  <a:cxnSpLocks/>
                  <a:stCxn id="350" idx="0"/>
                  <a:endCxn id="35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CE57A566-02B2-AB56-2F25-DBCD7F29ED62}"/>
                    </a:ext>
                  </a:extLst>
                </p:cNvPr>
                <p:cNvCxnSpPr>
                  <a:cxnSpLocks/>
                  <a:stCxn id="350" idx="2"/>
                  <a:endCxn id="35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28162854-2C9A-9851-A933-8323C3E97C0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58CB584E-B03F-F9D4-852D-73265F5A1D9D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17741C3A-C6D1-9637-ED9B-A3A3E5100BD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7AFB3FF2-965D-39D4-8EE5-A14BB354D1E4}"/>
                    </a:ext>
                  </a:extLst>
                </p:cNvPr>
                <p:cNvCxnSpPr>
                  <a:stCxn id="346" idx="0"/>
                  <a:endCxn id="3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9E856B39-2E47-00A8-105F-91069FA93EE4}"/>
                    </a:ext>
                  </a:extLst>
                </p:cNvPr>
                <p:cNvCxnSpPr>
                  <a:cxnSpLocks/>
                  <a:stCxn id="346" idx="2"/>
                  <a:endCxn id="3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74E9A360-0BA6-97D0-0ECA-0470F8158DE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BCF46C44-84C9-EFFD-B8D4-B79764FC5E61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AC4D4AAC-EC96-017F-6102-851D1B32FCB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60A7D3EE-D7E3-D784-136E-D56ADC60F80D}"/>
                    </a:ext>
                  </a:extLst>
                </p:cNvPr>
                <p:cNvCxnSpPr>
                  <a:stCxn id="342" idx="0"/>
                  <a:endCxn id="3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50A17006-8680-286B-9236-FA9AB547A254}"/>
                    </a:ext>
                  </a:extLst>
                </p:cNvPr>
                <p:cNvCxnSpPr>
                  <a:cxnSpLocks/>
                  <a:stCxn id="342" idx="2"/>
                  <a:endCxn id="3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18FF1D73-AF87-BB61-7D0A-BC8296AA5BB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2B18EC16-4275-6BEE-B74F-DC7CF07C9520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F6D12D21-1DA5-06AF-98BD-DE23B0D5CCF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76434613-CB13-68DE-BE43-4CC8B0A9E26D}"/>
                    </a:ext>
                  </a:extLst>
                </p:cNvPr>
                <p:cNvCxnSpPr>
                  <a:stCxn id="338" idx="0"/>
                  <a:endCxn id="3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89B8EE38-A03E-D2F1-92A7-96B74312448E}"/>
                    </a:ext>
                  </a:extLst>
                </p:cNvPr>
                <p:cNvCxnSpPr>
                  <a:cxnSpLocks/>
                  <a:stCxn id="338" idx="2"/>
                  <a:endCxn id="3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3FB859FD-FF41-8515-468E-6AF9D2EFEF8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DB24DDCF-A137-434A-4AFD-E858C7BBAD25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8A3DCB0F-21C5-699C-0A4E-C704C1FA9880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DA3CD2A2-C606-78F2-DF11-2588FD49D37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D00AA125-7292-D087-6549-A7D9BDD72B69}"/>
                    </a:ext>
                  </a:extLst>
                </p:cNvPr>
                <p:cNvCxnSpPr>
                  <a:stCxn id="330" idx="0"/>
                  <a:endCxn id="33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DA7D1988-0899-B5A1-7538-BA393DBD2669}"/>
                    </a:ext>
                  </a:extLst>
                </p:cNvPr>
                <p:cNvCxnSpPr>
                  <a:cxnSpLocks/>
                  <a:stCxn id="330" idx="2"/>
                  <a:endCxn id="33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7EDA9188-5D6A-4EAA-76DC-1EB34EC9330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639472B8-E31C-7EDD-87BD-075021331CC4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0C9B5BA8-B3B0-5C42-B3C6-EB25E64F852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03A19926-9423-4076-968C-E70F9CD51147}"/>
                    </a:ext>
                  </a:extLst>
                </p:cNvPr>
                <p:cNvCxnSpPr>
                  <a:stCxn id="326" idx="0"/>
                  <a:endCxn id="32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6F9D5FCF-B9A6-4464-8CB1-084F905F7A92}"/>
                    </a:ext>
                  </a:extLst>
                </p:cNvPr>
                <p:cNvCxnSpPr>
                  <a:cxnSpLocks/>
                  <a:stCxn id="326" idx="2"/>
                  <a:endCxn id="32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59DD4C12-8955-71B0-04B3-83AC79E817B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4DA9E444-85B0-C0DA-AC88-E08D7955B18E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52807A2C-F07A-E8B9-2C88-BB3D64CF030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865A4296-F01C-A661-F087-1A54F84C26F7}"/>
                    </a:ext>
                  </a:extLst>
                </p:cNvPr>
                <p:cNvCxnSpPr>
                  <a:stCxn id="322" idx="0"/>
                  <a:endCxn id="3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C1A73BE0-4BBB-B7D8-4BCC-E5BAE5CCCAD1}"/>
                    </a:ext>
                  </a:extLst>
                </p:cNvPr>
                <p:cNvCxnSpPr>
                  <a:cxnSpLocks/>
                  <a:stCxn id="322" idx="2"/>
                  <a:endCxn id="3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0E26A120-DCF5-A7C4-AA9D-11881815D00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78410901-C4C7-0EDB-5EE6-C97A1839BE99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5B762F2B-7CFE-E129-A1DF-F16CA2DBCB0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895A0186-33EA-72BE-D549-5915887CD971}"/>
                    </a:ext>
                  </a:extLst>
                </p:cNvPr>
                <p:cNvCxnSpPr>
                  <a:stCxn id="318" idx="0"/>
                  <a:endCxn id="31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7D1C5976-5A23-DBFA-8555-12B6AFBE17E9}"/>
                    </a:ext>
                  </a:extLst>
                </p:cNvPr>
                <p:cNvCxnSpPr>
                  <a:cxnSpLocks/>
                  <a:stCxn id="318" idx="2"/>
                  <a:endCxn id="31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E2C86889-B4E1-25AC-A2D6-FFB0F91380B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A82C825F-F93F-8F27-25DE-E275C703FBC2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C5B4B902-F937-F0A7-1467-45FBE97928F5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E0980738-DFE5-EEFB-C3AC-F87CAC2F0F2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AB22DAD0-32B1-B69D-6D9A-283C5C5303A1}"/>
                    </a:ext>
                  </a:extLst>
                </p:cNvPr>
                <p:cNvCxnSpPr>
                  <a:stCxn id="310" idx="0"/>
                  <a:endCxn id="31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550DB506-6C5F-78F3-2454-40784EB5BE7A}"/>
                    </a:ext>
                  </a:extLst>
                </p:cNvPr>
                <p:cNvCxnSpPr>
                  <a:cxnSpLocks/>
                  <a:stCxn id="310" idx="2"/>
                  <a:endCxn id="31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775F65B6-7D2B-C03D-778D-5F4CB6AEFAF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156A182F-635D-CA22-4A86-A00D48D44186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52A2F391-3599-98A1-E4F0-19A1E2420C3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99ECF962-5F2A-71B4-05F4-7D2E693D0FD7}"/>
                    </a:ext>
                  </a:extLst>
                </p:cNvPr>
                <p:cNvCxnSpPr>
                  <a:stCxn id="306" idx="0"/>
                  <a:endCxn id="30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8B1EC3DA-C10E-84B0-661A-8CCEDA9D5766}"/>
                    </a:ext>
                  </a:extLst>
                </p:cNvPr>
                <p:cNvCxnSpPr>
                  <a:cxnSpLocks/>
                  <a:stCxn id="306" idx="2"/>
                  <a:endCxn id="30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26617C7A-A8ED-05E8-AF16-955102A6B8B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7FF98C42-3D33-B46B-D3F5-894C473A88C0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260A165D-9C76-6860-A3A3-0C700198FD3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8B06A709-D00D-A405-4EEA-433E2E103B71}"/>
                    </a:ext>
                  </a:extLst>
                </p:cNvPr>
                <p:cNvCxnSpPr>
                  <a:stCxn id="302" idx="0"/>
                  <a:endCxn id="30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9D794B36-5ECD-0839-2FD2-603F3B960B07}"/>
                    </a:ext>
                  </a:extLst>
                </p:cNvPr>
                <p:cNvCxnSpPr>
                  <a:cxnSpLocks/>
                  <a:stCxn id="302" idx="2"/>
                  <a:endCxn id="30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9EC5A619-1488-07A1-3873-A26C692CA40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A8AA2DD6-E3BC-A9E7-E180-D0F5922620AD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4E0F7EB6-0F9F-3D36-1BAF-C7F5135D444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203E6DFF-DC5F-07D7-9225-2DCF06CC6E05}"/>
                    </a:ext>
                  </a:extLst>
                </p:cNvPr>
                <p:cNvCxnSpPr>
                  <a:stCxn id="298" idx="0"/>
                  <a:endCxn id="29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650D8171-D235-DB1D-18F6-8F18C8D7CE27}"/>
                    </a:ext>
                  </a:extLst>
                </p:cNvPr>
                <p:cNvCxnSpPr>
                  <a:cxnSpLocks/>
                  <a:stCxn id="298" idx="2"/>
                  <a:endCxn id="29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9653CD84-DA2D-6DD3-3C88-F75BA399ECC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7D8284E3-121C-88A4-FB60-04F280C9E197}"/>
              </a:ext>
            </a:extLst>
          </p:cNvPr>
          <p:cNvGrpSpPr/>
          <p:nvPr/>
        </p:nvGrpSpPr>
        <p:grpSpPr>
          <a:xfrm>
            <a:off x="-1268792" y="-781790"/>
            <a:ext cx="2183581" cy="8052548"/>
            <a:chOff x="3538331" y="-561490"/>
            <a:chExt cx="1637686" cy="6039411"/>
          </a:xfrm>
        </p:grpSpPr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DD561247-AAB1-181A-C5BC-90B78560159D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7887A2F4-22DF-A1CC-0035-C44B0AA0370B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F7A50AFF-A923-1AF1-7A74-F588A25576D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6D4EA67D-7A0C-2533-3018-8A7D801EFE8F}"/>
                    </a:ext>
                  </a:extLst>
                </p:cNvPr>
                <p:cNvCxnSpPr>
                  <a:stCxn id="415" idx="0"/>
                  <a:endCxn id="4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349573CB-A860-8FBC-F457-6BCB4B8C701E}"/>
                    </a:ext>
                  </a:extLst>
                </p:cNvPr>
                <p:cNvCxnSpPr>
                  <a:cxnSpLocks/>
                  <a:stCxn id="415" idx="2"/>
                  <a:endCxn id="4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CF71060F-3A1C-0672-2C65-E3D2F4A5BA1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A62D901C-2204-3C96-823E-A63A56033C54}"/>
                    </a:ext>
                  </a:extLst>
                </p:cNvPr>
                <p:cNvSpPr/>
                <p:nvPr/>
              </p:nvSpPr>
              <p:spPr>
                <a:xfrm>
                  <a:off x="3975071" y="2278336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" name="Group 399">
                <a:extLst>
                  <a:ext uri="{FF2B5EF4-FFF2-40B4-BE49-F238E27FC236}">
                    <a16:creationId xmlns:a16="http://schemas.microsoft.com/office/drawing/2014/main" id="{1C2B5E55-0F93-9836-19F4-B3003D758243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A41FB518-B50F-FF83-FFD3-4EC66C53C4D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515B7F2A-AC01-E66A-6B51-3B7CC6463ED8}"/>
                    </a:ext>
                  </a:extLst>
                </p:cNvPr>
                <p:cNvCxnSpPr>
                  <a:stCxn id="411" idx="0"/>
                  <a:endCxn id="4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F236499C-399E-084D-8132-A7716BF5AD63}"/>
                    </a:ext>
                  </a:extLst>
                </p:cNvPr>
                <p:cNvCxnSpPr>
                  <a:cxnSpLocks/>
                  <a:stCxn id="411" idx="2"/>
                  <a:endCxn id="4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CDE88744-9AEA-12E4-C952-48038139F5F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DCC40FFF-A7E6-271D-1314-ED57EA1FD9D7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55D2832A-FB59-A0D3-E326-70CE4019CBF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422844BF-D1B2-CB64-09C6-A98FD3EB1209}"/>
                    </a:ext>
                  </a:extLst>
                </p:cNvPr>
                <p:cNvCxnSpPr>
                  <a:stCxn id="407" idx="0"/>
                  <a:endCxn id="4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6B10CD29-62AB-4626-BC78-2C7E1BE8EC24}"/>
                    </a:ext>
                  </a:extLst>
                </p:cNvPr>
                <p:cNvCxnSpPr>
                  <a:cxnSpLocks/>
                  <a:stCxn id="407" idx="2"/>
                  <a:endCxn id="4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79ED82AA-279C-08C6-A178-9800E900345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5741457-C11A-F01E-88E1-F09C033C84A4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E4A767F4-F84E-DCDF-5243-0D3C32B558A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78BFEFB0-EB4E-48AC-369B-A2B9E0D70B0E}"/>
                    </a:ext>
                  </a:extLst>
                </p:cNvPr>
                <p:cNvCxnSpPr>
                  <a:stCxn id="403" idx="0"/>
                  <a:endCxn id="4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A6D94DCD-CAA7-6C17-728F-98469997B834}"/>
                    </a:ext>
                  </a:extLst>
                </p:cNvPr>
                <p:cNvCxnSpPr>
                  <a:cxnSpLocks/>
                  <a:stCxn id="403" idx="2"/>
                  <a:endCxn id="4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0419560C-64A4-680C-464B-B8DB183A71D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514B2703-4D67-9363-2029-76822816B54C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D5CDF0BF-2353-4590-93F0-D975FC0BD24C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EC747046-D7BB-28D4-74DE-0159FE85553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7A2F53FC-0690-51D4-6641-BF2A2EE9C080}"/>
                    </a:ext>
                  </a:extLst>
                </p:cNvPr>
                <p:cNvCxnSpPr>
                  <a:stCxn id="395" idx="0"/>
                  <a:endCxn id="39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4E3E6209-8A65-34AF-302F-CD0CA3D689A8}"/>
                    </a:ext>
                  </a:extLst>
                </p:cNvPr>
                <p:cNvCxnSpPr>
                  <a:cxnSpLocks/>
                  <a:stCxn id="395" idx="2"/>
                  <a:endCxn id="39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1BE196E7-AFE9-8F46-F7F6-E139874E844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15FD6A27-EF6B-E5FF-74CA-1A6A045AC18C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BB24090E-B928-ACFD-7A24-5DB4D97815E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156518F6-978C-0980-65DF-6090167F242C}"/>
                    </a:ext>
                  </a:extLst>
                </p:cNvPr>
                <p:cNvCxnSpPr>
                  <a:stCxn id="391" idx="0"/>
                  <a:endCxn id="39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BA11FCC8-2EA1-19C2-4311-3C95A86E272A}"/>
                    </a:ext>
                  </a:extLst>
                </p:cNvPr>
                <p:cNvCxnSpPr>
                  <a:cxnSpLocks/>
                  <a:stCxn id="391" idx="2"/>
                  <a:endCxn id="39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9E16F290-669E-4555-8E0A-D2DBC63B6E4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3A1E8F62-4DC5-83AC-4BF8-24B219EAF3F6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D05A0917-CFC2-1246-07A7-3CAFF425A65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E71F621A-847C-E533-1401-4BA27EF67F9F}"/>
                    </a:ext>
                  </a:extLst>
                </p:cNvPr>
                <p:cNvCxnSpPr>
                  <a:stCxn id="387" idx="0"/>
                  <a:endCxn id="38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BDCCEF63-996A-A88F-5D31-C2F387646593}"/>
                    </a:ext>
                  </a:extLst>
                </p:cNvPr>
                <p:cNvCxnSpPr>
                  <a:cxnSpLocks/>
                  <a:stCxn id="387" idx="2"/>
                  <a:endCxn id="38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549ABD78-E0BB-6738-A0E0-D524BF2ABA9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5D975CCD-5BBE-150C-528D-F30FFDFA62FE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20598F98-DE29-AFAB-659C-1D34B2A165B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B2C07215-7207-D105-2E71-B4CF37A7C234}"/>
                    </a:ext>
                  </a:extLst>
                </p:cNvPr>
                <p:cNvCxnSpPr>
                  <a:stCxn id="383" idx="0"/>
                  <a:endCxn id="38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1141A837-0EFA-8860-FCB7-F0429727E790}"/>
                    </a:ext>
                  </a:extLst>
                </p:cNvPr>
                <p:cNvCxnSpPr>
                  <a:cxnSpLocks/>
                  <a:stCxn id="383" idx="2"/>
                  <a:endCxn id="38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CBCFE7F9-18AF-05CD-81B4-6F1797483FD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C80F8C80-4704-BA69-87E7-508C2CC6E07A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3816FF21-1D3C-53BE-4250-EFE1097BDCAC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701019B6-AAA4-E16A-92BD-A4B34BA8663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CA76AFAF-B747-5D5A-35CF-6A71505D2C88}"/>
                    </a:ext>
                  </a:extLst>
                </p:cNvPr>
                <p:cNvCxnSpPr>
                  <a:stCxn id="375" idx="0"/>
                  <a:endCxn id="37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553F550C-3E19-6C6C-945D-418A379CD252}"/>
                    </a:ext>
                  </a:extLst>
                </p:cNvPr>
                <p:cNvCxnSpPr>
                  <a:cxnSpLocks/>
                  <a:stCxn id="375" idx="2"/>
                  <a:endCxn id="37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FF4E49D0-290C-8154-2DB5-157966E8923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2226403F-44CE-B25E-11AE-364973D89474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8281991A-4519-892C-5069-D7A3E3D5551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2" name="Straight Connector 371">
                  <a:extLst>
                    <a:ext uri="{FF2B5EF4-FFF2-40B4-BE49-F238E27FC236}">
                      <a16:creationId xmlns:a16="http://schemas.microsoft.com/office/drawing/2014/main" id="{F1962CCD-A3C9-172C-F49B-337C72E4046B}"/>
                    </a:ext>
                  </a:extLst>
                </p:cNvPr>
                <p:cNvCxnSpPr>
                  <a:stCxn id="371" idx="0"/>
                  <a:endCxn id="37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BE858453-1495-5DE2-2734-B1DF8BB76E40}"/>
                    </a:ext>
                  </a:extLst>
                </p:cNvPr>
                <p:cNvCxnSpPr>
                  <a:cxnSpLocks/>
                  <a:stCxn id="371" idx="2"/>
                  <a:endCxn id="37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708654FB-3B7D-09FD-C60E-C77C84E4287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46863FF7-BEC3-1F65-CEDE-1F1028B88025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D31AECED-2B61-1765-840B-AC1CD834D91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881F873C-DCFF-78F4-1CD2-5D957D78161E}"/>
                    </a:ext>
                  </a:extLst>
                </p:cNvPr>
                <p:cNvCxnSpPr>
                  <a:stCxn id="367" idx="0"/>
                  <a:endCxn id="36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15C0EF0D-C6D3-1827-9529-5E4022231D1E}"/>
                    </a:ext>
                  </a:extLst>
                </p:cNvPr>
                <p:cNvCxnSpPr>
                  <a:cxnSpLocks/>
                  <a:stCxn id="367" idx="2"/>
                  <a:endCxn id="36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F189C425-4E57-A101-9A5B-0A963B2BC4A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BAC546A9-6D9E-E1BD-07DC-C282D9AB411E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CB3D109E-05A6-E21E-171C-9EFAEF808AF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8A0931C6-774C-3353-A65E-5A8328312863}"/>
                    </a:ext>
                  </a:extLst>
                </p:cNvPr>
                <p:cNvCxnSpPr>
                  <a:stCxn id="363" idx="0"/>
                  <a:endCxn id="36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9CD5F7F3-5E5D-A9D6-C867-C4E20B87447B}"/>
                    </a:ext>
                  </a:extLst>
                </p:cNvPr>
                <p:cNvCxnSpPr>
                  <a:cxnSpLocks/>
                  <a:stCxn id="363" idx="2"/>
                  <a:endCxn id="36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1CF3A082-782C-C2C0-99C9-B6A80D46F9E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EB1E93-07FA-0B30-5C18-8090379042C4}"/>
              </a:ext>
            </a:extLst>
          </p:cNvPr>
          <p:cNvSpPr txBox="1"/>
          <p:nvPr/>
        </p:nvSpPr>
        <p:spPr>
          <a:xfrm>
            <a:off x="6096000" y="3429000"/>
            <a:ext cx="5564408" cy="2554545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Higher statistics of</a:t>
            </a:r>
          </a:p>
          <a:p>
            <a:r>
              <a:rPr lang="en-US" sz="4000" dirty="0">
                <a:solidFill>
                  <a:schemeClr val="bg1"/>
                </a:solidFill>
              </a:rPr>
              <a:t>	detected gamma rays</a:t>
            </a:r>
          </a:p>
          <a:p>
            <a:r>
              <a:rPr lang="en-US" sz="4000" dirty="0">
                <a:solidFill>
                  <a:schemeClr val="bg1"/>
                </a:solidFill>
              </a:rPr>
              <a:t>Higher quality of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detected gamma rays</a:t>
            </a:r>
          </a:p>
        </p:txBody>
      </p:sp>
    </p:spTree>
    <p:extLst>
      <p:ext uri="{BB962C8B-B14F-4D97-AF65-F5344CB8AC3E}">
        <p14:creationId xmlns:p14="http://schemas.microsoft.com/office/powerpoint/2010/main" val="11062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mto.org/sites/default/files/images/92-1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2" y="1577008"/>
            <a:ext cx="4361495" cy="4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69363" y="1577007"/>
            <a:ext cx="431074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000" dirty="0">
                <a:solidFill>
                  <a:srgbClr val="0098C3"/>
                </a:solidFill>
                <a:latin typeface="Calibri"/>
              </a:rPr>
              <a:t>T. Weekes et al., </a:t>
            </a:r>
            <a:r>
              <a:rPr lang="en-US" sz="2000" dirty="0" err="1">
                <a:solidFill>
                  <a:srgbClr val="0098C3"/>
                </a:solidFill>
                <a:latin typeface="Calibri"/>
              </a:rPr>
              <a:t>ApJ</a:t>
            </a:r>
            <a:r>
              <a:rPr lang="en-US" sz="2000" dirty="0">
                <a:solidFill>
                  <a:srgbClr val="0098C3"/>
                </a:solidFill>
                <a:latin typeface="Calibri"/>
              </a:rPr>
              <a:t> 342 (1989) 379</a:t>
            </a:r>
          </a:p>
          <a:p>
            <a:pPr defTabSz="609585">
              <a:spcBef>
                <a:spcPts val="600"/>
              </a:spcBef>
              <a:defRPr/>
            </a:pPr>
            <a:r>
              <a:rPr lang="en-US" sz="2000" dirty="0">
                <a:solidFill>
                  <a:srgbClr val="00204E"/>
                </a:solidFill>
                <a:latin typeface="Calibri"/>
              </a:rPr>
              <a:t>“Observation of </a:t>
            </a:r>
            <a:r>
              <a:rPr lang="en-US" sz="2000" dirty="0" err="1">
                <a:solidFill>
                  <a:srgbClr val="00204E"/>
                </a:solidFill>
                <a:latin typeface="Calibri"/>
              </a:rPr>
              <a:t>TeV</a:t>
            </a:r>
            <a:r>
              <a:rPr lang="en-US" sz="2000" dirty="0">
                <a:solidFill>
                  <a:srgbClr val="00204E"/>
                </a:solidFill>
                <a:latin typeface="Calibri"/>
              </a:rPr>
              <a:t> Gamma Rays from the Crab Nebula using the Atmospheric Cerenkov Imaging Technique”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01822" y="113945"/>
            <a:ext cx="1766111" cy="1073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463" y="6213056"/>
            <a:ext cx="2211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srgbClr val="00204E"/>
                </a:solidFill>
                <a:latin typeface="Calibri"/>
              </a:rPr>
              <a:t>Whipple Telescope 1968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D8CE65-088D-ED44-BDE5-20A5EC79419D}"/>
              </a:ext>
            </a:extLst>
          </p:cNvPr>
          <p:cNvGrpSpPr/>
          <p:nvPr/>
        </p:nvGrpSpPr>
        <p:grpSpPr>
          <a:xfrm>
            <a:off x="5833125" y="3016717"/>
            <a:ext cx="4992915" cy="3394947"/>
            <a:chOff x="4005943" y="3345998"/>
            <a:chExt cx="4992914" cy="33949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D2F505-972C-E04E-AFF7-A05805731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5943" y="3345998"/>
              <a:ext cx="4992914" cy="3394947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1EF381E-D2F8-314B-8D9B-587968515019}"/>
                </a:ext>
              </a:extLst>
            </p:cNvPr>
            <p:cNvSpPr/>
            <p:nvPr/>
          </p:nvSpPr>
          <p:spPr>
            <a:xfrm>
              <a:off x="6908800" y="3628571"/>
              <a:ext cx="1712686" cy="1814286"/>
            </a:xfrm>
            <a:custGeom>
              <a:avLst/>
              <a:gdLst>
                <a:gd name="connsiteX0" fmla="*/ 0 w 1712686"/>
                <a:gd name="connsiteY0" fmla="*/ 0 h 1814286"/>
                <a:gd name="connsiteX1" fmla="*/ 1698171 w 1712686"/>
                <a:gd name="connsiteY1" fmla="*/ 72572 h 1814286"/>
                <a:gd name="connsiteX2" fmla="*/ 1712686 w 1712686"/>
                <a:gd name="connsiteY2" fmla="*/ 1799772 h 1814286"/>
                <a:gd name="connsiteX3" fmla="*/ 725714 w 1712686"/>
                <a:gd name="connsiteY3" fmla="*/ 1814286 h 1814286"/>
                <a:gd name="connsiteX4" fmla="*/ 246743 w 1712686"/>
                <a:gd name="connsiteY4" fmla="*/ 1451429 h 1814286"/>
                <a:gd name="connsiteX5" fmla="*/ 14514 w 1712686"/>
                <a:gd name="connsiteY5" fmla="*/ 856343 h 1814286"/>
                <a:gd name="connsiteX6" fmla="*/ 58057 w 1712686"/>
                <a:gd name="connsiteY6" fmla="*/ 14515 h 1814286"/>
                <a:gd name="connsiteX7" fmla="*/ 58057 w 1712686"/>
                <a:gd name="connsiteY7" fmla="*/ 14515 h 181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2686" h="1814286">
                  <a:moveTo>
                    <a:pt x="0" y="0"/>
                  </a:moveTo>
                  <a:lnTo>
                    <a:pt x="1698171" y="72572"/>
                  </a:lnTo>
                  <a:lnTo>
                    <a:pt x="1712686" y="1799772"/>
                  </a:lnTo>
                  <a:lnTo>
                    <a:pt x="725714" y="1814286"/>
                  </a:lnTo>
                  <a:lnTo>
                    <a:pt x="246743" y="1451429"/>
                  </a:lnTo>
                  <a:lnTo>
                    <a:pt x="14514" y="856343"/>
                  </a:lnTo>
                  <a:lnTo>
                    <a:pt x="58057" y="14515"/>
                  </a:lnTo>
                  <a:lnTo>
                    <a:pt x="58057" y="1451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14457-5CC3-E240-8BFC-0F9334FF7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363" y="3161051"/>
            <a:ext cx="2860221" cy="32506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827DCA-1FAA-FF49-B94B-8E3B309C5602}"/>
              </a:ext>
            </a:extLst>
          </p:cNvPr>
          <p:cNvSpPr txBox="1"/>
          <p:nvPr/>
        </p:nvSpPr>
        <p:spPr>
          <a:xfrm>
            <a:off x="8677927" y="3390635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>
                <a:solidFill>
                  <a:srgbClr val="00204E"/>
                </a:solidFill>
                <a:latin typeface="Calibri"/>
              </a:rPr>
              <a:t>about 90 h of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BDE916-6644-C14C-81B4-A993C30DE51E}"/>
              </a:ext>
            </a:extLst>
          </p:cNvPr>
          <p:cNvSpPr txBox="1"/>
          <p:nvPr/>
        </p:nvSpPr>
        <p:spPr>
          <a:xfrm flipH="1">
            <a:off x="6261932" y="4221701"/>
            <a:ext cx="127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>
                <a:solidFill>
                  <a:srgbClr val="00204E"/>
                </a:solidFill>
                <a:latin typeface="Calibri"/>
              </a:rPr>
              <a:t>On source</a:t>
            </a:r>
            <a:endParaRPr lang="en-US" dirty="0">
              <a:solidFill>
                <a:srgbClr val="00204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0533E7-BE1E-4D4E-AB04-A6F3A299069B}"/>
              </a:ext>
            </a:extLst>
          </p:cNvPr>
          <p:cNvSpPr txBox="1"/>
          <p:nvPr/>
        </p:nvSpPr>
        <p:spPr>
          <a:xfrm flipH="1">
            <a:off x="7112560" y="4807885"/>
            <a:ext cx="127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dirty="0">
                <a:solidFill>
                  <a:srgbClr val="00204E"/>
                </a:solidFill>
                <a:latin typeface="Calibri"/>
              </a:rPr>
              <a:t>Off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1" y="238617"/>
            <a:ext cx="10117939" cy="824083"/>
          </a:xfrm>
        </p:spPr>
        <p:txBody>
          <a:bodyPr>
            <a:noAutofit/>
          </a:bodyPr>
          <a:lstStyle/>
          <a:p>
            <a:r>
              <a:rPr lang="en-US" kern="0" dirty="0"/>
              <a:t>Birth of very high energy (TEV) gamma ray astronomy:  WHIPPLE telescope 1989</a:t>
            </a:r>
          </a:p>
        </p:txBody>
      </p:sp>
    </p:spTree>
    <p:extLst>
      <p:ext uri="{BB962C8B-B14F-4D97-AF65-F5344CB8AC3E}">
        <p14:creationId xmlns:p14="http://schemas.microsoft.com/office/powerpoint/2010/main" val="36449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: The galactic center in radio from MeerKAT">
            <a:extLst>
              <a:ext uri="{FF2B5EF4-FFF2-40B4-BE49-F238E27FC236}">
                <a16:creationId xmlns:a16="http://schemas.microsoft.com/office/drawing/2014/main" id="{57309754-B2A1-F711-1C25-CAACE87EA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2" r="12542" b="13439"/>
          <a:stretch>
            <a:fillRect/>
          </a:stretch>
        </p:blipFill>
        <p:spPr bwMode="auto">
          <a:xfrm>
            <a:off x="43453" y="-1"/>
            <a:ext cx="1214854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3" name="Picture 6" descr="gc_h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18741" r="35844" b="32016"/>
          <a:stretch>
            <a:fillRect/>
          </a:stretch>
        </p:blipFill>
        <p:spPr bwMode="auto">
          <a:xfrm>
            <a:off x="354434" y="5114925"/>
            <a:ext cx="2738437" cy="1554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4" name="Text Box 7"/>
          <p:cNvSpPr txBox="1">
            <a:spLocks noChangeArrowheads="1"/>
          </p:cNvSpPr>
          <p:nvPr/>
        </p:nvSpPr>
        <p:spPr bwMode="auto">
          <a:xfrm>
            <a:off x="3336567" y="6159545"/>
            <a:ext cx="846815" cy="44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0" tIns="45687" rIns="91370" bIns="45687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dirty="0">
                <a:solidFill>
                  <a:srgbClr val="FFFF00"/>
                </a:solidFill>
                <a:latin typeface="Trebuchet MS" charset="0"/>
              </a:rPr>
              <a:t>HESS</a:t>
            </a:r>
            <a:endParaRPr lang="en-US" dirty="0">
              <a:solidFill>
                <a:srgbClr val="FFFF00"/>
              </a:solidFill>
              <a:latin typeface="Trebuchet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FEA9A0-BE0B-CE96-006C-1D2A57E1661A}"/>
              </a:ext>
            </a:extLst>
          </p:cNvPr>
          <p:cNvGrpSpPr/>
          <p:nvPr/>
        </p:nvGrpSpPr>
        <p:grpSpPr>
          <a:xfrm>
            <a:off x="3336567" y="196984"/>
            <a:ext cx="4835693" cy="1708448"/>
            <a:chOff x="3336567" y="196984"/>
            <a:chExt cx="4835693" cy="1708448"/>
          </a:xfrm>
        </p:grpSpPr>
        <p:sp>
          <p:nvSpPr>
            <p:cNvPr id="18" name="Oval 8"/>
            <p:cNvSpPr>
              <a:spLocks noChangeAspect="1" noChangeArrowheads="1"/>
            </p:cNvSpPr>
            <p:nvPr/>
          </p:nvSpPr>
          <p:spPr bwMode="auto">
            <a:xfrm>
              <a:off x="6647547" y="1171165"/>
              <a:ext cx="360363" cy="360363"/>
            </a:xfrm>
            <a:prstGeom prst="ellipse">
              <a:avLst/>
            </a:prstGeom>
            <a:noFill/>
            <a:ln w="57150" cmpd="sng" algn="ctr">
              <a:solidFill>
                <a:srgbClr val="FFFF00"/>
              </a:solidFill>
              <a:prstDash val="sysDash"/>
              <a:round/>
              <a:headEnd/>
              <a:tailEnd/>
            </a:ln>
          </p:spPr>
          <p:txBody>
            <a:bodyPr wrap="none" lIns="91370" tIns="45687" rIns="91370" bIns="45687" anchor="ctr"/>
            <a:lstStyle/>
            <a:p>
              <a:pPr algn="ctr" defTabSz="457200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GB">
                <a:ln>
                  <a:solidFill>
                    <a:srgbClr val="FFFF00"/>
                  </a:solidFill>
                </a:ln>
                <a:solidFill>
                  <a:prstClr val="black"/>
                </a:solidFill>
                <a:latin typeface="Helvetica Neue"/>
              </a:endParaRPr>
            </a:p>
          </p:txBody>
        </p:sp>
        <p:sp>
          <p:nvSpPr>
            <p:cNvPr id="150546" name="TextBox 1"/>
            <p:cNvSpPr txBox="1">
              <a:spLocks noChangeArrowheads="1"/>
            </p:cNvSpPr>
            <p:nvPr/>
          </p:nvSpPr>
          <p:spPr bwMode="auto">
            <a:xfrm>
              <a:off x="5843559" y="512583"/>
              <a:ext cx="2328701" cy="46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70" tIns="45687" rIns="91370" bIns="45687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en-US" dirty="0">
                  <a:solidFill>
                    <a:srgbClr val="FFFF00"/>
                  </a:solidFill>
                </a:rPr>
                <a:t>CTAO </a:t>
              </a:r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g</a:t>
              </a:r>
              <a:r>
                <a:rPr lang="en-US" dirty="0">
                  <a:solidFill>
                    <a:srgbClr val="FFFF00"/>
                  </a:solidFill>
                </a:rPr>
                <a:t>-ray PSF</a:t>
              </a:r>
            </a:p>
          </p:txBody>
        </p:sp>
        <p:sp>
          <p:nvSpPr>
            <p:cNvPr id="20" name="Oval 8"/>
            <p:cNvSpPr>
              <a:spLocks noChangeAspect="1" noChangeArrowheads="1"/>
            </p:cNvSpPr>
            <p:nvPr/>
          </p:nvSpPr>
          <p:spPr bwMode="auto">
            <a:xfrm>
              <a:off x="3901709" y="824344"/>
              <a:ext cx="1079500" cy="1081088"/>
            </a:xfrm>
            <a:prstGeom prst="ellipse">
              <a:avLst/>
            </a:prstGeom>
            <a:noFill/>
            <a:ln w="57150" cmpd="sng" algn="ctr">
              <a:solidFill>
                <a:srgbClr val="00FF00"/>
              </a:solidFill>
              <a:prstDash val="sysDash"/>
              <a:round/>
              <a:headEnd/>
              <a:tailEnd/>
            </a:ln>
          </p:spPr>
          <p:txBody>
            <a:bodyPr wrap="none" lIns="91370" tIns="45687" rIns="91370" bIns="45687" anchor="ctr"/>
            <a:lstStyle/>
            <a:p>
              <a:pPr algn="ctr" defTabSz="457200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GB">
                <a:ln>
                  <a:solidFill>
                    <a:srgbClr val="FFFF00"/>
                  </a:solidFill>
                </a:ln>
                <a:solidFill>
                  <a:prstClr val="black"/>
                </a:solidFill>
                <a:latin typeface="Helvetica Neue"/>
              </a:endParaRPr>
            </a:p>
          </p:txBody>
        </p:sp>
        <p:sp>
          <p:nvSpPr>
            <p:cNvPr id="150548" name="TextBox 20"/>
            <p:cNvSpPr txBox="1">
              <a:spLocks noChangeArrowheads="1"/>
            </p:cNvSpPr>
            <p:nvPr/>
          </p:nvSpPr>
          <p:spPr bwMode="auto">
            <a:xfrm>
              <a:off x="3336567" y="196984"/>
              <a:ext cx="2257593" cy="46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70" tIns="45687" rIns="91370" bIns="45687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en-US" dirty="0">
                  <a:solidFill>
                    <a:srgbClr val="00FF00"/>
                  </a:solidFill>
                </a:rPr>
                <a:t>HESS </a:t>
              </a:r>
              <a:r>
                <a:rPr lang="en-US" dirty="0">
                  <a:solidFill>
                    <a:srgbClr val="00FF00"/>
                  </a:solidFill>
                  <a:latin typeface="Symbol" pitchFamily="2" charset="2"/>
                </a:rPr>
                <a:t>g</a:t>
              </a:r>
              <a:r>
                <a:rPr lang="en-US" dirty="0">
                  <a:solidFill>
                    <a:srgbClr val="00FF00"/>
                  </a:solidFill>
                </a:rPr>
                <a:t>-ray PSF</a:t>
              </a:r>
            </a:p>
          </p:txBody>
        </p:sp>
      </p:grpSp>
      <p:sp>
        <p:nvSpPr>
          <p:cNvPr id="23" name="Slide Number Placeholder 4"/>
          <p:cNvSpPr txBox="1">
            <a:spLocks/>
          </p:cNvSpPr>
          <p:nvPr/>
        </p:nvSpPr>
        <p:spPr>
          <a:xfrm>
            <a:off x="6721103" y="6486526"/>
            <a:ext cx="2133600" cy="365125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defPPr>
              <a:defRPr lang="en-US"/>
            </a:defPPr>
            <a:lvl1pPr marL="0" algn="r" defTabSz="45686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67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37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06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73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2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10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76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46" algn="l" defTabSz="45686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FA09CC-F525-7847-8CCD-5DF4528B56E1}" type="slidenum">
              <a:rPr lang="en-US">
                <a:solidFill>
                  <a:prstClr val="black">
                    <a:tint val="75000"/>
                  </a:prstClr>
                </a:solidFill>
                <a:latin typeface="Helvetica Neue"/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3E67F-8D6A-D5A9-30E1-A2888ED6F660}"/>
              </a:ext>
            </a:extLst>
          </p:cNvPr>
          <p:cNvSpPr txBox="1"/>
          <p:nvPr/>
        </p:nvSpPr>
        <p:spPr>
          <a:xfrm>
            <a:off x="958812" y="6241072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Sgr</a:t>
            </a:r>
            <a:r>
              <a:rPr lang="en-US" sz="1200" dirty="0">
                <a:solidFill>
                  <a:schemeClr val="bg1"/>
                </a:solidFill>
              </a:rPr>
              <a:t> B2              </a:t>
            </a:r>
            <a:r>
              <a:rPr lang="en-US" sz="1200" dirty="0" err="1">
                <a:solidFill>
                  <a:schemeClr val="bg1"/>
                </a:solidFill>
              </a:rPr>
              <a:t>Sgr</a:t>
            </a:r>
            <a:r>
              <a:rPr lang="en-US" sz="1200" dirty="0">
                <a:solidFill>
                  <a:schemeClr val="bg1"/>
                </a:solidFill>
              </a:rPr>
              <a:t> A*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ABAAF-CB8A-E7F6-7137-47DC1D54F2FD}"/>
              </a:ext>
            </a:extLst>
          </p:cNvPr>
          <p:cNvSpPr txBox="1"/>
          <p:nvPr/>
        </p:nvSpPr>
        <p:spPr>
          <a:xfrm>
            <a:off x="6183521" y="5476110"/>
            <a:ext cx="3208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Galactic center seen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with Meerkat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6876E-570E-9504-DB19-A2C42B306A14}"/>
              </a:ext>
            </a:extLst>
          </p:cNvPr>
          <p:cNvSpPr txBox="1"/>
          <p:nvPr/>
        </p:nvSpPr>
        <p:spPr>
          <a:xfrm>
            <a:off x="725895" y="5199111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G0.9</a:t>
            </a:r>
          </a:p>
        </p:txBody>
      </p:sp>
    </p:spTree>
    <p:extLst>
      <p:ext uri="{BB962C8B-B14F-4D97-AF65-F5344CB8AC3E}">
        <p14:creationId xmlns:p14="http://schemas.microsoft.com/office/powerpoint/2010/main" val="12933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7B8C5-5FA7-4988-C240-484077EBF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4C62758-AAE2-E37F-F8BB-F296567BEB2F}"/>
              </a:ext>
            </a:extLst>
          </p:cNvPr>
          <p:cNvGrpSpPr/>
          <p:nvPr/>
        </p:nvGrpSpPr>
        <p:grpSpPr>
          <a:xfrm>
            <a:off x="4717775" y="-748653"/>
            <a:ext cx="2183581" cy="8052548"/>
            <a:chOff x="3538331" y="-561490"/>
            <a:chExt cx="1637686" cy="60394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1DC7587-D39D-F605-5F1B-F6DD2E34AA5F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2D26B95-883A-2F2E-FF71-B2A4A2E67A28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446E2709-62B9-980E-23B4-2819D60FF6C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1DA0C7C7-9B2D-B942-CD3B-7F8836E4DA57}"/>
                    </a:ext>
                  </a:extLst>
                </p:cNvPr>
                <p:cNvCxnSpPr>
                  <a:stCxn id="2" idx="0"/>
                  <a:endCxn id="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0ADD17A5-44D3-6E8E-D7D0-665D90033AB7}"/>
                    </a:ext>
                  </a:extLst>
                </p:cNvPr>
                <p:cNvCxnSpPr>
                  <a:cxnSpLocks/>
                  <a:stCxn id="2" idx="2"/>
                  <a:endCxn id="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8579619F-6130-F7BE-F360-5D03FB1C9B0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FCB1F44-25FC-ADAB-6D1E-5F93BC024CBD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23389A7F-F234-A8B5-A468-BAC1E7107E0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2849BB4-C0AE-69E9-37BB-694B08B1A7B5}"/>
                    </a:ext>
                  </a:extLst>
                </p:cNvPr>
                <p:cNvCxnSpPr>
                  <a:stCxn id="12" idx="0"/>
                  <a:endCxn id="1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30F1B5FE-4C8C-C41B-EE54-BC871C556DCD}"/>
                    </a:ext>
                  </a:extLst>
                </p:cNvPr>
                <p:cNvCxnSpPr>
                  <a:cxnSpLocks/>
                  <a:stCxn id="12" idx="2"/>
                  <a:endCxn id="1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22D75B1-B7C3-5CDB-15B8-69E4B9CD229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97C829B-3B6E-85A8-F2BA-BE3DE967BB7E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B6C2D10E-362F-8985-66C2-627AF7A2950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2C95A53-35D1-A0A0-6B6D-119D325D97FC}"/>
                    </a:ext>
                  </a:extLst>
                </p:cNvPr>
                <p:cNvCxnSpPr>
                  <a:stCxn id="17" idx="0"/>
                  <a:endCxn id="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B4EF497-EACC-ACFA-7A45-8F99C05E405E}"/>
                    </a:ext>
                  </a:extLst>
                </p:cNvPr>
                <p:cNvCxnSpPr>
                  <a:cxnSpLocks/>
                  <a:stCxn id="17" idx="2"/>
                  <a:endCxn id="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5EB1FAE-C159-D3F1-6E3F-A5BF9940345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F509794-5C73-D1BC-14D9-AE2EA72AC372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75F8330-DC97-27E4-E1DD-06283D1741C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FF6D062-31D1-08F0-5DD0-A0EFA4320AD9}"/>
                    </a:ext>
                  </a:extLst>
                </p:cNvPr>
                <p:cNvCxnSpPr>
                  <a:stCxn id="22" idx="0"/>
                  <a:endCxn id="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788A78C-6701-EE06-AFA1-9672DCA42347}"/>
                    </a:ext>
                  </a:extLst>
                </p:cNvPr>
                <p:cNvCxnSpPr>
                  <a:cxnSpLocks/>
                  <a:stCxn id="22" idx="2"/>
                  <a:endCxn id="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4CC2EA9-507A-09D2-12C0-7CD9BEC6BDA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3DB0A47-B56A-5527-ADA5-D2B865EF70F6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6E02B81-AB58-7DD3-AC4F-2B65EE10353D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30163BF-0D5D-261E-5E04-384A648B509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E5439E2-1AA3-E7CD-B217-DB87ED476823}"/>
                    </a:ext>
                  </a:extLst>
                </p:cNvPr>
                <p:cNvCxnSpPr>
                  <a:stCxn id="46" idx="0"/>
                  <a:endCxn id="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5CE59C5-02D6-FEED-5295-4B689AF68ADA}"/>
                    </a:ext>
                  </a:extLst>
                </p:cNvPr>
                <p:cNvCxnSpPr>
                  <a:cxnSpLocks/>
                  <a:stCxn id="46" idx="2"/>
                  <a:endCxn id="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3EBAA3FB-4387-D209-0F38-F0B093C7C10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5E31253-76B1-B5C3-3F48-1317FD8C074B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6A996F9-C1E1-7830-48CD-B114CA144A1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7F56BA1-CF0F-6827-2C06-B8830F8636F2}"/>
                    </a:ext>
                  </a:extLst>
                </p:cNvPr>
                <p:cNvCxnSpPr>
                  <a:stCxn id="42" idx="0"/>
                  <a:endCxn id="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5A5A4273-75FF-96C6-18A5-39211AE33FF4}"/>
                    </a:ext>
                  </a:extLst>
                </p:cNvPr>
                <p:cNvCxnSpPr>
                  <a:cxnSpLocks/>
                  <a:stCxn id="42" idx="2"/>
                  <a:endCxn id="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7A41CA2-9A7D-7B8D-FB73-E7708E6DFFB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3982F25-78D6-1C61-E6E3-3E352961F703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9DAD514-048A-186E-CC4C-B5EF7831A6E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B4CF29F-6B1C-A3A9-E092-7AF455A467F2}"/>
                    </a:ext>
                  </a:extLst>
                </p:cNvPr>
                <p:cNvCxnSpPr>
                  <a:stCxn id="38" idx="0"/>
                  <a:endCxn id="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32C7B03-B6CE-7387-1AE9-B48CA31B84ED}"/>
                    </a:ext>
                  </a:extLst>
                </p:cNvPr>
                <p:cNvCxnSpPr>
                  <a:cxnSpLocks/>
                  <a:stCxn id="38" idx="2"/>
                  <a:endCxn id="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36E77D27-296E-47DC-8B2F-EC29CE6090A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6ADB437-C76F-D2DB-2009-DC80F7D5B46F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C6E54CF-C40A-6945-9A96-0459C6DC35B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71D0EDD-3EBC-714A-D870-0B9CB80B7ACB}"/>
                    </a:ext>
                  </a:extLst>
                </p:cNvPr>
                <p:cNvCxnSpPr>
                  <a:stCxn id="34" idx="0"/>
                  <a:endCxn id="3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4B05F14-20B5-3FC8-263D-EE8B2255211E}"/>
                    </a:ext>
                  </a:extLst>
                </p:cNvPr>
                <p:cNvCxnSpPr>
                  <a:cxnSpLocks/>
                  <a:stCxn id="34" idx="2"/>
                  <a:endCxn id="3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9691582-CCE4-7868-BB40-F656CF5AA3F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4F1078B-5941-E82A-24D7-8FADAD20D7BC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9BDE271-1D3D-78D9-C5EE-44F253020EA1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9C633A9A-4A5F-35ED-E4AA-FFC89D170E0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CCF65B6E-D484-6784-C140-3070E50B2F61}"/>
                    </a:ext>
                  </a:extLst>
                </p:cNvPr>
                <p:cNvCxnSpPr>
                  <a:stCxn id="94" idx="0"/>
                  <a:endCxn id="9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E011F72C-B4AE-F3AD-8B79-B4938F340793}"/>
                    </a:ext>
                  </a:extLst>
                </p:cNvPr>
                <p:cNvCxnSpPr>
                  <a:cxnSpLocks/>
                  <a:stCxn id="94" idx="2"/>
                  <a:endCxn id="9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A6774906-B449-EA5F-4C60-ACEB3762AFA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4FA53BAD-9DAC-5BC4-7B83-5444D0FC62D7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91AF21EA-D0DA-1773-7627-A21FA37B97E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F9B3708F-F098-D4EE-72E5-D991C72915C5}"/>
                    </a:ext>
                  </a:extLst>
                </p:cNvPr>
                <p:cNvCxnSpPr>
                  <a:stCxn id="90" idx="0"/>
                  <a:endCxn id="9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5C584AF8-22E8-4736-943F-1EE842FF7E4F}"/>
                    </a:ext>
                  </a:extLst>
                </p:cNvPr>
                <p:cNvCxnSpPr>
                  <a:cxnSpLocks/>
                  <a:stCxn id="90" idx="2"/>
                  <a:endCxn id="9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781F7CA9-55EB-0FD4-F42E-7745E3F4834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34ECC84-5A7B-AACA-0D5A-A3AA8391C462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C9C8BA74-2F8D-8640-8835-557245103E6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46A74A46-8BF1-F486-F0EE-E3DEC8EFB4E0}"/>
                    </a:ext>
                  </a:extLst>
                </p:cNvPr>
                <p:cNvCxnSpPr>
                  <a:stCxn id="86" idx="0"/>
                  <a:endCxn id="8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CACD46B2-56DF-2894-4E58-939E3E635F97}"/>
                    </a:ext>
                  </a:extLst>
                </p:cNvPr>
                <p:cNvCxnSpPr>
                  <a:cxnSpLocks/>
                  <a:stCxn id="86" idx="2"/>
                  <a:endCxn id="8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F7956094-DA3D-BF80-AC05-C11369411ED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F1C7B20-6F91-FEC0-325D-E4FB63AC0D2F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FD584D30-3A85-01E9-9F36-59D106B23C7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68BC04F-97CF-047A-FF4F-1A64BCB0F56B}"/>
                    </a:ext>
                  </a:extLst>
                </p:cNvPr>
                <p:cNvCxnSpPr>
                  <a:stCxn id="82" idx="0"/>
                  <a:endCxn id="8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8C5B2A26-487C-DFF3-8D4A-29DB0F0963E8}"/>
                    </a:ext>
                  </a:extLst>
                </p:cNvPr>
                <p:cNvCxnSpPr>
                  <a:cxnSpLocks/>
                  <a:stCxn id="82" idx="2"/>
                  <a:endCxn id="8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71AC075B-F801-6665-AEDD-0DA1297139A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287353-2E87-79A0-C535-7858D74E9525}"/>
              </a:ext>
            </a:extLst>
          </p:cNvPr>
          <p:cNvGrpSpPr/>
          <p:nvPr/>
        </p:nvGrpSpPr>
        <p:grpSpPr>
          <a:xfrm>
            <a:off x="7769498" y="-781790"/>
            <a:ext cx="2183581" cy="8052548"/>
            <a:chOff x="5914868" y="-635873"/>
            <a:chExt cx="1637686" cy="603941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91BC274-4EFF-FCCE-59FB-98F408E7F68C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FC7C73D-3234-6A21-5748-5B603035510B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EB53B224-BFD4-AF49-A908-1FCA1051407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02030C7D-0EA1-9912-6DBA-4144C2DC8413}"/>
                    </a:ext>
                  </a:extLst>
                </p:cNvPr>
                <p:cNvCxnSpPr>
                  <a:stCxn id="115" idx="0"/>
                  <a:endCxn id="1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C07744D7-C57E-FCA9-F759-5761AB2B23D4}"/>
                    </a:ext>
                  </a:extLst>
                </p:cNvPr>
                <p:cNvCxnSpPr>
                  <a:cxnSpLocks/>
                  <a:stCxn id="115" idx="2"/>
                  <a:endCxn id="1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155DCF57-DC28-91C7-1651-976EE1912B5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AD7356C1-065D-E3E4-B34F-6D1A08A80426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469ED78C-80E1-C192-3C9E-DDFA6F4955B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08C84E7-362F-B60E-32DA-835EB0E8DD50}"/>
                    </a:ext>
                  </a:extLst>
                </p:cNvPr>
                <p:cNvCxnSpPr>
                  <a:stCxn id="111" idx="0"/>
                  <a:endCxn id="1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C578C4F5-7ABC-9FE2-B402-C79A27006229}"/>
                    </a:ext>
                  </a:extLst>
                </p:cNvPr>
                <p:cNvCxnSpPr>
                  <a:cxnSpLocks/>
                  <a:stCxn id="111" idx="2"/>
                  <a:endCxn id="1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DE7BC20E-0C93-1D20-0F7E-42B1DCB59A8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09663F29-4C0F-941E-4695-24311C6E0869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8ADD0592-4349-472C-3BF5-DB7595356B2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367CADEC-20DD-02A9-84B6-6D79BD00CE67}"/>
                    </a:ext>
                  </a:extLst>
                </p:cNvPr>
                <p:cNvCxnSpPr>
                  <a:stCxn id="107" idx="0"/>
                  <a:endCxn id="1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0083C6C4-8C36-77C2-30F1-E1A129A1355F}"/>
                    </a:ext>
                  </a:extLst>
                </p:cNvPr>
                <p:cNvCxnSpPr>
                  <a:cxnSpLocks/>
                  <a:stCxn id="107" idx="2"/>
                  <a:endCxn id="1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705CFF70-812D-E61B-C6B6-809473C8F9F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A95916DF-FA3E-0735-A6AF-8AE5ECDD2431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0554C240-8EB9-FCA4-8D64-8D1813405A6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1BC33B9D-3702-0244-DA88-7D2A5C588FC4}"/>
                    </a:ext>
                  </a:extLst>
                </p:cNvPr>
                <p:cNvCxnSpPr>
                  <a:stCxn id="103" idx="0"/>
                  <a:endCxn id="1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36717FBC-21D5-76EE-DCBB-6E046888F1FD}"/>
                    </a:ext>
                  </a:extLst>
                </p:cNvPr>
                <p:cNvCxnSpPr>
                  <a:cxnSpLocks/>
                  <a:stCxn id="103" idx="2"/>
                  <a:endCxn id="1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4E3D70CA-4B45-4931-D350-2692D1C8199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2D1D13F-0FCE-A12E-8716-13ED49EB1B9A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7825E58D-87D6-B4C8-54E6-15E985580548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BD501487-5FC8-8A5E-A789-543D2F2317C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1EDE802B-D977-963B-6FBC-DC887082446E}"/>
                    </a:ext>
                  </a:extLst>
                </p:cNvPr>
                <p:cNvCxnSpPr>
                  <a:stCxn id="136" idx="0"/>
                  <a:endCxn id="13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6E520A1-BCF6-8C52-27D3-586C850A16CB}"/>
                    </a:ext>
                  </a:extLst>
                </p:cNvPr>
                <p:cNvCxnSpPr>
                  <a:cxnSpLocks/>
                  <a:stCxn id="136" idx="2"/>
                  <a:endCxn id="13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919BF3D0-548C-94B7-F0E0-16CCA541594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4816EC17-5638-4A6A-DBDE-E657AE44E84A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FAF090E0-DF22-D759-ED36-32B2F27C2A7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4FD7D1F6-5BDC-3AD7-8B72-28DA74B8495C}"/>
                    </a:ext>
                  </a:extLst>
                </p:cNvPr>
                <p:cNvCxnSpPr>
                  <a:stCxn id="132" idx="0"/>
                  <a:endCxn id="13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92809B3C-2ABE-1A44-4AAF-B385DEB09A28}"/>
                    </a:ext>
                  </a:extLst>
                </p:cNvPr>
                <p:cNvCxnSpPr>
                  <a:cxnSpLocks/>
                  <a:stCxn id="132" idx="2"/>
                  <a:endCxn id="13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D4819D95-1038-C7D9-6E10-A7FF30280B3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93E91221-B4AA-7EA9-BB1E-48F4096E085E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22D02178-332E-226B-0E5A-AB54781670B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949CB721-5F12-3D45-2D60-D5823DAF0F0F}"/>
                    </a:ext>
                  </a:extLst>
                </p:cNvPr>
                <p:cNvCxnSpPr>
                  <a:stCxn id="128" idx="0"/>
                  <a:endCxn id="12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2770F08-D169-806A-DAD5-60FD1860B7FF}"/>
                    </a:ext>
                  </a:extLst>
                </p:cNvPr>
                <p:cNvCxnSpPr>
                  <a:cxnSpLocks/>
                  <a:stCxn id="128" idx="2"/>
                  <a:endCxn id="12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EB45C801-DEC4-A66A-9EF2-F9DF7AB362F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8F53D2FA-3F29-0EF9-8EE7-906115DB4647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3A60ED54-B187-1ADA-9E4C-9FAEBF75B6C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BA742BD6-1783-FB2C-1EA6-6C7722FD23E3}"/>
                    </a:ext>
                  </a:extLst>
                </p:cNvPr>
                <p:cNvCxnSpPr>
                  <a:stCxn id="124" idx="0"/>
                  <a:endCxn id="12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E09E16A0-14C0-C913-60C5-01614B35EAF5}"/>
                    </a:ext>
                  </a:extLst>
                </p:cNvPr>
                <p:cNvCxnSpPr>
                  <a:cxnSpLocks/>
                  <a:stCxn id="124" idx="2"/>
                  <a:endCxn id="12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01CF749E-9E7F-53D6-7043-B3E5DF87E11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9B727AB-9F24-6DE3-52A3-A093B2B2F71D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AD031DA5-10F7-F698-C1C3-4AEAE97AD7A0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F81EF35-4D70-E00E-8728-44C85317E30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BE421684-660B-55E5-F222-67385A5EF1D3}"/>
                    </a:ext>
                  </a:extLst>
                </p:cNvPr>
                <p:cNvCxnSpPr>
                  <a:stCxn id="157" idx="0"/>
                  <a:endCxn id="1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CD2E42B3-585C-036C-C4F7-DA888ED2CD15}"/>
                    </a:ext>
                  </a:extLst>
                </p:cNvPr>
                <p:cNvCxnSpPr>
                  <a:cxnSpLocks/>
                  <a:stCxn id="157" idx="2"/>
                  <a:endCxn id="1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26CACA21-B7A2-A3AB-9C4B-1B4063798FD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4B615EB9-A92F-25A9-DA30-3B04CDE825E3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E0D14B81-EC59-6DC1-2FA4-C1519CCACB7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D588FDE3-DE15-DD57-5AF8-A5D0E2A3B96D}"/>
                    </a:ext>
                  </a:extLst>
                </p:cNvPr>
                <p:cNvCxnSpPr>
                  <a:stCxn id="153" idx="0"/>
                  <a:endCxn id="1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DE16C309-9DF9-2AF9-4527-CA99EE9DA2DE}"/>
                    </a:ext>
                  </a:extLst>
                </p:cNvPr>
                <p:cNvCxnSpPr>
                  <a:cxnSpLocks/>
                  <a:stCxn id="153" idx="2"/>
                  <a:endCxn id="1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1DC4DBA9-D186-0EAE-5507-AEF3A2CBAA7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488181C0-F557-79AC-E973-9FBE3A7D0DF8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08B4B14E-F780-07A1-9515-C6C141F1D96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0B2EE01-70C6-316D-AB0F-568C6277066F}"/>
                    </a:ext>
                  </a:extLst>
                </p:cNvPr>
                <p:cNvCxnSpPr>
                  <a:stCxn id="149" idx="0"/>
                  <a:endCxn id="14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D9560365-2FCB-A685-CD0A-96700B11A24F}"/>
                    </a:ext>
                  </a:extLst>
                </p:cNvPr>
                <p:cNvCxnSpPr>
                  <a:cxnSpLocks/>
                  <a:stCxn id="149" idx="2"/>
                  <a:endCxn id="14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FB66AC83-FF83-8D87-0EBC-E8178F86A98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2B991E32-D0F5-911B-F9A2-8F28DF0C622E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F552877-C17A-F1EE-9193-DD916FF69FB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F246C79-AC96-4C93-BB7E-6CC00D56CFBA}"/>
                    </a:ext>
                  </a:extLst>
                </p:cNvPr>
                <p:cNvCxnSpPr>
                  <a:stCxn id="145" idx="0"/>
                  <a:endCxn id="1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2ED7FE6-6BDF-FDAF-EBEF-08EEB0A631D7}"/>
                    </a:ext>
                  </a:extLst>
                </p:cNvPr>
                <p:cNvCxnSpPr>
                  <a:cxnSpLocks/>
                  <a:stCxn id="145" idx="2"/>
                  <a:endCxn id="1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534B8DF2-CACA-6AEA-D7EC-CD7309907D1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686B04A-1E4C-ACC2-E913-2460CF86A699}"/>
              </a:ext>
            </a:extLst>
          </p:cNvPr>
          <p:cNvGrpSpPr/>
          <p:nvPr/>
        </p:nvGrpSpPr>
        <p:grpSpPr>
          <a:xfrm>
            <a:off x="10738774" y="-781790"/>
            <a:ext cx="2183581" cy="8052548"/>
            <a:chOff x="5914868" y="-635873"/>
            <a:chExt cx="1637686" cy="603941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035B9014-3670-CD2E-A616-C1EE77C7E9A4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3AC7F1F7-D971-687A-5E9B-52F9F25899FE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BADD2644-0CB0-6E67-9CBF-35D56AC2F49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C0CBBD85-451F-508A-E551-3D085AF57D50}"/>
                    </a:ext>
                  </a:extLst>
                </p:cNvPr>
                <p:cNvCxnSpPr>
                  <a:stCxn id="221" idx="0"/>
                  <a:endCxn id="22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15163A91-4351-4925-47FC-B57415CAC61A}"/>
                    </a:ext>
                  </a:extLst>
                </p:cNvPr>
                <p:cNvCxnSpPr>
                  <a:cxnSpLocks/>
                  <a:stCxn id="221" idx="2"/>
                  <a:endCxn id="22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8C217855-6EFA-0DD8-B793-FB4744BA82A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976EA519-32E5-D839-448D-FDCE0180759A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63F064-826C-29A7-311A-09B84290057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EA34736C-5C5C-4DBB-53D9-AA2AAA1F5002}"/>
                    </a:ext>
                  </a:extLst>
                </p:cNvPr>
                <p:cNvCxnSpPr>
                  <a:stCxn id="217" idx="0"/>
                  <a:endCxn id="2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E1224D0B-D7F5-9B78-6B92-3E48D89EE202}"/>
                    </a:ext>
                  </a:extLst>
                </p:cNvPr>
                <p:cNvCxnSpPr>
                  <a:cxnSpLocks/>
                  <a:stCxn id="217" idx="2"/>
                  <a:endCxn id="2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EAB3738A-F828-2861-9E61-C5CDEC57048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F07856F4-ECD9-EF1F-6FDB-8480EC778104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4B95502D-75F8-EFB3-88FE-9430010A7B5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351D4D75-DDEA-2DCE-095E-27AB13013864}"/>
                    </a:ext>
                  </a:extLst>
                </p:cNvPr>
                <p:cNvCxnSpPr>
                  <a:stCxn id="213" idx="0"/>
                  <a:endCxn id="21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2EE80CE3-2293-91E8-BA62-468A2BD3CF78}"/>
                    </a:ext>
                  </a:extLst>
                </p:cNvPr>
                <p:cNvCxnSpPr>
                  <a:cxnSpLocks/>
                  <a:stCxn id="213" idx="2"/>
                  <a:endCxn id="21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5FB7D06-D661-BF72-20C5-D282257BB22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D2B79B3B-20DB-CB5E-2AFA-8E9A3C5D97F7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42878D7C-47A5-E7AC-02EB-E1BDE90C3E2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3AEAF070-3CB9-C0F0-9CE9-267E4992CCEE}"/>
                    </a:ext>
                  </a:extLst>
                </p:cNvPr>
                <p:cNvCxnSpPr>
                  <a:stCxn id="209" idx="0"/>
                  <a:endCxn id="20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2926FF58-D473-88F1-08D8-783AAE379180}"/>
                    </a:ext>
                  </a:extLst>
                </p:cNvPr>
                <p:cNvCxnSpPr>
                  <a:cxnSpLocks/>
                  <a:stCxn id="209" idx="2"/>
                  <a:endCxn id="20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E6BBC708-02C9-8687-9E80-26790C53087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F893930-0814-6638-5AEE-370C72757B1B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CCE2D72D-87F2-7A32-5B08-426F0BA04AB1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2EC5C4AA-6792-E830-0696-E2A36E1A1EC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2E03753D-A478-411C-6E74-5B3D93FB200D}"/>
                    </a:ext>
                  </a:extLst>
                </p:cNvPr>
                <p:cNvCxnSpPr>
                  <a:stCxn id="201" idx="0"/>
                  <a:endCxn id="20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466F5F8-B429-A0C9-8E37-6316AF9F7A72}"/>
                    </a:ext>
                  </a:extLst>
                </p:cNvPr>
                <p:cNvCxnSpPr>
                  <a:cxnSpLocks/>
                  <a:stCxn id="201" idx="2"/>
                  <a:endCxn id="20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407179D0-0B4F-187A-0F05-A2E40BF2E67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D043CB94-B336-F325-B678-DDBB01EF0AF3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D74D5E94-2F6D-C9A7-B73C-A024C6FFE92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5F1CD84B-A3BF-9120-F121-1BA6DAC5DDE1}"/>
                    </a:ext>
                  </a:extLst>
                </p:cNvPr>
                <p:cNvCxnSpPr>
                  <a:stCxn id="197" idx="0"/>
                  <a:endCxn id="19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FF24D823-E43C-674E-421B-2CBA1EBD08BC}"/>
                    </a:ext>
                  </a:extLst>
                </p:cNvPr>
                <p:cNvCxnSpPr>
                  <a:cxnSpLocks/>
                  <a:stCxn id="197" idx="2"/>
                  <a:endCxn id="19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623CB12C-6DFD-9ED6-C183-07F09130347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7C61B940-D328-99B8-8CAF-FF6DD9A6A42D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C28C7C39-7ADE-11F4-7CB2-121451EED77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AEF594BC-E3DA-D425-A96B-E46829E0FEB1}"/>
                    </a:ext>
                  </a:extLst>
                </p:cNvPr>
                <p:cNvCxnSpPr>
                  <a:stCxn id="193" idx="0"/>
                  <a:endCxn id="19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4DEE96E8-5680-4A65-B03D-D5A5A1498C41}"/>
                    </a:ext>
                  </a:extLst>
                </p:cNvPr>
                <p:cNvCxnSpPr>
                  <a:cxnSpLocks/>
                  <a:stCxn id="193" idx="2"/>
                  <a:endCxn id="19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F49BDB1D-2194-CAE4-FDE9-CC7F00FD2E9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D2A3B08A-9D8D-3D57-F305-53ACA1F5D65B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0661AE19-2BC0-FEB7-A9F0-982E7C26826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3FE9E9AD-AB03-0FEE-E6D2-0719F5FC35FC}"/>
                    </a:ext>
                  </a:extLst>
                </p:cNvPr>
                <p:cNvCxnSpPr>
                  <a:stCxn id="189" idx="0"/>
                  <a:endCxn id="18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3D46ABD4-CBBC-A51F-EBAF-A646C4100AD5}"/>
                    </a:ext>
                  </a:extLst>
                </p:cNvPr>
                <p:cNvCxnSpPr>
                  <a:cxnSpLocks/>
                  <a:stCxn id="189" idx="2"/>
                  <a:endCxn id="18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9F8274-BE90-6105-B33C-8F110A98F2E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BDE91CE2-0166-0E12-277E-5F8A959FFA86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B1F78CC0-61FB-319A-ECBB-CA7A96BE07B4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2882EB57-9E06-9CA4-F1D2-758D524EB3D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E4804F40-5862-9BE5-3457-DC859630E985}"/>
                    </a:ext>
                  </a:extLst>
                </p:cNvPr>
                <p:cNvCxnSpPr>
                  <a:stCxn id="181" idx="0"/>
                  <a:endCxn id="1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0723B6FE-220A-5149-B9A5-371857D56FD2}"/>
                    </a:ext>
                  </a:extLst>
                </p:cNvPr>
                <p:cNvCxnSpPr>
                  <a:cxnSpLocks/>
                  <a:stCxn id="181" idx="2"/>
                  <a:endCxn id="1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4ED55724-6985-96DD-8B70-982F2A41AEB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18CE5A5-8E0B-13B1-6A97-FBA9D4F7AD85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87C5CAA5-F6EC-5181-85DB-442A61CA42D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8AA5ECB6-F813-79FB-0188-6081FD55EC78}"/>
                    </a:ext>
                  </a:extLst>
                </p:cNvPr>
                <p:cNvCxnSpPr>
                  <a:stCxn id="177" idx="0"/>
                  <a:endCxn id="1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B02900C2-28F8-7906-4DE7-A0D8A1B93AEF}"/>
                    </a:ext>
                  </a:extLst>
                </p:cNvPr>
                <p:cNvCxnSpPr>
                  <a:cxnSpLocks/>
                  <a:stCxn id="177" idx="2"/>
                  <a:endCxn id="1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9145872E-E493-8E69-6DE2-99FBABADC78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AD091CD-E535-DAA0-7BB8-0621EE76601F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4C926743-B0DF-4685-A34F-1A4333F0071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0FC14CFD-C10E-C081-61E9-691BB7C3633E}"/>
                    </a:ext>
                  </a:extLst>
                </p:cNvPr>
                <p:cNvCxnSpPr>
                  <a:stCxn id="173" idx="0"/>
                  <a:endCxn id="1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793C0254-3256-D434-79D2-3E50233AAF5B}"/>
                    </a:ext>
                  </a:extLst>
                </p:cNvPr>
                <p:cNvCxnSpPr>
                  <a:cxnSpLocks/>
                  <a:stCxn id="173" idx="2"/>
                  <a:endCxn id="1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612771F5-155A-9634-DF6F-045C6AD9F6D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12A24FE-D76B-5AB9-BD42-B7718FA70722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3794459-BE81-C744-DD47-183EA8DDAB2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6DAE45AC-0D38-CAB6-1C83-5CD0D1588389}"/>
                    </a:ext>
                  </a:extLst>
                </p:cNvPr>
                <p:cNvCxnSpPr>
                  <a:stCxn id="169" idx="0"/>
                  <a:endCxn id="16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56721818-1BF2-38B5-3730-A623165C6EB5}"/>
                    </a:ext>
                  </a:extLst>
                </p:cNvPr>
                <p:cNvCxnSpPr>
                  <a:cxnSpLocks/>
                  <a:stCxn id="169" idx="2"/>
                  <a:endCxn id="16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A618BE9B-8043-93EB-6D3F-ECC1E450876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6FC2983-2091-EADD-3A0A-42370DEF13AC}"/>
              </a:ext>
            </a:extLst>
          </p:cNvPr>
          <p:cNvGrpSpPr/>
          <p:nvPr/>
        </p:nvGrpSpPr>
        <p:grpSpPr>
          <a:xfrm>
            <a:off x="14051189" y="-847833"/>
            <a:ext cx="2183581" cy="8052548"/>
            <a:chOff x="5914868" y="-635873"/>
            <a:chExt cx="1637686" cy="6039411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CF71A237-65C2-F8ED-6239-3EA11947814B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9740487E-247D-29D6-75BF-57EF63C39C82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C5260557-2C61-3144-1C0A-C58D16ED392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EAFC9F2E-A9BE-D48E-3CBC-B3C8529D28E6}"/>
                    </a:ext>
                  </a:extLst>
                </p:cNvPr>
                <p:cNvCxnSpPr>
                  <a:stCxn id="285" idx="0"/>
                  <a:endCxn id="28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6592B0C2-8FA6-C113-C4C4-A89B5443E38A}"/>
                    </a:ext>
                  </a:extLst>
                </p:cNvPr>
                <p:cNvCxnSpPr>
                  <a:cxnSpLocks/>
                  <a:stCxn id="285" idx="2"/>
                  <a:endCxn id="28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3EA143B2-04A3-9691-FAA1-FD1EEE3966C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2F2EE530-9762-D497-799C-365A9A31330B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98155EA7-A415-F28E-11A4-5C2738C2E9B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A4DCB309-84EA-2A2D-FF27-17C0839A1321}"/>
                    </a:ext>
                  </a:extLst>
                </p:cNvPr>
                <p:cNvCxnSpPr>
                  <a:stCxn id="281" idx="0"/>
                  <a:endCxn id="2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5E8DBA1E-4087-613D-BC5A-A58314FFAFA2}"/>
                    </a:ext>
                  </a:extLst>
                </p:cNvPr>
                <p:cNvCxnSpPr>
                  <a:cxnSpLocks/>
                  <a:stCxn id="281" idx="2"/>
                  <a:endCxn id="2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344E1A60-9700-1772-15E8-1BBF67FD807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76ADB9A3-A222-EA14-3ABA-A64AFF708AB5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FB651C09-53D1-3CF8-5FC2-3DE2FCE2F63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2B64A67A-022B-957F-BD4E-81D682E2082C}"/>
                    </a:ext>
                  </a:extLst>
                </p:cNvPr>
                <p:cNvCxnSpPr>
                  <a:stCxn id="277" idx="0"/>
                  <a:endCxn id="2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6EDC746E-DA3D-C51D-3582-2AFDAF031363}"/>
                    </a:ext>
                  </a:extLst>
                </p:cNvPr>
                <p:cNvCxnSpPr>
                  <a:cxnSpLocks/>
                  <a:stCxn id="277" idx="2"/>
                  <a:endCxn id="2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3FBDFA85-9CEB-E1DC-3A82-FB545ABDC63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32CB6C57-964D-6CA0-35F4-F4D30955FF96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87AF0065-BE0C-FEB3-C608-58CE32E3F4F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2E5BA5EE-AC06-AB7E-58DF-4B5C1C7DCEB1}"/>
                    </a:ext>
                  </a:extLst>
                </p:cNvPr>
                <p:cNvCxnSpPr>
                  <a:stCxn id="273" idx="0"/>
                  <a:endCxn id="2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62CE777E-27C4-824D-B256-524C64EE89CF}"/>
                    </a:ext>
                  </a:extLst>
                </p:cNvPr>
                <p:cNvCxnSpPr>
                  <a:cxnSpLocks/>
                  <a:stCxn id="273" idx="2"/>
                  <a:endCxn id="2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F24C1A4A-CF0C-2A86-9E3D-72F4467321E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D5F16F05-33E1-E144-C47B-1ED97A10991A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05AF0E45-CAAF-FEB3-A1B0-89322EB8854A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B3BC84FB-F00F-7F90-DB88-7DB72CF674C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CAD0B5D5-CAF0-CAE8-595C-FBCBD54527C3}"/>
                    </a:ext>
                  </a:extLst>
                </p:cNvPr>
                <p:cNvCxnSpPr>
                  <a:stCxn id="265" idx="0"/>
                  <a:endCxn id="26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02D01D9C-9E57-5546-33ED-0AF5608651B4}"/>
                    </a:ext>
                  </a:extLst>
                </p:cNvPr>
                <p:cNvCxnSpPr>
                  <a:cxnSpLocks/>
                  <a:stCxn id="265" idx="2"/>
                  <a:endCxn id="26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3A1BC73A-BD7A-1723-A598-BF6ABC8E802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D0F2FE2B-9BD4-5F42-2232-EB484ABE2DBF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B479B23-98D8-A8A8-AAF4-8DA55A1DF34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938466DF-27CC-D0E3-3986-19FCF9AA3C52}"/>
                    </a:ext>
                  </a:extLst>
                </p:cNvPr>
                <p:cNvCxnSpPr>
                  <a:stCxn id="261" idx="0"/>
                  <a:endCxn id="26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6E5B5F19-14A4-3A8F-7B6C-F69DB8E7A750}"/>
                    </a:ext>
                  </a:extLst>
                </p:cNvPr>
                <p:cNvCxnSpPr>
                  <a:cxnSpLocks/>
                  <a:stCxn id="261" idx="2"/>
                  <a:endCxn id="26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21B85215-A327-DE7F-0027-0B74625B8D5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884C2F87-D78F-BDA9-397D-FD81F166F22B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A3D467E3-4E73-F2F4-69B9-051C87C147B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27A04793-3EB9-D2F4-6878-307189EBA339}"/>
                    </a:ext>
                  </a:extLst>
                </p:cNvPr>
                <p:cNvCxnSpPr>
                  <a:stCxn id="257" idx="0"/>
                  <a:endCxn id="2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D3F48A03-6417-7D6B-22D8-0E736A1078E8}"/>
                    </a:ext>
                  </a:extLst>
                </p:cNvPr>
                <p:cNvCxnSpPr>
                  <a:cxnSpLocks/>
                  <a:stCxn id="257" idx="2"/>
                  <a:endCxn id="2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3480586F-C765-6EB7-032E-A9B555683B7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8C386ED0-90D3-549F-A478-CE8606FE7537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F8999CB8-548C-AB0A-2C27-BC3C4AC5A98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75D39B50-5CA8-BE61-E2B6-7F0D6CE4B7B0}"/>
                    </a:ext>
                  </a:extLst>
                </p:cNvPr>
                <p:cNvCxnSpPr>
                  <a:stCxn id="253" idx="0"/>
                  <a:endCxn id="2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7021E508-D1FD-6D37-9952-1241A2D3E814}"/>
                    </a:ext>
                  </a:extLst>
                </p:cNvPr>
                <p:cNvCxnSpPr>
                  <a:cxnSpLocks/>
                  <a:stCxn id="253" idx="2"/>
                  <a:endCxn id="2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E302417F-4519-3031-6D4A-5ECF17ABBFF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43E45C78-A357-FC99-25AB-0A87AE30FAEA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A0CE2014-FA4D-A306-100D-43A5F82028B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D5A32B35-358B-1868-E2AB-D7F956BA1B9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E829061A-2B1E-F39A-7B87-E8870B14289C}"/>
                    </a:ext>
                  </a:extLst>
                </p:cNvPr>
                <p:cNvCxnSpPr>
                  <a:stCxn id="245" idx="0"/>
                  <a:endCxn id="2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D8A88776-7866-2BB0-8EE0-2D2281F35646}"/>
                    </a:ext>
                  </a:extLst>
                </p:cNvPr>
                <p:cNvCxnSpPr>
                  <a:cxnSpLocks/>
                  <a:stCxn id="245" idx="2"/>
                  <a:endCxn id="2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9F004BC1-C391-EC56-2C52-41DCC3BD492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38B380DD-1068-9CC8-7FF1-51A84762E75E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52F750C9-A984-13A8-2900-B8A58D2368A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4DFA04E9-FCDC-6FB2-280F-A9F48DDAD22E}"/>
                    </a:ext>
                  </a:extLst>
                </p:cNvPr>
                <p:cNvCxnSpPr>
                  <a:stCxn id="241" idx="0"/>
                  <a:endCxn id="24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D35BE46-C094-651C-5DE9-94C7E829C869}"/>
                    </a:ext>
                  </a:extLst>
                </p:cNvPr>
                <p:cNvCxnSpPr>
                  <a:cxnSpLocks/>
                  <a:stCxn id="241" idx="2"/>
                  <a:endCxn id="24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B0F5D232-EF07-C0D8-9CAC-A748BED138B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B524AA0E-B521-7FF9-16CA-077DB41D1136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ADFC2EA5-BC53-D4B6-5159-2E5F45AC678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2E1B4693-3B20-4C00-6D36-3FF0E2C4B621}"/>
                    </a:ext>
                  </a:extLst>
                </p:cNvPr>
                <p:cNvCxnSpPr>
                  <a:stCxn id="237" idx="0"/>
                  <a:endCxn id="23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FCCE1D3E-0313-8184-92B0-B6100E74C910}"/>
                    </a:ext>
                  </a:extLst>
                </p:cNvPr>
                <p:cNvCxnSpPr>
                  <a:cxnSpLocks/>
                  <a:stCxn id="237" idx="2"/>
                  <a:endCxn id="23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78CE07F3-47BC-54AF-D44B-F44803B8DB6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1D9EC2A-083F-FCD1-C400-EE6DCFD7F59E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52774889-CC7D-2B52-7EA6-CB87F4DFED4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98A7AA46-6462-95F5-B5C9-F0BF0B3A8C0F}"/>
                    </a:ext>
                  </a:extLst>
                </p:cNvPr>
                <p:cNvCxnSpPr>
                  <a:stCxn id="233" idx="0"/>
                  <a:endCxn id="23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44110677-C82F-8BD2-8AEE-AC469E763461}"/>
                    </a:ext>
                  </a:extLst>
                </p:cNvPr>
                <p:cNvCxnSpPr>
                  <a:cxnSpLocks/>
                  <a:stCxn id="233" idx="2"/>
                  <a:endCxn id="23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3373970E-9898-407E-1E68-CA3EF66C8FC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68846C8C-39EA-012B-0BE6-DD5103E880DB}"/>
              </a:ext>
            </a:extLst>
          </p:cNvPr>
          <p:cNvGrpSpPr/>
          <p:nvPr/>
        </p:nvGrpSpPr>
        <p:grpSpPr>
          <a:xfrm>
            <a:off x="1702283" y="-781790"/>
            <a:ext cx="2183581" cy="8052548"/>
            <a:chOff x="3538331" y="-561490"/>
            <a:chExt cx="1637686" cy="6039411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43CA1C2F-4D2E-B6A6-41A3-EF6F40AFA263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973C0CC3-7A94-11AD-141F-6810AA54DDE0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38FDD763-4496-74E4-E5A5-48D85D5311A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2B6AE86E-2CF2-59B5-3A75-B4C6BEFE3205}"/>
                    </a:ext>
                  </a:extLst>
                </p:cNvPr>
                <p:cNvCxnSpPr>
                  <a:cxnSpLocks/>
                  <a:stCxn id="350" idx="0"/>
                  <a:endCxn id="35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28338F51-AFD9-5611-8204-56281989A717}"/>
                    </a:ext>
                  </a:extLst>
                </p:cNvPr>
                <p:cNvCxnSpPr>
                  <a:cxnSpLocks/>
                  <a:stCxn id="350" idx="2"/>
                  <a:endCxn id="35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F69610A8-4257-B374-337E-B6046950516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A12D5F99-2C4D-3ADB-1E5D-A6E612F9AF6F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C24D2146-8213-CDAA-C3E2-A80B75D96A6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3E30B942-4533-BC41-A572-D8C1D96F6913}"/>
                    </a:ext>
                  </a:extLst>
                </p:cNvPr>
                <p:cNvCxnSpPr>
                  <a:stCxn id="346" idx="0"/>
                  <a:endCxn id="3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C39680D3-7A16-8AC4-FB13-DE7FBBB04EE9}"/>
                    </a:ext>
                  </a:extLst>
                </p:cNvPr>
                <p:cNvCxnSpPr>
                  <a:cxnSpLocks/>
                  <a:stCxn id="346" idx="2"/>
                  <a:endCxn id="3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029AA2B1-B6FB-8F4C-5D36-76E4CE0CD60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B3B908DB-AD54-579E-A00D-D643662836C7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11F39441-3801-8323-E3B4-FDDC34DEA93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61B9CD63-1AB8-65D0-D2C9-83F0757BAD20}"/>
                    </a:ext>
                  </a:extLst>
                </p:cNvPr>
                <p:cNvCxnSpPr>
                  <a:stCxn id="342" idx="0"/>
                  <a:endCxn id="3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3C638ADF-2CD9-1826-0315-2CDFC2D83855}"/>
                    </a:ext>
                  </a:extLst>
                </p:cNvPr>
                <p:cNvCxnSpPr>
                  <a:cxnSpLocks/>
                  <a:stCxn id="342" idx="2"/>
                  <a:endCxn id="3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8096C499-2703-06CB-12BC-E122E54D979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8FC0BABA-C327-3654-CDE4-5D11E5155707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F92AAC83-F0C1-C6C0-FB6D-F0943E84276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632D91E8-D87B-8A6B-858B-043E3A971C83}"/>
                    </a:ext>
                  </a:extLst>
                </p:cNvPr>
                <p:cNvCxnSpPr>
                  <a:stCxn id="338" idx="0"/>
                  <a:endCxn id="3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9191E20E-48BD-3FD5-67DD-FE04C3315656}"/>
                    </a:ext>
                  </a:extLst>
                </p:cNvPr>
                <p:cNvCxnSpPr>
                  <a:cxnSpLocks/>
                  <a:stCxn id="338" idx="2"/>
                  <a:endCxn id="3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638C118E-7E13-289E-291A-8DC5F43B6F5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BDF5C223-746B-C588-9CC7-42DDEE8B1CA4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40F96791-9255-EB45-1CDE-295BDA1E6EFD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9092D678-FD3B-349B-B2B8-2C12B82E332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A5A6CE02-0072-F79D-D2AF-0DF295277037}"/>
                    </a:ext>
                  </a:extLst>
                </p:cNvPr>
                <p:cNvCxnSpPr>
                  <a:stCxn id="330" idx="0"/>
                  <a:endCxn id="33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32D0E746-5C58-5988-0920-32E8DE1AE943}"/>
                    </a:ext>
                  </a:extLst>
                </p:cNvPr>
                <p:cNvCxnSpPr>
                  <a:cxnSpLocks/>
                  <a:stCxn id="330" idx="2"/>
                  <a:endCxn id="33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B74939A1-1029-3061-FF77-83DA968FB5C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1861C33D-1A26-A2A7-69A9-00950EF99658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1574C4AA-6364-CBF1-9948-45AAD9DD53F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80EC48BC-5D6E-7036-5091-01521A69FE0E}"/>
                    </a:ext>
                  </a:extLst>
                </p:cNvPr>
                <p:cNvCxnSpPr>
                  <a:stCxn id="326" idx="0"/>
                  <a:endCxn id="32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2D08A165-E06C-F14C-5AF1-F97EAF0EC330}"/>
                    </a:ext>
                  </a:extLst>
                </p:cNvPr>
                <p:cNvCxnSpPr>
                  <a:cxnSpLocks/>
                  <a:stCxn id="326" idx="2"/>
                  <a:endCxn id="32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477164A4-2FB9-786A-3D07-7DEA4E40AE4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9B2B012C-2C14-1DC2-9AF9-34BD66600DAC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6CB1F6BD-C78A-7FEB-FDCB-D9705B0B85B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9B8A88BB-CCC4-CBF8-3836-E1BFFF0C83BB}"/>
                    </a:ext>
                  </a:extLst>
                </p:cNvPr>
                <p:cNvCxnSpPr>
                  <a:stCxn id="322" idx="0"/>
                  <a:endCxn id="3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AA718B1D-85EC-367B-42E8-C2E6086987C2}"/>
                    </a:ext>
                  </a:extLst>
                </p:cNvPr>
                <p:cNvCxnSpPr>
                  <a:cxnSpLocks/>
                  <a:stCxn id="322" idx="2"/>
                  <a:endCxn id="3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0B5D2973-4EE6-F3E0-D765-CEADD99110C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8CD102C7-F335-6002-EB67-3A8FFD1087E3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D49AAC10-BFB3-F0E6-3432-857BA14DFF3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53B85B7F-0756-CC40-ED02-1ECDFF9BE701}"/>
                    </a:ext>
                  </a:extLst>
                </p:cNvPr>
                <p:cNvCxnSpPr>
                  <a:stCxn id="318" idx="0"/>
                  <a:endCxn id="31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851D7D05-85D7-B8AD-E9A1-A37544F45982}"/>
                    </a:ext>
                  </a:extLst>
                </p:cNvPr>
                <p:cNvCxnSpPr>
                  <a:cxnSpLocks/>
                  <a:stCxn id="318" idx="2"/>
                  <a:endCxn id="31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BEFAD1E3-22AF-0551-BED8-48F33A67654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2A826D72-0BA0-698F-57B2-022376A5077E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DB3DABF7-D2D4-F979-5C60-66C879D909D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6164887F-9550-1BFF-CBDF-EE8A89A4264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2C63A2C0-EA73-A266-FBAC-EA0B17B3ED00}"/>
                    </a:ext>
                  </a:extLst>
                </p:cNvPr>
                <p:cNvCxnSpPr>
                  <a:stCxn id="310" idx="0"/>
                  <a:endCxn id="31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452A5DA3-CEFA-FFA2-9C6E-14EEF1494B42}"/>
                    </a:ext>
                  </a:extLst>
                </p:cNvPr>
                <p:cNvCxnSpPr>
                  <a:cxnSpLocks/>
                  <a:stCxn id="310" idx="2"/>
                  <a:endCxn id="31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322F6884-1CEE-DAB2-38A7-B0CA04CABC8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723A2E35-9505-3CF3-602C-B699D64F3B2C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3F094CC1-0DAE-397A-AB68-1BF678977AA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0C1E8631-6118-8147-1BE7-6E55E61AA6CC}"/>
                    </a:ext>
                  </a:extLst>
                </p:cNvPr>
                <p:cNvCxnSpPr>
                  <a:stCxn id="306" idx="0"/>
                  <a:endCxn id="30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12B7CA45-19C3-A87F-F5D4-B9DB34744CBB}"/>
                    </a:ext>
                  </a:extLst>
                </p:cNvPr>
                <p:cNvCxnSpPr>
                  <a:cxnSpLocks/>
                  <a:stCxn id="306" idx="2"/>
                  <a:endCxn id="30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17861A8E-11C4-AC89-0768-A89A511336D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6748B38B-FACB-24E7-DFC9-4BA3E7A6D8C9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C2A60DB9-2893-1A55-09F4-49FF519B6E3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C4AF6B8F-6D9C-29B1-D172-6E2A44CED414}"/>
                    </a:ext>
                  </a:extLst>
                </p:cNvPr>
                <p:cNvCxnSpPr>
                  <a:stCxn id="302" idx="0"/>
                  <a:endCxn id="30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37E7FBF5-9BAB-90A7-6EB5-434BABB0613B}"/>
                    </a:ext>
                  </a:extLst>
                </p:cNvPr>
                <p:cNvCxnSpPr>
                  <a:cxnSpLocks/>
                  <a:stCxn id="302" idx="2"/>
                  <a:endCxn id="30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B4072819-E2B0-E1BB-9988-398B7E5FA5A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641290CF-5AD8-73AA-E42D-CDAF48D221D2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3CDEAB64-CC31-BF91-3304-51177F23F6F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8A25603D-DC5B-60F3-9F91-F9CAA779B76B}"/>
                    </a:ext>
                  </a:extLst>
                </p:cNvPr>
                <p:cNvCxnSpPr>
                  <a:stCxn id="298" idx="0"/>
                  <a:endCxn id="29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C6D16A83-4519-D3FB-C6B6-7DAADBD0CD31}"/>
                    </a:ext>
                  </a:extLst>
                </p:cNvPr>
                <p:cNvCxnSpPr>
                  <a:cxnSpLocks/>
                  <a:stCxn id="298" idx="2"/>
                  <a:endCxn id="29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49CAC6A9-F241-5075-2388-F901BCD1A94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3519A801-B877-FB2C-458D-2692A55BBAEF}"/>
              </a:ext>
            </a:extLst>
          </p:cNvPr>
          <p:cNvGrpSpPr/>
          <p:nvPr/>
        </p:nvGrpSpPr>
        <p:grpSpPr>
          <a:xfrm>
            <a:off x="-1268792" y="-781790"/>
            <a:ext cx="2183581" cy="8052548"/>
            <a:chOff x="3538331" y="-561490"/>
            <a:chExt cx="1637686" cy="6039411"/>
          </a:xfrm>
        </p:grpSpPr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C2C393F0-18BD-7CBF-D4FF-EB279AFE0833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C23526EB-A38C-60A1-73D9-CA61771B186D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698EE574-5727-1ED7-4F69-16B7CC412F3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7812FBFF-10ED-B214-DCA8-09C1FB6E1C97}"/>
                    </a:ext>
                  </a:extLst>
                </p:cNvPr>
                <p:cNvCxnSpPr>
                  <a:stCxn id="415" idx="0"/>
                  <a:endCxn id="4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B69058C9-EFDE-913B-86BC-D346AF326190}"/>
                    </a:ext>
                  </a:extLst>
                </p:cNvPr>
                <p:cNvCxnSpPr>
                  <a:cxnSpLocks/>
                  <a:stCxn id="415" idx="2"/>
                  <a:endCxn id="4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6E76A91C-989A-1A97-73D2-4B784D98496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CF322A04-9EA3-7AC1-B061-869AAACEECFC}"/>
                    </a:ext>
                  </a:extLst>
                </p:cNvPr>
                <p:cNvSpPr/>
                <p:nvPr/>
              </p:nvSpPr>
              <p:spPr>
                <a:xfrm>
                  <a:off x="3975071" y="2278336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" name="Group 399">
                <a:extLst>
                  <a:ext uri="{FF2B5EF4-FFF2-40B4-BE49-F238E27FC236}">
                    <a16:creationId xmlns:a16="http://schemas.microsoft.com/office/drawing/2014/main" id="{4C43D64B-8141-933A-AFFB-FE1A70073E34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9FA0BEE4-64D8-9BBC-084C-51106167D37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9A1321C6-1469-7E14-EFA7-54FA4B5BF459}"/>
                    </a:ext>
                  </a:extLst>
                </p:cNvPr>
                <p:cNvCxnSpPr>
                  <a:stCxn id="411" idx="0"/>
                  <a:endCxn id="4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95E5B357-BBCE-36A8-A1B6-29AA74355238}"/>
                    </a:ext>
                  </a:extLst>
                </p:cNvPr>
                <p:cNvCxnSpPr>
                  <a:cxnSpLocks/>
                  <a:stCxn id="411" idx="2"/>
                  <a:endCxn id="4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2892095E-3E2F-4A34-C4E4-06CCD46FC8C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EB04AEA0-990E-8576-1139-B671F12E6842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94A5875F-B9A2-C0F0-2E9A-34437F83ECE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C6952F38-C937-3A57-E34A-84479006ADEA}"/>
                    </a:ext>
                  </a:extLst>
                </p:cNvPr>
                <p:cNvCxnSpPr>
                  <a:stCxn id="407" idx="0"/>
                  <a:endCxn id="4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0E389C2C-BCA7-4B31-A3B6-00A6A1130990}"/>
                    </a:ext>
                  </a:extLst>
                </p:cNvPr>
                <p:cNvCxnSpPr>
                  <a:cxnSpLocks/>
                  <a:stCxn id="407" idx="2"/>
                  <a:endCxn id="4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0F8EA0A8-6647-6EE8-BFC6-A50CC20C93B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A6141B9-A061-B863-51B9-35419DD2E45D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0E752624-FD91-4501-9922-DBEDD261A7C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50C9D831-72A4-48D3-CD6B-B13127D9DD22}"/>
                    </a:ext>
                  </a:extLst>
                </p:cNvPr>
                <p:cNvCxnSpPr>
                  <a:stCxn id="403" idx="0"/>
                  <a:endCxn id="4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CA911293-2D85-3540-4C6A-CEC6F88200BC}"/>
                    </a:ext>
                  </a:extLst>
                </p:cNvPr>
                <p:cNvCxnSpPr>
                  <a:cxnSpLocks/>
                  <a:stCxn id="403" idx="2"/>
                  <a:endCxn id="4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BD6C15BB-B5DB-18BA-9E8C-92F3CDC9A3A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29714F9A-79C3-102A-99AC-4562951FE934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C08755BF-6F33-4219-F834-F6BB46A02CA2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88D4A986-ECA6-2B6A-5BA5-CDDAD8297EA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4C69F8C7-4A62-4685-0A75-632E97FE7F24}"/>
                    </a:ext>
                  </a:extLst>
                </p:cNvPr>
                <p:cNvCxnSpPr>
                  <a:stCxn id="395" idx="0"/>
                  <a:endCxn id="39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B7CEBC43-BCBE-FC4F-2ADC-17C26971FF49}"/>
                    </a:ext>
                  </a:extLst>
                </p:cNvPr>
                <p:cNvCxnSpPr>
                  <a:cxnSpLocks/>
                  <a:stCxn id="395" idx="2"/>
                  <a:endCxn id="39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1C412E8A-18C6-BCC5-2BE0-86A133EE9C4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66C1D576-43E2-5FE3-8244-C8F3FB62A73D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0D2348B5-CA05-C491-5C7F-41FD71360C67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32355089-1799-7609-039C-7599A6782A48}"/>
                    </a:ext>
                  </a:extLst>
                </p:cNvPr>
                <p:cNvCxnSpPr>
                  <a:stCxn id="391" idx="0"/>
                  <a:endCxn id="39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A184DC99-452E-EF77-DF66-19A434A3AF49}"/>
                    </a:ext>
                  </a:extLst>
                </p:cNvPr>
                <p:cNvCxnSpPr>
                  <a:cxnSpLocks/>
                  <a:stCxn id="391" idx="2"/>
                  <a:endCxn id="39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B68B738F-6564-767D-7298-A8AE4C74C0B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05096FA1-9D7F-3747-AB2A-7FCC2E27092F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7A4D4C8C-0051-3D3D-82DE-C9FE7A5E47C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197998CE-D9CB-A503-5832-3981E23ACCF8}"/>
                    </a:ext>
                  </a:extLst>
                </p:cNvPr>
                <p:cNvCxnSpPr>
                  <a:stCxn id="387" idx="0"/>
                  <a:endCxn id="38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FB570FFD-DE2D-A111-7F04-D410D1CA7254}"/>
                    </a:ext>
                  </a:extLst>
                </p:cNvPr>
                <p:cNvCxnSpPr>
                  <a:cxnSpLocks/>
                  <a:stCxn id="387" idx="2"/>
                  <a:endCxn id="38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18553943-78A0-6924-04B6-C172A61AE53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510BFA3A-53AC-F728-F84B-864ECD088140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94845B7E-BB19-9CD9-35D0-9D9B26618A4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8518171B-5FA9-9F2A-0007-E152536E16E0}"/>
                    </a:ext>
                  </a:extLst>
                </p:cNvPr>
                <p:cNvCxnSpPr>
                  <a:stCxn id="383" idx="0"/>
                  <a:endCxn id="38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A32A8C8A-FB73-400E-7F5A-F237E3D9A8DB}"/>
                    </a:ext>
                  </a:extLst>
                </p:cNvPr>
                <p:cNvCxnSpPr>
                  <a:cxnSpLocks/>
                  <a:stCxn id="383" idx="2"/>
                  <a:endCxn id="38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1DEFAF5C-0DCB-5564-E321-A80E7B29AB3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3272BA93-2A8D-85E0-A277-A5CDA9AB5A1D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FF479669-0FA5-03C6-8F8A-C49942DAEE54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9D32E72D-1305-463D-863B-38CA5D23818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3AD09554-E859-7357-2599-030EA2315E77}"/>
                    </a:ext>
                  </a:extLst>
                </p:cNvPr>
                <p:cNvCxnSpPr>
                  <a:stCxn id="375" idx="0"/>
                  <a:endCxn id="37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43A2F69-E18E-4183-B1C3-51737556F372}"/>
                    </a:ext>
                  </a:extLst>
                </p:cNvPr>
                <p:cNvCxnSpPr>
                  <a:cxnSpLocks/>
                  <a:stCxn id="375" idx="2"/>
                  <a:endCxn id="37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0B2A1EC5-C6B9-927C-25A0-EDBECFAA445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D9E3A872-79C9-D769-A6E3-537F256E5998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38AC3025-56F4-2B56-21E6-A5280050EC0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2" name="Straight Connector 371">
                  <a:extLst>
                    <a:ext uri="{FF2B5EF4-FFF2-40B4-BE49-F238E27FC236}">
                      <a16:creationId xmlns:a16="http://schemas.microsoft.com/office/drawing/2014/main" id="{14B8C045-B576-15AC-F27D-F56182EA7319}"/>
                    </a:ext>
                  </a:extLst>
                </p:cNvPr>
                <p:cNvCxnSpPr>
                  <a:stCxn id="371" idx="0"/>
                  <a:endCxn id="37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B706B444-C083-14C4-9B16-A4B62B2D64D6}"/>
                    </a:ext>
                  </a:extLst>
                </p:cNvPr>
                <p:cNvCxnSpPr>
                  <a:cxnSpLocks/>
                  <a:stCxn id="371" idx="2"/>
                  <a:endCxn id="37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0B1F9727-7360-05F8-B923-0B11321B650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FB5AB3ED-C53F-6A4B-C77F-095BFAE89C9A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F22F3073-F7B9-40DF-51A6-E6305B03F33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CE80536E-71CE-D2E0-48B2-F83CD6FE9373}"/>
                    </a:ext>
                  </a:extLst>
                </p:cNvPr>
                <p:cNvCxnSpPr>
                  <a:stCxn id="367" idx="0"/>
                  <a:endCxn id="36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157E966E-6D8E-AC27-B6B1-9F7351B08999}"/>
                    </a:ext>
                  </a:extLst>
                </p:cNvPr>
                <p:cNvCxnSpPr>
                  <a:cxnSpLocks/>
                  <a:stCxn id="367" idx="2"/>
                  <a:endCxn id="36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4D437551-8AAC-5335-36F8-1E5A803F1A2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28B3E4FE-5961-3AFC-EF82-E3E48E13B8B8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EC20E416-390B-E713-3756-C9EED9BEBA2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7DEE610E-CB7E-B08F-6897-56EFFED61347}"/>
                    </a:ext>
                  </a:extLst>
                </p:cNvPr>
                <p:cNvCxnSpPr>
                  <a:stCxn id="363" idx="0"/>
                  <a:endCxn id="36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F124985B-AD72-5CAE-2CDB-9A7EF5077F13}"/>
                    </a:ext>
                  </a:extLst>
                </p:cNvPr>
                <p:cNvCxnSpPr>
                  <a:cxnSpLocks/>
                  <a:stCxn id="363" idx="2"/>
                  <a:endCxn id="36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A652FCCC-7F0D-D157-CF18-F3180836223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494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FE53B-31E2-6183-C8F7-7F5C632B3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6F9FF31-AF09-F295-F695-72B7A33BBB90}"/>
              </a:ext>
            </a:extLst>
          </p:cNvPr>
          <p:cNvGrpSpPr/>
          <p:nvPr/>
        </p:nvGrpSpPr>
        <p:grpSpPr>
          <a:xfrm>
            <a:off x="4570814" y="1992090"/>
            <a:ext cx="1117115" cy="1117115"/>
            <a:chOff x="3405809" y="1709074"/>
            <a:chExt cx="795130" cy="7951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2BF90EC-AA70-6D41-FF90-377D4669CE3B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09482DE-1928-0624-F591-E305140B6F4A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DBD4B71-9270-9DD6-BCC5-1F14D3CA4E87}"/>
                </a:ext>
              </a:extLst>
            </p:cNvPr>
            <p:cNvCxnSpPr>
              <a:cxnSpLocks/>
              <a:stCxn id="2" idx="2"/>
              <a:endCxn id="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AC9FE06-FF45-4779-FA79-B9A0B9B27D6D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42A87A-F5F9-3F6D-3BDB-EEF44FFDD5F3}"/>
              </a:ext>
            </a:extLst>
          </p:cNvPr>
          <p:cNvGrpSpPr/>
          <p:nvPr/>
        </p:nvGrpSpPr>
        <p:grpSpPr>
          <a:xfrm>
            <a:off x="6001532" y="1992089"/>
            <a:ext cx="1117115" cy="1117115"/>
            <a:chOff x="3405809" y="1709074"/>
            <a:chExt cx="795130" cy="7951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BF2091-CF38-1AC1-536C-82D40105B588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1A96BC1-3A98-E897-D481-6FEE5193DAE1}"/>
                </a:ext>
              </a:extLst>
            </p:cNvPr>
            <p:cNvCxnSpPr>
              <a:stCxn id="12" idx="0"/>
              <a:endCxn id="1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50B8E0-CB8F-0D04-28EC-38D8B86E980A}"/>
                </a:ext>
              </a:extLst>
            </p:cNvPr>
            <p:cNvCxnSpPr>
              <a:cxnSpLocks/>
              <a:stCxn id="12" idx="2"/>
              <a:endCxn id="1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562493-3CBF-854B-822D-259CC0E3E4BB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B4943F-29A4-E0F3-B6FE-6FE63675BD63}"/>
              </a:ext>
            </a:extLst>
          </p:cNvPr>
          <p:cNvGrpSpPr/>
          <p:nvPr/>
        </p:nvGrpSpPr>
        <p:grpSpPr>
          <a:xfrm>
            <a:off x="4570814" y="3422806"/>
            <a:ext cx="1117115" cy="1117115"/>
            <a:chOff x="3405809" y="1709074"/>
            <a:chExt cx="795130" cy="7951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59AA6A7-55AA-9161-A16A-A296B3812195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F27D42-2E11-CA26-01B2-26D48974CF27}"/>
                </a:ext>
              </a:extLst>
            </p:cNvPr>
            <p:cNvCxnSpPr>
              <a:stCxn id="17" idx="0"/>
              <a:endCxn id="17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06E543-A43E-B050-6995-37EA8E2FACAD}"/>
                </a:ext>
              </a:extLst>
            </p:cNvPr>
            <p:cNvCxnSpPr>
              <a:cxnSpLocks/>
              <a:stCxn id="17" idx="2"/>
              <a:endCxn id="17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AC0F67D-3B1E-BBE6-17BC-3522EEA8A46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AEC376-99AE-82F6-A391-8892E066DC85}"/>
              </a:ext>
            </a:extLst>
          </p:cNvPr>
          <p:cNvGrpSpPr/>
          <p:nvPr/>
        </p:nvGrpSpPr>
        <p:grpSpPr>
          <a:xfrm>
            <a:off x="6001532" y="3422805"/>
            <a:ext cx="1117115" cy="1117115"/>
            <a:chOff x="3405809" y="1709074"/>
            <a:chExt cx="795130" cy="79513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CC0144-5293-0D8E-0129-2297F98C0DFF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D95B063-8449-99EC-9C63-2296F9484EFE}"/>
                </a:ext>
              </a:extLst>
            </p:cNvPr>
            <p:cNvCxnSpPr>
              <a:stCxn id="22" idx="0"/>
              <a:endCxn id="2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408900A-A17B-8C27-9E70-21A072D3E4AD}"/>
                </a:ext>
              </a:extLst>
            </p:cNvPr>
            <p:cNvCxnSpPr>
              <a:cxnSpLocks/>
              <a:stCxn id="22" idx="2"/>
              <a:endCxn id="2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1A87B4-6DC4-D542-93DB-D427E9B9071C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29FB977-1312-5DFF-36B5-15B0B0ADC750}"/>
              </a:ext>
            </a:extLst>
          </p:cNvPr>
          <p:cNvGrpSpPr/>
          <p:nvPr/>
        </p:nvGrpSpPr>
        <p:grpSpPr>
          <a:xfrm>
            <a:off x="1816585" y="-654837"/>
            <a:ext cx="557256" cy="557256"/>
            <a:chOff x="3405809" y="1709074"/>
            <a:chExt cx="795130" cy="795130"/>
          </a:xfrm>
        </p:grpSpPr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437B6822-ABF8-34FB-7572-06696448B64C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278F1142-6C53-6CBE-66E8-854286517EC9}"/>
                </a:ext>
              </a:extLst>
            </p:cNvPr>
            <p:cNvCxnSpPr>
              <a:stCxn id="330" idx="0"/>
              <a:endCxn id="33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8050BFF7-9F15-8F87-79DE-BC442EE9DDD2}"/>
                </a:ext>
              </a:extLst>
            </p:cNvPr>
            <p:cNvCxnSpPr>
              <a:cxnSpLocks/>
              <a:stCxn id="330" idx="2"/>
              <a:endCxn id="33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2C7FDB90-0FB2-8E16-1BFB-0F303A86C8A1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E4E424C4-F36D-1040-E450-78D2648D41BC}"/>
              </a:ext>
            </a:extLst>
          </p:cNvPr>
          <p:cNvGrpSpPr/>
          <p:nvPr/>
        </p:nvGrpSpPr>
        <p:grpSpPr>
          <a:xfrm>
            <a:off x="3247303" y="-654838"/>
            <a:ext cx="557256" cy="557256"/>
            <a:chOff x="3405809" y="1709074"/>
            <a:chExt cx="795130" cy="795130"/>
          </a:xfrm>
        </p:grpSpPr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F43FED0-C2E9-9D1F-7B03-6A300F92501E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4D15BB2C-DDF6-1CEF-717D-8B5FA4236AA4}"/>
                </a:ext>
              </a:extLst>
            </p:cNvPr>
            <p:cNvCxnSpPr>
              <a:stCxn id="326" idx="0"/>
              <a:endCxn id="32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E3B52975-B438-79A9-FDAD-C6EA702F09D2}"/>
                </a:ext>
              </a:extLst>
            </p:cNvPr>
            <p:cNvCxnSpPr>
              <a:cxnSpLocks/>
              <a:stCxn id="326" idx="2"/>
              <a:endCxn id="32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22E03F29-B243-61FB-FD2E-36BA074CBE9C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68F8B1F7-94B2-53A1-0880-031BF201F69F}"/>
              </a:ext>
            </a:extLst>
          </p:cNvPr>
          <p:cNvGrpSpPr/>
          <p:nvPr/>
        </p:nvGrpSpPr>
        <p:grpSpPr>
          <a:xfrm>
            <a:off x="1816585" y="898805"/>
            <a:ext cx="434329" cy="434329"/>
            <a:chOff x="3405809" y="1709074"/>
            <a:chExt cx="795130" cy="795130"/>
          </a:xfrm>
        </p:grpSpPr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F9A86CDB-85AA-4BB4-7945-3F4BF9141DCF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DED7B4C1-0ADF-4EDD-AE98-EB6F1457E25A}"/>
                </a:ext>
              </a:extLst>
            </p:cNvPr>
            <p:cNvCxnSpPr>
              <a:stCxn id="322" idx="0"/>
              <a:endCxn id="32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57A4031B-66FC-B190-808C-CF3FDC53FBD8}"/>
                </a:ext>
              </a:extLst>
            </p:cNvPr>
            <p:cNvCxnSpPr>
              <a:cxnSpLocks/>
              <a:stCxn id="322" idx="2"/>
              <a:endCxn id="32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8297784B-0A93-8091-E7DA-1BD22BD52B3E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B35B1A2B-7581-6F7C-ACE7-4F54FE61960A}"/>
              </a:ext>
            </a:extLst>
          </p:cNvPr>
          <p:cNvGrpSpPr/>
          <p:nvPr/>
        </p:nvGrpSpPr>
        <p:grpSpPr>
          <a:xfrm>
            <a:off x="3247303" y="775878"/>
            <a:ext cx="557256" cy="557256"/>
            <a:chOff x="3405809" y="1709074"/>
            <a:chExt cx="795130" cy="795130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CC5DD9F7-DBB2-D571-5767-A96F4C77EA77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F961AD55-D49B-ED46-AE62-4F41B7DCB05D}"/>
                </a:ext>
              </a:extLst>
            </p:cNvPr>
            <p:cNvCxnSpPr>
              <a:stCxn id="318" idx="0"/>
              <a:endCxn id="31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DA99F00D-47E9-CC5F-340F-7405B52481F3}"/>
                </a:ext>
              </a:extLst>
            </p:cNvPr>
            <p:cNvCxnSpPr>
              <a:cxnSpLocks/>
              <a:stCxn id="318" idx="2"/>
              <a:endCxn id="31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648A3589-9FF2-E441-5B52-80CFB78741D4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F0BD4F3B-AD54-67B4-9CF0-9C6C8E340B02}"/>
              </a:ext>
            </a:extLst>
          </p:cNvPr>
          <p:cNvGrpSpPr/>
          <p:nvPr/>
        </p:nvGrpSpPr>
        <p:grpSpPr>
          <a:xfrm>
            <a:off x="-1056520" y="-553190"/>
            <a:ext cx="1816984" cy="7685951"/>
            <a:chOff x="-1268792" y="-781790"/>
            <a:chExt cx="1816984" cy="7685951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B8923A95-3A7E-72F6-8E7A-4183B5989F07}"/>
                </a:ext>
              </a:extLst>
            </p:cNvPr>
            <p:cNvGrpSpPr/>
            <p:nvPr/>
          </p:nvGrpSpPr>
          <p:grpSpPr>
            <a:xfrm>
              <a:off x="-1268792" y="2228570"/>
              <a:ext cx="366598" cy="366598"/>
              <a:chOff x="3405809" y="1709074"/>
              <a:chExt cx="795130" cy="795130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2FABB4DB-1F72-F39B-2483-888D7D8F07C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09A0BFD3-E4E8-695D-829F-7D6E4428F01B}"/>
                  </a:ext>
                </a:extLst>
              </p:cNvPr>
              <p:cNvCxnSpPr>
                <a:stCxn id="415" idx="0"/>
                <a:endCxn id="41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E9DFE949-D6FC-1463-8E00-A4CA5430777D}"/>
                  </a:ext>
                </a:extLst>
              </p:cNvPr>
              <p:cNvCxnSpPr>
                <a:cxnSpLocks/>
                <a:stCxn id="415" idx="2"/>
                <a:endCxn id="41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0648ABF3-8B45-E78D-8F62-244D7B3B160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D0279578-F8F0-5994-B32B-EFD8DC924E07}"/>
                  </a:ext>
                </a:extLst>
              </p:cNvPr>
              <p:cNvSpPr/>
              <p:nvPr/>
            </p:nvSpPr>
            <p:spPr>
              <a:xfrm>
                <a:off x="3975071" y="2278336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64AC8F6C-B1B3-E98F-DA61-B2B6FFCC2E4F}"/>
                </a:ext>
              </a:extLst>
            </p:cNvPr>
            <p:cNvGrpSpPr/>
            <p:nvPr/>
          </p:nvGrpSpPr>
          <p:grpSpPr>
            <a:xfrm>
              <a:off x="161926" y="2228569"/>
              <a:ext cx="366598" cy="366598"/>
              <a:chOff x="3405809" y="1709074"/>
              <a:chExt cx="795130" cy="795130"/>
            </a:xfrm>
          </p:grpSpPr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C86F6B27-7475-1D61-8362-F2CB974BB7A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90F5B3A7-7FED-CA7D-0F13-741C4A2ED167}"/>
                  </a:ext>
                </a:extLst>
              </p:cNvPr>
              <p:cNvCxnSpPr>
                <a:stCxn id="411" idx="0"/>
                <a:endCxn id="41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185FC17D-B70C-04B9-BF34-427BE4E9532C}"/>
                  </a:ext>
                </a:extLst>
              </p:cNvPr>
              <p:cNvCxnSpPr>
                <a:cxnSpLocks/>
                <a:stCxn id="411" idx="2"/>
                <a:endCxn id="41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7776CA57-BBE7-C750-E1B4-E1146E1C568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1F1E4B22-78BE-2906-D172-E3CFC9F5294A}"/>
                </a:ext>
              </a:extLst>
            </p:cNvPr>
            <p:cNvGrpSpPr/>
            <p:nvPr/>
          </p:nvGrpSpPr>
          <p:grpSpPr>
            <a:xfrm>
              <a:off x="-1268792" y="3659286"/>
              <a:ext cx="366598" cy="366598"/>
              <a:chOff x="3405809" y="1709074"/>
              <a:chExt cx="795130" cy="795130"/>
            </a:xfrm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0924EEED-1D34-5CF2-AE6F-97358CC8CF7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8973F9CB-6375-6C3F-0AC2-BF3DD0A9CAB5}"/>
                  </a:ext>
                </a:extLst>
              </p:cNvPr>
              <p:cNvCxnSpPr>
                <a:stCxn id="407" idx="0"/>
                <a:endCxn id="40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CF85D745-FBBD-744F-4016-83C645A33AF9}"/>
                  </a:ext>
                </a:extLst>
              </p:cNvPr>
              <p:cNvCxnSpPr>
                <a:cxnSpLocks/>
                <a:stCxn id="407" idx="2"/>
                <a:endCxn id="40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2599ECBA-5599-D3AB-182C-00B8FD6422E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E12242FC-6351-A7F4-AE53-00D67FC0FC68}"/>
                </a:ext>
              </a:extLst>
            </p:cNvPr>
            <p:cNvGrpSpPr/>
            <p:nvPr/>
          </p:nvGrpSpPr>
          <p:grpSpPr>
            <a:xfrm>
              <a:off x="161926" y="3659285"/>
              <a:ext cx="366598" cy="366598"/>
              <a:chOff x="3405809" y="1709074"/>
              <a:chExt cx="795130" cy="795130"/>
            </a:xfrm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81B806F9-05B2-A692-30F3-4A92DCD11D8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674D461C-A1E1-FEEC-4AE4-63667DAB2E27}"/>
                  </a:ext>
                </a:extLst>
              </p:cNvPr>
              <p:cNvCxnSpPr>
                <a:stCxn id="403" idx="0"/>
                <a:endCxn id="40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9381D105-9CCD-9C6A-57DF-89CF8B47A188}"/>
                  </a:ext>
                </a:extLst>
              </p:cNvPr>
              <p:cNvCxnSpPr>
                <a:cxnSpLocks/>
                <a:stCxn id="403" idx="2"/>
                <a:endCxn id="40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72120676-6C81-2692-4A81-B3D7BE2E0CC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656AC2BC-01BB-0F5C-E220-4208D89B5556}"/>
                </a:ext>
              </a:extLst>
            </p:cNvPr>
            <p:cNvGrpSpPr/>
            <p:nvPr/>
          </p:nvGrpSpPr>
          <p:grpSpPr>
            <a:xfrm>
              <a:off x="-1268792" y="-781789"/>
              <a:ext cx="366598" cy="366598"/>
              <a:chOff x="3405809" y="1709074"/>
              <a:chExt cx="795130" cy="795130"/>
            </a:xfrm>
          </p:grpSpPr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0B26B49D-C03C-EEBF-C968-E4F9CA34184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5A1D0095-A2D0-E08B-6B02-0C81882918F3}"/>
                  </a:ext>
                </a:extLst>
              </p:cNvPr>
              <p:cNvCxnSpPr>
                <a:stCxn id="395" idx="0"/>
                <a:endCxn id="39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67F6BB7E-57D6-C52B-2281-94182253A40A}"/>
                  </a:ext>
                </a:extLst>
              </p:cNvPr>
              <p:cNvCxnSpPr>
                <a:cxnSpLocks/>
                <a:stCxn id="395" idx="2"/>
                <a:endCxn id="39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DCF2F3C6-1984-CF68-762B-7CD01A5B694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1C9650A1-E352-7719-5F73-1C312208B6EB}"/>
                </a:ext>
              </a:extLst>
            </p:cNvPr>
            <p:cNvGrpSpPr/>
            <p:nvPr/>
          </p:nvGrpSpPr>
          <p:grpSpPr>
            <a:xfrm>
              <a:off x="161926" y="-781790"/>
              <a:ext cx="366598" cy="366598"/>
              <a:chOff x="3405809" y="1709074"/>
              <a:chExt cx="795130" cy="795130"/>
            </a:xfrm>
          </p:grpSpPr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480411BC-67D0-8638-6F7C-4E87A87AE21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EBB72488-4A49-CA13-5213-7CB1935306CE}"/>
                  </a:ext>
                </a:extLst>
              </p:cNvPr>
              <p:cNvCxnSpPr>
                <a:stCxn id="391" idx="0"/>
                <a:endCxn id="39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96F38E56-9E14-56AC-D1E3-D3732A2AF860}"/>
                  </a:ext>
                </a:extLst>
              </p:cNvPr>
              <p:cNvCxnSpPr>
                <a:cxnSpLocks/>
                <a:stCxn id="391" idx="2"/>
                <a:endCxn id="39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D1AF886C-D131-04D1-4A44-B197AA7F00A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06511712-2107-89E8-5521-25CA532E897A}"/>
                </a:ext>
              </a:extLst>
            </p:cNvPr>
            <p:cNvGrpSpPr/>
            <p:nvPr/>
          </p:nvGrpSpPr>
          <p:grpSpPr>
            <a:xfrm>
              <a:off x="-1268792" y="648927"/>
              <a:ext cx="366598" cy="366598"/>
              <a:chOff x="3405809" y="1709074"/>
              <a:chExt cx="795130" cy="795130"/>
            </a:xfrm>
          </p:grpSpPr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03148355-E67E-5157-B0FE-2DB077415D1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6CF25CFD-E9F1-E699-3CB0-E1E772BD37C7}"/>
                  </a:ext>
                </a:extLst>
              </p:cNvPr>
              <p:cNvCxnSpPr>
                <a:stCxn id="387" idx="0"/>
                <a:endCxn id="38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3C89854E-E02E-E7BC-FDCC-1A25A565DA74}"/>
                  </a:ext>
                </a:extLst>
              </p:cNvPr>
              <p:cNvCxnSpPr>
                <a:cxnSpLocks/>
                <a:stCxn id="387" idx="2"/>
                <a:endCxn id="38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97FCA35-A6DF-5131-796D-9A908E6C7AE2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51AFF54D-520B-BAFD-4FE0-6008CE683C5D}"/>
                </a:ext>
              </a:extLst>
            </p:cNvPr>
            <p:cNvGrpSpPr/>
            <p:nvPr/>
          </p:nvGrpSpPr>
          <p:grpSpPr>
            <a:xfrm>
              <a:off x="161926" y="648926"/>
              <a:ext cx="366598" cy="366598"/>
              <a:chOff x="3405809" y="1709074"/>
              <a:chExt cx="795130" cy="795130"/>
            </a:xfrm>
          </p:grpSpPr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183784CB-A51B-EFC5-D848-0EF42108B61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54403FAF-E5B8-3CAC-1472-91B414297DC0}"/>
                  </a:ext>
                </a:extLst>
              </p:cNvPr>
              <p:cNvCxnSpPr>
                <a:stCxn id="383" idx="0"/>
                <a:endCxn id="38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3E3020D8-065B-2F23-D99D-699C36871FA7}"/>
                  </a:ext>
                </a:extLst>
              </p:cNvPr>
              <p:cNvCxnSpPr>
                <a:cxnSpLocks/>
                <a:stCxn id="383" idx="2"/>
                <a:endCxn id="38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AD473232-D22D-EE96-8224-51075C2D3E6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554231A-7599-92F8-D310-A4D258D16366}"/>
                </a:ext>
              </a:extLst>
            </p:cNvPr>
            <p:cNvGrpSpPr/>
            <p:nvPr/>
          </p:nvGrpSpPr>
          <p:grpSpPr>
            <a:xfrm>
              <a:off x="-1249124" y="5106847"/>
              <a:ext cx="366598" cy="366598"/>
              <a:chOff x="3405809" y="1709074"/>
              <a:chExt cx="795130" cy="795130"/>
            </a:xfrm>
          </p:grpSpPr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AE7AB645-8435-8E76-CF94-7E4AE4A255AF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6E8E5A47-AE60-2B85-234C-95535059894A}"/>
                  </a:ext>
                </a:extLst>
              </p:cNvPr>
              <p:cNvCxnSpPr>
                <a:stCxn id="375" idx="0"/>
                <a:endCxn id="37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F6DC6862-FD72-FB8F-2986-D61BE2B29D2E}"/>
                  </a:ext>
                </a:extLst>
              </p:cNvPr>
              <p:cNvCxnSpPr>
                <a:cxnSpLocks/>
                <a:stCxn id="375" idx="2"/>
                <a:endCxn id="37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955A223F-B576-223A-8C90-4E67935B846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153BD1AB-8523-9AA3-EC15-584521C00AA2}"/>
                </a:ext>
              </a:extLst>
            </p:cNvPr>
            <p:cNvGrpSpPr/>
            <p:nvPr/>
          </p:nvGrpSpPr>
          <p:grpSpPr>
            <a:xfrm>
              <a:off x="181594" y="5106846"/>
              <a:ext cx="366598" cy="366598"/>
              <a:chOff x="3405809" y="1709074"/>
              <a:chExt cx="795130" cy="795130"/>
            </a:xfrm>
          </p:grpSpPr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1C23BC92-91BC-6266-AC70-0EF97B01D867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A2B1C28C-D2B9-4083-FD83-9A28A0E9716C}"/>
                  </a:ext>
                </a:extLst>
              </p:cNvPr>
              <p:cNvCxnSpPr>
                <a:stCxn id="371" idx="0"/>
                <a:endCxn id="37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8B4E0A9D-3E36-0568-5728-48F986F2CD38}"/>
                  </a:ext>
                </a:extLst>
              </p:cNvPr>
              <p:cNvCxnSpPr>
                <a:cxnSpLocks/>
                <a:stCxn id="371" idx="2"/>
                <a:endCxn id="37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44340D8-145E-FC63-E016-EBF62C5F8A1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5B382E05-C517-5B82-4E6C-7F01768EC305}"/>
                </a:ext>
              </a:extLst>
            </p:cNvPr>
            <p:cNvGrpSpPr/>
            <p:nvPr/>
          </p:nvGrpSpPr>
          <p:grpSpPr>
            <a:xfrm>
              <a:off x="-1249124" y="6537563"/>
              <a:ext cx="366598" cy="366598"/>
              <a:chOff x="3405809" y="1709074"/>
              <a:chExt cx="795130" cy="795130"/>
            </a:xfrm>
          </p:grpSpPr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BD644F94-F135-E6CE-3E90-56542468D6E8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65CEA56F-2013-3C5B-B521-9CDC94891D63}"/>
                  </a:ext>
                </a:extLst>
              </p:cNvPr>
              <p:cNvCxnSpPr>
                <a:stCxn id="367" idx="0"/>
                <a:endCxn id="36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9D149C41-0583-A3C9-FA45-58CA7A1AA7C1}"/>
                  </a:ext>
                </a:extLst>
              </p:cNvPr>
              <p:cNvCxnSpPr>
                <a:cxnSpLocks/>
                <a:stCxn id="367" idx="2"/>
                <a:endCxn id="36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9323D5BA-3C67-DB64-E8E1-AEF3B08EBF2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71C7F8FC-C889-A92F-EB32-7EC04C3EEAF9}"/>
                </a:ext>
              </a:extLst>
            </p:cNvPr>
            <p:cNvGrpSpPr/>
            <p:nvPr/>
          </p:nvGrpSpPr>
          <p:grpSpPr>
            <a:xfrm>
              <a:off x="181594" y="6537562"/>
              <a:ext cx="366598" cy="366598"/>
              <a:chOff x="3405809" y="1709074"/>
              <a:chExt cx="795130" cy="795130"/>
            </a:xfrm>
          </p:grpSpPr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3F6D5D74-5BFE-7139-06BD-33009B68FF3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D300DA3C-8605-2BC7-90EE-45051F35708D}"/>
                  </a:ext>
                </a:extLst>
              </p:cNvPr>
              <p:cNvCxnSpPr>
                <a:stCxn id="363" idx="0"/>
                <a:endCxn id="36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33CF9417-D76F-5A71-D6BB-849C5C62B235}"/>
                  </a:ext>
                </a:extLst>
              </p:cNvPr>
              <p:cNvCxnSpPr>
                <a:cxnSpLocks/>
                <a:stCxn id="363" idx="2"/>
                <a:endCxn id="36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4E144215-1977-D79C-AB38-508793F2EFB2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C06A54-F263-CB51-F31C-0491218F80B2}"/>
              </a:ext>
            </a:extLst>
          </p:cNvPr>
          <p:cNvGrpSpPr/>
          <p:nvPr/>
        </p:nvGrpSpPr>
        <p:grpSpPr>
          <a:xfrm>
            <a:off x="1789371" y="2306077"/>
            <a:ext cx="1987974" cy="1987973"/>
            <a:chOff x="1702284" y="-605851"/>
            <a:chExt cx="1987974" cy="1987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F88B3A3-1834-E212-7159-B8BA36E42E3D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5837325-D6E9-E139-77B5-4CBC3ABD1D3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70759EB-7723-AF89-F321-E027DB07E6DB}"/>
                  </a:ext>
                </a:extLst>
              </p:cNvPr>
              <p:cNvCxnSpPr>
                <a:stCxn id="70" idx="0"/>
                <a:endCxn id="70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AA6BD55-415E-4902-5EB5-97D49F25FEA8}"/>
                  </a:ext>
                </a:extLst>
              </p:cNvPr>
              <p:cNvCxnSpPr>
                <a:cxnSpLocks/>
                <a:stCxn id="70" idx="2"/>
                <a:endCxn id="70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2C4C21A-235D-B5CE-3A77-EBA41469C7D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89FD282-63F2-E130-B85D-A5EF6295DBB6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6625DB7-9F68-13B3-100A-94C1E4854F2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2218D25-957B-F32E-244A-B7198935EAD7}"/>
                  </a:ext>
                </a:extLst>
              </p:cNvPr>
              <p:cNvCxnSpPr>
                <a:stCxn id="66" idx="0"/>
                <a:endCxn id="66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CEE92F6-FA33-52FC-DD4C-D9406014F6E2}"/>
                  </a:ext>
                </a:extLst>
              </p:cNvPr>
              <p:cNvCxnSpPr>
                <a:cxnSpLocks/>
                <a:stCxn id="66" idx="2"/>
                <a:endCxn id="66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5AAF166-A261-3E05-DFB4-1DCEBEF679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57AC995-7ABE-DF69-A9B0-09B233730121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B3D28D3-0326-CEB4-296E-55DD1A0B56A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64A15FB-F796-8277-F461-971C4D9328A4}"/>
                  </a:ext>
                </a:extLst>
              </p:cNvPr>
              <p:cNvCxnSpPr>
                <a:stCxn id="62" idx="0"/>
                <a:endCxn id="6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D4B2E1E-1F89-E40E-6E9F-17F0BD27C486}"/>
                  </a:ext>
                </a:extLst>
              </p:cNvPr>
              <p:cNvCxnSpPr>
                <a:cxnSpLocks/>
                <a:stCxn id="62" idx="2"/>
                <a:endCxn id="6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1248A61-5A55-D775-58EE-5EA0A853D1D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1BE63E2-DFC2-BCA5-BA0F-CE2DB115DB1A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9B8CCAC-0EAC-43B1-455C-9643D738ABE1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756613-AA04-74F4-249D-90D18BD068E0}"/>
                  </a:ext>
                </a:extLst>
              </p:cNvPr>
              <p:cNvCxnSpPr>
                <a:stCxn id="58" idx="0"/>
                <a:endCxn id="58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786149B-4227-AB56-5C7E-CC5BBA17190E}"/>
                  </a:ext>
                </a:extLst>
              </p:cNvPr>
              <p:cNvCxnSpPr>
                <a:cxnSpLocks/>
                <a:stCxn id="58" idx="2"/>
                <a:endCxn id="58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5DA99F6-EA74-2145-53AF-716337B387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8E4203D-2740-94D0-9AEE-A3F7F388D59C}"/>
              </a:ext>
            </a:extLst>
          </p:cNvPr>
          <p:cNvGrpSpPr/>
          <p:nvPr/>
        </p:nvGrpSpPr>
        <p:grpSpPr>
          <a:xfrm>
            <a:off x="1811144" y="5201677"/>
            <a:ext cx="557256" cy="557256"/>
            <a:chOff x="3405809" y="1709074"/>
            <a:chExt cx="795130" cy="795130"/>
          </a:xfrm>
        </p:grpSpPr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2A24194F-6CD9-F936-EB6C-690C5FC61253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33AF2AF-6552-4469-9C25-B51292782C7B}"/>
                </a:ext>
              </a:extLst>
            </p:cNvPr>
            <p:cNvCxnSpPr>
              <a:stCxn id="432" idx="0"/>
              <a:endCxn id="43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B30233BA-4CE4-6104-3C6D-6F229C918286}"/>
                </a:ext>
              </a:extLst>
            </p:cNvPr>
            <p:cNvCxnSpPr>
              <a:cxnSpLocks/>
              <a:stCxn id="432" idx="2"/>
              <a:endCxn id="43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036841D7-F36C-391D-4DF9-B87FE44E4200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90B0BE8-5884-F5F8-DBD3-6FA9BCF12B89}"/>
              </a:ext>
            </a:extLst>
          </p:cNvPr>
          <p:cNvGrpSpPr/>
          <p:nvPr/>
        </p:nvGrpSpPr>
        <p:grpSpPr>
          <a:xfrm>
            <a:off x="3241862" y="5201676"/>
            <a:ext cx="557256" cy="557256"/>
            <a:chOff x="3405809" y="1709074"/>
            <a:chExt cx="795130" cy="795130"/>
          </a:xfrm>
        </p:grpSpPr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944FD16E-F1BA-94E3-6430-1B99BC6F5DBB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5211E5B7-55E5-4A32-64FE-1965D954AFC1}"/>
                </a:ext>
              </a:extLst>
            </p:cNvPr>
            <p:cNvCxnSpPr>
              <a:stCxn id="428" idx="0"/>
              <a:endCxn id="42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0038C1BC-3680-9013-28BE-F27C4FE284C8}"/>
                </a:ext>
              </a:extLst>
            </p:cNvPr>
            <p:cNvCxnSpPr>
              <a:cxnSpLocks/>
              <a:stCxn id="428" idx="2"/>
              <a:endCxn id="42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4CCBD86E-4827-6EF9-5048-310914DC12C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02170771-A12F-85BC-E7A8-20F1C306D0D9}"/>
              </a:ext>
            </a:extLst>
          </p:cNvPr>
          <p:cNvGrpSpPr/>
          <p:nvPr/>
        </p:nvGrpSpPr>
        <p:grpSpPr>
          <a:xfrm>
            <a:off x="1811144" y="6755319"/>
            <a:ext cx="434329" cy="434329"/>
            <a:chOff x="3405809" y="1709074"/>
            <a:chExt cx="795130" cy="795130"/>
          </a:xfrm>
        </p:grpSpPr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0EB5BD3A-0179-E0E3-8F51-B53AC652227D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04B8B469-7C35-7A16-5FA8-83552D732422}"/>
                </a:ext>
              </a:extLst>
            </p:cNvPr>
            <p:cNvCxnSpPr>
              <a:stCxn id="424" idx="0"/>
              <a:endCxn id="42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5FD3AFC1-1B7B-9933-3977-CEBA73A14ADA}"/>
                </a:ext>
              </a:extLst>
            </p:cNvPr>
            <p:cNvCxnSpPr>
              <a:cxnSpLocks/>
              <a:stCxn id="424" idx="2"/>
              <a:endCxn id="42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DBA4041-6B18-102F-83B7-86ADB230BE84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521984B1-D521-BB59-4832-5A1029FE357F}"/>
              </a:ext>
            </a:extLst>
          </p:cNvPr>
          <p:cNvGrpSpPr/>
          <p:nvPr/>
        </p:nvGrpSpPr>
        <p:grpSpPr>
          <a:xfrm>
            <a:off x="3241862" y="6632392"/>
            <a:ext cx="557256" cy="557256"/>
            <a:chOff x="3405809" y="1709074"/>
            <a:chExt cx="795130" cy="795130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87BCDA86-A7D6-527F-508E-7FBF999CD59E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377EBE1B-8E18-5575-7F33-E0EF3D73FF87}"/>
                </a:ext>
              </a:extLst>
            </p:cNvPr>
            <p:cNvCxnSpPr>
              <a:stCxn id="420" idx="0"/>
              <a:endCxn id="42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0F2300EF-42CD-30E8-5EB2-CD07DDE281E6}"/>
                </a:ext>
              </a:extLst>
            </p:cNvPr>
            <p:cNvCxnSpPr>
              <a:cxnSpLocks/>
              <a:stCxn id="420" idx="2"/>
              <a:endCxn id="42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B4AF8997-5EF5-96A7-A0EA-156B6D5F953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1260722D-25FB-0A6F-8D22-496F1FA95F8A}"/>
              </a:ext>
            </a:extLst>
          </p:cNvPr>
          <p:cNvGrpSpPr/>
          <p:nvPr/>
        </p:nvGrpSpPr>
        <p:grpSpPr>
          <a:xfrm>
            <a:off x="4840148" y="-622547"/>
            <a:ext cx="1987974" cy="1987973"/>
            <a:chOff x="1702284" y="-605851"/>
            <a:chExt cx="1987974" cy="1987973"/>
          </a:xfrm>
        </p:grpSpPr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8896AC8B-5989-6192-CB37-C4219D3B2D0B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A7BF5746-1DC4-86FE-49BF-62220A626AF7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A326E1B1-5A02-8EAB-4CAC-BC96490E8252}"/>
                  </a:ext>
                </a:extLst>
              </p:cNvPr>
              <p:cNvCxnSpPr>
                <a:stCxn id="453" idx="0"/>
                <a:endCxn id="45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A0449061-FAEC-D6B2-0409-8E66BF4C47A1}"/>
                  </a:ext>
                </a:extLst>
              </p:cNvPr>
              <p:cNvCxnSpPr>
                <a:cxnSpLocks/>
                <a:stCxn id="453" idx="2"/>
                <a:endCxn id="45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C64862A2-F813-F676-3DF6-0FB349AA349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203C6336-276B-10CE-D0DF-6AFB7F29E6E0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34C6855F-FDEA-F94A-6946-8FF45E17B73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A2F88FCA-12DE-8A3E-3962-929C31412FD1}"/>
                  </a:ext>
                </a:extLst>
              </p:cNvPr>
              <p:cNvCxnSpPr>
                <a:stCxn id="449" idx="0"/>
                <a:endCxn id="44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12FA37C3-52C3-00A5-A300-EE3E9092948B}"/>
                  </a:ext>
                </a:extLst>
              </p:cNvPr>
              <p:cNvCxnSpPr>
                <a:cxnSpLocks/>
                <a:stCxn id="449" idx="2"/>
                <a:endCxn id="44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809D8842-68AD-076F-9FEB-57DDC660207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42201C87-6BDD-F40A-1C56-9743A5BFD035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E04F04AD-9207-4B3E-1814-7B18AE373671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9331E4CC-D8B5-87D4-B63D-20854A2C8059}"/>
                  </a:ext>
                </a:extLst>
              </p:cNvPr>
              <p:cNvCxnSpPr>
                <a:stCxn id="445" idx="0"/>
                <a:endCxn id="44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74EC268E-74F2-F43B-17E1-4A92C6E8B0A9}"/>
                  </a:ext>
                </a:extLst>
              </p:cNvPr>
              <p:cNvCxnSpPr>
                <a:cxnSpLocks/>
                <a:stCxn id="445" idx="2"/>
                <a:endCxn id="44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63C1AA94-4BEE-DFC6-4C44-9D732C5D802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0260D031-6446-3533-9AD4-BA318F0DD1A6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845E7A93-EA73-481D-4A02-CDEADB32476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009571A3-B17F-EF3B-C09D-3B95D86DA023}"/>
                  </a:ext>
                </a:extLst>
              </p:cNvPr>
              <p:cNvCxnSpPr>
                <a:stCxn id="441" idx="0"/>
                <a:endCxn id="44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B8694F8F-8273-408E-3601-013CCED4F63D}"/>
                  </a:ext>
                </a:extLst>
              </p:cNvPr>
              <p:cNvCxnSpPr>
                <a:cxnSpLocks/>
                <a:stCxn id="441" idx="2"/>
                <a:endCxn id="44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D4A8CB4C-1BDA-E239-08B3-093FE56B273B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D9C9446A-5174-93B1-9247-39FA8E10F673}"/>
              </a:ext>
            </a:extLst>
          </p:cNvPr>
          <p:cNvGrpSpPr/>
          <p:nvPr/>
        </p:nvGrpSpPr>
        <p:grpSpPr>
          <a:xfrm>
            <a:off x="4834707" y="5233967"/>
            <a:ext cx="1987974" cy="1987973"/>
            <a:chOff x="1702284" y="-605851"/>
            <a:chExt cx="1987974" cy="1987973"/>
          </a:xfrm>
        </p:grpSpPr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7B1A63AF-F2B6-1D71-C5A3-8726129B9F50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0CF619C0-25A0-5386-0870-46E307AEFCA7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E81DED62-64EB-CF48-9647-71E5B51B6BAF}"/>
                  </a:ext>
                </a:extLst>
              </p:cNvPr>
              <p:cNvCxnSpPr>
                <a:stCxn id="495" idx="0"/>
                <a:endCxn id="49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C55B43B6-E143-2147-AE6A-53DA9874E5F7}"/>
                  </a:ext>
                </a:extLst>
              </p:cNvPr>
              <p:cNvCxnSpPr>
                <a:cxnSpLocks/>
                <a:stCxn id="495" idx="2"/>
                <a:endCxn id="49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B674127E-01DE-C66B-8AB9-12681002E91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00D74BC6-D249-54E7-3CAF-489508C14C35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B607BCE3-7AF8-440C-2FE3-EE51E31EDA9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408B7656-5A35-C395-3414-E3A17342E413}"/>
                  </a:ext>
                </a:extLst>
              </p:cNvPr>
              <p:cNvCxnSpPr>
                <a:stCxn id="491" idx="0"/>
                <a:endCxn id="49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DC0B8DB1-F35A-05D1-F4DB-F6D8E45DF2AD}"/>
                  </a:ext>
                </a:extLst>
              </p:cNvPr>
              <p:cNvCxnSpPr>
                <a:cxnSpLocks/>
                <a:stCxn id="491" idx="2"/>
                <a:endCxn id="49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A206D0A1-405A-40DE-DA12-7C776E0A115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784763EA-1BB5-AE28-DB73-911350C51146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25F0AA9C-0CC2-FDEA-5F6D-E5531224EC9F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87770104-933D-8C71-A9A3-2333E402BD3D}"/>
                  </a:ext>
                </a:extLst>
              </p:cNvPr>
              <p:cNvCxnSpPr>
                <a:stCxn id="487" idx="0"/>
                <a:endCxn id="48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572BE468-477F-D371-180E-DBCA979F0BC4}"/>
                  </a:ext>
                </a:extLst>
              </p:cNvPr>
              <p:cNvCxnSpPr>
                <a:cxnSpLocks/>
                <a:stCxn id="487" idx="2"/>
                <a:endCxn id="48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E048D7AB-DE58-7424-2FBB-BD4F625F43F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7F3D53CA-62D8-C55B-2049-C8BCBA115488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65B8D00C-1167-49C4-3EB8-F1A043B8861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8C68A6F4-D56C-A707-8101-FB57AD49F50F}"/>
                  </a:ext>
                </a:extLst>
              </p:cNvPr>
              <p:cNvCxnSpPr>
                <a:stCxn id="483" idx="0"/>
                <a:endCxn id="48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0281F95B-93BA-8E03-0FCD-4AFFCD0C41BC}"/>
                  </a:ext>
                </a:extLst>
              </p:cNvPr>
              <p:cNvCxnSpPr>
                <a:cxnSpLocks/>
                <a:stCxn id="483" idx="2"/>
                <a:endCxn id="48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27377B87-E25A-E684-E585-E085D6168C2C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603B83A9-4D2E-2259-2E4A-F793D10160A8}"/>
              </a:ext>
            </a:extLst>
          </p:cNvPr>
          <p:cNvGrpSpPr/>
          <p:nvPr/>
        </p:nvGrpSpPr>
        <p:grpSpPr>
          <a:xfrm>
            <a:off x="7880040" y="-655571"/>
            <a:ext cx="557256" cy="557256"/>
            <a:chOff x="3405809" y="1709074"/>
            <a:chExt cx="795130" cy="795130"/>
          </a:xfrm>
        </p:grpSpPr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C4DC744B-5194-4AD4-422D-A26B33E4928D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EA561AAC-F5D9-7951-F24E-D9E2E6E5BF7A}"/>
                </a:ext>
              </a:extLst>
            </p:cNvPr>
            <p:cNvCxnSpPr>
              <a:stCxn id="516" idx="0"/>
              <a:endCxn id="51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D398ADF2-51F0-DAA5-B60D-D1FB83E93278}"/>
                </a:ext>
              </a:extLst>
            </p:cNvPr>
            <p:cNvCxnSpPr>
              <a:cxnSpLocks/>
              <a:stCxn id="516" idx="2"/>
              <a:endCxn id="51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7EA60FAA-5660-CF64-DEEB-C56283B8A910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5D7B3AD9-379A-8E39-7741-BED15E342680}"/>
              </a:ext>
            </a:extLst>
          </p:cNvPr>
          <p:cNvGrpSpPr/>
          <p:nvPr/>
        </p:nvGrpSpPr>
        <p:grpSpPr>
          <a:xfrm>
            <a:off x="9310758" y="-655572"/>
            <a:ext cx="557256" cy="557256"/>
            <a:chOff x="3405809" y="1709074"/>
            <a:chExt cx="795130" cy="795130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F99A8EE5-2812-6948-1EB9-BCF7BB42AB06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FE18CF25-5E4B-A3BC-16EF-867352D7CE7D}"/>
                </a:ext>
              </a:extLst>
            </p:cNvPr>
            <p:cNvCxnSpPr>
              <a:stCxn id="512" idx="0"/>
              <a:endCxn id="51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BC4073A2-5798-D2D3-4A92-5422B2BA98E8}"/>
                </a:ext>
              </a:extLst>
            </p:cNvPr>
            <p:cNvCxnSpPr>
              <a:cxnSpLocks/>
              <a:stCxn id="512" idx="2"/>
              <a:endCxn id="51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F79567D2-5762-3C65-8D93-2ED12E10B213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C86A92A4-80B7-8408-9E9D-0EFDE4808516}"/>
              </a:ext>
            </a:extLst>
          </p:cNvPr>
          <p:cNvGrpSpPr/>
          <p:nvPr/>
        </p:nvGrpSpPr>
        <p:grpSpPr>
          <a:xfrm>
            <a:off x="7880040" y="775145"/>
            <a:ext cx="557256" cy="557256"/>
            <a:chOff x="3405809" y="1709074"/>
            <a:chExt cx="795130" cy="795130"/>
          </a:xfrm>
        </p:grpSpPr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ECC5A441-8D14-9588-A252-E99B2183A32C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A98B7FCB-CDAD-1FB9-FA80-8402FA7D0603}"/>
                </a:ext>
              </a:extLst>
            </p:cNvPr>
            <p:cNvCxnSpPr>
              <a:stCxn id="508" idx="0"/>
              <a:endCxn id="50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4F4A64E1-A127-EDD0-3E54-E0260F266122}"/>
                </a:ext>
              </a:extLst>
            </p:cNvPr>
            <p:cNvCxnSpPr>
              <a:cxnSpLocks/>
              <a:stCxn id="508" idx="2"/>
              <a:endCxn id="50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101F3F1D-D96A-91B5-A581-8D131206E38B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8B1A39A9-8FF2-BFCD-A72A-D73E524C0D1F}"/>
              </a:ext>
            </a:extLst>
          </p:cNvPr>
          <p:cNvGrpSpPr/>
          <p:nvPr/>
        </p:nvGrpSpPr>
        <p:grpSpPr>
          <a:xfrm>
            <a:off x="9310758" y="898070"/>
            <a:ext cx="434329" cy="434329"/>
            <a:chOff x="3405809" y="1709074"/>
            <a:chExt cx="795130" cy="795130"/>
          </a:xfrm>
        </p:grpSpPr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ABA4435F-1308-8D5F-BBC0-8DCBC3F52416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6F181CF9-DF22-0540-5F65-5ECC0A02D3A4}"/>
                </a:ext>
              </a:extLst>
            </p:cNvPr>
            <p:cNvCxnSpPr>
              <a:stCxn id="504" idx="0"/>
              <a:endCxn id="50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ADE3F30F-274F-DE98-7702-1A7BEFD275A0}"/>
                </a:ext>
              </a:extLst>
            </p:cNvPr>
            <p:cNvCxnSpPr>
              <a:cxnSpLocks/>
              <a:stCxn id="504" idx="2"/>
              <a:endCxn id="50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BAA758B7-6BE7-AE39-120D-AB263C7A1A7E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91FE1556-A5C0-5D5D-6677-689A59D5BECD}"/>
              </a:ext>
            </a:extLst>
          </p:cNvPr>
          <p:cNvGrpSpPr/>
          <p:nvPr/>
        </p:nvGrpSpPr>
        <p:grpSpPr>
          <a:xfrm>
            <a:off x="7852826" y="2305343"/>
            <a:ext cx="1987974" cy="1987973"/>
            <a:chOff x="1702284" y="-605851"/>
            <a:chExt cx="1987974" cy="1987973"/>
          </a:xfrm>
        </p:grpSpPr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9839EC4F-A673-9F3F-F66D-A3E038E6A0C5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FAB17E44-6C4C-2D64-2A6D-45DD9C22D89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885967A9-F673-A833-5674-3902308F510F}"/>
                  </a:ext>
                </a:extLst>
              </p:cNvPr>
              <p:cNvCxnSpPr>
                <a:stCxn id="537" idx="0"/>
                <a:endCxn id="53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3D4364DA-2DA1-0A5E-7A6B-303134310B07}"/>
                  </a:ext>
                </a:extLst>
              </p:cNvPr>
              <p:cNvCxnSpPr>
                <a:cxnSpLocks/>
                <a:stCxn id="537" idx="2"/>
                <a:endCxn id="53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6F801944-0065-BBA1-A212-5AFB108A75A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A216BD54-6406-6F55-9B1A-B7EA89A5C204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9D7D8129-3533-6B74-989D-CD12FC0E48C4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DD38EBE2-7A28-0D30-2599-F24783E08F80}"/>
                  </a:ext>
                </a:extLst>
              </p:cNvPr>
              <p:cNvCxnSpPr>
                <a:stCxn id="533" idx="0"/>
                <a:endCxn id="53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8A7DF7FE-6100-9C70-842C-0441B137F0D0}"/>
                  </a:ext>
                </a:extLst>
              </p:cNvPr>
              <p:cNvCxnSpPr>
                <a:cxnSpLocks/>
                <a:stCxn id="533" idx="2"/>
                <a:endCxn id="53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6A5EE1EC-1FB3-3821-11EF-22BF76B88A5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C7C2349D-509A-21E0-D97A-2BA129BFE032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B5AC6383-5D71-FA3F-4A41-C1E54E35669F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640BF7B8-AEE6-95AD-38A0-0CC250B99B0D}"/>
                  </a:ext>
                </a:extLst>
              </p:cNvPr>
              <p:cNvCxnSpPr>
                <a:stCxn id="529" idx="0"/>
                <a:endCxn id="52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9A1F2D13-E46B-E137-5CB6-E94B10CC3E53}"/>
                  </a:ext>
                </a:extLst>
              </p:cNvPr>
              <p:cNvCxnSpPr>
                <a:cxnSpLocks/>
                <a:stCxn id="529" idx="2"/>
                <a:endCxn id="52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AD57882A-F71B-9BBB-5408-667F6CF5646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80B8491C-D139-6662-B49D-55B423176471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DF238226-F1CB-0F15-9090-960F5A6EE4E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45FF9C75-14F5-4912-EB97-852EE6D0E18D}"/>
                  </a:ext>
                </a:extLst>
              </p:cNvPr>
              <p:cNvCxnSpPr>
                <a:stCxn id="525" idx="0"/>
                <a:endCxn id="52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160CA007-CEB2-32D2-B667-1528F411B8E5}"/>
                  </a:ext>
                </a:extLst>
              </p:cNvPr>
              <p:cNvCxnSpPr>
                <a:cxnSpLocks/>
                <a:stCxn id="525" idx="2"/>
                <a:endCxn id="52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ACD3F567-9EDD-BC03-FDC1-CAF7CE6DE11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0EEE92FB-9451-5A6B-173B-C0E170D05894}"/>
              </a:ext>
            </a:extLst>
          </p:cNvPr>
          <p:cNvGrpSpPr/>
          <p:nvPr/>
        </p:nvGrpSpPr>
        <p:grpSpPr>
          <a:xfrm>
            <a:off x="7874599" y="5200943"/>
            <a:ext cx="557256" cy="557256"/>
            <a:chOff x="3405809" y="1709074"/>
            <a:chExt cx="795130" cy="795130"/>
          </a:xfrm>
        </p:grpSpPr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B39BD749-77F9-690D-AC78-6E94C81D0D69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2D11CD67-95CC-5003-3F4A-EEAEA0958F66}"/>
                </a:ext>
              </a:extLst>
            </p:cNvPr>
            <p:cNvCxnSpPr>
              <a:stCxn id="558" idx="0"/>
              <a:endCxn id="55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7EECDF32-C2E0-4D34-A954-0C7C54BA1C72}"/>
                </a:ext>
              </a:extLst>
            </p:cNvPr>
            <p:cNvCxnSpPr>
              <a:cxnSpLocks/>
              <a:stCxn id="558" idx="2"/>
              <a:endCxn id="55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5D524028-1AFD-5C92-41B9-67496FD3D3D4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7DE457CB-AF12-8A98-C8A9-6272ADF99362}"/>
              </a:ext>
            </a:extLst>
          </p:cNvPr>
          <p:cNvGrpSpPr/>
          <p:nvPr/>
        </p:nvGrpSpPr>
        <p:grpSpPr>
          <a:xfrm>
            <a:off x="9305317" y="5200942"/>
            <a:ext cx="557256" cy="557256"/>
            <a:chOff x="3405809" y="1709074"/>
            <a:chExt cx="795130" cy="795130"/>
          </a:xfrm>
        </p:grpSpPr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4FC85D33-B0FB-78BB-2FEC-4C2E588CB6E3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CD50353B-0640-1AFC-8BF6-AB76EF78B966}"/>
                </a:ext>
              </a:extLst>
            </p:cNvPr>
            <p:cNvCxnSpPr>
              <a:stCxn id="554" idx="0"/>
              <a:endCxn id="55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BE9B6249-9927-0DC7-8287-7B96D6A6BB98}"/>
                </a:ext>
              </a:extLst>
            </p:cNvPr>
            <p:cNvCxnSpPr>
              <a:cxnSpLocks/>
              <a:stCxn id="554" idx="2"/>
              <a:endCxn id="55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67555403-A0C6-3D5E-2335-DFDF99431A63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0AE50821-A183-BE37-0111-290592B449D0}"/>
              </a:ext>
            </a:extLst>
          </p:cNvPr>
          <p:cNvGrpSpPr/>
          <p:nvPr/>
        </p:nvGrpSpPr>
        <p:grpSpPr>
          <a:xfrm>
            <a:off x="7874599" y="6631659"/>
            <a:ext cx="557256" cy="557256"/>
            <a:chOff x="3405809" y="1709074"/>
            <a:chExt cx="795130" cy="795130"/>
          </a:xfrm>
        </p:grpSpPr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F619A374-0F4B-2AB5-1E03-F30AE5B7075C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431DEA5D-A185-7AD9-E7C9-DD891B2B7D71}"/>
                </a:ext>
              </a:extLst>
            </p:cNvPr>
            <p:cNvCxnSpPr>
              <a:stCxn id="550" idx="0"/>
              <a:endCxn id="55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5B53E64E-DF9E-7ED3-85B0-26E8B3BC7D7A}"/>
                </a:ext>
              </a:extLst>
            </p:cNvPr>
            <p:cNvCxnSpPr>
              <a:cxnSpLocks/>
              <a:stCxn id="550" idx="2"/>
              <a:endCxn id="55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3AF24656-0EF5-F5AB-D9E0-B3A77364E2E3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5" name="Group 544">
            <a:extLst>
              <a:ext uri="{FF2B5EF4-FFF2-40B4-BE49-F238E27FC236}">
                <a16:creationId xmlns:a16="http://schemas.microsoft.com/office/drawing/2014/main" id="{BD1125F6-F466-1ECB-EC9A-E87BB2802B98}"/>
              </a:ext>
            </a:extLst>
          </p:cNvPr>
          <p:cNvGrpSpPr/>
          <p:nvPr/>
        </p:nvGrpSpPr>
        <p:grpSpPr>
          <a:xfrm>
            <a:off x="9305317" y="6754584"/>
            <a:ext cx="434329" cy="434329"/>
            <a:chOff x="3405809" y="1709074"/>
            <a:chExt cx="795130" cy="795130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3FAFE318-F003-1C96-DFFA-41308B07CD5B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1805CF9C-B745-5508-4E55-3F34354218EA}"/>
                </a:ext>
              </a:extLst>
            </p:cNvPr>
            <p:cNvCxnSpPr>
              <a:stCxn id="546" idx="0"/>
              <a:endCxn id="54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16CC25DD-5CC9-1DEF-985E-6FA483E0AC7D}"/>
                </a:ext>
              </a:extLst>
            </p:cNvPr>
            <p:cNvCxnSpPr>
              <a:cxnSpLocks/>
              <a:stCxn id="546" idx="2"/>
              <a:endCxn id="54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F4271E53-AF79-3EA8-5476-10BC3834C693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AB39B5F-13B2-F170-2E13-75B6E5278B8E}"/>
              </a:ext>
            </a:extLst>
          </p:cNvPr>
          <p:cNvGrpSpPr/>
          <p:nvPr/>
        </p:nvGrpSpPr>
        <p:grpSpPr>
          <a:xfrm>
            <a:off x="10836123" y="-547747"/>
            <a:ext cx="1816984" cy="7685951"/>
            <a:chOff x="-1268792" y="-781790"/>
            <a:chExt cx="1816984" cy="7685951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A12A88F6-4345-93E0-D8AE-C2D7EA428D6F}"/>
                </a:ext>
              </a:extLst>
            </p:cNvPr>
            <p:cNvGrpSpPr/>
            <p:nvPr/>
          </p:nvGrpSpPr>
          <p:grpSpPr>
            <a:xfrm>
              <a:off x="-1268792" y="2228570"/>
              <a:ext cx="366598" cy="366598"/>
              <a:chOff x="3405809" y="1709074"/>
              <a:chExt cx="795130" cy="795130"/>
            </a:xfrm>
          </p:grpSpPr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E098E506-43DB-BD3C-00F2-14161C01C3C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0CB2336D-13E7-8493-EB69-EB567147A8B6}"/>
                  </a:ext>
                </a:extLst>
              </p:cNvPr>
              <p:cNvCxnSpPr>
                <a:stCxn id="621" idx="0"/>
                <a:endCxn id="62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D2ABD942-3359-18FD-6DB5-0BD51F0C4FB0}"/>
                  </a:ext>
                </a:extLst>
              </p:cNvPr>
              <p:cNvCxnSpPr>
                <a:cxnSpLocks/>
                <a:stCxn id="621" idx="2"/>
                <a:endCxn id="62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5D69E401-4AAC-F9CB-21B0-B4BF7C30707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16A7DA77-6D16-023F-C90C-A510EE964EB6}"/>
                  </a:ext>
                </a:extLst>
              </p:cNvPr>
              <p:cNvSpPr/>
              <p:nvPr/>
            </p:nvSpPr>
            <p:spPr>
              <a:xfrm>
                <a:off x="3975071" y="2278336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7AB6947C-DB78-E443-A3F9-4E7EA04F0485}"/>
                </a:ext>
              </a:extLst>
            </p:cNvPr>
            <p:cNvGrpSpPr/>
            <p:nvPr/>
          </p:nvGrpSpPr>
          <p:grpSpPr>
            <a:xfrm>
              <a:off x="161926" y="2228569"/>
              <a:ext cx="366598" cy="366598"/>
              <a:chOff x="3405809" y="1709074"/>
              <a:chExt cx="795130" cy="795130"/>
            </a:xfrm>
          </p:grpSpPr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C5870F16-A6DE-4309-0D3E-9485750A870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DED9D81C-E858-6EC4-F49A-554E58FB3BC4}"/>
                  </a:ext>
                </a:extLst>
              </p:cNvPr>
              <p:cNvCxnSpPr>
                <a:stCxn id="617" idx="0"/>
                <a:endCxn id="6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68288746-F75B-BAE7-18E3-E50370C44565}"/>
                  </a:ext>
                </a:extLst>
              </p:cNvPr>
              <p:cNvCxnSpPr>
                <a:cxnSpLocks/>
                <a:stCxn id="617" idx="2"/>
                <a:endCxn id="6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A1265E2B-B02C-14B1-81CA-665FE3C4B7D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DDC31634-DFC7-E9F7-C385-11C4DDFA2055}"/>
                </a:ext>
              </a:extLst>
            </p:cNvPr>
            <p:cNvGrpSpPr/>
            <p:nvPr/>
          </p:nvGrpSpPr>
          <p:grpSpPr>
            <a:xfrm>
              <a:off x="-1268792" y="3659286"/>
              <a:ext cx="366598" cy="366598"/>
              <a:chOff x="3405809" y="1709074"/>
              <a:chExt cx="795130" cy="795130"/>
            </a:xfrm>
          </p:grpSpPr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FEDA5355-CA5D-34DD-8262-6D3C91CF429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0CA0AB42-1960-9818-30DA-AA59A03AF1AE}"/>
                  </a:ext>
                </a:extLst>
              </p:cNvPr>
              <p:cNvCxnSpPr>
                <a:stCxn id="613" idx="0"/>
                <a:endCxn id="61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774057F4-958B-B8AF-BC24-3661959593A7}"/>
                  </a:ext>
                </a:extLst>
              </p:cNvPr>
              <p:cNvCxnSpPr>
                <a:cxnSpLocks/>
                <a:stCxn id="613" idx="2"/>
                <a:endCxn id="61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471537F8-C75B-822A-6973-323ED2E95536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05290E0A-77EF-03AF-879E-85E6D8274B8F}"/>
                </a:ext>
              </a:extLst>
            </p:cNvPr>
            <p:cNvGrpSpPr/>
            <p:nvPr/>
          </p:nvGrpSpPr>
          <p:grpSpPr>
            <a:xfrm>
              <a:off x="161926" y="3659285"/>
              <a:ext cx="366598" cy="366598"/>
              <a:chOff x="3405809" y="1709074"/>
              <a:chExt cx="795130" cy="795130"/>
            </a:xfrm>
          </p:grpSpPr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FDAAD817-3F2C-8382-88A7-90490005AC6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ADF4094C-F68A-3C77-F0CC-2296BDFAC8F1}"/>
                  </a:ext>
                </a:extLst>
              </p:cNvPr>
              <p:cNvCxnSpPr>
                <a:stCxn id="609" idx="0"/>
                <a:endCxn id="60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B697C23E-1F3D-3763-C01C-6257EDF13F09}"/>
                  </a:ext>
                </a:extLst>
              </p:cNvPr>
              <p:cNvCxnSpPr>
                <a:cxnSpLocks/>
                <a:stCxn id="609" idx="2"/>
                <a:endCxn id="60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1679FF6A-CA58-274D-0DCA-79E06020D87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500A57AC-39CB-889C-69B6-0A4DB31A710D}"/>
                </a:ext>
              </a:extLst>
            </p:cNvPr>
            <p:cNvGrpSpPr/>
            <p:nvPr/>
          </p:nvGrpSpPr>
          <p:grpSpPr>
            <a:xfrm>
              <a:off x="-1268792" y="-781789"/>
              <a:ext cx="366598" cy="366598"/>
              <a:chOff x="3405809" y="1709074"/>
              <a:chExt cx="795130" cy="795130"/>
            </a:xfrm>
          </p:grpSpPr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1260F1BA-10A7-A07C-D363-E3226F5EDAFF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F13DFF7B-2443-7243-90BD-F534913E91D4}"/>
                  </a:ext>
                </a:extLst>
              </p:cNvPr>
              <p:cNvCxnSpPr>
                <a:stCxn id="605" idx="0"/>
                <a:endCxn id="60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61E14AAE-4C25-EB62-879F-8CBC51801531}"/>
                  </a:ext>
                </a:extLst>
              </p:cNvPr>
              <p:cNvCxnSpPr>
                <a:cxnSpLocks/>
                <a:stCxn id="605" idx="2"/>
                <a:endCxn id="60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DEC9B4A8-4265-EF19-9387-C57FBBFA9BE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E51D608F-7D26-7D61-7A7D-0338C9E139AA}"/>
                </a:ext>
              </a:extLst>
            </p:cNvPr>
            <p:cNvGrpSpPr/>
            <p:nvPr/>
          </p:nvGrpSpPr>
          <p:grpSpPr>
            <a:xfrm>
              <a:off x="161926" y="-781790"/>
              <a:ext cx="366598" cy="366598"/>
              <a:chOff x="3405809" y="1709074"/>
              <a:chExt cx="795130" cy="795130"/>
            </a:xfrm>
          </p:grpSpPr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632B2430-956F-1C1A-1529-6104489EBE33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ACDE0E8F-0DFC-475B-9D7D-19B4FA4221C9}"/>
                  </a:ext>
                </a:extLst>
              </p:cNvPr>
              <p:cNvCxnSpPr>
                <a:stCxn id="601" idx="0"/>
                <a:endCxn id="60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3301F1EE-4AA3-B319-2366-750CE08B8837}"/>
                  </a:ext>
                </a:extLst>
              </p:cNvPr>
              <p:cNvCxnSpPr>
                <a:cxnSpLocks/>
                <a:stCxn id="601" idx="2"/>
                <a:endCxn id="60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45612661-9B9A-10AE-1A15-834A2B5D8981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2CD758EB-F4CD-79CC-484C-FEE4B74A7883}"/>
                </a:ext>
              </a:extLst>
            </p:cNvPr>
            <p:cNvGrpSpPr/>
            <p:nvPr/>
          </p:nvGrpSpPr>
          <p:grpSpPr>
            <a:xfrm>
              <a:off x="-1268792" y="648927"/>
              <a:ext cx="366598" cy="366598"/>
              <a:chOff x="3405809" y="1709074"/>
              <a:chExt cx="795130" cy="795130"/>
            </a:xfrm>
          </p:grpSpPr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09B3046-44A9-4FC6-8278-E96D331E62C4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4654E454-7EFE-BC52-B438-1D37930AD57E}"/>
                  </a:ext>
                </a:extLst>
              </p:cNvPr>
              <p:cNvCxnSpPr>
                <a:stCxn id="597" idx="0"/>
                <a:endCxn id="59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CE253B94-7CD1-BB30-E547-A4CA9125FC51}"/>
                  </a:ext>
                </a:extLst>
              </p:cNvPr>
              <p:cNvCxnSpPr>
                <a:cxnSpLocks/>
                <a:stCxn id="597" idx="2"/>
                <a:endCxn id="59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5B7C4FFE-F412-DEE6-7131-D0611AA54AC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B340C8F0-018F-C459-2B65-F703D7D6F3C9}"/>
                </a:ext>
              </a:extLst>
            </p:cNvPr>
            <p:cNvGrpSpPr/>
            <p:nvPr/>
          </p:nvGrpSpPr>
          <p:grpSpPr>
            <a:xfrm>
              <a:off x="161926" y="648926"/>
              <a:ext cx="366598" cy="366598"/>
              <a:chOff x="3405809" y="1709074"/>
              <a:chExt cx="795130" cy="795130"/>
            </a:xfrm>
          </p:grpSpPr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1B2CCA5C-6F8C-2CB2-F2C7-FC87DD1E1BD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7C6FBF11-A6A5-4754-ADDA-6BFDA23B8D82}"/>
                  </a:ext>
                </a:extLst>
              </p:cNvPr>
              <p:cNvCxnSpPr>
                <a:stCxn id="593" idx="0"/>
                <a:endCxn id="59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85D4A139-CFF1-D7E2-B53D-2340B46888FF}"/>
                  </a:ext>
                </a:extLst>
              </p:cNvPr>
              <p:cNvCxnSpPr>
                <a:cxnSpLocks/>
                <a:stCxn id="593" idx="2"/>
                <a:endCxn id="59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F8801A81-1389-98B8-365C-9742B5DD5B1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1A157DB3-C834-6012-6431-6F71F9E5D122}"/>
                </a:ext>
              </a:extLst>
            </p:cNvPr>
            <p:cNvGrpSpPr/>
            <p:nvPr/>
          </p:nvGrpSpPr>
          <p:grpSpPr>
            <a:xfrm>
              <a:off x="-1249124" y="5106847"/>
              <a:ext cx="366598" cy="366598"/>
              <a:chOff x="3405809" y="1709074"/>
              <a:chExt cx="795130" cy="795130"/>
            </a:xfrm>
          </p:grpSpPr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E46965AA-E6E4-64B4-3DAF-AF79FA3E586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B3809D96-182B-2B9C-B9C3-118C691A818D}"/>
                  </a:ext>
                </a:extLst>
              </p:cNvPr>
              <p:cNvCxnSpPr>
                <a:stCxn id="589" idx="0"/>
                <a:endCxn id="58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F5BECB6B-6A7B-5EF6-4840-C60B030A9CDD}"/>
                  </a:ext>
                </a:extLst>
              </p:cNvPr>
              <p:cNvCxnSpPr>
                <a:cxnSpLocks/>
                <a:stCxn id="589" idx="2"/>
                <a:endCxn id="58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D4C0163C-2963-8703-4E9D-12E863DC94D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D6A5CFF5-8841-4CB8-9A83-95AEFBF4D03F}"/>
                </a:ext>
              </a:extLst>
            </p:cNvPr>
            <p:cNvGrpSpPr/>
            <p:nvPr/>
          </p:nvGrpSpPr>
          <p:grpSpPr>
            <a:xfrm>
              <a:off x="181594" y="5106846"/>
              <a:ext cx="366598" cy="366598"/>
              <a:chOff x="3405809" y="1709074"/>
              <a:chExt cx="795130" cy="795130"/>
            </a:xfrm>
          </p:grpSpPr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CECCF68B-3EF2-1A69-A5E2-C7D21BB645C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B69E031F-BFA6-4F9C-3302-7ED531CF5689}"/>
                  </a:ext>
                </a:extLst>
              </p:cNvPr>
              <p:cNvCxnSpPr>
                <a:stCxn id="585" idx="0"/>
                <a:endCxn id="58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33E5C73A-C31A-BF34-93CF-35B6597A4457}"/>
                  </a:ext>
                </a:extLst>
              </p:cNvPr>
              <p:cNvCxnSpPr>
                <a:cxnSpLocks/>
                <a:stCxn id="585" idx="2"/>
                <a:endCxn id="58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EAD54AA8-20CB-329C-A0BF-F21BC3A01A8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2DFACC38-9FC7-9EB4-434F-A72FB1CD07BF}"/>
                </a:ext>
              </a:extLst>
            </p:cNvPr>
            <p:cNvGrpSpPr/>
            <p:nvPr/>
          </p:nvGrpSpPr>
          <p:grpSpPr>
            <a:xfrm>
              <a:off x="-1249124" y="6537563"/>
              <a:ext cx="366598" cy="366598"/>
              <a:chOff x="3405809" y="1709074"/>
              <a:chExt cx="795130" cy="795130"/>
            </a:xfrm>
          </p:grpSpPr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69E20191-3EFC-C0C8-EDB9-64CAD233A95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38E42C69-80BB-7581-FB89-921409E778B7}"/>
                  </a:ext>
                </a:extLst>
              </p:cNvPr>
              <p:cNvCxnSpPr>
                <a:stCxn id="581" idx="0"/>
                <a:endCxn id="58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182EDBA5-F861-A849-6215-7EDB83D1B7EC}"/>
                  </a:ext>
                </a:extLst>
              </p:cNvPr>
              <p:cNvCxnSpPr>
                <a:cxnSpLocks/>
                <a:stCxn id="581" idx="2"/>
                <a:endCxn id="58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96018053-307D-DDE4-1365-528AE1619603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B828E531-5064-FCAB-E375-1A1DB161BE95}"/>
                </a:ext>
              </a:extLst>
            </p:cNvPr>
            <p:cNvGrpSpPr/>
            <p:nvPr/>
          </p:nvGrpSpPr>
          <p:grpSpPr>
            <a:xfrm>
              <a:off x="181594" y="6537562"/>
              <a:ext cx="366598" cy="366598"/>
              <a:chOff x="3405809" y="1709074"/>
              <a:chExt cx="795130" cy="795130"/>
            </a:xfrm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125CA183-7840-82C9-41E2-6D560FC1E43F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4B790788-D3C8-0555-2E93-EF0FD7E0FABA}"/>
                  </a:ext>
                </a:extLst>
              </p:cNvPr>
              <p:cNvCxnSpPr>
                <a:stCxn id="577" idx="0"/>
                <a:endCxn id="57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FD2A0943-3AD2-2647-1A96-5587D8BF5BAF}"/>
                  </a:ext>
                </a:extLst>
              </p:cNvPr>
              <p:cNvCxnSpPr>
                <a:cxnSpLocks/>
                <a:stCxn id="577" idx="2"/>
                <a:endCxn id="57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22034046-8053-04AE-F02D-AF92173C8AE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660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7B101F-7BAC-6909-B340-03B9933A7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988140-7F3F-2877-6EA5-E0A3A96E8800}"/>
              </a:ext>
            </a:extLst>
          </p:cNvPr>
          <p:cNvGrpSpPr/>
          <p:nvPr/>
        </p:nvGrpSpPr>
        <p:grpSpPr>
          <a:xfrm>
            <a:off x="4570814" y="1992090"/>
            <a:ext cx="1117115" cy="1117115"/>
            <a:chOff x="3405809" y="1709074"/>
            <a:chExt cx="795130" cy="7951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F9E4A03-66E7-4D94-F4C9-20F7F635E2E6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665FC7-5F04-440A-477A-47E17C3861E8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EB78737-CA94-53EE-006A-9832DF5E2237}"/>
                </a:ext>
              </a:extLst>
            </p:cNvPr>
            <p:cNvCxnSpPr>
              <a:cxnSpLocks/>
              <a:stCxn id="2" idx="2"/>
              <a:endCxn id="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613039-8B40-9448-73A0-C167FD16814A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2686F6-0942-0B4A-5271-1EEAC381706B}"/>
              </a:ext>
            </a:extLst>
          </p:cNvPr>
          <p:cNvGrpSpPr/>
          <p:nvPr/>
        </p:nvGrpSpPr>
        <p:grpSpPr>
          <a:xfrm>
            <a:off x="6001532" y="1992089"/>
            <a:ext cx="1117115" cy="1117115"/>
            <a:chOff x="3405809" y="1709074"/>
            <a:chExt cx="795130" cy="7951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228407-D902-CE4D-6248-F5BEC7A1C786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60226F-2558-627D-19B6-9433782F0278}"/>
                </a:ext>
              </a:extLst>
            </p:cNvPr>
            <p:cNvCxnSpPr>
              <a:stCxn id="12" idx="0"/>
              <a:endCxn id="1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1A76D1-2FF8-F5F9-EBB2-02AF679E64CB}"/>
                </a:ext>
              </a:extLst>
            </p:cNvPr>
            <p:cNvCxnSpPr>
              <a:cxnSpLocks/>
              <a:stCxn id="12" idx="2"/>
              <a:endCxn id="1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6A50F87-0409-31F9-A2F5-06CCACC9F377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441E69-27B3-68A0-B7F0-A87EDC0921C3}"/>
              </a:ext>
            </a:extLst>
          </p:cNvPr>
          <p:cNvGrpSpPr/>
          <p:nvPr/>
        </p:nvGrpSpPr>
        <p:grpSpPr>
          <a:xfrm>
            <a:off x="4570814" y="3422806"/>
            <a:ext cx="1117115" cy="1117115"/>
            <a:chOff x="3405809" y="1709074"/>
            <a:chExt cx="795130" cy="7951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4D1345-5586-7F0B-3AE8-09FA8CF7F9A6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CF0A50-CD06-7E29-7F8B-377B189D92C1}"/>
                </a:ext>
              </a:extLst>
            </p:cNvPr>
            <p:cNvCxnSpPr>
              <a:stCxn id="17" idx="0"/>
              <a:endCxn id="17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DFAF05-3752-15F0-133A-B39504B8D9CB}"/>
                </a:ext>
              </a:extLst>
            </p:cNvPr>
            <p:cNvCxnSpPr>
              <a:cxnSpLocks/>
              <a:stCxn id="17" idx="2"/>
              <a:endCxn id="17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13422A-E849-F5FC-9744-8446BFEBFD80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AB8276-1E14-E081-2598-45A3F6755110}"/>
              </a:ext>
            </a:extLst>
          </p:cNvPr>
          <p:cNvGrpSpPr/>
          <p:nvPr/>
        </p:nvGrpSpPr>
        <p:grpSpPr>
          <a:xfrm>
            <a:off x="6001532" y="3422805"/>
            <a:ext cx="1117115" cy="1117115"/>
            <a:chOff x="3405809" y="1709074"/>
            <a:chExt cx="795130" cy="79513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840A9B-A717-DC05-97A2-6CB5D85948B8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DCDD38-64D8-EF32-380E-7A8E055E0893}"/>
                </a:ext>
              </a:extLst>
            </p:cNvPr>
            <p:cNvCxnSpPr>
              <a:stCxn id="22" idx="0"/>
              <a:endCxn id="2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AE592E-F602-63AC-8669-3EAF46D2A9D6}"/>
                </a:ext>
              </a:extLst>
            </p:cNvPr>
            <p:cNvCxnSpPr>
              <a:cxnSpLocks/>
              <a:stCxn id="22" idx="2"/>
              <a:endCxn id="2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EF9DB15-5363-184C-F4FA-C993D6E2C0E3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B856AD92-7294-EDD9-FCF5-ADAD349D39E2}"/>
              </a:ext>
            </a:extLst>
          </p:cNvPr>
          <p:cNvGrpSpPr/>
          <p:nvPr/>
        </p:nvGrpSpPr>
        <p:grpSpPr>
          <a:xfrm>
            <a:off x="1816585" y="-654837"/>
            <a:ext cx="557256" cy="557256"/>
            <a:chOff x="3405809" y="1709074"/>
            <a:chExt cx="795130" cy="795130"/>
          </a:xfrm>
        </p:grpSpPr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28ADCE39-A56F-43A8-B9E8-B124AE67C559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242BE39E-61E9-68E2-3E2B-4997A315D6E2}"/>
                </a:ext>
              </a:extLst>
            </p:cNvPr>
            <p:cNvCxnSpPr>
              <a:stCxn id="330" idx="0"/>
              <a:endCxn id="33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C48AA72A-F77E-A3B3-53E3-665155CC67FA}"/>
                </a:ext>
              </a:extLst>
            </p:cNvPr>
            <p:cNvCxnSpPr>
              <a:cxnSpLocks/>
              <a:stCxn id="330" idx="2"/>
              <a:endCxn id="33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87B7ACEE-223E-004F-E004-93A1DF758FA6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5429AA02-DEA4-AE50-2830-EEAA080F882B}"/>
              </a:ext>
            </a:extLst>
          </p:cNvPr>
          <p:cNvGrpSpPr/>
          <p:nvPr/>
        </p:nvGrpSpPr>
        <p:grpSpPr>
          <a:xfrm>
            <a:off x="3247303" y="-654838"/>
            <a:ext cx="557256" cy="557256"/>
            <a:chOff x="3405809" y="1709074"/>
            <a:chExt cx="795130" cy="795130"/>
          </a:xfrm>
        </p:grpSpPr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3A5D5CA3-49D3-863D-3344-51397209881F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04968832-3B9E-5CF9-D3D4-AAA2A0B6591F}"/>
                </a:ext>
              </a:extLst>
            </p:cNvPr>
            <p:cNvCxnSpPr>
              <a:stCxn id="326" idx="0"/>
              <a:endCxn id="32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5EA2F91E-EF2A-7C96-969D-DDC01A1D6393}"/>
                </a:ext>
              </a:extLst>
            </p:cNvPr>
            <p:cNvCxnSpPr>
              <a:cxnSpLocks/>
              <a:stCxn id="326" idx="2"/>
              <a:endCxn id="32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20453CC3-90BC-FCE8-4549-E2F46BE6E9E4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2B129FC2-4445-1C4A-9B43-3463D9C9504E}"/>
              </a:ext>
            </a:extLst>
          </p:cNvPr>
          <p:cNvGrpSpPr/>
          <p:nvPr/>
        </p:nvGrpSpPr>
        <p:grpSpPr>
          <a:xfrm>
            <a:off x="1816585" y="898805"/>
            <a:ext cx="434329" cy="434329"/>
            <a:chOff x="3405809" y="1709074"/>
            <a:chExt cx="795130" cy="795130"/>
          </a:xfrm>
        </p:grpSpPr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C1B4598F-590C-6CF2-749D-DFEE72649059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3AD2ACA2-3C42-AAB1-A22D-28AACBD49A3E}"/>
                </a:ext>
              </a:extLst>
            </p:cNvPr>
            <p:cNvCxnSpPr>
              <a:stCxn id="322" idx="0"/>
              <a:endCxn id="32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DC7BAB25-AC7A-59AC-A772-CDF7DCF99B64}"/>
                </a:ext>
              </a:extLst>
            </p:cNvPr>
            <p:cNvCxnSpPr>
              <a:cxnSpLocks/>
              <a:stCxn id="322" idx="2"/>
              <a:endCxn id="32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E4626D67-1C20-9344-BD05-D11DCE685C6E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61F80DA9-3BD2-45EB-17C4-EEA7ACF9807B}"/>
              </a:ext>
            </a:extLst>
          </p:cNvPr>
          <p:cNvGrpSpPr/>
          <p:nvPr/>
        </p:nvGrpSpPr>
        <p:grpSpPr>
          <a:xfrm>
            <a:off x="3247303" y="775878"/>
            <a:ext cx="557256" cy="557256"/>
            <a:chOff x="3405809" y="1709074"/>
            <a:chExt cx="795130" cy="795130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440885D3-2B2B-0C01-763C-08782F780253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A94DA8A-55F2-45E1-356C-5989A752BA23}"/>
                </a:ext>
              </a:extLst>
            </p:cNvPr>
            <p:cNvCxnSpPr>
              <a:stCxn id="318" idx="0"/>
              <a:endCxn id="31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17BFEA58-2561-867B-62B5-A188A56B4447}"/>
                </a:ext>
              </a:extLst>
            </p:cNvPr>
            <p:cNvCxnSpPr>
              <a:cxnSpLocks/>
              <a:stCxn id="318" idx="2"/>
              <a:endCxn id="31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609CD54A-8285-F7AA-7A4E-5FF36FA75BF4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A43316D0-0F93-4BDD-78BF-B43636E8ED3D}"/>
              </a:ext>
            </a:extLst>
          </p:cNvPr>
          <p:cNvGrpSpPr/>
          <p:nvPr/>
        </p:nvGrpSpPr>
        <p:grpSpPr>
          <a:xfrm>
            <a:off x="-1056520" y="-553190"/>
            <a:ext cx="1816984" cy="7685951"/>
            <a:chOff x="-1268792" y="-781790"/>
            <a:chExt cx="1816984" cy="7685951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E9AFF07D-EDED-96DF-4C16-C95AED8B0A63}"/>
                </a:ext>
              </a:extLst>
            </p:cNvPr>
            <p:cNvGrpSpPr/>
            <p:nvPr/>
          </p:nvGrpSpPr>
          <p:grpSpPr>
            <a:xfrm>
              <a:off x="-1268792" y="2228570"/>
              <a:ext cx="366598" cy="366598"/>
              <a:chOff x="3405809" y="1709074"/>
              <a:chExt cx="795130" cy="795130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7A161A41-1DA1-2B49-D5DC-0C9801B63D73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9B31D97D-2022-BC42-30FD-4DF99D9E72B6}"/>
                  </a:ext>
                </a:extLst>
              </p:cNvPr>
              <p:cNvCxnSpPr>
                <a:stCxn id="415" idx="0"/>
                <a:endCxn id="41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9CD5A2BB-807F-FA1D-3FC9-92DED37F702B}"/>
                  </a:ext>
                </a:extLst>
              </p:cNvPr>
              <p:cNvCxnSpPr>
                <a:cxnSpLocks/>
                <a:stCxn id="415" idx="2"/>
                <a:endCxn id="41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55C80CB2-D412-B93E-4271-6CD1D51C5CB3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D765781F-DFC9-9106-DE48-2DF441BDAFB3}"/>
                  </a:ext>
                </a:extLst>
              </p:cNvPr>
              <p:cNvSpPr/>
              <p:nvPr/>
            </p:nvSpPr>
            <p:spPr>
              <a:xfrm>
                <a:off x="3975071" y="2278336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95E209A5-FC7E-1713-85CF-A036563ED476}"/>
                </a:ext>
              </a:extLst>
            </p:cNvPr>
            <p:cNvGrpSpPr/>
            <p:nvPr/>
          </p:nvGrpSpPr>
          <p:grpSpPr>
            <a:xfrm>
              <a:off x="161926" y="2228569"/>
              <a:ext cx="366598" cy="366598"/>
              <a:chOff x="3405809" y="1709074"/>
              <a:chExt cx="795130" cy="795130"/>
            </a:xfrm>
          </p:grpSpPr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F11ABED7-9C1F-8EC1-A317-BDF18671E3D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A8E3634C-018A-EF21-0B59-5C7CC5D444D6}"/>
                  </a:ext>
                </a:extLst>
              </p:cNvPr>
              <p:cNvCxnSpPr>
                <a:stCxn id="411" idx="0"/>
                <a:endCxn id="41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CC71A07A-051F-78FD-526A-C390F5001976}"/>
                  </a:ext>
                </a:extLst>
              </p:cNvPr>
              <p:cNvCxnSpPr>
                <a:cxnSpLocks/>
                <a:stCxn id="411" idx="2"/>
                <a:endCxn id="41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E3F265F0-CDFD-4BE4-3089-B64483EA9C16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719AB1DB-B63F-FE5D-D702-1D783F5F37EC}"/>
                </a:ext>
              </a:extLst>
            </p:cNvPr>
            <p:cNvGrpSpPr/>
            <p:nvPr/>
          </p:nvGrpSpPr>
          <p:grpSpPr>
            <a:xfrm>
              <a:off x="-1268792" y="3659286"/>
              <a:ext cx="366598" cy="366598"/>
              <a:chOff x="3405809" y="1709074"/>
              <a:chExt cx="795130" cy="795130"/>
            </a:xfrm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0AE253B1-642F-32BC-1A14-77994C2E9C5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D5D2863E-6B73-6A23-E110-7683162F665F}"/>
                  </a:ext>
                </a:extLst>
              </p:cNvPr>
              <p:cNvCxnSpPr>
                <a:stCxn id="407" idx="0"/>
                <a:endCxn id="40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E387F04C-47F3-41C1-A294-6553B9A775EC}"/>
                  </a:ext>
                </a:extLst>
              </p:cNvPr>
              <p:cNvCxnSpPr>
                <a:cxnSpLocks/>
                <a:stCxn id="407" idx="2"/>
                <a:endCxn id="40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9BE0E9E6-20D5-6CC1-B0D0-994C3A59112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CE3208BA-49C1-D872-9AD4-F935313B054C}"/>
                </a:ext>
              </a:extLst>
            </p:cNvPr>
            <p:cNvGrpSpPr/>
            <p:nvPr/>
          </p:nvGrpSpPr>
          <p:grpSpPr>
            <a:xfrm>
              <a:off x="161926" y="3659285"/>
              <a:ext cx="366598" cy="366598"/>
              <a:chOff x="3405809" y="1709074"/>
              <a:chExt cx="795130" cy="795130"/>
            </a:xfrm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F629F031-9C3A-5730-3D4D-3421D01EA9C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2A1D6A74-5216-1FF5-EC2C-5BAF3FF95ACD}"/>
                  </a:ext>
                </a:extLst>
              </p:cNvPr>
              <p:cNvCxnSpPr>
                <a:stCxn id="403" idx="0"/>
                <a:endCxn id="40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72F08F05-B294-BA27-13A2-5321D8D4E56F}"/>
                  </a:ext>
                </a:extLst>
              </p:cNvPr>
              <p:cNvCxnSpPr>
                <a:cxnSpLocks/>
                <a:stCxn id="403" idx="2"/>
                <a:endCxn id="40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55C9AE9-0344-3A66-B1D8-15AD0221A2F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C060033D-45B1-42C2-2BED-3D0CD50EBFB5}"/>
                </a:ext>
              </a:extLst>
            </p:cNvPr>
            <p:cNvGrpSpPr/>
            <p:nvPr/>
          </p:nvGrpSpPr>
          <p:grpSpPr>
            <a:xfrm>
              <a:off x="-1268792" y="-781789"/>
              <a:ext cx="366598" cy="366598"/>
              <a:chOff x="3405809" y="1709074"/>
              <a:chExt cx="795130" cy="795130"/>
            </a:xfrm>
          </p:grpSpPr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72039829-7D9B-CB67-E77C-6B0BF96EB48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95F12026-C87C-3F0F-72E6-A03A9558DACE}"/>
                  </a:ext>
                </a:extLst>
              </p:cNvPr>
              <p:cNvCxnSpPr>
                <a:stCxn id="395" idx="0"/>
                <a:endCxn id="39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23AA9B94-A4E8-F234-5ABD-55C343BC8BBD}"/>
                  </a:ext>
                </a:extLst>
              </p:cNvPr>
              <p:cNvCxnSpPr>
                <a:cxnSpLocks/>
                <a:stCxn id="395" idx="2"/>
                <a:endCxn id="39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7D9B4025-9B54-91AA-2F5E-F192046ED51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7C278015-F452-AC1A-AC1F-04F6EF31013B}"/>
                </a:ext>
              </a:extLst>
            </p:cNvPr>
            <p:cNvGrpSpPr/>
            <p:nvPr/>
          </p:nvGrpSpPr>
          <p:grpSpPr>
            <a:xfrm>
              <a:off x="161926" y="-781790"/>
              <a:ext cx="366598" cy="366598"/>
              <a:chOff x="3405809" y="1709074"/>
              <a:chExt cx="795130" cy="795130"/>
            </a:xfrm>
          </p:grpSpPr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4D469D8D-6C3D-D913-775F-062C4690B8E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55F4D276-03E4-1414-DA1A-8D5BB4C87996}"/>
                  </a:ext>
                </a:extLst>
              </p:cNvPr>
              <p:cNvCxnSpPr>
                <a:stCxn id="391" idx="0"/>
                <a:endCxn id="39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D10F63D5-C74F-488F-6EFE-75498633901E}"/>
                  </a:ext>
                </a:extLst>
              </p:cNvPr>
              <p:cNvCxnSpPr>
                <a:cxnSpLocks/>
                <a:stCxn id="391" idx="2"/>
                <a:endCxn id="39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D3CBE685-0173-1639-6591-BC8E4B99521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BD5F6946-8160-5EF3-43AA-84ECA1BD17BE}"/>
                </a:ext>
              </a:extLst>
            </p:cNvPr>
            <p:cNvGrpSpPr/>
            <p:nvPr/>
          </p:nvGrpSpPr>
          <p:grpSpPr>
            <a:xfrm>
              <a:off x="-1268792" y="648927"/>
              <a:ext cx="366598" cy="366598"/>
              <a:chOff x="3405809" y="1709074"/>
              <a:chExt cx="795130" cy="795130"/>
            </a:xfrm>
          </p:grpSpPr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6CA37685-E724-9DB7-4454-871BCDA023C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ADA2F503-B6C0-A92E-C250-1E0E583F7623}"/>
                  </a:ext>
                </a:extLst>
              </p:cNvPr>
              <p:cNvCxnSpPr>
                <a:stCxn id="387" idx="0"/>
                <a:endCxn id="38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6D3FB5A9-0E85-35B1-AF79-DF833715314E}"/>
                  </a:ext>
                </a:extLst>
              </p:cNvPr>
              <p:cNvCxnSpPr>
                <a:cxnSpLocks/>
                <a:stCxn id="387" idx="2"/>
                <a:endCxn id="38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B976F343-C368-C269-3633-073B3E0A1B0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8670A7F2-B945-B082-F85C-F375196A58A4}"/>
                </a:ext>
              </a:extLst>
            </p:cNvPr>
            <p:cNvGrpSpPr/>
            <p:nvPr/>
          </p:nvGrpSpPr>
          <p:grpSpPr>
            <a:xfrm>
              <a:off x="161926" y="648926"/>
              <a:ext cx="366598" cy="366598"/>
              <a:chOff x="3405809" y="1709074"/>
              <a:chExt cx="795130" cy="795130"/>
            </a:xfrm>
          </p:grpSpPr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7AE30C6F-656E-0AFD-3346-5103D4DC8A4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647C2964-7801-36AE-EC48-8314EBE7DE91}"/>
                  </a:ext>
                </a:extLst>
              </p:cNvPr>
              <p:cNvCxnSpPr>
                <a:stCxn id="383" idx="0"/>
                <a:endCxn id="38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27B2EA69-2325-8AF9-06AA-7323BBFEACF4}"/>
                  </a:ext>
                </a:extLst>
              </p:cNvPr>
              <p:cNvCxnSpPr>
                <a:cxnSpLocks/>
                <a:stCxn id="383" idx="2"/>
                <a:endCxn id="38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41AEE4A8-4DE6-B248-D902-97B0CE536D9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6789A47A-EC28-3FF1-7C3E-40A2912AED89}"/>
                </a:ext>
              </a:extLst>
            </p:cNvPr>
            <p:cNvGrpSpPr/>
            <p:nvPr/>
          </p:nvGrpSpPr>
          <p:grpSpPr>
            <a:xfrm>
              <a:off x="-1249124" y="5106847"/>
              <a:ext cx="366598" cy="366598"/>
              <a:chOff x="3405809" y="1709074"/>
              <a:chExt cx="795130" cy="795130"/>
            </a:xfrm>
          </p:grpSpPr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249A15D4-6B25-447A-8D05-AA914B66F0A7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C5D6E52C-A48E-60C8-2295-30D9A56EFC94}"/>
                  </a:ext>
                </a:extLst>
              </p:cNvPr>
              <p:cNvCxnSpPr>
                <a:stCxn id="375" idx="0"/>
                <a:endCxn id="37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D9C2CF4F-A926-351E-9871-E4C566F4C45E}"/>
                  </a:ext>
                </a:extLst>
              </p:cNvPr>
              <p:cNvCxnSpPr>
                <a:cxnSpLocks/>
                <a:stCxn id="375" idx="2"/>
                <a:endCxn id="37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5B3265F-4DD8-4ECD-65A5-BB29C7E120B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DE228E1E-72B1-3656-71C9-E3BF9C295BC9}"/>
                </a:ext>
              </a:extLst>
            </p:cNvPr>
            <p:cNvGrpSpPr/>
            <p:nvPr/>
          </p:nvGrpSpPr>
          <p:grpSpPr>
            <a:xfrm>
              <a:off x="181594" y="5106846"/>
              <a:ext cx="366598" cy="366598"/>
              <a:chOff x="3405809" y="1709074"/>
              <a:chExt cx="795130" cy="795130"/>
            </a:xfrm>
          </p:grpSpPr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C39CB41F-652C-407E-7357-D24E3B85C023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946C9B95-DBFA-F435-A66C-D4E39BAB1566}"/>
                  </a:ext>
                </a:extLst>
              </p:cNvPr>
              <p:cNvCxnSpPr>
                <a:stCxn id="371" idx="0"/>
                <a:endCxn id="37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89BB3213-76CE-B919-494A-88023C1EC854}"/>
                  </a:ext>
                </a:extLst>
              </p:cNvPr>
              <p:cNvCxnSpPr>
                <a:cxnSpLocks/>
                <a:stCxn id="371" idx="2"/>
                <a:endCxn id="37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EF660ABE-5FB3-1D1F-F55B-AB0C6023861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AC36CB49-0AA2-258A-F534-DF00A367D7A0}"/>
                </a:ext>
              </a:extLst>
            </p:cNvPr>
            <p:cNvGrpSpPr/>
            <p:nvPr/>
          </p:nvGrpSpPr>
          <p:grpSpPr>
            <a:xfrm>
              <a:off x="-1249124" y="6537563"/>
              <a:ext cx="366598" cy="366598"/>
              <a:chOff x="3405809" y="1709074"/>
              <a:chExt cx="795130" cy="795130"/>
            </a:xfrm>
          </p:grpSpPr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D7F4F51C-70BE-003A-0D69-53418222366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53747CEB-80E4-238E-E0B1-5895F3E4358E}"/>
                  </a:ext>
                </a:extLst>
              </p:cNvPr>
              <p:cNvCxnSpPr>
                <a:stCxn id="367" idx="0"/>
                <a:endCxn id="36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2087CF48-6CF5-B49F-29E1-DD27B80970FC}"/>
                  </a:ext>
                </a:extLst>
              </p:cNvPr>
              <p:cNvCxnSpPr>
                <a:cxnSpLocks/>
                <a:stCxn id="367" idx="2"/>
                <a:endCxn id="36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F6BF979-DDA5-E62C-8B13-08AD14744AF2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3F7B579E-4FD8-2706-F0F0-34431ECF3378}"/>
                </a:ext>
              </a:extLst>
            </p:cNvPr>
            <p:cNvGrpSpPr/>
            <p:nvPr/>
          </p:nvGrpSpPr>
          <p:grpSpPr>
            <a:xfrm>
              <a:off x="181594" y="6537562"/>
              <a:ext cx="366598" cy="366598"/>
              <a:chOff x="3405809" y="1709074"/>
              <a:chExt cx="795130" cy="795130"/>
            </a:xfrm>
          </p:grpSpPr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E9CD8197-A3E1-EC20-0E3C-911B4D1DB70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B934BD99-EECD-62E0-8F11-2A36A1117E0E}"/>
                  </a:ext>
                </a:extLst>
              </p:cNvPr>
              <p:cNvCxnSpPr>
                <a:stCxn id="363" idx="0"/>
                <a:endCxn id="36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3BD67A78-DEF8-E8DA-153F-A26D3CD4C5E4}"/>
                  </a:ext>
                </a:extLst>
              </p:cNvPr>
              <p:cNvCxnSpPr>
                <a:cxnSpLocks/>
                <a:stCxn id="363" idx="2"/>
                <a:endCxn id="36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2CCBE92E-723B-8BDA-DF97-6F6BB3306DE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E1BEBE-6BCD-13BA-C7E6-0065A78CCC31}"/>
              </a:ext>
            </a:extLst>
          </p:cNvPr>
          <p:cNvGrpSpPr/>
          <p:nvPr/>
        </p:nvGrpSpPr>
        <p:grpSpPr>
          <a:xfrm>
            <a:off x="1789371" y="2306077"/>
            <a:ext cx="1987974" cy="1987973"/>
            <a:chOff x="1702284" y="-605851"/>
            <a:chExt cx="1987974" cy="1987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9CBC94-8C6C-745D-BC42-2B99ED443B01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D0C0664-0C9E-939F-85F9-0B2C1AAFDD2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EDFBBD1-9633-49DC-6B0E-EA1D5911A29F}"/>
                  </a:ext>
                </a:extLst>
              </p:cNvPr>
              <p:cNvCxnSpPr>
                <a:stCxn id="70" idx="0"/>
                <a:endCxn id="70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315F9D8-4E59-A76E-33D3-63DC4124DD5F}"/>
                  </a:ext>
                </a:extLst>
              </p:cNvPr>
              <p:cNvCxnSpPr>
                <a:cxnSpLocks/>
                <a:stCxn id="70" idx="2"/>
                <a:endCxn id="70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FEE6500-7123-CB1F-377C-76C79845CBC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BFF0AAA-C41A-FEEE-5D11-6945E057F2A5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8105623-DC3A-7FC2-48F5-33069DAEA49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E243B45-FDAF-4C05-6679-2D625B128233}"/>
                  </a:ext>
                </a:extLst>
              </p:cNvPr>
              <p:cNvCxnSpPr>
                <a:stCxn id="66" idx="0"/>
                <a:endCxn id="66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51EF886-6395-C62C-507F-AB7A5A79EC9B}"/>
                  </a:ext>
                </a:extLst>
              </p:cNvPr>
              <p:cNvCxnSpPr>
                <a:cxnSpLocks/>
                <a:stCxn id="66" idx="2"/>
                <a:endCxn id="66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1230211-E9B8-6F10-4F9E-030BFE3ECC3B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43DFB16-B586-CDE7-FDD3-ACE92328DCF5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CCD568-C889-FBB6-A0EC-D41D6F845D2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6046D64-A450-F472-F600-FA9DDABB4BC9}"/>
                  </a:ext>
                </a:extLst>
              </p:cNvPr>
              <p:cNvCxnSpPr>
                <a:stCxn id="62" idx="0"/>
                <a:endCxn id="6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8772A4-CB7D-0A97-AEB7-D6826C283955}"/>
                  </a:ext>
                </a:extLst>
              </p:cNvPr>
              <p:cNvCxnSpPr>
                <a:cxnSpLocks/>
                <a:stCxn id="62" idx="2"/>
                <a:endCxn id="6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B5BDEAE-3F6E-36C4-3FAD-29F7D92AB55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D3EB858-8054-7559-8724-7BDA8DACF791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467D3A2-F733-B5FE-A3C4-43C2E134DAFF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00BBCDF-60CC-9550-8B86-0AA6F85BB19B}"/>
                  </a:ext>
                </a:extLst>
              </p:cNvPr>
              <p:cNvCxnSpPr>
                <a:stCxn id="58" idx="0"/>
                <a:endCxn id="58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EADBDA0-ED6C-13D6-83F4-17532073AE67}"/>
                  </a:ext>
                </a:extLst>
              </p:cNvPr>
              <p:cNvCxnSpPr>
                <a:cxnSpLocks/>
                <a:stCxn id="58" idx="2"/>
                <a:endCxn id="58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7347342-AB00-91D6-86AB-A99F9B014FEC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C91BA7B-7925-6F03-D53E-8675A4D79EE4}"/>
              </a:ext>
            </a:extLst>
          </p:cNvPr>
          <p:cNvGrpSpPr/>
          <p:nvPr/>
        </p:nvGrpSpPr>
        <p:grpSpPr>
          <a:xfrm>
            <a:off x="1811144" y="5201677"/>
            <a:ext cx="557256" cy="557256"/>
            <a:chOff x="3405809" y="1709074"/>
            <a:chExt cx="795130" cy="795130"/>
          </a:xfrm>
        </p:grpSpPr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A4F1F551-56F0-12A5-9FED-ABE40DE91431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12B8344B-FE85-16CE-3DCB-B580EDB6080A}"/>
                </a:ext>
              </a:extLst>
            </p:cNvPr>
            <p:cNvCxnSpPr>
              <a:stCxn id="432" idx="0"/>
              <a:endCxn id="43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4523A2E2-BC91-4764-36A6-1B2E83625ACD}"/>
                </a:ext>
              </a:extLst>
            </p:cNvPr>
            <p:cNvCxnSpPr>
              <a:cxnSpLocks/>
              <a:stCxn id="432" idx="2"/>
              <a:endCxn id="43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6446B056-4D94-96A8-E2F7-7E14A73C435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563B43-5579-D50E-71B6-51A8E86418F6}"/>
              </a:ext>
            </a:extLst>
          </p:cNvPr>
          <p:cNvGrpSpPr/>
          <p:nvPr/>
        </p:nvGrpSpPr>
        <p:grpSpPr>
          <a:xfrm>
            <a:off x="3241862" y="5201676"/>
            <a:ext cx="557256" cy="557256"/>
            <a:chOff x="3405809" y="1709074"/>
            <a:chExt cx="795130" cy="795130"/>
          </a:xfrm>
        </p:grpSpPr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8F2ED1DF-399C-4A77-46C8-859E4278F48D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0DDAB339-CF6C-CC05-8517-3A9D3EDEBBBC}"/>
                </a:ext>
              </a:extLst>
            </p:cNvPr>
            <p:cNvCxnSpPr>
              <a:stCxn id="428" idx="0"/>
              <a:endCxn id="42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D02DFA34-9CE5-CF67-4F3D-34BF2C39B4C6}"/>
                </a:ext>
              </a:extLst>
            </p:cNvPr>
            <p:cNvCxnSpPr>
              <a:cxnSpLocks/>
              <a:stCxn id="428" idx="2"/>
              <a:endCxn id="42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2CA13F0E-1B01-CB8B-9135-D60FC674528B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40293DF9-6E23-CCC2-49E5-CEBF990B1041}"/>
              </a:ext>
            </a:extLst>
          </p:cNvPr>
          <p:cNvGrpSpPr/>
          <p:nvPr/>
        </p:nvGrpSpPr>
        <p:grpSpPr>
          <a:xfrm>
            <a:off x="1811144" y="6755319"/>
            <a:ext cx="434329" cy="434329"/>
            <a:chOff x="3405809" y="1709074"/>
            <a:chExt cx="795130" cy="795130"/>
          </a:xfrm>
        </p:grpSpPr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2A354E8E-FABC-22D1-9918-B21B92ABD469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D8E41A56-6F3D-6422-D5E1-5EE174365E14}"/>
                </a:ext>
              </a:extLst>
            </p:cNvPr>
            <p:cNvCxnSpPr>
              <a:stCxn id="424" idx="0"/>
              <a:endCxn id="42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031A477F-A58D-77DB-502E-4653146B8369}"/>
                </a:ext>
              </a:extLst>
            </p:cNvPr>
            <p:cNvCxnSpPr>
              <a:cxnSpLocks/>
              <a:stCxn id="424" idx="2"/>
              <a:endCxn id="42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329A5B62-4DE8-A418-9798-F23B90F1C04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F389BFE2-6FA6-D7FA-573A-6BBA38B36834}"/>
              </a:ext>
            </a:extLst>
          </p:cNvPr>
          <p:cNvGrpSpPr/>
          <p:nvPr/>
        </p:nvGrpSpPr>
        <p:grpSpPr>
          <a:xfrm>
            <a:off x="3241862" y="6632392"/>
            <a:ext cx="557256" cy="557256"/>
            <a:chOff x="3405809" y="1709074"/>
            <a:chExt cx="795130" cy="795130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76FEF413-DC94-B360-2200-6CFC2A7338C1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85F24109-652F-F18C-0A6F-8FEAD3FC6C75}"/>
                </a:ext>
              </a:extLst>
            </p:cNvPr>
            <p:cNvCxnSpPr>
              <a:stCxn id="420" idx="0"/>
              <a:endCxn id="42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F6A120A4-BF44-BF73-3848-655B389DDD84}"/>
                </a:ext>
              </a:extLst>
            </p:cNvPr>
            <p:cNvCxnSpPr>
              <a:cxnSpLocks/>
              <a:stCxn id="420" idx="2"/>
              <a:endCxn id="42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442E65DE-A565-9E99-4320-DE90DE4D9B64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B91814E0-312B-B30C-1997-45AEE2B22ECA}"/>
              </a:ext>
            </a:extLst>
          </p:cNvPr>
          <p:cNvGrpSpPr/>
          <p:nvPr/>
        </p:nvGrpSpPr>
        <p:grpSpPr>
          <a:xfrm>
            <a:off x="4840148" y="-622547"/>
            <a:ext cx="1987974" cy="1987973"/>
            <a:chOff x="1702284" y="-605851"/>
            <a:chExt cx="1987974" cy="1987973"/>
          </a:xfrm>
        </p:grpSpPr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C143F0EC-08BF-70EF-2895-44BFA7CCF28D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ACC1DB4D-317A-048B-1A85-642FD889379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0BF8720E-9DC8-F29A-4D41-A84A96BD1ED0}"/>
                  </a:ext>
                </a:extLst>
              </p:cNvPr>
              <p:cNvCxnSpPr>
                <a:stCxn id="453" idx="0"/>
                <a:endCxn id="45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18B0728A-6C40-7E05-E9F0-424B15A0ACF6}"/>
                  </a:ext>
                </a:extLst>
              </p:cNvPr>
              <p:cNvCxnSpPr>
                <a:cxnSpLocks/>
                <a:stCxn id="453" idx="2"/>
                <a:endCxn id="45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0C49C6B8-FC79-EAAC-4FC3-CA63A981671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08316944-DC39-799D-870E-2DD584F4979A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73E1E782-B5B8-FCFB-2865-AC18C146BB61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9CD95A57-5445-6C7A-1D1B-B16CAD9F135B}"/>
                  </a:ext>
                </a:extLst>
              </p:cNvPr>
              <p:cNvCxnSpPr>
                <a:stCxn id="449" idx="0"/>
                <a:endCxn id="44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0DC682BE-DA82-A7F2-BA5E-679E6CEED1C1}"/>
                  </a:ext>
                </a:extLst>
              </p:cNvPr>
              <p:cNvCxnSpPr>
                <a:cxnSpLocks/>
                <a:stCxn id="449" idx="2"/>
                <a:endCxn id="44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BEFC1BC8-C1D5-2FC3-03B5-6D0CCC6B6BB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A5C8236C-4BCD-BA6D-107F-1690F46A3F21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BC428F7F-FD6E-8914-8288-1BF89B70E7B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E3285163-E6EE-F017-8EE9-E5ED58A932E6}"/>
                  </a:ext>
                </a:extLst>
              </p:cNvPr>
              <p:cNvCxnSpPr>
                <a:stCxn id="445" idx="0"/>
                <a:endCxn id="44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B1C9092E-E168-891B-70DF-0D2753C6C768}"/>
                  </a:ext>
                </a:extLst>
              </p:cNvPr>
              <p:cNvCxnSpPr>
                <a:cxnSpLocks/>
                <a:stCxn id="445" idx="2"/>
                <a:endCxn id="44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CABC8F20-5666-643C-5AFD-172865E69AE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62E57A34-3392-6BFF-81C4-564072050A28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75D61398-6E2A-29A2-81CE-5E4B41B738D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A841AB91-31C4-7799-E1BE-529FB972793E}"/>
                  </a:ext>
                </a:extLst>
              </p:cNvPr>
              <p:cNvCxnSpPr>
                <a:stCxn id="441" idx="0"/>
                <a:endCxn id="44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F4B336EF-EA14-7258-3711-6DC908B74A2D}"/>
                  </a:ext>
                </a:extLst>
              </p:cNvPr>
              <p:cNvCxnSpPr>
                <a:cxnSpLocks/>
                <a:stCxn id="441" idx="2"/>
                <a:endCxn id="44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292C383B-B24E-7BC6-A3BD-55D3A7D1A94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9FEB07E-2A4B-BFEE-1467-830B290AB7B1}"/>
              </a:ext>
            </a:extLst>
          </p:cNvPr>
          <p:cNvGrpSpPr/>
          <p:nvPr/>
        </p:nvGrpSpPr>
        <p:grpSpPr>
          <a:xfrm>
            <a:off x="4834707" y="5233967"/>
            <a:ext cx="1987974" cy="1987973"/>
            <a:chOff x="1702284" y="-605851"/>
            <a:chExt cx="1987974" cy="1987973"/>
          </a:xfrm>
        </p:grpSpPr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7154CB62-50F0-B639-C874-10CB6E153982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D39CE20E-F4EE-75F4-697F-736F274CA73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047866BE-9A1A-E224-535A-08D14295F805}"/>
                  </a:ext>
                </a:extLst>
              </p:cNvPr>
              <p:cNvCxnSpPr>
                <a:stCxn id="495" idx="0"/>
                <a:endCxn id="49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08C3E2F9-6905-BE3C-ACC3-F2D69CE29A01}"/>
                  </a:ext>
                </a:extLst>
              </p:cNvPr>
              <p:cNvCxnSpPr>
                <a:cxnSpLocks/>
                <a:stCxn id="495" idx="2"/>
                <a:endCxn id="49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1F4C3B8C-46E4-094D-C5C7-236EB5EDC682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C40FFF9D-4991-71A2-2FC8-520ECF663CC4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B4F8CD72-0916-73C5-C7F5-B12FDBFE098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5FF25298-9CCF-5279-D1DD-237177615753}"/>
                  </a:ext>
                </a:extLst>
              </p:cNvPr>
              <p:cNvCxnSpPr>
                <a:stCxn id="491" idx="0"/>
                <a:endCxn id="49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E68C8AC2-5312-3D43-FCDD-2B2E18F555B1}"/>
                  </a:ext>
                </a:extLst>
              </p:cNvPr>
              <p:cNvCxnSpPr>
                <a:cxnSpLocks/>
                <a:stCxn id="491" idx="2"/>
                <a:endCxn id="49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4C8BE0E1-417F-8949-3B2A-05F27D8EDB1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175B2A75-121A-2EFE-7AE3-A667E07752FF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EAD8CEFA-C9A0-67C8-B88C-ADB7B7A940A3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CAFAA6C5-0877-7DB5-1D4C-E891E1226EB6}"/>
                  </a:ext>
                </a:extLst>
              </p:cNvPr>
              <p:cNvCxnSpPr>
                <a:stCxn id="487" idx="0"/>
                <a:endCxn id="48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BE79E0DE-74AF-4E1A-7612-9623A04E37D0}"/>
                  </a:ext>
                </a:extLst>
              </p:cNvPr>
              <p:cNvCxnSpPr>
                <a:cxnSpLocks/>
                <a:stCxn id="487" idx="2"/>
                <a:endCxn id="48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CD64A893-2542-47D6-256A-E8E1DF132DA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9EB03C27-FEDE-162A-C550-4ECFEBCED7E6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47877CC-527B-EDED-E5FE-AE8AB729A72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450FA1CC-BF8D-8FA1-485C-C94E83587DC5}"/>
                  </a:ext>
                </a:extLst>
              </p:cNvPr>
              <p:cNvCxnSpPr>
                <a:stCxn id="483" idx="0"/>
                <a:endCxn id="48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4E1A5852-9457-8BB4-CD96-289C2CB455F2}"/>
                  </a:ext>
                </a:extLst>
              </p:cNvPr>
              <p:cNvCxnSpPr>
                <a:cxnSpLocks/>
                <a:stCxn id="483" idx="2"/>
                <a:endCxn id="48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CD5CD83-C239-11E5-CC5E-F4FD573B2C5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46F78E65-D616-6733-EDCB-4A46102D10C5}"/>
              </a:ext>
            </a:extLst>
          </p:cNvPr>
          <p:cNvGrpSpPr/>
          <p:nvPr/>
        </p:nvGrpSpPr>
        <p:grpSpPr>
          <a:xfrm>
            <a:off x="7880040" y="-655571"/>
            <a:ext cx="557256" cy="557256"/>
            <a:chOff x="3405809" y="1709074"/>
            <a:chExt cx="795130" cy="795130"/>
          </a:xfrm>
        </p:grpSpPr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284C7634-0628-F5D9-80CF-C6AF78D5ECC8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1AE7CEAD-610D-EB67-C48D-50EB210196F4}"/>
                </a:ext>
              </a:extLst>
            </p:cNvPr>
            <p:cNvCxnSpPr>
              <a:stCxn id="516" idx="0"/>
              <a:endCxn id="51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CC7A724A-BA66-F069-4E9C-87D2A008E92C}"/>
                </a:ext>
              </a:extLst>
            </p:cNvPr>
            <p:cNvCxnSpPr>
              <a:cxnSpLocks/>
              <a:stCxn id="516" idx="2"/>
              <a:endCxn id="51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5795C275-D821-2EF0-6011-DA7794712A38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120649BA-4272-2EA6-FEF4-3E670CB444E9}"/>
              </a:ext>
            </a:extLst>
          </p:cNvPr>
          <p:cNvGrpSpPr/>
          <p:nvPr/>
        </p:nvGrpSpPr>
        <p:grpSpPr>
          <a:xfrm>
            <a:off x="9310758" y="-655572"/>
            <a:ext cx="557256" cy="557256"/>
            <a:chOff x="3405809" y="1709074"/>
            <a:chExt cx="795130" cy="795130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8BE27FFF-C67D-04F5-FA40-D63EB6BFF4CC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8E5004F9-210E-DA70-F55B-9355BB5A7844}"/>
                </a:ext>
              </a:extLst>
            </p:cNvPr>
            <p:cNvCxnSpPr>
              <a:stCxn id="512" idx="0"/>
              <a:endCxn id="51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FBBA5DEE-40F1-B3F0-2D08-6E0AB389873E}"/>
                </a:ext>
              </a:extLst>
            </p:cNvPr>
            <p:cNvCxnSpPr>
              <a:cxnSpLocks/>
              <a:stCxn id="512" idx="2"/>
              <a:endCxn id="51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419BDB2E-10FB-5214-5454-EB0EAF94461D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43D19FE1-CF19-87F1-F3D5-E880F9AAB4FE}"/>
              </a:ext>
            </a:extLst>
          </p:cNvPr>
          <p:cNvGrpSpPr/>
          <p:nvPr/>
        </p:nvGrpSpPr>
        <p:grpSpPr>
          <a:xfrm>
            <a:off x="7880040" y="775145"/>
            <a:ext cx="557256" cy="557256"/>
            <a:chOff x="3405809" y="1709074"/>
            <a:chExt cx="795130" cy="795130"/>
          </a:xfrm>
        </p:grpSpPr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C166B909-3404-6D2A-95E7-919AD399AD03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258D5A64-505C-A3F9-A45A-E7BEF7493CBD}"/>
                </a:ext>
              </a:extLst>
            </p:cNvPr>
            <p:cNvCxnSpPr>
              <a:stCxn id="508" idx="0"/>
              <a:endCxn id="50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24A5EB0A-12B9-9856-DDA1-1569B284707B}"/>
                </a:ext>
              </a:extLst>
            </p:cNvPr>
            <p:cNvCxnSpPr>
              <a:cxnSpLocks/>
              <a:stCxn id="508" idx="2"/>
              <a:endCxn id="50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C1AAD889-B95A-5E49-EE70-C0FF5F15B53A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96A3259B-A69C-7CBE-FFAC-537A77A353AD}"/>
              </a:ext>
            </a:extLst>
          </p:cNvPr>
          <p:cNvGrpSpPr/>
          <p:nvPr/>
        </p:nvGrpSpPr>
        <p:grpSpPr>
          <a:xfrm>
            <a:off x="9310758" y="898070"/>
            <a:ext cx="434329" cy="434329"/>
            <a:chOff x="3405809" y="1709074"/>
            <a:chExt cx="795130" cy="795130"/>
          </a:xfrm>
        </p:grpSpPr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CB8844E6-95DC-7B73-8654-D8D38EB42163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6FB55482-C14E-E8AF-6BE6-8403D9F74AA4}"/>
                </a:ext>
              </a:extLst>
            </p:cNvPr>
            <p:cNvCxnSpPr>
              <a:stCxn id="504" idx="0"/>
              <a:endCxn id="50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54E87016-A6D7-3D67-48F3-D61E30521327}"/>
                </a:ext>
              </a:extLst>
            </p:cNvPr>
            <p:cNvCxnSpPr>
              <a:cxnSpLocks/>
              <a:stCxn id="504" idx="2"/>
              <a:endCxn id="50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3AD80F3E-AFF3-EC66-5835-DAC59CAFB079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991C117F-C906-AB68-FC37-5CD8EEE92286}"/>
              </a:ext>
            </a:extLst>
          </p:cNvPr>
          <p:cNvGrpSpPr/>
          <p:nvPr/>
        </p:nvGrpSpPr>
        <p:grpSpPr>
          <a:xfrm>
            <a:off x="7852826" y="2305343"/>
            <a:ext cx="1987974" cy="1987973"/>
            <a:chOff x="1702284" y="-605851"/>
            <a:chExt cx="1987974" cy="1987973"/>
          </a:xfrm>
        </p:grpSpPr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308FED7E-84E5-7A3C-B397-2880A1D6059D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7199516A-6EBA-0CEE-C64E-206AF7F3C3D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929D35E5-CE3D-09D4-127A-E15930FA88D9}"/>
                  </a:ext>
                </a:extLst>
              </p:cNvPr>
              <p:cNvCxnSpPr>
                <a:stCxn id="537" idx="0"/>
                <a:endCxn id="53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10C29BCC-1A47-6BDC-04F5-54370FF88FE2}"/>
                  </a:ext>
                </a:extLst>
              </p:cNvPr>
              <p:cNvCxnSpPr>
                <a:cxnSpLocks/>
                <a:stCxn id="537" idx="2"/>
                <a:endCxn id="53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C7B2DB92-381B-9B93-ACB7-3A2A9D04D31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61C30671-AE1B-904F-4605-D86C4C8C26D9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F825F3A9-49C7-4D24-DB6B-47FC48C3A7A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A807027C-47FA-0F98-4B1C-95823C827265}"/>
                  </a:ext>
                </a:extLst>
              </p:cNvPr>
              <p:cNvCxnSpPr>
                <a:stCxn id="533" idx="0"/>
                <a:endCxn id="53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A37110C1-9FF9-80C5-FFEC-06CBFF327035}"/>
                  </a:ext>
                </a:extLst>
              </p:cNvPr>
              <p:cNvCxnSpPr>
                <a:cxnSpLocks/>
                <a:stCxn id="533" idx="2"/>
                <a:endCxn id="53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7ABBCF68-A491-6686-F949-48B31905F27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9E9B3BEA-0FB3-0A17-F50C-C344EA0722E6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8F42A8A2-D728-FF38-2554-445BC78EAB1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B024B09E-9131-B7B5-30F9-3030AC540658}"/>
                  </a:ext>
                </a:extLst>
              </p:cNvPr>
              <p:cNvCxnSpPr>
                <a:stCxn id="529" idx="0"/>
                <a:endCxn id="52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56D28F3E-038D-6CC5-F35A-72665847E6F7}"/>
                  </a:ext>
                </a:extLst>
              </p:cNvPr>
              <p:cNvCxnSpPr>
                <a:cxnSpLocks/>
                <a:stCxn id="529" idx="2"/>
                <a:endCxn id="52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DE07481A-A0DE-D605-544D-3533BC438F36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DB112EF4-5DDB-E4F8-82C0-ABBD98C96644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04D4CA4B-D25A-86CC-A326-43CC27292F3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AD4772F6-1F22-42B4-5097-5E1CCA69A9F3}"/>
                  </a:ext>
                </a:extLst>
              </p:cNvPr>
              <p:cNvCxnSpPr>
                <a:stCxn id="525" idx="0"/>
                <a:endCxn id="52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3EB94082-C251-C91B-998F-03F313FE81B8}"/>
                  </a:ext>
                </a:extLst>
              </p:cNvPr>
              <p:cNvCxnSpPr>
                <a:cxnSpLocks/>
                <a:stCxn id="525" idx="2"/>
                <a:endCxn id="52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271D55C4-D196-885D-E92A-6C19429DA586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8D3C2D2B-88B3-B633-9308-4F5BDFE34B62}"/>
              </a:ext>
            </a:extLst>
          </p:cNvPr>
          <p:cNvGrpSpPr/>
          <p:nvPr/>
        </p:nvGrpSpPr>
        <p:grpSpPr>
          <a:xfrm>
            <a:off x="7874599" y="5200943"/>
            <a:ext cx="557256" cy="557256"/>
            <a:chOff x="3405809" y="1709074"/>
            <a:chExt cx="795130" cy="795130"/>
          </a:xfrm>
        </p:grpSpPr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FCE19BD4-24B6-D7C5-A1B1-F421493F8486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8335CB88-6D36-8623-3A1C-F798B40DA681}"/>
                </a:ext>
              </a:extLst>
            </p:cNvPr>
            <p:cNvCxnSpPr>
              <a:stCxn id="558" idx="0"/>
              <a:endCxn id="55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6C67F5F1-F244-FE3A-5C89-23C4B29FF129}"/>
                </a:ext>
              </a:extLst>
            </p:cNvPr>
            <p:cNvCxnSpPr>
              <a:cxnSpLocks/>
              <a:stCxn id="558" idx="2"/>
              <a:endCxn id="55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8143044D-BC3E-1E76-BAD0-CB172F8EBA5C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9C5BD381-1986-6C27-220D-FEAD20902711}"/>
              </a:ext>
            </a:extLst>
          </p:cNvPr>
          <p:cNvGrpSpPr/>
          <p:nvPr/>
        </p:nvGrpSpPr>
        <p:grpSpPr>
          <a:xfrm>
            <a:off x="9305317" y="5200942"/>
            <a:ext cx="557256" cy="557256"/>
            <a:chOff x="3405809" y="1709074"/>
            <a:chExt cx="795130" cy="795130"/>
          </a:xfrm>
        </p:grpSpPr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8F5D4DCD-3D9F-5422-1D32-E9443982F3EE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665B149A-5E3F-7AA9-D78A-6AC568F33ED5}"/>
                </a:ext>
              </a:extLst>
            </p:cNvPr>
            <p:cNvCxnSpPr>
              <a:stCxn id="554" idx="0"/>
              <a:endCxn id="55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8B8740F7-DBB9-0F9E-E7D6-49C7D88D6A92}"/>
                </a:ext>
              </a:extLst>
            </p:cNvPr>
            <p:cNvCxnSpPr>
              <a:cxnSpLocks/>
              <a:stCxn id="554" idx="2"/>
              <a:endCxn id="55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10B2B129-3F6C-D671-4FF8-1131799A0863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C22A72A3-AF3E-8FA1-4A3D-962ED7C4FA41}"/>
              </a:ext>
            </a:extLst>
          </p:cNvPr>
          <p:cNvGrpSpPr/>
          <p:nvPr/>
        </p:nvGrpSpPr>
        <p:grpSpPr>
          <a:xfrm>
            <a:off x="7874599" y="6631659"/>
            <a:ext cx="557256" cy="557256"/>
            <a:chOff x="3405809" y="1709074"/>
            <a:chExt cx="795130" cy="795130"/>
          </a:xfrm>
        </p:grpSpPr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78A8888D-5953-B023-7EA9-466E2E0513BA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26E803AE-88D9-A4FC-E118-2AF06885B87E}"/>
                </a:ext>
              </a:extLst>
            </p:cNvPr>
            <p:cNvCxnSpPr>
              <a:stCxn id="550" idx="0"/>
              <a:endCxn id="55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2FB457DF-1BC8-B03A-838C-B78998367587}"/>
                </a:ext>
              </a:extLst>
            </p:cNvPr>
            <p:cNvCxnSpPr>
              <a:cxnSpLocks/>
              <a:stCxn id="550" idx="2"/>
              <a:endCxn id="55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C5799FBA-1370-6196-1D76-9FFD8BBB3AF0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5" name="Group 544">
            <a:extLst>
              <a:ext uri="{FF2B5EF4-FFF2-40B4-BE49-F238E27FC236}">
                <a16:creationId xmlns:a16="http://schemas.microsoft.com/office/drawing/2014/main" id="{0806ED4E-E1A3-4282-89EC-BF0C2C20ADD4}"/>
              </a:ext>
            </a:extLst>
          </p:cNvPr>
          <p:cNvGrpSpPr/>
          <p:nvPr/>
        </p:nvGrpSpPr>
        <p:grpSpPr>
          <a:xfrm>
            <a:off x="9305317" y="6754584"/>
            <a:ext cx="434329" cy="434329"/>
            <a:chOff x="3405809" y="1709074"/>
            <a:chExt cx="795130" cy="795130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BF2FF8F7-8FFD-CF84-3F01-7C2D4F9AFC97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FE1E5ABD-7EB3-5C9F-C1BA-54EFD8F34276}"/>
                </a:ext>
              </a:extLst>
            </p:cNvPr>
            <p:cNvCxnSpPr>
              <a:stCxn id="546" idx="0"/>
              <a:endCxn id="54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015E743E-C1D5-8C80-95F5-7FADB3EF84C2}"/>
                </a:ext>
              </a:extLst>
            </p:cNvPr>
            <p:cNvCxnSpPr>
              <a:cxnSpLocks/>
              <a:stCxn id="546" idx="2"/>
              <a:endCxn id="54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49153490-BA3F-1F33-4F98-8F545BCEA5CB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57936E07-3E92-420C-11C2-601A1B00F400}"/>
              </a:ext>
            </a:extLst>
          </p:cNvPr>
          <p:cNvGrpSpPr/>
          <p:nvPr/>
        </p:nvGrpSpPr>
        <p:grpSpPr>
          <a:xfrm>
            <a:off x="10836123" y="-547747"/>
            <a:ext cx="1816984" cy="7685951"/>
            <a:chOff x="-1268792" y="-781790"/>
            <a:chExt cx="1816984" cy="7685951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1F155423-E1A8-FC81-E4B9-BD70A32F07FB}"/>
                </a:ext>
              </a:extLst>
            </p:cNvPr>
            <p:cNvGrpSpPr/>
            <p:nvPr/>
          </p:nvGrpSpPr>
          <p:grpSpPr>
            <a:xfrm>
              <a:off x="-1268792" y="2228570"/>
              <a:ext cx="366598" cy="366598"/>
              <a:chOff x="3405809" y="1709074"/>
              <a:chExt cx="795130" cy="795130"/>
            </a:xfrm>
          </p:grpSpPr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FF06A008-A15A-E39F-2762-69B6E78EBDD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C84BACF3-913F-FB03-8FE2-D6CE23D3B243}"/>
                  </a:ext>
                </a:extLst>
              </p:cNvPr>
              <p:cNvCxnSpPr>
                <a:stCxn id="621" idx="0"/>
                <a:endCxn id="62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EA51D6FE-5DB5-4235-7E66-E6A27821F188}"/>
                  </a:ext>
                </a:extLst>
              </p:cNvPr>
              <p:cNvCxnSpPr>
                <a:cxnSpLocks/>
                <a:stCxn id="621" idx="2"/>
                <a:endCxn id="62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B86D55C2-5832-4503-E5FA-4378CB6D2DE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46260CE9-D11D-DB79-9330-40938B375D19}"/>
                  </a:ext>
                </a:extLst>
              </p:cNvPr>
              <p:cNvSpPr/>
              <p:nvPr/>
            </p:nvSpPr>
            <p:spPr>
              <a:xfrm>
                <a:off x="3975071" y="2278336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A6E80615-8781-F6FC-4FBC-E6452ED1C4B0}"/>
                </a:ext>
              </a:extLst>
            </p:cNvPr>
            <p:cNvGrpSpPr/>
            <p:nvPr/>
          </p:nvGrpSpPr>
          <p:grpSpPr>
            <a:xfrm>
              <a:off x="161926" y="2228569"/>
              <a:ext cx="366598" cy="366598"/>
              <a:chOff x="3405809" y="1709074"/>
              <a:chExt cx="795130" cy="795130"/>
            </a:xfrm>
          </p:grpSpPr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9C731A4A-5F6C-5C42-835C-F136C9B350F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9F4F9672-7BBE-73D6-099C-E27BF7384E2D}"/>
                  </a:ext>
                </a:extLst>
              </p:cNvPr>
              <p:cNvCxnSpPr>
                <a:stCxn id="617" idx="0"/>
                <a:endCxn id="6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6D1822F5-5C2E-DF0A-87AD-E39C8BE0C0AC}"/>
                  </a:ext>
                </a:extLst>
              </p:cNvPr>
              <p:cNvCxnSpPr>
                <a:cxnSpLocks/>
                <a:stCxn id="617" idx="2"/>
                <a:endCxn id="6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B98922ED-4E5B-C254-7304-EEF59DD52D6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4E1506AC-631A-167D-A36F-5BEC5E18377F}"/>
                </a:ext>
              </a:extLst>
            </p:cNvPr>
            <p:cNvGrpSpPr/>
            <p:nvPr/>
          </p:nvGrpSpPr>
          <p:grpSpPr>
            <a:xfrm>
              <a:off x="-1268792" y="3659286"/>
              <a:ext cx="366598" cy="366598"/>
              <a:chOff x="3405809" y="1709074"/>
              <a:chExt cx="795130" cy="795130"/>
            </a:xfrm>
          </p:grpSpPr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82F29BC9-E6B4-B168-4B96-E2E232DA36D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0441F3A3-9EB7-F1D7-C2A9-991CAE513C7F}"/>
                  </a:ext>
                </a:extLst>
              </p:cNvPr>
              <p:cNvCxnSpPr>
                <a:stCxn id="613" idx="0"/>
                <a:endCxn id="61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9C4B25A7-3775-3C50-301C-403192C79942}"/>
                  </a:ext>
                </a:extLst>
              </p:cNvPr>
              <p:cNvCxnSpPr>
                <a:cxnSpLocks/>
                <a:stCxn id="613" idx="2"/>
                <a:endCxn id="61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D1E1D337-3E56-54CC-A921-82D7A1604D5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3B177D54-7FC4-591B-B9A9-685258512879}"/>
                </a:ext>
              </a:extLst>
            </p:cNvPr>
            <p:cNvGrpSpPr/>
            <p:nvPr/>
          </p:nvGrpSpPr>
          <p:grpSpPr>
            <a:xfrm>
              <a:off x="161926" y="3659285"/>
              <a:ext cx="366598" cy="366598"/>
              <a:chOff x="3405809" y="1709074"/>
              <a:chExt cx="795130" cy="795130"/>
            </a:xfrm>
          </p:grpSpPr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9E4C3AA5-3ABD-F43E-2A7D-48FFB10A14A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AE7B51FE-CF61-FB98-909D-1870EB49946F}"/>
                  </a:ext>
                </a:extLst>
              </p:cNvPr>
              <p:cNvCxnSpPr>
                <a:stCxn id="609" idx="0"/>
                <a:endCxn id="60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2B28F074-F46A-71E7-DAF1-94970691E2AB}"/>
                  </a:ext>
                </a:extLst>
              </p:cNvPr>
              <p:cNvCxnSpPr>
                <a:cxnSpLocks/>
                <a:stCxn id="609" idx="2"/>
                <a:endCxn id="60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7484B96C-D7BF-FB6E-6CDC-9A2C1EEC401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11DEC10B-5A7C-4C9F-C946-66D99B4BA742}"/>
                </a:ext>
              </a:extLst>
            </p:cNvPr>
            <p:cNvGrpSpPr/>
            <p:nvPr/>
          </p:nvGrpSpPr>
          <p:grpSpPr>
            <a:xfrm>
              <a:off x="-1268792" y="-781789"/>
              <a:ext cx="366598" cy="366598"/>
              <a:chOff x="3405809" y="1709074"/>
              <a:chExt cx="795130" cy="795130"/>
            </a:xfrm>
          </p:grpSpPr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248D229-FD01-E20B-A4B1-5E68657695C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DF58518F-851E-42D1-2F69-C39BD27801EB}"/>
                  </a:ext>
                </a:extLst>
              </p:cNvPr>
              <p:cNvCxnSpPr>
                <a:stCxn id="605" idx="0"/>
                <a:endCxn id="60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1FEC5BFF-6A7B-4F4A-C9A5-09087FE5B93C}"/>
                  </a:ext>
                </a:extLst>
              </p:cNvPr>
              <p:cNvCxnSpPr>
                <a:cxnSpLocks/>
                <a:stCxn id="605" idx="2"/>
                <a:endCxn id="60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6F1E624-AFC8-F03D-48D6-F30FBD22EB8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E1FBE7F2-BFA2-A590-43B0-5119A9F1C294}"/>
                </a:ext>
              </a:extLst>
            </p:cNvPr>
            <p:cNvGrpSpPr/>
            <p:nvPr/>
          </p:nvGrpSpPr>
          <p:grpSpPr>
            <a:xfrm>
              <a:off x="161926" y="-781790"/>
              <a:ext cx="366598" cy="366598"/>
              <a:chOff x="3405809" y="1709074"/>
              <a:chExt cx="795130" cy="795130"/>
            </a:xfrm>
          </p:grpSpPr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0165DD13-5A25-C2BE-342F-6D33DFCA1BB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F8B96585-12F9-DE1C-BE16-E2D6789E8CAE}"/>
                  </a:ext>
                </a:extLst>
              </p:cNvPr>
              <p:cNvCxnSpPr>
                <a:stCxn id="601" idx="0"/>
                <a:endCxn id="60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04EFAB29-96B5-11CD-4B57-1504E10806D1}"/>
                  </a:ext>
                </a:extLst>
              </p:cNvPr>
              <p:cNvCxnSpPr>
                <a:cxnSpLocks/>
                <a:stCxn id="601" idx="2"/>
                <a:endCxn id="60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4029728B-172B-277B-F681-79C4D373662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B9B788E5-0303-EA71-462C-C6583F1C5C11}"/>
                </a:ext>
              </a:extLst>
            </p:cNvPr>
            <p:cNvGrpSpPr/>
            <p:nvPr/>
          </p:nvGrpSpPr>
          <p:grpSpPr>
            <a:xfrm>
              <a:off x="-1268792" y="648927"/>
              <a:ext cx="366598" cy="366598"/>
              <a:chOff x="3405809" y="1709074"/>
              <a:chExt cx="795130" cy="795130"/>
            </a:xfrm>
          </p:grpSpPr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51B3412B-E337-51D1-A1C3-8B2F1772B74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45B08B85-E6C6-41DB-2DA4-81B1E81E96F9}"/>
                  </a:ext>
                </a:extLst>
              </p:cNvPr>
              <p:cNvCxnSpPr>
                <a:stCxn id="597" idx="0"/>
                <a:endCxn id="59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F7725886-7221-FDE4-58EC-B0660ECEB434}"/>
                  </a:ext>
                </a:extLst>
              </p:cNvPr>
              <p:cNvCxnSpPr>
                <a:cxnSpLocks/>
                <a:stCxn id="597" idx="2"/>
                <a:endCxn id="59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D58CAD09-4398-BE9E-38E5-5219A389958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CC69E6C0-0772-BC10-D84A-A28F40C1C11F}"/>
                </a:ext>
              </a:extLst>
            </p:cNvPr>
            <p:cNvGrpSpPr/>
            <p:nvPr/>
          </p:nvGrpSpPr>
          <p:grpSpPr>
            <a:xfrm>
              <a:off x="161926" y="648926"/>
              <a:ext cx="366598" cy="366598"/>
              <a:chOff x="3405809" y="1709074"/>
              <a:chExt cx="795130" cy="795130"/>
            </a:xfrm>
          </p:grpSpPr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F308066A-CD58-7F72-C68A-84A6499160D1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0129A893-13BF-5FB1-F1DC-3B977A993D27}"/>
                  </a:ext>
                </a:extLst>
              </p:cNvPr>
              <p:cNvCxnSpPr>
                <a:stCxn id="593" idx="0"/>
                <a:endCxn id="59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0A250733-2CCD-B204-BD43-35BA4DBB4858}"/>
                  </a:ext>
                </a:extLst>
              </p:cNvPr>
              <p:cNvCxnSpPr>
                <a:cxnSpLocks/>
                <a:stCxn id="593" idx="2"/>
                <a:endCxn id="59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5C2A11CA-BF56-FE69-68EF-901DD2C2F2E1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C294D806-B5FA-017C-377F-DAC468143EC0}"/>
                </a:ext>
              </a:extLst>
            </p:cNvPr>
            <p:cNvGrpSpPr/>
            <p:nvPr/>
          </p:nvGrpSpPr>
          <p:grpSpPr>
            <a:xfrm>
              <a:off x="-1249124" y="5106847"/>
              <a:ext cx="366598" cy="366598"/>
              <a:chOff x="3405809" y="1709074"/>
              <a:chExt cx="795130" cy="795130"/>
            </a:xfrm>
          </p:grpSpPr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9747671-DC01-8912-B8BC-438D418CFB08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07D7C05A-2E42-68B6-CD55-61F933C073DE}"/>
                  </a:ext>
                </a:extLst>
              </p:cNvPr>
              <p:cNvCxnSpPr>
                <a:stCxn id="589" idx="0"/>
                <a:endCxn id="58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C3F84D8E-56C5-A7F3-C5FA-C69FD3F2BAC4}"/>
                  </a:ext>
                </a:extLst>
              </p:cNvPr>
              <p:cNvCxnSpPr>
                <a:cxnSpLocks/>
                <a:stCxn id="589" idx="2"/>
                <a:endCxn id="58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2B80AAC5-ED31-127C-881E-65BCB380FE9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3D696623-3CEC-4356-9BE8-C8F6F4706134}"/>
                </a:ext>
              </a:extLst>
            </p:cNvPr>
            <p:cNvGrpSpPr/>
            <p:nvPr/>
          </p:nvGrpSpPr>
          <p:grpSpPr>
            <a:xfrm>
              <a:off x="181594" y="5106846"/>
              <a:ext cx="366598" cy="366598"/>
              <a:chOff x="3405809" y="1709074"/>
              <a:chExt cx="795130" cy="795130"/>
            </a:xfrm>
          </p:grpSpPr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0CB91F67-1041-5449-7988-3CD6984D3E54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215F70AE-9068-30A7-F4E4-CC4D1FB90A88}"/>
                  </a:ext>
                </a:extLst>
              </p:cNvPr>
              <p:cNvCxnSpPr>
                <a:stCxn id="585" idx="0"/>
                <a:endCxn id="58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0890C33B-BBAA-AE75-3B65-3E6CE498F4C6}"/>
                  </a:ext>
                </a:extLst>
              </p:cNvPr>
              <p:cNvCxnSpPr>
                <a:cxnSpLocks/>
                <a:stCxn id="585" idx="2"/>
                <a:endCxn id="58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C4A76AFD-C018-75D2-062F-8FDF0A62047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0418B98A-6897-370C-30D2-AEB4B2217F37}"/>
                </a:ext>
              </a:extLst>
            </p:cNvPr>
            <p:cNvGrpSpPr/>
            <p:nvPr/>
          </p:nvGrpSpPr>
          <p:grpSpPr>
            <a:xfrm>
              <a:off x="-1249124" y="6537563"/>
              <a:ext cx="366598" cy="366598"/>
              <a:chOff x="3405809" y="1709074"/>
              <a:chExt cx="795130" cy="795130"/>
            </a:xfrm>
          </p:grpSpPr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AEF904BA-1B9B-DD53-75B9-A50E1059E2CB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2DEABD1A-0A3B-BDA5-BF6C-ED31B616777B}"/>
                  </a:ext>
                </a:extLst>
              </p:cNvPr>
              <p:cNvCxnSpPr>
                <a:stCxn id="581" idx="0"/>
                <a:endCxn id="58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7094D465-D97D-0389-1FCC-8CDE0AA78174}"/>
                  </a:ext>
                </a:extLst>
              </p:cNvPr>
              <p:cNvCxnSpPr>
                <a:cxnSpLocks/>
                <a:stCxn id="581" idx="2"/>
                <a:endCxn id="58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8C150376-6F0D-048A-3F93-E948E60A3D7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81746C82-9C10-13A0-F735-47A9745B440B}"/>
                </a:ext>
              </a:extLst>
            </p:cNvPr>
            <p:cNvGrpSpPr/>
            <p:nvPr/>
          </p:nvGrpSpPr>
          <p:grpSpPr>
            <a:xfrm>
              <a:off x="181594" y="6537562"/>
              <a:ext cx="366598" cy="366598"/>
              <a:chOff x="3405809" y="1709074"/>
              <a:chExt cx="795130" cy="795130"/>
            </a:xfrm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55C98BAD-09CB-1A11-3098-A350AA1948A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9B502790-0167-C0F1-E21D-5DEAB96B2AE8}"/>
                  </a:ext>
                </a:extLst>
              </p:cNvPr>
              <p:cNvCxnSpPr>
                <a:stCxn id="577" idx="0"/>
                <a:endCxn id="57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6A59C71D-B3E9-01E7-5CDF-912BCBF72990}"/>
                  </a:ext>
                </a:extLst>
              </p:cNvPr>
              <p:cNvCxnSpPr>
                <a:cxnSpLocks/>
                <a:stCxn id="577" idx="2"/>
                <a:endCxn id="57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D235EE81-03BA-DBB2-3DD5-8986A196C3CF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0A0AEA5-CFF4-0B3A-3024-E1F040786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2522"/>
            <a:ext cx="5833872" cy="322458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1AF4AE7-88A1-B184-3416-EEEA37345D02}"/>
              </a:ext>
            </a:extLst>
          </p:cNvPr>
          <p:cNvCxnSpPr>
            <a:cxnSpLocks/>
          </p:cNvCxnSpPr>
          <p:nvPr/>
        </p:nvCxnSpPr>
        <p:spPr>
          <a:xfrm flipV="1">
            <a:off x="4544568" y="3145536"/>
            <a:ext cx="301752" cy="411480"/>
          </a:xfrm>
          <a:prstGeom prst="line">
            <a:avLst/>
          </a:prstGeom>
          <a:ln w="38100">
            <a:solidFill>
              <a:srgbClr val="A6A6A6">
                <a:alpha val="5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04AB5A2-09A3-3BD9-7CA9-D7C854CEA803}"/>
              </a:ext>
            </a:extLst>
          </p:cNvPr>
          <p:cNvCxnSpPr>
            <a:cxnSpLocks/>
          </p:cNvCxnSpPr>
          <p:nvPr/>
        </p:nvCxnSpPr>
        <p:spPr>
          <a:xfrm flipV="1">
            <a:off x="2054352" y="2956762"/>
            <a:ext cx="0" cy="1651814"/>
          </a:xfrm>
          <a:prstGeom prst="line">
            <a:avLst/>
          </a:prstGeom>
          <a:ln w="38100">
            <a:solidFill>
              <a:srgbClr val="A6A6A6">
                <a:alpha val="5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BA9E96-7F8B-E965-2DC2-4D412A486FA0}"/>
              </a:ext>
            </a:extLst>
          </p:cNvPr>
          <p:cNvCxnSpPr>
            <a:cxnSpLocks/>
          </p:cNvCxnSpPr>
          <p:nvPr/>
        </p:nvCxnSpPr>
        <p:spPr>
          <a:xfrm flipH="1" flipV="1">
            <a:off x="579120" y="2956762"/>
            <a:ext cx="207264" cy="2785670"/>
          </a:xfrm>
          <a:prstGeom prst="line">
            <a:avLst/>
          </a:prstGeom>
          <a:ln w="38100">
            <a:solidFill>
              <a:srgbClr val="A6A6A6">
                <a:alpha val="5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2834AD-5340-AF44-06C1-65A36215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E5B6429-3E72-6ECA-C369-CE3CE793A3EC}"/>
              </a:ext>
            </a:extLst>
          </p:cNvPr>
          <p:cNvGrpSpPr/>
          <p:nvPr/>
        </p:nvGrpSpPr>
        <p:grpSpPr>
          <a:xfrm>
            <a:off x="4570814" y="1992090"/>
            <a:ext cx="1117115" cy="1117115"/>
            <a:chOff x="3405809" y="1709074"/>
            <a:chExt cx="795130" cy="7951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FD66042-9261-9DFE-8AA8-C6DD015082D0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E90EA22-52EF-8598-64BB-BA73D14FA024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E626F0-3B80-8B87-091E-B2CD3BF18826}"/>
                </a:ext>
              </a:extLst>
            </p:cNvPr>
            <p:cNvCxnSpPr>
              <a:cxnSpLocks/>
              <a:stCxn id="2" idx="2"/>
              <a:endCxn id="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E01E5C3-5185-9BFE-E2C6-3BA0C113BBC7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65ABB8-7F29-7082-2839-5E27960478E0}"/>
              </a:ext>
            </a:extLst>
          </p:cNvPr>
          <p:cNvGrpSpPr/>
          <p:nvPr/>
        </p:nvGrpSpPr>
        <p:grpSpPr>
          <a:xfrm>
            <a:off x="6001532" y="1992089"/>
            <a:ext cx="1117115" cy="1117115"/>
            <a:chOff x="3405809" y="1709074"/>
            <a:chExt cx="795130" cy="7951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2659BF-CEA2-70AE-91E7-1237D77245AB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4BED81-CD1D-8461-90BC-703C2A0A346E}"/>
                </a:ext>
              </a:extLst>
            </p:cNvPr>
            <p:cNvCxnSpPr>
              <a:stCxn id="12" idx="0"/>
              <a:endCxn id="1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D5354F-C2E4-DD57-F3E7-48640584FA0A}"/>
                </a:ext>
              </a:extLst>
            </p:cNvPr>
            <p:cNvCxnSpPr>
              <a:cxnSpLocks/>
              <a:stCxn id="12" idx="2"/>
              <a:endCxn id="1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6B1E79E-2EE7-2D98-F403-F1DECD45BB46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1A7200-FF82-2749-6C39-0454F490E2E2}"/>
              </a:ext>
            </a:extLst>
          </p:cNvPr>
          <p:cNvGrpSpPr/>
          <p:nvPr/>
        </p:nvGrpSpPr>
        <p:grpSpPr>
          <a:xfrm>
            <a:off x="4570814" y="3422806"/>
            <a:ext cx="1117115" cy="1117115"/>
            <a:chOff x="3405809" y="1709074"/>
            <a:chExt cx="795130" cy="7951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976D3-EE8E-0D08-B6AE-8639FFB667C3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CD64C86-DF0D-A490-11B1-E33DB098CF29}"/>
                </a:ext>
              </a:extLst>
            </p:cNvPr>
            <p:cNvCxnSpPr>
              <a:stCxn id="17" idx="0"/>
              <a:endCxn id="17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B876C18-4D81-7397-A97A-801DCDE18C0D}"/>
                </a:ext>
              </a:extLst>
            </p:cNvPr>
            <p:cNvCxnSpPr>
              <a:cxnSpLocks/>
              <a:stCxn id="17" idx="2"/>
              <a:endCxn id="17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5C2B76A-9A94-DFC0-2452-D46AB84BF83E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D8CB3-0ADA-43ED-7F94-387A8936A713}"/>
              </a:ext>
            </a:extLst>
          </p:cNvPr>
          <p:cNvGrpSpPr/>
          <p:nvPr/>
        </p:nvGrpSpPr>
        <p:grpSpPr>
          <a:xfrm>
            <a:off x="6001532" y="3422805"/>
            <a:ext cx="1117115" cy="1117115"/>
            <a:chOff x="3405809" y="1709074"/>
            <a:chExt cx="795130" cy="79513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0C8FAB-67EF-D399-93D2-77E07277E710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C4B1CDD-0455-A293-09D3-C61FC7C96009}"/>
                </a:ext>
              </a:extLst>
            </p:cNvPr>
            <p:cNvCxnSpPr>
              <a:stCxn id="22" idx="0"/>
              <a:endCxn id="2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36A342-FB9B-1528-398B-1CE9682B0186}"/>
                </a:ext>
              </a:extLst>
            </p:cNvPr>
            <p:cNvCxnSpPr>
              <a:cxnSpLocks/>
              <a:stCxn id="22" idx="2"/>
              <a:endCxn id="2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5233AC-BC50-01FE-991B-32D154274D07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88A685DA-1EF3-23EC-80B5-0409EF59E768}"/>
              </a:ext>
            </a:extLst>
          </p:cNvPr>
          <p:cNvGrpSpPr/>
          <p:nvPr/>
        </p:nvGrpSpPr>
        <p:grpSpPr>
          <a:xfrm>
            <a:off x="1816585" y="-654837"/>
            <a:ext cx="557256" cy="557256"/>
            <a:chOff x="3405809" y="1709074"/>
            <a:chExt cx="795130" cy="795130"/>
          </a:xfrm>
        </p:grpSpPr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E2F9A88E-744A-DEDB-2E1E-C4A8E6F6BCC0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59DCC602-7D4D-9F8E-2592-3A08878EB129}"/>
                </a:ext>
              </a:extLst>
            </p:cNvPr>
            <p:cNvCxnSpPr>
              <a:stCxn id="330" idx="0"/>
              <a:endCxn id="33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70BFF087-8A8A-17D8-3AB4-33F9102AACDD}"/>
                </a:ext>
              </a:extLst>
            </p:cNvPr>
            <p:cNvCxnSpPr>
              <a:cxnSpLocks/>
              <a:stCxn id="330" idx="2"/>
              <a:endCxn id="33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CADB9073-92FE-B03E-3CCD-2E5E08BA94FA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875CE2C3-CA73-A03F-3868-6FCA236742A9}"/>
              </a:ext>
            </a:extLst>
          </p:cNvPr>
          <p:cNvGrpSpPr/>
          <p:nvPr/>
        </p:nvGrpSpPr>
        <p:grpSpPr>
          <a:xfrm>
            <a:off x="3247303" y="-654838"/>
            <a:ext cx="557256" cy="557256"/>
            <a:chOff x="3405809" y="1709074"/>
            <a:chExt cx="795130" cy="795130"/>
          </a:xfrm>
        </p:grpSpPr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045BC8F-4BB9-57CC-96C0-4B6674456894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8141086B-2E76-8C92-D5C1-ADB111281E67}"/>
                </a:ext>
              </a:extLst>
            </p:cNvPr>
            <p:cNvCxnSpPr>
              <a:stCxn id="326" idx="0"/>
              <a:endCxn id="32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C8EB4432-A4E0-AD0C-C464-0E4C47CF96F2}"/>
                </a:ext>
              </a:extLst>
            </p:cNvPr>
            <p:cNvCxnSpPr>
              <a:cxnSpLocks/>
              <a:stCxn id="326" idx="2"/>
              <a:endCxn id="32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8EBCF25F-F39B-6470-4941-399A27106F1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898F3F69-E883-6E46-0CF0-F1BE43CF75B3}"/>
              </a:ext>
            </a:extLst>
          </p:cNvPr>
          <p:cNvGrpSpPr/>
          <p:nvPr/>
        </p:nvGrpSpPr>
        <p:grpSpPr>
          <a:xfrm>
            <a:off x="1816585" y="898805"/>
            <a:ext cx="434329" cy="434329"/>
            <a:chOff x="3405809" y="1709074"/>
            <a:chExt cx="795130" cy="795130"/>
          </a:xfrm>
        </p:grpSpPr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05A0DFD-2DCB-02B1-1D0A-93C6EB92427D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36CADE92-58E4-F8EC-8D5A-DCC7ADCB639C}"/>
                </a:ext>
              </a:extLst>
            </p:cNvPr>
            <p:cNvCxnSpPr>
              <a:stCxn id="322" idx="0"/>
              <a:endCxn id="32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2CA67B8B-3704-95E8-9EDB-6ABB68E60ADA}"/>
                </a:ext>
              </a:extLst>
            </p:cNvPr>
            <p:cNvCxnSpPr>
              <a:cxnSpLocks/>
              <a:stCxn id="322" idx="2"/>
              <a:endCxn id="32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6F738509-6EDF-3466-359E-82537919077A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5B103C6B-44D0-D669-AC20-4C39A5B25052}"/>
              </a:ext>
            </a:extLst>
          </p:cNvPr>
          <p:cNvGrpSpPr/>
          <p:nvPr/>
        </p:nvGrpSpPr>
        <p:grpSpPr>
          <a:xfrm>
            <a:off x="3247303" y="775878"/>
            <a:ext cx="557256" cy="557256"/>
            <a:chOff x="3405809" y="1709074"/>
            <a:chExt cx="795130" cy="795130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4E3E8574-BCB0-82FC-1D95-7EF1A98865AA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8A33A124-7E50-C7BF-38C5-352635F7D352}"/>
                </a:ext>
              </a:extLst>
            </p:cNvPr>
            <p:cNvCxnSpPr>
              <a:stCxn id="318" idx="0"/>
              <a:endCxn id="31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4486D52-87CD-F883-0EE7-1322203DFB9E}"/>
                </a:ext>
              </a:extLst>
            </p:cNvPr>
            <p:cNvCxnSpPr>
              <a:cxnSpLocks/>
              <a:stCxn id="318" idx="2"/>
              <a:endCxn id="31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36F9E478-4860-0BC9-2875-08FA8339E64B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2EBC6A5A-0F6B-7369-DEE5-C5B536E07F98}"/>
              </a:ext>
            </a:extLst>
          </p:cNvPr>
          <p:cNvGrpSpPr/>
          <p:nvPr/>
        </p:nvGrpSpPr>
        <p:grpSpPr>
          <a:xfrm>
            <a:off x="-1056520" y="-553190"/>
            <a:ext cx="1816984" cy="7685951"/>
            <a:chOff x="-1268792" y="-781790"/>
            <a:chExt cx="1816984" cy="7685951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49D3A225-BC79-CC33-1D76-5111ED1F3915}"/>
                </a:ext>
              </a:extLst>
            </p:cNvPr>
            <p:cNvGrpSpPr/>
            <p:nvPr/>
          </p:nvGrpSpPr>
          <p:grpSpPr>
            <a:xfrm>
              <a:off x="-1268792" y="2228570"/>
              <a:ext cx="366598" cy="366598"/>
              <a:chOff x="3405809" y="1709074"/>
              <a:chExt cx="795130" cy="795130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71BD3FA8-1781-69E9-F196-CD9FE88C82A4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D96FB698-7DE4-DF84-865C-6A9FE898B255}"/>
                  </a:ext>
                </a:extLst>
              </p:cNvPr>
              <p:cNvCxnSpPr>
                <a:stCxn id="415" idx="0"/>
                <a:endCxn id="41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13191111-A265-3285-9BB4-15EB6EE9EB33}"/>
                  </a:ext>
                </a:extLst>
              </p:cNvPr>
              <p:cNvCxnSpPr>
                <a:cxnSpLocks/>
                <a:stCxn id="415" idx="2"/>
                <a:endCxn id="41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12B90616-8124-25D0-4AF2-7D9D53C108C3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E70BE4CC-6A2C-6909-765D-3E77FC078E74}"/>
                  </a:ext>
                </a:extLst>
              </p:cNvPr>
              <p:cNvSpPr/>
              <p:nvPr/>
            </p:nvSpPr>
            <p:spPr>
              <a:xfrm>
                <a:off x="3975071" y="2278336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4CD20441-6640-A0E1-AA17-3A287F36AF9F}"/>
                </a:ext>
              </a:extLst>
            </p:cNvPr>
            <p:cNvGrpSpPr/>
            <p:nvPr/>
          </p:nvGrpSpPr>
          <p:grpSpPr>
            <a:xfrm>
              <a:off x="161926" y="2228569"/>
              <a:ext cx="366598" cy="366598"/>
              <a:chOff x="3405809" y="1709074"/>
              <a:chExt cx="795130" cy="795130"/>
            </a:xfrm>
          </p:grpSpPr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86E0F60E-4052-06F6-0AC3-5EF3BAA4FCF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4FD4B709-EDD9-E923-0051-6691148DF69B}"/>
                  </a:ext>
                </a:extLst>
              </p:cNvPr>
              <p:cNvCxnSpPr>
                <a:stCxn id="411" idx="0"/>
                <a:endCxn id="41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EE513CD0-26D1-AC54-3884-D473C6C99B2F}"/>
                  </a:ext>
                </a:extLst>
              </p:cNvPr>
              <p:cNvCxnSpPr>
                <a:cxnSpLocks/>
                <a:stCxn id="411" idx="2"/>
                <a:endCxn id="41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8928AD37-865C-56B7-BE5A-EC33CE77366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4545C08D-311D-DEF3-B3A8-A9B8684E1BA7}"/>
                </a:ext>
              </a:extLst>
            </p:cNvPr>
            <p:cNvGrpSpPr/>
            <p:nvPr/>
          </p:nvGrpSpPr>
          <p:grpSpPr>
            <a:xfrm>
              <a:off x="-1268792" y="3659286"/>
              <a:ext cx="366598" cy="366598"/>
              <a:chOff x="3405809" y="1709074"/>
              <a:chExt cx="795130" cy="795130"/>
            </a:xfrm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6A7C484-EF68-62C2-ACF3-E66059B2512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C0E2CA14-6D65-83F4-6597-01093055E420}"/>
                  </a:ext>
                </a:extLst>
              </p:cNvPr>
              <p:cNvCxnSpPr>
                <a:stCxn id="407" idx="0"/>
                <a:endCxn id="40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FA6ACE14-2D39-D002-8F59-E14D12AF15C5}"/>
                  </a:ext>
                </a:extLst>
              </p:cNvPr>
              <p:cNvCxnSpPr>
                <a:cxnSpLocks/>
                <a:stCxn id="407" idx="2"/>
                <a:endCxn id="40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C9E01961-EE98-C79C-8CD9-D3C2B9BE86D2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8BE2D331-A327-06EF-4CEF-4D0A857BF286}"/>
                </a:ext>
              </a:extLst>
            </p:cNvPr>
            <p:cNvGrpSpPr/>
            <p:nvPr/>
          </p:nvGrpSpPr>
          <p:grpSpPr>
            <a:xfrm>
              <a:off x="161926" y="3659285"/>
              <a:ext cx="366598" cy="366598"/>
              <a:chOff x="3405809" y="1709074"/>
              <a:chExt cx="795130" cy="795130"/>
            </a:xfrm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5A0C6195-F6EC-6232-8324-67774146FBC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5092E476-D907-4CB2-3A37-81C771E22ACB}"/>
                  </a:ext>
                </a:extLst>
              </p:cNvPr>
              <p:cNvCxnSpPr>
                <a:stCxn id="403" idx="0"/>
                <a:endCxn id="40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D014031-62AE-76D5-3460-9C6B9841D225}"/>
                  </a:ext>
                </a:extLst>
              </p:cNvPr>
              <p:cNvCxnSpPr>
                <a:cxnSpLocks/>
                <a:stCxn id="403" idx="2"/>
                <a:endCxn id="40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874924CB-44B3-9736-8DBE-1B3676FDE8B3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18FDC427-B08B-05E6-0701-BB1DDDCC8538}"/>
                </a:ext>
              </a:extLst>
            </p:cNvPr>
            <p:cNvGrpSpPr/>
            <p:nvPr/>
          </p:nvGrpSpPr>
          <p:grpSpPr>
            <a:xfrm>
              <a:off x="-1268792" y="-781789"/>
              <a:ext cx="366598" cy="366598"/>
              <a:chOff x="3405809" y="1709074"/>
              <a:chExt cx="795130" cy="795130"/>
            </a:xfrm>
          </p:grpSpPr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F24BECF4-ED80-5936-196D-DAD36A3B10C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AF94FDC9-E658-ACED-A96C-D547B3F306CF}"/>
                  </a:ext>
                </a:extLst>
              </p:cNvPr>
              <p:cNvCxnSpPr>
                <a:stCxn id="395" idx="0"/>
                <a:endCxn id="39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79CBC850-4EF8-FD86-D2FE-7D496FA1DEE1}"/>
                  </a:ext>
                </a:extLst>
              </p:cNvPr>
              <p:cNvCxnSpPr>
                <a:cxnSpLocks/>
                <a:stCxn id="395" idx="2"/>
                <a:endCxn id="39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93B98C1C-D311-67BC-B8F9-2D2BA748331B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A37CAD00-5432-FF17-12C3-ABCBFB5CD964}"/>
                </a:ext>
              </a:extLst>
            </p:cNvPr>
            <p:cNvGrpSpPr/>
            <p:nvPr/>
          </p:nvGrpSpPr>
          <p:grpSpPr>
            <a:xfrm>
              <a:off x="161926" y="-781790"/>
              <a:ext cx="366598" cy="366598"/>
              <a:chOff x="3405809" y="1709074"/>
              <a:chExt cx="795130" cy="795130"/>
            </a:xfrm>
          </p:grpSpPr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8734DC96-5C1B-4D4F-E6BE-96869AB7A76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5EC20CCC-DDB4-C7A8-F458-0A5887740B2C}"/>
                  </a:ext>
                </a:extLst>
              </p:cNvPr>
              <p:cNvCxnSpPr>
                <a:stCxn id="391" idx="0"/>
                <a:endCxn id="39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49EE09B1-7BF0-E7A2-4491-2870170E96E1}"/>
                  </a:ext>
                </a:extLst>
              </p:cNvPr>
              <p:cNvCxnSpPr>
                <a:cxnSpLocks/>
                <a:stCxn id="391" idx="2"/>
                <a:endCxn id="39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30874A7F-6AA2-6FBF-B8A5-4A7C7B82849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72D2402D-2363-885A-E686-93F87B632FD5}"/>
                </a:ext>
              </a:extLst>
            </p:cNvPr>
            <p:cNvGrpSpPr/>
            <p:nvPr/>
          </p:nvGrpSpPr>
          <p:grpSpPr>
            <a:xfrm>
              <a:off x="-1268792" y="648927"/>
              <a:ext cx="366598" cy="366598"/>
              <a:chOff x="3405809" y="1709074"/>
              <a:chExt cx="795130" cy="795130"/>
            </a:xfrm>
          </p:grpSpPr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0C9C53AB-0AE2-A5BA-4AAD-C006EE6A27C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8757C357-C5A6-7013-3233-E965E3CDA6B8}"/>
                  </a:ext>
                </a:extLst>
              </p:cNvPr>
              <p:cNvCxnSpPr>
                <a:stCxn id="387" idx="0"/>
                <a:endCxn id="38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364F428E-EE45-563E-94ED-91BC0302ECFC}"/>
                  </a:ext>
                </a:extLst>
              </p:cNvPr>
              <p:cNvCxnSpPr>
                <a:cxnSpLocks/>
                <a:stCxn id="387" idx="2"/>
                <a:endCxn id="38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06D8A09-3F9B-7AC9-4C99-C1559F4D0E61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3E1D7270-1E55-0D7F-00C4-CC052A620DB1}"/>
                </a:ext>
              </a:extLst>
            </p:cNvPr>
            <p:cNvGrpSpPr/>
            <p:nvPr/>
          </p:nvGrpSpPr>
          <p:grpSpPr>
            <a:xfrm>
              <a:off x="161926" y="648926"/>
              <a:ext cx="366598" cy="366598"/>
              <a:chOff x="3405809" y="1709074"/>
              <a:chExt cx="795130" cy="795130"/>
            </a:xfrm>
          </p:grpSpPr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7856679A-2C00-40D9-BC83-4FFB66FBF1C4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8D6AC7FC-4FEF-FBE0-3755-4FA9C27CCA1C}"/>
                  </a:ext>
                </a:extLst>
              </p:cNvPr>
              <p:cNvCxnSpPr>
                <a:stCxn id="383" idx="0"/>
                <a:endCxn id="38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DA36D907-75B5-B429-B1FE-FCF78E19780F}"/>
                  </a:ext>
                </a:extLst>
              </p:cNvPr>
              <p:cNvCxnSpPr>
                <a:cxnSpLocks/>
                <a:stCxn id="383" idx="2"/>
                <a:endCxn id="38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90E02B86-A05A-018E-D01C-922BEA5ADCD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1C929455-7046-338A-5955-14D2BEFF4F9B}"/>
                </a:ext>
              </a:extLst>
            </p:cNvPr>
            <p:cNvGrpSpPr/>
            <p:nvPr/>
          </p:nvGrpSpPr>
          <p:grpSpPr>
            <a:xfrm>
              <a:off x="-1249124" y="5106847"/>
              <a:ext cx="366598" cy="366598"/>
              <a:chOff x="3405809" y="1709074"/>
              <a:chExt cx="795130" cy="795130"/>
            </a:xfrm>
          </p:grpSpPr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9EA4D712-8FAE-C40F-40B2-A0ACE9823CD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338BF298-009C-4A47-168E-055B15224661}"/>
                  </a:ext>
                </a:extLst>
              </p:cNvPr>
              <p:cNvCxnSpPr>
                <a:stCxn id="375" idx="0"/>
                <a:endCxn id="37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53F76474-C9EF-BE23-655E-360A01CA2C8D}"/>
                  </a:ext>
                </a:extLst>
              </p:cNvPr>
              <p:cNvCxnSpPr>
                <a:cxnSpLocks/>
                <a:stCxn id="375" idx="2"/>
                <a:endCxn id="37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94D7E12E-6EEF-CDD0-4B5C-50ADF8CB96DC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F6971E5F-31BA-57BB-48B5-6FCC5BA8C9C2}"/>
                </a:ext>
              </a:extLst>
            </p:cNvPr>
            <p:cNvGrpSpPr/>
            <p:nvPr/>
          </p:nvGrpSpPr>
          <p:grpSpPr>
            <a:xfrm>
              <a:off x="181594" y="5106846"/>
              <a:ext cx="366598" cy="366598"/>
              <a:chOff x="3405809" y="1709074"/>
              <a:chExt cx="795130" cy="795130"/>
            </a:xfrm>
          </p:grpSpPr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7704C4A4-04B5-7A8D-55D7-173F55F60EA3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89A072BD-0575-8B8A-D6CF-D1F0DECB1D22}"/>
                  </a:ext>
                </a:extLst>
              </p:cNvPr>
              <p:cNvCxnSpPr>
                <a:stCxn id="371" idx="0"/>
                <a:endCxn id="37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FB2E24E-C960-FEB5-8DA5-29BA521147A3}"/>
                  </a:ext>
                </a:extLst>
              </p:cNvPr>
              <p:cNvCxnSpPr>
                <a:cxnSpLocks/>
                <a:stCxn id="371" idx="2"/>
                <a:endCxn id="37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5094ADD4-DE6E-E822-0A3C-F5406C5FC28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80ED8306-32F2-37EB-9B0D-C819A478D86A}"/>
                </a:ext>
              </a:extLst>
            </p:cNvPr>
            <p:cNvGrpSpPr/>
            <p:nvPr/>
          </p:nvGrpSpPr>
          <p:grpSpPr>
            <a:xfrm>
              <a:off x="-1249124" y="6537563"/>
              <a:ext cx="366598" cy="366598"/>
              <a:chOff x="3405809" y="1709074"/>
              <a:chExt cx="795130" cy="795130"/>
            </a:xfrm>
          </p:grpSpPr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FC52B067-AD48-7888-46F3-555BEFA6266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E5145080-8B39-D5B2-E8F7-38548789E0E5}"/>
                  </a:ext>
                </a:extLst>
              </p:cNvPr>
              <p:cNvCxnSpPr>
                <a:stCxn id="367" idx="0"/>
                <a:endCxn id="36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DA205ECC-77EF-6EBE-7B15-CCD3F384BBC4}"/>
                  </a:ext>
                </a:extLst>
              </p:cNvPr>
              <p:cNvCxnSpPr>
                <a:cxnSpLocks/>
                <a:stCxn id="367" idx="2"/>
                <a:endCxn id="36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0572BA14-3A77-A0B9-FA3B-2D9450F09E29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E9ECAB26-FFCB-B88A-F05A-8CD204A08381}"/>
                </a:ext>
              </a:extLst>
            </p:cNvPr>
            <p:cNvGrpSpPr/>
            <p:nvPr/>
          </p:nvGrpSpPr>
          <p:grpSpPr>
            <a:xfrm>
              <a:off x="181594" y="6537562"/>
              <a:ext cx="366598" cy="366598"/>
              <a:chOff x="3405809" y="1709074"/>
              <a:chExt cx="795130" cy="795130"/>
            </a:xfrm>
          </p:grpSpPr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3A2D3D5D-19A0-BDAB-EEDA-A0925748EB3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45CEB79E-BBBE-8564-5C0B-45434ABD76FD}"/>
                  </a:ext>
                </a:extLst>
              </p:cNvPr>
              <p:cNvCxnSpPr>
                <a:stCxn id="363" idx="0"/>
                <a:endCxn id="36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70030EB4-FC1B-A9E0-C19C-B40514AB915C}"/>
                  </a:ext>
                </a:extLst>
              </p:cNvPr>
              <p:cNvCxnSpPr>
                <a:cxnSpLocks/>
                <a:stCxn id="363" idx="2"/>
                <a:endCxn id="36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C0180CC9-86A3-8917-F44E-981D8CA346E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F7E576-139B-C621-180A-0C33E9FB1A25}"/>
              </a:ext>
            </a:extLst>
          </p:cNvPr>
          <p:cNvGrpSpPr/>
          <p:nvPr/>
        </p:nvGrpSpPr>
        <p:grpSpPr>
          <a:xfrm>
            <a:off x="1789371" y="2306077"/>
            <a:ext cx="1987974" cy="1987973"/>
            <a:chOff x="1702284" y="-605851"/>
            <a:chExt cx="1987974" cy="1987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71733B4-6808-480A-1E91-34C6C6B970AF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097E34E7-127D-5EDA-2A6A-8541E658F558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9D3AEC0-DC0B-6E37-A732-A4DEEEB9DD43}"/>
                  </a:ext>
                </a:extLst>
              </p:cNvPr>
              <p:cNvCxnSpPr>
                <a:stCxn id="70" idx="0"/>
                <a:endCxn id="70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C418ADD-6614-7B67-1985-D54A6EB59494}"/>
                  </a:ext>
                </a:extLst>
              </p:cNvPr>
              <p:cNvCxnSpPr>
                <a:cxnSpLocks/>
                <a:stCxn id="70" idx="2"/>
                <a:endCxn id="70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3D6FA9B-3696-6FEC-5605-8ECC0BEB6D6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27CB3B3-CD6E-0DFE-5F6A-4968B5A17352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3E6B8B9-F7BC-BAFA-F862-C06CC4A80038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B1BAAAA-3AE9-F45C-1B06-BBE3338DF63D}"/>
                  </a:ext>
                </a:extLst>
              </p:cNvPr>
              <p:cNvCxnSpPr>
                <a:stCxn id="66" idx="0"/>
                <a:endCxn id="66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0619EB6-340E-CA51-FE39-A0C1AF10703A}"/>
                  </a:ext>
                </a:extLst>
              </p:cNvPr>
              <p:cNvCxnSpPr>
                <a:cxnSpLocks/>
                <a:stCxn id="66" idx="2"/>
                <a:endCxn id="66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6B10B01-2F62-DEFD-07C5-3BD419DD30B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A33F7EB-CD84-96DF-5A26-CC906922C1BF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B33FB4F-49C3-FBDF-A646-790D69E7323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7DC6E48-515F-E9B5-8CE2-798D8E67A2C7}"/>
                  </a:ext>
                </a:extLst>
              </p:cNvPr>
              <p:cNvCxnSpPr>
                <a:stCxn id="62" idx="0"/>
                <a:endCxn id="6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747B742-FD3F-F6CA-80DE-76B40450E22A}"/>
                  </a:ext>
                </a:extLst>
              </p:cNvPr>
              <p:cNvCxnSpPr>
                <a:cxnSpLocks/>
                <a:stCxn id="62" idx="2"/>
                <a:endCxn id="6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ACDB829-70BA-57EE-89A2-13A92F229446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B613B3D-21C5-EC54-FFA9-6D8002FFD680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4B65C2F-FE8C-161E-0C82-C01B94ABF338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B1AEB02-3167-12FB-744E-58FB89840FE8}"/>
                  </a:ext>
                </a:extLst>
              </p:cNvPr>
              <p:cNvCxnSpPr>
                <a:stCxn id="58" idx="0"/>
                <a:endCxn id="58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B305B7-E3A6-029C-DEBE-EC3D4BFDEFA2}"/>
                  </a:ext>
                </a:extLst>
              </p:cNvPr>
              <p:cNvCxnSpPr>
                <a:cxnSpLocks/>
                <a:stCxn id="58" idx="2"/>
                <a:endCxn id="58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CA6B1ED-AB52-C84E-4C91-13B4F5F3F6C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23B08F7-5A92-722A-BF15-D113DB0ADDF6}"/>
              </a:ext>
            </a:extLst>
          </p:cNvPr>
          <p:cNvGrpSpPr/>
          <p:nvPr/>
        </p:nvGrpSpPr>
        <p:grpSpPr>
          <a:xfrm>
            <a:off x="1811144" y="5201677"/>
            <a:ext cx="557256" cy="557256"/>
            <a:chOff x="3405809" y="1709074"/>
            <a:chExt cx="795130" cy="795130"/>
          </a:xfrm>
        </p:grpSpPr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DEC414E2-07E2-89FE-48F4-52BA5A73BA0E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E336BF64-1CB4-7733-7E3F-86DD5B075804}"/>
                </a:ext>
              </a:extLst>
            </p:cNvPr>
            <p:cNvCxnSpPr>
              <a:stCxn id="432" idx="0"/>
              <a:endCxn id="43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6ED7BFFB-7589-6E14-84A8-97AC12C581CE}"/>
                </a:ext>
              </a:extLst>
            </p:cNvPr>
            <p:cNvCxnSpPr>
              <a:cxnSpLocks/>
              <a:stCxn id="432" idx="2"/>
              <a:endCxn id="43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9FB81373-828E-06EA-CC9E-488C40B119F9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336DC9-BA35-BCF9-B0A6-BA2A8AB9F9C9}"/>
              </a:ext>
            </a:extLst>
          </p:cNvPr>
          <p:cNvGrpSpPr/>
          <p:nvPr/>
        </p:nvGrpSpPr>
        <p:grpSpPr>
          <a:xfrm>
            <a:off x="3241862" y="5201676"/>
            <a:ext cx="557256" cy="557256"/>
            <a:chOff x="3405809" y="1709074"/>
            <a:chExt cx="795130" cy="795130"/>
          </a:xfrm>
        </p:grpSpPr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173E33-E0FE-6AA5-B1E2-9DF68CE421A9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9C8CBC8-426F-5A72-A812-EE59D6C927A4}"/>
                </a:ext>
              </a:extLst>
            </p:cNvPr>
            <p:cNvCxnSpPr>
              <a:stCxn id="428" idx="0"/>
              <a:endCxn id="42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7F9522FA-417C-7502-5923-E6FC9508B1EA}"/>
                </a:ext>
              </a:extLst>
            </p:cNvPr>
            <p:cNvCxnSpPr>
              <a:cxnSpLocks/>
              <a:stCxn id="428" idx="2"/>
              <a:endCxn id="42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F90D4C3-C37F-DAF0-FE94-3B608BA594BC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3866F2F-71BD-9DCC-A355-C9DF467E5A60}"/>
              </a:ext>
            </a:extLst>
          </p:cNvPr>
          <p:cNvGrpSpPr/>
          <p:nvPr/>
        </p:nvGrpSpPr>
        <p:grpSpPr>
          <a:xfrm>
            <a:off x="1811144" y="6755319"/>
            <a:ext cx="434329" cy="434329"/>
            <a:chOff x="3405809" y="1709074"/>
            <a:chExt cx="795130" cy="795130"/>
          </a:xfrm>
        </p:grpSpPr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2FA174AA-0D62-8951-A358-54CC33FCE08F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76A9D0EB-5D85-8567-5F1A-452684767D61}"/>
                </a:ext>
              </a:extLst>
            </p:cNvPr>
            <p:cNvCxnSpPr>
              <a:stCxn id="424" idx="0"/>
              <a:endCxn id="42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F93AD808-5B35-2A46-DF62-4EB769DEB7B7}"/>
                </a:ext>
              </a:extLst>
            </p:cNvPr>
            <p:cNvCxnSpPr>
              <a:cxnSpLocks/>
              <a:stCxn id="424" idx="2"/>
              <a:endCxn id="42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77AC3504-2AF9-0759-5E2C-7C4A3B70914C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02842D90-7A3B-21C4-E3AB-8B27FBD0AE77}"/>
              </a:ext>
            </a:extLst>
          </p:cNvPr>
          <p:cNvGrpSpPr/>
          <p:nvPr/>
        </p:nvGrpSpPr>
        <p:grpSpPr>
          <a:xfrm>
            <a:off x="3241862" y="6632392"/>
            <a:ext cx="557256" cy="557256"/>
            <a:chOff x="3405809" y="1709074"/>
            <a:chExt cx="795130" cy="795130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3CB24FAB-92CE-7567-62F7-67A246D8C3DF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01BC3D79-D95A-7A8A-839D-11F834FD3335}"/>
                </a:ext>
              </a:extLst>
            </p:cNvPr>
            <p:cNvCxnSpPr>
              <a:stCxn id="420" idx="0"/>
              <a:endCxn id="42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B8BBCC7E-B692-D4A5-A300-6F7277053643}"/>
                </a:ext>
              </a:extLst>
            </p:cNvPr>
            <p:cNvCxnSpPr>
              <a:cxnSpLocks/>
              <a:stCxn id="420" idx="2"/>
              <a:endCxn id="42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09AAE775-EB69-72AE-6D1A-DC418E8984B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77E7A1E2-E693-FAD9-6CD5-B5C662B5CF5D}"/>
              </a:ext>
            </a:extLst>
          </p:cNvPr>
          <p:cNvGrpSpPr/>
          <p:nvPr/>
        </p:nvGrpSpPr>
        <p:grpSpPr>
          <a:xfrm>
            <a:off x="4840148" y="-622547"/>
            <a:ext cx="1987974" cy="1987973"/>
            <a:chOff x="1702284" y="-605851"/>
            <a:chExt cx="1987974" cy="1987973"/>
          </a:xfrm>
        </p:grpSpPr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7481FE52-540E-717C-DF2A-291B5ADB13AE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17F65BE9-7807-23B5-47BB-5448DE521D97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7613D44E-27EE-0880-9C33-03107B3255F3}"/>
                  </a:ext>
                </a:extLst>
              </p:cNvPr>
              <p:cNvCxnSpPr>
                <a:stCxn id="453" idx="0"/>
                <a:endCxn id="45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C14AF857-21F3-C952-86E3-4C9E2E9D90C4}"/>
                  </a:ext>
                </a:extLst>
              </p:cNvPr>
              <p:cNvCxnSpPr>
                <a:cxnSpLocks/>
                <a:stCxn id="453" idx="2"/>
                <a:endCxn id="45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522A3CF5-1247-C314-80A0-1487DDBBBA7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51EB7249-9448-E33D-92E4-1CE3F7887CF6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935E85-401E-8045-0797-DC65D21AC786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B28630B0-5AD9-0104-97DE-021FA2D8A8C2}"/>
                  </a:ext>
                </a:extLst>
              </p:cNvPr>
              <p:cNvCxnSpPr>
                <a:stCxn id="449" idx="0"/>
                <a:endCxn id="44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A7582B3D-0E2B-D8BB-B256-6A10E90E7571}"/>
                  </a:ext>
                </a:extLst>
              </p:cNvPr>
              <p:cNvCxnSpPr>
                <a:cxnSpLocks/>
                <a:stCxn id="449" idx="2"/>
                <a:endCxn id="44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15763360-6FDA-0B6C-DF84-B3C356CB1B1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BB76984D-F510-50E0-9A81-9D578F0C1F04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A0604E10-58BA-8476-18A0-5346E4666F8E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C851A3F9-D4F0-0901-693E-C3E1D3CC2059}"/>
                  </a:ext>
                </a:extLst>
              </p:cNvPr>
              <p:cNvCxnSpPr>
                <a:stCxn id="445" idx="0"/>
                <a:endCxn id="44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5678080E-6F09-FDD2-EB14-F00E7CAD2FE5}"/>
                  </a:ext>
                </a:extLst>
              </p:cNvPr>
              <p:cNvCxnSpPr>
                <a:cxnSpLocks/>
                <a:stCxn id="445" idx="2"/>
                <a:endCxn id="44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DD0AF9C4-8DE4-E401-7D1D-D6992B10E59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86F399B7-855F-85EA-387E-D6F16025588D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39887849-15C0-360E-0610-E5C0127C07CF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BCAF0775-21FD-CAB7-B274-A0C77C697553}"/>
                  </a:ext>
                </a:extLst>
              </p:cNvPr>
              <p:cNvCxnSpPr>
                <a:stCxn id="441" idx="0"/>
                <a:endCxn id="44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A58A1458-75DD-36B2-E7E1-491D74B92680}"/>
                  </a:ext>
                </a:extLst>
              </p:cNvPr>
              <p:cNvCxnSpPr>
                <a:cxnSpLocks/>
                <a:stCxn id="441" idx="2"/>
                <a:endCxn id="44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EFD429E-9B96-EB30-646A-E4B3DEA4AC2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3BCCCC53-A64F-4725-DECA-8C450A45CBDD}"/>
              </a:ext>
            </a:extLst>
          </p:cNvPr>
          <p:cNvGrpSpPr/>
          <p:nvPr/>
        </p:nvGrpSpPr>
        <p:grpSpPr>
          <a:xfrm>
            <a:off x="4834707" y="5233967"/>
            <a:ext cx="1987974" cy="1987973"/>
            <a:chOff x="1702284" y="-605851"/>
            <a:chExt cx="1987974" cy="1987973"/>
          </a:xfrm>
        </p:grpSpPr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4600F4ED-A5B2-0F58-F942-EE7E69A13B4C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3AEEB57F-977C-B1CC-BADF-5F96BBD37D17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B6540633-9A05-4EF9-5285-F5950FAD20E9}"/>
                  </a:ext>
                </a:extLst>
              </p:cNvPr>
              <p:cNvCxnSpPr>
                <a:stCxn id="495" idx="0"/>
                <a:endCxn id="49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40C43635-DDD8-6087-14ED-1B3C56D0EED9}"/>
                  </a:ext>
                </a:extLst>
              </p:cNvPr>
              <p:cNvCxnSpPr>
                <a:cxnSpLocks/>
                <a:stCxn id="495" idx="2"/>
                <a:endCxn id="49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C83DFFA4-BF63-3195-4AC2-C0D879E486A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57998145-D967-195B-B6E7-7A846120EEA7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CD932BB9-5A61-6A9B-B028-58828A39983D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27DE4704-68AE-35C0-2957-DCD4593AC4A8}"/>
                  </a:ext>
                </a:extLst>
              </p:cNvPr>
              <p:cNvCxnSpPr>
                <a:stCxn id="491" idx="0"/>
                <a:endCxn id="49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6DAA5D61-F491-04BC-E009-2B1A2C750AF2}"/>
                  </a:ext>
                </a:extLst>
              </p:cNvPr>
              <p:cNvCxnSpPr>
                <a:cxnSpLocks/>
                <a:stCxn id="491" idx="2"/>
                <a:endCxn id="49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23A6A665-10BC-D6D9-7303-514D8B9FDCE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78006DD2-B529-F95D-1CA6-EC3DCF245E5B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95F6DA21-DC8B-4310-2109-45586123FDC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58AB8474-E966-864E-938C-C0C3C18106C2}"/>
                  </a:ext>
                </a:extLst>
              </p:cNvPr>
              <p:cNvCxnSpPr>
                <a:stCxn id="487" idx="0"/>
                <a:endCxn id="48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8CF55CE9-E5EB-5D7E-A847-103248888643}"/>
                  </a:ext>
                </a:extLst>
              </p:cNvPr>
              <p:cNvCxnSpPr>
                <a:cxnSpLocks/>
                <a:stCxn id="487" idx="2"/>
                <a:endCxn id="48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39FA5936-407D-A32B-F96C-C60B8878CD0B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227871DD-A460-28BF-556B-FA69C27696BF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6F5DE652-0BF0-EF15-264D-72ED4772049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EB1B62CC-1636-8094-B94D-97B1681CCAB5}"/>
                  </a:ext>
                </a:extLst>
              </p:cNvPr>
              <p:cNvCxnSpPr>
                <a:stCxn id="483" idx="0"/>
                <a:endCxn id="48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C957B89E-8D88-6399-C4C4-443A0C54B09F}"/>
                  </a:ext>
                </a:extLst>
              </p:cNvPr>
              <p:cNvCxnSpPr>
                <a:cxnSpLocks/>
                <a:stCxn id="483" idx="2"/>
                <a:endCxn id="48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E9BB6358-C910-1151-2C35-F21D2F9F10A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5D9D081F-72C1-29BA-2275-1D46473FE58A}"/>
              </a:ext>
            </a:extLst>
          </p:cNvPr>
          <p:cNvGrpSpPr/>
          <p:nvPr/>
        </p:nvGrpSpPr>
        <p:grpSpPr>
          <a:xfrm>
            <a:off x="7880040" y="-655571"/>
            <a:ext cx="557256" cy="557256"/>
            <a:chOff x="3405809" y="1709074"/>
            <a:chExt cx="795130" cy="795130"/>
          </a:xfrm>
        </p:grpSpPr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E6034148-BE3A-66A8-F07E-B697E51178B1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344E5FA5-0717-F081-0D19-67D31775C996}"/>
                </a:ext>
              </a:extLst>
            </p:cNvPr>
            <p:cNvCxnSpPr>
              <a:stCxn id="516" idx="0"/>
              <a:endCxn id="51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225FA0C3-A566-A366-0D15-7B6C1D8C4644}"/>
                </a:ext>
              </a:extLst>
            </p:cNvPr>
            <p:cNvCxnSpPr>
              <a:cxnSpLocks/>
              <a:stCxn id="516" idx="2"/>
              <a:endCxn id="51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45098A26-1443-9DE6-2A07-2955BA5106C8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C86CC392-0B67-75D4-C4B7-41A22261FB63}"/>
              </a:ext>
            </a:extLst>
          </p:cNvPr>
          <p:cNvGrpSpPr/>
          <p:nvPr/>
        </p:nvGrpSpPr>
        <p:grpSpPr>
          <a:xfrm>
            <a:off x="9310758" y="-655572"/>
            <a:ext cx="557256" cy="557256"/>
            <a:chOff x="3405809" y="1709074"/>
            <a:chExt cx="795130" cy="795130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38FAF3F8-0D98-20B4-4C91-5946747FC2B7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1B34BD50-20EC-971E-4DBF-CEDAA39FE710}"/>
                </a:ext>
              </a:extLst>
            </p:cNvPr>
            <p:cNvCxnSpPr>
              <a:stCxn id="512" idx="0"/>
              <a:endCxn id="512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490FE8ED-1189-2641-B5FF-DBB91C1E572E}"/>
                </a:ext>
              </a:extLst>
            </p:cNvPr>
            <p:cNvCxnSpPr>
              <a:cxnSpLocks/>
              <a:stCxn id="512" idx="2"/>
              <a:endCxn id="512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E58CBC96-9596-2CA2-FBBF-63B3E0C871C2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F2F01BD6-B1A2-0294-32B8-6CEF113F47A9}"/>
              </a:ext>
            </a:extLst>
          </p:cNvPr>
          <p:cNvGrpSpPr/>
          <p:nvPr/>
        </p:nvGrpSpPr>
        <p:grpSpPr>
          <a:xfrm>
            <a:off x="7880040" y="775145"/>
            <a:ext cx="557256" cy="557256"/>
            <a:chOff x="3405809" y="1709074"/>
            <a:chExt cx="795130" cy="795130"/>
          </a:xfrm>
        </p:grpSpPr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D8F4CC4D-3394-5F3C-5460-E212176694D9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CFA8C3DE-E4D5-C26E-B89A-CE1B749248D9}"/>
                </a:ext>
              </a:extLst>
            </p:cNvPr>
            <p:cNvCxnSpPr>
              <a:stCxn id="508" idx="0"/>
              <a:endCxn id="50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DFB0456E-EDBC-DBF4-4CAE-4E3D7B8FD631}"/>
                </a:ext>
              </a:extLst>
            </p:cNvPr>
            <p:cNvCxnSpPr>
              <a:cxnSpLocks/>
              <a:stCxn id="508" idx="2"/>
              <a:endCxn id="50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E8D9474-CE2E-D520-158D-AD03F9290D81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61FD8E22-1760-A038-68AA-D99BC852D1E4}"/>
              </a:ext>
            </a:extLst>
          </p:cNvPr>
          <p:cNvGrpSpPr/>
          <p:nvPr/>
        </p:nvGrpSpPr>
        <p:grpSpPr>
          <a:xfrm>
            <a:off x="9310758" y="898070"/>
            <a:ext cx="434329" cy="434329"/>
            <a:chOff x="3405809" y="1709074"/>
            <a:chExt cx="795130" cy="795130"/>
          </a:xfrm>
        </p:grpSpPr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D02BE559-5030-0C94-1E12-73CB8DD6DD14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4CACA20F-CE9C-87F3-396E-182D33EEC0D4}"/>
                </a:ext>
              </a:extLst>
            </p:cNvPr>
            <p:cNvCxnSpPr>
              <a:stCxn id="504" idx="0"/>
              <a:endCxn id="50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160F216A-A421-E780-DB0A-4AE286F3D662}"/>
                </a:ext>
              </a:extLst>
            </p:cNvPr>
            <p:cNvCxnSpPr>
              <a:cxnSpLocks/>
              <a:stCxn id="504" idx="2"/>
              <a:endCxn id="50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2449BAA6-2C79-72E2-07F7-696A49046880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F5B4D698-B640-86C0-E3D0-1F7FA943A845}"/>
              </a:ext>
            </a:extLst>
          </p:cNvPr>
          <p:cNvGrpSpPr/>
          <p:nvPr/>
        </p:nvGrpSpPr>
        <p:grpSpPr>
          <a:xfrm>
            <a:off x="7852826" y="2305343"/>
            <a:ext cx="1987974" cy="1987973"/>
            <a:chOff x="1702284" y="-605851"/>
            <a:chExt cx="1987974" cy="1987973"/>
          </a:xfrm>
        </p:grpSpPr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8F1A3F43-9A53-EA04-F702-AF78E532A405}"/>
                </a:ext>
              </a:extLst>
            </p:cNvPr>
            <p:cNvGrpSpPr/>
            <p:nvPr/>
          </p:nvGrpSpPr>
          <p:grpSpPr>
            <a:xfrm>
              <a:off x="1702284" y="-605850"/>
              <a:ext cx="557256" cy="557256"/>
              <a:chOff x="3405809" y="1709074"/>
              <a:chExt cx="795130" cy="795130"/>
            </a:xfrm>
          </p:grpSpPr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A80C1409-15FE-DD5C-06B4-84AB429E00B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BEAC91C2-F1CB-A21E-2614-5D5EE2B74CC2}"/>
                  </a:ext>
                </a:extLst>
              </p:cNvPr>
              <p:cNvCxnSpPr>
                <a:stCxn id="537" idx="0"/>
                <a:endCxn id="53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7C3C602D-CB4D-3164-F287-D228C56EB73A}"/>
                  </a:ext>
                </a:extLst>
              </p:cNvPr>
              <p:cNvCxnSpPr>
                <a:cxnSpLocks/>
                <a:stCxn id="537" idx="2"/>
                <a:endCxn id="53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9DE86F8F-2EC0-4C43-5F2F-716F42E2D5A1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ECF08F64-07D9-E600-A4E3-3670F5872886}"/>
                </a:ext>
              </a:extLst>
            </p:cNvPr>
            <p:cNvGrpSpPr/>
            <p:nvPr/>
          </p:nvGrpSpPr>
          <p:grpSpPr>
            <a:xfrm>
              <a:off x="3133002" y="-605851"/>
              <a:ext cx="557256" cy="557256"/>
              <a:chOff x="3405809" y="1709074"/>
              <a:chExt cx="795130" cy="795130"/>
            </a:xfrm>
          </p:grpSpPr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3CCA6D92-0D9A-01CA-A719-A57EC1C5C080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694A28AD-068F-4A64-6C27-D2F94B6BE705}"/>
                  </a:ext>
                </a:extLst>
              </p:cNvPr>
              <p:cNvCxnSpPr>
                <a:stCxn id="533" idx="0"/>
                <a:endCxn id="53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ACCCCE9D-F20E-DA78-5951-D70C97409273}"/>
                  </a:ext>
                </a:extLst>
              </p:cNvPr>
              <p:cNvCxnSpPr>
                <a:cxnSpLocks/>
                <a:stCxn id="533" idx="2"/>
                <a:endCxn id="53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D5B22CB-FE6C-867E-1AB9-F3C1EB1AE422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796CD4DC-C0CF-DC82-9079-D15C0201D5C9}"/>
                </a:ext>
              </a:extLst>
            </p:cNvPr>
            <p:cNvGrpSpPr/>
            <p:nvPr/>
          </p:nvGrpSpPr>
          <p:grpSpPr>
            <a:xfrm>
              <a:off x="1702284" y="824866"/>
              <a:ext cx="557256" cy="557256"/>
              <a:chOff x="3405809" y="1709074"/>
              <a:chExt cx="795130" cy="795130"/>
            </a:xfrm>
          </p:grpSpPr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A2B1D78C-7C77-67D9-D57D-40FE1F60B41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BB0ABC45-589D-7913-B721-A0039CDC8BFF}"/>
                  </a:ext>
                </a:extLst>
              </p:cNvPr>
              <p:cNvCxnSpPr>
                <a:stCxn id="529" idx="0"/>
                <a:endCxn id="52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17681896-3A0A-B2EF-1B85-7919940F184D}"/>
                  </a:ext>
                </a:extLst>
              </p:cNvPr>
              <p:cNvCxnSpPr>
                <a:cxnSpLocks/>
                <a:stCxn id="529" idx="2"/>
                <a:endCxn id="52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58A5950C-D484-253C-661F-88F17DE3503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41E28162-34CE-8ACD-0595-0F4914C8D0B3}"/>
                </a:ext>
              </a:extLst>
            </p:cNvPr>
            <p:cNvGrpSpPr/>
            <p:nvPr/>
          </p:nvGrpSpPr>
          <p:grpSpPr>
            <a:xfrm>
              <a:off x="3133002" y="824865"/>
              <a:ext cx="557256" cy="557256"/>
              <a:chOff x="3405809" y="1709074"/>
              <a:chExt cx="795130" cy="795130"/>
            </a:xfrm>
          </p:grpSpPr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6D23180E-F64C-427A-16D4-F9E36B195648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5DE00977-FCA1-8497-B36B-AC7981105B4C}"/>
                  </a:ext>
                </a:extLst>
              </p:cNvPr>
              <p:cNvCxnSpPr>
                <a:stCxn id="525" idx="0"/>
                <a:endCxn id="52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5AB0CE92-3B3F-FC23-B29F-E736F1140789}"/>
                  </a:ext>
                </a:extLst>
              </p:cNvPr>
              <p:cNvCxnSpPr>
                <a:cxnSpLocks/>
                <a:stCxn id="525" idx="2"/>
                <a:endCxn id="52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169B2CC5-DFD6-77D2-C0D8-E7D197C055F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4DE1F106-5A6A-9019-0A35-D1BBEAE9E47A}"/>
              </a:ext>
            </a:extLst>
          </p:cNvPr>
          <p:cNvGrpSpPr/>
          <p:nvPr/>
        </p:nvGrpSpPr>
        <p:grpSpPr>
          <a:xfrm>
            <a:off x="7874599" y="5200943"/>
            <a:ext cx="557256" cy="557256"/>
            <a:chOff x="3405809" y="1709074"/>
            <a:chExt cx="795130" cy="795130"/>
          </a:xfrm>
        </p:grpSpPr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04356B45-D13A-E147-B698-472DB53ADF34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2D83295B-C633-8DC9-3568-D9A05BF0F82C}"/>
                </a:ext>
              </a:extLst>
            </p:cNvPr>
            <p:cNvCxnSpPr>
              <a:stCxn id="558" idx="0"/>
              <a:endCxn id="558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2DCD2A04-36B3-1E45-1FA2-E6BEC2CF891B}"/>
                </a:ext>
              </a:extLst>
            </p:cNvPr>
            <p:cNvCxnSpPr>
              <a:cxnSpLocks/>
              <a:stCxn id="558" idx="2"/>
              <a:endCxn id="558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8A7D256A-F704-51FB-8291-EDC98CF4E331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8F8373D6-D15C-C804-BF51-D9652F80AC76}"/>
              </a:ext>
            </a:extLst>
          </p:cNvPr>
          <p:cNvGrpSpPr/>
          <p:nvPr/>
        </p:nvGrpSpPr>
        <p:grpSpPr>
          <a:xfrm>
            <a:off x="9305317" y="5200942"/>
            <a:ext cx="557256" cy="557256"/>
            <a:chOff x="3405809" y="1709074"/>
            <a:chExt cx="795130" cy="795130"/>
          </a:xfrm>
        </p:grpSpPr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F5CC5F46-FFFB-A717-B6D9-20996AADE9FA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35677634-88B9-28C5-B11A-8A8492F614C8}"/>
                </a:ext>
              </a:extLst>
            </p:cNvPr>
            <p:cNvCxnSpPr>
              <a:stCxn id="554" idx="0"/>
              <a:endCxn id="554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B2DA0689-6EC4-63D1-454E-2D12E0161D0A}"/>
                </a:ext>
              </a:extLst>
            </p:cNvPr>
            <p:cNvCxnSpPr>
              <a:cxnSpLocks/>
              <a:stCxn id="554" idx="2"/>
              <a:endCxn id="554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EF46ED9F-5C4C-CE1F-774F-F6B0D4E765A6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9CB4E89D-1102-AA20-4749-A119A20D4E91}"/>
              </a:ext>
            </a:extLst>
          </p:cNvPr>
          <p:cNvGrpSpPr/>
          <p:nvPr/>
        </p:nvGrpSpPr>
        <p:grpSpPr>
          <a:xfrm>
            <a:off x="7874599" y="6631659"/>
            <a:ext cx="557256" cy="557256"/>
            <a:chOff x="3405809" y="1709074"/>
            <a:chExt cx="795130" cy="795130"/>
          </a:xfrm>
        </p:grpSpPr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C2E65EC1-097C-8F49-0DBA-EE3A1002D648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FA855FDB-071A-BA40-CFC6-48317542586C}"/>
                </a:ext>
              </a:extLst>
            </p:cNvPr>
            <p:cNvCxnSpPr>
              <a:stCxn id="550" idx="0"/>
              <a:endCxn id="550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3909CE43-3B1E-A08B-A8B0-E6143549EB99}"/>
                </a:ext>
              </a:extLst>
            </p:cNvPr>
            <p:cNvCxnSpPr>
              <a:cxnSpLocks/>
              <a:stCxn id="550" idx="2"/>
              <a:endCxn id="550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39D3B795-44C5-DF61-D9B2-F66EBB582A2B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5" name="Group 544">
            <a:extLst>
              <a:ext uri="{FF2B5EF4-FFF2-40B4-BE49-F238E27FC236}">
                <a16:creationId xmlns:a16="http://schemas.microsoft.com/office/drawing/2014/main" id="{C115472F-6646-555B-6E7A-717227991C51}"/>
              </a:ext>
            </a:extLst>
          </p:cNvPr>
          <p:cNvGrpSpPr/>
          <p:nvPr/>
        </p:nvGrpSpPr>
        <p:grpSpPr>
          <a:xfrm>
            <a:off x="9305317" y="6754584"/>
            <a:ext cx="434329" cy="434329"/>
            <a:chOff x="3405809" y="1709074"/>
            <a:chExt cx="795130" cy="795130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0C6CB8BF-FFBC-14EB-CA2B-60BFB0B25B77}"/>
                </a:ext>
              </a:extLst>
            </p:cNvPr>
            <p:cNvSpPr/>
            <p:nvPr/>
          </p:nvSpPr>
          <p:spPr>
            <a:xfrm>
              <a:off x="3405809" y="1709074"/>
              <a:ext cx="795130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82CE8228-E166-7AB9-00C9-7207B26B27FE}"/>
                </a:ext>
              </a:extLst>
            </p:cNvPr>
            <p:cNvCxnSpPr>
              <a:stCxn id="546" idx="0"/>
              <a:endCxn id="546" idx="4"/>
            </p:cNvCxnSpPr>
            <p:nvPr/>
          </p:nvCxnSpPr>
          <p:spPr>
            <a:xfrm>
              <a:off x="3803374" y="1709074"/>
              <a:ext cx="0" cy="79513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1F742DA8-C981-3A2B-FE88-FC5997FDCE28}"/>
                </a:ext>
              </a:extLst>
            </p:cNvPr>
            <p:cNvCxnSpPr>
              <a:cxnSpLocks/>
              <a:stCxn id="546" idx="2"/>
              <a:endCxn id="546" idx="6"/>
            </p:cNvCxnSpPr>
            <p:nvPr/>
          </p:nvCxnSpPr>
          <p:spPr>
            <a:xfrm>
              <a:off x="3405809" y="2106639"/>
              <a:ext cx="795130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0436E634-37EB-09BB-F9AC-E62FE831BD8F}"/>
                </a:ext>
              </a:extLst>
            </p:cNvPr>
            <p:cNvSpPr/>
            <p:nvPr/>
          </p:nvSpPr>
          <p:spPr>
            <a:xfrm>
              <a:off x="3754706" y="2057971"/>
              <a:ext cx="97335" cy="97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09356AB7-773D-FE3E-3BA9-927BF0A3F6EA}"/>
              </a:ext>
            </a:extLst>
          </p:cNvPr>
          <p:cNvGrpSpPr/>
          <p:nvPr/>
        </p:nvGrpSpPr>
        <p:grpSpPr>
          <a:xfrm>
            <a:off x="10836123" y="-547747"/>
            <a:ext cx="1816984" cy="7685951"/>
            <a:chOff x="-1268792" y="-781790"/>
            <a:chExt cx="1816984" cy="7685951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4462D900-C647-5276-8B24-D1CD42BC28C1}"/>
                </a:ext>
              </a:extLst>
            </p:cNvPr>
            <p:cNvGrpSpPr/>
            <p:nvPr/>
          </p:nvGrpSpPr>
          <p:grpSpPr>
            <a:xfrm>
              <a:off x="-1268792" y="2228570"/>
              <a:ext cx="366598" cy="366598"/>
              <a:chOff x="3405809" y="1709074"/>
              <a:chExt cx="795130" cy="795130"/>
            </a:xfrm>
          </p:grpSpPr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F17988F2-F942-86C2-85C0-3A68663B8C41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935948A3-225C-9705-2F61-6A33349E1287}"/>
                  </a:ext>
                </a:extLst>
              </p:cNvPr>
              <p:cNvCxnSpPr>
                <a:stCxn id="621" idx="0"/>
                <a:endCxn id="62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E92E691D-2CC8-9C22-136E-150027F28B27}"/>
                  </a:ext>
                </a:extLst>
              </p:cNvPr>
              <p:cNvCxnSpPr>
                <a:cxnSpLocks/>
                <a:stCxn id="621" idx="2"/>
                <a:endCxn id="62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87496EAE-7C9E-3207-5ECE-8F40A0138C3C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14E2551E-C09C-7BBC-8FED-CC8AA7ECBDC1}"/>
                  </a:ext>
                </a:extLst>
              </p:cNvPr>
              <p:cNvSpPr/>
              <p:nvPr/>
            </p:nvSpPr>
            <p:spPr>
              <a:xfrm>
                <a:off x="3975071" y="2278336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6E8FBF80-BEEA-7131-8A0D-2A6EB813DF95}"/>
                </a:ext>
              </a:extLst>
            </p:cNvPr>
            <p:cNvGrpSpPr/>
            <p:nvPr/>
          </p:nvGrpSpPr>
          <p:grpSpPr>
            <a:xfrm>
              <a:off x="161926" y="2228569"/>
              <a:ext cx="366598" cy="366598"/>
              <a:chOff x="3405809" y="1709074"/>
              <a:chExt cx="795130" cy="795130"/>
            </a:xfrm>
          </p:grpSpPr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7580460F-6CD9-43A1-ED12-3598FF261A9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DDC396E1-001A-F50F-1634-1BA75B24D089}"/>
                  </a:ext>
                </a:extLst>
              </p:cNvPr>
              <p:cNvCxnSpPr>
                <a:stCxn id="617" idx="0"/>
                <a:endCxn id="6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911D76A8-83CC-9488-EDF3-757F7ADC4060}"/>
                  </a:ext>
                </a:extLst>
              </p:cNvPr>
              <p:cNvCxnSpPr>
                <a:cxnSpLocks/>
                <a:stCxn id="617" idx="2"/>
                <a:endCxn id="6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9790F38-6D5E-5EC8-94BB-296382415B4E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4EB62C4D-4BB8-6807-488B-4645BF6C8987}"/>
                </a:ext>
              </a:extLst>
            </p:cNvPr>
            <p:cNvGrpSpPr/>
            <p:nvPr/>
          </p:nvGrpSpPr>
          <p:grpSpPr>
            <a:xfrm>
              <a:off x="-1268792" y="3659286"/>
              <a:ext cx="366598" cy="366598"/>
              <a:chOff x="3405809" y="1709074"/>
              <a:chExt cx="795130" cy="795130"/>
            </a:xfrm>
          </p:grpSpPr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716DA462-1DB1-4480-13B8-E958DF190731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DECF1E2B-1E59-77F7-119F-ECBEB2259CEA}"/>
                  </a:ext>
                </a:extLst>
              </p:cNvPr>
              <p:cNvCxnSpPr>
                <a:stCxn id="613" idx="0"/>
                <a:endCxn id="61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80B7E470-8BB2-B214-EEA6-57DDE10CC7D7}"/>
                  </a:ext>
                </a:extLst>
              </p:cNvPr>
              <p:cNvCxnSpPr>
                <a:cxnSpLocks/>
                <a:stCxn id="613" idx="2"/>
                <a:endCxn id="61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C690D157-2E06-B7AA-6D9A-6CC252CED96B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BAB799C5-EDC3-2A52-AB06-17EDE578A94C}"/>
                </a:ext>
              </a:extLst>
            </p:cNvPr>
            <p:cNvGrpSpPr/>
            <p:nvPr/>
          </p:nvGrpSpPr>
          <p:grpSpPr>
            <a:xfrm>
              <a:off x="161926" y="3659285"/>
              <a:ext cx="366598" cy="366598"/>
              <a:chOff x="3405809" y="1709074"/>
              <a:chExt cx="795130" cy="795130"/>
            </a:xfrm>
          </p:grpSpPr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66BD12C5-47CB-ADD1-20D6-0A07834B097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1E0788E6-E3E5-DB88-A137-8A5CA684A2EA}"/>
                  </a:ext>
                </a:extLst>
              </p:cNvPr>
              <p:cNvCxnSpPr>
                <a:stCxn id="609" idx="0"/>
                <a:endCxn id="60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E5EAE8BC-7CDD-B04E-975C-9EFEB9EFEF30}"/>
                  </a:ext>
                </a:extLst>
              </p:cNvPr>
              <p:cNvCxnSpPr>
                <a:cxnSpLocks/>
                <a:stCxn id="609" idx="2"/>
                <a:endCxn id="60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4BBE2B90-CA0B-1217-5B5C-343B21729047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5489BCB1-7D3B-3B73-3C98-11E2B8EB2491}"/>
                </a:ext>
              </a:extLst>
            </p:cNvPr>
            <p:cNvGrpSpPr/>
            <p:nvPr/>
          </p:nvGrpSpPr>
          <p:grpSpPr>
            <a:xfrm>
              <a:off x="-1268792" y="-781789"/>
              <a:ext cx="366598" cy="366598"/>
              <a:chOff x="3405809" y="1709074"/>
              <a:chExt cx="795130" cy="795130"/>
            </a:xfrm>
          </p:grpSpPr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8F076913-9FFB-F00D-7BC2-253562CC1DD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BF4CD8E5-6566-B05D-D49E-D1572C788C7F}"/>
                  </a:ext>
                </a:extLst>
              </p:cNvPr>
              <p:cNvCxnSpPr>
                <a:stCxn id="605" idx="0"/>
                <a:endCxn id="60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66C72558-6A2C-3395-D5F2-47C9DBAC6EC4}"/>
                  </a:ext>
                </a:extLst>
              </p:cNvPr>
              <p:cNvCxnSpPr>
                <a:cxnSpLocks/>
                <a:stCxn id="605" idx="2"/>
                <a:endCxn id="60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2A3378D4-50FF-43EA-6610-35001472527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E541617D-D8B4-F4C4-FD5E-4854C80C69D2}"/>
                </a:ext>
              </a:extLst>
            </p:cNvPr>
            <p:cNvGrpSpPr/>
            <p:nvPr/>
          </p:nvGrpSpPr>
          <p:grpSpPr>
            <a:xfrm>
              <a:off x="161926" y="-781790"/>
              <a:ext cx="366598" cy="366598"/>
              <a:chOff x="3405809" y="1709074"/>
              <a:chExt cx="795130" cy="795130"/>
            </a:xfrm>
          </p:grpSpPr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BA757D32-A351-82B5-9F76-DE557EC9019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46BB0358-376A-C8FC-3390-D0E2365C546B}"/>
                  </a:ext>
                </a:extLst>
              </p:cNvPr>
              <p:cNvCxnSpPr>
                <a:stCxn id="601" idx="0"/>
                <a:endCxn id="60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459C80B2-B95C-FC18-BA47-D5DF044815F4}"/>
                  </a:ext>
                </a:extLst>
              </p:cNvPr>
              <p:cNvCxnSpPr>
                <a:cxnSpLocks/>
                <a:stCxn id="601" idx="2"/>
                <a:endCxn id="60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231B0508-CBFE-71EE-6814-EC729570C51C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7461CA85-ADB4-5BC8-4D48-1B8F380ED1F5}"/>
                </a:ext>
              </a:extLst>
            </p:cNvPr>
            <p:cNvGrpSpPr/>
            <p:nvPr/>
          </p:nvGrpSpPr>
          <p:grpSpPr>
            <a:xfrm>
              <a:off x="-1268792" y="648927"/>
              <a:ext cx="366598" cy="366598"/>
              <a:chOff x="3405809" y="1709074"/>
              <a:chExt cx="795130" cy="795130"/>
            </a:xfrm>
          </p:grpSpPr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BA994337-25BF-D1B1-37D9-A1804AC6BD01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17280EF6-A7E7-6025-1ADA-4F20265A11B7}"/>
                  </a:ext>
                </a:extLst>
              </p:cNvPr>
              <p:cNvCxnSpPr>
                <a:stCxn id="597" idx="0"/>
                <a:endCxn id="59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8219458D-E552-8B99-3C20-C2561E8EBCD6}"/>
                  </a:ext>
                </a:extLst>
              </p:cNvPr>
              <p:cNvCxnSpPr>
                <a:cxnSpLocks/>
                <a:stCxn id="597" idx="2"/>
                <a:endCxn id="59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AE13F749-C4AA-8811-CE5B-969D2A84962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0DE7A8AB-5B83-C86A-8CFA-4701068CF66B}"/>
                </a:ext>
              </a:extLst>
            </p:cNvPr>
            <p:cNvGrpSpPr/>
            <p:nvPr/>
          </p:nvGrpSpPr>
          <p:grpSpPr>
            <a:xfrm>
              <a:off x="161926" y="648926"/>
              <a:ext cx="366598" cy="366598"/>
              <a:chOff x="3405809" y="1709074"/>
              <a:chExt cx="795130" cy="795130"/>
            </a:xfrm>
          </p:grpSpPr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82B70CEE-B148-C348-DD3B-38F0E580184C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97A89F08-04C6-B247-8027-478B7138C0C8}"/>
                  </a:ext>
                </a:extLst>
              </p:cNvPr>
              <p:cNvCxnSpPr>
                <a:stCxn id="593" idx="0"/>
                <a:endCxn id="593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36FA6A9A-1AEA-C4BA-50FD-93150697A5D0}"/>
                  </a:ext>
                </a:extLst>
              </p:cNvPr>
              <p:cNvCxnSpPr>
                <a:cxnSpLocks/>
                <a:stCxn id="593" idx="2"/>
                <a:endCxn id="593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54F8E9CD-B2B1-CE9E-13F6-463722BAA41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B59BCD24-04D0-6D86-16F9-74B42F4AF064}"/>
                </a:ext>
              </a:extLst>
            </p:cNvPr>
            <p:cNvGrpSpPr/>
            <p:nvPr/>
          </p:nvGrpSpPr>
          <p:grpSpPr>
            <a:xfrm>
              <a:off x="-1249124" y="5106847"/>
              <a:ext cx="366598" cy="366598"/>
              <a:chOff x="3405809" y="1709074"/>
              <a:chExt cx="795130" cy="795130"/>
            </a:xfrm>
          </p:grpSpPr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A18DBD1E-2EB4-EE26-4526-12FD82FDEDA3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3966F562-6E3C-9852-5574-FD193121C818}"/>
                  </a:ext>
                </a:extLst>
              </p:cNvPr>
              <p:cNvCxnSpPr>
                <a:stCxn id="589" idx="0"/>
                <a:endCxn id="589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10893323-E445-101F-AE3D-8243088D1E76}"/>
                  </a:ext>
                </a:extLst>
              </p:cNvPr>
              <p:cNvCxnSpPr>
                <a:cxnSpLocks/>
                <a:stCxn id="589" idx="2"/>
                <a:endCxn id="589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EF35D565-1C59-9AAB-BB75-A1731645CA8D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BA2F8C3B-E305-8DA9-1516-A6F4B8933234}"/>
                </a:ext>
              </a:extLst>
            </p:cNvPr>
            <p:cNvGrpSpPr/>
            <p:nvPr/>
          </p:nvGrpSpPr>
          <p:grpSpPr>
            <a:xfrm>
              <a:off x="181594" y="5106846"/>
              <a:ext cx="366598" cy="366598"/>
              <a:chOff x="3405809" y="1709074"/>
              <a:chExt cx="795130" cy="795130"/>
            </a:xfrm>
          </p:grpSpPr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F259AD03-C1B4-5E32-DAC0-88C61B9291C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ABA14B88-3AE4-3AC0-710C-E6D45B744775}"/>
                  </a:ext>
                </a:extLst>
              </p:cNvPr>
              <p:cNvCxnSpPr>
                <a:stCxn id="585" idx="0"/>
                <a:endCxn id="585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60AEAB89-28EF-C0D9-7DC6-F290E8540B5A}"/>
                  </a:ext>
                </a:extLst>
              </p:cNvPr>
              <p:cNvCxnSpPr>
                <a:cxnSpLocks/>
                <a:stCxn id="585" idx="2"/>
                <a:endCxn id="585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F8517968-6BD8-1648-97E5-142CBD1B57D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6749DEFD-6545-46E8-86F3-62FD50581EA8}"/>
                </a:ext>
              </a:extLst>
            </p:cNvPr>
            <p:cNvGrpSpPr/>
            <p:nvPr/>
          </p:nvGrpSpPr>
          <p:grpSpPr>
            <a:xfrm>
              <a:off x="-1249124" y="6537563"/>
              <a:ext cx="366598" cy="366598"/>
              <a:chOff x="3405809" y="1709074"/>
              <a:chExt cx="795130" cy="795130"/>
            </a:xfrm>
          </p:grpSpPr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C6EA3F16-6161-F2E4-CA00-4F889251EF54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7150F5AC-CB1B-2DE1-9CE3-BFAB3A883303}"/>
                  </a:ext>
                </a:extLst>
              </p:cNvPr>
              <p:cNvCxnSpPr>
                <a:stCxn id="581" idx="0"/>
                <a:endCxn id="581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84E1B7BF-B413-BD41-581C-00CC35433908}"/>
                  </a:ext>
                </a:extLst>
              </p:cNvPr>
              <p:cNvCxnSpPr>
                <a:cxnSpLocks/>
                <a:stCxn id="581" idx="2"/>
                <a:endCxn id="581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7D35F62C-013D-8C67-1436-7A8F69518173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B6B40C8C-B26F-DC1A-7F11-6D10A484BA88}"/>
                </a:ext>
              </a:extLst>
            </p:cNvPr>
            <p:cNvGrpSpPr/>
            <p:nvPr/>
          </p:nvGrpSpPr>
          <p:grpSpPr>
            <a:xfrm>
              <a:off x="181594" y="6537562"/>
              <a:ext cx="366598" cy="366598"/>
              <a:chOff x="3405809" y="1709074"/>
              <a:chExt cx="795130" cy="795130"/>
            </a:xfrm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0B44A52E-D0FD-FB6F-A603-63EFABC09428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B214F5E1-F704-D113-6373-EDFDEF1903ED}"/>
                  </a:ext>
                </a:extLst>
              </p:cNvPr>
              <p:cNvCxnSpPr>
                <a:stCxn id="577" idx="0"/>
                <a:endCxn id="57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F3614640-085B-E3FA-B240-FAE2996ADCBD}"/>
                  </a:ext>
                </a:extLst>
              </p:cNvPr>
              <p:cNvCxnSpPr>
                <a:cxnSpLocks/>
                <a:stCxn id="577" idx="2"/>
                <a:endCxn id="57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1871A3A6-5155-F798-7CBE-50271DF1B445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73D17350-DCF1-BED9-ED0C-38C171DAD550}"/>
              </a:ext>
            </a:extLst>
          </p:cNvPr>
          <p:cNvSpPr/>
          <p:nvPr/>
        </p:nvSpPr>
        <p:spPr>
          <a:xfrm>
            <a:off x="3983064" y="1379349"/>
            <a:ext cx="3719594" cy="37195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113F6-09BC-29C5-9E9C-4326AD54C3AF}"/>
              </a:ext>
            </a:extLst>
          </p:cNvPr>
          <p:cNvSpPr txBox="1"/>
          <p:nvPr/>
        </p:nvSpPr>
        <p:spPr>
          <a:xfrm>
            <a:off x="5299282" y="1549830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GeV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AB283B-80B5-CE3F-748D-F747CBBD4351}"/>
              </a:ext>
            </a:extLst>
          </p:cNvPr>
          <p:cNvSpPr/>
          <p:nvPr/>
        </p:nvSpPr>
        <p:spPr>
          <a:xfrm>
            <a:off x="1441341" y="-619932"/>
            <a:ext cx="8803037" cy="880303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7CD4A6-2CCF-22D9-AF60-96B5E1D09ED9}"/>
              </a:ext>
            </a:extLst>
          </p:cNvPr>
          <p:cNvSpPr txBox="1"/>
          <p:nvPr/>
        </p:nvSpPr>
        <p:spPr>
          <a:xfrm>
            <a:off x="3653879" y="148876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500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BFAFF9-AC14-27B3-2607-0D03D5C3B416}"/>
              </a:ext>
            </a:extLst>
          </p:cNvPr>
          <p:cNvSpPr txBox="1"/>
          <p:nvPr/>
        </p:nvSpPr>
        <p:spPr>
          <a:xfrm>
            <a:off x="5720890" y="4086478"/>
            <a:ext cx="6339945" cy="2554545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Gamma ray flux decreases 	with increasing energy</a:t>
            </a:r>
          </a:p>
          <a:p>
            <a:r>
              <a:rPr lang="en-US" sz="4000" dirty="0">
                <a:solidFill>
                  <a:schemeClr val="bg1"/>
                </a:solidFill>
              </a:rPr>
              <a:t>Detection area increases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➜ Huge dynamic range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6640DA-5CC2-2BEB-7B3F-465F9F6A548D}"/>
              </a:ext>
            </a:extLst>
          </p:cNvPr>
          <p:cNvSpPr txBox="1"/>
          <p:nvPr/>
        </p:nvSpPr>
        <p:spPr>
          <a:xfrm>
            <a:off x="5470609" y="2992423"/>
            <a:ext cx="744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108A63-A0B8-1124-1071-A5EE34B595D4}"/>
              </a:ext>
            </a:extLst>
          </p:cNvPr>
          <p:cNvSpPr txBox="1"/>
          <p:nvPr/>
        </p:nvSpPr>
        <p:spPr>
          <a:xfrm>
            <a:off x="2495514" y="2992423"/>
            <a:ext cx="937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539642-4EA4-C0F1-6A12-A4B2E2F97E4B}"/>
              </a:ext>
            </a:extLst>
          </p:cNvPr>
          <p:cNvSpPr txBox="1"/>
          <p:nvPr/>
        </p:nvSpPr>
        <p:spPr>
          <a:xfrm>
            <a:off x="128370" y="2992423"/>
            <a:ext cx="772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SST</a:t>
            </a:r>
          </a:p>
        </p:txBody>
      </p:sp>
    </p:spTree>
    <p:extLst>
      <p:ext uri="{BB962C8B-B14F-4D97-AF65-F5344CB8AC3E}">
        <p14:creationId xmlns:p14="http://schemas.microsoft.com/office/powerpoint/2010/main" val="25654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B3FAE-8111-E858-6311-6DC112062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8" y="0"/>
            <a:ext cx="5544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9585C-AF98-1C58-59DD-F4745867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406" y="4364098"/>
            <a:ext cx="4184187" cy="2353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C3CB9-D9DD-7EEB-57FD-0FB08F0EAD22}"/>
              </a:ext>
            </a:extLst>
          </p:cNvPr>
          <p:cNvSpPr txBox="1"/>
          <p:nvPr/>
        </p:nvSpPr>
        <p:spPr>
          <a:xfrm>
            <a:off x="147655" y="227453"/>
            <a:ext cx="1685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CTAO South</a:t>
            </a:r>
          </a:p>
          <a:p>
            <a:r>
              <a:rPr lang="en-US" sz="2400" b="1" dirty="0"/>
              <a:t>(Chile)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8A709-26DD-74DE-DF3B-1E59DA50E53D}"/>
              </a:ext>
            </a:extLst>
          </p:cNvPr>
          <p:cNvSpPr txBox="1"/>
          <p:nvPr/>
        </p:nvSpPr>
        <p:spPr>
          <a:xfrm>
            <a:off x="6096000" y="3533101"/>
            <a:ext cx="1685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CTAO North</a:t>
            </a:r>
          </a:p>
          <a:p>
            <a:r>
              <a:rPr lang="en-US" sz="2400" b="1" dirty="0"/>
              <a:t>(La Palma)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A1463D-9B54-2BFC-AF02-BC6592DE726D}"/>
              </a:ext>
            </a:extLst>
          </p:cNvPr>
          <p:cNvGrpSpPr/>
          <p:nvPr/>
        </p:nvGrpSpPr>
        <p:grpSpPr>
          <a:xfrm>
            <a:off x="6300973" y="0"/>
            <a:ext cx="5891027" cy="3903918"/>
            <a:chOff x="6300973" y="0"/>
            <a:chExt cx="5891027" cy="3903918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1AEC394A-3351-3D27-535A-F52839779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1400" y="0"/>
              <a:ext cx="3850600" cy="390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A86CE9-EFD0-CAE2-81C5-88BACD46AA48}"/>
                </a:ext>
              </a:extLst>
            </p:cNvPr>
            <p:cNvSpPr txBox="1"/>
            <p:nvPr/>
          </p:nvSpPr>
          <p:spPr>
            <a:xfrm>
              <a:off x="6300973" y="140298"/>
              <a:ext cx="20145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dirty="0"/>
                <a:t>Bologna </a:t>
              </a:r>
            </a:p>
            <a:p>
              <a:pPr algn="r"/>
              <a:r>
                <a:rPr lang="en-US" sz="2400" b="1" dirty="0"/>
                <a:t>Headquarters</a:t>
              </a:r>
            </a:p>
            <a:p>
              <a:pPr algn="r"/>
              <a:endParaRPr lang="en-US" sz="2400" b="1" dirty="0"/>
            </a:p>
            <a:p>
              <a:pPr algn="r"/>
              <a:r>
                <a:rPr lang="en-US" sz="2400" b="1" dirty="0"/>
                <a:t>SDMC @ DESY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7B9F33C-436E-FEC9-1265-8CFD7E03CC63}"/>
              </a:ext>
            </a:extLst>
          </p:cNvPr>
          <p:cNvSpPr txBox="1"/>
          <p:nvPr/>
        </p:nvSpPr>
        <p:spPr>
          <a:xfrm>
            <a:off x="10534999" y="6348370"/>
            <a:ext cx="144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CTAO</a:t>
            </a:r>
          </a:p>
        </p:txBody>
      </p:sp>
    </p:spTree>
    <p:extLst>
      <p:ext uri="{BB962C8B-B14F-4D97-AF65-F5344CB8AC3E}">
        <p14:creationId xmlns:p14="http://schemas.microsoft.com/office/powerpoint/2010/main" val="7527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BED7D-AAF4-C86D-828A-9856308B8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2" t="14562" r="6374" b="17204"/>
          <a:stretch>
            <a:fillRect/>
          </a:stretch>
        </p:blipFill>
        <p:spPr>
          <a:xfrm>
            <a:off x="0" y="0"/>
            <a:ext cx="8070574" cy="4405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67A6F-AF31-0173-CDA6-3FFCBD98DF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27" b="6164"/>
          <a:stretch>
            <a:fillRect/>
          </a:stretch>
        </p:blipFill>
        <p:spPr>
          <a:xfrm>
            <a:off x="4419600" y="3028122"/>
            <a:ext cx="7772400" cy="38298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F5970B-5F6E-4559-569C-C4EAD102B4AE}"/>
              </a:ext>
            </a:extLst>
          </p:cNvPr>
          <p:cNvSpPr txBox="1"/>
          <p:nvPr/>
        </p:nvSpPr>
        <p:spPr>
          <a:xfrm>
            <a:off x="8278407" y="291548"/>
            <a:ext cx="333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 Telescopes (LST) at </a:t>
            </a:r>
          </a:p>
          <a:p>
            <a:r>
              <a:rPr lang="en-US" sz="2400" dirty="0"/>
              <a:t>CTAO North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9198C-DA60-73F6-CF7F-1FCC60EB5920}"/>
              </a:ext>
            </a:extLst>
          </p:cNvPr>
          <p:cNvSpPr txBox="1"/>
          <p:nvPr/>
        </p:nvSpPr>
        <p:spPr>
          <a:xfrm>
            <a:off x="2208097" y="5532783"/>
            <a:ext cx="2211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Dec. 17 </a:t>
            </a:r>
          </a:p>
          <a:p>
            <a:r>
              <a:rPr lang="en-US" sz="2400" dirty="0"/>
              <a:t>Groundbreaking</a:t>
            </a:r>
          </a:p>
          <a:p>
            <a:r>
              <a:rPr lang="en-US" sz="2400" dirty="0"/>
              <a:t>CTAO South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6A44A-33F1-C4AD-D8B7-5DEF9520568F}"/>
              </a:ext>
            </a:extLst>
          </p:cNvPr>
          <p:cNvSpPr txBox="1"/>
          <p:nvPr/>
        </p:nvSpPr>
        <p:spPr>
          <a:xfrm>
            <a:off x="48246" y="6363780"/>
            <a:ext cx="144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CTAO</a:t>
            </a:r>
          </a:p>
        </p:txBody>
      </p:sp>
    </p:spTree>
    <p:extLst>
      <p:ext uri="{BB962C8B-B14F-4D97-AF65-F5344CB8AC3E}">
        <p14:creationId xmlns:p14="http://schemas.microsoft.com/office/powerpoint/2010/main" val="32339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4BD8A-8433-FB32-9AC1-5FC3133E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D4FD4C0-B014-F106-698C-BE838AEBA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t="12936" r="39835" b="41445"/>
          <a:stretch>
            <a:fillRect/>
          </a:stretch>
        </p:blipFill>
        <p:spPr bwMode="auto">
          <a:xfrm flipH="1">
            <a:off x="-4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75F230-BABE-03CF-75DE-EB5C0F61F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71" t="1762" r="2328" b="1916"/>
          <a:stretch>
            <a:fillRect/>
          </a:stretch>
        </p:blipFill>
        <p:spPr>
          <a:xfrm>
            <a:off x="9178574" y="120868"/>
            <a:ext cx="2345652" cy="66057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6AF58-118E-0FF6-E64B-9BBA817272B9}"/>
              </a:ext>
            </a:extLst>
          </p:cNvPr>
          <p:cNvSpPr/>
          <p:nvPr/>
        </p:nvSpPr>
        <p:spPr>
          <a:xfrm>
            <a:off x="667775" y="435258"/>
            <a:ext cx="85107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1: Cosmic Particle Acceleration 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How and where are particles accelerated?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How do they propagate?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What is their impact on the environment?</a:t>
            </a:r>
          </a:p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2: Probing Extreme Environments 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Processes close to neutron stars and black holes? 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Characteristics of relativistic jets, winds and explosions? 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Cosmic voids: their radiation fields and magnetic fields </a:t>
            </a:r>
          </a:p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3: Physics Frontiers 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What is the nature of Dark Matter? 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Is the speed of light a constant?</a:t>
            </a:r>
          </a:p>
          <a:p>
            <a:pPr marL="342891" marR="0" lvl="0" indent="-342891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axion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-like particles exist? </a:t>
            </a:r>
          </a:p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9158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2" y="238617"/>
            <a:ext cx="9855212" cy="8240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Dark matter at the galactic center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7655" y="2270087"/>
            <a:ext cx="9144000" cy="31877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2550228" y="2842347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938701" y="3463389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135925" y="4153669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419262" y="2088803"/>
            <a:ext cx="2615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Weakly Interacting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2849052" y="3732328"/>
            <a:ext cx="478117" cy="478117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730294" y="3783354"/>
            <a:ext cx="452577" cy="452577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895517" y="3681754"/>
            <a:ext cx="452577" cy="45257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417876" y="3657623"/>
            <a:ext cx="1255059" cy="20917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379027" y="4216423"/>
            <a:ext cx="995084" cy="33767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586957" y="3302023"/>
            <a:ext cx="1293907" cy="896471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4306704" y="4029329"/>
            <a:ext cx="994625" cy="156287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grpSp>
        <p:nvGrpSpPr>
          <p:cNvPr id="33" name="Group 102"/>
          <p:cNvGrpSpPr>
            <a:grpSpLocks/>
          </p:cNvGrpSpPr>
          <p:nvPr/>
        </p:nvGrpSpPr>
        <p:grpSpPr bwMode="auto">
          <a:xfrm rot="429496">
            <a:off x="5280868" y="4166787"/>
            <a:ext cx="994625" cy="156287"/>
            <a:chOff x="2839" y="205"/>
            <a:chExt cx="3966" cy="383"/>
          </a:xfrm>
        </p:grpSpPr>
        <p:sp>
          <p:nvSpPr>
            <p:cNvPr id="34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5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6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7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8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9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0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1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3357052" y="3971388"/>
            <a:ext cx="328707" cy="1494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2433689" y="3914612"/>
            <a:ext cx="287119" cy="3092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Oval 44"/>
          <p:cNvSpPr/>
          <p:nvPr/>
        </p:nvSpPr>
        <p:spPr bwMode="auto">
          <a:xfrm>
            <a:off x="3076157" y="4473923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50987" y="363446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charset="2"/>
              <a:ea typeface="ヒラギノ角ゴ ProN W3"/>
              <a:cs typeface="Symbol" charset="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78937" y="5016901"/>
            <a:ext cx="1778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Annihilation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cross section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“known” from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abundance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6B54FD-E898-40AA-5D76-5A356333BF4F}"/>
              </a:ext>
            </a:extLst>
          </p:cNvPr>
          <p:cNvSpPr txBox="1"/>
          <p:nvPr/>
        </p:nvSpPr>
        <p:spPr>
          <a:xfrm>
            <a:off x="8325682" y="3390915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95% CL upper limits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43C7F8-96DF-74B8-CD28-CCA2E8165323}"/>
              </a:ext>
            </a:extLst>
          </p:cNvPr>
          <p:cNvSpPr txBox="1"/>
          <p:nvPr/>
        </p:nvSpPr>
        <p:spPr>
          <a:xfrm>
            <a:off x="10107183" y="786736"/>
            <a:ext cx="1879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H.E.S.S. Coll.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arXiv:2207.10471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295FC-EF57-3A53-0FBC-B4ED12614DE6}"/>
              </a:ext>
            </a:extLst>
          </p:cNvPr>
          <p:cNvSpPr txBox="1"/>
          <p:nvPr/>
        </p:nvSpPr>
        <p:spPr>
          <a:xfrm>
            <a:off x="269482" y="5324432"/>
            <a:ext cx="489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Spectral signature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known from particle physics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F190F-2652-EE44-E2EC-05A1823CF1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7"/>
          <a:stretch>
            <a:fillRect/>
          </a:stretch>
        </p:blipFill>
        <p:spPr>
          <a:xfrm>
            <a:off x="6458699" y="1543326"/>
            <a:ext cx="5628481" cy="4939963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E763825-8FB6-DABF-64FC-AD0C5F10DE8D}"/>
              </a:ext>
            </a:extLst>
          </p:cNvPr>
          <p:cNvCxnSpPr>
            <a:cxnSpLocks/>
          </p:cNvCxnSpPr>
          <p:nvPr/>
        </p:nvCxnSpPr>
        <p:spPr>
          <a:xfrm flipV="1">
            <a:off x="6001708" y="4350196"/>
            <a:ext cx="1387861" cy="13133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own Arrow 5">
            <a:extLst>
              <a:ext uri="{FF2B5EF4-FFF2-40B4-BE49-F238E27FC236}">
                <a16:creationId xmlns:a16="http://schemas.microsoft.com/office/drawing/2014/main" id="{2EE02E37-54E1-851D-7F26-DCF51FA5BCEF}"/>
              </a:ext>
            </a:extLst>
          </p:cNvPr>
          <p:cNvSpPr/>
          <p:nvPr/>
        </p:nvSpPr>
        <p:spPr>
          <a:xfrm>
            <a:off x="8164633" y="4227347"/>
            <a:ext cx="2124393" cy="981261"/>
          </a:xfrm>
          <a:prstGeom prst="downArrow">
            <a:avLst>
              <a:gd name="adj1" fmla="val 50000"/>
              <a:gd name="adj2" fmla="val 31738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CTAO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B601E4-1B44-CBED-CFB2-456575F4A2E5}"/>
              </a:ext>
            </a:extLst>
          </p:cNvPr>
          <p:cNvSpPr txBox="1"/>
          <p:nvPr/>
        </p:nvSpPr>
        <p:spPr>
          <a:xfrm>
            <a:off x="3753344" y="3831294"/>
            <a:ext cx="42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30000" dirty="0"/>
              <a:t>-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2360DC-7A43-841B-ABB4-85B3CC46505B}"/>
              </a:ext>
            </a:extLst>
          </p:cNvPr>
          <p:cNvSpPr txBox="1"/>
          <p:nvPr/>
        </p:nvSpPr>
        <p:spPr>
          <a:xfrm>
            <a:off x="1906265" y="372807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430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07A1-D066-3D10-5FFF-30B466546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74FBCD6-8CCD-B75E-D4EA-3A526931E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t="12936" r="39835" b="41445"/>
          <a:stretch>
            <a:fillRect/>
          </a:stretch>
        </p:blipFill>
        <p:spPr bwMode="auto">
          <a:xfrm flipH="1">
            <a:off x="-4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CBD79-3F78-55EE-EC17-C9296F1D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71" t="1762" r="2328" b="1916"/>
          <a:stretch>
            <a:fillRect/>
          </a:stretch>
        </p:blipFill>
        <p:spPr>
          <a:xfrm>
            <a:off x="9178574" y="120868"/>
            <a:ext cx="2345652" cy="66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D5359E-4F91-777A-79CD-8A70A06F9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8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379412-1D50-AA29-8CD2-70712E7E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1" y="238617"/>
            <a:ext cx="10117939" cy="82408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r>
              <a:rPr lang="en-US" dirty="0">
                <a:solidFill>
                  <a:schemeClr val="bg1"/>
                </a:solidFill>
              </a:rPr>
              <a:t> southern sky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9E446-AF16-F4CE-435E-2A650996DE8D}"/>
              </a:ext>
            </a:extLst>
          </p:cNvPr>
          <p:cNvSpPr txBox="1"/>
          <p:nvPr/>
        </p:nvSpPr>
        <p:spPr>
          <a:xfrm>
            <a:off x="7637996" y="1631397"/>
            <a:ext cx="45540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the whole sky, over 200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Supernova remnants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Pulsars and pulsar wind nebulae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Stellar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Binary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Novae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Microquasars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Superbubbles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Starburst galaxies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Blazars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FSRQs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976F1-9D7F-D4AF-D43B-19BC4276566F}"/>
              </a:ext>
            </a:extLst>
          </p:cNvPr>
          <p:cNvSpPr txBox="1"/>
          <p:nvPr/>
        </p:nvSpPr>
        <p:spPr>
          <a:xfrm>
            <a:off x="156232" y="4809318"/>
            <a:ext cx="7864115" cy="1346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04" marR="0" lvl="0" indent="-354004" algn="l" defTabSz="609585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 maps with few arc-min resolution </a:t>
            </a:r>
          </a:p>
          <a:p>
            <a:pPr marL="354004" marR="0" lvl="0" indent="-354004" algn="l" defTabSz="609585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spectra over 3 decades in energy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54004" marR="0" lvl="0" indent="-354004" algn="l" defTabSz="609585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curves on all scales from minutes to years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8B9235-4463-5380-0B3A-F3B1CAC5A839}"/>
              </a:ext>
            </a:extLst>
          </p:cNvPr>
          <p:cNvGrpSpPr/>
          <p:nvPr/>
        </p:nvGrpSpPr>
        <p:grpSpPr>
          <a:xfrm>
            <a:off x="4975843" y="2037144"/>
            <a:ext cx="2414345" cy="2558024"/>
            <a:chOff x="4975843" y="2037144"/>
            <a:chExt cx="2414345" cy="2558024"/>
          </a:xfrm>
        </p:grpSpPr>
        <p:pic>
          <p:nvPicPr>
            <p:cNvPr id="2" name="Picture 2" descr="1713">
              <a:extLst>
                <a:ext uri="{FF2B5EF4-FFF2-40B4-BE49-F238E27FC236}">
                  <a16:creationId xmlns:a16="http://schemas.microsoft.com/office/drawing/2014/main" id="{84929D62-18E3-2AB8-F222-61B244DB53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16568" t="8482" r="20592" b="14634"/>
            <a:stretch>
              <a:fillRect/>
            </a:stretch>
          </p:blipFill>
          <p:spPr bwMode="auto">
            <a:xfrm>
              <a:off x="4975843" y="2262832"/>
              <a:ext cx="2414345" cy="23323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F4DFB5C-CC1E-44AE-0430-24D22A49528B}"/>
                </a:ext>
              </a:extLst>
            </p:cNvPr>
            <p:cNvCxnSpPr/>
            <p:nvPr/>
          </p:nvCxnSpPr>
          <p:spPr>
            <a:xfrm flipH="1">
              <a:off x="5324354" y="2037144"/>
              <a:ext cx="589476" cy="879676"/>
            </a:xfrm>
            <a:prstGeom prst="line">
              <a:avLst/>
            </a:prstGeom>
            <a:ln>
              <a:solidFill>
                <a:srgbClr val="A6A6A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861DD8-61A9-3424-81B6-25B66C22A5E5}"/>
                </a:ext>
              </a:extLst>
            </p:cNvPr>
            <p:cNvCxnSpPr>
              <a:cxnSpLocks/>
            </p:cNvCxnSpPr>
            <p:nvPr/>
          </p:nvCxnSpPr>
          <p:spPr>
            <a:xfrm>
              <a:off x="6262341" y="2037144"/>
              <a:ext cx="858958" cy="775504"/>
            </a:xfrm>
            <a:prstGeom prst="line">
              <a:avLst/>
            </a:prstGeom>
            <a:ln>
              <a:solidFill>
                <a:srgbClr val="A6A6A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37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40111A-B4D3-8B1B-1F4A-0C310957E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B82CE06-0B8D-250A-0C33-19D293053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7" t="12936" r="39835" b="41445"/>
          <a:stretch>
            <a:fillRect/>
          </a:stretch>
        </p:blipFill>
        <p:spPr bwMode="auto">
          <a:xfrm flipH="1">
            <a:off x="-4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52137E-BF8A-5552-2C37-5344084DB1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771" t="1762" r="2328" b="1916"/>
          <a:stretch>
            <a:fillRect/>
          </a:stretch>
        </p:blipFill>
        <p:spPr>
          <a:xfrm>
            <a:off x="9178574" y="120868"/>
            <a:ext cx="2345652" cy="6605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38E98-5FC2-5E9B-06C9-6612D67F945E}"/>
              </a:ext>
            </a:extLst>
          </p:cNvPr>
          <p:cNvSpPr txBox="1">
            <a:spLocks/>
          </p:cNvSpPr>
          <p:nvPr/>
        </p:nvSpPr>
        <p:spPr>
          <a:xfrm>
            <a:off x="332927" y="4612290"/>
            <a:ext cx="8512717" cy="242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1800"/>
              </a:spcBef>
            </a:pPr>
            <a:b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 New Window into the Universe</a:t>
            </a:r>
            <a:b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Made Possible by Segmented Mirrors</a:t>
            </a:r>
            <a:b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b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endParaRPr lang="en-US" sz="36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11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26E0C-F534-E7EB-8CE2-F5AFDE63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C67AFF-FFFC-DDAD-F9D7-EF252C51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8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B4229D-6038-14EB-450B-8B09DC81D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1" y="238617"/>
            <a:ext cx="10117939" cy="82408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r>
              <a:rPr lang="en-US" dirty="0">
                <a:solidFill>
                  <a:schemeClr val="bg1"/>
                </a:solidFill>
              </a:rPr>
              <a:t> southern sky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E13B0A-B7B2-9494-AEE3-E70DAA30D6FF}"/>
              </a:ext>
            </a:extLst>
          </p:cNvPr>
          <p:cNvSpPr txBox="1"/>
          <p:nvPr/>
        </p:nvSpPr>
        <p:spPr>
          <a:xfrm>
            <a:off x="7637996" y="1631397"/>
            <a:ext cx="45540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whole sky, over 200 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Supernova remnants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Pulsars and pulsar wind nebulae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Stellar clusters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Binary 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Novae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Microquasars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Superbubbles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Staburst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galaxies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Blazars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FSRQs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FDB63-8251-5488-BA65-2589C5F8F24B}"/>
              </a:ext>
            </a:extLst>
          </p:cNvPr>
          <p:cNvSpPr txBox="1"/>
          <p:nvPr/>
        </p:nvSpPr>
        <p:spPr>
          <a:xfrm>
            <a:off x="156232" y="4809318"/>
            <a:ext cx="7864115" cy="1346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04" marR="0" lvl="0" indent="-354004" algn="l" defTabSz="609585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 maps with few arc-min resolution </a:t>
            </a:r>
          </a:p>
          <a:p>
            <a:pPr marL="354004" marR="0" lvl="0" indent="-354004" algn="l" defTabSz="609585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spectra over 3 decades in energy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54004" marR="0" lvl="0" indent="-354004" algn="l" defTabSz="609585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curves on all scales from minutes to years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D9F7E0-0425-55D6-7835-58650E8B16F5}"/>
              </a:ext>
            </a:extLst>
          </p:cNvPr>
          <p:cNvGrpSpPr/>
          <p:nvPr/>
        </p:nvGrpSpPr>
        <p:grpSpPr>
          <a:xfrm>
            <a:off x="4975843" y="2037144"/>
            <a:ext cx="2414345" cy="2558024"/>
            <a:chOff x="4975843" y="2037144"/>
            <a:chExt cx="2414345" cy="2558024"/>
          </a:xfrm>
        </p:grpSpPr>
        <p:pic>
          <p:nvPicPr>
            <p:cNvPr id="2" name="Picture 2" descr="1713">
              <a:extLst>
                <a:ext uri="{FF2B5EF4-FFF2-40B4-BE49-F238E27FC236}">
                  <a16:creationId xmlns:a16="http://schemas.microsoft.com/office/drawing/2014/main" id="{C3FE6A30-51DE-84E3-B9DF-E04561FC0D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16568" t="8482" r="20592" b="14634"/>
            <a:stretch>
              <a:fillRect/>
            </a:stretch>
          </p:blipFill>
          <p:spPr bwMode="auto">
            <a:xfrm>
              <a:off x="4975843" y="2262832"/>
              <a:ext cx="2414345" cy="23323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A67D77-5851-EC67-111B-EFB83862F64C}"/>
                </a:ext>
              </a:extLst>
            </p:cNvPr>
            <p:cNvCxnSpPr/>
            <p:nvPr/>
          </p:nvCxnSpPr>
          <p:spPr>
            <a:xfrm flipH="1">
              <a:off x="5324354" y="2037144"/>
              <a:ext cx="589476" cy="879676"/>
            </a:xfrm>
            <a:prstGeom prst="line">
              <a:avLst/>
            </a:prstGeom>
            <a:ln>
              <a:solidFill>
                <a:srgbClr val="A6A6A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B40C396-112D-DD6E-DDCD-91D7F349DBA7}"/>
                </a:ext>
              </a:extLst>
            </p:cNvPr>
            <p:cNvCxnSpPr>
              <a:cxnSpLocks/>
            </p:cNvCxnSpPr>
            <p:nvPr/>
          </p:nvCxnSpPr>
          <p:spPr>
            <a:xfrm>
              <a:off x="6262341" y="2037144"/>
              <a:ext cx="858958" cy="775504"/>
            </a:xfrm>
            <a:prstGeom prst="line">
              <a:avLst/>
            </a:prstGeom>
            <a:ln>
              <a:solidFill>
                <a:srgbClr val="A6A6A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049B20-7346-C245-6855-8B8BBE075E53}"/>
              </a:ext>
            </a:extLst>
          </p:cNvPr>
          <p:cNvGrpSpPr/>
          <p:nvPr/>
        </p:nvGrpSpPr>
        <p:grpSpPr>
          <a:xfrm>
            <a:off x="6849374" y="3787092"/>
            <a:ext cx="5186394" cy="2950415"/>
            <a:chOff x="6849374" y="3787092"/>
            <a:chExt cx="5186394" cy="2950415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A68F8282-9066-60DB-3180-714509601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374" y="3787092"/>
              <a:ext cx="5186394" cy="29504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FB88EF-E3CF-13B2-D943-828F2A18DE6D}"/>
                </a:ext>
              </a:extLst>
            </p:cNvPr>
            <p:cNvSpPr txBox="1"/>
            <p:nvPr/>
          </p:nvSpPr>
          <p:spPr>
            <a:xfrm>
              <a:off x="8268155" y="5482515"/>
              <a:ext cx="1870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PKS 2155-304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2-3 min variability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68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55496-9F86-C758-68E7-DDBF2345B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89D1C2-6BFF-9BF0-77AF-1DBDD25BDFCD}"/>
              </a:ext>
            </a:extLst>
          </p:cNvPr>
          <p:cNvSpPr txBox="1"/>
          <p:nvPr/>
        </p:nvSpPr>
        <p:spPr>
          <a:xfrm>
            <a:off x="2188029" y="1534886"/>
            <a:ext cx="24863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 then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Explosion in # of 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Driven by IACTS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astronomy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Extreme objects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9C93F4-035F-2630-9A25-8A7C59125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r="7260"/>
          <a:stretch>
            <a:fillRect/>
          </a:stretch>
        </p:blipFill>
        <p:spPr bwMode="auto">
          <a:xfrm>
            <a:off x="1378783" y="573829"/>
            <a:ext cx="9613895" cy="571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B9162-50E1-A4B7-4A4B-730253356BDB}"/>
              </a:ext>
            </a:extLst>
          </p:cNvPr>
          <p:cNvSpPr txBox="1"/>
          <p:nvPr/>
        </p:nvSpPr>
        <p:spPr>
          <a:xfrm>
            <a:off x="537651" y="713618"/>
            <a:ext cx="1111669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What have we learned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Gamma rays are produced when high-energy particles interact                 ➜ Gamma rays trace cosmic particle accelerators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Particle acceleration is ubiquitous – every object with fast (1000 km/s) outflows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Particle acceleration is efficient – often 10% or more of the kinetic energy is converted into relativistic particles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Feedback of particles is relevant for dynamics both on small and large scales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The detailed physics of particle acceleration and particle propagation is quite complex and not well understood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Field for more than 2 decades driven by Cherenkov telescopes</a:t>
            </a:r>
          </a:p>
        </p:txBody>
      </p:sp>
    </p:spTree>
    <p:extLst>
      <p:ext uri="{BB962C8B-B14F-4D97-AF65-F5344CB8AC3E}">
        <p14:creationId xmlns:p14="http://schemas.microsoft.com/office/powerpoint/2010/main" val="25221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639D3F-5D41-AC44-B89C-1C2E5ED7C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6"/>
          <a:stretch/>
        </p:blipFill>
        <p:spPr>
          <a:xfrm>
            <a:off x="0" y="12765"/>
            <a:ext cx="12030419" cy="6832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3773FF-580B-4C4D-9875-1595F01C500A}"/>
              </a:ext>
            </a:extLst>
          </p:cNvPr>
          <p:cNvSpPr/>
          <p:nvPr/>
        </p:nvSpPr>
        <p:spPr>
          <a:xfrm>
            <a:off x="600090" y="477079"/>
            <a:ext cx="1448904" cy="441739"/>
          </a:xfrm>
          <a:prstGeom prst="rect">
            <a:avLst/>
          </a:prstGeom>
          <a:solidFill>
            <a:srgbClr val="0C0E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25282-40A4-AE4F-8D48-539125839E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FF0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3" t="19640" r="55679" b="17138"/>
          <a:stretch/>
        </p:blipFill>
        <p:spPr>
          <a:xfrm rot="2741656">
            <a:off x="6071041" y="-833288"/>
            <a:ext cx="1090481" cy="4335759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1F991B28-7EED-734C-AE36-654B098C0D68}"/>
              </a:ext>
            </a:extLst>
          </p:cNvPr>
          <p:cNvSpPr>
            <a:spLocks noChangeArrowheads="1"/>
          </p:cNvSpPr>
          <p:nvPr/>
        </p:nvSpPr>
        <p:spPr bwMode="auto">
          <a:xfrm rot="2614034" flipH="1">
            <a:off x="811419" y="12788"/>
            <a:ext cx="5942012" cy="8571696"/>
          </a:xfrm>
          <a:prstGeom prst="triangle">
            <a:avLst>
              <a:gd name="adj" fmla="val 50000"/>
            </a:avLst>
          </a:prstGeom>
          <a:solidFill>
            <a:srgbClr val="66CC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latin typeface="Helvetica Neue Light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E23A01-AD04-5F43-A52D-9F0D94C6E200}"/>
              </a:ext>
            </a:extLst>
          </p:cNvPr>
          <p:cNvGrpSpPr/>
          <p:nvPr/>
        </p:nvGrpSpPr>
        <p:grpSpPr>
          <a:xfrm>
            <a:off x="437128" y="94555"/>
            <a:ext cx="3398339" cy="3367051"/>
            <a:chOff x="101216" y="125603"/>
            <a:chExt cx="3398339" cy="33670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00C22D-BB46-5E4F-8856-E2C675F1C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16" b="97895" l="1956" r="992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216" y="125603"/>
              <a:ext cx="3398339" cy="336705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EB4A23-EA51-D446-823F-440386F80242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3352800" y="1809129"/>
              <a:ext cx="146755" cy="15850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E49A14-7C5D-534A-9952-A4BCBB06EC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6959" y="3322370"/>
              <a:ext cx="326527" cy="170284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36FDAE-D79D-604A-997D-C3477B8FD6BC}"/>
              </a:ext>
            </a:extLst>
          </p:cNvPr>
          <p:cNvCxnSpPr>
            <a:cxnSpLocks/>
          </p:cNvCxnSpPr>
          <p:nvPr/>
        </p:nvCxnSpPr>
        <p:spPr>
          <a:xfrm flipV="1">
            <a:off x="1180319" y="665011"/>
            <a:ext cx="3304955" cy="3077279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D69787-4B6F-204D-AC93-3FA15722AB97}"/>
              </a:ext>
            </a:extLst>
          </p:cNvPr>
          <p:cNvSpPr txBox="1"/>
          <p:nvPr/>
        </p:nvSpPr>
        <p:spPr>
          <a:xfrm>
            <a:off x="3417331" y="4332009"/>
            <a:ext cx="4683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A bit like a meteor track, but</a:t>
            </a:r>
          </a:p>
          <a:p>
            <a:pPr algn="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very faint (few photons per m</a:t>
            </a:r>
            <a:r>
              <a:rPr lang="en-US" sz="2400" baseline="30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algn="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very short-lived (some 10</a:t>
            </a:r>
            <a:r>
              <a:rPr lang="en-US" sz="2400" baseline="30000" dirty="0">
                <a:solidFill>
                  <a:prstClr val="white"/>
                </a:solidFill>
                <a:latin typeface="Calibri"/>
              </a:rPr>
              <a:t>-9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seconds)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52B39E5-9220-6D43-9972-CA4B55FC622C}"/>
              </a:ext>
            </a:extLst>
          </p:cNvPr>
          <p:cNvSpPr txBox="1">
            <a:spLocks/>
          </p:cNvSpPr>
          <p:nvPr/>
        </p:nvSpPr>
        <p:spPr>
          <a:xfrm>
            <a:off x="2048994" y="2661414"/>
            <a:ext cx="6272919" cy="9709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 defTabSz="609585">
              <a:defRPr/>
            </a:pPr>
            <a:r>
              <a:rPr lang="en-US" b="0" cap="all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Cherenkov </a:t>
            </a:r>
          </a:p>
          <a:p>
            <a:pPr algn="r" defTabSz="609585">
              <a:defRPr/>
            </a:pPr>
            <a:r>
              <a:rPr lang="en-US" b="0" cap="all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telescopes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EAEA46-C378-414D-A117-60920395CAC5}"/>
              </a:ext>
            </a:extLst>
          </p:cNvPr>
          <p:cNvGrpSpPr/>
          <p:nvPr/>
        </p:nvGrpSpPr>
        <p:grpSpPr>
          <a:xfrm>
            <a:off x="151435" y="6311444"/>
            <a:ext cx="4064000" cy="517719"/>
            <a:chOff x="-21138" y="4733582"/>
            <a:chExt cx="3048000" cy="38828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33C66F-63E4-7240-9115-FFDAC578CE10}"/>
                </a:ext>
              </a:extLst>
            </p:cNvPr>
            <p:cNvSpPr txBox="1"/>
            <p:nvPr/>
          </p:nvSpPr>
          <p:spPr>
            <a:xfrm>
              <a:off x="269218" y="4775622"/>
              <a:ext cx="2756572" cy="346249"/>
            </a:xfrm>
            <a:prstGeom prst="rect">
              <a:avLst/>
            </a:prstGeom>
            <a:solidFill>
              <a:srgbClr val="000000">
                <a:alpha val="49020"/>
              </a:srgbClr>
            </a:solidFill>
          </p:spPr>
          <p:txBody>
            <a:bodyPr wrap="none" rtlCol="0">
              <a:spAutoFit/>
            </a:bodyPr>
            <a:lstStyle/>
            <a:p>
              <a:pPr defTabSz="609585"/>
              <a:r>
                <a:rPr lang="en-DE" sz="2400" dirty="0">
                  <a:solidFill>
                    <a:prstClr val="white"/>
                  </a:solidFill>
                  <a:latin typeface="Calibri"/>
                </a:rPr>
                <a:t>300 m ∅ “light pool”, 10</a:t>
              </a:r>
              <a:r>
                <a:rPr lang="en-DE" sz="2400" baseline="30000" dirty="0">
                  <a:solidFill>
                    <a:prstClr val="white"/>
                  </a:solidFill>
                  <a:latin typeface="Calibri"/>
                </a:rPr>
                <a:t>5</a:t>
              </a:r>
              <a:r>
                <a:rPr lang="en-DE" sz="2400" dirty="0">
                  <a:solidFill>
                    <a:prstClr val="white"/>
                  </a:solidFill>
                  <a:latin typeface="Calibri"/>
                </a:rPr>
                <a:t> m</a:t>
              </a:r>
              <a:r>
                <a:rPr lang="en-DE" sz="2400" baseline="300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B8D3B0B-0C8A-784D-8DEE-DD4415543458}"/>
                </a:ext>
              </a:extLst>
            </p:cNvPr>
            <p:cNvCxnSpPr/>
            <p:nvPr/>
          </p:nvCxnSpPr>
          <p:spPr>
            <a:xfrm>
              <a:off x="-21138" y="4733582"/>
              <a:ext cx="304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86D8BC-D2F6-948E-0CC0-E630B8D24517}"/>
              </a:ext>
            </a:extLst>
          </p:cNvPr>
          <p:cNvSpPr txBox="1"/>
          <p:nvPr/>
        </p:nvSpPr>
        <p:spPr>
          <a:xfrm>
            <a:off x="9115256" y="5319568"/>
            <a:ext cx="2765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/>
            <a:r>
              <a:rPr lang="en-DE" sz="2400" dirty="0">
                <a:solidFill>
                  <a:prstClr val="white"/>
                </a:solidFill>
                <a:latin typeface="Calibri"/>
              </a:rPr>
              <a:t>Multiple telescopes</a:t>
            </a:r>
          </a:p>
          <a:p>
            <a:pPr algn="r" defTabSz="609585"/>
            <a:r>
              <a:rPr lang="en-GB" sz="2400" dirty="0">
                <a:solidFill>
                  <a:prstClr val="white"/>
                </a:solidFill>
                <a:latin typeface="Calibri"/>
              </a:rPr>
              <a:t>p</a:t>
            </a:r>
            <a:r>
              <a:rPr lang="en-DE" sz="2400" dirty="0">
                <a:solidFill>
                  <a:prstClr val="white"/>
                </a:solidFill>
                <a:latin typeface="Calibri"/>
              </a:rPr>
              <a:t>rovide stereoscopic</a:t>
            </a:r>
          </a:p>
          <a:p>
            <a:pPr algn="r" defTabSz="609585"/>
            <a:r>
              <a:rPr lang="en-GB" sz="2400" dirty="0">
                <a:solidFill>
                  <a:prstClr val="white"/>
                </a:solidFill>
                <a:latin typeface="Calibri"/>
              </a:rPr>
              <a:t>v</a:t>
            </a:r>
            <a:r>
              <a:rPr lang="en-DE" sz="2400" dirty="0">
                <a:solidFill>
                  <a:prstClr val="white"/>
                </a:solidFill>
                <a:latin typeface="Calibri"/>
              </a:rPr>
              <a:t>iews of the cascade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188DB14-3D6A-2C44-729E-1DDC6F02C9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66" r="11528" b="21964"/>
          <a:stretch/>
        </p:blipFill>
        <p:spPr>
          <a:xfrm rot="2650492">
            <a:off x="6604971" y="733696"/>
            <a:ext cx="3094839" cy="41041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400879-9F49-3143-85BB-132C040A5459}"/>
              </a:ext>
            </a:extLst>
          </p:cNvPr>
          <p:cNvSpPr txBox="1"/>
          <p:nvPr/>
        </p:nvSpPr>
        <p:spPr>
          <a:xfrm>
            <a:off x="7234540" y="531040"/>
            <a:ext cx="397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/>
            <a:r>
              <a:rPr lang="en-US" sz="2400" dirty="0">
                <a:solidFill>
                  <a:prstClr val="white"/>
                </a:solidFill>
                <a:latin typeface="Calibri"/>
              </a:rPr>
              <a:t>     Use the Earth’s atmosphere</a:t>
            </a:r>
          </a:p>
          <a:p>
            <a:pPr defTabSz="609585"/>
            <a:r>
              <a:rPr lang="en-US" sz="2400" dirty="0">
                <a:solidFill>
                  <a:prstClr val="white"/>
                </a:solidFill>
                <a:latin typeface="Calibri"/>
              </a:rPr>
              <a:t>as detector medium</a:t>
            </a:r>
            <a:endParaRPr lang="en-DE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D251AB1F-5629-44E1-BD5A-4002F1994DD9}"/>
              </a:ext>
            </a:extLst>
          </p:cNvPr>
          <p:cNvSpPr>
            <a:spLocks noChangeArrowheads="1"/>
          </p:cNvSpPr>
          <p:nvPr/>
        </p:nvSpPr>
        <p:spPr bwMode="auto">
          <a:xfrm rot="1957248" flipH="1">
            <a:off x="2054951" y="3406790"/>
            <a:ext cx="2004814" cy="1667843"/>
          </a:xfrm>
          <a:prstGeom prst="triangle">
            <a:avLst>
              <a:gd name="adj" fmla="val 50000"/>
            </a:avLst>
          </a:prstGeom>
          <a:solidFill>
            <a:srgbClr val="66CCFF">
              <a:alpha val="2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latin typeface="Helvetica Neue Light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2" grpId="0"/>
      <p:bldP spid="21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0_Standarddesign">
  <a:themeElements>
    <a:clrScheme name="6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6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9334</TotalTime>
  <Words>3184</Words>
  <Application>Microsoft Macintosh PowerPoint</Application>
  <PresentationFormat>Widescreen</PresentationFormat>
  <Paragraphs>1283</Paragraphs>
  <Slides>60</Slides>
  <Notes>22</Notes>
  <HiddenSlides>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Arial</vt:lpstr>
      <vt:lpstr>Arial Rounded MT Bold</vt:lpstr>
      <vt:lpstr>Calibri</vt:lpstr>
      <vt:lpstr>Calibri Light</vt:lpstr>
      <vt:lpstr>Helvetica Neue</vt:lpstr>
      <vt:lpstr>Helvetica Neue Light</vt:lpstr>
      <vt:lpstr>Symbol</vt:lpstr>
      <vt:lpstr>Times New Roman</vt:lpstr>
      <vt:lpstr>Trebuchet MS</vt:lpstr>
      <vt:lpstr>Verdana</vt:lpstr>
      <vt:lpstr>Wingdings</vt:lpstr>
      <vt:lpstr>Office Theme</vt:lpstr>
      <vt:lpstr>1_Office Theme</vt:lpstr>
      <vt:lpstr>40_Standarddesign</vt:lpstr>
      <vt:lpstr>Imaging Cherenkov Telescopes:  A New Window into the Universe Made Possible by Segmented Mirrors  W. Hofmann, MPIK</vt:lpstr>
      <vt:lpstr>Birth of very high energy (TeV) gamma ray astronomy:  WHIPPLE telescope 1989</vt:lpstr>
      <vt:lpstr>Birth of very high energy (TEV) gamma ray astronomy:  WHIPPLE telescope 1989</vt:lpstr>
      <vt:lpstr>Birth of very high energy (TEV) gamma ray astronomy:  WHIPPLE telescope 1989</vt:lpstr>
      <vt:lpstr>Birth of very high energy (TEV) gamma ray astronomy:  WHIPPLE telescope 1989</vt:lpstr>
      <vt:lpstr>The teV southern sky</vt:lpstr>
      <vt:lpstr>The teV southern sky</vt:lpstr>
      <vt:lpstr>PowerPoint Presentation</vt:lpstr>
      <vt:lpstr>PowerPoint Presentation</vt:lpstr>
      <vt:lpstr>PowerPoint Presentation</vt:lpstr>
      <vt:lpstr>PowerPoint Presentation</vt:lpstr>
      <vt:lpstr>Requirements on mirror</vt:lpstr>
      <vt:lpstr>INSPIRATION:  optical telescopes &amp; Solar concentrators</vt:lpstr>
      <vt:lpstr>DAVIES-COTTON optics</vt:lpstr>
      <vt:lpstr>DAVIES-COTTON optics</vt:lpstr>
      <vt:lpstr>DAVIES-COTTON optics</vt:lpstr>
      <vt:lpstr>DAVIES-COTTON optics</vt:lpstr>
      <vt:lpstr>DAVIES-COTTON 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Cherenkov “camera”</vt:lpstr>
      <vt:lpstr>Cherenkov “camera”</vt:lpstr>
      <vt:lpstr>Cherenkov “camera”</vt:lpstr>
      <vt:lpstr>1989 VS TODAY</vt:lpstr>
      <vt:lpstr>1989 VS TODAY</vt:lpstr>
      <vt:lpstr>1989 VS TODAY</vt:lpstr>
      <vt:lpstr>1989 VS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 matter at the galactic center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Werner Hofmann</dc:creator>
  <cp:lastModifiedBy>Werner Hofmann</cp:lastModifiedBy>
  <cp:revision>186</cp:revision>
  <dcterms:created xsi:type="dcterms:W3CDTF">2025-11-18T20:11:25Z</dcterms:created>
  <dcterms:modified xsi:type="dcterms:W3CDTF">2026-01-27T06:24:51Z</dcterms:modified>
</cp:coreProperties>
</file>