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789" r:id="rId2"/>
    <p:sldId id="1166" r:id="rId3"/>
    <p:sldId id="443" r:id="rId4"/>
    <p:sldId id="746" r:id="rId5"/>
    <p:sldId id="841" r:id="rId6"/>
    <p:sldId id="747" r:id="rId7"/>
    <p:sldId id="445" r:id="rId8"/>
    <p:sldId id="750" r:id="rId9"/>
    <p:sldId id="751" r:id="rId10"/>
    <p:sldId id="526" r:id="rId11"/>
    <p:sldId id="392" r:id="rId12"/>
    <p:sldId id="547" r:id="rId13"/>
    <p:sldId id="375" r:id="rId14"/>
    <p:sldId id="413" r:id="rId15"/>
    <p:sldId id="414" r:id="rId16"/>
    <p:sldId id="415" r:id="rId17"/>
    <p:sldId id="529" r:id="rId18"/>
    <p:sldId id="400" r:id="rId19"/>
    <p:sldId id="525" r:id="rId20"/>
    <p:sldId id="407" r:id="rId21"/>
    <p:sldId id="401" r:id="rId22"/>
    <p:sldId id="538" r:id="rId23"/>
    <p:sldId id="402" r:id="rId24"/>
    <p:sldId id="408" r:id="rId25"/>
    <p:sldId id="409" r:id="rId26"/>
    <p:sldId id="411" r:id="rId27"/>
    <p:sldId id="358" r:id="rId28"/>
    <p:sldId id="359" r:id="rId29"/>
    <p:sldId id="416" r:id="rId30"/>
    <p:sldId id="418" r:id="rId31"/>
    <p:sldId id="537" r:id="rId32"/>
    <p:sldId id="422" r:id="rId33"/>
    <p:sldId id="344" r:id="rId34"/>
    <p:sldId id="389" r:id="rId35"/>
    <p:sldId id="424" r:id="rId36"/>
    <p:sldId id="426" r:id="rId37"/>
    <p:sldId id="425" r:id="rId38"/>
    <p:sldId id="515" r:id="rId39"/>
    <p:sldId id="846" r:id="rId40"/>
    <p:sldId id="844" r:id="rId41"/>
    <p:sldId id="848" r:id="rId42"/>
    <p:sldId id="495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72">
          <p15:clr>
            <a:srgbClr val="A4A3A4"/>
          </p15:clr>
        </p15:guide>
        <p15:guide id="2" pos="57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3741"/>
  </p:normalViewPr>
  <p:slideViewPr>
    <p:cSldViewPr snapToObjects="1">
      <p:cViewPr varScale="1">
        <p:scale>
          <a:sx n="120" d="100"/>
          <a:sy n="120" d="100"/>
        </p:scale>
        <p:origin x="1944" y="176"/>
      </p:cViewPr>
      <p:guideLst>
        <p:guide orient="horz" pos="4272"/>
        <p:guide pos="5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4038"/>
    </p:cViewPr>
  </p:sorterViewPr>
  <p:notesViewPr>
    <p:cSldViewPr snapToObjects="1">
      <p:cViewPr varScale="1">
        <p:scale>
          <a:sx n="116" d="100"/>
          <a:sy n="116" d="100"/>
        </p:scale>
        <p:origin x="-455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253283-EB8E-81B4-3314-BBC6D89474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DC7CF-BB5C-3DC7-B209-C6CD50AA6C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B8BD29A8-A5A4-4743-BCDF-4CFCB19854DC}" type="datetime1">
              <a:rPr lang="en-US"/>
              <a:pPr>
                <a:defRPr/>
              </a:pPr>
              <a:t>1/27/26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1D89F-EA01-EA48-0700-3161134B56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E52C-B476-7C0E-0A53-E34055F4FD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E9C882-59C6-384B-A610-633B6155C1B1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701497-E73C-C0EF-CDBC-5034C2F06F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97081-5D3C-1841-C5B4-EFEC8CEA86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CDF0DE6A-9A34-934E-8363-AC7798742577}" type="datetime1">
              <a:rPr lang="en-US"/>
              <a:pPr>
                <a:defRPr/>
              </a:pPr>
              <a:t>1/27/26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1494E4C-E300-2C6A-418C-54BDDD938D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4CE7EB2-61C2-C33B-D01D-DAD7004CE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23E57-66BC-A51E-A293-B7366AB828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376BC-933C-B872-7E9E-987B7FEFD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FAAA0F-3880-4C46-99E7-38AD65EAF7F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005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66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3B7E0A40-A56A-9AFB-C735-7E2CF53CD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8CE78A0-2206-E56E-A59B-59EC6EF4D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L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C5595EA-EC12-1421-75E2-70044EBA2968}"/>
              </a:ext>
            </a:extLst>
          </p:cNvPr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8" descr="eso50thlogo-rgb.tif">
            <a:extLst>
              <a:ext uri="{FF2B5EF4-FFF2-40B4-BE49-F238E27FC236}">
                <a16:creationId xmlns:a16="http://schemas.microsoft.com/office/drawing/2014/main" id="{2174DC66-8410-31B9-42A8-402770473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eso-flags-noframes.png">
            <a:extLst>
              <a:ext uri="{FF2B5EF4-FFF2-40B4-BE49-F238E27FC236}">
                <a16:creationId xmlns:a16="http://schemas.microsoft.com/office/drawing/2014/main" id="{6A3290AE-7FA1-91BA-F576-41A2ACF796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000" y="1295400"/>
            <a:ext cx="8640000" cy="21258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2000" y="3573600"/>
            <a:ext cx="8640000" cy="2827200"/>
          </a:xfrm>
        </p:spPr>
        <p:txBody>
          <a:bodyPr/>
          <a:lstStyle>
            <a:lvl1pPr marL="0" indent="0" algn="ctr">
              <a:buFont typeface="Monotype Sorts" pitchFamily="112" charset="2"/>
              <a:buNone/>
              <a:defRPr b="0" i="0">
                <a:latin typeface="Arial" pitchFamily="34" charset="0"/>
                <a:cs typeface="Arial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2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295400"/>
            <a:ext cx="6840280" cy="5105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412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6E1C7340-9345-868C-5F96-FD8E3A7D0E0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</p:spPr>
        <p:txBody>
          <a:bodyPr vert="horz" wrap="square" lIns="50036" tIns="25018" rIns="50036" bIns="250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A53FB97-377E-4C4B-B78B-4DD093EE8976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441367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5845017" y="5313920"/>
            <a:ext cx="1388745" cy="214123"/>
          </a:xfrm>
          <a:prstGeom prst="rect">
            <a:avLst/>
          </a:prstGeom>
        </p:spPr>
        <p:txBody>
          <a:bodyPr wrap="square" lIns="61721" tIns="61721" rIns="61721" bIns="61721" anchor="ctr"/>
          <a:lstStyle>
            <a:lvl1pPr algn="r" defTabSz="482203">
              <a:defRPr sz="7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86616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so-flags-noframes.png">
            <a:extLst>
              <a:ext uri="{FF2B5EF4-FFF2-40B4-BE49-F238E27FC236}">
                <a16:creationId xmlns:a16="http://schemas.microsoft.com/office/drawing/2014/main" id="{DC8EBA74-3AFB-48F7-3770-FAB26BACB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71600"/>
            <a:ext cx="8640000" cy="5027611"/>
          </a:xfrm>
        </p:spPr>
        <p:txBody>
          <a:bodyPr/>
          <a:lstStyle>
            <a:lvl1pPr>
              <a:defRPr b="0" i="0">
                <a:latin typeface="Arial" pitchFamily="34" charset="0"/>
                <a:cs typeface="Arial"/>
              </a:defRPr>
            </a:lvl1pPr>
            <a:lvl2pPr>
              <a:defRPr b="0" i="0">
                <a:latin typeface="Arial" pitchFamily="34" charset="0"/>
                <a:cs typeface="Arial"/>
              </a:defRPr>
            </a:lvl2pPr>
            <a:lvl3pPr>
              <a:defRPr b="0" i="0">
                <a:latin typeface="Arial" pitchFamily="34" charset="0"/>
                <a:cs typeface="Arial"/>
              </a:defRPr>
            </a:lvl3pPr>
            <a:lvl4pPr>
              <a:defRPr b="0" i="0">
                <a:latin typeface="Arial" pitchFamily="34" charset="0"/>
                <a:cs typeface="Arial"/>
              </a:defRPr>
            </a:lvl4pPr>
            <a:lvl5pPr>
              <a:defRPr b="0" i="0">
                <a:latin typeface="Arial" pitchFamily="34" charset="0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974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295400"/>
            <a:ext cx="8640000" cy="210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86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371600"/>
            <a:ext cx="414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2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98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E77A2AB-1C03-7246-6AD0-6046C2D490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95513" y="63500"/>
            <a:ext cx="66960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en-GB" sz="3200" b="1" dirty="0">
              <a:solidFill>
                <a:srgbClr val="262626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752000" y="1309800"/>
            <a:ext cx="414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4752000" y="2286000"/>
            <a:ext cx="414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964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95736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58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309800"/>
            <a:ext cx="2880000" cy="900000"/>
          </a:xfrm>
        </p:spPr>
        <p:txBody>
          <a:bodyPr/>
          <a:lstStyle>
            <a:lvl1pPr marL="0" indent="0">
              <a:buNone/>
              <a:defRPr sz="2200" b="0" i="0">
                <a:latin typeface="Arial" pitchFamily="34" charset="0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286000"/>
            <a:ext cx="2880000" cy="4114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3491880" y="1309800"/>
            <a:ext cx="5400120" cy="50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99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00" y="1295400"/>
            <a:ext cx="86400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00" y="5860800"/>
            <a:ext cx="8640000" cy="5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5513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517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000" y="1371600"/>
            <a:ext cx="8640000" cy="5029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5925" y="63500"/>
            <a:ext cx="6696075" cy="1000125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25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4A484C61-2682-9A90-6A3B-DB20AF989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371600"/>
            <a:ext cx="86391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6F9159-4F85-2510-11C2-1B74284D68B2}"/>
              </a:ext>
            </a:extLst>
          </p:cNvPr>
          <p:cNvSpPr/>
          <p:nvPr userDrawn="1"/>
        </p:nvSpPr>
        <p:spPr>
          <a:xfrm>
            <a:off x="0" y="0"/>
            <a:ext cx="9144000" cy="1147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076" name="Picture 9" descr="eso50thlogo-rgb.tif">
            <a:extLst>
              <a:ext uri="{FF2B5EF4-FFF2-40B4-BE49-F238E27FC236}">
                <a16:creationId xmlns:a16="http://schemas.microsoft.com/office/drawing/2014/main" id="{A8001E2B-4093-B088-FD24-F9AE13FDD2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3500"/>
            <a:ext cx="17335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CE21E2-3AEE-3620-D258-2661C1BF81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7488" y="6548438"/>
            <a:ext cx="4786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 dirty="0" err="1">
                <a:latin typeface="Arial" pitchFamily="34" charset="0"/>
                <a:cs typeface="Arial"/>
              </a:rPr>
              <a:t>Garching</a:t>
            </a:r>
            <a:r>
              <a:rPr lang="en-US" sz="1000" dirty="0">
                <a:latin typeface="Arial" pitchFamily="34" charset="0"/>
                <a:cs typeface="Arial"/>
              </a:rPr>
              <a:t>   03.09.2012</a:t>
            </a:r>
          </a:p>
        </p:txBody>
      </p:sp>
      <p:pic>
        <p:nvPicPr>
          <p:cNvPr id="3078" name="Picture 11" descr="eso-flags-noframes.png">
            <a:extLst>
              <a:ext uri="{FF2B5EF4-FFF2-40B4-BE49-F238E27FC236}">
                <a16:creationId xmlns:a16="http://schemas.microsoft.com/office/drawing/2014/main" id="{7EE89C88-0CBF-79CD-8B26-72248C720C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6621463"/>
            <a:ext cx="324485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83" r:id="rId3"/>
    <p:sldLayoutId id="2147484384" r:id="rId4"/>
    <p:sldLayoutId id="2147484392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3" r:id="rId11"/>
    <p:sldLayoutId id="21474843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pitchFamily="-108" charset="0"/>
          <a:ea typeface="ＭＳ Ｐゴシック" pitchFamily="-108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2" charset="2"/>
        <a:buChar char="n"/>
        <a:defRPr sz="28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pitchFamily="34" charset="0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52613D-A87A-C743-BD43-C183C53F3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52D607-5B6F-5B45-AD79-1492BB2A74C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9F4962-F773-2547-8463-DD36389E4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7286" cy="6939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B8328-3711-334B-86D9-8954B5F24522}"/>
              </a:ext>
            </a:extLst>
          </p:cNvPr>
          <p:cNvSpPr txBox="1"/>
          <p:nvPr/>
        </p:nvSpPr>
        <p:spPr>
          <a:xfrm>
            <a:off x="568492" y="869996"/>
            <a:ext cx="8410074" cy="14182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110" tIns="24110" rIns="24110" bIns="24110" numCol="1" spcCol="38100" rtlCol="0" anchor="ctr">
            <a:spAutoFit/>
          </a:bodyPr>
          <a:lstStyle/>
          <a:p>
            <a:r>
              <a:rPr lang="it-IT" sz="2800" b="0" i="0" u="none" strike="noStrike" dirty="0" err="1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Astronomical</a:t>
            </a:r>
            <a:r>
              <a:rPr lang="it-IT" sz="2800" b="0" i="0" u="none" strike="noStrike" dirty="0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 </a:t>
            </a:r>
            <a:r>
              <a:rPr lang="it-IT" sz="2800" b="0" i="0" u="none" strike="noStrike" dirty="0" err="1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Advancements</a:t>
            </a:r>
            <a:r>
              <a:rPr lang="it-IT" sz="2800" b="0" i="0" u="none" strike="noStrike" dirty="0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 </a:t>
            </a:r>
            <a:r>
              <a:rPr lang="it-IT" sz="2800" b="0" i="0" u="none" strike="noStrike" dirty="0" err="1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at</a:t>
            </a:r>
            <a:r>
              <a:rPr lang="it-IT" sz="2800" b="0" i="0" u="none" strike="noStrike" dirty="0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 ESO </a:t>
            </a:r>
          </a:p>
          <a:p>
            <a:r>
              <a:rPr lang="it-IT" sz="2800" b="0" i="0" u="none" strike="noStrike" dirty="0" err="1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Enabled</a:t>
            </a:r>
            <a:r>
              <a:rPr lang="it-IT" sz="2800" b="0" i="0" u="none" strike="noStrike" dirty="0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 by </a:t>
            </a:r>
            <a:r>
              <a:rPr lang="it-IT" sz="2800" b="0" i="0" u="none" strike="noStrike" dirty="0" err="1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Segmented</a:t>
            </a:r>
            <a:r>
              <a:rPr lang="it-IT" sz="2800" b="0" i="0" u="none" strike="noStrike" dirty="0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 Mirror Technology</a:t>
            </a:r>
          </a:p>
          <a:p>
            <a:pPr fontAlgn="base"/>
            <a:endParaRPr lang="en-GB" sz="33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24E9A-246A-844F-A9F0-279FE7C7CBDA}"/>
              </a:ext>
            </a:extLst>
          </p:cNvPr>
          <p:cNvSpPr txBox="1"/>
          <p:nvPr/>
        </p:nvSpPr>
        <p:spPr>
          <a:xfrm>
            <a:off x="2088654" y="5689126"/>
            <a:ext cx="4723898" cy="36933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 dirty="0">
                <a:solidFill>
                  <a:srgbClr val="FF0000"/>
                </a:solidFill>
                <a:cs typeface="Arial" panose="020B0604020202020204" pitchFamily="34" charset="0"/>
              </a:rPr>
              <a:t>Massimo Tarenghi</a:t>
            </a:r>
          </a:p>
        </p:txBody>
      </p:sp>
    </p:spTree>
    <p:extLst>
      <p:ext uri="{BB962C8B-B14F-4D97-AF65-F5344CB8AC3E}">
        <p14:creationId xmlns:p14="http://schemas.microsoft.com/office/powerpoint/2010/main" val="273073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>
            <a:extLst>
              <a:ext uri="{FF2B5EF4-FFF2-40B4-BE49-F238E27FC236}">
                <a16:creationId xmlns:a16="http://schemas.microsoft.com/office/drawing/2014/main" id="{69EB1ADD-1878-A4D3-A47F-D151F0080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7651" name="Title 2">
            <a:extLst>
              <a:ext uri="{FF2B5EF4-FFF2-40B4-BE49-F238E27FC236}">
                <a16:creationId xmlns:a16="http://schemas.microsoft.com/office/drawing/2014/main" id="{1A70A1B8-0958-0913-75B1-67CB0403A2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31913" y="3284538"/>
            <a:ext cx="6696075" cy="100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it-IT" sz="960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THE  3.6m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AAA6A895-F07E-939D-3786-329B3326AE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8675" name="Content Placeholder 3" descr="scan0118.jpg">
            <a:extLst>
              <a:ext uri="{FF2B5EF4-FFF2-40B4-BE49-F238E27FC236}">
                <a16:creationId xmlns:a16="http://schemas.microsoft.com/office/drawing/2014/main" id="{D56446FF-63C8-F7A4-BCE9-8415819A7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9398000" cy="590391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 descr="ib-la-silla05.jpg">
            <a:extLst>
              <a:ext uri="{FF2B5EF4-FFF2-40B4-BE49-F238E27FC236}">
                <a16:creationId xmlns:a16="http://schemas.microsoft.com/office/drawing/2014/main" id="{B70CCD4C-0230-0FC4-79F5-83A30DD7F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25500" y="0"/>
            <a:ext cx="10290175" cy="6858000"/>
          </a:xfrm>
        </p:spPr>
      </p:pic>
      <p:sp>
        <p:nvSpPr>
          <p:cNvPr id="29699" name="Title 2">
            <a:extLst>
              <a:ext uri="{FF2B5EF4-FFF2-40B4-BE49-F238E27FC236}">
                <a16:creationId xmlns:a16="http://schemas.microsoft.com/office/drawing/2014/main" id="{88DD1F02-68E9-2DCA-28FC-5EC464DDA4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32DC62DB-09BA-E252-E0F2-D28B4CCC44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036" tIns="25018" rIns="50036" bIns="25018" numCol="1" anchorCtr="0" compatLnSpc="1">
            <a:prstTxWarp prst="textNoShape">
              <a:avLst/>
            </a:prstTxWarp>
          </a:bodyPr>
          <a:lstStyle/>
          <a:p>
            <a:r>
              <a:rPr lang="en-US" altLang="it-IT">
                <a:ea typeface="ＭＳ Ｐゴシック" panose="020B0600070205080204" pitchFamily="34" charset="-128"/>
                <a:cs typeface="Arial" panose="020B0604020202020204" pitchFamily="34" charset="0"/>
              </a:rPr>
              <a:t>3.6m</a:t>
            </a:r>
          </a:p>
        </p:txBody>
      </p:sp>
      <p:pic>
        <p:nvPicPr>
          <p:cNvPr id="30723" name="Content Placeholder 3" descr="3m60-pan2-cc.jpg">
            <a:extLst>
              <a:ext uri="{FF2B5EF4-FFF2-40B4-BE49-F238E27FC236}">
                <a16:creationId xmlns:a16="http://schemas.microsoft.com/office/drawing/2014/main" id="{55E96DF6-1A20-676C-669D-296507822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1438"/>
            <a:ext cx="9190038" cy="692943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E794D667-5517-6AD7-7776-24FDDD79B9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9395" name="Content Placeholder 3" descr="scan0036.jpg">
            <a:extLst>
              <a:ext uri="{FF2B5EF4-FFF2-40B4-BE49-F238E27FC236}">
                <a16:creationId xmlns:a16="http://schemas.microsoft.com/office/drawing/2014/main" id="{E7CCA5E6-3E27-24C3-D7CF-9AF4AE21D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338513" cy="4714875"/>
          </a:xfrm>
        </p:spPr>
      </p:pic>
      <p:pic>
        <p:nvPicPr>
          <p:cNvPr id="59396" name="Picture 4" descr="scan0037.jpg">
            <a:extLst>
              <a:ext uri="{FF2B5EF4-FFF2-40B4-BE49-F238E27FC236}">
                <a16:creationId xmlns:a16="http://schemas.microsoft.com/office/drawing/2014/main" id="{8E6C2E3F-A68F-1D47-710D-D16FC0D99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714875"/>
            <a:ext cx="334645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Picture0001 La silla .jpg">
            <a:extLst>
              <a:ext uri="{FF2B5EF4-FFF2-40B4-BE49-F238E27FC236}">
                <a16:creationId xmlns:a16="http://schemas.microsoft.com/office/drawing/2014/main" id="{0932BFD6-FDC7-3867-015D-04A4D559B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549275"/>
            <a:ext cx="5654675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E141E7DB-AAB7-F367-ABEF-E04175C87A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0419" name="Content Placeholder 3" descr="mar 78.tif">
            <a:extLst>
              <a:ext uri="{FF2B5EF4-FFF2-40B4-BE49-F238E27FC236}">
                <a16:creationId xmlns:a16="http://schemas.microsoft.com/office/drawing/2014/main" id="{A2009AF8-7060-A31B-A3CB-F1567CE5A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"/>
            <a:ext cx="9291638" cy="674211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5C3AD564-DFC9-E2A6-BFAF-54B7B5EE15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1443" name="Content Placeholder 11" descr="nov78 1.tif">
            <a:extLst>
              <a:ext uri="{FF2B5EF4-FFF2-40B4-BE49-F238E27FC236}">
                <a16:creationId xmlns:a16="http://schemas.microsoft.com/office/drawing/2014/main" id="{B741FE64-92FF-EE4F-A8B7-5AFC3E91D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00563" cy="6905625"/>
          </a:xfrm>
        </p:spPr>
      </p:pic>
      <p:pic>
        <p:nvPicPr>
          <p:cNvPr id="61444" name="Picture 12" descr="nov 78 2.tif">
            <a:extLst>
              <a:ext uri="{FF2B5EF4-FFF2-40B4-BE49-F238E27FC236}">
                <a16:creationId xmlns:a16="http://schemas.microsoft.com/office/drawing/2014/main" id="{D7E0F1FA-CC27-05D7-8CB3-3CF9A3EBD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0"/>
            <a:ext cx="4468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1">
            <a:extLst>
              <a:ext uri="{FF2B5EF4-FFF2-40B4-BE49-F238E27FC236}">
                <a16:creationId xmlns:a16="http://schemas.microsoft.com/office/drawing/2014/main" id="{03DEB129-BBEA-C59B-3E7F-0CBDE42FC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" y="1371600"/>
            <a:ext cx="8639175" cy="5027613"/>
          </a:xfrm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1987" name="Title 2">
            <a:extLst>
              <a:ext uri="{FF2B5EF4-FFF2-40B4-BE49-F238E27FC236}">
                <a16:creationId xmlns:a16="http://schemas.microsoft.com/office/drawing/2014/main" id="{ECB3459E-AE90-FD0D-D97D-D90D0857FE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31913" y="3429000"/>
            <a:ext cx="6696075" cy="100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it-IT" sz="960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THE NTT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4A9C0F8D-AF21-5A8F-F052-8E1F07D7E4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it-IT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From 65 to 21 MDM</a:t>
            </a:r>
          </a:p>
        </p:txBody>
      </p:sp>
      <p:pic>
        <p:nvPicPr>
          <p:cNvPr id="43011" name="Content Placeholder 3" descr="scan0119.jpg">
            <a:extLst>
              <a:ext uri="{FF2B5EF4-FFF2-40B4-BE49-F238E27FC236}">
                <a16:creationId xmlns:a16="http://schemas.microsoft.com/office/drawing/2014/main" id="{60BFF159-E6D1-F860-3467-AFC2F1966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836613"/>
            <a:ext cx="4375150" cy="572135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>
            <a:extLst>
              <a:ext uri="{FF2B5EF4-FFF2-40B4-BE49-F238E27FC236}">
                <a16:creationId xmlns:a16="http://schemas.microsoft.com/office/drawing/2014/main" id="{835BD7A6-BA09-282C-7CC6-45044E8C22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4035" name="Content Placeholder 3" descr="phot-34b-99-normal">
            <a:extLst>
              <a:ext uri="{FF2B5EF4-FFF2-40B4-BE49-F238E27FC236}">
                <a16:creationId xmlns:a16="http://schemas.microsoft.com/office/drawing/2014/main" id="{2EEE40CB-A7C0-86D8-6E0B-B656277172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63500"/>
            <a:ext cx="4579937" cy="6461125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F1755B-6D10-F096-3154-D10202EF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15150"/>
            <a:ext cx="8843211" cy="857250"/>
          </a:xfrm>
        </p:spPr>
        <p:txBody>
          <a:bodyPr>
            <a:normAutofit fontScale="90000"/>
          </a:bodyPr>
          <a:lstStyle/>
          <a:p>
            <a:r>
              <a:rPr lang="it-IT" b="1" i="0" u="none" strike="noStrike" dirty="0">
                <a:solidFill>
                  <a:srgbClr val="FFFFFF"/>
                </a:solidFill>
                <a:effectLst/>
                <a:latin typeface="Montserrat" pitchFamily="2" charset="77"/>
              </a:rPr>
              <a:t>Machu Picchu </a:t>
            </a:r>
            <a:r>
              <a:rPr lang="it-IT" b="1" i="0" u="none" strike="noStrike" dirty="0" err="1">
                <a:solidFill>
                  <a:srgbClr val="FFFFFF"/>
                </a:solidFill>
                <a:effectLst/>
                <a:latin typeface="Montserrat" pitchFamily="2" charset="77"/>
              </a:rPr>
              <a:t>Observatory</a:t>
            </a:r>
            <a:br>
              <a:rPr lang="it-IT" b="1" i="0" u="none" strike="noStrike" dirty="0">
                <a:solidFill>
                  <a:srgbClr val="FFFFFF"/>
                </a:solidFill>
                <a:effectLst/>
                <a:latin typeface="Montserrat" pitchFamily="2" charset="77"/>
              </a:rPr>
            </a:br>
            <a:r>
              <a:rPr lang="it-IT" dirty="0"/>
              <a:t> 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DD0428-004B-7A06-5A59-426D08CF0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BDA5AF-CC95-7A41-1DC5-FB9CB42AC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2" y="2104806"/>
            <a:ext cx="1810753" cy="24143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455F3DE-522E-41E4-41C2-F3D54DB2A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09" y="1371600"/>
            <a:ext cx="6039853" cy="45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80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D8BFCAF2-7F9F-1889-253E-AD5AC294E1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5059" name="Content Placeholder 3" descr="scan0008.jpg">
            <a:extLst>
              <a:ext uri="{FF2B5EF4-FFF2-40B4-BE49-F238E27FC236}">
                <a16:creationId xmlns:a16="http://schemas.microsoft.com/office/drawing/2014/main" id="{EA16C865-F4A9-50A2-CB87-12BFC7CE6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8738"/>
            <a:ext cx="9112250" cy="691673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8C0D4941-72F8-B664-7A89-C91974752E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6083" name="Content Placeholder 3" descr="scan0063.jpg">
            <a:extLst>
              <a:ext uri="{FF2B5EF4-FFF2-40B4-BE49-F238E27FC236}">
                <a16:creationId xmlns:a16="http://schemas.microsoft.com/office/drawing/2014/main" id="{E64D630F-C973-3DD7-8326-90C25137D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2400" y="0"/>
            <a:ext cx="4759325" cy="674211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Content Placeholder 3" descr="scan0005.jpg">
            <a:extLst>
              <a:ext uri="{FF2B5EF4-FFF2-40B4-BE49-F238E27FC236}">
                <a16:creationId xmlns:a16="http://schemas.microsoft.com/office/drawing/2014/main" id="{24BA2978-4D1D-C8F0-90ED-DA2CD20A9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25" y="63500"/>
            <a:ext cx="3444875" cy="5027613"/>
          </a:xfrm>
        </p:spPr>
      </p:pic>
      <p:sp>
        <p:nvSpPr>
          <p:cNvPr id="47107" name="Title 2">
            <a:extLst>
              <a:ext uri="{FF2B5EF4-FFF2-40B4-BE49-F238E27FC236}">
                <a16:creationId xmlns:a16="http://schemas.microsoft.com/office/drawing/2014/main" id="{5C17B405-B178-24CA-9CC1-F97B7DDAB5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7108" name="Picture 4" descr="scan0018.jpg">
            <a:extLst>
              <a:ext uri="{FF2B5EF4-FFF2-40B4-BE49-F238E27FC236}">
                <a16:creationId xmlns:a16="http://schemas.microsoft.com/office/drawing/2014/main" id="{B5725750-B169-CD9D-46B6-D6EBAED48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0"/>
            <a:ext cx="161766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scan0004.jpg">
            <a:extLst>
              <a:ext uri="{FF2B5EF4-FFF2-40B4-BE49-F238E27FC236}">
                <a16:creationId xmlns:a16="http://schemas.microsoft.com/office/drawing/2014/main" id="{0DB46114-091A-049C-8CAC-495742119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763" y="1979613"/>
            <a:ext cx="6554788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E95B02CA-BB25-6D19-C0E1-DA9B1D226A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>
                <a:solidFill>
                  <a:schemeClr val="bg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NTT under construction in Europe</a:t>
            </a:r>
            <a:br>
              <a:rPr lang="en-US" altLang="it-IT">
                <a:solidFill>
                  <a:schemeClr val="bg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it-IT">
              <a:solidFill>
                <a:schemeClr val="bg1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8131" name="Content Placeholder 3" descr="eso8801a.jpg">
            <a:extLst>
              <a:ext uri="{FF2B5EF4-FFF2-40B4-BE49-F238E27FC236}">
                <a16:creationId xmlns:a16="http://schemas.microsoft.com/office/drawing/2014/main" id="{0115B622-1400-B21A-6EC5-03F501C79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557338"/>
            <a:ext cx="3895725" cy="4986337"/>
          </a:xfrm>
        </p:spPr>
      </p:pic>
      <p:pic>
        <p:nvPicPr>
          <p:cNvPr id="48132" name="Picture 4" descr="eso8805a.jpg">
            <a:extLst>
              <a:ext uri="{FF2B5EF4-FFF2-40B4-BE49-F238E27FC236}">
                <a16:creationId xmlns:a16="http://schemas.microsoft.com/office/drawing/2014/main" id="{59285E28-A499-2DFE-1F8D-D4578E32E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38465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E20921AA-0B78-3BC1-F802-917D24A70A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0179" name="Content Placeholder 3" descr="scan0072.jpg">
            <a:extLst>
              <a:ext uri="{FF2B5EF4-FFF2-40B4-BE49-F238E27FC236}">
                <a16:creationId xmlns:a16="http://schemas.microsoft.com/office/drawing/2014/main" id="{FC28223C-4B85-127D-B781-8995C3668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70725" cy="5145088"/>
          </a:xfrm>
        </p:spPr>
      </p:pic>
      <p:pic>
        <p:nvPicPr>
          <p:cNvPr id="50180" name="Content Placeholder 3" descr="scan0071.jpg">
            <a:extLst>
              <a:ext uri="{FF2B5EF4-FFF2-40B4-BE49-F238E27FC236}">
                <a16:creationId xmlns:a16="http://schemas.microsoft.com/office/drawing/2014/main" id="{F89AB319-675D-61A4-94F5-92E34E376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2332038"/>
            <a:ext cx="29495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091C67B1-18A6-0FCD-310B-F0F573170A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2227" name="Content Placeholder 3" descr="eso9704a.jpg">
            <a:extLst>
              <a:ext uri="{FF2B5EF4-FFF2-40B4-BE49-F238E27FC236}">
                <a16:creationId xmlns:a16="http://schemas.microsoft.com/office/drawing/2014/main" id="{A58BA153-8637-FEDA-982A-7DFC9D735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738"/>
            <a:ext cx="5076825" cy="6799262"/>
          </a:xfrm>
        </p:spPr>
      </p:pic>
      <p:pic>
        <p:nvPicPr>
          <p:cNvPr id="52228" name="Picture 4" descr="ntt-windscreen-02_1990.jpg">
            <a:extLst>
              <a:ext uri="{FF2B5EF4-FFF2-40B4-BE49-F238E27FC236}">
                <a16:creationId xmlns:a16="http://schemas.microsoft.com/office/drawing/2014/main" id="{CB5BD35E-A117-D632-BD1F-646FBB2BF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76475"/>
            <a:ext cx="385445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C6FE1FFD-A9BA-3A77-46CF-46AD7FD3CE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>
                <a:solidFill>
                  <a:schemeClr val="bg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NTT First light </a:t>
            </a:r>
          </a:p>
        </p:txBody>
      </p:sp>
      <p:pic>
        <p:nvPicPr>
          <p:cNvPr id="54275" name="Content Placeholder 3" descr="eso8903c.jpg">
            <a:extLst>
              <a:ext uri="{FF2B5EF4-FFF2-40B4-BE49-F238E27FC236}">
                <a16:creationId xmlns:a16="http://schemas.microsoft.com/office/drawing/2014/main" id="{0DD7E97B-D56B-6D72-1B2E-AFC65CA74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63500"/>
            <a:ext cx="3754437" cy="3114675"/>
          </a:xfrm>
        </p:spPr>
      </p:pic>
      <p:pic>
        <p:nvPicPr>
          <p:cNvPr id="54276" name="Picture 4" descr="eso8904d.jpg">
            <a:extLst>
              <a:ext uri="{FF2B5EF4-FFF2-40B4-BE49-F238E27FC236}">
                <a16:creationId xmlns:a16="http://schemas.microsoft.com/office/drawing/2014/main" id="{310E461B-A34A-75E2-34AD-90E943132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268413"/>
            <a:ext cx="448151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Content Placeholder 3" descr="scan0070.jpg">
            <a:extLst>
              <a:ext uri="{FF2B5EF4-FFF2-40B4-BE49-F238E27FC236}">
                <a16:creationId xmlns:a16="http://schemas.microsoft.com/office/drawing/2014/main" id="{CB10261D-711B-7E7E-A422-52E88EE9C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13100"/>
            <a:ext cx="24479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Content Placeholder 3" descr="scan0061.jpg">
            <a:extLst>
              <a:ext uri="{FF2B5EF4-FFF2-40B4-BE49-F238E27FC236}">
                <a16:creationId xmlns:a16="http://schemas.microsoft.com/office/drawing/2014/main" id="{A8AFF9C7-A3BF-A08B-6908-C1983EC7C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48063"/>
            <a:ext cx="2132012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51B0CFC8-3AFF-BE01-517E-603A38D616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036" tIns="25018" rIns="50036" bIns="25018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6323" name="Content Placeholder 3" descr="potw1201b.jpg">
            <a:extLst>
              <a:ext uri="{FF2B5EF4-FFF2-40B4-BE49-F238E27FC236}">
                <a16:creationId xmlns:a16="http://schemas.microsoft.com/office/drawing/2014/main" id="{53C39190-1ECF-5F5B-1E59-A3A413E05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8600" y="1592263"/>
            <a:ext cx="6864350" cy="425132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1568E748-CE1E-DBAE-86A4-C6909CA24B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036" tIns="25018" rIns="50036" bIns="25018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7347" name="Content Placeholder 3" descr="potw1201c.jpg">
            <a:extLst>
              <a:ext uri="{FF2B5EF4-FFF2-40B4-BE49-F238E27FC236}">
                <a16:creationId xmlns:a16="http://schemas.microsoft.com/office/drawing/2014/main" id="{6472CD8B-F01A-804E-F4C5-94D5ECFA4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8600" y="1592263"/>
            <a:ext cx="6864350" cy="42513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1A12E5BB-01D4-6BCD-65E4-B8D3D45568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3491" name="Content Placeholder 5" descr="scan0005.jpg">
            <a:extLst>
              <a:ext uri="{FF2B5EF4-FFF2-40B4-BE49-F238E27FC236}">
                <a16:creationId xmlns:a16="http://schemas.microsoft.com/office/drawing/2014/main" id="{2484C193-31AB-D36D-C2D9-7F72F42CD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0688" y="0"/>
            <a:ext cx="9564688" cy="72453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3">
            <a:extLst>
              <a:ext uri="{FF2B5EF4-FFF2-40B4-BE49-F238E27FC236}">
                <a16:creationId xmlns:a16="http://schemas.microsoft.com/office/drawing/2014/main" id="{7E5E6830-00CA-6647-9243-1EEAC1A60734}"/>
              </a:ext>
            </a:extLst>
          </p:cNvPr>
          <p:cNvSpPr txBox="1">
            <a:spLocks noGrp="1"/>
          </p:cNvSpPr>
          <p:nvPr/>
        </p:nvSpPr>
        <p:spPr bwMode="auto">
          <a:xfrm>
            <a:off x="4088606" y="5659041"/>
            <a:ext cx="1543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fld id="{9E484B34-FD8B-4D48-9F53-1B2AE0F88663}" type="slidenum">
              <a:rPr lang="en-GB" altLang="it-IT" sz="750"/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GB" altLang="it-IT" sz="75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7C141BE-985F-5F47-B152-7AF9BE11592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167907" y="1248370"/>
            <a:ext cx="14048186" cy="27324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4293" tIns="64293" rIns="64293" bIns="64293" anchor="ctr">
            <a:normAutofit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eaLnBrk="1" hangingPunct="1"/>
            <a:r>
              <a:rPr lang="it-IT"/>
              <a:t>Titolo Testo</a:t>
            </a:r>
            <a:endParaRPr lang="en-US" altLang="it-IT" dirty="0">
              <a:solidFill>
                <a:schemeClr val="bg1"/>
              </a:solidFill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4695EBE-C6DF-D14C-998E-AFC3486C277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47813" y="4023123"/>
            <a:ext cx="4486275" cy="1045369"/>
          </a:xfrm>
        </p:spPr>
        <p:txBody>
          <a:bodyPr/>
          <a:lstStyle/>
          <a:p>
            <a:pPr marL="0" indent="0">
              <a:buNone/>
            </a:pPr>
            <a:r>
              <a:rPr lang="en-US" altLang="it-IT" dirty="0"/>
              <a:t>PARIS 1900</a:t>
            </a:r>
          </a:p>
          <a:p>
            <a:pPr marL="0" indent="0">
              <a:buNone/>
            </a:pPr>
            <a:endParaRPr lang="en-US" altLang="it-IT" dirty="0"/>
          </a:p>
        </p:txBody>
      </p:sp>
      <p:pic>
        <p:nvPicPr>
          <p:cNvPr id="34820" name="Picture 4" descr="Telescopio1900">
            <a:extLst>
              <a:ext uri="{FF2B5EF4-FFF2-40B4-BE49-F238E27FC236}">
                <a16:creationId xmlns:a16="http://schemas.microsoft.com/office/drawing/2014/main" id="{A19D6620-D52D-9F46-87A2-38A4DF80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857250"/>
            <a:ext cx="3171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562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29CD6795-A817-3551-2CB5-576C6DDE38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3333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it-IT">
                <a:ea typeface="ＭＳ Ｐゴシック" panose="020B0600070205080204" pitchFamily="34" charset="-128"/>
                <a:cs typeface="Arial" panose="020B0604020202020204" pitchFamily="34" charset="0"/>
              </a:rPr>
              <a:t>ESOhhjjk70 VLT Laser Guide Star hj</a:t>
            </a:r>
            <a:r>
              <a:rPr lang="es-ES" altLang="it-IT">
                <a:solidFill>
                  <a:schemeClr val="bg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kkygygottttFacility</a:t>
            </a:r>
            <a:br>
              <a:rPr lang="es-ES" altLang="it-IT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5539" name="Picture 4" descr="scan0007.jpg">
            <a:extLst>
              <a:ext uri="{FF2B5EF4-FFF2-40B4-BE49-F238E27FC236}">
                <a16:creationId xmlns:a16="http://schemas.microsoft.com/office/drawing/2014/main" id="{6228E916-FF2C-7889-D165-36ACE738E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91440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Content Placeholder 5">
            <a:extLst>
              <a:ext uri="{FF2B5EF4-FFF2-40B4-BE49-F238E27FC236}">
                <a16:creationId xmlns:a16="http://schemas.microsoft.com/office/drawing/2014/main" id="{BBADDDDB-1990-342B-102B-1716BF591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4221163"/>
            <a:ext cx="1584325" cy="2376487"/>
          </a:xfrm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5541" name="Content Placeholder 3" descr="scan0006.jpg">
            <a:extLst>
              <a:ext uri="{FF2B5EF4-FFF2-40B4-BE49-F238E27FC236}">
                <a16:creationId xmlns:a16="http://schemas.microsoft.com/office/drawing/2014/main" id="{CAD2AF85-D5B3-950A-E049-A22F200BF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0"/>
            <a:ext cx="363537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2">
            <a:extLst>
              <a:ext uri="{FF2B5EF4-FFF2-40B4-BE49-F238E27FC236}">
                <a16:creationId xmlns:a16="http://schemas.microsoft.com/office/drawing/2014/main" id="{315A57C5-1368-13F5-4777-CE0D84F75E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it-IT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1987</a:t>
            </a:r>
          </a:p>
        </p:txBody>
      </p:sp>
      <p:pic>
        <p:nvPicPr>
          <p:cNvPr id="66563" name="Picture 4" descr="heschuster-Paranal3-cc 1991 march.jpg">
            <a:extLst>
              <a:ext uri="{FF2B5EF4-FFF2-40B4-BE49-F238E27FC236}">
                <a16:creationId xmlns:a16="http://schemas.microsoft.com/office/drawing/2014/main" id="{8ECE755F-1C07-F8D1-98E3-00CB76CE5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475038"/>
            <a:ext cx="208121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Content Placeholder 7" descr="PARANAL 1987.jpg">
            <a:extLst>
              <a:ext uri="{FF2B5EF4-FFF2-40B4-BE49-F238E27FC236}">
                <a16:creationId xmlns:a16="http://schemas.microsoft.com/office/drawing/2014/main" id="{021DB196-B7BD-BB42-CD98-6286696A1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063625"/>
            <a:ext cx="6948487" cy="4264025"/>
          </a:xfrm>
        </p:spPr>
      </p:pic>
      <p:pic>
        <p:nvPicPr>
          <p:cNvPr id="66565" name="Picture 8" descr="heschuster-woltjer-cc.jpg">
            <a:extLst>
              <a:ext uri="{FF2B5EF4-FFF2-40B4-BE49-F238E27FC236}">
                <a16:creationId xmlns:a16="http://schemas.microsoft.com/office/drawing/2014/main" id="{5BDAA540-EBF7-E750-817F-82ADA5101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475038"/>
            <a:ext cx="2257425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C9BC4712-2D4C-7BE0-9421-7A2DA1A898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7587" name="Content Placeholder 3" descr="scan0064.jpg">
            <a:extLst>
              <a:ext uri="{FF2B5EF4-FFF2-40B4-BE49-F238E27FC236}">
                <a16:creationId xmlns:a16="http://schemas.microsoft.com/office/drawing/2014/main" id="{59207443-B92C-5E11-8459-9FCB89E76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325" y="3573463"/>
            <a:ext cx="4511675" cy="3575050"/>
          </a:xfrm>
        </p:spPr>
      </p:pic>
      <p:pic>
        <p:nvPicPr>
          <p:cNvPr id="67588" name="Picture 4" descr="scan0019.jpg">
            <a:extLst>
              <a:ext uri="{FF2B5EF4-FFF2-40B4-BE49-F238E27FC236}">
                <a16:creationId xmlns:a16="http://schemas.microsoft.com/office/drawing/2014/main" id="{4E3B6230-F2C6-A54F-33FF-D3D23F79E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0"/>
            <a:ext cx="4935537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scan0065.jpg">
            <a:extLst>
              <a:ext uri="{FF2B5EF4-FFF2-40B4-BE49-F238E27FC236}">
                <a16:creationId xmlns:a16="http://schemas.microsoft.com/office/drawing/2014/main" id="{44D3C018-552C-FCCF-2704-7923323C9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45720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4E3F10F6-ACEF-3BE0-081C-00726CC8F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036" tIns="25018" rIns="50036" bIns="25018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>
                <a:ea typeface="ＭＳ Ｐゴシック" panose="020B0600070205080204" pitchFamily="34" charset="-128"/>
                <a:cs typeface="Arial" panose="020B0604020202020204" pitchFamily="34" charset="0"/>
              </a:rPr>
              <a:t>Paranal</a:t>
            </a:r>
          </a:p>
        </p:txBody>
      </p:sp>
      <p:pic>
        <p:nvPicPr>
          <p:cNvPr id="70659" name="Picture 3" descr="phot-36-00-normal">
            <a:extLst>
              <a:ext uri="{FF2B5EF4-FFF2-40B4-BE49-F238E27FC236}">
                <a16:creationId xmlns:a16="http://schemas.microsoft.com/office/drawing/2014/main" id="{982026A9-3D6C-71CD-D0CA-3CABD7A6F7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16100"/>
            <a:ext cx="9144000" cy="444341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2">
            <a:extLst>
              <a:ext uri="{FF2B5EF4-FFF2-40B4-BE49-F238E27FC236}">
                <a16:creationId xmlns:a16="http://schemas.microsoft.com/office/drawing/2014/main" id="{BF27E654-A735-7ADC-B0A5-0AFEB8156B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195513" y="260350"/>
            <a:ext cx="6696075" cy="100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it-IT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Paranal </a:t>
            </a:r>
            <a:br>
              <a:rPr lang="en-US" altLang="it-IT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40291" name="Content Placeholder 5" descr="scan0034.jpg">
            <a:extLst>
              <a:ext uri="{FF2B5EF4-FFF2-40B4-BE49-F238E27FC236}">
                <a16:creationId xmlns:a16="http://schemas.microsoft.com/office/drawing/2014/main" id="{CDBB4BF3-444B-F9F2-DEE1-4A8140AA0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3" y="917575"/>
            <a:ext cx="8891587" cy="57705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A47B3B2D-D391-D18A-229E-CC0F06DCF0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1683" name="Content Placeholder 3" descr="po_aerial_94_001.jpg">
            <a:extLst>
              <a:ext uri="{FF2B5EF4-FFF2-40B4-BE49-F238E27FC236}">
                <a16:creationId xmlns:a16="http://schemas.microsoft.com/office/drawing/2014/main" id="{B6DCE008-72BF-032E-6B54-2A3B9589F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-957263"/>
            <a:ext cx="9396413" cy="9388476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412503AF-8E3E-B758-4104-CAE9BBE74E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2707" name="Content Placeholder 3" descr="eso9629a.jpg">
            <a:extLst>
              <a:ext uri="{FF2B5EF4-FFF2-40B4-BE49-F238E27FC236}">
                <a16:creationId xmlns:a16="http://schemas.microsoft.com/office/drawing/2014/main" id="{E9F6DEE0-C540-7E66-2F63-B3719E21F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8963" y="0"/>
            <a:ext cx="9732963" cy="728503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0285475D-FBA3-16F6-BD37-1A90BF6196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3731" name="Content Placeholder 3" descr="scan0021.jpg">
            <a:extLst>
              <a:ext uri="{FF2B5EF4-FFF2-40B4-BE49-F238E27FC236}">
                <a16:creationId xmlns:a16="http://schemas.microsoft.com/office/drawing/2014/main" id="{BCA73B1B-D8F9-1111-6547-4528F3F57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-12700"/>
            <a:ext cx="6337300" cy="69596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eso1018d.jpg">
            <a:extLst>
              <a:ext uri="{FF2B5EF4-FFF2-40B4-BE49-F238E27FC236}">
                <a16:creationId xmlns:a16="http://schemas.microsoft.com/office/drawing/2014/main" id="{A69C143D-83FA-6545-21EF-955393D4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32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3">
            <a:extLst>
              <a:ext uri="{FF2B5EF4-FFF2-40B4-BE49-F238E27FC236}">
                <a16:creationId xmlns:a16="http://schemas.microsoft.com/office/drawing/2014/main" id="{04F63549-5B4D-407C-ABF7-16FA71E12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267200"/>
            <a:ext cx="210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i="1">
                <a:solidFill>
                  <a:srgbClr val="00FFFF"/>
                </a:solidFill>
                <a:latin typeface="Arial" panose="020B0604020202020204" pitchFamily="34" charset="0"/>
              </a:rPr>
              <a:t>Cerro Paranal</a:t>
            </a:r>
            <a:endParaRPr lang="en-US" altLang="it-IT" i="1">
              <a:latin typeface="Arial" panose="020B0604020202020204" pitchFamily="34" charset="0"/>
            </a:endParaRPr>
          </a:p>
        </p:txBody>
      </p:sp>
      <p:sp>
        <p:nvSpPr>
          <p:cNvPr id="125956" name="Text Box 4">
            <a:extLst>
              <a:ext uri="{FF2B5EF4-FFF2-40B4-BE49-F238E27FC236}">
                <a16:creationId xmlns:a16="http://schemas.microsoft.com/office/drawing/2014/main" id="{E521B22B-76E3-F3FB-9354-22FA12BF7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2587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i="1">
                <a:solidFill>
                  <a:srgbClr val="00FFFF"/>
                </a:solidFill>
                <a:latin typeface="Arial" panose="020B0604020202020204" pitchFamily="34" charset="0"/>
              </a:rPr>
              <a:t>Cerro Armazones</a:t>
            </a:r>
            <a:endParaRPr lang="en-US" altLang="it-IT" i="1">
              <a:latin typeface="Arial" panose="020B0604020202020204" pitchFamily="34" charset="0"/>
            </a:endParaRPr>
          </a:p>
          <a:p>
            <a:pPr eaLnBrk="1" hangingPunct="1"/>
            <a:endParaRPr lang="en-US" altLang="it-IT" i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91CC760-A1FD-9C3A-8AA1-F4F539DD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 descr="Immagine che contiene testo, biglietto da visita, Rettangolo, schermata&#10;&#10;Descrizione generata automaticamente">
            <a:extLst>
              <a:ext uri="{FF2B5EF4-FFF2-40B4-BE49-F238E27FC236}">
                <a16:creationId xmlns:a16="http://schemas.microsoft.com/office/drawing/2014/main" id="{3B08AA9D-2A3C-45CE-2528-7040E33E0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81532" y="1067846"/>
            <a:ext cx="7995589" cy="5327701"/>
          </a:xfrm>
        </p:spPr>
      </p:pic>
    </p:spTree>
    <p:extLst>
      <p:ext uri="{BB962C8B-B14F-4D97-AF65-F5344CB8AC3E}">
        <p14:creationId xmlns:p14="http://schemas.microsoft.com/office/powerpoint/2010/main" val="3241121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3">
            <a:extLst>
              <a:ext uri="{FF2B5EF4-FFF2-40B4-BE49-F238E27FC236}">
                <a16:creationId xmlns:a16="http://schemas.microsoft.com/office/drawing/2014/main" id="{91E0ACB7-F00A-464C-AA4E-3BDC7B512A5F}"/>
              </a:ext>
            </a:extLst>
          </p:cNvPr>
          <p:cNvSpPr txBox="1">
            <a:spLocks noGrp="1"/>
          </p:cNvSpPr>
          <p:nvPr/>
        </p:nvSpPr>
        <p:spPr bwMode="auto">
          <a:xfrm>
            <a:off x="4088606" y="5659041"/>
            <a:ext cx="1543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fld id="{A24A9515-DC20-D54D-9964-1A0C4DDC4EF8}" type="slidenum">
              <a:rPr lang="en-GB" altLang="it-IT" sz="750"/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GB" altLang="it-IT" sz="75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8DA97762-E121-C746-8249-8981F6CBAB8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167907" y="1248370"/>
            <a:ext cx="14048186" cy="27324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4293" tIns="64293" rIns="64293" bIns="64293" anchor="ctr">
            <a:normAutofit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eaLnBrk="1" hangingPunct="1"/>
            <a:r>
              <a:rPr lang="it-IT"/>
              <a:t>Titolo Testo</a:t>
            </a:r>
            <a:endParaRPr lang="en-US" altLang="it-IT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6972E2F-6A5A-1945-9297-029C9B73F4C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47813" y="4023123"/>
            <a:ext cx="4486275" cy="1045369"/>
          </a:xfrm>
        </p:spPr>
        <p:txBody>
          <a:bodyPr/>
          <a:lstStyle/>
          <a:p>
            <a:pPr marL="0" indent="0">
              <a:buNone/>
            </a:pPr>
            <a:r>
              <a:rPr lang="en-US" altLang="it-IT"/>
              <a:t>Grandes proyectos</a:t>
            </a: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B61E0A0C-5264-7149-9D42-5BBE0893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839" y="857250"/>
            <a:ext cx="9513225" cy="535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358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trumento musicale, vestiti, tamburo, musica&#10;&#10;Descrizione generata automaticamente">
            <a:extLst>
              <a:ext uri="{FF2B5EF4-FFF2-40B4-BE49-F238E27FC236}">
                <a16:creationId xmlns:a16="http://schemas.microsoft.com/office/drawing/2014/main" id="{C5F7FAD3-2FD8-EAE1-F769-544BF3290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512"/>
            <a:ext cx="9144000" cy="7477325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F8CCF26F-9159-7DE1-740E-E3A426E5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702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image19.png" descr="Comparison_optical_telescope_primary_mirror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32240" cy="67322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>
            <a:extLst>
              <a:ext uri="{FF2B5EF4-FFF2-40B4-BE49-F238E27FC236}">
                <a16:creationId xmlns:a16="http://schemas.microsoft.com/office/drawing/2014/main" id="{431DAAB0-1598-DD3A-D77A-C13BA836DE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57699" name="Content Placeholder 3" descr="Progetti.tif">
            <a:extLst>
              <a:ext uri="{FF2B5EF4-FFF2-40B4-BE49-F238E27FC236}">
                <a16:creationId xmlns:a16="http://schemas.microsoft.com/office/drawing/2014/main" id="{B06E0EFD-3D11-9ED9-6B6A-0AEF3EFCC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5413"/>
            <a:ext cx="6626225" cy="698341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11ADBA-F17F-9844-95C7-205F741D2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857250"/>
            <a:ext cx="6554549" cy="493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732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5DE2E1-CC1E-5A43-B118-99AFC5552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2616" y="1387384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it-IT" dirty="0"/>
              <a:t>A DREAM </a:t>
            </a:r>
            <a:br>
              <a:rPr lang="it-IT" dirty="0"/>
            </a:br>
            <a:r>
              <a:rPr lang="it-IT" dirty="0"/>
              <a:t>8M TELESCPE1924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09F215-6322-1E44-9054-9EB69AFE6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732" y="3632018"/>
            <a:ext cx="8640000" cy="5027611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4" descr="Telescopio 1924spaccato">
            <a:extLst>
              <a:ext uri="{FF2B5EF4-FFF2-40B4-BE49-F238E27FC236}">
                <a16:creationId xmlns:a16="http://schemas.microsoft.com/office/drawing/2014/main" id="{835953EC-1154-7947-BBA1-36349A37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32" y="857250"/>
            <a:ext cx="3568304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56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>
            <a:extLst>
              <a:ext uri="{FF2B5EF4-FFF2-40B4-BE49-F238E27FC236}">
                <a16:creationId xmlns:a16="http://schemas.microsoft.com/office/drawing/2014/main" id="{163EB5E3-E0EE-3940-BAB3-C694B2ABA711}"/>
              </a:ext>
            </a:extLst>
          </p:cNvPr>
          <p:cNvSpPr txBox="1">
            <a:spLocks noGrp="1"/>
          </p:cNvSpPr>
          <p:nvPr/>
        </p:nvSpPr>
        <p:spPr bwMode="auto">
          <a:xfrm>
            <a:off x="4088606" y="5659041"/>
            <a:ext cx="1543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fld id="{19F41093-C6DB-3C41-A549-F7E22B278E42}" type="slidenum">
              <a:rPr lang="en-GB" altLang="it-IT" sz="750"/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n-GB" altLang="it-IT" sz="75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0D3F96D0-D56C-CD48-89A5-821345E8282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167907" y="1248370"/>
            <a:ext cx="14048186" cy="27324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4293" tIns="64293" rIns="64293" bIns="64293" anchor="ctr">
            <a:normAutofit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eaLnBrk="1" hangingPunct="1"/>
            <a:r>
              <a:rPr lang="it-IT"/>
              <a:t>Titolo Testo</a:t>
            </a:r>
            <a:endParaRPr lang="en-US" altLang="it-IT" dirty="0">
              <a:solidFill>
                <a:schemeClr val="bg1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5EB3B0B-ECBA-8C46-A3E4-7B0232476A1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-1476672" y="1484784"/>
            <a:ext cx="5910263" cy="77390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altLang="it-IT" dirty="0"/>
              <a:t>Guido Horn </a:t>
            </a:r>
            <a:r>
              <a:rPr lang="en-US" altLang="it-IT" dirty="0" err="1"/>
              <a:t>d’Arturo</a:t>
            </a:r>
            <a:r>
              <a:rPr lang="en-US" altLang="it-IT" dirty="0"/>
              <a:t> 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it-IT" dirty="0"/>
              <a:t>( Bologna Obs.)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altLang="it-IT" dirty="0">
                <a:solidFill>
                  <a:schemeClr val="bg1"/>
                </a:solidFill>
              </a:rPr>
              <a:t>“Tele932, p120</a:t>
            </a:r>
          </a:p>
        </p:txBody>
      </p:sp>
      <p:pic>
        <p:nvPicPr>
          <p:cNvPr id="37892" name="Picture 4" descr="50">
            <a:extLst>
              <a:ext uri="{FF2B5EF4-FFF2-40B4-BE49-F238E27FC236}">
                <a16:creationId xmlns:a16="http://schemas.microsoft.com/office/drawing/2014/main" id="{83829281-56D0-154D-A68E-7A76EF67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33" y="879607"/>
            <a:ext cx="5344545" cy="508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5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8AE45E-C7EB-EB42-8667-263938BEA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775DB9-6CDD-B547-B879-0056A9C22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 descr="p200_fisheye">
            <a:extLst>
              <a:ext uri="{FF2B5EF4-FFF2-40B4-BE49-F238E27FC236}">
                <a16:creationId xmlns:a16="http://schemas.microsoft.com/office/drawing/2014/main" id="{FCAEDCAD-40AD-674D-BAD8-F261AE21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1"/>
          <a:stretch>
            <a:fillRect/>
          </a:stretch>
        </p:blipFill>
        <p:spPr bwMode="auto">
          <a:xfrm>
            <a:off x="1004521" y="673083"/>
            <a:ext cx="7134958" cy="532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03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BD7CE-F7AA-3445-9FCD-F2D6D017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0492" y="1199189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it-IT" dirty="0"/>
              <a:t>BTA 6m</a:t>
            </a:r>
            <a:br>
              <a:rPr lang="it-IT" dirty="0"/>
            </a:br>
            <a:r>
              <a:rPr lang="it-IT" dirty="0"/>
              <a:t>1975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4EE7D2-75EB-764D-A686-9852A8626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E566B608-9C4D-6B49-AB82-366C78081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4439" y="857250"/>
            <a:ext cx="7736215" cy="514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716128886"/>
      </p:ext>
    </p:extLst>
  </p:cSld>
  <p:clrMapOvr>
    <a:masterClrMapping/>
  </p:clrMapOvr>
</p:sld>
</file>

<file path=ppt/theme/theme1.xml><?xml version="1.0" encoding="utf-8"?>
<a:theme xmlns:a="http://schemas.openxmlformats.org/drawingml/2006/main" name="eso-officia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000" dirty="0" smtClean="0">
            <a:latin typeface="HelveticaNeueLT Com 65 Md" pitchFamily="34" charset="0"/>
            <a:ea typeface="+mn-ea"/>
            <a:cs typeface="+mn-cs"/>
          </a:defRPr>
        </a:defPPr>
      </a:lstStyle>
    </a:tx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7965</TotalTime>
  <Words>83</Words>
  <Application>Microsoft Macintosh PowerPoint</Application>
  <PresentationFormat>Presentazione su schermo (4:3)</PresentationFormat>
  <Paragraphs>31</Paragraphs>
  <Slides>42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0" baseType="lpstr">
      <vt:lpstr>Arial</vt:lpstr>
      <vt:lpstr>Calibri</vt:lpstr>
      <vt:lpstr>Monotype Sorts</vt:lpstr>
      <vt:lpstr>Montserrat</vt:lpstr>
      <vt:lpstr>Roboto Light</vt:lpstr>
      <vt:lpstr>Times New Roman</vt:lpstr>
      <vt:lpstr>Wingdings</vt:lpstr>
      <vt:lpstr>eso-official</vt:lpstr>
      <vt:lpstr>Presentazione standard di PowerPoint</vt:lpstr>
      <vt:lpstr>Machu Picchu Observatory   </vt:lpstr>
      <vt:lpstr>Titolo Testo</vt:lpstr>
      <vt:lpstr>Titolo Testo</vt:lpstr>
      <vt:lpstr>Presentazione standard di PowerPoint</vt:lpstr>
      <vt:lpstr>A DREAM  8M TELESCPE1924</vt:lpstr>
      <vt:lpstr>Titolo Testo</vt:lpstr>
      <vt:lpstr>Presentazione standard di PowerPoint</vt:lpstr>
      <vt:lpstr>BTA 6m 1975</vt:lpstr>
      <vt:lpstr>THE  3.6m</vt:lpstr>
      <vt:lpstr>Presentazione standard di PowerPoint</vt:lpstr>
      <vt:lpstr>Presentazione standard di PowerPoint</vt:lpstr>
      <vt:lpstr>3.6m</vt:lpstr>
      <vt:lpstr>Presentazione standard di PowerPoint</vt:lpstr>
      <vt:lpstr>Presentazione standard di PowerPoint</vt:lpstr>
      <vt:lpstr>Presentazione standard di PowerPoint</vt:lpstr>
      <vt:lpstr>THE NTT</vt:lpstr>
      <vt:lpstr>From 65 to 21 MDM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NTT under construction in Europe </vt:lpstr>
      <vt:lpstr>Presentazione standard di PowerPoint</vt:lpstr>
      <vt:lpstr>Presentazione standard di PowerPoint</vt:lpstr>
      <vt:lpstr>NTT First light </vt:lpstr>
      <vt:lpstr>Presentazione standard di PowerPoint</vt:lpstr>
      <vt:lpstr>Presentazione standard di PowerPoint</vt:lpstr>
      <vt:lpstr>Presentazione standard di PowerPoint</vt:lpstr>
      <vt:lpstr>ESOhhjjk70 VLT Laser Guide Star hjkkygygottttFacility </vt:lpstr>
      <vt:lpstr>1987</vt:lpstr>
      <vt:lpstr>Presentazione standard di PowerPoint</vt:lpstr>
      <vt:lpstr>Paranal</vt:lpstr>
      <vt:lpstr>Paranal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Stefan Kalmund</cp:lastModifiedBy>
  <cp:revision>135</cp:revision>
  <dcterms:created xsi:type="dcterms:W3CDTF">2011-12-14T11:04:42Z</dcterms:created>
  <dcterms:modified xsi:type="dcterms:W3CDTF">2026-01-27T07:39:19Z</dcterms:modified>
</cp:coreProperties>
</file>