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8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9" r:id="rId7"/>
    <p:sldId id="270" r:id="rId8"/>
    <p:sldId id="271" r:id="rId9"/>
    <p:sldId id="277" r:id="rId10"/>
    <p:sldId id="279" r:id="rId11"/>
    <p:sldId id="273" r:id="rId12"/>
    <p:sldId id="280" r:id="rId13"/>
    <p:sldId id="275" r:id="rId14"/>
    <p:sldId id="276" r:id="rId15"/>
    <p:sldId id="278" r:id="rId16"/>
    <p:sldId id="282" r:id="rId17"/>
    <p:sldId id="283" r:id="rId18"/>
    <p:sldId id="284" r:id="rId19"/>
  </p:sldIdLst>
  <p:sldSz cx="12192000" cy="6858000"/>
  <p:notesSz cx="6858000" cy="9144000"/>
  <p:embeddedFontLst>
    <p:embeddedFont>
      <p:font typeface="Cambria Math" panose="02040503050406030204" pitchFamily="18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Titillium Web" panose="020B0604020202020204" charset="0"/>
      <p:regular r:id="rId24"/>
      <p:bold r:id="rId25"/>
      <p:italic r:id="rId26"/>
      <p:boldItalic r:id="rId27"/>
    </p:embeddedFont>
    <p:embeddedFont>
      <p:font typeface="Inter Light" panose="020B0604020202020204" charset="0"/>
      <p:regular r:id="rId28"/>
      <p:bold r:id="rId29"/>
      <p:italic r:id="rId30"/>
      <p:boldItalic r:id="rId31"/>
    </p:embeddedFont>
    <p:embeddedFont>
      <p:font typeface="Titillium Web SemiBold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MS Gothic" panose="020B0609070205080204" pitchFamily="49" charset="-128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jBPfYF5AspmGdeowXUFq88tpeu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F0E7E-7D8A-40EB-99CF-3D60BDDCB752}" v="71" dt="2025-05-27T09:34:00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E INNOCENTI" userId="a05f53bd-81c0-43ca-95f6-668a8320666b" providerId="ADAL" clId="{1FDF0E7E-7D8A-40EB-99CF-3D60BDDCB752}"/>
    <pc:docChg chg="modSld">
      <pc:chgData name="MANUELE INNOCENTI" userId="a05f53bd-81c0-43ca-95f6-668a8320666b" providerId="ADAL" clId="{1FDF0E7E-7D8A-40EB-99CF-3D60BDDCB752}" dt="2025-05-27T14:28:42.722" v="34" actId="20577"/>
      <pc:docMkLst>
        <pc:docMk/>
      </pc:docMkLst>
      <pc:sldChg chg="modSp mod">
        <pc:chgData name="MANUELE INNOCENTI" userId="a05f53bd-81c0-43ca-95f6-668a8320666b" providerId="ADAL" clId="{1FDF0E7E-7D8A-40EB-99CF-3D60BDDCB752}" dt="2025-05-27T13:35:12.974" v="8" actId="20577"/>
        <pc:sldMkLst>
          <pc:docMk/>
          <pc:sldMk cId="0" sldId="257"/>
        </pc:sldMkLst>
        <pc:spChg chg="mod">
          <ac:chgData name="MANUELE INNOCENTI" userId="a05f53bd-81c0-43ca-95f6-668a8320666b" providerId="ADAL" clId="{1FDF0E7E-7D8A-40EB-99CF-3D60BDDCB752}" dt="2025-05-27T13:35:12.974" v="8" actId="20577"/>
          <ac:spMkLst>
            <pc:docMk/>
            <pc:sldMk cId="0" sldId="257"/>
            <ac:spMk id="140" creationId="{00000000-0000-0000-0000-000000000000}"/>
          </ac:spMkLst>
        </pc:spChg>
      </pc:sldChg>
      <pc:sldChg chg="modSp mod">
        <pc:chgData name="MANUELE INNOCENTI" userId="a05f53bd-81c0-43ca-95f6-668a8320666b" providerId="ADAL" clId="{1FDF0E7E-7D8A-40EB-99CF-3D60BDDCB752}" dt="2025-05-27T13:55:26.984" v="14" actId="20577"/>
        <pc:sldMkLst>
          <pc:docMk/>
          <pc:sldMk cId="0" sldId="258"/>
        </pc:sldMkLst>
        <pc:spChg chg="mod">
          <ac:chgData name="MANUELE INNOCENTI" userId="a05f53bd-81c0-43ca-95f6-668a8320666b" providerId="ADAL" clId="{1FDF0E7E-7D8A-40EB-99CF-3D60BDDCB752}" dt="2025-05-27T13:55:26.984" v="14" actId="20577"/>
          <ac:spMkLst>
            <pc:docMk/>
            <pc:sldMk cId="0" sldId="258"/>
            <ac:spMk id="152" creationId="{00000000-0000-0000-0000-000000000000}"/>
          </ac:spMkLst>
        </pc:spChg>
      </pc:sldChg>
      <pc:sldChg chg="modSp mod">
        <pc:chgData name="MANUELE INNOCENTI" userId="a05f53bd-81c0-43ca-95f6-668a8320666b" providerId="ADAL" clId="{1FDF0E7E-7D8A-40EB-99CF-3D60BDDCB752}" dt="2025-05-27T14:00:57.966" v="16" actId="14100"/>
        <pc:sldMkLst>
          <pc:docMk/>
          <pc:sldMk cId="2286032444" sldId="273"/>
        </pc:sldMkLst>
        <pc:picChg chg="mod">
          <ac:chgData name="MANUELE INNOCENTI" userId="a05f53bd-81c0-43ca-95f6-668a8320666b" providerId="ADAL" clId="{1FDF0E7E-7D8A-40EB-99CF-3D60BDDCB752}" dt="2025-05-27T14:00:57.966" v="16" actId="14100"/>
          <ac:picMkLst>
            <pc:docMk/>
            <pc:sldMk cId="2286032444" sldId="273"/>
            <ac:picMk id="20" creationId="{EF5173D8-47E1-88EE-EBB7-6F2C15A123F6}"/>
          </ac:picMkLst>
        </pc:picChg>
      </pc:sldChg>
      <pc:sldChg chg="modSp mod">
        <pc:chgData name="MANUELE INNOCENTI" userId="a05f53bd-81c0-43ca-95f6-668a8320666b" providerId="ADAL" clId="{1FDF0E7E-7D8A-40EB-99CF-3D60BDDCB752}" dt="2025-05-27T14:28:42.722" v="34" actId="20577"/>
        <pc:sldMkLst>
          <pc:docMk/>
          <pc:sldMk cId="404379663" sldId="280"/>
        </pc:sldMkLst>
        <pc:graphicFrameChg chg="modGraphic">
          <ac:chgData name="MANUELE INNOCENTI" userId="a05f53bd-81c0-43ca-95f6-668a8320666b" providerId="ADAL" clId="{1FDF0E7E-7D8A-40EB-99CF-3D60BDDCB752}" dt="2025-05-27T14:28:42.722" v="34" actId="20577"/>
          <ac:graphicFrameMkLst>
            <pc:docMk/>
            <pc:sldMk cId="404379663" sldId="280"/>
            <ac:graphicFrameMk id="14" creationId="{CE8027CF-CF26-DF8B-6C36-DDF31C0CE7D8}"/>
          </ac:graphicFrameMkLst>
        </pc:graphicFrameChg>
      </pc:sldChg>
      <pc:sldChg chg="modSp mod">
        <pc:chgData name="MANUELE INNOCENTI" userId="a05f53bd-81c0-43ca-95f6-668a8320666b" providerId="ADAL" clId="{1FDF0E7E-7D8A-40EB-99CF-3D60BDDCB752}" dt="2025-05-27T14:13:17.139" v="33" actId="255"/>
        <pc:sldMkLst>
          <pc:docMk/>
          <pc:sldMk cId="333227603" sldId="284"/>
        </pc:sldMkLst>
        <pc:spChg chg="mod">
          <ac:chgData name="MANUELE INNOCENTI" userId="a05f53bd-81c0-43ca-95f6-668a8320666b" providerId="ADAL" clId="{1FDF0E7E-7D8A-40EB-99CF-3D60BDDCB752}" dt="2025-05-27T14:13:17.139" v="33" actId="255"/>
          <ac:spMkLst>
            <pc:docMk/>
            <pc:sldMk cId="333227603" sldId="284"/>
            <ac:spMk id="29" creationId="{793A058B-3711-EB01-4CBD-0945862921C3}"/>
          </ac:spMkLst>
        </pc:spChg>
      </pc:sldChg>
    </pc:docChg>
  </pc:docChgLst>
  <pc:docChgLst>
    <pc:chgData name="INNOCENTI MANUELE" userId="a05f53bd-81c0-43ca-95f6-668a8320666b" providerId="ADAL" clId="{1FDF0E7E-7D8A-40EB-99CF-3D60BDDCB752}"/>
    <pc:docChg chg="undo custSel addSld delSld modSld">
      <pc:chgData name="INNOCENTI MANUELE" userId="a05f53bd-81c0-43ca-95f6-668a8320666b" providerId="ADAL" clId="{1FDF0E7E-7D8A-40EB-99CF-3D60BDDCB752}" dt="2025-05-27T12:50:27.538" v="1132" actId="20577"/>
      <pc:docMkLst>
        <pc:docMk/>
      </pc:docMkLst>
      <pc:sldChg chg="modSp mod">
        <pc:chgData name="INNOCENTI MANUELE" userId="a05f53bd-81c0-43ca-95f6-668a8320666b" providerId="ADAL" clId="{1FDF0E7E-7D8A-40EB-99CF-3D60BDDCB752}" dt="2025-05-27T10:26:50.463" v="1114" actId="20577"/>
        <pc:sldMkLst>
          <pc:docMk/>
          <pc:sldMk cId="0" sldId="256"/>
        </pc:sldMkLst>
        <pc:spChg chg="mod">
          <ac:chgData name="INNOCENTI MANUELE" userId="a05f53bd-81c0-43ca-95f6-668a8320666b" providerId="ADAL" clId="{1FDF0E7E-7D8A-40EB-99CF-3D60BDDCB752}" dt="2025-05-27T10:26:50.463" v="1114" actId="20577"/>
          <ac:spMkLst>
            <pc:docMk/>
            <pc:sldMk cId="0" sldId="256"/>
            <ac:spMk id="122" creationId="{00000000-0000-0000-0000-000000000000}"/>
          </ac:spMkLst>
        </pc:spChg>
      </pc:sldChg>
      <pc:sldChg chg="modSp mod">
        <pc:chgData name="INNOCENTI MANUELE" userId="a05f53bd-81c0-43ca-95f6-668a8320666b" providerId="ADAL" clId="{1FDF0E7E-7D8A-40EB-99CF-3D60BDDCB752}" dt="2025-05-27T09:39:40.467" v="1058" actId="5793"/>
        <pc:sldMkLst>
          <pc:docMk/>
          <pc:sldMk cId="0" sldId="257"/>
        </pc:sldMkLst>
        <pc:spChg chg="mod">
          <ac:chgData name="INNOCENTI MANUELE" userId="a05f53bd-81c0-43ca-95f6-668a8320666b" providerId="ADAL" clId="{1FDF0E7E-7D8A-40EB-99CF-3D60BDDCB752}" dt="2025-05-27T09:39:40.467" v="1058" actId="5793"/>
          <ac:spMkLst>
            <pc:docMk/>
            <pc:sldMk cId="0" sldId="257"/>
            <ac:spMk id="140" creationId="{00000000-0000-0000-0000-000000000000}"/>
          </ac:spMkLst>
        </pc:spChg>
      </pc:sldChg>
      <pc:sldChg chg="modSp mod">
        <pc:chgData name="INNOCENTI MANUELE" userId="a05f53bd-81c0-43ca-95f6-668a8320666b" providerId="ADAL" clId="{1FDF0E7E-7D8A-40EB-99CF-3D60BDDCB752}" dt="2025-05-27T12:50:27.538" v="1132" actId="20577"/>
        <pc:sldMkLst>
          <pc:docMk/>
          <pc:sldMk cId="0" sldId="258"/>
        </pc:sldMkLst>
        <pc:spChg chg="mod">
          <ac:chgData name="INNOCENTI MANUELE" userId="a05f53bd-81c0-43ca-95f6-668a8320666b" providerId="ADAL" clId="{1FDF0E7E-7D8A-40EB-99CF-3D60BDDCB752}" dt="2025-05-27T12:50:27.538" v="1132" actId="20577"/>
          <ac:spMkLst>
            <pc:docMk/>
            <pc:sldMk cId="0" sldId="258"/>
            <ac:spMk id="152" creationId="{00000000-0000-0000-0000-000000000000}"/>
          </ac:spMkLst>
        </pc:spChg>
      </pc:sldChg>
      <pc:sldChg chg="addSp delSp modSp mod">
        <pc:chgData name="INNOCENTI MANUELE" userId="a05f53bd-81c0-43ca-95f6-668a8320666b" providerId="ADAL" clId="{1FDF0E7E-7D8A-40EB-99CF-3D60BDDCB752}" dt="2025-05-27T09:39:07.078" v="1056" actId="20577"/>
        <pc:sldMkLst>
          <pc:docMk/>
          <pc:sldMk cId="0" sldId="259"/>
        </pc:sldMkLst>
        <pc:spChg chg="add mod">
          <ac:chgData name="INNOCENTI MANUELE" userId="a05f53bd-81c0-43ca-95f6-668a8320666b" providerId="ADAL" clId="{1FDF0E7E-7D8A-40EB-99CF-3D60BDDCB752}" dt="2025-05-27T06:16:48.315" v="20"/>
          <ac:spMkLst>
            <pc:docMk/>
            <pc:sldMk cId="0" sldId="259"/>
            <ac:spMk id="2" creationId="{D0CBE32A-3D8D-0223-8779-5FF48803E6A5}"/>
          </ac:spMkLst>
        </pc:spChg>
        <pc:spChg chg="add mod">
          <ac:chgData name="INNOCENTI MANUELE" userId="a05f53bd-81c0-43ca-95f6-668a8320666b" providerId="ADAL" clId="{1FDF0E7E-7D8A-40EB-99CF-3D60BDDCB752}" dt="2025-05-27T06:16:53.177" v="21"/>
          <ac:spMkLst>
            <pc:docMk/>
            <pc:sldMk cId="0" sldId="259"/>
            <ac:spMk id="3" creationId="{16A0BF18-82D8-9A23-80F2-EB0697FA3B9E}"/>
          </ac:spMkLst>
        </pc:spChg>
        <pc:spChg chg="add mod">
          <ac:chgData name="INNOCENTI MANUELE" userId="a05f53bd-81c0-43ca-95f6-668a8320666b" providerId="ADAL" clId="{1FDF0E7E-7D8A-40EB-99CF-3D60BDDCB752}" dt="2025-05-27T06:32:50.860" v="635" actId="20577"/>
          <ac:spMkLst>
            <pc:docMk/>
            <pc:sldMk cId="0" sldId="259"/>
            <ac:spMk id="4" creationId="{B44817FE-FF38-47C8-CD06-1D8104096A35}"/>
          </ac:spMkLst>
        </pc:spChg>
        <pc:spChg chg="mod">
          <ac:chgData name="INNOCENTI MANUELE" userId="a05f53bd-81c0-43ca-95f6-668a8320666b" providerId="ADAL" clId="{1FDF0E7E-7D8A-40EB-99CF-3D60BDDCB752}" dt="2025-05-27T09:39:07.078" v="1056" actId="20577"/>
          <ac:spMkLst>
            <pc:docMk/>
            <pc:sldMk cId="0" sldId="259"/>
            <ac:spMk id="163" creationId="{00000000-0000-0000-0000-000000000000}"/>
          </ac:spMkLst>
        </pc:spChg>
        <pc:spChg chg="del">
          <ac:chgData name="INNOCENTI MANUELE" userId="a05f53bd-81c0-43ca-95f6-668a8320666b" providerId="ADAL" clId="{1FDF0E7E-7D8A-40EB-99CF-3D60BDDCB752}" dt="2025-05-27T06:16:36.882" v="19" actId="478"/>
          <ac:spMkLst>
            <pc:docMk/>
            <pc:sldMk cId="0" sldId="259"/>
            <ac:spMk id="164" creationId="{00000000-0000-0000-0000-000000000000}"/>
          </ac:spMkLst>
        </pc:spChg>
        <pc:picChg chg="add mod">
          <ac:chgData name="INNOCENTI MANUELE" userId="a05f53bd-81c0-43ca-95f6-668a8320666b" providerId="ADAL" clId="{1FDF0E7E-7D8A-40EB-99CF-3D60BDDCB752}" dt="2025-05-27T06:17:20.912" v="25" actId="962"/>
          <ac:picMkLst>
            <pc:docMk/>
            <pc:sldMk cId="0" sldId="259"/>
            <ac:picMk id="5" creationId="{7C225998-0BAC-6315-0DFA-B5BF2702F2ED}"/>
          </ac:picMkLst>
        </pc:picChg>
      </pc:sldChg>
      <pc:sldChg chg="add del">
        <pc:chgData name="INNOCENTI MANUELE" userId="a05f53bd-81c0-43ca-95f6-668a8320666b" providerId="ADAL" clId="{1FDF0E7E-7D8A-40EB-99CF-3D60BDDCB752}" dt="2025-05-27T08:46:18.530" v="960" actId="47"/>
        <pc:sldMkLst>
          <pc:docMk/>
          <pc:sldMk cId="4038777853" sldId="261"/>
        </pc:sldMkLst>
      </pc:sldChg>
      <pc:sldChg chg="add del">
        <pc:chgData name="INNOCENTI MANUELE" userId="a05f53bd-81c0-43ca-95f6-668a8320666b" providerId="ADAL" clId="{1FDF0E7E-7D8A-40EB-99CF-3D60BDDCB752}" dt="2025-05-27T08:46:31.655" v="961" actId="2696"/>
        <pc:sldMkLst>
          <pc:docMk/>
          <pc:sldMk cId="475344049" sldId="262"/>
        </pc:sldMkLst>
      </pc:sldChg>
      <pc:sldChg chg="add del">
        <pc:chgData name="INNOCENTI MANUELE" userId="a05f53bd-81c0-43ca-95f6-668a8320666b" providerId="ADAL" clId="{1FDF0E7E-7D8A-40EB-99CF-3D60BDDCB752}" dt="2025-05-27T08:46:31.655" v="961" actId="2696"/>
        <pc:sldMkLst>
          <pc:docMk/>
          <pc:sldMk cId="3596823970" sldId="263"/>
        </pc:sldMkLst>
      </pc:sldChg>
      <pc:sldChg chg="modSp mod">
        <pc:chgData name="INNOCENTI MANUELE" userId="a05f53bd-81c0-43ca-95f6-668a8320666b" providerId="ADAL" clId="{1FDF0E7E-7D8A-40EB-99CF-3D60BDDCB752}" dt="2025-05-27T08:07:26.743" v="859" actId="108"/>
        <pc:sldMkLst>
          <pc:docMk/>
          <pc:sldMk cId="2834983589" sldId="269"/>
        </pc:sldMkLst>
        <pc:spChg chg="mod">
          <ac:chgData name="INNOCENTI MANUELE" userId="a05f53bd-81c0-43ca-95f6-668a8320666b" providerId="ADAL" clId="{1FDF0E7E-7D8A-40EB-99CF-3D60BDDCB752}" dt="2025-05-27T06:57:31.324" v="637" actId="108"/>
          <ac:spMkLst>
            <pc:docMk/>
            <pc:sldMk cId="2834983589" sldId="269"/>
            <ac:spMk id="3" creationId="{9FB7CEF0-EBAC-77A3-0EDC-D5D649230358}"/>
          </ac:spMkLst>
        </pc:spChg>
        <pc:graphicFrameChg chg="mod modGraphic">
          <ac:chgData name="INNOCENTI MANUELE" userId="a05f53bd-81c0-43ca-95f6-668a8320666b" providerId="ADAL" clId="{1FDF0E7E-7D8A-40EB-99CF-3D60BDDCB752}" dt="2025-05-27T08:07:26.743" v="859" actId="108"/>
          <ac:graphicFrameMkLst>
            <pc:docMk/>
            <pc:sldMk cId="2834983589" sldId="269"/>
            <ac:graphicFrameMk id="2" creationId="{87E0059B-7894-8CA9-4043-DA3630800AF0}"/>
          </ac:graphicFrameMkLst>
        </pc:graphicFrameChg>
      </pc:sldChg>
      <pc:sldChg chg="modSp mod">
        <pc:chgData name="INNOCENTI MANUELE" userId="a05f53bd-81c0-43ca-95f6-668a8320666b" providerId="ADAL" clId="{1FDF0E7E-7D8A-40EB-99CF-3D60BDDCB752}" dt="2025-05-27T08:07:47.153" v="863" actId="108"/>
        <pc:sldMkLst>
          <pc:docMk/>
          <pc:sldMk cId="2076401190" sldId="270"/>
        </pc:sldMkLst>
        <pc:spChg chg="mod">
          <ac:chgData name="INNOCENTI MANUELE" userId="a05f53bd-81c0-43ca-95f6-668a8320666b" providerId="ADAL" clId="{1FDF0E7E-7D8A-40EB-99CF-3D60BDDCB752}" dt="2025-05-27T06:58:55.367" v="640"/>
          <ac:spMkLst>
            <pc:docMk/>
            <pc:sldMk cId="2076401190" sldId="270"/>
            <ac:spMk id="3" creationId="{21952CC0-6EEB-661F-94B0-E79FA7D85742}"/>
          </ac:spMkLst>
        </pc:spChg>
        <pc:graphicFrameChg chg="mod modGraphic">
          <ac:chgData name="INNOCENTI MANUELE" userId="a05f53bd-81c0-43ca-95f6-668a8320666b" providerId="ADAL" clId="{1FDF0E7E-7D8A-40EB-99CF-3D60BDDCB752}" dt="2025-05-27T08:07:47.153" v="863" actId="108"/>
          <ac:graphicFrameMkLst>
            <pc:docMk/>
            <pc:sldMk cId="2076401190" sldId="270"/>
            <ac:graphicFrameMk id="4" creationId="{703D3DBF-F012-8473-2013-2803676DE970}"/>
          </ac:graphicFrameMkLst>
        </pc:graphicFrameChg>
      </pc:sldChg>
      <pc:sldChg chg="modSp mod">
        <pc:chgData name="INNOCENTI MANUELE" userId="a05f53bd-81c0-43ca-95f6-668a8320666b" providerId="ADAL" clId="{1FDF0E7E-7D8A-40EB-99CF-3D60BDDCB752}" dt="2025-05-27T08:13:47.714" v="869" actId="108"/>
        <pc:sldMkLst>
          <pc:docMk/>
          <pc:sldMk cId="3854039466" sldId="271"/>
        </pc:sldMkLst>
        <pc:spChg chg="mod">
          <ac:chgData name="INNOCENTI MANUELE" userId="a05f53bd-81c0-43ca-95f6-668a8320666b" providerId="ADAL" clId="{1FDF0E7E-7D8A-40EB-99CF-3D60BDDCB752}" dt="2025-05-27T07:04:42.211" v="658" actId="108"/>
          <ac:spMkLst>
            <pc:docMk/>
            <pc:sldMk cId="3854039466" sldId="271"/>
            <ac:spMk id="5" creationId="{10EA6CCB-4C40-B97F-ABBA-A257EC1CA31D}"/>
          </ac:spMkLst>
        </pc:spChg>
        <pc:graphicFrameChg chg="mod modGraphic">
          <ac:chgData name="INNOCENTI MANUELE" userId="a05f53bd-81c0-43ca-95f6-668a8320666b" providerId="ADAL" clId="{1FDF0E7E-7D8A-40EB-99CF-3D60BDDCB752}" dt="2025-05-27T08:13:47.714" v="869" actId="108"/>
          <ac:graphicFrameMkLst>
            <pc:docMk/>
            <pc:sldMk cId="3854039466" sldId="271"/>
            <ac:graphicFrameMk id="2" creationId="{B962248A-4C5A-F64A-43BD-7B7DA1CF0862}"/>
          </ac:graphicFrameMkLst>
        </pc:graphicFrameChg>
      </pc:sldChg>
      <pc:sldChg chg="modSp mod">
        <pc:chgData name="INNOCENTI MANUELE" userId="a05f53bd-81c0-43ca-95f6-668a8320666b" providerId="ADAL" clId="{1FDF0E7E-7D8A-40EB-99CF-3D60BDDCB752}" dt="2025-05-27T09:43:45.842" v="1060" actId="20577"/>
        <pc:sldMkLst>
          <pc:docMk/>
          <pc:sldMk cId="2286032444" sldId="273"/>
        </pc:sldMkLst>
        <pc:spChg chg="mod">
          <ac:chgData name="INNOCENTI MANUELE" userId="a05f53bd-81c0-43ca-95f6-668a8320666b" providerId="ADAL" clId="{1FDF0E7E-7D8A-40EB-99CF-3D60BDDCB752}" dt="2025-05-27T09:43:45.842" v="1060" actId="20577"/>
          <ac:spMkLst>
            <pc:docMk/>
            <pc:sldMk cId="2286032444" sldId="273"/>
            <ac:spMk id="12" creationId="{132F1821-7022-7D13-610F-33A6F73D5888}"/>
          </ac:spMkLst>
        </pc:spChg>
      </pc:sldChg>
      <pc:sldChg chg="modSp mod">
        <pc:chgData name="INNOCENTI MANUELE" userId="a05f53bd-81c0-43ca-95f6-668a8320666b" providerId="ADAL" clId="{1FDF0E7E-7D8A-40EB-99CF-3D60BDDCB752}" dt="2025-05-27T09:46:19.468" v="1106" actId="14100"/>
        <pc:sldMkLst>
          <pc:docMk/>
          <pc:sldMk cId="1723466640" sldId="275"/>
        </pc:sldMkLst>
        <pc:spChg chg="mod">
          <ac:chgData name="INNOCENTI MANUELE" userId="a05f53bd-81c0-43ca-95f6-668a8320666b" providerId="ADAL" clId="{1FDF0E7E-7D8A-40EB-99CF-3D60BDDCB752}" dt="2025-05-27T07:28:21.127" v="758" actId="14100"/>
          <ac:spMkLst>
            <pc:docMk/>
            <pc:sldMk cId="1723466640" sldId="275"/>
            <ac:spMk id="5" creationId="{2BE981A2-5694-1942-92F4-8B449F336F68}"/>
          </ac:spMkLst>
        </pc:spChg>
        <pc:spChg chg="mod">
          <ac:chgData name="INNOCENTI MANUELE" userId="a05f53bd-81c0-43ca-95f6-668a8320666b" providerId="ADAL" clId="{1FDF0E7E-7D8A-40EB-99CF-3D60BDDCB752}" dt="2025-05-27T09:46:19.468" v="1106" actId="14100"/>
          <ac:spMkLst>
            <pc:docMk/>
            <pc:sldMk cId="1723466640" sldId="275"/>
            <ac:spMk id="8" creationId="{ECF02B57-DC87-13C0-5DD9-06D9711304E0}"/>
          </ac:spMkLst>
        </pc:spChg>
        <pc:picChg chg="mod">
          <ac:chgData name="INNOCENTI MANUELE" userId="a05f53bd-81c0-43ca-95f6-668a8320666b" providerId="ADAL" clId="{1FDF0E7E-7D8A-40EB-99CF-3D60BDDCB752}" dt="2025-05-27T07:28:35.923" v="759" actId="1076"/>
          <ac:picMkLst>
            <pc:docMk/>
            <pc:sldMk cId="1723466640" sldId="275"/>
            <ac:picMk id="16" creationId="{23D60582-45FB-8124-4765-AAE9CBB1B0FB}"/>
          </ac:picMkLst>
        </pc:picChg>
        <pc:picChg chg="mod">
          <ac:chgData name="INNOCENTI MANUELE" userId="a05f53bd-81c0-43ca-95f6-668a8320666b" providerId="ADAL" clId="{1FDF0E7E-7D8A-40EB-99CF-3D60BDDCB752}" dt="2025-05-27T07:28:38.702" v="760" actId="1076"/>
          <ac:picMkLst>
            <pc:docMk/>
            <pc:sldMk cId="1723466640" sldId="275"/>
            <ac:picMk id="20" creationId="{96D39762-C1FE-A180-928F-8EFAC42F9C44}"/>
          </ac:picMkLst>
        </pc:picChg>
      </pc:sldChg>
      <pc:sldChg chg="addSp delSp modSp mod">
        <pc:chgData name="INNOCENTI MANUELE" userId="a05f53bd-81c0-43ca-95f6-668a8320666b" providerId="ADAL" clId="{1FDF0E7E-7D8A-40EB-99CF-3D60BDDCB752}" dt="2025-05-27T09:33:48.680" v="1024" actId="20577"/>
        <pc:sldMkLst>
          <pc:docMk/>
          <pc:sldMk cId="1797095207" sldId="276"/>
        </pc:sldMkLst>
        <pc:spChg chg="add del mod">
          <ac:chgData name="INNOCENTI MANUELE" userId="a05f53bd-81c0-43ca-95f6-668a8320666b" providerId="ADAL" clId="{1FDF0E7E-7D8A-40EB-99CF-3D60BDDCB752}" dt="2025-05-27T09:30:37.878" v="991" actId="478"/>
          <ac:spMkLst>
            <pc:docMk/>
            <pc:sldMk cId="1797095207" sldId="276"/>
            <ac:spMk id="3" creationId="{4CD07452-4A5A-897D-F0ED-F346772FA541}"/>
          </ac:spMkLst>
        </pc:spChg>
        <pc:spChg chg="mod">
          <ac:chgData name="INNOCENTI MANUELE" userId="a05f53bd-81c0-43ca-95f6-668a8320666b" providerId="ADAL" clId="{1FDF0E7E-7D8A-40EB-99CF-3D60BDDCB752}" dt="2025-05-27T09:33:48.680" v="1024" actId="20577"/>
          <ac:spMkLst>
            <pc:docMk/>
            <pc:sldMk cId="1797095207" sldId="276"/>
            <ac:spMk id="11" creationId="{751DBA25-36BA-2373-7ACF-276C75E28E81}"/>
          </ac:spMkLst>
        </pc:spChg>
        <pc:spChg chg="del">
          <ac:chgData name="INNOCENTI MANUELE" userId="a05f53bd-81c0-43ca-95f6-668a8320666b" providerId="ADAL" clId="{1FDF0E7E-7D8A-40EB-99CF-3D60BDDCB752}" dt="2025-05-27T09:30:14.827" v="988" actId="478"/>
          <ac:spMkLst>
            <pc:docMk/>
            <pc:sldMk cId="1797095207" sldId="276"/>
            <ac:spMk id="13" creationId="{022714FA-F31C-9E44-C37D-324DF5ADFA70}"/>
          </ac:spMkLst>
        </pc:spChg>
        <pc:picChg chg="del">
          <ac:chgData name="INNOCENTI MANUELE" userId="a05f53bd-81c0-43ca-95f6-668a8320666b" providerId="ADAL" clId="{1FDF0E7E-7D8A-40EB-99CF-3D60BDDCB752}" dt="2025-05-27T09:30:12.361" v="987" actId="478"/>
          <ac:picMkLst>
            <pc:docMk/>
            <pc:sldMk cId="1797095207" sldId="276"/>
            <ac:picMk id="4" creationId="{F0F82B3F-E00E-BB08-49DD-5C096FB862D3}"/>
          </ac:picMkLst>
        </pc:picChg>
        <pc:picChg chg="del">
          <ac:chgData name="INNOCENTI MANUELE" userId="a05f53bd-81c0-43ca-95f6-668a8320666b" providerId="ADAL" clId="{1FDF0E7E-7D8A-40EB-99CF-3D60BDDCB752}" dt="2025-05-27T09:32:02.856" v="1000" actId="478"/>
          <ac:picMkLst>
            <pc:docMk/>
            <pc:sldMk cId="1797095207" sldId="276"/>
            <ac:picMk id="6" creationId="{FB52D944-8785-C92E-CD3D-2C26A93E46FF}"/>
          </ac:picMkLst>
        </pc:picChg>
        <pc:picChg chg="add del">
          <ac:chgData name="INNOCENTI MANUELE" userId="a05f53bd-81c0-43ca-95f6-668a8320666b" providerId="ADAL" clId="{1FDF0E7E-7D8A-40EB-99CF-3D60BDDCB752}" dt="2025-05-27T09:30:27.406" v="990" actId="478"/>
          <ac:picMkLst>
            <pc:docMk/>
            <pc:sldMk cId="1797095207" sldId="276"/>
            <ac:picMk id="7" creationId="{80705F96-F010-D7E4-F491-74790C2799FF}"/>
          </ac:picMkLst>
        </pc:picChg>
        <pc:picChg chg="add mod">
          <ac:chgData name="INNOCENTI MANUELE" userId="a05f53bd-81c0-43ca-95f6-668a8320666b" providerId="ADAL" clId="{1FDF0E7E-7D8A-40EB-99CF-3D60BDDCB752}" dt="2025-05-27T09:33:00.079" v="1012" actId="14100"/>
          <ac:picMkLst>
            <pc:docMk/>
            <pc:sldMk cId="1797095207" sldId="276"/>
            <ac:picMk id="8" creationId="{D1F6FA77-7DBD-46EE-D746-E31C5D3E7839}"/>
          </ac:picMkLst>
        </pc:picChg>
        <pc:picChg chg="add mod">
          <ac:chgData name="INNOCENTI MANUELE" userId="a05f53bd-81c0-43ca-95f6-668a8320666b" providerId="ADAL" clId="{1FDF0E7E-7D8A-40EB-99CF-3D60BDDCB752}" dt="2025-05-27T09:32:55.093" v="1011" actId="14100"/>
          <ac:picMkLst>
            <pc:docMk/>
            <pc:sldMk cId="1797095207" sldId="276"/>
            <ac:picMk id="10" creationId="{03036E4A-F75C-9E53-627F-E1FB7225AAD1}"/>
          </ac:picMkLst>
        </pc:picChg>
      </pc:sldChg>
      <pc:sldChg chg="modSp mod">
        <pc:chgData name="INNOCENTI MANUELE" userId="a05f53bd-81c0-43ca-95f6-668a8320666b" providerId="ADAL" clId="{1FDF0E7E-7D8A-40EB-99CF-3D60BDDCB752}" dt="2025-05-27T07:05:26.381" v="660" actId="1076"/>
        <pc:sldMkLst>
          <pc:docMk/>
          <pc:sldMk cId="2618913847" sldId="277"/>
        </pc:sldMkLst>
        <pc:spChg chg="mod">
          <ac:chgData name="INNOCENTI MANUELE" userId="a05f53bd-81c0-43ca-95f6-668a8320666b" providerId="ADAL" clId="{1FDF0E7E-7D8A-40EB-99CF-3D60BDDCB752}" dt="2025-05-27T07:03:38.738" v="656" actId="20577"/>
          <ac:spMkLst>
            <pc:docMk/>
            <pc:sldMk cId="2618913847" sldId="277"/>
            <ac:spMk id="5" creationId="{2A7C9FDA-5CE2-B9AF-F9E0-835F9B20426A}"/>
          </ac:spMkLst>
        </pc:spChg>
        <pc:picChg chg="mod">
          <ac:chgData name="INNOCENTI MANUELE" userId="a05f53bd-81c0-43ca-95f6-668a8320666b" providerId="ADAL" clId="{1FDF0E7E-7D8A-40EB-99CF-3D60BDDCB752}" dt="2025-05-27T07:05:26.381" v="660" actId="1076"/>
          <ac:picMkLst>
            <pc:docMk/>
            <pc:sldMk cId="2618913847" sldId="277"/>
            <ac:picMk id="7" creationId="{62CFE72B-9C5E-24A5-C03C-28746C4F4EDF}"/>
          </ac:picMkLst>
        </pc:picChg>
      </pc:sldChg>
      <pc:sldChg chg="addSp delSp modSp mod">
        <pc:chgData name="INNOCENTI MANUELE" userId="a05f53bd-81c0-43ca-95f6-668a8320666b" providerId="ADAL" clId="{1FDF0E7E-7D8A-40EB-99CF-3D60BDDCB752}" dt="2025-05-27T09:34:36.779" v="1038" actId="1076"/>
        <pc:sldMkLst>
          <pc:docMk/>
          <pc:sldMk cId="3127273181" sldId="278"/>
        </pc:sldMkLst>
        <pc:spChg chg="mod">
          <ac:chgData name="INNOCENTI MANUELE" userId="a05f53bd-81c0-43ca-95f6-668a8320666b" providerId="ADAL" clId="{1FDF0E7E-7D8A-40EB-99CF-3D60BDDCB752}" dt="2025-05-27T09:33:39.725" v="1020" actId="20577"/>
          <ac:spMkLst>
            <pc:docMk/>
            <pc:sldMk cId="3127273181" sldId="278"/>
            <ac:spMk id="11" creationId="{96A27CEE-074A-A14E-5DFD-D9EE915D4D0D}"/>
          </ac:spMkLst>
        </pc:spChg>
        <pc:spChg chg="del">
          <ac:chgData name="INNOCENTI MANUELE" userId="a05f53bd-81c0-43ca-95f6-668a8320666b" providerId="ADAL" clId="{1FDF0E7E-7D8A-40EB-99CF-3D60BDDCB752}" dt="2025-05-27T09:33:31.436" v="1017" actId="478"/>
          <ac:spMkLst>
            <pc:docMk/>
            <pc:sldMk cId="3127273181" sldId="278"/>
            <ac:spMk id="13" creationId="{509722CF-7FD8-E388-1C1B-EF9DA84C5865}"/>
          </ac:spMkLst>
        </pc:spChg>
        <pc:picChg chg="del">
          <ac:chgData name="INNOCENTI MANUELE" userId="a05f53bd-81c0-43ca-95f6-668a8320666b" providerId="ADAL" clId="{1FDF0E7E-7D8A-40EB-99CF-3D60BDDCB752}" dt="2025-05-27T09:33:09.762" v="1014" actId="478"/>
          <ac:picMkLst>
            <pc:docMk/>
            <pc:sldMk cId="3127273181" sldId="278"/>
            <ac:picMk id="3" creationId="{94061C0A-4DBB-56F6-D353-31B6A0923D0A}"/>
          </ac:picMkLst>
        </pc:picChg>
        <pc:picChg chg="add mod">
          <ac:chgData name="INNOCENTI MANUELE" userId="a05f53bd-81c0-43ca-95f6-668a8320666b" providerId="ADAL" clId="{1FDF0E7E-7D8A-40EB-99CF-3D60BDDCB752}" dt="2025-05-27T09:34:35.486" v="1037" actId="14100"/>
          <ac:picMkLst>
            <pc:docMk/>
            <pc:sldMk cId="3127273181" sldId="278"/>
            <ac:picMk id="4" creationId="{BB4181F5-7C12-5162-0413-9D68489F8FB6}"/>
          </ac:picMkLst>
        </pc:picChg>
        <pc:picChg chg="add mod">
          <ac:chgData name="INNOCENTI MANUELE" userId="a05f53bd-81c0-43ca-95f6-668a8320666b" providerId="ADAL" clId="{1FDF0E7E-7D8A-40EB-99CF-3D60BDDCB752}" dt="2025-05-27T09:34:30.091" v="1035" actId="14100"/>
          <ac:picMkLst>
            <pc:docMk/>
            <pc:sldMk cId="3127273181" sldId="278"/>
            <ac:picMk id="6" creationId="{0D85F705-F6FF-AB9B-2699-425EFD779B44}"/>
          </ac:picMkLst>
        </pc:picChg>
        <pc:picChg chg="add del mod">
          <ac:chgData name="INNOCENTI MANUELE" userId="a05f53bd-81c0-43ca-95f6-668a8320666b" providerId="ADAL" clId="{1FDF0E7E-7D8A-40EB-99CF-3D60BDDCB752}" dt="2025-05-27T09:34:36.779" v="1038" actId="1076"/>
          <ac:picMkLst>
            <pc:docMk/>
            <pc:sldMk cId="3127273181" sldId="278"/>
            <ac:picMk id="7" creationId="{804D2C0C-011E-0AB6-32D6-6FD34314E654}"/>
          </ac:picMkLst>
        </pc:picChg>
        <pc:picChg chg="del">
          <ac:chgData name="INNOCENTI MANUELE" userId="a05f53bd-81c0-43ca-95f6-668a8320666b" providerId="ADAL" clId="{1FDF0E7E-7D8A-40EB-99CF-3D60BDDCB752}" dt="2025-05-27T09:33:08.857" v="1013" actId="478"/>
          <ac:picMkLst>
            <pc:docMk/>
            <pc:sldMk cId="3127273181" sldId="278"/>
            <ac:picMk id="10" creationId="{3F3672A6-6E37-C954-F0DD-A9A3A6F83195}"/>
          </ac:picMkLst>
        </pc:picChg>
      </pc:sldChg>
      <pc:sldChg chg="addSp delSp modSp mod">
        <pc:chgData name="INNOCENTI MANUELE" userId="a05f53bd-81c0-43ca-95f6-668a8320666b" providerId="ADAL" clId="{1FDF0E7E-7D8A-40EB-99CF-3D60BDDCB752}" dt="2025-05-27T09:29:13.690" v="986" actId="478"/>
        <pc:sldMkLst>
          <pc:docMk/>
          <pc:sldMk cId="3129557205" sldId="279"/>
        </pc:sldMkLst>
        <pc:spChg chg="mod">
          <ac:chgData name="INNOCENTI MANUELE" userId="a05f53bd-81c0-43ca-95f6-668a8320666b" providerId="ADAL" clId="{1FDF0E7E-7D8A-40EB-99CF-3D60BDDCB752}" dt="2025-05-27T07:06:09.498" v="674" actId="20577"/>
          <ac:spMkLst>
            <pc:docMk/>
            <pc:sldMk cId="3129557205" sldId="279"/>
            <ac:spMk id="5" creationId="{88AFC34D-3C0F-716C-9248-EDCCDDD2C455}"/>
          </ac:spMkLst>
        </pc:spChg>
        <pc:spChg chg="del">
          <ac:chgData name="INNOCENTI MANUELE" userId="a05f53bd-81c0-43ca-95f6-668a8320666b" providerId="ADAL" clId="{1FDF0E7E-7D8A-40EB-99CF-3D60BDDCB752}" dt="2025-05-27T09:29:13.690" v="986" actId="478"/>
          <ac:spMkLst>
            <pc:docMk/>
            <pc:sldMk cId="3129557205" sldId="279"/>
            <ac:spMk id="13" creationId="{38C9FDBB-D163-B8C6-6A7B-C780C2968328}"/>
          </ac:spMkLst>
        </pc:spChg>
        <pc:picChg chg="add mod">
          <ac:chgData name="INNOCENTI MANUELE" userId="a05f53bd-81c0-43ca-95f6-668a8320666b" providerId="ADAL" clId="{1FDF0E7E-7D8A-40EB-99CF-3D60BDDCB752}" dt="2025-05-27T09:29:06.998" v="985" actId="14100"/>
          <ac:picMkLst>
            <pc:docMk/>
            <pc:sldMk cId="3129557205" sldId="279"/>
            <ac:picMk id="3" creationId="{CDD44473-FE24-4A55-69EC-9FB9FC8660D9}"/>
          </ac:picMkLst>
        </pc:picChg>
        <pc:picChg chg="del">
          <ac:chgData name="INNOCENTI MANUELE" userId="a05f53bd-81c0-43ca-95f6-668a8320666b" providerId="ADAL" clId="{1FDF0E7E-7D8A-40EB-99CF-3D60BDDCB752}" dt="2025-05-27T09:21:48.034" v="971" actId="478"/>
          <ac:picMkLst>
            <pc:docMk/>
            <pc:sldMk cId="3129557205" sldId="279"/>
            <ac:picMk id="4" creationId="{ADAFB03A-8087-72C8-9822-F9FA2F30AAA8}"/>
          </ac:picMkLst>
        </pc:picChg>
        <pc:picChg chg="add mod">
          <ac:chgData name="INNOCENTI MANUELE" userId="a05f53bd-81c0-43ca-95f6-668a8320666b" providerId="ADAL" clId="{1FDF0E7E-7D8A-40EB-99CF-3D60BDDCB752}" dt="2025-05-27T09:29:00.392" v="984" actId="14100"/>
          <ac:picMkLst>
            <pc:docMk/>
            <pc:sldMk cId="3129557205" sldId="279"/>
            <ac:picMk id="8" creationId="{ECE96DCC-9CDC-536C-7EC7-ABB7D3613C55}"/>
          </ac:picMkLst>
        </pc:picChg>
        <pc:picChg chg="del">
          <ac:chgData name="INNOCENTI MANUELE" userId="a05f53bd-81c0-43ca-95f6-668a8320666b" providerId="ADAL" clId="{1FDF0E7E-7D8A-40EB-99CF-3D60BDDCB752}" dt="2025-05-27T09:21:00.409" v="966" actId="478"/>
          <ac:picMkLst>
            <pc:docMk/>
            <pc:sldMk cId="3129557205" sldId="279"/>
            <ac:picMk id="12" creationId="{1698BEA8-AD49-4AF4-F0E2-942F91958B3D}"/>
          </ac:picMkLst>
        </pc:picChg>
      </pc:sldChg>
      <pc:sldChg chg="modSp mod">
        <pc:chgData name="INNOCENTI MANUELE" userId="a05f53bd-81c0-43ca-95f6-668a8320666b" providerId="ADAL" clId="{1FDF0E7E-7D8A-40EB-99CF-3D60BDDCB752}" dt="2025-05-27T07:20:51.094" v="705" actId="20577"/>
        <pc:sldMkLst>
          <pc:docMk/>
          <pc:sldMk cId="404379663" sldId="280"/>
        </pc:sldMkLst>
        <pc:spChg chg="mod">
          <ac:chgData name="INNOCENTI MANUELE" userId="a05f53bd-81c0-43ca-95f6-668a8320666b" providerId="ADAL" clId="{1FDF0E7E-7D8A-40EB-99CF-3D60BDDCB752}" dt="2025-05-27T07:19:43.190" v="701" actId="20577"/>
          <ac:spMkLst>
            <pc:docMk/>
            <pc:sldMk cId="404379663" sldId="280"/>
            <ac:spMk id="4" creationId="{56DDE6A9-3D15-8DCF-86B6-34497D7F8526}"/>
          </ac:spMkLst>
        </pc:spChg>
        <pc:graphicFrameChg chg="modGraphic">
          <ac:chgData name="INNOCENTI MANUELE" userId="a05f53bd-81c0-43ca-95f6-668a8320666b" providerId="ADAL" clId="{1FDF0E7E-7D8A-40EB-99CF-3D60BDDCB752}" dt="2025-05-27T07:20:51.094" v="705" actId="20577"/>
          <ac:graphicFrameMkLst>
            <pc:docMk/>
            <pc:sldMk cId="404379663" sldId="280"/>
            <ac:graphicFrameMk id="14" creationId="{CE8027CF-CF26-DF8B-6C36-DDF31C0CE7D8}"/>
          </ac:graphicFrameMkLst>
        </pc:graphicFrameChg>
      </pc:sldChg>
      <pc:sldChg chg="modSp mod">
        <pc:chgData name="INNOCENTI MANUELE" userId="a05f53bd-81c0-43ca-95f6-668a8320666b" providerId="ADAL" clId="{1FDF0E7E-7D8A-40EB-99CF-3D60BDDCB752}" dt="2025-05-27T08:35:08.031" v="872"/>
        <pc:sldMkLst>
          <pc:docMk/>
          <pc:sldMk cId="3497093393" sldId="282"/>
        </pc:sldMkLst>
        <pc:spChg chg="mod">
          <ac:chgData name="INNOCENTI MANUELE" userId="a05f53bd-81c0-43ca-95f6-668a8320666b" providerId="ADAL" clId="{1FDF0E7E-7D8A-40EB-99CF-3D60BDDCB752}" dt="2025-05-27T08:35:08.031" v="872"/>
          <ac:spMkLst>
            <pc:docMk/>
            <pc:sldMk cId="3497093393" sldId="282"/>
            <ac:spMk id="8" creationId="{357E5BAB-7B1D-49D4-FD25-D7D3CF347588}"/>
          </ac:spMkLst>
        </pc:spChg>
        <pc:spChg chg="mod">
          <ac:chgData name="INNOCENTI MANUELE" userId="a05f53bd-81c0-43ca-95f6-668a8320666b" providerId="ADAL" clId="{1FDF0E7E-7D8A-40EB-99CF-3D60BDDCB752}" dt="2025-05-27T08:34:52.138" v="871" actId="255"/>
          <ac:spMkLst>
            <pc:docMk/>
            <pc:sldMk cId="3497093393" sldId="282"/>
            <ac:spMk id="29" creationId="{33860652-C563-40AB-C10A-424BB343F60C}"/>
          </ac:spMkLst>
        </pc:spChg>
      </pc:sldChg>
      <pc:sldChg chg="modSp mod">
        <pc:chgData name="INNOCENTI MANUELE" userId="a05f53bd-81c0-43ca-95f6-668a8320666b" providerId="ADAL" clId="{1FDF0E7E-7D8A-40EB-99CF-3D60BDDCB752}" dt="2025-05-27T08:46:02.156" v="958" actId="1076"/>
        <pc:sldMkLst>
          <pc:docMk/>
          <pc:sldMk cId="1899310236" sldId="283"/>
        </pc:sldMkLst>
        <pc:spChg chg="mod">
          <ac:chgData name="INNOCENTI MANUELE" userId="a05f53bd-81c0-43ca-95f6-668a8320666b" providerId="ADAL" clId="{1FDF0E7E-7D8A-40EB-99CF-3D60BDDCB752}" dt="2025-05-27T08:46:02.156" v="958" actId="1076"/>
          <ac:spMkLst>
            <pc:docMk/>
            <pc:sldMk cId="1899310236" sldId="283"/>
            <ac:spMk id="8" creationId="{4CC454BA-4F59-113B-6387-938E115663E8}"/>
          </ac:spMkLst>
        </pc:spChg>
        <pc:spChg chg="mod">
          <ac:chgData name="INNOCENTI MANUELE" userId="a05f53bd-81c0-43ca-95f6-668a8320666b" providerId="ADAL" clId="{1FDF0E7E-7D8A-40EB-99CF-3D60BDDCB752}" dt="2025-05-27T08:38:43.159" v="883" actId="20577"/>
          <ac:spMkLst>
            <pc:docMk/>
            <pc:sldMk cId="1899310236" sldId="283"/>
            <ac:spMk id="29" creationId="{6BBBC0B7-C4AA-05AF-0284-7D2EF1ECD032}"/>
          </ac:spMkLst>
        </pc:spChg>
      </pc:sldChg>
      <pc:sldChg chg="modSp mod">
        <pc:chgData name="INNOCENTI MANUELE" userId="a05f53bd-81c0-43ca-95f6-668a8320666b" providerId="ADAL" clId="{1FDF0E7E-7D8A-40EB-99CF-3D60BDDCB752}" dt="2025-05-27T08:46:10.291" v="959"/>
        <pc:sldMkLst>
          <pc:docMk/>
          <pc:sldMk cId="333227603" sldId="284"/>
        </pc:sldMkLst>
        <pc:spChg chg="mod">
          <ac:chgData name="INNOCENTI MANUELE" userId="a05f53bd-81c0-43ca-95f6-668a8320666b" providerId="ADAL" clId="{1FDF0E7E-7D8A-40EB-99CF-3D60BDDCB752}" dt="2025-05-27T08:46:10.291" v="959"/>
          <ac:spMkLst>
            <pc:docMk/>
            <pc:sldMk cId="333227603" sldId="284"/>
            <ac:spMk id="8" creationId="{4E6F4FC5-034C-1C88-94CF-14B1D649A619}"/>
          </ac:spMkLst>
        </pc:spChg>
        <pc:spChg chg="mod">
          <ac:chgData name="INNOCENTI MANUELE" userId="a05f53bd-81c0-43ca-95f6-668a8320666b" providerId="ADAL" clId="{1FDF0E7E-7D8A-40EB-99CF-3D60BDDCB752}" dt="2025-05-27T08:45:09.468" v="952" actId="14100"/>
          <ac:spMkLst>
            <pc:docMk/>
            <pc:sldMk cId="333227603" sldId="284"/>
            <ac:spMk id="13" creationId="{9C317218-2901-099C-39C0-B3DFE8A4C06E}"/>
          </ac:spMkLst>
        </pc:spChg>
        <pc:spChg chg="mod">
          <ac:chgData name="INNOCENTI MANUELE" userId="a05f53bd-81c0-43ca-95f6-668a8320666b" providerId="ADAL" clId="{1FDF0E7E-7D8A-40EB-99CF-3D60BDDCB752}" dt="2025-05-27T08:45:51.563" v="956" actId="6549"/>
          <ac:spMkLst>
            <pc:docMk/>
            <pc:sldMk cId="333227603" sldId="284"/>
            <ac:spMk id="29" creationId="{793A058B-3711-EB01-4CBD-0945862921C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Cover</a:t>
            </a: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df92e4ca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7df92e4ca9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56" name="Google Shape;156;g27df92e4ca9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">
  <p:cSld name="Standard slide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23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‹N›</a:t>
            </a:fld>
            <a:endParaRPr sz="90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611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685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1789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862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5083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302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381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561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1622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4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Vuota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48"/>
            <a:ext cx="12197426" cy="685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2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" name="Google Shape;26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8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uota">
  <p:cSld name="4_Vuota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 descr="Immagine che contiene sfocatur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Vuota">
  <p:cSld name="13_Vuo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0" name="Google Shape;40;p10" descr="Immagine che contiene vetr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Vuota">
  <p:cSld name="14_Vuota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Vuota">
  <p:cSld name="15_Vuo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50" name="Google Shape;5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uota">
  <p:cSld name="6_Vuota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7E7671-436C-257A-7EB4-5087DBDDC6F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5610225" y="63500"/>
            <a:ext cx="10001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Diffusione Limitata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38BD0-C9D8-4BDE-B72E-27C7E42AC665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EBA0F-4DD9-4BB9-AA98-BDF509CAFC50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8C1AC9-0358-6962-E801-E1C49AE7F83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5610225" y="63500"/>
            <a:ext cx="10001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Diffusione Limitata</a:t>
            </a:r>
          </a:p>
        </p:txBody>
      </p:sp>
    </p:spTree>
    <p:extLst>
      <p:ext uri="{BB962C8B-B14F-4D97-AF65-F5344CB8AC3E}">
        <p14:creationId xmlns:p14="http://schemas.microsoft.com/office/powerpoint/2010/main" val="155421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" descr="Immagine che contiene spazio, luce, laser, not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"/>
          <p:cNvSpPr txBox="1"/>
          <p:nvPr/>
        </p:nvSpPr>
        <p:spPr>
          <a:xfrm>
            <a:off x="827875" y="2750450"/>
            <a:ext cx="9985500" cy="1761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3000"/>
            </a:pPr>
            <a:r>
              <a:rPr lang="pt-BR" sz="44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Serial Code Porting on HPC &amp; Quantum Computing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it-IT" sz="36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D. Caputo – R. Nembrini – M. Innocenti – A. Ballarin </a:t>
            </a:r>
          </a:p>
        </p:txBody>
      </p:sp>
      <p:grpSp>
        <p:nvGrpSpPr>
          <p:cNvPr id="123" name="Google Shape;123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4" name="Google Shape;12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1999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0" y="5917325"/>
            <a:ext cx="6525900" cy="515400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Spoke 3 III Technical Workshop, Perugia </a:t>
            </a:r>
            <a:r>
              <a:rPr lang="it-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26-29 Maggio, </a:t>
            </a:r>
            <a:r>
              <a:rPr lang="it-IT" sz="18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202</a:t>
            </a:r>
            <a:r>
              <a:rPr lang="it-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FA4E2-277B-355B-39A3-9F21588DD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F4A9EE3-7FDD-3340-F69B-698757264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4684"/>
            <a:ext cx="12193057" cy="6907367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AF7E2054-5758-611C-4CDD-48605CB16EBC}"/>
              </a:ext>
            </a:extLst>
          </p:cNvPr>
          <p:cNvSpPr/>
          <p:nvPr/>
        </p:nvSpPr>
        <p:spPr>
          <a:xfrm>
            <a:off x="206677" y="1870323"/>
            <a:ext cx="11413493" cy="4538866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91440" tIns="144000" rIns="91440" bIns="4572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A244124-E821-7058-146F-C8D436877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80" y="1070200"/>
            <a:ext cx="7545464" cy="66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GNN (E-Graph Sage)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– Distributed GNN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Graph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vs Dataset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partitioning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32F1821-7022-7D13-610F-33A6F73D5888}"/>
              </a:ext>
            </a:extLst>
          </p:cNvPr>
          <p:cNvSpPr txBox="1"/>
          <p:nvPr/>
        </p:nvSpPr>
        <p:spPr>
          <a:xfrm>
            <a:off x="571830" y="2352453"/>
            <a:ext cx="4150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 the distributed scenario, two approaches were employed for dataset loading: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first involves partitioning the graph into two subgraphs, each allocated to a separate GPU.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second entails dividing the dataset into two segments, with a distinct graph generated for each segment.</a:t>
            </a:r>
          </a:p>
        </p:txBody>
      </p:sp>
      <p:pic>
        <p:nvPicPr>
          <p:cNvPr id="19" name="Immagine 18" descr="Immagine che contiene testo, diagramma, schizzo, Piano&#10;&#10;Il contenuto generato dall'IA potrebbe non essere corretto.">
            <a:extLst>
              <a:ext uri="{FF2B5EF4-FFF2-40B4-BE49-F238E27FC236}">
                <a16:creationId xmlns:a16="http://schemas.microsoft.com/office/drawing/2014/main" id="{43E1AB35-42BD-14C8-E64F-0C65EA8E2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72"/>
          <a:stretch/>
        </p:blipFill>
        <p:spPr>
          <a:xfrm>
            <a:off x="5654351" y="2062348"/>
            <a:ext cx="2768682" cy="4206107"/>
          </a:xfrm>
          <a:prstGeom prst="rect">
            <a:avLst/>
          </a:prstGeom>
        </p:spPr>
      </p:pic>
      <p:pic>
        <p:nvPicPr>
          <p:cNvPr id="20" name="Immagine 19" descr="Immagine che contiene testo, diagramma, schizzo, Piano&#10;&#10;Il contenuto generato dall'IA potrebbe non essere corretto.">
            <a:extLst>
              <a:ext uri="{FF2B5EF4-FFF2-40B4-BE49-F238E27FC236}">
                <a16:creationId xmlns:a16="http://schemas.microsoft.com/office/drawing/2014/main" id="{EF5173D8-47E1-88EE-EBB7-6F2C15A12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2"/>
          <a:stretch/>
        </p:blipFill>
        <p:spPr>
          <a:xfrm>
            <a:off x="8112994" y="2011057"/>
            <a:ext cx="2964624" cy="439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32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48489-01E1-9B37-8E27-3CE96DD2B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C904A3C-D804-0E00-6474-3BDC72488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4684"/>
            <a:ext cx="12193057" cy="6907367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343A3B2C-1376-39FD-E9C9-78A41D8575D3}"/>
              </a:ext>
            </a:extLst>
          </p:cNvPr>
          <p:cNvSpPr/>
          <p:nvPr/>
        </p:nvSpPr>
        <p:spPr>
          <a:xfrm>
            <a:off x="206677" y="1870323"/>
            <a:ext cx="11413493" cy="4538866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91440" tIns="144000" rIns="91440" bIns="4572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6DDE6A9-3D15-8DCF-86B6-34497D7F8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80" y="931701"/>
            <a:ext cx="8568436" cy="93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GNN (E-Graph Sage) </a:t>
            </a:r>
            <a:r>
              <a:rPr lang="it-IT" alt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–</a:t>
            </a:r>
            <a:r>
              <a:rPr lang="en-US" alt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Average of results over 5 runs with distinct initializations</a:t>
            </a:r>
            <a:endParaRPr lang="en-US" altLang="it-IT" sz="2000" b="1" kern="1200" dirty="0">
              <a:solidFill>
                <a:srgbClr val="365F91"/>
              </a:solidFill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Segnaposto contenuto 5">
            <a:extLst>
              <a:ext uri="{FF2B5EF4-FFF2-40B4-BE49-F238E27FC236}">
                <a16:creationId xmlns:a16="http://schemas.microsoft.com/office/drawing/2014/main" id="{CE8027CF-CF26-DF8B-6C36-DDF31C0CE7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287901"/>
              </p:ext>
            </p:extLst>
          </p:nvPr>
        </p:nvGraphicFramePr>
        <p:xfrm>
          <a:off x="206676" y="1591386"/>
          <a:ext cx="11413494" cy="12468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8166">
                  <a:extLst>
                    <a:ext uri="{9D8B030D-6E8A-4147-A177-3AD203B41FA5}">
                      <a16:colId xmlns:a16="http://schemas.microsoft.com/office/drawing/2014/main" val="760087645"/>
                    </a:ext>
                  </a:extLst>
                </a:gridCol>
                <a:gridCol w="1268166">
                  <a:extLst>
                    <a:ext uri="{9D8B030D-6E8A-4147-A177-3AD203B41FA5}">
                      <a16:colId xmlns:a16="http://schemas.microsoft.com/office/drawing/2014/main" val="3276663902"/>
                    </a:ext>
                  </a:extLst>
                </a:gridCol>
                <a:gridCol w="1268166">
                  <a:extLst>
                    <a:ext uri="{9D8B030D-6E8A-4147-A177-3AD203B41FA5}">
                      <a16:colId xmlns:a16="http://schemas.microsoft.com/office/drawing/2014/main" val="1007849225"/>
                    </a:ext>
                  </a:extLst>
                </a:gridCol>
                <a:gridCol w="1268166">
                  <a:extLst>
                    <a:ext uri="{9D8B030D-6E8A-4147-A177-3AD203B41FA5}">
                      <a16:colId xmlns:a16="http://schemas.microsoft.com/office/drawing/2014/main" val="3862282220"/>
                    </a:ext>
                  </a:extLst>
                </a:gridCol>
                <a:gridCol w="1268166">
                  <a:extLst>
                    <a:ext uri="{9D8B030D-6E8A-4147-A177-3AD203B41FA5}">
                      <a16:colId xmlns:a16="http://schemas.microsoft.com/office/drawing/2014/main" val="1910427913"/>
                    </a:ext>
                  </a:extLst>
                </a:gridCol>
                <a:gridCol w="1268166">
                  <a:extLst>
                    <a:ext uri="{9D8B030D-6E8A-4147-A177-3AD203B41FA5}">
                      <a16:colId xmlns:a16="http://schemas.microsoft.com/office/drawing/2014/main" val="123072511"/>
                    </a:ext>
                  </a:extLst>
                </a:gridCol>
                <a:gridCol w="1268166">
                  <a:extLst>
                    <a:ext uri="{9D8B030D-6E8A-4147-A177-3AD203B41FA5}">
                      <a16:colId xmlns:a16="http://schemas.microsoft.com/office/drawing/2014/main" val="1837851500"/>
                    </a:ext>
                  </a:extLst>
                </a:gridCol>
                <a:gridCol w="1268166">
                  <a:extLst>
                    <a:ext uri="{9D8B030D-6E8A-4147-A177-3AD203B41FA5}">
                      <a16:colId xmlns:a16="http://schemas.microsoft.com/office/drawing/2014/main" val="475118307"/>
                    </a:ext>
                  </a:extLst>
                </a:gridCol>
                <a:gridCol w="1268166">
                  <a:extLst>
                    <a:ext uri="{9D8B030D-6E8A-4147-A177-3AD203B41FA5}">
                      <a16:colId xmlns:a16="http://schemas.microsoft.com/office/drawing/2014/main" val="2975092135"/>
                    </a:ext>
                  </a:extLst>
                </a:gridCol>
              </a:tblGrid>
              <a:tr h="220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Attack category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302" marR="393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mode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302" marR="393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accuracy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302" marR="393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F1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302" marR="393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Precision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302" marR="393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Recall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302" marR="393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Train time (seconds)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302" marR="393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Test time (seconds)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302" marR="393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Peak memory (Megabyte)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302" marR="39302" marT="0" marB="0"/>
                </a:tc>
                <a:extLst>
                  <a:ext uri="{0D108BD9-81ED-4DB2-BD59-A6C34878D82A}">
                    <a16:rowId xmlns:a16="http://schemas.microsoft.com/office/drawing/2014/main" val="3311861685"/>
                  </a:ext>
                </a:extLst>
              </a:tr>
              <a:tr h="144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full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 err="1">
                          <a:effectLst/>
                        </a:rPr>
                        <a:t>ddp_edge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0.9917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0.9668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0.9694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0.9642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68.5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0.5823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10728.87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extLst>
                  <a:ext uri="{0D108BD9-81ED-4DB2-BD59-A6C34878D82A}">
                    <a16:rowId xmlns:a16="http://schemas.microsoft.com/office/drawing/2014/main" val="3221864602"/>
                  </a:ext>
                </a:extLst>
              </a:tr>
              <a:tr h="144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full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 err="1">
                          <a:effectLst/>
                        </a:rPr>
                        <a:t>ddp_data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0.9966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0.9866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0.9778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0.9956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58.426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0.5103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8801.92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extLst>
                  <a:ext uri="{0D108BD9-81ED-4DB2-BD59-A6C34878D82A}">
                    <a16:rowId xmlns:a16="http://schemas.microsoft.com/office/drawing/2014/main" val="1574026416"/>
                  </a:ext>
                </a:extLst>
              </a:tr>
              <a:tr h="144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full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 err="1">
                          <a:effectLst/>
                        </a:rPr>
                        <a:t>single_gpu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0.9917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0.9669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0.9666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0.9671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102.406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0.6376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16139.82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64" marR="26864" marT="0" marB="0"/>
                </a:tc>
                <a:extLst>
                  <a:ext uri="{0D108BD9-81ED-4DB2-BD59-A6C34878D82A}">
                    <a16:rowId xmlns:a16="http://schemas.microsoft.com/office/drawing/2014/main" val="1406607910"/>
                  </a:ext>
                </a:extLst>
              </a:tr>
            </a:tbl>
          </a:graphicData>
        </a:graphic>
      </p:graphicFrame>
      <p:pic>
        <p:nvPicPr>
          <p:cNvPr id="6" name="Immagine 5" descr="Immagine che contiene testo, schermata, linea, Rettangolo&#10;&#10;Il contenuto generato dall'IA potrebbe non essere corretto.">
            <a:extLst>
              <a:ext uri="{FF2B5EF4-FFF2-40B4-BE49-F238E27FC236}">
                <a16:creationId xmlns:a16="http://schemas.microsoft.com/office/drawing/2014/main" id="{8889DF95-BD45-154A-4937-7D7162730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" y="2838272"/>
            <a:ext cx="5822825" cy="3661354"/>
          </a:xfrm>
          <a:prstGeom prst="rect">
            <a:avLst/>
          </a:prstGeom>
        </p:spPr>
      </p:pic>
      <p:pic>
        <p:nvPicPr>
          <p:cNvPr id="11" name="Immagine 10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B834F6C1-49F1-F3DB-90B9-1C175004F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76" y="2838271"/>
            <a:ext cx="5822826" cy="36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9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C93A8-3D0F-C32E-5453-EEF61ACFC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F4D9C97-131A-96B0-2C24-E60571A0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67"/>
            <a:ext cx="12193057" cy="6907367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C19D457E-EEDB-9CCC-836D-621773F39F48}"/>
              </a:ext>
            </a:extLst>
          </p:cNvPr>
          <p:cNvSpPr/>
          <p:nvPr/>
        </p:nvSpPr>
        <p:spPr>
          <a:xfrm>
            <a:off x="206677" y="1870323"/>
            <a:ext cx="11413493" cy="4538866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91440" tIns="144000" rIns="91440" bIns="4572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Immagine 15" descr="Immagine che contiene testo, diagramm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23D60582-45FB-8124-4765-AAE9CBB1B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4" b="5923"/>
          <a:stretch/>
        </p:blipFill>
        <p:spPr>
          <a:xfrm>
            <a:off x="3170798" y="826364"/>
            <a:ext cx="8532014" cy="2918780"/>
          </a:xfrm>
          <a:prstGeom prst="rect">
            <a:avLst/>
          </a:prstGeom>
        </p:spPr>
      </p:pic>
      <p:pic>
        <p:nvPicPr>
          <p:cNvPr id="20" name="Immagine 19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96D39762-C1FE-A180-928F-8EFAC42F9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51" b="5975"/>
          <a:stretch/>
        </p:blipFill>
        <p:spPr>
          <a:xfrm>
            <a:off x="3097654" y="3678178"/>
            <a:ext cx="8687801" cy="279797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E981A2-5694-1942-92F4-8B449F336F68}"/>
              </a:ext>
            </a:extLst>
          </p:cNvPr>
          <p:cNvSpPr txBox="1"/>
          <p:nvPr/>
        </p:nvSpPr>
        <p:spPr>
          <a:xfrm>
            <a:off x="326571" y="2125980"/>
            <a:ext cx="2558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TIME (sec)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dataset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partitioning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F02B57-DC87-13C0-5DD9-06D9711304E0}"/>
              </a:ext>
            </a:extLst>
          </p:cNvPr>
          <p:cNvSpPr txBox="1"/>
          <p:nvPr/>
        </p:nvSpPr>
        <p:spPr>
          <a:xfrm>
            <a:off x="326572" y="4486183"/>
            <a:ext cx="28442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MEMORY ALLOCATION (MB)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dataset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partitioning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66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3D096-9A8E-D993-16AF-0D87D35E6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0705F96-F010-D7E4-F491-74790C279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67"/>
            <a:ext cx="12193057" cy="6907367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751DBA25-36BA-2373-7ACF-276C75E28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80" y="931701"/>
            <a:ext cx="5052537" cy="93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comparison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among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the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five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models - Timing</a:t>
            </a:r>
            <a:endParaRPr kumimoji="0" lang="en-US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365F91"/>
              </a:solidFill>
              <a:effectLst/>
              <a:uLnTx/>
              <a:uFillTx/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Immagine 7" descr="Immagine che contiene testo, schermata, diagramma, Rettangolo&#10;&#10;Descrizione generata automaticamente">
            <a:extLst>
              <a:ext uri="{FF2B5EF4-FFF2-40B4-BE49-F238E27FC236}">
                <a16:creationId xmlns:a16="http://schemas.microsoft.com/office/drawing/2014/main" id="{D1F6FA77-7DBD-46EE-D746-E31C5D3E7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295" y="2369977"/>
            <a:ext cx="6604574" cy="3741574"/>
          </a:xfrm>
          <a:prstGeom prst="rect">
            <a:avLst/>
          </a:prstGeom>
        </p:spPr>
      </p:pic>
      <p:pic>
        <p:nvPicPr>
          <p:cNvPr id="10" name="Immagine 9" descr="Immagine che contiene schermata, testo, diagramma, Policromia&#10;&#10;Descrizione generata automaticamente">
            <a:extLst>
              <a:ext uri="{FF2B5EF4-FFF2-40B4-BE49-F238E27FC236}">
                <a16:creationId xmlns:a16="http://schemas.microsoft.com/office/drawing/2014/main" id="{03036E4A-F75C-9E53-627F-E1FB7225A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2" y="2369976"/>
            <a:ext cx="5351301" cy="38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95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DCF04-3491-238D-F405-441F65F97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04D2C0C-011E-0AB6-32D6-6FD34314E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16" y="-189326"/>
            <a:ext cx="12193057" cy="6907367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96A27CEE-074A-A14E-5DFD-D9EE915D4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80" y="1070200"/>
            <a:ext cx="5137368" cy="66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comparison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among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the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five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models -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Metrics</a:t>
            </a: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Immagine 3" descr="Immagine che contiene schermata, testo, Policromia, Diagramma&#10;&#10;Descrizione generata automaticamente">
            <a:extLst>
              <a:ext uri="{FF2B5EF4-FFF2-40B4-BE49-F238E27FC236}">
                <a16:creationId xmlns:a16="http://schemas.microsoft.com/office/drawing/2014/main" id="{BB4181F5-7C12-5162-0413-9D68489F8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9" y="2239348"/>
            <a:ext cx="6963962" cy="3887138"/>
          </a:xfrm>
          <a:prstGeom prst="rect">
            <a:avLst/>
          </a:prstGeom>
        </p:spPr>
      </p:pic>
      <p:pic>
        <p:nvPicPr>
          <p:cNvPr id="6" name="Immagine 5" descr="Immagine che contiene schermata, testo, diagramma, Policromia&#10;&#10;Descrizione generata automaticamente">
            <a:extLst>
              <a:ext uri="{FF2B5EF4-FFF2-40B4-BE49-F238E27FC236}">
                <a16:creationId xmlns:a16="http://schemas.microsoft.com/office/drawing/2014/main" id="{0D85F705-F6FF-AB9B-2699-425EFD779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041" y="2239348"/>
            <a:ext cx="5421301" cy="388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73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E3616-2286-2423-4331-ADBF1CD15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4C6E488-A38A-6287-E751-C405CF529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907367"/>
          </a:xfrm>
          <a:prstGeom prst="rect">
            <a:avLst/>
          </a:prstGeom>
        </p:spPr>
      </p:pic>
      <p:sp>
        <p:nvSpPr>
          <p:cNvPr id="8" name="Google Shape;139;p2">
            <a:extLst>
              <a:ext uri="{FF2B5EF4-FFF2-40B4-BE49-F238E27FC236}">
                <a16:creationId xmlns:a16="http://schemas.microsoft.com/office/drawing/2014/main" id="{357E5BAB-7B1D-49D4-FD25-D7D3CF347588}"/>
              </a:ext>
            </a:extLst>
          </p:cNvPr>
          <p:cNvSpPr txBox="1"/>
          <p:nvPr/>
        </p:nvSpPr>
        <p:spPr>
          <a:xfrm>
            <a:off x="743243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Quantum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Computation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Approach</a:t>
            </a:r>
            <a:endParaRPr lang="it-IT"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33E94C94-CC28-7BF6-22D3-EF6585F306A6}"/>
              </a:ext>
            </a:extLst>
          </p:cNvPr>
          <p:cNvSpPr/>
          <p:nvPr/>
        </p:nvSpPr>
        <p:spPr>
          <a:xfrm>
            <a:off x="206677" y="1870323"/>
            <a:ext cx="11413493" cy="4538866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91440" tIns="144000" rIns="91440" bIns="4572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3860652-C563-40AB-C10A-424BB343F60C}"/>
              </a:ext>
            </a:extLst>
          </p:cNvPr>
          <p:cNvSpPr txBox="1"/>
          <p:nvPr/>
        </p:nvSpPr>
        <p:spPr>
          <a:xfrm>
            <a:off x="338668" y="2015067"/>
            <a:ext cx="11150599" cy="3919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Quantum Computing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(QC) </a:t>
            </a:r>
            <a:r>
              <a:rPr lang="en-US" sz="1800" b="1" dirty="0"/>
              <a:t>as a Support to Classical Computation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dirty="0"/>
              <a:t>- An acceleration tool for computations, similar to High Performance Computing (HPC)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- The porting of an algorithm cannot be performed in the same way:</a:t>
            </a:r>
            <a:br>
              <a:rPr lang="en-US" sz="1800" dirty="0"/>
            </a:br>
            <a:r>
              <a:rPr lang="en-US" sz="1800" dirty="0"/>
              <a:t>QC introduces a computational and programming paradigm that is fundamentally different from classical and parallel approaches.</a:t>
            </a:r>
          </a:p>
          <a:p>
            <a:endParaRPr lang="it-IT" sz="1800" b="1" dirty="0">
              <a:latin typeface="Arial" panose="020B0604020202020204" pitchFamily="34" charset="0"/>
            </a:endParaRPr>
          </a:p>
          <a:p>
            <a:r>
              <a:rPr lang="it-IT" sz="1800" b="1" dirty="0">
                <a:latin typeface="Arial" panose="020B0604020202020204" pitchFamily="34" charset="0"/>
              </a:rPr>
              <a:t>Quantum </a:t>
            </a:r>
            <a:r>
              <a:rPr lang="it-IT" sz="1800" b="1" dirty="0" err="1">
                <a:latin typeface="Arial" panose="020B0604020202020204" pitchFamily="34" charset="0"/>
              </a:rPr>
              <a:t>Annealing</a:t>
            </a:r>
            <a:r>
              <a:rPr lang="it-IT" sz="1800" b="1" dirty="0">
                <a:latin typeface="Arial" panose="020B0604020202020204" pitchFamily="34" charset="0"/>
              </a:rPr>
              <a:t> (QA) for Solving </a:t>
            </a:r>
            <a:r>
              <a:rPr lang="it-IT" sz="1800" b="1" dirty="0" err="1">
                <a:latin typeface="Arial" panose="020B0604020202020204" pitchFamily="34" charset="0"/>
              </a:rPr>
              <a:t>Combinatorial</a:t>
            </a:r>
            <a:r>
              <a:rPr lang="it-IT" sz="1800" b="1" dirty="0">
                <a:latin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</a:rPr>
              <a:t>Optimization</a:t>
            </a:r>
            <a:r>
              <a:rPr lang="it-IT" sz="1800" b="1" dirty="0">
                <a:latin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</a:rPr>
              <a:t>Problems</a:t>
            </a:r>
            <a:endParaRPr lang="it-IT" sz="1800" b="1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800" dirty="0"/>
              <a:t> - Formulate the </a:t>
            </a:r>
            <a:r>
              <a:rPr lang="it-IT" sz="1800" dirty="0" err="1"/>
              <a:t>problem</a:t>
            </a:r>
            <a:r>
              <a:rPr lang="it-IT" sz="1800" dirty="0"/>
              <a:t> </a:t>
            </a:r>
            <a:r>
              <a:rPr lang="it-IT" sz="1800" dirty="0" err="1"/>
              <a:t>as</a:t>
            </a:r>
            <a:r>
              <a:rPr lang="it-IT" sz="1800" dirty="0"/>
              <a:t> a </a:t>
            </a:r>
            <a:r>
              <a:rPr lang="it-IT" sz="1800" dirty="0" err="1"/>
              <a:t>Quadratic</a:t>
            </a:r>
            <a:r>
              <a:rPr lang="it-IT" sz="1800" dirty="0"/>
              <a:t> </a:t>
            </a:r>
            <a:r>
              <a:rPr lang="it-IT" sz="1800" dirty="0" err="1"/>
              <a:t>Unconstrained</a:t>
            </a:r>
            <a:r>
              <a:rPr lang="it-IT" sz="1800" dirty="0"/>
              <a:t> </a:t>
            </a:r>
            <a:r>
              <a:rPr lang="it-IT" sz="1800" dirty="0" err="1"/>
              <a:t>Binary</a:t>
            </a:r>
            <a:r>
              <a:rPr lang="it-IT" sz="1800" dirty="0"/>
              <a:t> </a:t>
            </a:r>
            <a:r>
              <a:rPr lang="it-IT" sz="1800" dirty="0" err="1"/>
              <a:t>Optimization</a:t>
            </a:r>
            <a:r>
              <a:rPr lang="it-IT" sz="1800" dirty="0"/>
              <a:t> (QUBO)</a:t>
            </a:r>
          </a:p>
          <a:p>
            <a:pPr>
              <a:lnSpc>
                <a:spcPct val="150000"/>
              </a:lnSpc>
            </a:pPr>
            <a:r>
              <a:rPr lang="it-IT" sz="1800" dirty="0"/>
              <a:t> - </a:t>
            </a:r>
            <a:r>
              <a:rPr lang="it-IT" sz="1800" dirty="0" err="1"/>
              <a:t>Map</a:t>
            </a:r>
            <a:r>
              <a:rPr lang="it-IT" sz="1800" dirty="0"/>
              <a:t> the </a:t>
            </a:r>
            <a:r>
              <a:rPr lang="it-IT" sz="1800" dirty="0" err="1"/>
              <a:t>logical</a:t>
            </a:r>
            <a:r>
              <a:rPr lang="it-IT" sz="1800" dirty="0"/>
              <a:t> </a:t>
            </a:r>
            <a:r>
              <a:rPr lang="it-IT" sz="1800" dirty="0" err="1"/>
              <a:t>problem</a:t>
            </a:r>
            <a:r>
              <a:rPr lang="it-IT" sz="1800" dirty="0"/>
              <a:t> to the quantum hardware</a:t>
            </a:r>
          </a:p>
          <a:p>
            <a:pPr>
              <a:lnSpc>
                <a:spcPct val="150000"/>
              </a:lnSpc>
            </a:pPr>
            <a:r>
              <a:rPr lang="it-IT" sz="1800" dirty="0"/>
              <a:t> - Solve the </a:t>
            </a:r>
            <a:r>
              <a:rPr lang="it-IT" sz="1800" dirty="0" err="1"/>
              <a:t>problem</a:t>
            </a:r>
            <a:r>
              <a:rPr lang="it-IT" sz="1800" dirty="0"/>
              <a:t> (</a:t>
            </a:r>
            <a:r>
              <a:rPr lang="it-IT" sz="1800" dirty="0" err="1"/>
              <a:t>typical</a:t>
            </a:r>
            <a:r>
              <a:rPr lang="it-IT" sz="1800" dirty="0"/>
              <a:t> </a:t>
            </a:r>
            <a:r>
              <a:rPr lang="it-IT" sz="1800" dirty="0" err="1"/>
              <a:t>solution</a:t>
            </a:r>
            <a:r>
              <a:rPr lang="it-IT" sz="1800" dirty="0"/>
              <a:t> time ≈ 20</a:t>
            </a:r>
            <a:r>
              <a:rPr lang="el-GR" sz="1800" dirty="0"/>
              <a:t>μ</a:t>
            </a:r>
            <a:r>
              <a:rPr lang="it-IT" sz="1800" dirty="0"/>
              <a:t>s)</a:t>
            </a:r>
          </a:p>
        </p:txBody>
      </p:sp>
    </p:spTree>
    <p:extLst>
      <p:ext uri="{BB962C8B-B14F-4D97-AF65-F5344CB8AC3E}">
        <p14:creationId xmlns:p14="http://schemas.microsoft.com/office/powerpoint/2010/main" val="3497093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993C8-E4DC-8899-4C02-BFA182369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CDE4ED5-0CD3-6BA8-7235-D1188261D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907367"/>
          </a:xfrm>
          <a:prstGeom prst="rect">
            <a:avLst/>
          </a:prstGeom>
        </p:spPr>
      </p:pic>
      <p:sp>
        <p:nvSpPr>
          <p:cNvPr id="8" name="Google Shape;139;p2">
            <a:extLst>
              <a:ext uri="{FF2B5EF4-FFF2-40B4-BE49-F238E27FC236}">
                <a16:creationId xmlns:a16="http://schemas.microsoft.com/office/drawing/2014/main" id="{4CC454BA-4F59-113B-6387-938E115663E8}"/>
              </a:ext>
            </a:extLst>
          </p:cNvPr>
          <p:cNvSpPr txBox="1"/>
          <p:nvPr/>
        </p:nvSpPr>
        <p:spPr>
          <a:xfrm>
            <a:off x="743243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1C7FFF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The Quantum </a:t>
            </a:r>
            <a:r>
              <a:rPr kumimoji="0" 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C7FFF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Annealing</a:t>
            </a: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1C7FFF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 Way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46123093-B693-0731-8BA2-D527714B1774}"/>
              </a:ext>
            </a:extLst>
          </p:cNvPr>
          <p:cNvSpPr/>
          <p:nvPr/>
        </p:nvSpPr>
        <p:spPr>
          <a:xfrm>
            <a:off x="206677" y="1870323"/>
            <a:ext cx="11413493" cy="4538866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91440" tIns="144000" rIns="91440" bIns="4572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BBBC0B7-C4AA-05AF-0284-7D2EF1ECD032}"/>
              </a:ext>
            </a:extLst>
          </p:cNvPr>
          <p:cNvSpPr txBox="1"/>
          <p:nvPr/>
        </p:nvSpPr>
        <p:spPr>
          <a:xfrm>
            <a:off x="338668" y="2015067"/>
            <a:ext cx="1115059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/>
              <a:t>Quantum Annealing (QA) for Feature Selection (FS) in Classification Tasks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Feature selection can assist in identifying the most relevant features, improving the efficiency and performance of model training.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7CD6DE5-9274-9E5A-05B7-6AF9B25ED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5" y="3319407"/>
            <a:ext cx="75247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10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BBA9F-15C0-3547-4FA2-7AE896828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4112907-ED30-252D-3AA5-8CD2F8A4D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907367"/>
          </a:xfrm>
          <a:prstGeom prst="rect">
            <a:avLst/>
          </a:prstGeom>
        </p:spPr>
      </p:pic>
      <p:sp>
        <p:nvSpPr>
          <p:cNvPr id="8" name="Google Shape;139;p2">
            <a:extLst>
              <a:ext uri="{FF2B5EF4-FFF2-40B4-BE49-F238E27FC236}">
                <a16:creationId xmlns:a16="http://schemas.microsoft.com/office/drawing/2014/main" id="{4E6F4FC5-034C-1C88-94CF-14B1D649A619}"/>
              </a:ext>
            </a:extLst>
          </p:cNvPr>
          <p:cNvSpPr txBox="1"/>
          <p:nvPr/>
        </p:nvSpPr>
        <p:spPr>
          <a:xfrm>
            <a:off x="743243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1C7FFF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The Quantum </a:t>
            </a:r>
            <a:r>
              <a:rPr kumimoji="0" 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C7FFF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Annealing</a:t>
            </a: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1C7FFF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 Way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9C317218-2901-099C-39C0-B3DFE8A4C06E}"/>
              </a:ext>
            </a:extLst>
          </p:cNvPr>
          <p:cNvSpPr/>
          <p:nvPr/>
        </p:nvSpPr>
        <p:spPr>
          <a:xfrm>
            <a:off x="206677" y="1538125"/>
            <a:ext cx="11413493" cy="4871064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91440" tIns="144000" rIns="91440" bIns="4572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793A058B-3711-EB01-4CBD-0945862921C3}"/>
                  </a:ext>
                </a:extLst>
              </p:cNvPr>
              <p:cNvSpPr txBox="1"/>
              <p:nvPr/>
            </p:nvSpPr>
            <p:spPr>
              <a:xfrm>
                <a:off x="338123" y="1768495"/>
                <a:ext cx="11150599" cy="4640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b="1" dirty="0"/>
                  <a:t>Feature </a:t>
                </a:r>
                <a:r>
                  <a:rPr lang="it-IT" sz="1800" b="1" dirty="0" err="1"/>
                  <a:t>Selection</a:t>
                </a:r>
                <a:r>
                  <a:rPr lang="it-IT" sz="1800" b="1" dirty="0"/>
                  <a:t> via Quantum </a:t>
                </a:r>
                <a:r>
                  <a:rPr lang="it-IT" sz="1800" b="1" dirty="0" err="1"/>
                  <a:t>Annealing</a:t>
                </a:r>
                <a:r>
                  <a:rPr lang="it-IT" sz="1800" b="1" dirty="0"/>
                  <a:t> Using Three Models [1]:</a:t>
                </a:r>
                <a:endParaRPr lang="it-IT" sz="18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1800" b="1" dirty="0"/>
                  <a:t>MIQUBO</a:t>
                </a:r>
                <a:r>
                  <a:rPr lang="it-IT" sz="1800" dirty="0"/>
                  <a:t>, </a:t>
                </a:r>
                <a:r>
                  <a:rPr lang="it-IT" sz="1800" dirty="0" err="1"/>
                  <a:t>based</a:t>
                </a:r>
                <a:r>
                  <a:rPr lang="it-IT" sz="1800" dirty="0"/>
                  <a:t> on </a:t>
                </a:r>
                <a:r>
                  <a:rPr lang="it-IT" sz="1800" dirty="0" err="1"/>
                  <a:t>Mutual</a:t>
                </a:r>
                <a:r>
                  <a:rPr lang="it-IT" sz="1800" dirty="0"/>
                  <a:t> Information</a:t>
                </a:r>
              </a:p>
              <a:p>
                <a:pPr lvl="2"/>
                <a:r>
                  <a:rPr lang="en-US" sz="1800" dirty="0">
                    <a:solidFill>
                      <a:prstClr val="black"/>
                    </a:solidFill>
                  </a:rPr>
                  <a:t>	M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</a:rPr>
                  <a:t>aximize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</a:rPr>
                  <a:t> the MI between selected features </a:t>
                </a: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𝑓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</a:rPr>
                  <a:t> and the target variable </a:t>
                </a: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</a:rPr>
                  <a:t> as well as the conditional MI 	between a feature and the </a:t>
                </a:r>
                <a:r>
                  <a:rPr lang="en-US" sz="1800" kern="1200" dirty="0">
                    <a:solidFill>
                      <a:prstClr val="black"/>
                    </a:solidFill>
                    <a:ea typeface="+mn-ea"/>
                  </a:rPr>
                  <a:t>target, given other selected features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</a:endParaRPr>
              </a:p>
              <a:p>
                <a:pPr lvl="2"/>
                <a:endParaRPr lang="it-IT" sz="18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1800" b="1" dirty="0"/>
                  <a:t>QUBO </a:t>
                </a:r>
                <a:r>
                  <a:rPr lang="it-IT" sz="1800" b="1" dirty="0" err="1"/>
                  <a:t>Correlation</a:t>
                </a:r>
                <a:r>
                  <a:rPr lang="it-IT" sz="1800" dirty="0"/>
                  <a:t>, </a:t>
                </a:r>
                <a:r>
                  <a:rPr lang="it-IT" sz="1800" dirty="0" err="1"/>
                  <a:t>based</a:t>
                </a:r>
                <a:r>
                  <a:rPr lang="it-IT" sz="1800" dirty="0"/>
                  <a:t> on Pearson </a:t>
                </a:r>
                <a:r>
                  <a:rPr lang="it-IT" sz="1800" dirty="0" err="1"/>
                  <a:t>Correlation</a:t>
                </a:r>
                <a:endParaRPr lang="it-IT" sz="1800" dirty="0"/>
              </a:p>
              <a:p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Maximize the correlation between the selected features and the target variable, as well as minimize 	the correlation between selected features.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it-IT" sz="18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1800" b="1" dirty="0"/>
                  <a:t>QUBO </a:t>
                </a:r>
                <a:r>
                  <a:rPr lang="it-IT" sz="1800" b="1" dirty="0" err="1"/>
                  <a:t>Boosting</a:t>
                </a:r>
                <a:r>
                  <a:rPr lang="it-IT" sz="1800" dirty="0"/>
                  <a:t>, </a:t>
                </a:r>
                <a:r>
                  <a:rPr lang="it-IT" sz="1800" dirty="0" err="1"/>
                  <a:t>based</a:t>
                </a:r>
                <a:r>
                  <a:rPr lang="it-IT" sz="1800" dirty="0"/>
                  <a:t> on Support </a:t>
                </a:r>
                <a:r>
                  <a:rPr lang="it-IT" sz="1800" dirty="0" err="1"/>
                  <a:t>Vector</a:t>
                </a:r>
                <a:r>
                  <a:rPr lang="it-IT" sz="1800" dirty="0"/>
                  <a:t> </a:t>
                </a:r>
                <a:r>
                  <a:rPr lang="it-IT" sz="1800" dirty="0" err="1"/>
                  <a:t>Classifiers</a:t>
                </a:r>
                <a:endParaRPr lang="it-IT" sz="1800" dirty="0"/>
              </a:p>
              <a:p>
                <a:pPr marL="0" marR="0" lvl="0" indent="0" algn="just" defTabSz="457200" rtl="0" eaLnBrk="1" fontAlgn="auto" latinLnBrk="0" hangingPunct="1"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	Estimation of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the information content of a feature based on the predictions computed by a 			classifier using only that feature. Selection is based on correlation between predicted label </a:t>
                </a: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h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and 		target variable.</a:t>
                </a:r>
                <a:endParaRPr kumimoji="0" lang="it-IT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/>
                  <a:t>Preliminary experiments underway on the dataset using Simulated Annealing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[1]</a:t>
                </a:r>
                <a:r>
                  <a:rPr kumimoji="0" lang="it-IT" altLang="it-IT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Maurizio Ferrari Dacrema, Fabio Moroni, Riccardo Nembrini, Nicola Ferro, Guglielmo Faggioli, and Paolo Cremonesi. 2022.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  </a:t>
                </a:r>
                <a:r>
                  <a:rPr kumimoji="0" lang="it-IT" altLang="it-IT" sz="11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Towards</a:t>
                </a:r>
                <a:r>
                  <a:rPr kumimoji="0" lang="it-IT" altLang="it-IT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Feature </a:t>
                </a:r>
                <a:r>
                  <a:rPr kumimoji="0" lang="it-IT" altLang="it-IT" sz="11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Selection</a:t>
                </a:r>
                <a:r>
                  <a:rPr kumimoji="0" lang="it-IT" altLang="it-IT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for Ranking and </a:t>
                </a:r>
                <a:r>
                  <a:rPr kumimoji="0" lang="it-IT" altLang="it-IT" sz="11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Classification</a:t>
                </a:r>
                <a:r>
                  <a:rPr kumimoji="0" lang="it-IT" altLang="it-IT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it-IT" altLang="it-IT" sz="11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Exploiting</a:t>
                </a:r>
                <a:r>
                  <a:rPr kumimoji="0" lang="it-IT" altLang="it-IT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Quantum </a:t>
                </a:r>
                <a:r>
                  <a:rPr kumimoji="0" lang="it-IT" altLang="it-IT" sz="11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Annealers</a:t>
                </a:r>
                <a:r>
                  <a:rPr kumimoji="0" lang="it-IT" altLang="it-IT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  <a:endParaRPr kumimoji="0" lang="it-IT" alt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793A058B-3711-EB01-4CBD-094586292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23" y="1768495"/>
                <a:ext cx="11150599" cy="4640694"/>
              </a:xfrm>
              <a:prstGeom prst="rect">
                <a:avLst/>
              </a:prstGeom>
              <a:blipFill>
                <a:blip r:embed="rId3"/>
                <a:stretch>
                  <a:fillRect l="-437" t="-657" r="-9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2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</a:t>
            </a:r>
            <a:r>
              <a:rPr lang="it-IT" sz="30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3000" b="1" i="0" u="none" strike="noStrike" cap="none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Rationale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355650" y="1833988"/>
            <a:ext cx="11480700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r>
              <a:rPr lang="en-US" sz="2000" dirty="0"/>
              <a:t>Implementation of Machine Learning (ML) Algorithms available in Open Source versions in languages suitable for: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High-Performance Computing (HPC)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Quantum Computing</a:t>
            </a:r>
          </a:p>
          <a:p>
            <a:endParaRPr lang="en-US" sz="2000" dirty="0"/>
          </a:p>
          <a:p>
            <a:r>
              <a:rPr lang="en-US" sz="2000" dirty="0"/>
              <a:t>The objective is the development of systems based on ML algorithms for the purpose of cyber attack prediction (</a:t>
            </a:r>
            <a:r>
              <a:rPr lang="en-US" sz="2000" dirty="0" err="1"/>
              <a:t>KeepCalm</a:t>
            </a:r>
            <a:r>
              <a:rPr lang="en-US" sz="2000" dirty="0"/>
              <a:t> Project).</a:t>
            </a:r>
          </a:p>
          <a:p>
            <a:endParaRPr lang="en-US" sz="2000" dirty="0"/>
          </a:p>
          <a:p>
            <a:r>
              <a:rPr lang="en-US" sz="2000" dirty="0"/>
              <a:t>HPC and Quantum Computing environments would enable faster response times to cyber attacks, thereby enhancing reactive capabilities—an essential aspect in the field of cybersecurity.</a:t>
            </a:r>
          </a:p>
          <a:p>
            <a:pPr marL="179999" marR="0" lvl="0" indent="-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None/>
            </a:pPr>
            <a:endParaRPr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Objectives, Methodologies and  Solutions</a:t>
            </a:r>
            <a:endParaRPr sz="2000" b="0" i="0" u="none" strike="noStrike" cap="non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2" name="Google Shape;152;g27df92e4ca9_0_1"/>
          <p:cNvSpPr txBox="1"/>
          <p:nvPr/>
        </p:nvSpPr>
        <p:spPr>
          <a:xfrm>
            <a:off x="355650" y="1833988"/>
            <a:ext cx="1148070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r>
              <a:rPr lang="en-US" sz="2000" dirty="0"/>
              <a:t>Development of an environment to support the prediction and early identification of cyber threats: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Near real-time response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Increased resilience against individual threats</a:t>
            </a:r>
          </a:p>
          <a:p>
            <a:endParaRPr lang="en-US" sz="2000" dirty="0"/>
          </a:p>
          <a:p>
            <a:r>
              <a:rPr lang="en-US" sz="2000" dirty="0"/>
              <a:t>Design of a Methodological Framework to guide the porting of traditionally serial code to High-Performance Platforms</a:t>
            </a:r>
          </a:p>
          <a:p>
            <a:endParaRPr lang="en-US" sz="2000" dirty="0"/>
          </a:p>
          <a:p>
            <a:r>
              <a:rPr lang="en-US" sz="2000" dirty="0"/>
              <a:t>Efforts will also focus on identifying and unifying the development phases shared between HPC and Quantum Computing architectures. The aim is to streamline workflows, reduce redundancy, and promote a coherent approach to hybrid computing system development.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7df92e4ca9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g27df92e4ca9_0_23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60" name="Google Shape;160;g27df92e4ca9_0_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g27df92e4ca9_0_23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27df92e4ca9_0_23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g27df92e4ca9_0_23"/>
          <p:cNvSpPr txBox="1"/>
          <p:nvPr/>
        </p:nvSpPr>
        <p:spPr>
          <a:xfrm>
            <a:off x="715251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Random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Forest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with 2 GPU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4817FE-FF38-47C8-CD06-1D8104096A35}"/>
              </a:ext>
            </a:extLst>
          </p:cNvPr>
          <p:cNvSpPr txBox="1"/>
          <p:nvPr/>
        </p:nvSpPr>
        <p:spPr>
          <a:xfrm>
            <a:off x="4913542" y="2239655"/>
            <a:ext cx="67066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🔁 The </a:t>
            </a:r>
            <a:r>
              <a:rPr lang="it-IT" altLang="it-IT" sz="1800" b="1" dirty="0">
                <a:solidFill>
                  <a:schemeClr val="tx1"/>
                </a:solidFill>
                <a:latin typeface="Arial" panose="020B0604020202020204" pitchFamily="34" charset="0"/>
              </a:rPr>
              <a:t>W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orking Flow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Input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GPU data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loaded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prepared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with the open source library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cuDF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Distribution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it-IT" altLang="it-IT" sz="1800" dirty="0" err="1">
                <a:solidFill>
                  <a:schemeClr val="tx1"/>
                </a:solidFill>
                <a:latin typeface="Arial" panose="020B0604020202020204" pitchFamily="34" charset="0"/>
              </a:rPr>
              <a:t>cuML</a:t>
            </a:r>
            <a:r>
              <a:rPr lang="it-IT" altLang="it-IT" sz="1800" dirty="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it-IT" sz="1800" dirty="0">
                <a:solidFill>
                  <a:schemeClr val="tx1"/>
                </a:solidFill>
                <a:latin typeface="Arial" panose="020B0604020202020204" pitchFamily="34" charset="0"/>
              </a:rPr>
              <a:t>CUDA Machine Learning</a:t>
            </a:r>
            <a:r>
              <a:rPr lang="it-IT" altLang="it-IT" sz="1800" dirty="0">
                <a:solidFill>
                  <a:schemeClr val="tx1"/>
                </a:solidFill>
                <a:latin typeface="Arial" panose="020B0604020202020204" pitchFamily="34" charset="0"/>
              </a:rPr>
              <a:t>) </a:t>
            </a:r>
            <a:r>
              <a:rPr lang="it-IT" altLang="it-IT" sz="1800" dirty="0" err="1">
                <a:solidFill>
                  <a:schemeClr val="tx1"/>
                </a:solidFill>
                <a:latin typeface="Arial" panose="020B0604020202020204" pitchFamily="34" charset="0"/>
              </a:rPr>
              <a:t>assigns</a:t>
            </a:r>
            <a:r>
              <a:rPr lang="it-IT" altLang="it-IT" sz="1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half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the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trees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each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GPU.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Parallel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Each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GPU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indipendently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builds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own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trees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Ensemble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it-IT" altLang="it-IT" sz="1800" dirty="0" err="1">
                <a:solidFill>
                  <a:schemeClr val="tx1"/>
                </a:solidFill>
                <a:latin typeface="Arial" panose="020B0604020202020204" pitchFamily="34" charset="0"/>
              </a:rPr>
              <a:t>P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redictions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are aggregate →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majority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vote (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classification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or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average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regression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Final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Output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result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the client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✅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Natively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parallel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approach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no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synchronization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during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tree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building,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only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end.</a:t>
            </a:r>
          </a:p>
        </p:txBody>
      </p:sp>
      <p:pic>
        <p:nvPicPr>
          <p:cNvPr id="5" name="Immagine 4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7C225998-0BAC-6315-0DFA-B5BF2702F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12" y="1947860"/>
            <a:ext cx="4364064" cy="43640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AB104-22E9-1F95-70F2-A5B116BD8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D90F0E7-B668-C2DA-762B-713FBD384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4684"/>
            <a:ext cx="12193057" cy="6907367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6B85B617-7BE7-8739-8BDA-62CEE3E37F3D}"/>
              </a:ext>
            </a:extLst>
          </p:cNvPr>
          <p:cNvSpPr/>
          <p:nvPr/>
        </p:nvSpPr>
        <p:spPr>
          <a:xfrm>
            <a:off x="206677" y="1870323"/>
            <a:ext cx="11413493" cy="4538866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91440" tIns="144000" rIns="91440" bIns="4572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87E0059B-7894-8CA9-4043-DA3630800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383059"/>
              </p:ext>
            </p:extLst>
          </p:nvPr>
        </p:nvGraphicFramePr>
        <p:xfrm>
          <a:off x="206674" y="1883138"/>
          <a:ext cx="11413493" cy="44147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0499">
                  <a:extLst>
                    <a:ext uri="{9D8B030D-6E8A-4147-A177-3AD203B41FA5}">
                      <a16:colId xmlns:a16="http://schemas.microsoft.com/office/drawing/2014/main" val="1801806025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2681588947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1916013310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3528885540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3819680505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3086956581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768594463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Attack category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Train time </a:t>
                      </a:r>
                      <a:r>
                        <a:rPr lang="en-US" sz="15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(Seconds)</a:t>
                      </a:r>
                      <a:endParaRPr lang="it-IT" sz="15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Test time </a:t>
                      </a:r>
                      <a:r>
                        <a:rPr lang="en-US" sz="15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(Seconds)</a:t>
                      </a:r>
                      <a:endParaRPr lang="it-IT" sz="15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accuracy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F1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Precision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Recall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7573898"/>
                  </a:ext>
                </a:extLst>
              </a:tr>
              <a:tr h="505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All-category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5.42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2.593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0.99413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0.97648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0.98061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0.97238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237849"/>
                  </a:ext>
                </a:extLst>
              </a:tr>
              <a:tr h="413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dos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1.17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1.6265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0.99868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0.98616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0.98369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0.98865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0574636"/>
                  </a:ext>
                </a:extLst>
              </a:tr>
              <a:tr h="413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fuzzers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1.32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1.7736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0.98927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0.89854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0.81744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0.9975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7476870"/>
                  </a:ext>
                </a:extLst>
              </a:tr>
              <a:tr h="413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exploits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1.96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1.9215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0.99846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0.98391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0.98039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0.98745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4691217"/>
                  </a:ext>
                </a:extLst>
              </a:tr>
              <a:tr h="413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generic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5.3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2.4506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0.99973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0.99854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0.99955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0.99752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8553502"/>
                  </a:ext>
                </a:extLst>
              </a:tr>
              <a:tr h="384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reconnaissance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1.7782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0.99931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0.99274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0.99147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0.99401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8657106"/>
                  </a:ext>
                </a:extLst>
              </a:tr>
              <a:tr h="413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analysis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0.89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1.5837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0.99875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0.98704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0.97442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1.0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6444651"/>
                  </a:ext>
                </a:extLst>
              </a:tr>
              <a:tr h="413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shellcode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0.64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1.1003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0.99917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0.99138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0.98291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1.0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4478580"/>
                  </a:ext>
                </a:extLst>
              </a:tr>
              <a:tr h="413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backdoor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0.73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1.741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0.99919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0.99155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0.98876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0.99435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235132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9FB7CEF0-EBAC-77A3-0EDC-D5D64923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1066017"/>
            <a:ext cx="6510244" cy="66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cuML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Random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Forest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it-IT" alt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– </a:t>
            </a:r>
            <a:r>
              <a:rPr 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Model Performance per Attack </a:t>
            </a:r>
            <a:r>
              <a:rPr lang="it-IT" sz="2000" b="1" kern="1200" dirty="0" err="1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Type</a:t>
            </a:r>
            <a:endParaRPr lang="en-US" altLang="it-IT" sz="2000" b="1" kern="1200" dirty="0">
              <a:solidFill>
                <a:srgbClr val="365F91"/>
              </a:solidFill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83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AE55E-2D93-4E69-994C-7BB98853D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01765FD-CB61-7F70-0596-51203A105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4684"/>
            <a:ext cx="12193057" cy="6907367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98AAD9D4-355A-4F66-D520-447DCC7AE496}"/>
              </a:ext>
            </a:extLst>
          </p:cNvPr>
          <p:cNvSpPr/>
          <p:nvPr/>
        </p:nvSpPr>
        <p:spPr>
          <a:xfrm>
            <a:off x="206677" y="1870323"/>
            <a:ext cx="11413493" cy="4538866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91440" tIns="144000" rIns="91440" bIns="4572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1952CC0-6EEB-661F-94B0-E79FA7D85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927518"/>
            <a:ext cx="5380704" cy="93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XGBOOST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–</a:t>
            </a: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Model Performance per Attack </a:t>
            </a:r>
            <a:r>
              <a:rPr lang="it-IT" sz="2000" b="1" kern="1200" dirty="0" err="1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Type</a:t>
            </a:r>
            <a:endParaRPr kumimoji="0" lang="en-US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365F91"/>
              </a:solidFill>
              <a:effectLst/>
              <a:uLnTx/>
              <a:uFillTx/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703D3DBF-F012-8473-2013-2803676DE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952384"/>
              </p:ext>
            </p:extLst>
          </p:nvPr>
        </p:nvGraphicFramePr>
        <p:xfrm>
          <a:off x="206677" y="1866140"/>
          <a:ext cx="11413493" cy="443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0499">
                  <a:extLst>
                    <a:ext uri="{9D8B030D-6E8A-4147-A177-3AD203B41FA5}">
                      <a16:colId xmlns:a16="http://schemas.microsoft.com/office/drawing/2014/main" val="3831928681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4252414738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2941844805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1682037514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3983365240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707659298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4134276065"/>
                    </a:ext>
                  </a:extLst>
                </a:gridCol>
              </a:tblGrid>
              <a:tr h="47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Attack category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Train time </a:t>
                      </a:r>
                      <a:r>
                        <a:rPr lang="en-US" sz="15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(Seconds)</a:t>
                      </a:r>
                      <a:endParaRPr lang="it-IT" sz="15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Test time </a:t>
                      </a:r>
                      <a:r>
                        <a:rPr lang="en-US" sz="15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(Seconds)</a:t>
                      </a:r>
                      <a:endParaRPr lang="it-IT" sz="15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accuracy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F1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Precision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Recall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5495749"/>
                  </a:ext>
                </a:extLst>
              </a:tr>
              <a:tr h="43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All-category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29.16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0.9556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0.99454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0.97803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0.98647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0.96974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extLst>
                  <a:ext uri="{0D108BD9-81ED-4DB2-BD59-A6C34878D82A}">
                    <a16:rowId xmlns:a16="http://schemas.microsoft.com/office/drawing/2014/main" val="1686709252"/>
                  </a:ext>
                </a:extLst>
              </a:tr>
              <a:tr h="43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dos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3.8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0.2118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0.99892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0.98866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0.98742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0.98991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extLst>
                  <a:ext uri="{0D108BD9-81ED-4DB2-BD59-A6C34878D82A}">
                    <a16:rowId xmlns:a16="http://schemas.microsoft.com/office/drawing/2014/main" val="1774984678"/>
                  </a:ext>
                </a:extLst>
              </a:tr>
              <a:tr h="43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fuzzers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4.83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0.2369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0.98991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0.90149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0.84246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0.96942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extLst>
                  <a:ext uri="{0D108BD9-81ED-4DB2-BD59-A6C34878D82A}">
                    <a16:rowId xmlns:a16="http://schemas.microsoft.com/office/drawing/2014/main" val="799646110"/>
                  </a:ext>
                </a:extLst>
              </a:tr>
              <a:tr h="43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exploits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9.75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0.3844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0.99876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0.98695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0.98662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0.98728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extLst>
                  <a:ext uri="{0D108BD9-81ED-4DB2-BD59-A6C34878D82A}">
                    <a16:rowId xmlns:a16="http://schemas.microsoft.com/office/drawing/2014/main" val="2095277997"/>
                  </a:ext>
                </a:extLst>
              </a:tr>
              <a:tr h="43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generic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27.57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0.9453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0.99988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0.99933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0.99961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0.99904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extLst>
                  <a:ext uri="{0D108BD9-81ED-4DB2-BD59-A6C34878D82A}">
                    <a16:rowId xmlns:a16="http://schemas.microsoft.com/office/drawing/2014/main" val="4037247261"/>
                  </a:ext>
                </a:extLst>
              </a:tr>
              <a:tr h="43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reconnaissance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3.53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0.2029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0.99953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0.99508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0.99572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0.99444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extLst>
                  <a:ext uri="{0D108BD9-81ED-4DB2-BD59-A6C34878D82A}">
                    <a16:rowId xmlns:a16="http://schemas.microsoft.com/office/drawing/2014/main" val="3403221264"/>
                  </a:ext>
                </a:extLst>
              </a:tr>
              <a:tr h="43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analysis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0.75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0.1151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0.9983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0.98212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0.98095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0.98329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extLst>
                  <a:ext uri="{0D108BD9-81ED-4DB2-BD59-A6C34878D82A}">
                    <a16:rowId xmlns:a16="http://schemas.microsoft.com/office/drawing/2014/main" val="585498271"/>
                  </a:ext>
                </a:extLst>
              </a:tr>
              <a:tr h="43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shellcode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0.44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0.0999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0.99938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0.99352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0.98712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1.0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extLst>
                  <a:ext uri="{0D108BD9-81ED-4DB2-BD59-A6C34878D82A}">
                    <a16:rowId xmlns:a16="http://schemas.microsoft.com/office/drawing/2014/main" val="3755774577"/>
                  </a:ext>
                </a:extLst>
              </a:tr>
              <a:tr h="43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backdoor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0.63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0.1085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0.99946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0.99437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0.99157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0.99718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0574" marR="40574" marT="0" marB="0"/>
                </a:tc>
                <a:extLst>
                  <a:ext uri="{0D108BD9-81ED-4DB2-BD59-A6C34878D82A}">
                    <a16:rowId xmlns:a16="http://schemas.microsoft.com/office/drawing/2014/main" val="160867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40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2ADF8-908F-76B0-F221-4D89E3167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21D5B0B-310C-2A55-9620-0D5AF29BA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4684"/>
            <a:ext cx="12193057" cy="6907367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68FA82F9-C8DC-51D4-9CF2-BA6572C6A6B3}"/>
              </a:ext>
            </a:extLst>
          </p:cNvPr>
          <p:cNvSpPr/>
          <p:nvPr/>
        </p:nvSpPr>
        <p:spPr>
          <a:xfrm>
            <a:off x="206677" y="1870323"/>
            <a:ext cx="11413493" cy="4538866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91440" tIns="144000" rIns="91440" bIns="4572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B962248A-4C5A-F64A-43BD-7B7DA1CF0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007133"/>
              </p:ext>
            </p:extLst>
          </p:nvPr>
        </p:nvGraphicFramePr>
        <p:xfrm>
          <a:off x="206677" y="1870322"/>
          <a:ext cx="11413493" cy="4120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0499">
                  <a:extLst>
                    <a:ext uri="{9D8B030D-6E8A-4147-A177-3AD203B41FA5}">
                      <a16:colId xmlns:a16="http://schemas.microsoft.com/office/drawing/2014/main" val="3169367183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472428232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3191595360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3005112829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3251292945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113054072"/>
                    </a:ext>
                  </a:extLst>
                </a:gridCol>
                <a:gridCol w="1630499">
                  <a:extLst>
                    <a:ext uri="{9D8B030D-6E8A-4147-A177-3AD203B41FA5}">
                      <a16:colId xmlns:a16="http://schemas.microsoft.com/office/drawing/2014/main" val="3576148048"/>
                    </a:ext>
                  </a:extLst>
                </a:gridCol>
              </a:tblGrid>
              <a:tr h="716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Attack category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Train time </a:t>
                      </a:r>
                      <a:r>
                        <a:rPr lang="en-US" sz="15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(Seconds)</a:t>
                      </a:r>
                      <a:endParaRPr lang="it-IT" sz="15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Test time </a:t>
                      </a:r>
                      <a:r>
                        <a:rPr lang="en-US" sz="15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(Seconds)</a:t>
                      </a:r>
                      <a:endParaRPr lang="it-IT" sz="15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accuracy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F1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Precision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Recall malicious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5267444"/>
                  </a:ext>
                </a:extLst>
              </a:tr>
              <a:tr h="379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All-category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36.35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1.2183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0.98842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0.9545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0.94046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0.96897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8737531"/>
                  </a:ext>
                </a:extLst>
              </a:tr>
              <a:tr h="379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dos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4.95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0.0024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0.99634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0.96112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0.97165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0.95082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2355114"/>
                  </a:ext>
                </a:extLst>
              </a:tr>
              <a:tr h="379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fuzzers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5.33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0.0028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0.98869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0.89331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0.8111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0.99407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8122030"/>
                  </a:ext>
                </a:extLst>
              </a:tr>
              <a:tr h="379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exploits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11.41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0.0072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0.9951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0.94892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0.94195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0.95598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265351"/>
                  </a:ext>
                </a:extLst>
              </a:tr>
              <a:tr h="379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generic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33.9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0.0224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0.99908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0.99492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0.99784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0.99203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8995279"/>
                  </a:ext>
                </a:extLst>
              </a:tr>
              <a:tr h="36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reconnaissance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4.54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0.0021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0.99467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0.94587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0.91523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0.97862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6648641"/>
                  </a:ext>
                </a:extLst>
              </a:tr>
              <a:tr h="379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analysis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3.79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0.0018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0.99795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0.97872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0.96956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0.98807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6426411"/>
                  </a:ext>
                </a:extLst>
              </a:tr>
              <a:tr h="379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shellcode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3.38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0.0014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0.9971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0.97046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0.94262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1.0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7828999"/>
                  </a:ext>
                </a:extLst>
              </a:tr>
              <a:tr h="379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backdoor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3.36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0.0014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0.99651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0.96328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>
                          <a:effectLst/>
                        </a:rPr>
                        <a:t>0.96328</a:t>
                      </a:r>
                      <a:endParaRPr lang="it-IT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</a:rPr>
                        <a:t>0.96328</a:t>
                      </a:r>
                      <a:endParaRPr lang="it-IT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764470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0EA6CCB-4C40-B97F-ABBA-A257EC1CA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6" y="988133"/>
            <a:ext cx="7298473" cy="96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kern="1200" dirty="0" err="1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Stochastic</a:t>
            </a:r>
            <a:r>
              <a:rPr 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it-IT" sz="2000" b="1" kern="1200" dirty="0" err="1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Gradient</a:t>
            </a:r>
            <a:r>
              <a:rPr 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it-IT" sz="2000" b="1" kern="1200" dirty="0" err="1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Descent</a:t>
            </a:r>
            <a:r>
              <a:rPr 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it-IT" alt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–</a:t>
            </a:r>
            <a:r>
              <a:rPr lang="en-US" alt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it-IT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Model Performance per Attack </a:t>
            </a:r>
            <a:r>
              <a:rPr lang="it-IT" sz="2000" b="1" kern="1200" dirty="0" err="1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Type</a:t>
            </a:r>
            <a:endParaRPr kumimoji="0" lang="en-US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365F91"/>
              </a:solidFill>
              <a:effectLst/>
              <a:uLnTx/>
              <a:uFillTx/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039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4DFDD-3756-0DB9-31BB-C0E437475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2CFE72B-9C5E-24A5-C03C-28746C4F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4684"/>
            <a:ext cx="12193057" cy="6907367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CC15303D-AF71-AB27-CE44-AEDC5DBC47D3}"/>
              </a:ext>
            </a:extLst>
          </p:cNvPr>
          <p:cNvSpPr/>
          <p:nvPr/>
        </p:nvSpPr>
        <p:spPr>
          <a:xfrm>
            <a:off x="206677" y="1870323"/>
            <a:ext cx="11413493" cy="4538866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91440" tIns="144000" rIns="91440" bIns="45720" rtlCol="0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5257"/>
              </a:solidFill>
              <a:effectLst/>
              <a:uLnTx/>
              <a:uFillTx/>
              <a:latin typeface="Titillium Web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A7C9FDA-5CE2-B9AF-F9E0-835F9B204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57" y="797405"/>
            <a:ext cx="4812984" cy="66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Result Comparison per Attack Type - Timing</a:t>
            </a:r>
            <a:endParaRPr lang="en-US" altLang="it-IT" sz="2000" b="1" kern="1200" dirty="0">
              <a:solidFill>
                <a:srgbClr val="365F91"/>
              </a:solidFill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8" name="Immagine 7" descr="Immagine che contiene schermata, diagramma, Diagramma, testo&#10;&#10;Il contenuto generato dall'IA potrebbe non essere corretto.">
            <a:extLst>
              <a:ext uri="{FF2B5EF4-FFF2-40B4-BE49-F238E27FC236}">
                <a16:creationId xmlns:a16="http://schemas.microsoft.com/office/drawing/2014/main" id="{6818D4F1-F6E9-BD40-70F8-8A04972B2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7" y="2030396"/>
            <a:ext cx="5733979" cy="4434806"/>
          </a:xfrm>
          <a:prstGeom prst="rect">
            <a:avLst/>
          </a:prstGeom>
        </p:spPr>
      </p:pic>
      <p:pic>
        <p:nvPicPr>
          <p:cNvPr id="10" name="Immagine 9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72F66A37-6784-7AC8-52F1-5AD3E90B5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2030395"/>
            <a:ext cx="5733979" cy="43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13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03754-EE4D-6AEC-230C-F29753225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2366128-F0CA-8AD8-CAE5-3A4B9A79E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4684"/>
            <a:ext cx="12193057" cy="6907367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8AFC34D-3C0F-716C-9248-EDCCDDD2C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57" y="643517"/>
            <a:ext cx="4897816" cy="96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rgbClr val="365F9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Result Comparison per Attack Type - Metrics</a:t>
            </a:r>
            <a:endParaRPr lang="en-US" altLang="it-IT" sz="2000" b="1" kern="1200" dirty="0">
              <a:solidFill>
                <a:srgbClr val="365F91"/>
              </a:solidFill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Immagine 2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CDD44473-FE24-4A55-69EC-9FB9FC866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6" y="2313635"/>
            <a:ext cx="6340696" cy="3714304"/>
          </a:xfrm>
          <a:prstGeom prst="rect">
            <a:avLst/>
          </a:prstGeom>
        </p:spPr>
      </p:pic>
      <p:pic>
        <p:nvPicPr>
          <p:cNvPr id="8" name="Immagine 7" descr="Immagine che contiene testo, schermata, Diagramma, linea">
            <a:extLst>
              <a:ext uri="{FF2B5EF4-FFF2-40B4-BE49-F238E27FC236}">
                <a16:creationId xmlns:a16="http://schemas.microsoft.com/office/drawing/2014/main" id="{ECE96DCC-9CDC-536C-7EC7-ABB7D3613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654" y="2279463"/>
            <a:ext cx="5302759" cy="37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572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1166</Words>
  <Application>Microsoft Office PowerPoint</Application>
  <PresentationFormat>Widescreen</PresentationFormat>
  <Paragraphs>350</Paragraphs>
  <Slides>17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17</vt:i4>
      </vt:variant>
    </vt:vector>
  </HeadingPairs>
  <TitlesOfParts>
    <vt:vector size="33" baseType="lpstr">
      <vt:lpstr>Arial Unicode MS</vt:lpstr>
      <vt:lpstr>Wingdings</vt:lpstr>
      <vt:lpstr>Cambria Math</vt:lpstr>
      <vt:lpstr>Times New Roman</vt:lpstr>
      <vt:lpstr>Open Sans</vt:lpstr>
      <vt:lpstr>Calibri Light</vt:lpstr>
      <vt:lpstr>Titillium Web</vt:lpstr>
      <vt:lpstr>Inter Light</vt:lpstr>
      <vt:lpstr>Titillium Web SemiBold</vt:lpstr>
      <vt:lpstr>Arial</vt:lpstr>
      <vt:lpstr>Calibri</vt:lpstr>
      <vt:lpstr>MS Mincho</vt:lpstr>
      <vt:lpstr>Cambria</vt:lpstr>
      <vt:lpstr>MS Gothic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INNOCENTI MANUELE</cp:lastModifiedBy>
  <cp:revision>4</cp:revision>
  <dcterms:created xsi:type="dcterms:W3CDTF">2022-07-26T13:28:46Z</dcterms:created>
  <dcterms:modified xsi:type="dcterms:W3CDTF">2025-05-28T04:25:05Z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0x010100F221E95946E1A6408B834A0326040FB9</vt:lpwstr>
  </property>
  <property fmtid="{D5CDD505-2E9C-101B-9397-08002B2CF9AE}" pid="3" name="MSIP_Label_3786ba02-99ae-4f4f-9558-30470b81ac0e_Enabled">
    <vt:lpwstr>true</vt:lpwstr>
  </property>
  <property fmtid="{D5CDD505-2E9C-101B-9397-08002B2CF9AE}" pid="4" name="MSIP_Label_3786ba02-99ae-4f4f-9558-30470b81ac0e_SetDate">
    <vt:lpwstr>2025-05-27T06:14:34Z</vt:lpwstr>
  </property>
  <property fmtid="{D5CDD505-2E9C-101B-9397-08002B2CF9AE}" pid="5" name="MSIP_Label_3786ba02-99ae-4f4f-9558-30470b81ac0e_Method">
    <vt:lpwstr>Standard</vt:lpwstr>
  </property>
  <property fmtid="{D5CDD505-2E9C-101B-9397-08002B2CF9AE}" pid="6" name="MSIP_Label_3786ba02-99ae-4f4f-9558-30470b81ac0e_Name">
    <vt:lpwstr>Controllo Completo(Non protetto)</vt:lpwstr>
  </property>
  <property fmtid="{D5CDD505-2E9C-101B-9397-08002B2CF9AE}" pid="7" name="MSIP_Label_3786ba02-99ae-4f4f-9558-30470b81ac0e_SiteId">
    <vt:lpwstr>e2628090-5865-4e15-a2c3-1367e1ce7dd2</vt:lpwstr>
  </property>
  <property fmtid="{D5CDD505-2E9C-101B-9397-08002B2CF9AE}" pid="8" name="MSIP_Label_3786ba02-99ae-4f4f-9558-30470b81ac0e_ActionId">
    <vt:lpwstr>3602d7d8-b8db-4ba5-9aea-2d5b4a587774</vt:lpwstr>
  </property>
  <property fmtid="{D5CDD505-2E9C-101B-9397-08002B2CF9AE}" pid="9" name="MSIP_Label_3786ba02-99ae-4f4f-9558-30470b81ac0e_ContentBits">
    <vt:lpwstr>1</vt:lpwstr>
  </property>
  <property fmtid="{D5CDD505-2E9C-101B-9397-08002B2CF9AE}" pid="10" name="ClassificationContentMarkingHeaderLocations">
    <vt:lpwstr>Tema di Office:3</vt:lpwstr>
  </property>
  <property fmtid="{D5CDD505-2E9C-101B-9397-08002B2CF9AE}" pid="11" name="ClassificationContentMarkingHeaderText">
    <vt:lpwstr>Diffusione Limitata</vt:lpwstr>
  </property>
</Properties>
</file>