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59" r:id="rId6"/>
  </p:sldIdLst>
  <p:sldSz cx="12192000" cy="6858000"/>
  <p:notesSz cx="6858000" cy="9144000"/>
  <p:embeddedFontLst>
    <p:embeddedFont>
      <p:font typeface="Inter Light" panose="02000503000000020004" pitchFamily="2" charset="0"/>
      <p:regular r:id="rId8"/>
      <p:bold r:id="rId9"/>
    </p:embeddedFont>
    <p:embeddedFont>
      <p:font typeface="Titillium Web" pitchFamily="2" charset="77"/>
      <p:regular r:id="rId10"/>
      <p:bold r:id="rId11"/>
      <p:italic r:id="rId12"/>
      <p:boldItalic r:id="rId13"/>
    </p:embeddedFont>
    <p:embeddedFont>
      <p:font typeface="Titillium Web SemiBold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7798851-8EE5-F8EC-AFAC-EE88456B8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>
            <a:extLst>
              <a:ext uri="{FF2B5EF4-FFF2-40B4-BE49-F238E27FC236}">
                <a16:creationId xmlns:a16="http://schemas.microsoft.com/office/drawing/2014/main" id="{BEB9EF00-139C-A21B-49A6-14E62A54C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>
            <a:extLst>
              <a:ext uri="{FF2B5EF4-FFF2-40B4-BE49-F238E27FC236}">
                <a16:creationId xmlns:a16="http://schemas.microsoft.com/office/drawing/2014/main" id="{D075FD0C-E21E-9227-CD0B-D795F541A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>
            <a:extLst>
              <a:ext uri="{FF2B5EF4-FFF2-40B4-BE49-F238E27FC236}">
                <a16:creationId xmlns:a16="http://schemas.microsoft.com/office/drawing/2014/main" id="{AF5C39C3-0224-06AB-81B2-A4297499E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0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f92e4c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df92e4c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6" name="Google Shape;156;g27df92e4c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44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Title</a:t>
            </a:r>
            <a:endParaRPr sz="44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27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Speaker, Company</a:t>
            </a:r>
            <a:endParaRPr sz="27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45989" y="5917324"/>
            <a:ext cx="5029200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dirty="0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Progetti Bandi a Cascata</a:t>
            </a:r>
            <a:r>
              <a:rPr lang="it-IT" sz="1800" b="1" i="0" u="none" strike="noStrike" cap="none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24/09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Overview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…..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Technical Objectives, Methodologies and  Solutions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>
          <a:extLst>
            <a:ext uri="{FF2B5EF4-FFF2-40B4-BE49-F238E27FC236}">
              <a16:creationId xmlns:a16="http://schemas.microsoft.com/office/drawing/2014/main" id="{1F095BAB-B610-BE5C-5E56-D93767D3D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>
            <a:extLst>
              <a:ext uri="{FF2B5EF4-FFF2-40B4-BE49-F238E27FC236}">
                <a16:creationId xmlns:a16="http://schemas.microsoft.com/office/drawing/2014/main" id="{5A758C08-1050-CB10-7538-062079DB94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>
            <a:extLst>
              <a:ext uri="{FF2B5EF4-FFF2-40B4-BE49-F238E27FC236}">
                <a16:creationId xmlns:a16="http://schemas.microsoft.com/office/drawing/2014/main" id="{5DF66048-C2FA-DC2F-BA1A-63D9FFC7E62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>
              <a:extLst>
                <a:ext uri="{FF2B5EF4-FFF2-40B4-BE49-F238E27FC236}">
                  <a16:creationId xmlns:a16="http://schemas.microsoft.com/office/drawing/2014/main" id="{9AA84CD4-9281-044E-B6DD-8C84D26C8B6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>
              <a:extLst>
                <a:ext uri="{FF2B5EF4-FFF2-40B4-BE49-F238E27FC236}">
                  <a16:creationId xmlns:a16="http://schemas.microsoft.com/office/drawing/2014/main" id="{0F14886A-48EF-859C-976A-0E19CC7AE559}"/>
                </a:ext>
              </a:extLst>
            </p:cNvPr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>
              <a:extLst>
                <a:ext uri="{FF2B5EF4-FFF2-40B4-BE49-F238E27FC236}">
                  <a16:creationId xmlns:a16="http://schemas.microsoft.com/office/drawing/2014/main" id="{A5AAB694-3CB3-BF17-12DD-C8AEDE8B8C9A}"/>
                </a:ext>
              </a:extLst>
            </p:cNvPr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>
            <a:extLst>
              <a:ext uri="{FF2B5EF4-FFF2-40B4-BE49-F238E27FC236}">
                <a16:creationId xmlns:a16="http://schemas.microsoft.com/office/drawing/2014/main" id="{0B512A48-19B9-600F-731B-3F5285A89C1C}"/>
              </a:ext>
            </a:extLst>
          </p:cNvPr>
          <p:cNvSpPr txBox="1"/>
          <p:nvPr/>
        </p:nvSpPr>
        <p:spPr>
          <a:xfrm>
            <a:off x="715250" y="1030225"/>
            <a:ext cx="108543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Involved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Staff and new recruitments</a:t>
            </a:r>
            <a:endParaRPr lang="it-IT" sz="20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>
            <a:extLst>
              <a:ext uri="{FF2B5EF4-FFF2-40B4-BE49-F238E27FC236}">
                <a16:creationId xmlns:a16="http://schemas.microsoft.com/office/drawing/2014/main" id="{FA14AC54-35FC-367D-DC45-4BA424EB70E8}"/>
              </a:ext>
            </a:extLst>
          </p:cNvPr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7659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7df92e4ca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7df92e4ca9_0_1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0" name="Google Shape;160;g27df92e4ca9_0_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27df92e4ca9_0_12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7df92e4ca9_0_12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7df92e4ca9_0_1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Timescale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Milestones, SAL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g27df92e4ca9_0_12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Titillium Web</vt:lpstr>
      <vt:lpstr>Inter Light</vt:lpstr>
      <vt:lpstr>Arial</vt:lpstr>
      <vt:lpstr>Titillium Web SemiBold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ugobecciani</cp:lastModifiedBy>
  <cp:revision>2</cp:revision>
  <dcterms:created xsi:type="dcterms:W3CDTF">2022-07-26T13:28:46Z</dcterms:created>
  <dcterms:modified xsi:type="dcterms:W3CDTF">2024-09-10T10:15:59Z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0x010100F221E95946E1A6408B834A0326040FB9</vt:lpwstr>
  </property>
</Properties>
</file>