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2"/>
  </p:notesMasterIdLst>
  <p:sldIdLst>
    <p:sldId id="1636" r:id="rId2"/>
    <p:sldId id="1626" r:id="rId3"/>
    <p:sldId id="1561" r:id="rId4"/>
    <p:sldId id="1555" r:id="rId5"/>
    <p:sldId id="1560" r:id="rId6"/>
    <p:sldId id="428" r:id="rId7"/>
    <p:sldId id="431" r:id="rId8"/>
    <p:sldId id="1633" r:id="rId9"/>
    <p:sldId id="1596" r:id="rId10"/>
    <p:sldId id="1605" r:id="rId11"/>
    <p:sldId id="266" r:id="rId12"/>
    <p:sldId id="267" r:id="rId13"/>
    <p:sldId id="268" r:id="rId14"/>
    <p:sldId id="271" r:id="rId15"/>
    <p:sldId id="274" r:id="rId16"/>
    <p:sldId id="270" r:id="rId17"/>
    <p:sldId id="272" r:id="rId18"/>
    <p:sldId id="273" r:id="rId19"/>
    <p:sldId id="259" r:id="rId20"/>
    <p:sldId id="260"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1pPr>
    <a:lvl2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2pPr>
    <a:lvl3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3pPr>
    <a:lvl4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4pPr>
    <a:lvl5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5pPr>
    <a:lvl6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6pPr>
    <a:lvl7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7pPr>
    <a:lvl8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8pPr>
    <a:lvl9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0"/>
    <a:srgbClr val="FFFFFF"/>
    <a:srgbClr val="FEC106"/>
    <a:srgbClr val="A4A5A5"/>
    <a:srgbClr val="4473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
          <a:latin typeface="Gill Sans Light"/>
          <a:ea typeface="Gill Sans Light"/>
          <a:cs typeface="Gill Sans Light"/>
        </a:font>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
          <a:latin typeface="Gill Sans Light"/>
          <a:ea typeface="Gill Sans Light"/>
          <a:cs typeface="Gill Sans Light"/>
        </a:font>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
          <a:latin typeface="Gill Sans Light"/>
          <a:ea typeface="Gill Sans Light"/>
          <a:cs typeface="Gill Sans Light"/>
        </a:font>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
          <a:latin typeface="Gill Sans Light"/>
          <a:ea typeface="Gill Sans Light"/>
          <a:cs typeface="Gill Sans Light"/>
        </a:font>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
          <a:latin typeface="Gill Sans Light"/>
          <a:ea typeface="Gill Sans Light"/>
          <a:cs typeface="Gill Sans Light"/>
        </a:font>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
          <a:latin typeface="Gill Sans Light"/>
          <a:ea typeface="Gill Sans Light"/>
          <a:cs typeface="Gill Sans Light"/>
        </a:font>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
          <a:latin typeface="Gill Sans Light"/>
          <a:ea typeface="Gill Sans Light"/>
          <a:cs typeface="Gill Sans Light"/>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08"/>
    <p:restoredTop sz="94490" autoAdjust="0"/>
  </p:normalViewPr>
  <p:slideViewPr>
    <p:cSldViewPr snapToGrid="0" snapToObjects="1">
      <p:cViewPr varScale="1">
        <p:scale>
          <a:sx n="64" d="100"/>
          <a:sy n="64" d="100"/>
        </p:scale>
        <p:origin x="1048"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0519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8c3b1166d0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8c3b1166d0_0_7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8c3b1166d0_0_6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28c3b1166d0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8c3b1166d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8c3b1166d0_0_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e6261fa95a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2e6261fa95a_1_9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e6261fa95a_1_16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g2e6261fa95a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8c3b1166d0_0_6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256" name="Google Shape;256;g28c3b1166d0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8c3b1166d0_0_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8c3b1166d0_0_9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8c3b1166d0_0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8c3b1166d0_0_9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8c3b1166d0_0_6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28c3b1166d0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8c3b1166d0_0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8c3b1166d0_0_6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8c3b1166d0_0_9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8c3b1166d0_0_9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www.skao.int"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Bullets - White - numbered">
    <p:spTree>
      <p:nvGrpSpPr>
        <p:cNvPr id="1" name=""/>
        <p:cNvGrpSpPr/>
        <p:nvPr/>
      </p:nvGrpSpPr>
      <p:grpSpPr>
        <a:xfrm>
          <a:off x="0" y="0"/>
          <a:ext cx="0" cy="0"/>
          <a:chOff x="0" y="0"/>
          <a:chExt cx="0" cy="0"/>
        </a:xfrm>
      </p:grpSpPr>
      <p:sp>
        <p:nvSpPr>
          <p:cNvPr id="100" name="Title Text"/>
          <p:cNvSpPr txBox="1">
            <a:spLocks noGrp="1"/>
          </p:cNvSpPr>
          <p:nvPr>
            <p:ph type="title" hasCustomPrompt="1"/>
          </p:nvPr>
        </p:nvSpPr>
        <p:spPr>
          <a:xfrm>
            <a:off x="762000" y="351453"/>
            <a:ext cx="22860552" cy="1897955"/>
          </a:xfrm>
          <a:prstGeom prst="rect">
            <a:avLst/>
          </a:prstGeom>
        </p:spPr>
        <p:txBody>
          <a:bodyPr>
            <a:noAutofit/>
          </a:bodyPr>
          <a:lstStyle>
            <a:lvl1pPr>
              <a:defRPr/>
            </a:lvl1pPr>
          </a:lstStyle>
          <a:p>
            <a:r>
              <a:rPr lang="en-GB" dirty="0"/>
              <a:t>Title Text</a:t>
            </a:r>
          </a:p>
        </p:txBody>
      </p:sp>
      <p:sp>
        <p:nvSpPr>
          <p:cNvPr id="101" name="Body Level One…"/>
          <p:cNvSpPr txBox="1">
            <a:spLocks noGrp="1"/>
          </p:cNvSpPr>
          <p:nvPr>
            <p:ph type="body" idx="1" hasCustomPrompt="1"/>
          </p:nvPr>
        </p:nvSpPr>
        <p:spPr>
          <a:xfrm>
            <a:off x="768074" y="2354788"/>
            <a:ext cx="22860552" cy="10122960"/>
          </a:xfrm>
          <a:prstGeom prst="rect">
            <a:avLst/>
          </a:prstGeom>
        </p:spPr>
        <p:txBody>
          <a:bodyPr anchor="t"/>
          <a:lstStyle>
            <a:lvl1pPr>
              <a:buClr>
                <a:schemeClr val="accent1"/>
              </a:buClr>
              <a:defRPr/>
            </a:lvl1pPr>
            <a:lvl2pPr marL="1524000" indent="-508000">
              <a:spcBef>
                <a:spcPts val="3600"/>
              </a:spcBef>
              <a:buClr>
                <a:schemeClr val="accent1"/>
              </a:buClr>
              <a:defRPr sz="5800"/>
            </a:lvl2pPr>
            <a:lvl3pPr marL="2032000" indent="-508000">
              <a:spcBef>
                <a:spcPts val="3200"/>
              </a:spcBef>
              <a:buClr>
                <a:schemeClr val="accent1"/>
              </a:buClr>
              <a:defRPr sz="5200"/>
            </a:lvl3pPr>
            <a:lvl4pPr marL="2540000" indent="-508000">
              <a:spcBef>
                <a:spcPts val="2800"/>
              </a:spcBef>
              <a:buClr>
                <a:schemeClr val="accent1"/>
              </a:buClr>
              <a:defRPr sz="4400"/>
            </a:lvl4pPr>
            <a:lvl5pPr marL="3048000" indent="-508000">
              <a:spcBef>
                <a:spcPts val="2400"/>
              </a:spcBef>
              <a:buClr>
                <a:schemeClr val="accent1"/>
              </a:buClr>
              <a:defRPr sz="3200"/>
            </a:lvl5p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
        <p:nvSpPr>
          <p:cNvPr id="3" name="Slide Number Placeholder 2">
            <a:extLst>
              <a:ext uri="{FF2B5EF4-FFF2-40B4-BE49-F238E27FC236}">
                <a16:creationId xmlns:a16="http://schemas.microsoft.com/office/drawing/2014/main" id="{F1F814F9-7E87-418E-B7C6-BDACBA2F427F}"/>
              </a:ext>
            </a:extLst>
          </p:cNvPr>
          <p:cNvSpPr>
            <a:spLocks noGrp="1"/>
          </p:cNvSpPr>
          <p:nvPr>
            <p:ph type="sldNum" sz="quarter" idx="10"/>
          </p:nvPr>
        </p:nvSpPr>
        <p:spPr/>
        <p:txBody>
          <a:bodyPr/>
          <a:lstStyle/>
          <a:p>
            <a:fld id="{86CB4B4D-7CA3-9044-876B-883B54F8677D}" type="slidenum">
              <a:rPr lang="en-GB" smtClean="0"/>
              <a:pPr/>
              <a:t>‹#›</a:t>
            </a:fld>
            <a:endParaRPr lang="en-GB"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ver - Back">
    <p:spTree>
      <p:nvGrpSpPr>
        <p:cNvPr id="1" name=""/>
        <p:cNvGrpSpPr/>
        <p:nvPr/>
      </p:nvGrpSpPr>
      <p:grpSpPr>
        <a:xfrm>
          <a:off x="0" y="0"/>
          <a:ext cx="0" cy="0"/>
          <a:chOff x="0" y="0"/>
          <a:chExt cx="0" cy="0"/>
        </a:xfrm>
      </p:grpSpPr>
      <p:sp>
        <p:nvSpPr>
          <p:cNvPr id="113" name="Rectangle"/>
          <p:cNvSpPr/>
          <p:nvPr/>
        </p:nvSpPr>
        <p:spPr>
          <a:xfrm>
            <a:off x="-6429" y="-51572"/>
            <a:ext cx="24422258" cy="13819144"/>
          </a:xfrm>
          <a:prstGeom prst="rect">
            <a:avLst/>
          </a:prstGeom>
          <a:gradFill>
            <a:gsLst>
              <a:gs pos="50129">
                <a:srgbClr val="070168"/>
              </a:gs>
              <a:gs pos="73988">
                <a:srgbClr val="760468"/>
              </a:gs>
              <a:gs pos="95475">
                <a:srgbClr val="E508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lang="en-GB" dirty="0"/>
          </a:p>
        </p:txBody>
      </p:sp>
      <p:sp>
        <p:nvSpPr>
          <p:cNvPr id="114" name="Sign off - thank you..."/>
          <p:cNvSpPr txBox="1">
            <a:spLocks noGrp="1"/>
          </p:cNvSpPr>
          <p:nvPr>
            <p:ph type="body" sz="quarter" idx="21" hasCustomPrompt="1"/>
          </p:nvPr>
        </p:nvSpPr>
        <p:spPr>
          <a:xfrm>
            <a:off x="1270000" y="1763786"/>
            <a:ext cx="10934700" cy="2420007"/>
          </a:xfrm>
          <a:prstGeom prst="rect">
            <a:avLst/>
          </a:prstGeom>
        </p:spPr>
        <p:txBody>
          <a:bodyPr anchor="t"/>
          <a:lstStyle>
            <a:lvl1pPr marL="0" indent="0">
              <a:spcBef>
                <a:spcPts val="0"/>
              </a:spcBef>
              <a:buSzTx/>
              <a:buNone/>
              <a:defRPr sz="4800">
                <a:solidFill>
                  <a:srgbClr val="FFFFFF"/>
                </a:solidFill>
              </a:defRPr>
            </a:lvl1pPr>
          </a:lstStyle>
          <a:p>
            <a:r>
              <a:rPr lang="en-GB" dirty="0"/>
              <a:t>Sign off - thank you...</a:t>
            </a:r>
          </a:p>
        </p:txBody>
      </p:sp>
      <p:pic>
        <p:nvPicPr>
          <p:cNvPr id="115" name="skao_logo_2021_white_rgb.ai" descr="skao_logo_2021_white_rgb.ai"/>
          <p:cNvPicPr>
            <a:picLocks noChangeAspect="1"/>
          </p:cNvPicPr>
          <p:nvPr/>
        </p:nvPicPr>
        <p:blipFill>
          <a:blip r:embed="rId2"/>
          <a:stretch>
            <a:fillRect/>
          </a:stretch>
        </p:blipFill>
        <p:spPr>
          <a:xfrm>
            <a:off x="1270000" y="11126040"/>
            <a:ext cx="4311412" cy="1194855"/>
          </a:xfrm>
          <a:prstGeom prst="rect">
            <a:avLst/>
          </a:prstGeom>
          <a:ln w="12700">
            <a:miter lim="400000"/>
          </a:ln>
        </p:spPr>
      </p:pic>
      <p:pic>
        <p:nvPicPr>
          <p:cNvPr id="116" name="Image" descr="Image"/>
          <p:cNvPicPr>
            <a:picLocks noChangeAspect="1"/>
          </p:cNvPicPr>
          <p:nvPr userDrawn="1"/>
        </p:nvPicPr>
        <p:blipFill>
          <a:blip r:embed="rId3"/>
          <a:stretch>
            <a:fillRect/>
          </a:stretch>
        </p:blipFill>
        <p:spPr>
          <a:xfrm>
            <a:off x="9031089" y="1008244"/>
            <a:ext cx="13921972" cy="11699512"/>
          </a:xfrm>
          <a:prstGeom prst="rect">
            <a:avLst/>
          </a:prstGeom>
          <a:ln w="12700">
            <a:miter lim="400000"/>
          </a:ln>
        </p:spPr>
      </p:pic>
      <p:sp>
        <p:nvSpPr>
          <p:cNvPr id="117" name="www.skao.int"/>
          <p:cNvSpPr txBox="1"/>
          <p:nvPr/>
        </p:nvSpPr>
        <p:spPr>
          <a:xfrm>
            <a:off x="19050000" y="10986867"/>
            <a:ext cx="4045492"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algn="l" defTabSz="784225">
              <a:defRPr sz="4560">
                <a:hlinkClick r:id="rId4"/>
              </a:defRPr>
            </a:lvl1pPr>
          </a:lstStyle>
          <a:p>
            <a:r>
              <a:rPr lang="en-GB" u="none" dirty="0">
                <a:solidFill>
                  <a:schemeClr val="bg1"/>
                </a:solidFill>
                <a:hlinkClick r:id="rId4">
                  <a:extLst>
                    <a:ext uri="{A12FA001-AC4F-418D-AE19-62706E023703}">
                      <ahyp:hlinkClr xmlns:ahyp="http://schemas.microsoft.com/office/drawing/2018/hyperlinkcolor" val="tx"/>
                    </a:ext>
                  </a:extLst>
                </a:hlinkClick>
              </a:rPr>
              <a:t>www.skao.int</a:t>
            </a:r>
          </a:p>
        </p:txBody>
      </p:sp>
      <p:sp>
        <p:nvSpPr>
          <p:cNvPr id="118" name="We recognise and acknowledge the indigenous peoples and cultures that have traditionally lived on the lands on which our facilities are located."/>
          <p:cNvSpPr txBox="1"/>
          <p:nvPr/>
        </p:nvSpPr>
        <p:spPr>
          <a:xfrm>
            <a:off x="1270000" y="7660422"/>
            <a:ext cx="6820742" cy="3431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a:lnSpc>
                <a:spcPct val="130000"/>
              </a:lnSpc>
              <a:spcBef>
                <a:spcPts val="2000"/>
              </a:spcBef>
              <a:tabLst>
                <a:tab pos="4191000" algn="l"/>
              </a:tabLst>
              <a:defRPr sz="2400" i="1"/>
            </a:lvl1pPr>
          </a:lstStyle>
          <a:p>
            <a:r>
              <a:rPr lang="en-GB" dirty="0"/>
              <a:t>We recognise and acknowledge the Indigenous peoples and cultures that have traditionally lived on the lands on which our facilities are located.</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reserve="1">
  <p:cSld name="Spacer">
    <p:spTree>
      <p:nvGrpSpPr>
        <p:cNvPr id="1" name=""/>
        <p:cNvGrpSpPr/>
        <p:nvPr/>
      </p:nvGrpSpPr>
      <p:grpSpPr>
        <a:xfrm>
          <a:off x="0" y="0"/>
          <a:ext cx="0" cy="0"/>
          <a:chOff x="0" y="0"/>
          <a:chExt cx="0" cy="0"/>
        </a:xfrm>
      </p:grpSpPr>
      <p:sp>
        <p:nvSpPr>
          <p:cNvPr id="113" name="Rectangle"/>
          <p:cNvSpPr/>
          <p:nvPr userDrawn="1"/>
        </p:nvSpPr>
        <p:spPr>
          <a:xfrm>
            <a:off x="-6429" y="-51572"/>
            <a:ext cx="24422258" cy="13819144"/>
          </a:xfrm>
          <a:prstGeom prst="rect">
            <a:avLst/>
          </a:prstGeom>
          <a:gradFill>
            <a:gsLst>
              <a:gs pos="50129">
                <a:srgbClr val="070168"/>
              </a:gs>
              <a:gs pos="73988">
                <a:srgbClr val="760468"/>
              </a:gs>
              <a:gs pos="95475">
                <a:srgbClr val="E508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lang="en-GB" dirty="0"/>
          </a:p>
        </p:txBody>
      </p:sp>
      <p:sp>
        <p:nvSpPr>
          <p:cNvPr id="114" name="Sign off - thank you..."/>
          <p:cNvSpPr txBox="1">
            <a:spLocks noGrp="1"/>
          </p:cNvSpPr>
          <p:nvPr>
            <p:ph type="body" sz="quarter" idx="21" hasCustomPrompt="1"/>
          </p:nvPr>
        </p:nvSpPr>
        <p:spPr>
          <a:xfrm>
            <a:off x="6724650" y="5832078"/>
            <a:ext cx="10934700" cy="1025922"/>
          </a:xfrm>
          <a:prstGeom prst="rect">
            <a:avLst/>
          </a:prstGeom>
        </p:spPr>
        <p:txBody>
          <a:bodyPr anchor="t">
            <a:spAutoFit/>
          </a:bodyPr>
          <a:lstStyle>
            <a:lvl1pPr marL="0" indent="0" algn="ctr">
              <a:spcBef>
                <a:spcPts val="0"/>
              </a:spcBef>
              <a:buSzTx/>
              <a:buNone/>
              <a:defRPr sz="6000">
                <a:solidFill>
                  <a:srgbClr val="FFFFFF"/>
                </a:solidFill>
              </a:defRPr>
            </a:lvl1pPr>
          </a:lstStyle>
          <a:p>
            <a:r>
              <a:rPr lang="en-GB" dirty="0"/>
              <a:t>Sign off - thank you...</a:t>
            </a:r>
          </a:p>
        </p:txBody>
      </p:sp>
      <p:pic>
        <p:nvPicPr>
          <p:cNvPr id="116" name="Image" descr="Image"/>
          <p:cNvPicPr>
            <a:picLocks noChangeAspect="1"/>
          </p:cNvPicPr>
          <p:nvPr userDrawn="1"/>
        </p:nvPicPr>
        <p:blipFill>
          <a:blip r:embed="rId2"/>
          <a:stretch>
            <a:fillRect/>
          </a:stretch>
        </p:blipFill>
        <p:spPr>
          <a:xfrm>
            <a:off x="9031089" y="1008244"/>
            <a:ext cx="13921972" cy="11699512"/>
          </a:xfrm>
          <a:prstGeom prst="rect">
            <a:avLst/>
          </a:prstGeom>
          <a:ln w="12700">
            <a:miter lim="400000"/>
          </a:ln>
        </p:spPr>
      </p:pic>
    </p:spTree>
    <p:extLst>
      <p:ext uri="{BB962C8B-B14F-4D97-AF65-F5344CB8AC3E}">
        <p14:creationId xmlns:p14="http://schemas.microsoft.com/office/powerpoint/2010/main" val="271267895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KAO v2 Title &amp; Bullets - White - numbered">
  <p:cSld name="SKAO v2 Title &amp; Bullets - White - numbered">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762000" y="351453"/>
            <a:ext cx="22860552" cy="1897955"/>
          </a:xfrm>
          <a:prstGeom prst="rect">
            <a:avLst/>
          </a:prstGeom>
          <a:noFill/>
          <a:ln>
            <a:noFill/>
          </a:ln>
        </p:spPr>
        <p:txBody>
          <a:bodyPr spcFirstLastPara="1" wrap="square" lIns="50800" tIns="0" rIns="50800" bIns="50800" anchor="t" anchorCtr="0">
            <a:noAutofit/>
          </a:bodyPr>
          <a:lstStyle>
            <a:lvl1pPr lvl="0" algn="l">
              <a:lnSpc>
                <a:spcPct val="100000"/>
              </a:lnSpc>
              <a:spcBef>
                <a:spcPts val="0"/>
              </a:spcBef>
              <a:spcAft>
                <a:spcPts val="0"/>
              </a:spcAft>
              <a:buClr>
                <a:schemeClr val="accent2"/>
              </a:buClr>
              <a:buSzPts val="6000"/>
              <a:buFont typeface="Verdana"/>
              <a:buNone/>
              <a:defRPr/>
            </a:lvl1pPr>
            <a:lvl2pPr lvl="1" algn="l">
              <a:lnSpc>
                <a:spcPct val="100000"/>
              </a:lnSpc>
              <a:spcBef>
                <a:spcPts val="0"/>
              </a:spcBef>
              <a:spcAft>
                <a:spcPts val="0"/>
              </a:spcAft>
              <a:buClr>
                <a:srgbClr val="070168"/>
              </a:buClr>
              <a:buSzPts val="1800"/>
              <a:buNone/>
              <a:defRPr/>
            </a:lvl2pPr>
            <a:lvl3pPr lvl="2" algn="l">
              <a:lnSpc>
                <a:spcPct val="100000"/>
              </a:lnSpc>
              <a:spcBef>
                <a:spcPts val="0"/>
              </a:spcBef>
              <a:spcAft>
                <a:spcPts val="0"/>
              </a:spcAft>
              <a:buClr>
                <a:srgbClr val="070168"/>
              </a:buClr>
              <a:buSzPts val="1800"/>
              <a:buNone/>
              <a:defRPr/>
            </a:lvl3pPr>
            <a:lvl4pPr lvl="3" algn="l">
              <a:lnSpc>
                <a:spcPct val="100000"/>
              </a:lnSpc>
              <a:spcBef>
                <a:spcPts val="0"/>
              </a:spcBef>
              <a:spcAft>
                <a:spcPts val="0"/>
              </a:spcAft>
              <a:buClr>
                <a:srgbClr val="070168"/>
              </a:buClr>
              <a:buSzPts val="1800"/>
              <a:buNone/>
              <a:defRPr/>
            </a:lvl4pPr>
            <a:lvl5pPr lvl="4" algn="l">
              <a:lnSpc>
                <a:spcPct val="100000"/>
              </a:lnSpc>
              <a:spcBef>
                <a:spcPts val="0"/>
              </a:spcBef>
              <a:spcAft>
                <a:spcPts val="0"/>
              </a:spcAft>
              <a:buClr>
                <a:srgbClr val="070168"/>
              </a:buClr>
              <a:buSzPts val="1800"/>
              <a:buNone/>
              <a:defRPr/>
            </a:lvl5pPr>
            <a:lvl6pPr lvl="5" algn="l">
              <a:lnSpc>
                <a:spcPct val="100000"/>
              </a:lnSpc>
              <a:spcBef>
                <a:spcPts val="0"/>
              </a:spcBef>
              <a:spcAft>
                <a:spcPts val="0"/>
              </a:spcAft>
              <a:buClr>
                <a:srgbClr val="070168"/>
              </a:buClr>
              <a:buSzPts val="1800"/>
              <a:buNone/>
              <a:defRPr/>
            </a:lvl6pPr>
            <a:lvl7pPr lvl="6" algn="l">
              <a:lnSpc>
                <a:spcPct val="100000"/>
              </a:lnSpc>
              <a:spcBef>
                <a:spcPts val="0"/>
              </a:spcBef>
              <a:spcAft>
                <a:spcPts val="0"/>
              </a:spcAft>
              <a:buClr>
                <a:srgbClr val="070168"/>
              </a:buClr>
              <a:buSzPts val="1800"/>
              <a:buNone/>
              <a:defRPr/>
            </a:lvl7pPr>
            <a:lvl8pPr lvl="7" algn="l">
              <a:lnSpc>
                <a:spcPct val="100000"/>
              </a:lnSpc>
              <a:spcBef>
                <a:spcPts val="0"/>
              </a:spcBef>
              <a:spcAft>
                <a:spcPts val="0"/>
              </a:spcAft>
              <a:buClr>
                <a:srgbClr val="070168"/>
              </a:buClr>
              <a:buSzPts val="1800"/>
              <a:buNone/>
              <a:defRPr/>
            </a:lvl8pPr>
            <a:lvl9pPr lvl="8" algn="l">
              <a:lnSpc>
                <a:spcPct val="100000"/>
              </a:lnSpc>
              <a:spcBef>
                <a:spcPts val="0"/>
              </a:spcBef>
              <a:spcAft>
                <a:spcPts val="0"/>
              </a:spcAft>
              <a:buClr>
                <a:srgbClr val="070168"/>
              </a:buClr>
              <a:buSzPts val="1800"/>
              <a:buNone/>
              <a:defRPr/>
            </a:lvl9pPr>
          </a:lstStyle>
          <a:p>
            <a:endParaRPr/>
          </a:p>
        </p:txBody>
      </p:sp>
      <p:sp>
        <p:nvSpPr>
          <p:cNvPr id="34" name="Google Shape;34;p4"/>
          <p:cNvSpPr txBox="1">
            <a:spLocks noGrp="1"/>
          </p:cNvSpPr>
          <p:nvPr>
            <p:ph type="body" idx="1"/>
          </p:nvPr>
        </p:nvSpPr>
        <p:spPr>
          <a:xfrm>
            <a:off x="768074" y="2354788"/>
            <a:ext cx="22860552" cy="10122960"/>
          </a:xfrm>
          <a:prstGeom prst="rect">
            <a:avLst/>
          </a:prstGeom>
          <a:noFill/>
          <a:ln>
            <a:noFill/>
          </a:ln>
        </p:spPr>
        <p:txBody>
          <a:bodyPr spcFirstLastPara="1" wrap="square" lIns="50800" tIns="50800" rIns="50800" bIns="50800" anchor="t" anchorCtr="0">
            <a:noAutofit/>
          </a:bodyPr>
          <a:lstStyle>
            <a:lvl1pPr marL="457200" lvl="0" indent="-609600" algn="l">
              <a:lnSpc>
                <a:spcPct val="100000"/>
              </a:lnSpc>
              <a:spcBef>
                <a:spcPts val="4000"/>
              </a:spcBef>
              <a:spcAft>
                <a:spcPts val="0"/>
              </a:spcAft>
              <a:buClr>
                <a:schemeClr val="accent1"/>
              </a:buClr>
              <a:buSzPts val="6000"/>
              <a:buFont typeface="Verdana"/>
              <a:buChar char="•"/>
              <a:defRPr/>
            </a:lvl1pPr>
            <a:lvl2pPr marL="914400" lvl="1" indent="-596900" algn="l">
              <a:lnSpc>
                <a:spcPct val="100000"/>
              </a:lnSpc>
              <a:spcBef>
                <a:spcPts val="3600"/>
              </a:spcBef>
              <a:spcAft>
                <a:spcPts val="0"/>
              </a:spcAft>
              <a:buClr>
                <a:schemeClr val="accent1"/>
              </a:buClr>
              <a:buSzPts val="5800"/>
              <a:buFont typeface="Verdana"/>
              <a:buChar char="•"/>
              <a:defRPr sz="5800"/>
            </a:lvl2pPr>
            <a:lvl3pPr marL="1371600" lvl="2" indent="-558800" algn="l">
              <a:lnSpc>
                <a:spcPct val="100000"/>
              </a:lnSpc>
              <a:spcBef>
                <a:spcPts val="3200"/>
              </a:spcBef>
              <a:spcAft>
                <a:spcPts val="0"/>
              </a:spcAft>
              <a:buClr>
                <a:schemeClr val="accent1"/>
              </a:buClr>
              <a:buSzPts val="5200"/>
              <a:buFont typeface="Verdana"/>
              <a:buChar char="•"/>
              <a:defRPr sz="5200"/>
            </a:lvl3pPr>
            <a:lvl4pPr marL="1828800" lvl="3" indent="-508000" algn="l">
              <a:lnSpc>
                <a:spcPct val="100000"/>
              </a:lnSpc>
              <a:spcBef>
                <a:spcPts val="2800"/>
              </a:spcBef>
              <a:spcAft>
                <a:spcPts val="0"/>
              </a:spcAft>
              <a:buClr>
                <a:schemeClr val="accent1"/>
              </a:buClr>
              <a:buSzPts val="4400"/>
              <a:buFont typeface="Verdana"/>
              <a:buChar char="•"/>
              <a:defRPr sz="4400"/>
            </a:lvl4pPr>
            <a:lvl5pPr marL="2286000" lvl="4" indent="-431800" algn="l">
              <a:lnSpc>
                <a:spcPct val="100000"/>
              </a:lnSpc>
              <a:spcBef>
                <a:spcPts val="2400"/>
              </a:spcBef>
              <a:spcAft>
                <a:spcPts val="0"/>
              </a:spcAft>
              <a:buClr>
                <a:schemeClr val="accent1"/>
              </a:buClr>
              <a:buSzPts val="3200"/>
              <a:buFont typeface="Verdana"/>
              <a:buChar char="•"/>
              <a:defRPr sz="3200"/>
            </a:lvl5pPr>
            <a:lvl6pPr marL="2743200" lvl="5" indent="-322326" algn="l">
              <a:lnSpc>
                <a:spcPct val="100000"/>
              </a:lnSpc>
              <a:spcBef>
                <a:spcPts val="4000"/>
              </a:spcBef>
              <a:spcAft>
                <a:spcPts val="0"/>
              </a:spcAft>
              <a:buClr>
                <a:srgbClr val="070168"/>
              </a:buClr>
              <a:buSzPts val="1476"/>
              <a:buChar char="•"/>
              <a:defRPr/>
            </a:lvl6pPr>
            <a:lvl7pPr marL="3200400" lvl="6" indent="-322326" algn="l">
              <a:lnSpc>
                <a:spcPct val="100000"/>
              </a:lnSpc>
              <a:spcBef>
                <a:spcPts val="4000"/>
              </a:spcBef>
              <a:spcAft>
                <a:spcPts val="0"/>
              </a:spcAft>
              <a:buClr>
                <a:srgbClr val="070168"/>
              </a:buClr>
              <a:buSzPts val="1476"/>
              <a:buChar char="•"/>
              <a:defRPr/>
            </a:lvl7pPr>
            <a:lvl8pPr marL="3657600" lvl="7" indent="-322326" algn="l">
              <a:lnSpc>
                <a:spcPct val="100000"/>
              </a:lnSpc>
              <a:spcBef>
                <a:spcPts val="4000"/>
              </a:spcBef>
              <a:spcAft>
                <a:spcPts val="0"/>
              </a:spcAft>
              <a:buClr>
                <a:srgbClr val="070168"/>
              </a:buClr>
              <a:buSzPts val="1476"/>
              <a:buChar char="•"/>
              <a:defRPr/>
            </a:lvl8pPr>
            <a:lvl9pPr marL="4114800" lvl="8" indent="-322326" algn="l">
              <a:lnSpc>
                <a:spcPct val="100000"/>
              </a:lnSpc>
              <a:spcBef>
                <a:spcPts val="4000"/>
              </a:spcBef>
              <a:spcAft>
                <a:spcPts val="0"/>
              </a:spcAft>
              <a:buClr>
                <a:srgbClr val="070168"/>
              </a:buClr>
              <a:buSzPts val="1476"/>
              <a:buChar char="•"/>
              <a:defRPr/>
            </a:lvl9pPr>
          </a:lstStyle>
          <a:p>
            <a:endParaRPr/>
          </a:p>
        </p:txBody>
      </p:sp>
      <p:sp>
        <p:nvSpPr>
          <p:cNvPr id="35" name="Google Shape;35;p4"/>
          <p:cNvSpPr txBox="1">
            <a:spLocks noGrp="1"/>
          </p:cNvSpPr>
          <p:nvPr>
            <p:ph type="sldNum" idx="12"/>
          </p:nvPr>
        </p:nvSpPr>
        <p:spPr>
          <a:xfrm>
            <a:off x="23241000" y="13207998"/>
            <a:ext cx="889000" cy="406401"/>
          </a:xfrm>
          <a:prstGeom prst="rect">
            <a:avLst/>
          </a:prstGeom>
          <a:noFill/>
          <a:ln>
            <a:noFill/>
          </a:ln>
        </p:spPr>
        <p:txBody>
          <a:bodyPr spcFirstLastPara="1" wrap="square" lIns="50800" tIns="50800" rIns="50800" bIns="50800" anchor="b" anchorCtr="0">
            <a:spAutoFit/>
          </a:bodyPr>
          <a:lstStyle>
            <a:lvl1pPr marL="0" lvl="0" indent="0" algn="l">
              <a:lnSpc>
                <a:spcPct val="100000"/>
              </a:lnSpc>
              <a:spcBef>
                <a:spcPts val="0"/>
              </a:spcBef>
              <a:spcAft>
                <a:spcPts val="0"/>
              </a:spcAft>
              <a:buClr>
                <a:srgbClr val="FFFFFF"/>
              </a:buClr>
              <a:buSzPts val="2000"/>
              <a:buFont typeface="Verdana"/>
              <a:buNone/>
              <a:defRPr/>
            </a:lvl1pPr>
            <a:lvl2pPr marL="0" lvl="1" indent="0" algn="l">
              <a:lnSpc>
                <a:spcPct val="100000"/>
              </a:lnSpc>
              <a:spcBef>
                <a:spcPts val="0"/>
              </a:spcBef>
              <a:spcAft>
                <a:spcPts val="0"/>
              </a:spcAft>
              <a:buClr>
                <a:srgbClr val="FFFFFF"/>
              </a:buClr>
              <a:buSzPts val="2000"/>
              <a:buFont typeface="Verdana"/>
              <a:buNone/>
              <a:defRPr/>
            </a:lvl2pPr>
            <a:lvl3pPr marL="0" lvl="2" indent="0" algn="l">
              <a:lnSpc>
                <a:spcPct val="100000"/>
              </a:lnSpc>
              <a:spcBef>
                <a:spcPts val="0"/>
              </a:spcBef>
              <a:spcAft>
                <a:spcPts val="0"/>
              </a:spcAft>
              <a:buClr>
                <a:srgbClr val="FFFFFF"/>
              </a:buClr>
              <a:buSzPts val="2000"/>
              <a:buFont typeface="Verdana"/>
              <a:buNone/>
              <a:defRPr/>
            </a:lvl3pPr>
            <a:lvl4pPr marL="0" lvl="3" indent="0" algn="l">
              <a:lnSpc>
                <a:spcPct val="100000"/>
              </a:lnSpc>
              <a:spcBef>
                <a:spcPts val="0"/>
              </a:spcBef>
              <a:spcAft>
                <a:spcPts val="0"/>
              </a:spcAft>
              <a:buClr>
                <a:srgbClr val="FFFFFF"/>
              </a:buClr>
              <a:buSzPts val="2000"/>
              <a:buFont typeface="Verdana"/>
              <a:buNone/>
              <a:defRPr/>
            </a:lvl4pPr>
            <a:lvl5pPr marL="0" lvl="4" indent="0" algn="l">
              <a:lnSpc>
                <a:spcPct val="100000"/>
              </a:lnSpc>
              <a:spcBef>
                <a:spcPts val="0"/>
              </a:spcBef>
              <a:spcAft>
                <a:spcPts val="0"/>
              </a:spcAft>
              <a:buClr>
                <a:srgbClr val="FFFFFF"/>
              </a:buClr>
              <a:buSzPts val="2000"/>
              <a:buFont typeface="Verdana"/>
              <a:buNone/>
              <a:defRPr/>
            </a:lvl5pPr>
            <a:lvl6pPr marL="0" lvl="5" indent="0" algn="l">
              <a:lnSpc>
                <a:spcPct val="100000"/>
              </a:lnSpc>
              <a:spcBef>
                <a:spcPts val="0"/>
              </a:spcBef>
              <a:spcAft>
                <a:spcPts val="0"/>
              </a:spcAft>
              <a:buClr>
                <a:srgbClr val="FFFFFF"/>
              </a:buClr>
              <a:buSzPts val="2000"/>
              <a:buFont typeface="Verdana"/>
              <a:buNone/>
              <a:defRPr/>
            </a:lvl6pPr>
            <a:lvl7pPr marL="0" lvl="6" indent="0" algn="l">
              <a:lnSpc>
                <a:spcPct val="100000"/>
              </a:lnSpc>
              <a:spcBef>
                <a:spcPts val="0"/>
              </a:spcBef>
              <a:spcAft>
                <a:spcPts val="0"/>
              </a:spcAft>
              <a:buClr>
                <a:srgbClr val="FFFFFF"/>
              </a:buClr>
              <a:buSzPts val="2000"/>
              <a:buFont typeface="Verdana"/>
              <a:buNone/>
              <a:defRPr/>
            </a:lvl7pPr>
            <a:lvl8pPr marL="0" lvl="7" indent="0" algn="l">
              <a:lnSpc>
                <a:spcPct val="100000"/>
              </a:lnSpc>
              <a:spcBef>
                <a:spcPts val="0"/>
              </a:spcBef>
              <a:spcAft>
                <a:spcPts val="0"/>
              </a:spcAft>
              <a:buClr>
                <a:srgbClr val="FFFFFF"/>
              </a:buClr>
              <a:buSzPts val="2000"/>
              <a:buFont typeface="Verdana"/>
              <a:buNone/>
              <a:defRPr/>
            </a:lvl8pPr>
            <a:lvl9pPr marL="0" lvl="8" indent="0" algn="l">
              <a:lnSpc>
                <a:spcPct val="100000"/>
              </a:lnSpc>
              <a:spcBef>
                <a:spcPts val="0"/>
              </a:spcBef>
              <a:spcAft>
                <a:spcPts val="0"/>
              </a:spcAft>
              <a:buClr>
                <a:srgbClr val="FFFFFF"/>
              </a:buClr>
              <a:buSzPts val="2000"/>
              <a:buFont typeface="Verdana"/>
              <a:buNone/>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4332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Cover - Front Photo">
    <p:spTree>
      <p:nvGrpSpPr>
        <p:cNvPr id="1" name=""/>
        <p:cNvGrpSpPr/>
        <p:nvPr/>
      </p:nvGrpSpPr>
      <p:grpSpPr>
        <a:xfrm>
          <a:off x="0" y="0"/>
          <a:ext cx="0" cy="0"/>
          <a:chOff x="0" y="0"/>
          <a:chExt cx="0" cy="0"/>
        </a:xfrm>
      </p:grpSpPr>
      <p:sp>
        <p:nvSpPr>
          <p:cNvPr id="15" name="Title Text Front"/>
          <p:cNvSpPr txBox="1">
            <a:spLocks noGrp="1"/>
          </p:cNvSpPr>
          <p:nvPr>
            <p:ph type="body" sz="quarter" idx="21" hasCustomPrompt="1"/>
          </p:nvPr>
        </p:nvSpPr>
        <p:spPr>
          <a:xfrm>
            <a:off x="1448220" y="9248795"/>
            <a:ext cx="16714119" cy="1475157"/>
          </a:xfrm>
          <a:prstGeom prst="rect">
            <a:avLst/>
          </a:prstGeom>
        </p:spPr>
        <p:txBody>
          <a:bodyPr anchor="t"/>
          <a:lstStyle>
            <a:lvl1pPr marL="0" indent="0">
              <a:lnSpc>
                <a:spcPct val="100000"/>
              </a:lnSpc>
              <a:spcBef>
                <a:spcPts val="0"/>
              </a:spcBef>
              <a:buSzTx/>
              <a:buNone/>
              <a:defRPr sz="6500">
                <a:solidFill>
                  <a:srgbClr val="FFFFFF"/>
                </a:solidFill>
              </a:defRPr>
            </a:lvl1pPr>
          </a:lstStyle>
          <a:p>
            <a:r>
              <a:t>Title Text Front</a:t>
            </a:r>
          </a:p>
        </p:txBody>
      </p:sp>
      <p:pic>
        <p:nvPicPr>
          <p:cNvPr id="16" name="Image" descr="Image"/>
          <p:cNvPicPr>
            <a:picLocks noChangeAspect="1"/>
          </p:cNvPicPr>
          <p:nvPr/>
        </p:nvPicPr>
        <p:blipFill>
          <a:blip r:embed="rId2"/>
          <a:stretch>
            <a:fillRect/>
          </a:stretch>
        </p:blipFill>
        <p:spPr>
          <a:xfrm>
            <a:off x="12215206" y="3729970"/>
            <a:ext cx="11160539" cy="9378906"/>
          </a:xfrm>
          <a:prstGeom prst="rect">
            <a:avLst/>
          </a:prstGeom>
          <a:ln w="12700">
            <a:miter lim="400000"/>
          </a:ln>
        </p:spPr>
      </p:pic>
      <p:sp>
        <p:nvSpPr>
          <p:cNvPr id="17" name="Subtitle Text Front"/>
          <p:cNvSpPr txBox="1">
            <a:spLocks noGrp="1"/>
          </p:cNvSpPr>
          <p:nvPr>
            <p:ph type="body" sz="quarter" idx="22" hasCustomPrompt="1"/>
          </p:nvPr>
        </p:nvSpPr>
        <p:spPr>
          <a:xfrm>
            <a:off x="1448220" y="10907786"/>
            <a:ext cx="16714119" cy="1475156"/>
          </a:xfrm>
          <a:prstGeom prst="rect">
            <a:avLst/>
          </a:prstGeom>
        </p:spPr>
        <p:txBody>
          <a:bodyPr anchor="t"/>
          <a:lstStyle>
            <a:lvl1pPr marL="0" indent="0">
              <a:lnSpc>
                <a:spcPct val="100000"/>
              </a:lnSpc>
              <a:spcBef>
                <a:spcPts val="0"/>
              </a:spcBef>
              <a:buSzTx/>
              <a:buNone/>
              <a:defRPr sz="3200">
                <a:solidFill>
                  <a:srgbClr val="FFFFFF"/>
                </a:solidFill>
                <a:latin typeface="Noto Mono"/>
                <a:ea typeface="Noto Mono"/>
                <a:cs typeface="Noto Mono"/>
                <a:sym typeface="Noto Mono"/>
              </a:defRPr>
            </a:lvl1pPr>
          </a:lstStyle>
          <a:p>
            <a:r>
              <a:t>Subtitle Text Front</a:t>
            </a:r>
          </a:p>
        </p:txBody>
      </p:sp>
      <p:sp>
        <p:nvSpPr>
          <p:cNvPr id="18" name="Ska_landscape_day_v1_forkeynote.jpg"/>
          <p:cNvSpPr>
            <a:spLocks noGrp="1"/>
          </p:cNvSpPr>
          <p:nvPr>
            <p:ph type="pic" idx="23"/>
          </p:nvPr>
        </p:nvSpPr>
        <p:spPr>
          <a:xfrm>
            <a:off x="-3391933" y="2580457"/>
            <a:ext cx="33440899" cy="11146966"/>
          </a:xfrm>
          <a:prstGeom prst="rect">
            <a:avLst/>
          </a:prstGeom>
        </p:spPr>
        <p:txBody>
          <a:bodyPr lIns="91439" tIns="45719" rIns="91439" bIns="45719" anchor="t">
            <a:noAutofit/>
          </a:bodyPr>
          <a:lstStyle/>
          <a:p>
            <a:endParaRPr/>
          </a:p>
        </p:txBody>
      </p:sp>
      <p:sp>
        <p:nvSpPr>
          <p:cNvPr id="19" name="Presentation title"/>
          <p:cNvSpPr txBox="1">
            <a:spLocks noGrp="1"/>
          </p:cNvSpPr>
          <p:nvPr>
            <p:ph type="body" sz="quarter" idx="24" hasCustomPrompt="1"/>
          </p:nvPr>
        </p:nvSpPr>
        <p:spPr>
          <a:xfrm>
            <a:off x="13977822" y="2976159"/>
            <a:ext cx="9079588" cy="1810799"/>
          </a:xfrm>
          <a:prstGeom prst="rect">
            <a:avLst/>
          </a:prstGeom>
        </p:spPr>
        <p:txBody>
          <a:bodyPr anchor="b"/>
          <a:lstStyle>
            <a:lvl1pPr marL="0" indent="0" algn="r">
              <a:lnSpc>
                <a:spcPct val="100000"/>
              </a:lnSpc>
              <a:spcBef>
                <a:spcPts val="0"/>
              </a:spcBef>
              <a:buSzTx/>
              <a:buNone/>
              <a:defRPr sz="6000"/>
            </a:lvl1pPr>
          </a:lstStyle>
          <a:p>
            <a:r>
              <a:t>Presentation title</a:t>
            </a:r>
          </a:p>
        </p:txBody>
      </p:sp>
      <p:sp>
        <p:nvSpPr>
          <p:cNvPr id="20" name="Author / Job title"/>
          <p:cNvSpPr txBox="1">
            <a:spLocks noGrp="1"/>
          </p:cNvSpPr>
          <p:nvPr>
            <p:ph type="body" sz="quarter" idx="25" hasCustomPrompt="1"/>
          </p:nvPr>
        </p:nvSpPr>
        <p:spPr>
          <a:xfrm>
            <a:off x="13977822" y="6420781"/>
            <a:ext cx="9079588" cy="723071"/>
          </a:xfrm>
          <a:prstGeom prst="rect">
            <a:avLst/>
          </a:prstGeom>
        </p:spPr>
        <p:txBody>
          <a:bodyPr anchor="t"/>
          <a:lstStyle>
            <a:lvl1pPr marL="0" indent="0" algn="r">
              <a:lnSpc>
                <a:spcPct val="100000"/>
              </a:lnSpc>
              <a:spcBef>
                <a:spcPts val="0"/>
              </a:spcBef>
              <a:buSzTx/>
              <a:buNone/>
              <a:defRPr sz="2500"/>
            </a:lvl1pPr>
          </a:lstStyle>
          <a:p>
            <a:r>
              <a:t>Author / Job title</a:t>
            </a:r>
          </a:p>
        </p:txBody>
      </p:sp>
      <p:sp>
        <p:nvSpPr>
          <p:cNvPr id="21" name="Date / Event"/>
          <p:cNvSpPr txBox="1">
            <a:spLocks noGrp="1"/>
          </p:cNvSpPr>
          <p:nvPr>
            <p:ph type="body" sz="quarter" idx="26" hasCustomPrompt="1"/>
          </p:nvPr>
        </p:nvSpPr>
        <p:spPr>
          <a:xfrm>
            <a:off x="13977822" y="7006460"/>
            <a:ext cx="9079588" cy="723071"/>
          </a:xfrm>
          <a:prstGeom prst="rect">
            <a:avLst/>
          </a:prstGeom>
        </p:spPr>
        <p:txBody>
          <a:bodyPr anchor="t"/>
          <a:lstStyle>
            <a:lvl1pPr marL="0" indent="0" algn="r">
              <a:lnSpc>
                <a:spcPct val="100000"/>
              </a:lnSpc>
              <a:spcBef>
                <a:spcPts val="0"/>
              </a:spcBef>
              <a:buSzTx/>
              <a:buNone/>
              <a:defRPr sz="2500"/>
            </a:lvl1pPr>
          </a:lstStyle>
          <a:p>
            <a:r>
              <a:t>Date / Event</a:t>
            </a:r>
          </a:p>
        </p:txBody>
      </p:sp>
      <p:pic>
        <p:nvPicPr>
          <p:cNvPr id="22" name="Image" descr="Image"/>
          <p:cNvPicPr>
            <a:picLocks noChangeAspect="1"/>
          </p:cNvPicPr>
          <p:nvPr/>
        </p:nvPicPr>
        <p:blipFill>
          <a:blip r:embed="rId3"/>
          <a:stretch>
            <a:fillRect/>
          </a:stretch>
        </p:blipFill>
        <p:spPr>
          <a:xfrm>
            <a:off x="1063072" y="682101"/>
            <a:ext cx="5991906" cy="1810798"/>
          </a:xfrm>
          <a:prstGeom prst="rect">
            <a:avLst/>
          </a:prstGeom>
          <a:ln w="12700">
            <a:miter lim="400000"/>
          </a:ln>
        </p:spPr>
      </p:pic>
      <p:sp>
        <p:nvSpPr>
          <p:cNvPr id="23" name="one observatory…"/>
          <p:cNvSpPr txBox="1"/>
          <p:nvPr/>
        </p:nvSpPr>
        <p:spPr>
          <a:xfrm>
            <a:off x="8346802" y="515619"/>
            <a:ext cx="5114331" cy="2016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4800">
                <a:gradFill flip="none" rotWithShape="1">
                  <a:gsLst>
                    <a:gs pos="0">
                      <a:srgbClr val="D80669"/>
                    </a:gs>
                    <a:gs pos="100000">
                      <a:srgbClr val="070168"/>
                    </a:gs>
                  </a:gsLst>
                  <a:lin ang="20373548" scaled="0"/>
                </a:gradFill>
              </a:defRPr>
            </a:pPr>
            <a:r>
              <a:t>one observatory</a:t>
            </a:r>
          </a:p>
          <a:p>
            <a:pPr>
              <a:lnSpc>
                <a:spcPct val="80000"/>
              </a:lnSpc>
              <a:defRPr sz="4800">
                <a:gradFill flip="none" rotWithShape="1">
                  <a:gsLst>
                    <a:gs pos="0">
                      <a:srgbClr val="D80669"/>
                    </a:gs>
                    <a:gs pos="100000">
                      <a:srgbClr val="070168"/>
                    </a:gs>
                  </a:gsLst>
                  <a:lin ang="20373548" scaled="0"/>
                </a:gradFill>
              </a:defRPr>
            </a:pPr>
            <a:r>
              <a:t>two telescopes</a:t>
            </a:r>
          </a:p>
          <a:p>
            <a:pPr>
              <a:lnSpc>
                <a:spcPct val="80000"/>
              </a:lnSpc>
              <a:defRPr sz="4800">
                <a:gradFill flip="none" rotWithShape="1">
                  <a:gsLst>
                    <a:gs pos="0">
                      <a:srgbClr val="D80669"/>
                    </a:gs>
                    <a:gs pos="100000">
                      <a:srgbClr val="070168"/>
                    </a:gs>
                  </a:gsLst>
                  <a:lin ang="20373548" scaled="0"/>
                </a:gradFill>
              </a:defRPr>
            </a:pPr>
            <a:r>
              <a:t>three continents</a:t>
            </a:r>
          </a:p>
        </p:txBody>
      </p:sp>
      <p:sp>
        <p:nvSpPr>
          <p:cNvPr id="24" name="Line"/>
          <p:cNvSpPr/>
          <p:nvPr/>
        </p:nvSpPr>
        <p:spPr>
          <a:xfrm>
            <a:off x="7650089" y="825500"/>
            <a:ext cx="1" cy="1524001"/>
          </a:xfrm>
          <a:prstGeom prst="line">
            <a:avLst/>
          </a:prstGeom>
          <a:ln w="12700">
            <a:solidFill>
              <a:srgbClr val="D80669"/>
            </a:solidFill>
            <a:miter lim="400000"/>
          </a:ln>
        </p:spPr>
        <p:txBody>
          <a:bodyPr lIns="50800" tIns="50800" rIns="50800" bIns="50800" anchor="ctr"/>
          <a:lstStyle/>
          <a:p>
            <a:pPr algn="ctr">
              <a:defRPr sz="5000">
                <a:latin typeface="Gill Sans Light"/>
                <a:ea typeface="Gill Sans Light"/>
                <a:cs typeface="Gill Sans Light"/>
                <a:sym typeface="Gill Sans Light"/>
              </a:defRPr>
            </a:pPr>
            <a:endParaRPr/>
          </a:p>
        </p:txBody>
      </p:sp>
      <p:sp>
        <p:nvSpPr>
          <p:cNvPr id="25" name="Subtitle"/>
          <p:cNvSpPr txBox="1">
            <a:spLocks noGrp="1"/>
          </p:cNvSpPr>
          <p:nvPr>
            <p:ph type="body" sz="quarter" idx="27" hasCustomPrompt="1"/>
          </p:nvPr>
        </p:nvSpPr>
        <p:spPr>
          <a:xfrm>
            <a:off x="13977822" y="4865833"/>
            <a:ext cx="9079588" cy="1524001"/>
          </a:xfrm>
          <a:prstGeom prst="rect">
            <a:avLst/>
          </a:prstGeom>
        </p:spPr>
        <p:txBody>
          <a:bodyPr anchor="t"/>
          <a:lstStyle>
            <a:lvl1pPr marL="0" indent="0" algn="r">
              <a:lnSpc>
                <a:spcPct val="100000"/>
              </a:lnSpc>
              <a:spcBef>
                <a:spcPts val="0"/>
              </a:spcBef>
              <a:buSzTx/>
              <a:buNone/>
              <a:defRPr sz="3500"/>
            </a:lvl1pPr>
          </a:lstStyle>
          <a:p>
            <a:r>
              <a:t>Subtitle</a:t>
            </a:r>
          </a:p>
        </p:txBody>
      </p:sp>
      <p:sp>
        <p:nvSpPr>
          <p:cNvPr id="26" name="Slide Number"/>
          <p:cNvSpPr txBox="1">
            <a:spLocks noGrp="1"/>
          </p:cNvSpPr>
          <p:nvPr>
            <p:ph type="sldNum" sz="quarter" idx="2"/>
          </p:nvPr>
        </p:nvSpPr>
        <p:spPr>
          <a:xfrm>
            <a:off x="11967021" y="13131799"/>
            <a:ext cx="437258" cy="406401"/>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290243995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3316938" y="13208736"/>
            <a:ext cx="546625" cy="410369"/>
          </a:xfrm>
        </p:spPr>
        <p:txBody>
          <a:bodyPr/>
          <a:lstStyle/>
          <a:p>
            <a:fld id="{C7B3B6AC-96D6-C544-99A8-03DF17EE9A8F}" type="slidenum">
              <a:rPr lang="en-US" smtClean="0"/>
              <a:t>‹#›</a:t>
            </a:fld>
            <a:endParaRPr lang="en-US"/>
          </a:p>
        </p:txBody>
      </p:sp>
    </p:spTree>
    <p:extLst>
      <p:ext uri="{BB962C8B-B14F-4D97-AF65-F5344CB8AC3E}">
        <p14:creationId xmlns:p14="http://schemas.microsoft.com/office/powerpoint/2010/main" val="3356811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mp; Bullets - White - numbered">
    <p:spTree>
      <p:nvGrpSpPr>
        <p:cNvPr id="1" name=""/>
        <p:cNvGrpSpPr/>
        <p:nvPr/>
      </p:nvGrpSpPr>
      <p:grpSpPr>
        <a:xfrm>
          <a:off x="0" y="0"/>
          <a:ext cx="0" cy="0"/>
          <a:chOff x="0" y="0"/>
          <a:chExt cx="0" cy="0"/>
        </a:xfrm>
      </p:grpSpPr>
      <p:sp>
        <p:nvSpPr>
          <p:cNvPr id="100" name="Title Text"/>
          <p:cNvSpPr txBox="1">
            <a:spLocks noGrp="1"/>
          </p:cNvSpPr>
          <p:nvPr>
            <p:ph type="title" hasCustomPrompt="1"/>
          </p:nvPr>
        </p:nvSpPr>
        <p:spPr>
          <a:xfrm>
            <a:off x="762001" y="351453"/>
            <a:ext cx="22860552" cy="1279435"/>
          </a:xfrm>
          <a:prstGeom prst="rect">
            <a:avLst/>
          </a:prstGeom>
        </p:spPr>
        <p:txBody>
          <a:bodyPr>
            <a:noAutofit/>
          </a:bodyPr>
          <a:lstStyle>
            <a:lvl1pPr>
              <a:defRPr/>
            </a:lvl1pPr>
          </a:lstStyle>
          <a:p>
            <a:r>
              <a:rPr lang="en-GB" dirty="0"/>
              <a:t>Title Text</a:t>
            </a:r>
          </a:p>
        </p:txBody>
      </p:sp>
      <p:sp>
        <p:nvSpPr>
          <p:cNvPr id="101" name="Body Level One…"/>
          <p:cNvSpPr txBox="1">
            <a:spLocks noGrp="1"/>
          </p:cNvSpPr>
          <p:nvPr>
            <p:ph type="body" idx="1" hasCustomPrompt="1"/>
          </p:nvPr>
        </p:nvSpPr>
        <p:spPr>
          <a:xfrm>
            <a:off x="762001" y="1966376"/>
            <a:ext cx="22860552" cy="10122960"/>
          </a:xfrm>
          <a:prstGeom prst="rect">
            <a:avLst/>
          </a:prstGeom>
        </p:spPr>
        <p:txBody>
          <a:bodyPr anchor="t"/>
          <a:lstStyle>
            <a:lvl1pPr>
              <a:buClr>
                <a:schemeClr val="accent1"/>
              </a:buClr>
              <a:defRPr/>
            </a:lvl1pPr>
            <a:lvl2pPr marL="1524038" indent="-508012">
              <a:spcBef>
                <a:spcPts val="3600"/>
              </a:spcBef>
              <a:buClr>
                <a:schemeClr val="accent1"/>
              </a:buClr>
              <a:defRPr sz="5800"/>
            </a:lvl2pPr>
            <a:lvl3pPr marL="2032049" indent="-508012">
              <a:spcBef>
                <a:spcPts val="3200"/>
              </a:spcBef>
              <a:buClr>
                <a:schemeClr val="accent1"/>
              </a:buClr>
              <a:defRPr sz="5200"/>
            </a:lvl3pPr>
            <a:lvl4pPr marL="2540064" indent="-508012">
              <a:spcBef>
                <a:spcPts val="2800"/>
              </a:spcBef>
              <a:buClr>
                <a:schemeClr val="accent1"/>
              </a:buClr>
              <a:defRPr sz="4400"/>
            </a:lvl4pPr>
            <a:lvl5pPr marL="3048075" indent="-508012">
              <a:spcBef>
                <a:spcPts val="2400"/>
              </a:spcBef>
              <a:buClr>
                <a:schemeClr val="accent1"/>
              </a:buClr>
              <a:defRPr sz="3200"/>
            </a:lvl5p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
        <p:nvSpPr>
          <p:cNvPr id="2" name="Footer Placeholder 1">
            <a:extLst>
              <a:ext uri="{FF2B5EF4-FFF2-40B4-BE49-F238E27FC236}">
                <a16:creationId xmlns:a16="http://schemas.microsoft.com/office/drawing/2014/main" id="{630F491F-D3F1-AB47-9DF1-8B92CC3A19DC}"/>
              </a:ext>
            </a:extLst>
          </p:cNvPr>
          <p:cNvSpPr>
            <a:spLocks noGrp="1"/>
          </p:cNvSpPr>
          <p:nvPr>
            <p:ph type="ftr" sz="quarter" idx="11"/>
          </p:nvPr>
        </p:nvSpPr>
        <p:spPr/>
        <p:txBody>
          <a:bodyPr/>
          <a:lstStyle>
            <a:lvl1pPr>
              <a:defRPr>
                <a:solidFill>
                  <a:schemeClr val="bg1">
                    <a:alpha val="74504"/>
                  </a:schemeClr>
                </a:solidFill>
              </a:defRPr>
            </a:lvl1pPr>
          </a:lstStyle>
          <a:p>
            <a:r>
              <a:rPr lang="en-US"/>
              <a:t>SWG Update March 2024</a:t>
            </a:r>
            <a:endParaRPr lang="en-US" dirty="0"/>
          </a:p>
        </p:txBody>
      </p:sp>
      <p:sp>
        <p:nvSpPr>
          <p:cNvPr id="4" name="Slide Number Placeholder 2">
            <a:extLst>
              <a:ext uri="{FF2B5EF4-FFF2-40B4-BE49-F238E27FC236}">
                <a16:creationId xmlns:a16="http://schemas.microsoft.com/office/drawing/2014/main" id="{EB982597-9555-6D56-39CF-0A40D6A02CF9}"/>
              </a:ext>
            </a:extLst>
          </p:cNvPr>
          <p:cNvSpPr>
            <a:spLocks noGrp="1"/>
          </p:cNvSpPr>
          <p:nvPr>
            <p:ph type="sldNum" sz="quarter" idx="10"/>
          </p:nvPr>
        </p:nvSpPr>
        <p:spPr>
          <a:xfrm>
            <a:off x="23241001" y="13280147"/>
            <a:ext cx="889000" cy="410368"/>
          </a:xfrm>
        </p:spPr>
        <p:txBody>
          <a:body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98379973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mp; Bullets - White - numbered">
    <p:spTree>
      <p:nvGrpSpPr>
        <p:cNvPr id="1" name=""/>
        <p:cNvGrpSpPr/>
        <p:nvPr/>
      </p:nvGrpSpPr>
      <p:grpSpPr>
        <a:xfrm>
          <a:off x="0" y="0"/>
          <a:ext cx="0" cy="0"/>
          <a:chOff x="0" y="0"/>
          <a:chExt cx="0" cy="0"/>
        </a:xfrm>
      </p:grpSpPr>
      <p:sp>
        <p:nvSpPr>
          <p:cNvPr id="100" name="Title Text"/>
          <p:cNvSpPr txBox="1">
            <a:spLocks noGrp="1"/>
          </p:cNvSpPr>
          <p:nvPr>
            <p:ph type="title" hasCustomPrompt="1"/>
          </p:nvPr>
        </p:nvSpPr>
        <p:spPr>
          <a:xfrm>
            <a:off x="762001" y="351453"/>
            <a:ext cx="22860552" cy="1279435"/>
          </a:xfrm>
          <a:prstGeom prst="rect">
            <a:avLst/>
          </a:prstGeom>
        </p:spPr>
        <p:txBody>
          <a:bodyPr>
            <a:noAutofit/>
          </a:bodyPr>
          <a:lstStyle>
            <a:lvl1pPr>
              <a:defRPr/>
            </a:lvl1pPr>
          </a:lstStyle>
          <a:p>
            <a:r>
              <a:rPr lang="en-GB" dirty="0"/>
              <a:t>Title Text</a:t>
            </a:r>
          </a:p>
        </p:txBody>
      </p:sp>
      <p:sp>
        <p:nvSpPr>
          <p:cNvPr id="101" name="Body Level One…"/>
          <p:cNvSpPr txBox="1">
            <a:spLocks noGrp="1"/>
          </p:cNvSpPr>
          <p:nvPr>
            <p:ph type="body" idx="1" hasCustomPrompt="1"/>
          </p:nvPr>
        </p:nvSpPr>
        <p:spPr>
          <a:xfrm>
            <a:off x="762001" y="1966376"/>
            <a:ext cx="22860552" cy="10122960"/>
          </a:xfrm>
          <a:prstGeom prst="rect">
            <a:avLst/>
          </a:prstGeom>
        </p:spPr>
        <p:txBody>
          <a:bodyPr anchor="t"/>
          <a:lstStyle>
            <a:lvl1pPr>
              <a:buClr>
                <a:schemeClr val="accent1"/>
              </a:buClr>
              <a:defRPr/>
            </a:lvl1pPr>
            <a:lvl2pPr marL="1524038" indent="-508012">
              <a:spcBef>
                <a:spcPts val="3600"/>
              </a:spcBef>
              <a:buClr>
                <a:schemeClr val="accent1"/>
              </a:buClr>
              <a:defRPr sz="5800"/>
            </a:lvl2pPr>
            <a:lvl3pPr marL="2032049" indent="-508012">
              <a:spcBef>
                <a:spcPts val="3200"/>
              </a:spcBef>
              <a:buClr>
                <a:schemeClr val="accent1"/>
              </a:buClr>
              <a:defRPr sz="5200"/>
            </a:lvl3pPr>
            <a:lvl4pPr marL="2540064" indent="-508012">
              <a:spcBef>
                <a:spcPts val="2800"/>
              </a:spcBef>
              <a:buClr>
                <a:schemeClr val="accent1"/>
              </a:buClr>
              <a:defRPr sz="4400"/>
            </a:lvl4pPr>
            <a:lvl5pPr marL="3048075" indent="-508012">
              <a:spcBef>
                <a:spcPts val="2400"/>
              </a:spcBef>
              <a:buClr>
                <a:schemeClr val="accent1"/>
              </a:buClr>
              <a:defRPr sz="3200"/>
            </a:lvl5p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
        <p:nvSpPr>
          <p:cNvPr id="2" name="Footer Placeholder 1">
            <a:extLst>
              <a:ext uri="{FF2B5EF4-FFF2-40B4-BE49-F238E27FC236}">
                <a16:creationId xmlns:a16="http://schemas.microsoft.com/office/drawing/2014/main" id="{630F491F-D3F1-AB47-9DF1-8B92CC3A19DC}"/>
              </a:ext>
            </a:extLst>
          </p:cNvPr>
          <p:cNvSpPr>
            <a:spLocks noGrp="1"/>
          </p:cNvSpPr>
          <p:nvPr>
            <p:ph type="ftr" sz="quarter" idx="11"/>
          </p:nvPr>
        </p:nvSpPr>
        <p:spPr/>
        <p:txBody>
          <a:bodyPr/>
          <a:lstStyle>
            <a:lvl1pPr>
              <a:defRPr>
                <a:solidFill>
                  <a:schemeClr val="bg1">
                    <a:alpha val="74504"/>
                  </a:schemeClr>
                </a:solidFill>
              </a:defRPr>
            </a:lvl1pPr>
          </a:lstStyle>
          <a:p>
            <a:r>
              <a:rPr lang="en-US"/>
              <a:t>SWG Update March 2024</a:t>
            </a:r>
            <a:endParaRPr lang="en-US" dirty="0"/>
          </a:p>
        </p:txBody>
      </p:sp>
      <p:sp>
        <p:nvSpPr>
          <p:cNvPr id="4" name="Slide Number Placeholder 2">
            <a:extLst>
              <a:ext uri="{FF2B5EF4-FFF2-40B4-BE49-F238E27FC236}">
                <a16:creationId xmlns:a16="http://schemas.microsoft.com/office/drawing/2014/main" id="{EB982597-9555-6D56-39CF-0A40D6A02CF9}"/>
              </a:ext>
            </a:extLst>
          </p:cNvPr>
          <p:cNvSpPr>
            <a:spLocks noGrp="1"/>
          </p:cNvSpPr>
          <p:nvPr>
            <p:ph type="sldNum" sz="quarter" idx="10"/>
          </p:nvPr>
        </p:nvSpPr>
        <p:spPr>
          <a:xfrm>
            <a:off x="23241001" y="13280147"/>
            <a:ext cx="889000" cy="410368"/>
          </a:xfrm>
        </p:spPr>
        <p:txBody>
          <a:body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207286046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00" y="351453"/>
            <a:ext cx="22962945" cy="1897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0" rIns="50800" bIns="50800" anchor="t" anchorCtr="0">
            <a:noAutofit/>
          </a:bodyPr>
          <a:lstStyle/>
          <a:p>
            <a:r>
              <a:rPr lang="en-GB" dirty="0"/>
              <a:t>Title Text</a:t>
            </a:r>
          </a:p>
        </p:txBody>
      </p:sp>
      <p:sp>
        <p:nvSpPr>
          <p:cNvPr id="3" name="Rectangle"/>
          <p:cNvSpPr/>
          <p:nvPr/>
        </p:nvSpPr>
        <p:spPr>
          <a:xfrm>
            <a:off x="-1" y="13087348"/>
            <a:ext cx="24384001" cy="633184"/>
          </a:xfrm>
          <a:prstGeom prst="rect">
            <a:avLst/>
          </a:prstGeom>
          <a:gradFill>
            <a:gsLst>
              <a:gs pos="50129">
                <a:srgbClr val="070168"/>
              </a:gs>
              <a:gs pos="76369">
                <a:srgbClr val="730368"/>
              </a:gs>
              <a:gs pos="100000">
                <a:srgbClr val="DF0569"/>
              </a:gs>
            </a:gsLst>
            <a:lin ang="8100000"/>
          </a:gradFill>
          <a:ln w="12700">
            <a:miter lim="400000"/>
          </a:ln>
        </p:spPr>
        <p:txBody>
          <a:bodyPr lIns="50800" tIns="50800" rIns="50800" bIns="50800" anchor="ctr"/>
          <a:lstStyle/>
          <a:p>
            <a:pPr algn="ctr">
              <a:defRPr sz="5000">
                <a:solidFill>
                  <a:srgbClr val="DF0569"/>
                </a:solidFill>
                <a:latin typeface="Gill Sans Light"/>
                <a:ea typeface="Gill Sans Light"/>
                <a:cs typeface="Gill Sans Light"/>
                <a:sym typeface="Gill Sans Light"/>
              </a:defRPr>
            </a:pPr>
            <a:endParaRPr lang="en-GB" dirty="0"/>
          </a:p>
        </p:txBody>
      </p:sp>
      <p:sp>
        <p:nvSpPr>
          <p:cNvPr id="4" name="Slide Number"/>
          <p:cNvSpPr txBox="1">
            <a:spLocks noGrp="1"/>
          </p:cNvSpPr>
          <p:nvPr>
            <p:ph type="sldNum" sz="quarter" idx="2"/>
          </p:nvPr>
        </p:nvSpPr>
        <p:spPr>
          <a:xfrm>
            <a:off x="23241000" y="13207999"/>
            <a:ext cx="889000" cy="406401"/>
          </a:xfrm>
          <a:prstGeom prst="rect">
            <a:avLst/>
          </a:prstGeom>
          <a:ln w="12700">
            <a:miter lim="400000"/>
          </a:ln>
        </p:spPr>
        <p:txBody>
          <a:bodyPr lIns="50800" tIns="50800" rIns="50800" bIns="50800" anchor="b">
            <a:spAutoFit/>
          </a:bodyPr>
          <a:lstStyle>
            <a:lvl1pPr algn="l">
              <a:defRPr sz="2000" b="0">
                <a:solidFill>
                  <a:srgbClr val="FFFFFF">
                    <a:alpha val="75000"/>
                  </a:srgbClr>
                </a:solidFill>
              </a:defRPr>
            </a:lvl1pPr>
          </a:lstStyle>
          <a:p>
            <a:fld id="{86CB4B4D-7CA3-9044-876B-883B54F8677D}" type="slidenum">
              <a:rPr lang="en-GB" smtClean="0"/>
              <a:pPr/>
              <a:t>‹#›</a:t>
            </a:fld>
            <a:endParaRPr lang="en-GB" dirty="0"/>
          </a:p>
        </p:txBody>
      </p:sp>
      <p:pic>
        <p:nvPicPr>
          <p:cNvPr id="6" name="Image" descr="Image"/>
          <p:cNvPicPr>
            <a:picLocks noChangeAspect="1"/>
          </p:cNvPicPr>
          <p:nvPr/>
        </p:nvPicPr>
        <p:blipFill>
          <a:blip r:embed="rId10"/>
          <a:stretch>
            <a:fillRect/>
          </a:stretch>
        </p:blipFill>
        <p:spPr>
          <a:xfrm>
            <a:off x="333796" y="12547599"/>
            <a:ext cx="1041401" cy="1041403"/>
          </a:xfrm>
          <a:prstGeom prst="rect">
            <a:avLst/>
          </a:prstGeom>
          <a:ln w="12700">
            <a:miter lim="400000"/>
          </a:ln>
        </p:spPr>
      </p:pic>
      <p:sp>
        <p:nvSpPr>
          <p:cNvPr id="7" name="Slide  /"/>
          <p:cNvSpPr txBox="1"/>
          <p:nvPr/>
        </p:nvSpPr>
        <p:spPr>
          <a:xfrm>
            <a:off x="20620944" y="13201650"/>
            <a:ext cx="2550834"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b="1"/>
            </a:lvl1pPr>
          </a:lstStyle>
          <a:p>
            <a:pPr>
              <a:defRPr>
                <a:solidFill>
                  <a:srgbClr val="535353"/>
                </a:solidFill>
              </a:defRPr>
            </a:pPr>
            <a:r>
              <a:rPr lang="en-GB" b="0" dirty="0">
                <a:solidFill>
                  <a:srgbClr val="FFFFFF">
                    <a:alpha val="75000"/>
                  </a:srgbClr>
                </a:solidFill>
              </a:rPr>
              <a:t>Slide  /</a:t>
            </a:r>
          </a:p>
        </p:txBody>
      </p:sp>
      <p:sp>
        <p:nvSpPr>
          <p:cNvPr id="8" name="Body Level One…"/>
          <p:cNvSpPr txBox="1">
            <a:spLocks noGrp="1"/>
          </p:cNvSpPr>
          <p:nvPr>
            <p:ph type="body" idx="1"/>
          </p:nvPr>
        </p:nvSpPr>
        <p:spPr>
          <a:xfrm>
            <a:off x="673100" y="3835400"/>
            <a:ext cx="23050500" cy="886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chorCtr="0">
            <a:noAutofit/>
          </a:body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Tree>
  </p:cSld>
  <p:clrMap bg1="dk1" tx1="lt1" bg2="dk2" tx2="lt2" accent1="accent1" accent2="accent2" accent3="accent3" accent4="accent4" accent5="accent5" accent6="accent6" hlink="hlink" folHlink="folHlink"/>
  <p:sldLayoutIdLst>
    <p:sldLayoutId id="2147483655" r:id="rId1"/>
    <p:sldLayoutId id="2147483656" r:id="rId2"/>
    <p:sldLayoutId id="2147483657" r:id="rId3"/>
    <p:sldLayoutId id="2147483681" r:id="rId4"/>
    <p:sldLayoutId id="2147483684" r:id="rId5"/>
    <p:sldLayoutId id="2147483685" r:id="rId6"/>
    <p:sldLayoutId id="2147483686" r:id="rId7"/>
    <p:sldLayoutId id="2147483687" r:id="rId8"/>
  </p:sldLayoutIdLst>
  <p:transition spd="med"/>
  <p:hf hdr="0" ftr="0" dt="0"/>
  <p:txStyles>
    <p:titleStyle>
      <a:lvl1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chemeClr val="accent2"/>
          </a:solidFill>
          <a:uFillTx/>
          <a:latin typeface="+mj-lt"/>
          <a:ea typeface="+mn-ea"/>
          <a:cs typeface="+mn-cs"/>
          <a:sym typeface="Verdana"/>
        </a:defRPr>
      </a:lvl1pPr>
      <a:lvl2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2pPr>
      <a:lvl3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3pPr>
      <a:lvl4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4pPr>
      <a:lvl5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5pPr>
      <a:lvl6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6pPr>
      <a:lvl7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7pPr>
      <a:lvl8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8pPr>
      <a:lvl9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9pPr>
    </p:titleStyle>
    <p:bodyStyle>
      <a:lvl1pPr marL="1016000" marR="0" indent="-508000" algn="l" defTabSz="825500" rtl="0" eaLnBrk="1" latinLnBrk="0" hangingPunct="1">
        <a:lnSpc>
          <a:spcPct val="100000"/>
        </a:lnSpc>
        <a:spcBef>
          <a:spcPts val="4000"/>
        </a:spcBef>
        <a:spcAft>
          <a:spcPts val="0"/>
        </a:spcAft>
        <a:buClr>
          <a:schemeClr val="accent1"/>
        </a:buClr>
        <a:buSzPct val="100000"/>
        <a:buFontTx/>
        <a:buChar char="•"/>
        <a:tabLst/>
        <a:defRPr sz="6000" b="0" i="0" u="none" strike="noStrike" cap="none" spc="0" baseline="0">
          <a:solidFill>
            <a:schemeClr val="accent2"/>
          </a:solidFill>
          <a:uFillTx/>
          <a:latin typeface="+mn-lt"/>
          <a:ea typeface="+mn-ea"/>
          <a:cs typeface="+mn-cs"/>
          <a:sym typeface="Verdana"/>
        </a:defRPr>
      </a:lvl1pPr>
      <a:lvl2pPr marL="1576551" marR="0" indent="-560551" algn="l" defTabSz="825500" rtl="0" eaLnBrk="1" latinLnBrk="0" hangingPunct="1">
        <a:lnSpc>
          <a:spcPct val="100000"/>
        </a:lnSpc>
        <a:spcBef>
          <a:spcPts val="3600"/>
        </a:spcBef>
        <a:spcAft>
          <a:spcPts val="0"/>
        </a:spcAft>
        <a:buClr>
          <a:schemeClr val="accent1"/>
        </a:buClr>
        <a:buSzPct val="100000"/>
        <a:buFontTx/>
        <a:buChar char="•"/>
        <a:tabLst/>
        <a:defRPr sz="5800" b="0" i="0" u="none" strike="noStrike" cap="none" spc="0" baseline="0">
          <a:solidFill>
            <a:schemeClr val="accent2"/>
          </a:solidFill>
          <a:uFillTx/>
          <a:latin typeface="+mn-lt"/>
          <a:ea typeface="+mn-ea"/>
          <a:cs typeface="+mn-cs"/>
          <a:sym typeface="Verdana"/>
        </a:defRPr>
      </a:lvl2pPr>
      <a:lvl3pPr marL="2149230" marR="0" indent="-625230" algn="l" defTabSz="825500" rtl="0" eaLnBrk="1" latinLnBrk="0" hangingPunct="1">
        <a:lnSpc>
          <a:spcPct val="100000"/>
        </a:lnSpc>
        <a:spcBef>
          <a:spcPts val="3200"/>
        </a:spcBef>
        <a:spcAft>
          <a:spcPts val="0"/>
        </a:spcAft>
        <a:buClr>
          <a:schemeClr val="accent1"/>
        </a:buClr>
        <a:buSzPct val="100000"/>
        <a:buFontTx/>
        <a:buChar char="•"/>
        <a:tabLst/>
        <a:defRPr sz="5200" b="0" i="0" u="none" strike="noStrike" cap="none" spc="0" baseline="0">
          <a:solidFill>
            <a:schemeClr val="accent2"/>
          </a:solidFill>
          <a:uFillTx/>
          <a:latin typeface="+mn-lt"/>
          <a:ea typeface="+mn-ea"/>
          <a:cs typeface="+mn-cs"/>
          <a:sym typeface="Verdana"/>
        </a:defRPr>
      </a:lvl3pPr>
      <a:lvl4pPr marL="2709333" marR="0" indent="-677333" algn="l" defTabSz="825500" rtl="0" eaLnBrk="1" latinLnBrk="0" hangingPunct="1">
        <a:lnSpc>
          <a:spcPct val="100000"/>
        </a:lnSpc>
        <a:spcBef>
          <a:spcPts val="2800"/>
        </a:spcBef>
        <a:spcAft>
          <a:spcPts val="0"/>
        </a:spcAft>
        <a:buClr>
          <a:schemeClr val="accent1"/>
        </a:buClr>
        <a:buSzPct val="100000"/>
        <a:buFontTx/>
        <a:buChar char="•"/>
        <a:tabLst/>
        <a:defRPr sz="4400" b="0" i="0" u="none" strike="noStrike" cap="none" spc="0" baseline="0">
          <a:solidFill>
            <a:schemeClr val="accent2"/>
          </a:solidFill>
          <a:uFillTx/>
          <a:latin typeface="+mn-lt"/>
          <a:ea typeface="+mn-ea"/>
          <a:cs typeface="+mn-cs"/>
          <a:sym typeface="Verdana"/>
        </a:defRPr>
      </a:lvl4pPr>
      <a:lvl5pPr marL="3352800" marR="0" indent="-812800" algn="l" defTabSz="825500" rtl="0" eaLnBrk="1" latinLnBrk="0" hangingPunct="1">
        <a:lnSpc>
          <a:spcPct val="100000"/>
        </a:lnSpc>
        <a:spcBef>
          <a:spcPts val="2400"/>
        </a:spcBef>
        <a:spcAft>
          <a:spcPts val="0"/>
        </a:spcAft>
        <a:buClr>
          <a:schemeClr val="accent1"/>
        </a:buClr>
        <a:buSzPct val="100000"/>
        <a:buFontTx/>
        <a:buChar char="•"/>
        <a:tabLst/>
        <a:defRPr sz="3200" b="0" i="0" u="none" strike="noStrike" cap="none" spc="0" baseline="0">
          <a:solidFill>
            <a:schemeClr val="accent2"/>
          </a:solidFill>
          <a:uFillTx/>
          <a:latin typeface="+mn-lt"/>
          <a:ea typeface="+mn-ea"/>
          <a:cs typeface="+mn-cs"/>
          <a:sym typeface="Verdana"/>
        </a:defRPr>
      </a:lvl5pPr>
      <a:lvl6pPr marL="4419600" marR="0" indent="-736600" algn="l" defTabSz="825500"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6pPr>
      <a:lvl7pPr marL="5156200" marR="0" indent="-736600" algn="l" defTabSz="825500"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7pPr>
      <a:lvl8pPr marL="5892800" marR="0" indent="-736600" algn="l" defTabSz="825500"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8pPr>
      <a:lvl9pPr marL="6629400" marR="0" indent="-736600" algn="l" defTabSz="825500" rtl="0" eaLnBrk="1" latinLnBrk="0" hangingPunct="1">
        <a:lnSpc>
          <a:spcPct val="100000"/>
        </a:lnSpc>
        <a:spcBef>
          <a:spcPts val="4000"/>
        </a:spcBef>
        <a:spcAft>
          <a:spcPts val="0"/>
        </a:spcAft>
        <a:buClrTx/>
        <a:buSzPct val="82000"/>
        <a:buFontTx/>
        <a:buChar char="•"/>
        <a:tabLst/>
        <a:defRPr sz="6400" b="0" i="0" u="none" strike="noStrike" cap="none" spc="0" baseline="0">
          <a:solidFill>
            <a:srgbClr val="070168"/>
          </a:solidFill>
          <a:uFillTx/>
          <a:latin typeface="+mn-lt"/>
          <a:ea typeface="+mn-ea"/>
          <a:cs typeface="+mn-cs"/>
          <a:sym typeface="Verdana"/>
        </a:defRPr>
      </a:lvl9pPr>
    </p:bodyStyle>
    <p:otherStyle>
      <a:lvl1pPr marL="0" marR="0" indent="0" algn="l" defTabSz="825500"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1pPr>
      <a:lvl2pPr marL="0" marR="0" indent="228600" algn="l" defTabSz="825500"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2pPr>
      <a:lvl3pPr marL="0" marR="0" indent="457200" algn="l" defTabSz="825500"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3pPr>
      <a:lvl4pPr marL="0" marR="0" indent="685800" algn="l" defTabSz="825500"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4pPr>
      <a:lvl5pPr marL="0" marR="0" indent="914400" algn="l" defTabSz="825500"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5pPr>
      <a:lvl6pPr marL="0" marR="0" indent="1143000" algn="l" defTabSz="825500"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6pPr>
      <a:lvl7pPr marL="0" marR="0" indent="1371600" algn="l" defTabSz="825500"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7pPr>
      <a:lvl8pPr marL="0" marR="0" indent="1600200" algn="l" defTabSz="825500"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8pPr>
      <a:lvl9pPr marL="0" marR="0" indent="1828800" algn="l" defTabSz="825500" eaLnBrk="1" latinLnBrk="0" hangingPunct="1">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skao.int/en/science-users/557/advancing-astrophysics-ii-preparing-science-skao"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document/d/1O5G2PEe9qWy4LN42iQ36AxRfvI8BKPz1ng5SVPt0ZlE/edit?usp=drive_link"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docs.google.com/spreadsheets/d/17fd9Rew4LX7wpYZMQS1V8sinYPPJI-L-AXse9iViQyg/edit?usp=sharing" TargetMode="External"/><Relationship Id="rId5" Type="http://schemas.openxmlformats.org/officeDocument/2006/relationships/hyperlink" Target="https://docs.google.com/spreadsheets/d/1vEXrj_WSTEuFUMdKZRSdxS0lyPpZGj2b7g0jM0PB2jg/edit?usp=sharing" TargetMode="External"/><Relationship Id="rId4" Type="http://schemas.openxmlformats.org/officeDocument/2006/relationships/hyperlink" Target="https://docs.google.com/spreadsheets/d/1Tgc4giY4ced12w427u4rBO2pyyXhoNktW5Y-L_92tIA/edit?usp=sharin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ocs.google.com/document/d/1O5G2PEe9qWy4LN42iQ36AxRfvI8BKPz1ng5SVPt0ZlE/edit?usp=drive_link"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pos.sissa.it/"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Text Front"/>
          <p:cNvSpPr txBox="1">
            <a:spLocks noGrp="1"/>
          </p:cNvSpPr>
          <p:nvPr>
            <p:ph type="body" idx="21"/>
          </p:nvPr>
        </p:nvSpPr>
        <p:spPr>
          <a:prstGeom prst="rect">
            <a:avLst/>
          </a:prstGeom>
        </p:spPr>
        <p:txBody>
          <a:bodyPr/>
          <a:lstStyle/>
          <a:p>
            <a:endParaRPr/>
          </a:p>
        </p:txBody>
      </p:sp>
      <p:sp>
        <p:nvSpPr>
          <p:cNvPr id="122" name="Subtitle Text Front"/>
          <p:cNvSpPr txBox="1">
            <a:spLocks noGrp="1"/>
          </p:cNvSpPr>
          <p:nvPr>
            <p:ph type="body" idx="22"/>
          </p:nvPr>
        </p:nvSpPr>
        <p:spPr>
          <a:prstGeom prst="rect">
            <a:avLst/>
          </a:prstGeom>
        </p:spPr>
        <p:txBody>
          <a:bodyPr/>
          <a:lstStyle/>
          <a:p>
            <a:endParaRPr/>
          </a:p>
        </p:txBody>
      </p:sp>
      <p:pic>
        <p:nvPicPr>
          <p:cNvPr id="123" name="Image" descr="Image"/>
          <p:cNvPicPr>
            <a:picLocks noGrp="1" noChangeAspect="1"/>
          </p:cNvPicPr>
          <p:nvPr>
            <p:ph type="pic" idx="23"/>
          </p:nvPr>
        </p:nvPicPr>
        <p:blipFill>
          <a:blip r:embed="rId3"/>
          <a:srcRect l="9917" r="16714"/>
          <a:stretch>
            <a:fillRect/>
          </a:stretch>
        </p:blipFill>
        <p:spPr>
          <a:xfrm>
            <a:off x="-75439" y="2580457"/>
            <a:ext cx="24534960" cy="11146966"/>
          </a:xfrm>
          <a:prstGeom prst="rect">
            <a:avLst/>
          </a:prstGeom>
        </p:spPr>
      </p:pic>
      <p:sp>
        <p:nvSpPr>
          <p:cNvPr id="124" name="Presentation title"/>
          <p:cNvSpPr txBox="1">
            <a:spLocks noGrp="1"/>
          </p:cNvSpPr>
          <p:nvPr>
            <p:ph type="body" idx="24"/>
          </p:nvPr>
        </p:nvSpPr>
        <p:spPr>
          <a:prstGeom prst="rect">
            <a:avLst/>
          </a:prstGeom>
        </p:spPr>
        <p:txBody>
          <a:bodyPr>
            <a:normAutofit lnSpcReduction="10000"/>
          </a:bodyPr>
          <a:lstStyle/>
          <a:p>
            <a:r>
              <a:rPr lang="en-GB" dirty="0"/>
              <a:t>Science with the SKA Observatory</a:t>
            </a:r>
            <a:endParaRPr dirty="0"/>
          </a:p>
        </p:txBody>
      </p:sp>
      <p:sp>
        <p:nvSpPr>
          <p:cNvPr id="125" name="Author / Job title"/>
          <p:cNvSpPr txBox="1">
            <a:spLocks noGrp="1"/>
          </p:cNvSpPr>
          <p:nvPr>
            <p:ph type="body" idx="25"/>
          </p:nvPr>
        </p:nvSpPr>
        <p:spPr>
          <a:prstGeom prst="rect">
            <a:avLst/>
          </a:prstGeom>
        </p:spPr>
        <p:txBody>
          <a:bodyPr/>
          <a:lstStyle/>
          <a:p>
            <a:r>
              <a:rPr lang="en-GB" dirty="0"/>
              <a:t>Dr Anna Bonaldi, Senior Scientist</a:t>
            </a:r>
            <a:endParaRPr dirty="0"/>
          </a:p>
        </p:txBody>
      </p:sp>
      <p:sp>
        <p:nvSpPr>
          <p:cNvPr id="126" name="Date / Event"/>
          <p:cNvSpPr txBox="1">
            <a:spLocks noGrp="1"/>
          </p:cNvSpPr>
          <p:nvPr>
            <p:ph type="body" idx="26"/>
          </p:nvPr>
        </p:nvSpPr>
        <p:spPr>
          <a:prstGeom prst="rect">
            <a:avLst/>
          </a:prstGeom>
        </p:spPr>
        <p:txBody>
          <a:bodyPr/>
          <a:lstStyle/>
          <a:p>
            <a:r>
              <a:rPr lang="en-GB" dirty="0"/>
              <a:t>SKA Cosmology SWG meeting 4/11/24</a:t>
            </a:r>
            <a:endParaRPr dirty="0"/>
          </a:p>
        </p:txBody>
      </p:sp>
      <p:sp>
        <p:nvSpPr>
          <p:cNvPr id="127" name="Subtitle"/>
          <p:cNvSpPr txBox="1">
            <a:spLocks noGrp="1"/>
          </p:cNvSpPr>
          <p:nvPr>
            <p:ph type="body" idx="27"/>
          </p:nvPr>
        </p:nvSpPr>
        <p:spPr>
          <a:prstGeom prst="rect">
            <a:avLst/>
          </a:prstGeom>
        </p:spPr>
        <p:txBody>
          <a:bodyPr/>
          <a:lstStyle/>
          <a:p>
            <a:endParaRPr dirty="0"/>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3"/>
          <p:cNvSpPr txBox="1">
            <a:spLocks noGrp="1"/>
          </p:cNvSpPr>
          <p:nvPr>
            <p:ph type="title"/>
          </p:nvPr>
        </p:nvSpPr>
        <p:spPr>
          <a:xfrm>
            <a:off x="762001" y="351455"/>
            <a:ext cx="22860552" cy="1897955"/>
          </a:xfrm>
          <a:prstGeom prst="rect">
            <a:avLst/>
          </a:prstGeom>
          <a:noFill/>
          <a:ln>
            <a:noFill/>
          </a:ln>
        </p:spPr>
        <p:txBody>
          <a:bodyPr spcFirstLastPara="1" wrap="square" lIns="50800" tIns="0" rIns="50800" bIns="50800" anchor="t" anchorCtr="0">
            <a:noAutofit/>
          </a:bodyPr>
          <a:lstStyle/>
          <a:p>
            <a:pPr>
              <a:buSzPts val="2300"/>
            </a:pPr>
            <a:r>
              <a:rPr lang="en"/>
              <a:t>Science Book: overview</a:t>
            </a:r>
            <a:endParaRPr/>
          </a:p>
        </p:txBody>
      </p:sp>
      <p:sp>
        <p:nvSpPr>
          <p:cNvPr id="272" name="Google Shape;272;p43"/>
          <p:cNvSpPr txBox="1">
            <a:spLocks noGrp="1"/>
          </p:cNvSpPr>
          <p:nvPr>
            <p:ph type="body" idx="1"/>
          </p:nvPr>
        </p:nvSpPr>
        <p:spPr>
          <a:xfrm>
            <a:off x="253999" y="2249410"/>
            <a:ext cx="11938001" cy="10122960"/>
          </a:xfrm>
          <a:prstGeom prst="rect">
            <a:avLst/>
          </a:prstGeom>
          <a:noFill/>
          <a:ln>
            <a:noFill/>
          </a:ln>
        </p:spPr>
        <p:txBody>
          <a:bodyPr spcFirstLastPara="1" wrap="square" lIns="50800" tIns="50800" rIns="50800" bIns="50800" anchor="t" anchorCtr="0">
            <a:noAutofit/>
          </a:bodyPr>
          <a:lstStyle/>
          <a:p>
            <a:pPr marL="575741" indent="-626541">
              <a:spcBef>
                <a:spcPts val="1800"/>
              </a:spcBef>
              <a:buSzPct val="100000"/>
            </a:pPr>
            <a:r>
              <a:rPr lang="en" sz="3200" dirty="0"/>
              <a:t>“Advancing Astrophysics II: Preparing for Science with the SKAO”</a:t>
            </a:r>
          </a:p>
          <a:p>
            <a:pPr marL="575741" indent="-626541">
              <a:spcBef>
                <a:spcPts val="1800"/>
              </a:spcBef>
              <a:buSzPct val="100000"/>
            </a:pPr>
            <a:r>
              <a:rPr lang="en" sz="3200" dirty="0"/>
              <a:t>This will be an updated version of the existing SKAO Science Book</a:t>
            </a:r>
            <a:endParaRPr sz="3200" dirty="0"/>
          </a:p>
          <a:p>
            <a:pPr marL="575741" indent="-626541">
              <a:spcBef>
                <a:spcPts val="1800"/>
              </a:spcBef>
              <a:buSzPct val="100000"/>
            </a:pPr>
            <a:r>
              <a:rPr lang="en" sz="3200" dirty="0"/>
              <a:t>Some chapters may not have changed much; some will have evolved; some brand-new chapters based on new science cases</a:t>
            </a:r>
            <a:endParaRPr sz="3200" dirty="0"/>
          </a:p>
          <a:p>
            <a:pPr marL="575741" indent="-626541">
              <a:spcBef>
                <a:spcPts val="1800"/>
              </a:spcBef>
              <a:buSzPct val="100000"/>
            </a:pPr>
            <a:r>
              <a:rPr lang="en" sz="3200" dirty="0"/>
              <a:t>Aim is two-fold:</a:t>
            </a:r>
            <a:endParaRPr sz="3200" dirty="0"/>
          </a:p>
          <a:p>
            <a:pPr marL="914411" lvl="1" indent="-626541">
              <a:spcBef>
                <a:spcPts val="1800"/>
              </a:spcBef>
              <a:buSzPct val="100000"/>
            </a:pPr>
            <a:r>
              <a:rPr lang="en" sz="2800" dirty="0"/>
              <a:t>Facilitate SWG-coordinated chapters (both new and updated)</a:t>
            </a:r>
          </a:p>
          <a:p>
            <a:pPr marL="914411" lvl="1" indent="-626541">
              <a:spcBef>
                <a:spcPts val="1800"/>
              </a:spcBef>
              <a:buSzPct val="100000"/>
            </a:pPr>
            <a:r>
              <a:rPr lang="en" sz="2800" dirty="0"/>
              <a:t>Opportunity for researchers to connect with and join the SWGs</a:t>
            </a:r>
            <a:endParaRPr lang="en" sz="3200" dirty="0"/>
          </a:p>
          <a:p>
            <a:pPr marL="457211" indent="-626541">
              <a:spcBef>
                <a:spcPts val="1800"/>
              </a:spcBef>
              <a:buSzPct val="100000"/>
            </a:pPr>
            <a:r>
              <a:rPr lang="en-GB" sz="3200" i="1" dirty="0">
                <a:solidFill>
                  <a:schemeClr val="accent1"/>
                </a:solidFill>
              </a:rPr>
              <a:t>The new book will provide an up-to-date coverage of the science questions that will be addressed by the full design baseline (and beyond). </a:t>
            </a:r>
          </a:p>
          <a:p>
            <a:pPr marL="0" indent="0">
              <a:spcBef>
                <a:spcPts val="1800"/>
              </a:spcBef>
              <a:buSzPct val="100000"/>
              <a:buNone/>
            </a:pPr>
            <a:endParaRPr lang="en" sz="3400" i="1" dirty="0">
              <a:solidFill>
                <a:schemeClr val="accent1"/>
              </a:solidFill>
            </a:endParaRPr>
          </a:p>
        </p:txBody>
      </p:sp>
      <p:sp>
        <p:nvSpPr>
          <p:cNvPr id="273" name="Google Shape;273;p43"/>
          <p:cNvSpPr txBox="1">
            <a:spLocks noGrp="1"/>
          </p:cNvSpPr>
          <p:nvPr>
            <p:ph type="sldNum" idx="12"/>
          </p:nvPr>
        </p:nvSpPr>
        <p:spPr>
          <a:xfrm>
            <a:off x="23241001" y="13204030"/>
            <a:ext cx="889000" cy="410369"/>
          </a:xfrm>
          <a:prstGeom prst="rect">
            <a:avLst/>
          </a:prstGeom>
          <a:noFill/>
          <a:ln>
            <a:noFill/>
          </a:ln>
        </p:spPr>
        <p:txBody>
          <a:bodyPr spcFirstLastPara="1" wrap="square" lIns="50800" tIns="50800" rIns="50800" bIns="50800" anchor="b" anchorCtr="0">
            <a:spAutoFit/>
          </a:bodyPr>
          <a:lstStyle/>
          <a:p>
            <a:pPr>
              <a:buSzPts val="800"/>
            </a:pPr>
            <a:fld id="{00000000-1234-1234-1234-123412341234}" type="slidenum">
              <a:rPr lang="en"/>
              <a:pPr>
                <a:buSzPts val="800"/>
              </a:pPr>
              <a:t>10</a:t>
            </a:fld>
            <a:endParaRPr/>
          </a:p>
        </p:txBody>
      </p:sp>
      <p:pic>
        <p:nvPicPr>
          <p:cNvPr id="4" name="Picture 3" descr="An open book with a glowing light&#10;&#10;Description automatically generated">
            <a:extLst>
              <a:ext uri="{FF2B5EF4-FFF2-40B4-BE49-F238E27FC236}">
                <a16:creationId xmlns:a16="http://schemas.microsoft.com/office/drawing/2014/main" id="{0EDED0D2-3B6B-175A-C10B-F38D5566AC83}"/>
              </a:ext>
            </a:extLst>
          </p:cNvPr>
          <p:cNvPicPr>
            <a:picLocks noChangeAspect="1"/>
          </p:cNvPicPr>
          <p:nvPr/>
        </p:nvPicPr>
        <p:blipFill>
          <a:blip r:embed="rId3"/>
          <a:stretch>
            <a:fillRect/>
          </a:stretch>
        </p:blipFill>
        <p:spPr>
          <a:xfrm>
            <a:off x="12718326" y="3354248"/>
            <a:ext cx="11411675" cy="641906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5"/>
          <p:cNvSpPr txBox="1">
            <a:spLocks noGrp="1"/>
          </p:cNvSpPr>
          <p:nvPr>
            <p:ph type="title"/>
          </p:nvPr>
        </p:nvSpPr>
        <p:spPr>
          <a:xfrm>
            <a:off x="762001" y="351455"/>
            <a:ext cx="22860900" cy="1897500"/>
          </a:xfrm>
          <a:prstGeom prst="rect">
            <a:avLst/>
          </a:prstGeom>
          <a:noFill/>
          <a:ln>
            <a:noFill/>
          </a:ln>
        </p:spPr>
        <p:txBody>
          <a:bodyPr spcFirstLastPara="1" wrap="square" lIns="50800" tIns="0" rIns="50800" bIns="50800" anchor="t" anchorCtr="0">
            <a:noAutofit/>
          </a:bodyPr>
          <a:lstStyle/>
          <a:p>
            <a:pPr marL="0" lvl="0" indent="0" algn="l" rtl="0">
              <a:lnSpc>
                <a:spcPct val="100000"/>
              </a:lnSpc>
              <a:spcBef>
                <a:spcPts val="0"/>
              </a:spcBef>
              <a:spcAft>
                <a:spcPts val="0"/>
              </a:spcAft>
              <a:buSzPts val="2400"/>
              <a:buNone/>
            </a:pPr>
            <a:r>
              <a:rPr lang="en-GB"/>
              <a:t>Science Book content</a:t>
            </a:r>
            <a:endParaRPr/>
          </a:p>
        </p:txBody>
      </p:sp>
      <p:sp>
        <p:nvSpPr>
          <p:cNvPr id="259" name="Google Shape;259;p35"/>
          <p:cNvSpPr txBox="1">
            <a:spLocks noGrp="1"/>
          </p:cNvSpPr>
          <p:nvPr>
            <p:ph type="body" idx="1"/>
          </p:nvPr>
        </p:nvSpPr>
        <p:spPr>
          <a:xfrm>
            <a:off x="762001" y="2432001"/>
            <a:ext cx="22860900" cy="10123200"/>
          </a:xfrm>
          <a:prstGeom prst="rect">
            <a:avLst/>
          </a:prstGeom>
          <a:noFill/>
          <a:ln>
            <a:noFill/>
          </a:ln>
        </p:spPr>
        <p:txBody>
          <a:bodyPr spcFirstLastPara="1" wrap="square" lIns="50800" tIns="50800" rIns="50800" bIns="50800" anchor="t" anchorCtr="0">
            <a:noAutofit/>
          </a:bodyPr>
          <a:lstStyle/>
          <a:p>
            <a:pPr marL="0" lvl="0" indent="0" algn="l" rtl="0">
              <a:lnSpc>
                <a:spcPct val="115000"/>
              </a:lnSpc>
              <a:spcBef>
                <a:spcPts val="1100"/>
              </a:spcBef>
              <a:spcAft>
                <a:spcPts val="0"/>
              </a:spcAft>
              <a:buSzPts val="2400"/>
              <a:buNone/>
            </a:pPr>
            <a:r>
              <a:rPr lang="en-GB" sz="3600" b="1" dirty="0"/>
              <a:t>Goal of individual chapters</a:t>
            </a:r>
            <a:endParaRPr sz="3600" b="1" dirty="0"/>
          </a:p>
          <a:p>
            <a:pPr marL="1219200" lvl="0" indent="-857250" algn="l" rtl="0">
              <a:lnSpc>
                <a:spcPct val="115000"/>
              </a:lnSpc>
              <a:spcBef>
                <a:spcPts val="1100"/>
              </a:spcBef>
              <a:spcAft>
                <a:spcPts val="0"/>
              </a:spcAft>
              <a:buSzPts val="3900"/>
              <a:buChar char="•"/>
            </a:pPr>
            <a:r>
              <a:rPr lang="en-GB" sz="3600" dirty="0"/>
              <a:t>Self-contained description of a science application including background and motivation</a:t>
            </a:r>
            <a:endParaRPr sz="3600" dirty="0"/>
          </a:p>
          <a:p>
            <a:pPr marL="2438400" lvl="1" indent="-857250" algn="l" rtl="0">
              <a:lnSpc>
                <a:spcPct val="115000"/>
              </a:lnSpc>
              <a:spcBef>
                <a:spcPts val="0"/>
              </a:spcBef>
              <a:spcAft>
                <a:spcPts val="0"/>
              </a:spcAft>
              <a:buSzPts val="3900"/>
              <a:buChar char="•"/>
            </a:pPr>
            <a:r>
              <a:rPr lang="en-GB" sz="3600" dirty="0"/>
              <a:t>Main focus of a chapter: </a:t>
            </a:r>
            <a:endParaRPr sz="3600" dirty="0"/>
          </a:p>
          <a:p>
            <a:pPr marL="3657600" lvl="2" indent="-857250" algn="l" rtl="0">
              <a:lnSpc>
                <a:spcPct val="115000"/>
              </a:lnSpc>
              <a:spcBef>
                <a:spcPts val="0"/>
              </a:spcBef>
              <a:spcAft>
                <a:spcPts val="0"/>
              </a:spcAft>
              <a:buSzPts val="3900"/>
              <a:buChar char="•"/>
            </a:pPr>
            <a:r>
              <a:rPr lang="en-GB" sz="3600" dirty="0"/>
              <a:t>Demonstrate the science outcomes that are enabled by the capabilities of a particular component of the </a:t>
            </a:r>
            <a:r>
              <a:rPr lang="en-GB" sz="3600" b="1" dirty="0">
                <a:solidFill>
                  <a:schemeClr val="accent1"/>
                </a:solidFill>
              </a:rPr>
              <a:t>SKA design baseline, Array Assembly 4 (AA4)</a:t>
            </a:r>
            <a:endParaRPr sz="3600" b="1" dirty="0">
              <a:solidFill>
                <a:schemeClr val="accent1"/>
              </a:solidFill>
            </a:endParaRPr>
          </a:p>
          <a:p>
            <a:pPr marL="2438400" lvl="1" indent="-857250" algn="l" rtl="0">
              <a:lnSpc>
                <a:spcPct val="115000"/>
              </a:lnSpc>
              <a:spcBef>
                <a:spcPts val="0"/>
              </a:spcBef>
              <a:spcAft>
                <a:spcPts val="0"/>
              </a:spcAft>
              <a:buSzPts val="3900"/>
              <a:buChar char="•"/>
            </a:pPr>
            <a:r>
              <a:rPr lang="en-GB" sz="3600" dirty="0"/>
              <a:t>Supplementary focus: </a:t>
            </a:r>
            <a:endParaRPr sz="3600" dirty="0"/>
          </a:p>
          <a:p>
            <a:pPr marL="3657600" lvl="2" indent="-857250" algn="l" rtl="0">
              <a:lnSpc>
                <a:spcPct val="115000"/>
              </a:lnSpc>
              <a:spcBef>
                <a:spcPts val="0"/>
              </a:spcBef>
              <a:spcAft>
                <a:spcPts val="0"/>
              </a:spcAft>
              <a:buSzPts val="3900"/>
              <a:buChar char="•"/>
            </a:pPr>
            <a:r>
              <a:rPr lang="en-GB" sz="3600" dirty="0"/>
              <a:t>Document the extent to which scientific outcomes might be achieved by the </a:t>
            </a:r>
            <a:r>
              <a:rPr lang="en-GB" sz="3600" b="1" dirty="0">
                <a:solidFill>
                  <a:schemeClr val="accent1"/>
                </a:solidFill>
              </a:rPr>
              <a:t>end of staged delivery (AA*)</a:t>
            </a:r>
            <a:endParaRPr sz="3600" b="1" dirty="0">
              <a:solidFill>
                <a:schemeClr val="accent1"/>
              </a:solidFill>
            </a:endParaRPr>
          </a:p>
          <a:p>
            <a:pPr marL="3657600" lvl="2" indent="-857250" algn="l" rtl="0">
              <a:lnSpc>
                <a:spcPct val="115000"/>
              </a:lnSpc>
              <a:spcBef>
                <a:spcPts val="0"/>
              </a:spcBef>
              <a:spcAft>
                <a:spcPts val="0"/>
              </a:spcAft>
              <a:buSzPts val="3900"/>
              <a:buChar char="•"/>
            </a:pPr>
            <a:r>
              <a:rPr lang="en-GB" sz="3600" dirty="0"/>
              <a:t>Document the types of </a:t>
            </a:r>
            <a:r>
              <a:rPr lang="en-GB" sz="3600" b="1" dirty="0">
                <a:solidFill>
                  <a:schemeClr val="accent1"/>
                </a:solidFill>
              </a:rPr>
              <a:t>enhancements to the design baseline </a:t>
            </a:r>
            <a:r>
              <a:rPr lang="en-GB" sz="3600" dirty="0"/>
              <a:t>that could further support the science goals </a:t>
            </a:r>
            <a:endParaRPr sz="3600" dirty="0"/>
          </a:p>
          <a:p>
            <a:pPr marL="2438400" lvl="1" indent="-857250" algn="l" rtl="0">
              <a:lnSpc>
                <a:spcPct val="115000"/>
              </a:lnSpc>
              <a:spcBef>
                <a:spcPts val="0"/>
              </a:spcBef>
              <a:spcAft>
                <a:spcPts val="0"/>
              </a:spcAft>
              <a:buSzPts val="3900"/>
              <a:buChar char="•"/>
            </a:pPr>
            <a:r>
              <a:rPr lang="en-GB" sz="3600" dirty="0"/>
              <a:t>Also consider:</a:t>
            </a:r>
            <a:endParaRPr sz="3600" dirty="0"/>
          </a:p>
          <a:p>
            <a:pPr marL="3657600" lvl="2" indent="-857250" algn="l" rtl="0">
              <a:lnSpc>
                <a:spcPct val="115000"/>
              </a:lnSpc>
              <a:spcBef>
                <a:spcPts val="0"/>
              </a:spcBef>
              <a:spcAft>
                <a:spcPts val="0"/>
              </a:spcAft>
              <a:buSzPts val="3900"/>
              <a:buChar char="•"/>
            </a:pPr>
            <a:r>
              <a:rPr lang="en-GB" sz="3600" dirty="0"/>
              <a:t>Highlight </a:t>
            </a:r>
            <a:r>
              <a:rPr lang="en-GB" sz="3600" b="1" dirty="0">
                <a:solidFill>
                  <a:schemeClr val="accent1"/>
                </a:solidFill>
              </a:rPr>
              <a:t>synergies</a:t>
            </a:r>
            <a:r>
              <a:rPr lang="en-GB" sz="3600" dirty="0"/>
              <a:t> with other instruments</a:t>
            </a:r>
          </a:p>
          <a:p>
            <a:pPr marL="3657600" lvl="2" indent="-857250">
              <a:lnSpc>
                <a:spcPct val="115000"/>
              </a:lnSpc>
              <a:spcBef>
                <a:spcPts val="0"/>
              </a:spcBef>
              <a:buSzPts val="3900"/>
            </a:pPr>
            <a:r>
              <a:rPr lang="en-GB" sz="3600" i="1" dirty="0"/>
              <a:t>Guidance on SKAO commensal observing to be provided to chapter authors</a:t>
            </a:r>
            <a:endParaRPr lang="en-GB" sz="4000" i="1" dirty="0"/>
          </a:p>
          <a:p>
            <a:pPr marL="3657600" lvl="2" indent="-857250" algn="l" rtl="0">
              <a:lnSpc>
                <a:spcPct val="115000"/>
              </a:lnSpc>
              <a:spcBef>
                <a:spcPts val="0"/>
              </a:spcBef>
              <a:spcAft>
                <a:spcPts val="0"/>
              </a:spcAft>
              <a:buSzPts val="3900"/>
              <a:buChar char="•"/>
            </a:pPr>
            <a:endParaRPr sz="3900" dirty="0"/>
          </a:p>
          <a:p>
            <a:pPr marL="4876800" lvl="0" indent="0" algn="l" rtl="0">
              <a:lnSpc>
                <a:spcPct val="115000"/>
              </a:lnSpc>
              <a:spcBef>
                <a:spcPts val="1100"/>
              </a:spcBef>
              <a:spcAft>
                <a:spcPts val="0"/>
              </a:spcAft>
              <a:buNone/>
            </a:pPr>
            <a:endParaRPr sz="3900" dirty="0"/>
          </a:p>
          <a:p>
            <a:pPr marL="304800" lvl="1" indent="0" algn="l" rtl="0">
              <a:lnSpc>
                <a:spcPct val="100000"/>
              </a:lnSpc>
              <a:spcBef>
                <a:spcPts val="1100"/>
              </a:spcBef>
              <a:spcAft>
                <a:spcPts val="0"/>
              </a:spcAft>
              <a:buSzPts val="2100"/>
              <a:buNone/>
            </a:pPr>
            <a:endParaRPr sz="2700" dirty="0"/>
          </a:p>
          <a:p>
            <a:pPr marL="469900" lvl="0" indent="-101600" algn="l" rtl="0">
              <a:lnSpc>
                <a:spcPct val="100000"/>
              </a:lnSpc>
              <a:spcBef>
                <a:spcPts val="0"/>
              </a:spcBef>
              <a:spcAft>
                <a:spcPts val="0"/>
              </a:spcAft>
              <a:buSzPts val="2400"/>
              <a:buNone/>
            </a:pPr>
            <a:endParaRPr sz="4000" dirty="0"/>
          </a:p>
        </p:txBody>
      </p:sp>
      <p:sp>
        <p:nvSpPr>
          <p:cNvPr id="260" name="Google Shape;260;p35"/>
          <p:cNvSpPr txBox="1">
            <a:spLocks noGrp="1"/>
          </p:cNvSpPr>
          <p:nvPr>
            <p:ph type="sldNum" idx="12"/>
          </p:nvPr>
        </p:nvSpPr>
        <p:spPr>
          <a:xfrm>
            <a:off x="23241001" y="13204030"/>
            <a:ext cx="888900" cy="426000"/>
          </a:xfrm>
          <a:prstGeom prst="rect">
            <a:avLst/>
          </a:prstGeom>
          <a:noFill/>
          <a:ln>
            <a:noFill/>
          </a:ln>
        </p:spPr>
        <p:txBody>
          <a:bodyPr spcFirstLastPara="1" wrap="square" lIns="50800" tIns="50800" rIns="50800" bIns="50800" anchor="b" anchorCtr="0">
            <a:spAutoFit/>
          </a:bodyPr>
          <a:lstStyle/>
          <a:p>
            <a:pPr marL="0" lvl="0" indent="0" algn="l" rtl="0">
              <a:lnSpc>
                <a:spcPct val="100000"/>
              </a:lnSpc>
              <a:spcBef>
                <a:spcPts val="0"/>
              </a:spcBef>
              <a:spcAft>
                <a:spcPts val="0"/>
              </a:spcAft>
              <a:buSzPts val="800"/>
              <a:buNone/>
            </a:pPr>
            <a:fld id="{00000000-1234-1234-1234-123412341234}" type="slidenum">
              <a:rPr lang="en-GB"/>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6"/>
          <p:cNvSpPr txBox="1">
            <a:spLocks noGrp="1"/>
          </p:cNvSpPr>
          <p:nvPr>
            <p:ph type="title"/>
          </p:nvPr>
        </p:nvSpPr>
        <p:spPr>
          <a:xfrm>
            <a:off x="762000" y="351453"/>
            <a:ext cx="22860900" cy="1897500"/>
          </a:xfrm>
          <a:prstGeom prst="rect">
            <a:avLst/>
          </a:prstGeom>
        </p:spPr>
        <p:txBody>
          <a:bodyPr spcFirstLastPara="1" wrap="square" lIns="50800" tIns="0" rIns="50800" bIns="50800" anchor="t" anchorCtr="0">
            <a:noAutofit/>
          </a:bodyPr>
          <a:lstStyle/>
          <a:p>
            <a:pPr marL="0" lvl="0" indent="0" algn="l" rtl="0">
              <a:spcBef>
                <a:spcPts val="0"/>
              </a:spcBef>
              <a:spcAft>
                <a:spcPts val="0"/>
              </a:spcAft>
              <a:buNone/>
            </a:pPr>
            <a:r>
              <a:rPr lang="en-GB" dirty="0"/>
              <a:t>Science Book structure </a:t>
            </a:r>
            <a:endParaRPr dirty="0"/>
          </a:p>
        </p:txBody>
      </p:sp>
      <p:sp>
        <p:nvSpPr>
          <p:cNvPr id="266" name="Google Shape;266;p36"/>
          <p:cNvSpPr txBox="1">
            <a:spLocks noGrp="1"/>
          </p:cNvSpPr>
          <p:nvPr>
            <p:ph type="body" idx="1"/>
          </p:nvPr>
        </p:nvSpPr>
        <p:spPr>
          <a:xfrm>
            <a:off x="768074" y="1737360"/>
            <a:ext cx="22860900" cy="10740628"/>
          </a:xfrm>
          <a:prstGeom prst="rect">
            <a:avLst/>
          </a:prstGeom>
        </p:spPr>
        <p:txBody>
          <a:bodyPr spcFirstLastPara="1" wrap="square" lIns="50800" tIns="50800" rIns="50800" bIns="50800" anchor="t" anchorCtr="0">
            <a:noAutofit/>
          </a:bodyPr>
          <a:lstStyle/>
          <a:p>
            <a:pPr marL="0" lvl="0" indent="0" algn="l" rtl="0">
              <a:spcBef>
                <a:spcPts val="0"/>
              </a:spcBef>
              <a:spcAft>
                <a:spcPts val="0"/>
              </a:spcAft>
              <a:buNone/>
            </a:pPr>
            <a:r>
              <a:rPr lang="en-GB" sz="4200" b="1" dirty="0"/>
              <a:t>Science book editorial board</a:t>
            </a:r>
            <a:endParaRPr sz="4200" b="1" dirty="0"/>
          </a:p>
          <a:p>
            <a:pPr lvl="0" indent="-495300" algn="l" rtl="0">
              <a:spcBef>
                <a:spcPts val="600"/>
              </a:spcBef>
              <a:spcAft>
                <a:spcPts val="0"/>
              </a:spcAft>
              <a:buSzPts val="4200"/>
              <a:buChar char="•"/>
            </a:pPr>
            <a:r>
              <a:rPr lang="en-GB" sz="4000" dirty="0"/>
              <a:t>SKAO Science </a:t>
            </a:r>
            <a:r>
              <a:rPr lang="en-GB" sz="4200" dirty="0"/>
              <a:t>Team and SWG chairs</a:t>
            </a:r>
            <a:endParaRPr sz="4200" dirty="0"/>
          </a:p>
          <a:p>
            <a:pPr marL="0" lvl="0" indent="0" algn="l" rtl="0">
              <a:spcBef>
                <a:spcPts val="0"/>
              </a:spcBef>
              <a:spcAft>
                <a:spcPts val="0"/>
              </a:spcAft>
              <a:buClr>
                <a:schemeClr val="lt1"/>
              </a:buClr>
              <a:buSzPts val="1100"/>
              <a:buFont typeface="Arial"/>
              <a:buNone/>
            </a:pPr>
            <a:endParaRPr sz="4200" dirty="0"/>
          </a:p>
          <a:p>
            <a:pPr marL="0" lvl="0" indent="0" algn="l" rtl="0">
              <a:spcBef>
                <a:spcPts val="0"/>
              </a:spcBef>
              <a:spcAft>
                <a:spcPts val="0"/>
              </a:spcAft>
              <a:buClr>
                <a:schemeClr val="lt1"/>
              </a:buClr>
              <a:buSzPts val="1100"/>
              <a:buFont typeface="Arial"/>
              <a:buNone/>
            </a:pPr>
            <a:r>
              <a:rPr lang="en-GB" sz="4200" b="1" dirty="0"/>
              <a:t>Book sections</a:t>
            </a:r>
            <a:endParaRPr sz="4200" dirty="0"/>
          </a:p>
          <a:p>
            <a:pPr marL="457200" lvl="0" indent="-495300" algn="l" rtl="0">
              <a:spcBef>
                <a:spcPts val="600"/>
              </a:spcBef>
              <a:spcAft>
                <a:spcPts val="600"/>
              </a:spcAft>
              <a:buSzPts val="4200"/>
              <a:buChar char="•"/>
            </a:pPr>
            <a:r>
              <a:rPr lang="en-GB" sz="4000" dirty="0"/>
              <a:t>SKAO introduction</a:t>
            </a:r>
            <a:endParaRPr sz="4000" dirty="0"/>
          </a:p>
          <a:p>
            <a:pPr marL="457200" lvl="0" indent="-495300" algn="l" rtl="0">
              <a:spcBef>
                <a:spcPts val="600"/>
              </a:spcBef>
              <a:spcAft>
                <a:spcPts val="600"/>
              </a:spcAft>
              <a:buSzPts val="4200"/>
              <a:buChar char="•"/>
            </a:pPr>
            <a:r>
              <a:rPr lang="en-GB" sz="4000" dirty="0"/>
              <a:t>A set of SWG introduction chapters</a:t>
            </a:r>
            <a:endParaRPr sz="4000" dirty="0"/>
          </a:p>
          <a:p>
            <a:pPr marL="914400" lvl="1" indent="-476250" algn="l" rtl="0">
              <a:spcBef>
                <a:spcPts val="600"/>
              </a:spcBef>
              <a:spcAft>
                <a:spcPts val="600"/>
              </a:spcAft>
              <a:buSzPts val="3900"/>
              <a:buChar char="•"/>
            </a:pPr>
            <a:r>
              <a:rPr lang="en-GB" sz="4000" dirty="0"/>
              <a:t>A high-level overview of the activities of each SWG</a:t>
            </a:r>
            <a:endParaRPr sz="4000" dirty="0"/>
          </a:p>
          <a:p>
            <a:pPr marL="914400" lvl="1" indent="-476250" algn="l" rtl="0">
              <a:spcBef>
                <a:spcPts val="600"/>
              </a:spcBef>
              <a:spcAft>
                <a:spcPts val="600"/>
              </a:spcAft>
              <a:buSzPts val="3900"/>
              <a:buChar char="•"/>
            </a:pPr>
            <a:r>
              <a:rPr lang="en-GB" sz="4000" dirty="0"/>
              <a:t>Describing how the various science chapters fit into the work of the SWG</a:t>
            </a:r>
            <a:endParaRPr sz="4000" dirty="0"/>
          </a:p>
          <a:p>
            <a:pPr marL="914400" lvl="1" indent="-476250" algn="l" rtl="0">
              <a:spcBef>
                <a:spcPts val="600"/>
              </a:spcBef>
              <a:spcAft>
                <a:spcPts val="600"/>
              </a:spcAft>
              <a:buSzPts val="3900"/>
              <a:buChar char="•"/>
            </a:pPr>
            <a:r>
              <a:rPr lang="en-GB" sz="4000" dirty="0"/>
              <a:t>Also looking at the technical aspects of the group’s work, particularly for the more technically-themed SWGs</a:t>
            </a:r>
            <a:endParaRPr sz="4000" dirty="0"/>
          </a:p>
          <a:p>
            <a:pPr marL="914400" lvl="1" indent="-476250" algn="l" rtl="0">
              <a:spcBef>
                <a:spcPts val="600"/>
              </a:spcBef>
              <a:spcAft>
                <a:spcPts val="600"/>
              </a:spcAft>
              <a:buSzPts val="3900"/>
              <a:buChar char="•"/>
            </a:pPr>
            <a:r>
              <a:rPr lang="en-GB" sz="4000" dirty="0"/>
              <a:t>Page length TBD</a:t>
            </a:r>
            <a:endParaRPr sz="4000" dirty="0"/>
          </a:p>
          <a:p>
            <a:pPr marL="914400" lvl="1" indent="-476250" algn="l" rtl="0">
              <a:spcBef>
                <a:spcPts val="600"/>
              </a:spcBef>
              <a:spcAft>
                <a:spcPts val="600"/>
              </a:spcAft>
              <a:buSzPts val="3900"/>
              <a:buChar char="•"/>
            </a:pPr>
            <a:r>
              <a:rPr lang="en-GB" sz="4000" dirty="0"/>
              <a:t>The introductory chapters will be written once all science chapters are available</a:t>
            </a:r>
            <a:endParaRPr sz="4000" dirty="0"/>
          </a:p>
          <a:p>
            <a:pPr marL="0" lvl="0" indent="0" algn="l" rtl="0">
              <a:spcBef>
                <a:spcPts val="0"/>
              </a:spcBef>
              <a:spcAft>
                <a:spcPts val="0"/>
              </a:spcAft>
              <a:buNone/>
            </a:pPr>
            <a:endParaRPr sz="2700" dirty="0"/>
          </a:p>
        </p:txBody>
      </p:sp>
      <p:sp>
        <p:nvSpPr>
          <p:cNvPr id="267" name="Google Shape;267;p36"/>
          <p:cNvSpPr txBox="1">
            <a:spLocks noGrp="1"/>
          </p:cNvSpPr>
          <p:nvPr>
            <p:ph type="sldNum" idx="12"/>
          </p:nvPr>
        </p:nvSpPr>
        <p:spPr>
          <a:xfrm>
            <a:off x="23241000" y="13207999"/>
            <a:ext cx="888900" cy="426000"/>
          </a:xfrm>
          <a:prstGeom prst="rect">
            <a:avLst/>
          </a:prstGeom>
        </p:spPr>
        <p:txBody>
          <a:bodyPr spcFirstLastPara="1" wrap="square" lIns="50800" tIns="50800" rIns="50800" bIns="50800" anchor="b" anchorCtr="0">
            <a:spAutoFit/>
          </a:bodyPr>
          <a:lstStyle/>
          <a:p>
            <a:pPr marL="0" lvl="0" indent="0" algn="l" rtl="0">
              <a:spcBef>
                <a:spcPts val="0"/>
              </a:spcBef>
              <a:spcAft>
                <a:spcPts val="0"/>
              </a:spcAft>
              <a:buClr>
                <a:srgbClr val="FFFFFF"/>
              </a:buClr>
              <a:buSzPts val="2100"/>
              <a:buFont typeface="Verdana"/>
              <a:buNone/>
            </a:pPr>
            <a:fld id="{00000000-1234-1234-1234-123412341234}" type="slidenum">
              <a:rPr lang="en-GB"/>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7"/>
          <p:cNvSpPr txBox="1">
            <a:spLocks noGrp="1"/>
          </p:cNvSpPr>
          <p:nvPr>
            <p:ph type="title"/>
          </p:nvPr>
        </p:nvSpPr>
        <p:spPr>
          <a:xfrm>
            <a:off x="762000" y="351453"/>
            <a:ext cx="22860900" cy="1897500"/>
          </a:xfrm>
          <a:prstGeom prst="rect">
            <a:avLst/>
          </a:prstGeom>
        </p:spPr>
        <p:txBody>
          <a:bodyPr spcFirstLastPara="1" wrap="square" lIns="50800" tIns="0" rIns="50800" bIns="50800" anchor="t" anchorCtr="0">
            <a:noAutofit/>
          </a:bodyPr>
          <a:lstStyle/>
          <a:p>
            <a:pPr marL="0" lvl="0" indent="0" algn="l" rtl="0">
              <a:spcBef>
                <a:spcPts val="0"/>
              </a:spcBef>
              <a:spcAft>
                <a:spcPts val="0"/>
              </a:spcAft>
              <a:buNone/>
            </a:pPr>
            <a:r>
              <a:rPr lang="en-GB" dirty="0"/>
              <a:t>Science Book structure: science sections</a:t>
            </a:r>
            <a:endParaRPr dirty="0"/>
          </a:p>
          <a:p>
            <a:pPr marL="0" lvl="0" indent="0" algn="l" rtl="0">
              <a:spcBef>
                <a:spcPts val="0"/>
              </a:spcBef>
              <a:spcAft>
                <a:spcPts val="0"/>
              </a:spcAft>
              <a:buNone/>
            </a:pPr>
            <a:r>
              <a:rPr lang="en-GB" sz="3000" b="0" dirty="0"/>
              <a:t>broad categories confirmed; lay questions will be added to/modified according to chapter submissions</a:t>
            </a:r>
            <a:endParaRPr sz="3000" b="0" dirty="0"/>
          </a:p>
        </p:txBody>
      </p:sp>
      <p:sp>
        <p:nvSpPr>
          <p:cNvPr id="273" name="Google Shape;273;p37"/>
          <p:cNvSpPr txBox="1">
            <a:spLocks noGrp="1"/>
          </p:cNvSpPr>
          <p:nvPr>
            <p:ph type="body" idx="1"/>
          </p:nvPr>
        </p:nvSpPr>
        <p:spPr>
          <a:xfrm>
            <a:off x="1156442" y="1923951"/>
            <a:ext cx="22860001" cy="10662499"/>
          </a:xfrm>
          <a:prstGeom prst="rect">
            <a:avLst/>
          </a:prstGeom>
        </p:spPr>
        <p:txBody>
          <a:bodyPr spcFirstLastPara="1" wrap="square" lIns="50800" tIns="50800" rIns="50800" bIns="50800" anchor="t" anchorCtr="0">
            <a:noAutofit/>
          </a:bodyPr>
          <a:lstStyle/>
          <a:p>
            <a:pPr marL="0" lvl="0" indent="0" algn="l" rtl="0">
              <a:spcBef>
                <a:spcPts val="0"/>
              </a:spcBef>
              <a:spcAft>
                <a:spcPts val="0"/>
              </a:spcAft>
              <a:buNone/>
            </a:pPr>
            <a:r>
              <a:rPr lang="en-GB" sz="2400" b="1" dirty="0">
                <a:solidFill>
                  <a:schemeClr val="accent1"/>
                </a:solidFill>
              </a:rPr>
              <a:t>Section title</a:t>
            </a:r>
            <a:endParaRPr sz="2400" b="1" dirty="0">
              <a:solidFill>
                <a:schemeClr val="accent1"/>
              </a:solidFill>
            </a:endParaRPr>
          </a:p>
          <a:p>
            <a:pPr marL="0" lvl="0" indent="0" algn="l" rtl="0">
              <a:spcBef>
                <a:spcPts val="0"/>
              </a:spcBef>
              <a:spcAft>
                <a:spcPts val="0"/>
              </a:spcAft>
              <a:buNone/>
            </a:pPr>
            <a:r>
              <a:rPr lang="en-GB" sz="2400" i="1" dirty="0">
                <a:solidFill>
                  <a:schemeClr val="accent1"/>
                </a:solidFill>
              </a:rPr>
              <a:t>Lay “big questions”</a:t>
            </a:r>
            <a:endParaRPr sz="2400" i="1" dirty="0">
              <a:solidFill>
                <a:schemeClr val="accent1"/>
              </a:solidFill>
            </a:endParaRPr>
          </a:p>
          <a:p>
            <a:pPr marL="0" lvl="0" indent="0" algn="l" rtl="0">
              <a:spcBef>
                <a:spcPts val="0"/>
              </a:spcBef>
              <a:spcAft>
                <a:spcPts val="0"/>
              </a:spcAft>
              <a:buNone/>
            </a:pPr>
            <a:r>
              <a:rPr lang="en-GB" sz="2400" dirty="0">
                <a:solidFill>
                  <a:schemeClr val="accent1"/>
                </a:solidFill>
              </a:rPr>
              <a:t>(Related SWGs)</a:t>
            </a:r>
            <a:endParaRPr sz="2400" dirty="0">
              <a:solidFill>
                <a:schemeClr val="accent1"/>
              </a:solidFill>
            </a:endParaRPr>
          </a:p>
          <a:p>
            <a:pPr marL="0" lvl="0" indent="0" algn="l" rtl="0">
              <a:spcBef>
                <a:spcPts val="0"/>
              </a:spcBef>
              <a:spcAft>
                <a:spcPts val="0"/>
              </a:spcAft>
              <a:buNone/>
            </a:pPr>
            <a:endParaRPr sz="2600" dirty="0"/>
          </a:p>
          <a:p>
            <a:pPr marL="0" lvl="0" indent="0" algn="l" rtl="0">
              <a:spcBef>
                <a:spcPts val="0"/>
              </a:spcBef>
              <a:spcAft>
                <a:spcPts val="0"/>
              </a:spcAft>
              <a:buClr>
                <a:schemeClr val="lt1"/>
              </a:buClr>
              <a:buSzPts val="1100"/>
              <a:buFont typeface="Arial"/>
              <a:buNone/>
            </a:pPr>
            <a:r>
              <a:rPr lang="en-GB" sz="2700" b="1" dirty="0"/>
              <a:t>Planetary systems</a:t>
            </a:r>
            <a:endParaRPr sz="2700" b="1" dirty="0"/>
          </a:p>
          <a:p>
            <a:pPr marL="0" lvl="0" indent="0" algn="l" rtl="0">
              <a:spcBef>
                <a:spcPts val="0"/>
              </a:spcBef>
              <a:spcAft>
                <a:spcPts val="0"/>
              </a:spcAft>
              <a:buClr>
                <a:schemeClr val="lt1"/>
              </a:buClr>
              <a:buSzPts val="1100"/>
              <a:buFont typeface="Arial"/>
              <a:buNone/>
            </a:pPr>
            <a:r>
              <a:rPr lang="en-GB" sz="2700" i="1" dirty="0"/>
              <a:t>How do planets form? Are we alone?</a:t>
            </a:r>
            <a:endParaRPr sz="2700" i="1" dirty="0"/>
          </a:p>
          <a:p>
            <a:pPr marL="0" lvl="0" indent="0" algn="l" rtl="0">
              <a:spcBef>
                <a:spcPts val="0"/>
              </a:spcBef>
              <a:spcAft>
                <a:spcPts val="0"/>
              </a:spcAft>
              <a:buClr>
                <a:schemeClr val="lt1"/>
              </a:buClr>
              <a:buSzPts val="1100"/>
              <a:buFont typeface="Arial"/>
              <a:buNone/>
            </a:pPr>
            <a:r>
              <a:rPr lang="en-GB" sz="2700" dirty="0"/>
              <a:t>(All relevant SWGs)</a:t>
            </a:r>
            <a:endParaRPr sz="2700" dirty="0"/>
          </a:p>
          <a:p>
            <a:pPr marL="0" lvl="0" indent="0" algn="l" rtl="0">
              <a:spcBef>
                <a:spcPts val="0"/>
              </a:spcBef>
              <a:spcAft>
                <a:spcPts val="0"/>
              </a:spcAft>
              <a:buClr>
                <a:schemeClr val="lt1"/>
              </a:buClr>
              <a:buSzPts val="1100"/>
              <a:buFont typeface="Arial"/>
              <a:buNone/>
            </a:pPr>
            <a:endParaRPr sz="2700" dirty="0"/>
          </a:p>
          <a:p>
            <a:pPr marL="0" lvl="0" indent="0" algn="l" rtl="0">
              <a:spcBef>
                <a:spcPts val="0"/>
              </a:spcBef>
              <a:spcAft>
                <a:spcPts val="0"/>
              </a:spcAft>
              <a:buClr>
                <a:schemeClr val="lt1"/>
              </a:buClr>
              <a:buSzPts val="1100"/>
              <a:buFont typeface="Arial"/>
              <a:buNone/>
            </a:pPr>
            <a:r>
              <a:rPr lang="en-GB" sz="2700" b="1" dirty="0"/>
              <a:t>Sun and Stars</a:t>
            </a:r>
            <a:endParaRPr sz="2700" b="1" dirty="0"/>
          </a:p>
          <a:p>
            <a:pPr marL="0" lvl="0" indent="0" algn="l" rtl="0">
              <a:spcBef>
                <a:spcPts val="0"/>
              </a:spcBef>
              <a:spcAft>
                <a:spcPts val="0"/>
              </a:spcAft>
              <a:buClr>
                <a:schemeClr val="lt1"/>
              </a:buClr>
              <a:buSzPts val="1100"/>
              <a:buFont typeface="Arial"/>
              <a:buNone/>
            </a:pPr>
            <a:r>
              <a:rPr lang="en-GB" sz="2700" i="1" dirty="0"/>
              <a:t>How do galaxies turn gas into stars? How do stars behave at the centres of galaxies?</a:t>
            </a:r>
            <a:endParaRPr sz="2700" i="1" dirty="0"/>
          </a:p>
          <a:p>
            <a:pPr marL="0" lvl="0" indent="0" algn="l" rtl="0">
              <a:spcBef>
                <a:spcPts val="0"/>
              </a:spcBef>
              <a:spcAft>
                <a:spcPts val="0"/>
              </a:spcAft>
              <a:buClr>
                <a:schemeClr val="lt1"/>
              </a:buClr>
              <a:buSzPts val="1100"/>
              <a:buFont typeface="Arial"/>
              <a:buNone/>
            </a:pPr>
            <a:r>
              <a:rPr lang="en-GB" sz="2700" dirty="0"/>
              <a:t>(All relevant SWGs)</a:t>
            </a:r>
            <a:endParaRPr sz="2700" dirty="0"/>
          </a:p>
          <a:p>
            <a:pPr marL="0" lvl="0" indent="0" algn="l" rtl="0">
              <a:spcBef>
                <a:spcPts val="0"/>
              </a:spcBef>
              <a:spcAft>
                <a:spcPts val="0"/>
              </a:spcAft>
              <a:buClr>
                <a:schemeClr val="lt1"/>
              </a:buClr>
              <a:buSzPts val="1100"/>
              <a:buFont typeface="Arial"/>
              <a:buNone/>
            </a:pPr>
            <a:endParaRPr sz="2700" dirty="0"/>
          </a:p>
          <a:p>
            <a:pPr marL="0" lvl="0" indent="0" algn="l" rtl="0">
              <a:spcBef>
                <a:spcPts val="0"/>
              </a:spcBef>
              <a:spcAft>
                <a:spcPts val="0"/>
              </a:spcAft>
              <a:buClr>
                <a:schemeClr val="lt1"/>
              </a:buClr>
              <a:buSzPts val="1100"/>
              <a:buFont typeface="Arial"/>
              <a:buNone/>
            </a:pPr>
            <a:r>
              <a:rPr lang="en-GB" sz="2700" b="1" dirty="0"/>
              <a:t>Galaxies</a:t>
            </a:r>
            <a:endParaRPr sz="2700" b="1" dirty="0"/>
          </a:p>
          <a:p>
            <a:pPr marL="0" lvl="0" indent="0" algn="l" rtl="0">
              <a:spcBef>
                <a:spcPts val="0"/>
              </a:spcBef>
              <a:spcAft>
                <a:spcPts val="0"/>
              </a:spcAft>
              <a:buClr>
                <a:schemeClr val="lt1"/>
              </a:buClr>
              <a:buSzPts val="1100"/>
              <a:buFont typeface="Arial"/>
              <a:buNone/>
            </a:pPr>
            <a:r>
              <a:rPr lang="en-GB" sz="2700" i="1" dirty="0"/>
              <a:t>How do normal galaxies form and grow? What resides in the space between galaxies? Why do galaxies have huge black holes at their centres? Why do only some quasars produce powerful jets?</a:t>
            </a:r>
            <a:endParaRPr sz="2700" i="1" dirty="0"/>
          </a:p>
          <a:p>
            <a:pPr marL="0" lvl="0" indent="0" algn="l" rtl="0">
              <a:spcBef>
                <a:spcPts val="0"/>
              </a:spcBef>
              <a:spcAft>
                <a:spcPts val="0"/>
              </a:spcAft>
              <a:buClr>
                <a:schemeClr val="lt1"/>
              </a:buClr>
              <a:buSzPts val="1100"/>
              <a:buFont typeface="Arial"/>
              <a:buNone/>
            </a:pPr>
            <a:r>
              <a:rPr lang="en-GB" sz="2700" dirty="0"/>
              <a:t>(All relevant SWGs)</a:t>
            </a:r>
            <a:endParaRPr sz="2700" dirty="0"/>
          </a:p>
          <a:p>
            <a:pPr marL="0" lvl="0" indent="0" algn="l" rtl="0">
              <a:spcBef>
                <a:spcPts val="0"/>
              </a:spcBef>
              <a:spcAft>
                <a:spcPts val="0"/>
              </a:spcAft>
              <a:buClr>
                <a:schemeClr val="lt1"/>
              </a:buClr>
              <a:buSzPts val="1100"/>
              <a:buFont typeface="Arial"/>
              <a:buNone/>
            </a:pPr>
            <a:endParaRPr sz="2700" dirty="0"/>
          </a:p>
          <a:p>
            <a:pPr marL="0" lvl="0" indent="0" algn="l" rtl="0">
              <a:spcBef>
                <a:spcPts val="0"/>
              </a:spcBef>
              <a:spcAft>
                <a:spcPts val="0"/>
              </a:spcAft>
              <a:buClr>
                <a:schemeClr val="lt1"/>
              </a:buClr>
              <a:buSzPts val="1100"/>
              <a:buFont typeface="Arial"/>
              <a:buNone/>
            </a:pPr>
            <a:r>
              <a:rPr lang="en-GB" sz="2700" b="1" dirty="0"/>
              <a:t>The Cosmos</a:t>
            </a:r>
            <a:endParaRPr sz="2700" b="1" dirty="0"/>
          </a:p>
          <a:p>
            <a:pPr marL="0" lvl="0" indent="0" algn="l" rtl="0">
              <a:spcBef>
                <a:spcPts val="0"/>
              </a:spcBef>
              <a:spcAft>
                <a:spcPts val="0"/>
              </a:spcAft>
              <a:buClr>
                <a:schemeClr val="lt1"/>
              </a:buClr>
              <a:buSzPts val="1100"/>
              <a:buFont typeface="Arial"/>
              <a:buNone/>
            </a:pPr>
            <a:r>
              <a:rPr lang="en-GB" sz="2700" i="1" dirty="0"/>
              <a:t>How and when did the first stars and galaxies form? What is the large-scale structure of the Universe? What are dark matter and dark energy?  What is the role of magnetism?</a:t>
            </a:r>
            <a:endParaRPr sz="2700" i="1" dirty="0"/>
          </a:p>
          <a:p>
            <a:pPr marL="0" lvl="0" indent="0" algn="l" rtl="0">
              <a:spcBef>
                <a:spcPts val="0"/>
              </a:spcBef>
              <a:spcAft>
                <a:spcPts val="0"/>
              </a:spcAft>
              <a:buClr>
                <a:schemeClr val="lt1"/>
              </a:buClr>
              <a:buSzPts val="1100"/>
              <a:buFont typeface="Arial"/>
              <a:buNone/>
            </a:pPr>
            <a:r>
              <a:rPr lang="en-GB" sz="2700" dirty="0"/>
              <a:t>(All relevant SWGs)</a:t>
            </a:r>
            <a:endParaRPr sz="2700" dirty="0"/>
          </a:p>
          <a:p>
            <a:pPr marL="0" lvl="0" indent="0" algn="l" rtl="0">
              <a:spcBef>
                <a:spcPts val="0"/>
              </a:spcBef>
              <a:spcAft>
                <a:spcPts val="0"/>
              </a:spcAft>
              <a:buClr>
                <a:schemeClr val="lt1"/>
              </a:buClr>
              <a:buSzPts val="1100"/>
              <a:buFont typeface="Arial"/>
              <a:buNone/>
            </a:pPr>
            <a:endParaRPr sz="2700" dirty="0"/>
          </a:p>
          <a:p>
            <a:pPr marL="0" lvl="0" indent="0" algn="l" rtl="0">
              <a:spcBef>
                <a:spcPts val="0"/>
              </a:spcBef>
              <a:spcAft>
                <a:spcPts val="0"/>
              </a:spcAft>
              <a:buClr>
                <a:schemeClr val="lt1"/>
              </a:buClr>
              <a:buSzPts val="1100"/>
              <a:buFont typeface="Arial"/>
              <a:buNone/>
            </a:pPr>
            <a:r>
              <a:rPr lang="en-GB" sz="2700" b="1" dirty="0"/>
              <a:t>The Extreme Universe</a:t>
            </a:r>
            <a:endParaRPr sz="2700" b="1" dirty="0"/>
          </a:p>
          <a:p>
            <a:pPr marL="0" lvl="0" indent="0" algn="l" rtl="0">
              <a:spcBef>
                <a:spcPts val="0"/>
              </a:spcBef>
              <a:spcAft>
                <a:spcPts val="0"/>
              </a:spcAft>
              <a:buClr>
                <a:schemeClr val="lt1"/>
              </a:buClr>
              <a:buSzPts val="1100"/>
              <a:buFont typeface="Arial"/>
              <a:buNone/>
            </a:pPr>
            <a:r>
              <a:rPr lang="en-GB" sz="2700" i="1" dirty="0"/>
              <a:t>Was Einstein right about gravity? How does matter behave at extreme densities? What are cosmic rays? What new physics will particle cascades unveil? What are Fast Radio Bursts? How do supermassive black holes collide?</a:t>
            </a:r>
            <a:endParaRPr sz="2700" i="1" dirty="0"/>
          </a:p>
          <a:p>
            <a:pPr marL="0" lvl="0" indent="0" algn="l" rtl="0">
              <a:spcBef>
                <a:spcPts val="0"/>
              </a:spcBef>
              <a:spcAft>
                <a:spcPts val="0"/>
              </a:spcAft>
              <a:buClr>
                <a:schemeClr val="lt1"/>
              </a:buClr>
              <a:buSzPts val="1100"/>
              <a:buFont typeface="Arial"/>
              <a:buNone/>
            </a:pPr>
            <a:r>
              <a:rPr lang="en-GB" sz="2700" dirty="0"/>
              <a:t>(All relevant SWGs)</a:t>
            </a:r>
            <a:endParaRPr sz="2700" dirty="0"/>
          </a:p>
          <a:p>
            <a:pPr marL="0" lvl="0" indent="0" algn="l" rtl="0">
              <a:spcBef>
                <a:spcPts val="0"/>
              </a:spcBef>
              <a:spcAft>
                <a:spcPts val="0"/>
              </a:spcAft>
              <a:buClr>
                <a:schemeClr val="lt1"/>
              </a:buClr>
              <a:buSzPts val="1100"/>
              <a:buFont typeface="Arial"/>
              <a:buNone/>
            </a:pPr>
            <a:endParaRPr sz="2100" dirty="0"/>
          </a:p>
          <a:p>
            <a:pPr marL="0" lvl="0" indent="0" algn="l" rtl="0">
              <a:spcBef>
                <a:spcPts val="0"/>
              </a:spcBef>
              <a:spcAft>
                <a:spcPts val="0"/>
              </a:spcAft>
              <a:buNone/>
            </a:pPr>
            <a:endParaRPr sz="2100" dirty="0"/>
          </a:p>
        </p:txBody>
      </p:sp>
      <p:sp>
        <p:nvSpPr>
          <p:cNvPr id="274" name="Google Shape;274;p37"/>
          <p:cNvSpPr txBox="1">
            <a:spLocks noGrp="1"/>
          </p:cNvSpPr>
          <p:nvPr>
            <p:ph type="sldNum" idx="12"/>
          </p:nvPr>
        </p:nvSpPr>
        <p:spPr>
          <a:xfrm>
            <a:off x="23241000" y="13207999"/>
            <a:ext cx="888900" cy="426000"/>
          </a:xfrm>
          <a:prstGeom prst="rect">
            <a:avLst/>
          </a:prstGeom>
        </p:spPr>
        <p:txBody>
          <a:bodyPr spcFirstLastPara="1" wrap="square" lIns="50800" tIns="50800" rIns="50800" bIns="50800" anchor="b" anchorCtr="0">
            <a:spAutoFit/>
          </a:bodyPr>
          <a:lstStyle/>
          <a:p>
            <a:pPr marL="0" lvl="0" indent="0" algn="l" rtl="0">
              <a:spcBef>
                <a:spcPts val="0"/>
              </a:spcBef>
              <a:spcAft>
                <a:spcPts val="0"/>
              </a:spcAft>
              <a:buClr>
                <a:srgbClr val="FFFFFF"/>
              </a:buClr>
              <a:buSzPts val="2100"/>
              <a:buFont typeface="Verdana"/>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0"/>
          <p:cNvSpPr txBox="1">
            <a:spLocks noGrp="1"/>
          </p:cNvSpPr>
          <p:nvPr>
            <p:ph type="title"/>
          </p:nvPr>
        </p:nvSpPr>
        <p:spPr>
          <a:xfrm>
            <a:off x="762000" y="351453"/>
            <a:ext cx="22860900" cy="1897500"/>
          </a:xfrm>
          <a:prstGeom prst="rect">
            <a:avLst/>
          </a:prstGeom>
          <a:noFill/>
          <a:ln>
            <a:noFill/>
          </a:ln>
        </p:spPr>
        <p:txBody>
          <a:bodyPr spcFirstLastPara="1" wrap="square" lIns="50800" tIns="0" rIns="50800" bIns="50800" anchor="t" anchorCtr="0">
            <a:noAutofit/>
          </a:bodyPr>
          <a:lstStyle/>
          <a:p>
            <a:pPr marL="0" lvl="0" indent="0" algn="l" rtl="0">
              <a:lnSpc>
                <a:spcPct val="100000"/>
              </a:lnSpc>
              <a:spcBef>
                <a:spcPts val="0"/>
              </a:spcBef>
              <a:spcAft>
                <a:spcPts val="0"/>
              </a:spcAft>
              <a:buClr>
                <a:schemeClr val="accent2"/>
              </a:buClr>
              <a:buSzPts val="6100"/>
              <a:buFont typeface="Verdana"/>
              <a:buNone/>
            </a:pPr>
            <a:r>
              <a:rPr lang="en-GB"/>
              <a:t>A flexible, two-phase approach</a:t>
            </a:r>
            <a:endParaRPr/>
          </a:p>
        </p:txBody>
      </p:sp>
      <p:sp>
        <p:nvSpPr>
          <p:cNvPr id="294" name="Google Shape;294;p40"/>
          <p:cNvSpPr txBox="1">
            <a:spLocks noGrp="1"/>
          </p:cNvSpPr>
          <p:nvPr>
            <p:ph type="body" idx="1"/>
          </p:nvPr>
        </p:nvSpPr>
        <p:spPr>
          <a:xfrm>
            <a:off x="768074" y="2354788"/>
            <a:ext cx="23197712" cy="101232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4000"/>
              </a:spcBef>
              <a:spcAft>
                <a:spcPts val="0"/>
              </a:spcAft>
              <a:buSzPts val="6100"/>
              <a:buNone/>
            </a:pPr>
            <a:r>
              <a:rPr lang="en-GB" sz="4000" dirty="0"/>
              <a:t>Phase 1: Call for chapter abstracts, deadline September 30th</a:t>
            </a:r>
            <a:endParaRPr sz="4000" dirty="0"/>
          </a:p>
          <a:p>
            <a:pPr marL="0" lvl="0" indent="0" algn="l" rtl="0">
              <a:lnSpc>
                <a:spcPct val="100000"/>
              </a:lnSpc>
              <a:spcBef>
                <a:spcPts val="4000"/>
              </a:spcBef>
              <a:spcAft>
                <a:spcPts val="0"/>
              </a:spcAft>
              <a:buSzPts val="6100"/>
              <a:buNone/>
            </a:pPr>
            <a:r>
              <a:rPr lang="en-GB" sz="4000" b="1" dirty="0"/>
              <a:t>Phase 2: Authors invited to prepare advanced drafts of chapter manuscripts, deadline February 28th</a:t>
            </a:r>
            <a:endParaRPr sz="4000" b="1" dirty="0"/>
          </a:p>
          <a:p>
            <a:pPr marL="571500" indent="-571500">
              <a:buSzPct val="100000"/>
            </a:pPr>
            <a:r>
              <a:rPr lang="en-GB" sz="4000" dirty="0"/>
              <a:t>Flexible approach:</a:t>
            </a:r>
          </a:p>
          <a:p>
            <a:pPr marL="1028700" lvl="1" indent="-571500">
              <a:buSzPct val="100000"/>
            </a:pPr>
            <a:r>
              <a:rPr lang="en-GB" sz="4000" dirty="0"/>
              <a:t>Recognising that work on chapter updates has been ongoing in some SWGs since early 2024 or before, some authors might be invited to begin preparing draft manuscripts prior to the Phase 1 deadline</a:t>
            </a:r>
          </a:p>
          <a:p>
            <a:pPr marL="1028700" lvl="1" indent="-571500">
              <a:buSzPct val="100000"/>
            </a:pPr>
            <a:r>
              <a:rPr lang="en-GB" sz="4000" dirty="0"/>
              <a:t>Remaining authors might be invited after the September 30</a:t>
            </a:r>
            <a:r>
              <a:rPr lang="en-GB" sz="4000" baseline="30000" dirty="0"/>
              <a:t>th</a:t>
            </a:r>
            <a:r>
              <a:rPr lang="en-GB" sz="4000" dirty="0"/>
              <a:t> deadline</a:t>
            </a:r>
          </a:p>
          <a:p>
            <a:pPr marL="1219200" lvl="0" indent="-812800" algn="l" rtl="0">
              <a:spcBef>
                <a:spcPts val="4000"/>
              </a:spcBef>
              <a:spcAft>
                <a:spcPts val="0"/>
              </a:spcAft>
              <a:buSzPts val="3200"/>
              <a:buChar char="•"/>
            </a:pPr>
            <a:endParaRPr sz="2800" i="1" dirty="0"/>
          </a:p>
          <a:p>
            <a:pPr marL="469900" lvl="0" indent="-101600" algn="l" rtl="0">
              <a:lnSpc>
                <a:spcPct val="100000"/>
              </a:lnSpc>
              <a:spcBef>
                <a:spcPts val="4000"/>
              </a:spcBef>
              <a:spcAft>
                <a:spcPts val="0"/>
              </a:spcAft>
              <a:buClr>
                <a:schemeClr val="accent1"/>
              </a:buClr>
              <a:buSzPts val="6100"/>
              <a:buFont typeface="Verdana"/>
              <a:buNone/>
            </a:pPr>
            <a:endParaRPr sz="4000" dirty="0"/>
          </a:p>
          <a:p>
            <a:pPr marL="304800" lvl="1" indent="0" algn="l" rtl="0">
              <a:lnSpc>
                <a:spcPct val="100000"/>
              </a:lnSpc>
              <a:spcBef>
                <a:spcPts val="3700"/>
              </a:spcBef>
              <a:spcAft>
                <a:spcPts val="0"/>
              </a:spcAft>
              <a:buSzPts val="5900"/>
              <a:buNone/>
            </a:pPr>
            <a:endParaRPr dirty="0"/>
          </a:p>
        </p:txBody>
      </p:sp>
      <p:sp>
        <p:nvSpPr>
          <p:cNvPr id="295" name="Google Shape;295;p40"/>
          <p:cNvSpPr txBox="1">
            <a:spLocks noGrp="1"/>
          </p:cNvSpPr>
          <p:nvPr>
            <p:ph type="sldNum" idx="12"/>
          </p:nvPr>
        </p:nvSpPr>
        <p:spPr>
          <a:xfrm>
            <a:off x="23241000" y="13207998"/>
            <a:ext cx="888900" cy="426000"/>
          </a:xfrm>
          <a:prstGeom prst="rect">
            <a:avLst/>
          </a:prstGeom>
          <a:noFill/>
          <a:ln>
            <a:noFill/>
          </a:ln>
        </p:spPr>
        <p:txBody>
          <a:bodyPr spcFirstLastPara="1" wrap="square" lIns="50800" tIns="50800" rIns="50800" bIns="50800" anchor="b" anchorCtr="0">
            <a:spAutoFit/>
          </a:bodyPr>
          <a:lstStyle/>
          <a:p>
            <a:pPr marL="0" lvl="0" indent="0" algn="l" rtl="0">
              <a:lnSpc>
                <a:spcPct val="100000"/>
              </a:lnSpc>
              <a:spcBef>
                <a:spcPts val="0"/>
              </a:spcBef>
              <a:spcAft>
                <a:spcPts val="0"/>
              </a:spcAft>
              <a:buSzPts val="2100"/>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3"/>
          <p:cNvSpPr txBox="1">
            <a:spLocks noGrp="1"/>
          </p:cNvSpPr>
          <p:nvPr>
            <p:ph type="title"/>
          </p:nvPr>
        </p:nvSpPr>
        <p:spPr>
          <a:xfrm>
            <a:off x="762000" y="351453"/>
            <a:ext cx="22860900" cy="1897500"/>
          </a:xfrm>
          <a:prstGeom prst="rect">
            <a:avLst/>
          </a:prstGeom>
        </p:spPr>
        <p:txBody>
          <a:bodyPr spcFirstLastPara="1" wrap="square" lIns="50800" tIns="0" rIns="50800" bIns="50800" anchor="t" anchorCtr="0">
            <a:noAutofit/>
          </a:bodyPr>
          <a:lstStyle/>
          <a:p>
            <a:pPr marL="0" lvl="0" indent="0" algn="l" rtl="0">
              <a:spcBef>
                <a:spcPts val="0"/>
              </a:spcBef>
              <a:spcAft>
                <a:spcPts val="0"/>
              </a:spcAft>
              <a:buNone/>
            </a:pPr>
            <a:r>
              <a:rPr lang="en-GB" dirty="0"/>
              <a:t>Current status (Science Book): </a:t>
            </a:r>
            <a:br>
              <a:rPr lang="en-GB" dirty="0"/>
            </a:br>
            <a:r>
              <a:rPr lang="en-GB" b="0" i="1" dirty="0"/>
              <a:t>Updates from SKAO</a:t>
            </a:r>
            <a:endParaRPr b="0" i="1" dirty="0"/>
          </a:p>
        </p:txBody>
      </p:sp>
      <p:sp>
        <p:nvSpPr>
          <p:cNvPr id="315" name="Google Shape;315;p43"/>
          <p:cNvSpPr txBox="1">
            <a:spLocks noGrp="1"/>
          </p:cNvSpPr>
          <p:nvPr>
            <p:ph type="body" idx="1"/>
          </p:nvPr>
        </p:nvSpPr>
        <p:spPr>
          <a:xfrm>
            <a:off x="768074" y="2354788"/>
            <a:ext cx="22860900" cy="10123200"/>
          </a:xfrm>
          <a:prstGeom prst="rect">
            <a:avLst/>
          </a:prstGeom>
        </p:spPr>
        <p:txBody>
          <a:bodyPr spcFirstLastPara="1" wrap="square" lIns="50800" tIns="50800" rIns="50800" bIns="50800" anchor="t" anchorCtr="0">
            <a:noAutofit/>
          </a:bodyPr>
          <a:lstStyle/>
          <a:p>
            <a:pPr marL="1219200" lvl="0" indent="-1041400" algn="l" rtl="0">
              <a:spcBef>
                <a:spcPts val="3200"/>
              </a:spcBef>
              <a:spcAft>
                <a:spcPts val="0"/>
              </a:spcAft>
              <a:buSzPct val="100000"/>
              <a:buChar char="•"/>
            </a:pPr>
            <a:r>
              <a:rPr lang="en-GB" sz="4300" dirty="0"/>
              <a:t>External </a:t>
            </a:r>
            <a:r>
              <a:rPr lang="en-GB" sz="4300" dirty="0">
                <a:solidFill>
                  <a:schemeClr val="accent1"/>
                </a:solidFill>
                <a:hlinkClick r:id="rId3">
                  <a:extLst>
                    <a:ext uri="{A12FA001-AC4F-418D-AE19-62706E023703}">
                      <ahyp:hlinkClr xmlns:ahyp="http://schemas.microsoft.com/office/drawing/2018/hyperlinkcolor" val="tx"/>
                    </a:ext>
                  </a:extLst>
                </a:hlinkClick>
              </a:rPr>
              <a:t>Expressions of Interest</a:t>
            </a:r>
            <a:r>
              <a:rPr lang="en-GB" sz="4300" dirty="0">
                <a:solidFill>
                  <a:schemeClr val="accent1"/>
                </a:solidFill>
              </a:rPr>
              <a:t> </a:t>
            </a:r>
            <a:r>
              <a:rPr lang="en-GB" sz="4300" dirty="0"/>
              <a:t>call closed end September</a:t>
            </a:r>
            <a:endParaRPr lang="en-GB" sz="6800" dirty="0"/>
          </a:p>
          <a:p>
            <a:pPr marL="2438400" lvl="1" indent="-863600" algn="l" rtl="0">
              <a:spcBef>
                <a:spcPts val="2700"/>
              </a:spcBef>
              <a:spcAft>
                <a:spcPts val="0"/>
              </a:spcAft>
              <a:buSzPts val="4000"/>
              <a:buChar char="•"/>
            </a:pPr>
            <a:r>
              <a:rPr lang="en-GB" sz="4000" dirty="0"/>
              <a:t>216 Submissions collated and shared with SWG chairs via google sheet</a:t>
            </a:r>
          </a:p>
          <a:p>
            <a:pPr marL="1219200" lvl="0" indent="-863600" algn="l" rtl="0">
              <a:spcBef>
                <a:spcPts val="2700"/>
              </a:spcBef>
              <a:spcAft>
                <a:spcPts val="0"/>
              </a:spcAft>
              <a:buSzPts val="4000"/>
              <a:buChar char="•"/>
            </a:pPr>
            <a:r>
              <a:rPr lang="en-GB" sz="4000" dirty="0"/>
              <a:t>Second google sheet to collate all chapter titles (internal to SWGs and external in one place</a:t>
            </a:r>
          </a:p>
          <a:p>
            <a:pPr marL="1219200" lvl="0" indent="-863600" algn="l" rtl="0">
              <a:spcBef>
                <a:spcPts val="2700"/>
              </a:spcBef>
              <a:spcAft>
                <a:spcPts val="0"/>
              </a:spcAft>
              <a:buSzPts val="4000"/>
              <a:buChar char="•"/>
            </a:pPr>
            <a:r>
              <a:rPr lang="en-GB" sz="4000" dirty="0"/>
              <a:t>Instructions for Authors and </a:t>
            </a:r>
            <a:r>
              <a:rPr lang="en-GB" sz="4000" dirty="0" err="1"/>
              <a:t>LateX</a:t>
            </a:r>
            <a:r>
              <a:rPr lang="en-GB" sz="4000" dirty="0"/>
              <a:t> template shared</a:t>
            </a:r>
          </a:p>
          <a:p>
            <a:pPr marL="1219200" lvl="0" indent="-863600" algn="l" rtl="0">
              <a:spcBef>
                <a:spcPts val="2700"/>
              </a:spcBef>
              <a:spcAft>
                <a:spcPts val="0"/>
              </a:spcAft>
              <a:buSzPts val="4000"/>
              <a:buChar char="•"/>
            </a:pPr>
            <a:r>
              <a:rPr lang="en-GB" sz="4000" dirty="0"/>
              <a:t>Suggest a further meeting of SWG chairs, facilitated by SKAO, end Oct, to take a look together at the collated list of abstracts and identify gaps and crossover (noting that the number of working groups has grown since 2015)</a:t>
            </a:r>
            <a:endParaRPr sz="4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9"/>
          <p:cNvSpPr txBox="1">
            <a:spLocks noGrp="1"/>
          </p:cNvSpPr>
          <p:nvPr>
            <p:ph type="title"/>
          </p:nvPr>
        </p:nvSpPr>
        <p:spPr>
          <a:xfrm>
            <a:off x="762000" y="351453"/>
            <a:ext cx="22860900" cy="1897500"/>
          </a:xfrm>
          <a:prstGeom prst="rect">
            <a:avLst/>
          </a:prstGeom>
        </p:spPr>
        <p:txBody>
          <a:bodyPr spcFirstLastPara="1" wrap="square" lIns="50800" tIns="0" rIns="50800" bIns="50800" anchor="t" anchorCtr="0">
            <a:noAutofit/>
          </a:bodyPr>
          <a:lstStyle/>
          <a:p>
            <a:pPr marL="0" lvl="0" indent="0" algn="l" rtl="0">
              <a:spcBef>
                <a:spcPts val="0"/>
              </a:spcBef>
              <a:spcAft>
                <a:spcPts val="0"/>
              </a:spcAft>
              <a:buNone/>
            </a:pPr>
            <a:r>
              <a:rPr lang="en-GB" dirty="0"/>
              <a:t>Coordination of book chapters </a:t>
            </a:r>
            <a:br>
              <a:rPr lang="en-GB" dirty="0"/>
            </a:br>
            <a:r>
              <a:rPr lang="en-GB" sz="4600" b="0" dirty="0"/>
              <a:t>(see </a:t>
            </a:r>
            <a:r>
              <a:rPr lang="en-GB" sz="4000" b="0" u="sng" dirty="0">
                <a:solidFill>
                  <a:schemeClr val="accent1"/>
                </a:solidFill>
                <a:hlinkClick r:id="rId3">
                  <a:extLst>
                    <a:ext uri="{A12FA001-AC4F-418D-AE19-62706E023703}">
                      <ahyp:hlinkClr xmlns:ahyp="http://schemas.microsoft.com/office/drawing/2018/hyperlinkcolor" val="tx"/>
                    </a:ext>
                  </a:extLst>
                </a:hlinkClick>
              </a:rPr>
              <a:t>Coordination of chapter submissions</a:t>
            </a:r>
            <a:r>
              <a:rPr lang="en-GB" sz="4600" b="0" dirty="0"/>
              <a:t>)</a:t>
            </a:r>
            <a:endParaRPr sz="4600" b="0" dirty="0"/>
          </a:p>
          <a:p>
            <a:pPr marL="0" lvl="0" indent="0" algn="l" rtl="0">
              <a:lnSpc>
                <a:spcPct val="150000"/>
              </a:lnSpc>
              <a:spcBef>
                <a:spcPts val="0"/>
              </a:spcBef>
              <a:spcAft>
                <a:spcPts val="0"/>
              </a:spcAft>
              <a:buNone/>
            </a:pPr>
            <a:endParaRPr sz="2800" b="0" i="1" dirty="0"/>
          </a:p>
          <a:p>
            <a:pPr marL="0" lvl="0" indent="0" algn="l" rtl="0">
              <a:spcBef>
                <a:spcPts val="0"/>
              </a:spcBef>
              <a:spcAft>
                <a:spcPts val="0"/>
              </a:spcAft>
              <a:buNone/>
            </a:pPr>
            <a:endParaRPr sz="3500" b="0" i="1" dirty="0"/>
          </a:p>
        </p:txBody>
      </p:sp>
      <p:sp>
        <p:nvSpPr>
          <p:cNvPr id="287" name="Google Shape;287;p39"/>
          <p:cNvSpPr txBox="1">
            <a:spLocks noGrp="1"/>
          </p:cNvSpPr>
          <p:nvPr>
            <p:ph type="body" idx="1"/>
          </p:nvPr>
        </p:nvSpPr>
        <p:spPr>
          <a:xfrm>
            <a:off x="761999" y="2248938"/>
            <a:ext cx="22860900" cy="10123200"/>
          </a:xfrm>
          <a:prstGeom prst="rect">
            <a:avLst/>
          </a:prstGeom>
        </p:spPr>
        <p:txBody>
          <a:bodyPr spcFirstLastPara="1" wrap="square" lIns="50800" tIns="50800" rIns="50800" bIns="50800" anchor="t" anchorCtr="0">
            <a:noAutofit/>
          </a:bodyPr>
          <a:lstStyle/>
          <a:p>
            <a:pPr marL="457200" lvl="0" indent="0" algn="l" rtl="0">
              <a:lnSpc>
                <a:spcPct val="100000"/>
              </a:lnSpc>
              <a:spcBef>
                <a:spcPts val="0"/>
              </a:spcBef>
              <a:spcAft>
                <a:spcPts val="0"/>
              </a:spcAft>
              <a:buNone/>
            </a:pPr>
            <a:endParaRPr sz="3000" b="1" dirty="0"/>
          </a:p>
          <a:p>
            <a:pPr marL="0" lvl="0" indent="0" algn="l" rtl="0">
              <a:spcBef>
                <a:spcPts val="0"/>
              </a:spcBef>
              <a:spcAft>
                <a:spcPts val="0"/>
              </a:spcAft>
              <a:buNone/>
            </a:pPr>
            <a:r>
              <a:rPr lang="en-GB" sz="4200" b="1" dirty="0"/>
              <a:t>Chapter Call Phase 2:</a:t>
            </a:r>
            <a:endParaRPr sz="4200" b="1" dirty="0"/>
          </a:p>
          <a:p>
            <a:pPr marL="457200" lvl="0" indent="-463550" algn="l" rtl="0">
              <a:lnSpc>
                <a:spcPct val="100000"/>
              </a:lnSpc>
              <a:spcBef>
                <a:spcPts val="600"/>
              </a:spcBef>
              <a:spcAft>
                <a:spcPts val="600"/>
              </a:spcAft>
              <a:buSzPts val="3700"/>
              <a:buChar char="•"/>
            </a:pPr>
            <a:r>
              <a:rPr lang="en-GB" sz="3800" dirty="0"/>
              <a:t>SWG chairs will compile a list of chapter titles based on abstracts received (both internally and externally) and on internally-identified updates, evaluating for overlaps, duplication and any gaps.</a:t>
            </a:r>
          </a:p>
          <a:p>
            <a:pPr lvl="1" indent="-463550">
              <a:spcBef>
                <a:spcPts val="600"/>
              </a:spcBef>
              <a:spcAft>
                <a:spcPts val="600"/>
              </a:spcAft>
              <a:buSzPts val="3700"/>
            </a:pPr>
            <a:r>
              <a:rPr lang="en-GB" sz="3600" dirty="0"/>
              <a:t>Coordination between SWG chairs on overlaps</a:t>
            </a:r>
          </a:p>
          <a:p>
            <a:pPr lvl="2" indent="-463550">
              <a:spcBef>
                <a:spcPts val="600"/>
              </a:spcBef>
              <a:spcAft>
                <a:spcPts val="600"/>
              </a:spcAft>
              <a:buSzPts val="3700"/>
            </a:pPr>
            <a:r>
              <a:rPr lang="en-GB" sz="2800" dirty="0">
                <a:hlinkClick r:id="rId4"/>
              </a:rPr>
              <a:t>SWG only</a:t>
            </a:r>
            <a:endParaRPr lang="en-GB" sz="2800" dirty="0"/>
          </a:p>
          <a:p>
            <a:pPr lvl="2" indent="-463550">
              <a:spcBef>
                <a:spcPts val="600"/>
              </a:spcBef>
              <a:spcAft>
                <a:spcPts val="600"/>
              </a:spcAft>
              <a:buSzPts val="3700"/>
            </a:pPr>
            <a:r>
              <a:rPr lang="en-GB" sz="2800" dirty="0">
                <a:hlinkClick r:id="rId5"/>
              </a:rPr>
              <a:t>Oxford Abstracts</a:t>
            </a:r>
            <a:r>
              <a:rPr lang="en-GB" sz="2800" dirty="0"/>
              <a:t> (many submissions indicated multiple SWGs)</a:t>
            </a:r>
          </a:p>
          <a:p>
            <a:pPr lvl="2" indent="-463550">
              <a:spcBef>
                <a:spcPts val="600"/>
              </a:spcBef>
              <a:spcAft>
                <a:spcPts val="600"/>
              </a:spcAft>
              <a:buSzPts val="3700"/>
            </a:pPr>
            <a:r>
              <a:rPr lang="en-GB" sz="2800" dirty="0">
                <a:hlinkClick r:id="rId6"/>
              </a:rPr>
              <a:t>All submissions</a:t>
            </a:r>
            <a:endParaRPr sz="3600" dirty="0"/>
          </a:p>
          <a:p>
            <a:pPr marL="457200" lvl="0" indent="-463550" algn="l" rtl="0">
              <a:lnSpc>
                <a:spcPct val="100000"/>
              </a:lnSpc>
              <a:spcBef>
                <a:spcPts val="600"/>
              </a:spcBef>
              <a:spcAft>
                <a:spcPts val="600"/>
              </a:spcAft>
              <a:buSzPts val="3700"/>
              <a:buChar char="•"/>
            </a:pPr>
            <a:r>
              <a:rPr lang="en-GB" sz="3700" dirty="0"/>
              <a:t>Chairs to invite authors to prepare draft chapter manuscripts.</a:t>
            </a:r>
            <a:endParaRPr sz="3800" dirty="0"/>
          </a:p>
          <a:p>
            <a:pPr marL="457200" lvl="0" indent="-469900" algn="l" rtl="0">
              <a:lnSpc>
                <a:spcPct val="100000"/>
              </a:lnSpc>
              <a:spcBef>
                <a:spcPts val="600"/>
              </a:spcBef>
              <a:spcAft>
                <a:spcPts val="600"/>
              </a:spcAft>
              <a:buSzPts val="3800"/>
              <a:buChar char="•"/>
            </a:pPr>
            <a:r>
              <a:rPr lang="en-GB" sz="3800" dirty="0"/>
              <a:t>We encourage all viable science ideas to be submitted as chapters for the book; note that we are not bound at this stage by a maximum number of submissions.</a:t>
            </a:r>
            <a:endParaRPr sz="3800" dirty="0"/>
          </a:p>
          <a:p>
            <a:pPr marL="457200" lvl="0" indent="-469900" algn="l" rtl="0">
              <a:lnSpc>
                <a:spcPct val="100000"/>
              </a:lnSpc>
              <a:spcBef>
                <a:spcPts val="600"/>
              </a:spcBef>
              <a:spcAft>
                <a:spcPts val="600"/>
              </a:spcAft>
              <a:buSzPts val="3800"/>
              <a:buChar char="•"/>
            </a:pPr>
            <a:r>
              <a:rPr lang="en-GB" sz="3800" dirty="0"/>
              <a:t>At this stage we will request </a:t>
            </a:r>
            <a:r>
              <a:rPr lang="en-GB" sz="3800" b="1" i="1" dirty="0"/>
              <a:t>advanced drafts</a:t>
            </a:r>
            <a:r>
              <a:rPr lang="en-GB" sz="3800" dirty="0"/>
              <a:t> for submission</a:t>
            </a:r>
            <a:endParaRPr sz="3800" dirty="0"/>
          </a:p>
          <a:p>
            <a:pPr marL="457200" lvl="0" indent="-469900" algn="l" rtl="0">
              <a:spcBef>
                <a:spcPts val="600"/>
              </a:spcBef>
              <a:spcAft>
                <a:spcPts val="600"/>
              </a:spcAft>
              <a:buSzPts val="3800"/>
              <a:buChar char="•"/>
            </a:pPr>
            <a:r>
              <a:rPr lang="en-GB" sz="3800" dirty="0"/>
              <a:t>Full instructions for authors and a LaTeX template will be provided</a:t>
            </a:r>
            <a:endParaRPr sz="3800" dirty="0"/>
          </a:p>
          <a:p>
            <a:pPr marL="457200" lvl="0" indent="-469900" algn="l" rtl="0">
              <a:spcBef>
                <a:spcPts val="600"/>
              </a:spcBef>
              <a:spcAft>
                <a:spcPts val="600"/>
              </a:spcAft>
              <a:buSzPts val="3800"/>
              <a:buChar char="•"/>
            </a:pPr>
            <a:r>
              <a:rPr lang="en-GB" sz="3800" dirty="0"/>
              <a:t>Submissions to be made by draft authors to online submissions platform</a:t>
            </a:r>
            <a:endParaRPr sz="3800" dirty="0"/>
          </a:p>
          <a:p>
            <a:pPr marL="457200" lvl="0" indent="-469900" algn="l" rtl="0">
              <a:spcBef>
                <a:spcPts val="600"/>
              </a:spcBef>
              <a:spcAft>
                <a:spcPts val="600"/>
              </a:spcAft>
              <a:buSzPts val="3800"/>
              <a:buChar char="•"/>
            </a:pPr>
            <a:r>
              <a:rPr lang="en-GB" sz="3800" dirty="0"/>
              <a:t>Deadline date for advanced drafts: </a:t>
            </a:r>
            <a:r>
              <a:rPr lang="en-GB" sz="3800" b="1" dirty="0"/>
              <a:t>February 28</a:t>
            </a:r>
            <a:r>
              <a:rPr lang="en-GB" sz="3800" b="1" baseline="30000" dirty="0"/>
              <a:t>th</a:t>
            </a:r>
            <a:endParaRPr lang="en-GB" sz="3800" b="1" dirty="0"/>
          </a:p>
          <a:p>
            <a:pPr marL="0" lvl="0" indent="0" algn="l" rtl="0">
              <a:spcBef>
                <a:spcPts val="0"/>
              </a:spcBef>
              <a:spcAft>
                <a:spcPts val="0"/>
              </a:spcAft>
              <a:buSzPts val="3800"/>
              <a:buNone/>
            </a:pPr>
            <a:endParaRPr sz="3800" b="1" dirty="0"/>
          </a:p>
          <a:p>
            <a:pPr marL="457200" lvl="0" indent="0" algn="l" rtl="0">
              <a:spcBef>
                <a:spcPts val="0"/>
              </a:spcBef>
              <a:spcAft>
                <a:spcPts val="0"/>
              </a:spcAft>
              <a:buNone/>
            </a:pPr>
            <a:endParaRPr sz="3000" b="1" dirty="0"/>
          </a:p>
          <a:p>
            <a:pPr marL="457200" lvl="0" indent="0" algn="l" rtl="0">
              <a:spcBef>
                <a:spcPts val="0"/>
              </a:spcBef>
              <a:spcAft>
                <a:spcPts val="0"/>
              </a:spcAft>
              <a:buNone/>
            </a:pPr>
            <a:endParaRPr sz="3000" dirty="0"/>
          </a:p>
          <a:p>
            <a:pPr marL="0" lvl="0" indent="0" algn="l" rtl="0">
              <a:spcBef>
                <a:spcPts val="0"/>
              </a:spcBef>
              <a:spcAft>
                <a:spcPts val="0"/>
              </a:spcAft>
              <a:buNone/>
            </a:pPr>
            <a:endParaRPr sz="3400" dirty="0"/>
          </a:p>
          <a:p>
            <a:pPr marL="0" lvl="0" indent="0" algn="l" rtl="0">
              <a:spcBef>
                <a:spcPts val="0"/>
              </a:spcBef>
              <a:spcAft>
                <a:spcPts val="0"/>
              </a:spcAft>
              <a:buNone/>
            </a:pPr>
            <a:endParaRPr sz="3400" dirty="0"/>
          </a:p>
        </p:txBody>
      </p:sp>
      <p:sp>
        <p:nvSpPr>
          <p:cNvPr id="288" name="Google Shape;288;p39"/>
          <p:cNvSpPr txBox="1">
            <a:spLocks noGrp="1"/>
          </p:cNvSpPr>
          <p:nvPr>
            <p:ph type="sldNum" idx="12"/>
          </p:nvPr>
        </p:nvSpPr>
        <p:spPr>
          <a:xfrm>
            <a:off x="23241000" y="13207999"/>
            <a:ext cx="888900" cy="426000"/>
          </a:xfrm>
          <a:prstGeom prst="rect">
            <a:avLst/>
          </a:prstGeom>
        </p:spPr>
        <p:txBody>
          <a:bodyPr spcFirstLastPara="1" wrap="square" lIns="50800" tIns="50800" rIns="50800" bIns="50800" anchor="b" anchorCtr="0">
            <a:spAutoFit/>
          </a:bodyPr>
          <a:lstStyle/>
          <a:p>
            <a:pPr marL="0" lvl="0" indent="0" algn="l" rtl="0">
              <a:spcBef>
                <a:spcPts val="0"/>
              </a:spcBef>
              <a:spcAft>
                <a:spcPts val="0"/>
              </a:spcAft>
              <a:buNone/>
            </a:pPr>
            <a:fld id="{00000000-1234-1234-1234-123412341234}" type="slidenum">
              <a:rPr lang="en-GB"/>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1" name="Google Shape;301;p41"/>
          <p:cNvSpPr txBox="1">
            <a:spLocks noGrp="1"/>
          </p:cNvSpPr>
          <p:nvPr>
            <p:ph type="body" idx="1"/>
          </p:nvPr>
        </p:nvSpPr>
        <p:spPr>
          <a:xfrm>
            <a:off x="761999" y="2926080"/>
            <a:ext cx="22860900" cy="9192207"/>
          </a:xfrm>
          <a:prstGeom prst="rect">
            <a:avLst/>
          </a:prstGeom>
        </p:spPr>
        <p:txBody>
          <a:bodyPr spcFirstLastPara="1" wrap="square" lIns="50800" tIns="50800" rIns="50800" bIns="50800" anchor="t" anchorCtr="0">
            <a:noAutofit/>
          </a:bodyPr>
          <a:lstStyle/>
          <a:p>
            <a:pPr marL="0" lvl="0" indent="0" algn="l" rtl="0">
              <a:spcBef>
                <a:spcPts val="0"/>
              </a:spcBef>
              <a:spcAft>
                <a:spcPts val="0"/>
              </a:spcAft>
              <a:buNone/>
            </a:pPr>
            <a:r>
              <a:rPr lang="en-GB" sz="4000" b="1" dirty="0"/>
              <a:t>Talk/poster selection in March 2025:</a:t>
            </a:r>
            <a:endParaRPr sz="4000" b="1" dirty="0"/>
          </a:p>
          <a:p>
            <a:pPr marL="571500" indent="-431800">
              <a:spcBef>
                <a:spcPts val="2200"/>
              </a:spcBef>
              <a:buSzPts val="3600"/>
            </a:pPr>
            <a:r>
              <a:rPr lang="en-GB" sz="3600" dirty="0"/>
              <a:t>The 2025 Science Meeting Scientific Organising Committee will select a set of draft chapters for presentation at the meeting. </a:t>
            </a:r>
          </a:p>
          <a:p>
            <a:pPr marL="571500" indent="-431800">
              <a:spcBef>
                <a:spcPts val="2200"/>
              </a:spcBef>
              <a:buSzPts val="3600"/>
            </a:pPr>
            <a:r>
              <a:rPr lang="en-GB" sz="3600" dirty="0"/>
              <a:t>Authors invited to focus presentations on the early science opportunities from the first few years of Operations (AA*)</a:t>
            </a:r>
          </a:p>
          <a:p>
            <a:pPr marL="571500" indent="-431800">
              <a:spcBef>
                <a:spcPts val="2200"/>
              </a:spcBef>
              <a:buSzPts val="3600"/>
            </a:pPr>
            <a:r>
              <a:rPr lang="en-GB" sz="3600" dirty="0"/>
              <a:t>Presentations to be given in the form of plenary talks, splinter session talks, and posters (accompanied by ‘lightning’ talks).</a:t>
            </a:r>
            <a:endParaRPr sz="3600" dirty="0"/>
          </a:p>
          <a:p>
            <a:pPr marL="457200" lvl="0" indent="0" algn="l" rtl="0">
              <a:spcBef>
                <a:spcPts val="0"/>
              </a:spcBef>
              <a:spcAft>
                <a:spcPts val="0"/>
              </a:spcAft>
              <a:buNone/>
            </a:pPr>
            <a:endParaRPr sz="3000" dirty="0"/>
          </a:p>
          <a:p>
            <a:pPr marL="457200" lvl="0" indent="0" algn="l" rtl="0">
              <a:spcBef>
                <a:spcPts val="0"/>
              </a:spcBef>
              <a:spcAft>
                <a:spcPts val="0"/>
              </a:spcAft>
              <a:buNone/>
            </a:pPr>
            <a:endParaRPr sz="3000" b="1" dirty="0"/>
          </a:p>
          <a:p>
            <a:pPr marL="457200" lvl="0" indent="0" algn="l" rtl="0">
              <a:spcBef>
                <a:spcPts val="0"/>
              </a:spcBef>
              <a:spcAft>
                <a:spcPts val="0"/>
              </a:spcAft>
              <a:buNone/>
            </a:pPr>
            <a:endParaRPr sz="3000" dirty="0"/>
          </a:p>
          <a:p>
            <a:pPr marL="0" lvl="0" indent="0" algn="l" rtl="0">
              <a:spcBef>
                <a:spcPts val="0"/>
              </a:spcBef>
              <a:spcAft>
                <a:spcPts val="0"/>
              </a:spcAft>
              <a:buClr>
                <a:schemeClr val="lt1"/>
              </a:buClr>
              <a:buSzPts val="1100"/>
              <a:buFont typeface="Arial"/>
              <a:buNone/>
            </a:pPr>
            <a:endParaRPr sz="3400" dirty="0"/>
          </a:p>
          <a:p>
            <a:pPr marL="0" lvl="0" indent="0" algn="l" rtl="0">
              <a:spcBef>
                <a:spcPts val="0"/>
              </a:spcBef>
              <a:spcAft>
                <a:spcPts val="0"/>
              </a:spcAft>
              <a:buNone/>
            </a:pPr>
            <a:endParaRPr sz="3400" dirty="0"/>
          </a:p>
        </p:txBody>
      </p:sp>
      <p:sp>
        <p:nvSpPr>
          <p:cNvPr id="302" name="Google Shape;302;p41"/>
          <p:cNvSpPr txBox="1">
            <a:spLocks noGrp="1"/>
          </p:cNvSpPr>
          <p:nvPr>
            <p:ph type="sldNum" idx="12"/>
          </p:nvPr>
        </p:nvSpPr>
        <p:spPr>
          <a:xfrm>
            <a:off x="23241000" y="13207999"/>
            <a:ext cx="888900" cy="426000"/>
          </a:xfrm>
          <a:prstGeom prst="rect">
            <a:avLst/>
          </a:prstGeom>
        </p:spPr>
        <p:txBody>
          <a:bodyPr spcFirstLastPara="1" wrap="square" lIns="50800" tIns="50800" rIns="50800" bIns="50800" anchor="b" anchorCtr="0">
            <a:spAutoFit/>
          </a:bodyPr>
          <a:lstStyle/>
          <a:p>
            <a:pPr marL="0" lvl="0" indent="0" algn="l" rtl="0">
              <a:spcBef>
                <a:spcPts val="0"/>
              </a:spcBef>
              <a:spcAft>
                <a:spcPts val="0"/>
              </a:spcAft>
              <a:buClr>
                <a:srgbClr val="FFFFFF"/>
              </a:buClr>
              <a:buSzPts val="2100"/>
              <a:buFont typeface="Verdana"/>
              <a:buNone/>
            </a:pPr>
            <a:fld id="{00000000-1234-1234-1234-123412341234}" type="slidenum">
              <a:rPr lang="en-GB"/>
              <a:t>17</a:t>
            </a:fld>
            <a:endParaRPr/>
          </a:p>
        </p:txBody>
      </p:sp>
      <p:sp>
        <p:nvSpPr>
          <p:cNvPr id="4" name="Google Shape;286;p39">
            <a:extLst>
              <a:ext uri="{FF2B5EF4-FFF2-40B4-BE49-F238E27FC236}">
                <a16:creationId xmlns:a16="http://schemas.microsoft.com/office/drawing/2014/main" id="{6EB08F4E-4312-0144-F748-5169A2FB4549}"/>
              </a:ext>
            </a:extLst>
          </p:cNvPr>
          <p:cNvSpPr txBox="1">
            <a:spLocks/>
          </p:cNvSpPr>
          <p:nvPr/>
        </p:nvSpPr>
        <p:spPr>
          <a:xfrm>
            <a:off x="914400" y="503853"/>
            <a:ext cx="22860900" cy="1897500"/>
          </a:xfrm>
          <a:prstGeom prst="rect">
            <a:avLst/>
          </a:prstGeom>
          <a:noFill/>
          <a:ln>
            <a:noFill/>
          </a:ln>
        </p:spPr>
        <p:txBody>
          <a:bodyPr spcFirstLastPara="1" wrap="square" lIns="50800" tIns="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6100"/>
              <a:buFont typeface="Verdana"/>
              <a:buNone/>
              <a:defRPr sz="6100" b="1" i="0" u="none" strike="noStrike" cap="none">
                <a:solidFill>
                  <a:schemeClr val="accent2"/>
                </a:solidFill>
                <a:latin typeface="Verdana"/>
                <a:ea typeface="Verdana"/>
                <a:cs typeface="Verdana"/>
                <a:sym typeface="Verdana"/>
              </a:defRPr>
            </a:lvl1pPr>
            <a:lvl2pPr marR="0" lvl="1" algn="l" rtl="0">
              <a:lnSpc>
                <a:spcPct val="100000"/>
              </a:lnSpc>
              <a:spcBef>
                <a:spcPts val="0"/>
              </a:spcBef>
              <a:spcAft>
                <a:spcPts val="0"/>
              </a:spcAft>
              <a:buClr>
                <a:srgbClr val="070168"/>
              </a:buClr>
              <a:buSzPts val="1900"/>
              <a:buFont typeface="Verdana"/>
              <a:buNone/>
              <a:defRPr sz="6100" b="1" i="0" u="none" strike="noStrike" cap="none">
                <a:solidFill>
                  <a:srgbClr val="070168"/>
                </a:solidFill>
                <a:latin typeface="Verdana"/>
                <a:ea typeface="Verdana"/>
                <a:cs typeface="Verdana"/>
                <a:sym typeface="Verdana"/>
              </a:defRPr>
            </a:lvl2pPr>
            <a:lvl3pPr marR="0" lvl="2" algn="l" rtl="0">
              <a:lnSpc>
                <a:spcPct val="100000"/>
              </a:lnSpc>
              <a:spcBef>
                <a:spcPts val="0"/>
              </a:spcBef>
              <a:spcAft>
                <a:spcPts val="0"/>
              </a:spcAft>
              <a:buClr>
                <a:srgbClr val="070168"/>
              </a:buClr>
              <a:buSzPts val="1900"/>
              <a:buFont typeface="Verdana"/>
              <a:buNone/>
              <a:defRPr sz="6100" b="1" i="0" u="none" strike="noStrike" cap="none">
                <a:solidFill>
                  <a:srgbClr val="070168"/>
                </a:solidFill>
                <a:latin typeface="Verdana"/>
                <a:ea typeface="Verdana"/>
                <a:cs typeface="Verdana"/>
                <a:sym typeface="Verdana"/>
              </a:defRPr>
            </a:lvl3pPr>
            <a:lvl4pPr marR="0" lvl="3" algn="l" rtl="0">
              <a:lnSpc>
                <a:spcPct val="100000"/>
              </a:lnSpc>
              <a:spcBef>
                <a:spcPts val="0"/>
              </a:spcBef>
              <a:spcAft>
                <a:spcPts val="0"/>
              </a:spcAft>
              <a:buClr>
                <a:srgbClr val="070168"/>
              </a:buClr>
              <a:buSzPts val="1900"/>
              <a:buFont typeface="Verdana"/>
              <a:buNone/>
              <a:defRPr sz="6100" b="1" i="0" u="none" strike="noStrike" cap="none">
                <a:solidFill>
                  <a:srgbClr val="070168"/>
                </a:solidFill>
                <a:latin typeface="Verdana"/>
                <a:ea typeface="Verdana"/>
                <a:cs typeface="Verdana"/>
                <a:sym typeface="Verdana"/>
              </a:defRPr>
            </a:lvl4pPr>
            <a:lvl5pPr marR="0" lvl="4" algn="l" rtl="0">
              <a:lnSpc>
                <a:spcPct val="100000"/>
              </a:lnSpc>
              <a:spcBef>
                <a:spcPts val="0"/>
              </a:spcBef>
              <a:spcAft>
                <a:spcPts val="0"/>
              </a:spcAft>
              <a:buClr>
                <a:srgbClr val="070168"/>
              </a:buClr>
              <a:buSzPts val="1900"/>
              <a:buFont typeface="Verdana"/>
              <a:buNone/>
              <a:defRPr sz="6100" b="1" i="0" u="none" strike="noStrike" cap="none">
                <a:solidFill>
                  <a:srgbClr val="070168"/>
                </a:solidFill>
                <a:latin typeface="Verdana"/>
                <a:ea typeface="Verdana"/>
                <a:cs typeface="Verdana"/>
                <a:sym typeface="Verdana"/>
              </a:defRPr>
            </a:lvl5pPr>
            <a:lvl6pPr marR="0" lvl="5" algn="l" rtl="0">
              <a:lnSpc>
                <a:spcPct val="100000"/>
              </a:lnSpc>
              <a:spcBef>
                <a:spcPts val="0"/>
              </a:spcBef>
              <a:spcAft>
                <a:spcPts val="0"/>
              </a:spcAft>
              <a:buClr>
                <a:srgbClr val="070168"/>
              </a:buClr>
              <a:buSzPts val="1900"/>
              <a:buFont typeface="Verdana"/>
              <a:buNone/>
              <a:defRPr sz="6100" b="1" i="0" u="none" strike="noStrike" cap="none">
                <a:solidFill>
                  <a:srgbClr val="070168"/>
                </a:solidFill>
                <a:latin typeface="Verdana"/>
                <a:ea typeface="Verdana"/>
                <a:cs typeface="Verdana"/>
                <a:sym typeface="Verdana"/>
              </a:defRPr>
            </a:lvl6pPr>
            <a:lvl7pPr marR="0" lvl="6" algn="l" rtl="0">
              <a:lnSpc>
                <a:spcPct val="100000"/>
              </a:lnSpc>
              <a:spcBef>
                <a:spcPts val="0"/>
              </a:spcBef>
              <a:spcAft>
                <a:spcPts val="0"/>
              </a:spcAft>
              <a:buClr>
                <a:srgbClr val="070168"/>
              </a:buClr>
              <a:buSzPts val="1900"/>
              <a:buFont typeface="Verdana"/>
              <a:buNone/>
              <a:defRPr sz="6100" b="1" i="0" u="none" strike="noStrike" cap="none">
                <a:solidFill>
                  <a:srgbClr val="070168"/>
                </a:solidFill>
                <a:latin typeface="Verdana"/>
                <a:ea typeface="Verdana"/>
                <a:cs typeface="Verdana"/>
                <a:sym typeface="Verdana"/>
              </a:defRPr>
            </a:lvl7pPr>
            <a:lvl8pPr marR="0" lvl="7" algn="l" rtl="0">
              <a:lnSpc>
                <a:spcPct val="100000"/>
              </a:lnSpc>
              <a:spcBef>
                <a:spcPts val="0"/>
              </a:spcBef>
              <a:spcAft>
                <a:spcPts val="0"/>
              </a:spcAft>
              <a:buClr>
                <a:srgbClr val="070168"/>
              </a:buClr>
              <a:buSzPts val="1900"/>
              <a:buFont typeface="Verdana"/>
              <a:buNone/>
              <a:defRPr sz="6100" b="1" i="0" u="none" strike="noStrike" cap="none">
                <a:solidFill>
                  <a:srgbClr val="070168"/>
                </a:solidFill>
                <a:latin typeface="Verdana"/>
                <a:ea typeface="Verdana"/>
                <a:cs typeface="Verdana"/>
                <a:sym typeface="Verdana"/>
              </a:defRPr>
            </a:lvl8pPr>
            <a:lvl9pPr marR="0" lvl="8" algn="l" rtl="0">
              <a:lnSpc>
                <a:spcPct val="100000"/>
              </a:lnSpc>
              <a:spcBef>
                <a:spcPts val="0"/>
              </a:spcBef>
              <a:spcAft>
                <a:spcPts val="0"/>
              </a:spcAft>
              <a:buClr>
                <a:srgbClr val="070168"/>
              </a:buClr>
              <a:buSzPts val="1900"/>
              <a:buFont typeface="Verdana"/>
              <a:buNone/>
              <a:defRPr sz="6100" b="1" i="0" u="none" strike="noStrike" cap="none">
                <a:solidFill>
                  <a:srgbClr val="070168"/>
                </a:solidFill>
                <a:latin typeface="Verdana"/>
                <a:ea typeface="Verdana"/>
                <a:cs typeface="Verdana"/>
                <a:sym typeface="Verdana"/>
              </a:defRPr>
            </a:lvl9pPr>
          </a:lstStyle>
          <a:p>
            <a:r>
              <a:rPr lang="en-GB" dirty="0"/>
              <a:t>Coordination of book chapters </a:t>
            </a:r>
            <a:br>
              <a:rPr lang="en-GB" dirty="0"/>
            </a:br>
            <a:r>
              <a:rPr lang="en-GB" sz="4600" b="0" dirty="0"/>
              <a:t>(see </a:t>
            </a:r>
            <a:r>
              <a:rPr lang="en-GB" sz="4000" b="0" u="sng" dirty="0">
                <a:solidFill>
                  <a:schemeClr val="accent1"/>
                </a:solidFill>
                <a:hlinkClick r:id="rId3">
                  <a:extLst>
                    <a:ext uri="{A12FA001-AC4F-418D-AE19-62706E023703}">
                      <ahyp:hlinkClr xmlns:ahyp="http://schemas.microsoft.com/office/drawing/2018/hyperlinkcolor" val="tx"/>
                    </a:ext>
                  </a:extLst>
                </a:hlinkClick>
              </a:rPr>
              <a:t>Coordination of chapter submissions</a:t>
            </a:r>
            <a:r>
              <a:rPr lang="en-GB" sz="4600" b="0" dirty="0"/>
              <a:t>)</a:t>
            </a:r>
          </a:p>
          <a:p>
            <a:pPr>
              <a:lnSpc>
                <a:spcPct val="150000"/>
              </a:lnSpc>
            </a:pPr>
            <a:endParaRPr lang="en-GB" sz="2800" b="0" i="1" dirty="0"/>
          </a:p>
          <a:p>
            <a:endParaRPr lang="en-GB" sz="3500" b="0" i="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2"/>
          <p:cNvSpPr txBox="1">
            <a:spLocks noGrp="1"/>
          </p:cNvSpPr>
          <p:nvPr>
            <p:ph type="title"/>
          </p:nvPr>
        </p:nvSpPr>
        <p:spPr>
          <a:xfrm>
            <a:off x="762000" y="351453"/>
            <a:ext cx="22860900" cy="1897500"/>
          </a:xfrm>
          <a:prstGeom prst="rect">
            <a:avLst/>
          </a:prstGeom>
          <a:noFill/>
          <a:ln>
            <a:noFill/>
          </a:ln>
        </p:spPr>
        <p:txBody>
          <a:bodyPr spcFirstLastPara="1" wrap="square" lIns="50800" tIns="0" rIns="50800" bIns="50800" anchor="t" anchorCtr="0">
            <a:noAutofit/>
          </a:bodyPr>
          <a:lstStyle/>
          <a:p>
            <a:pPr marL="0" lvl="0" indent="0" algn="l" rtl="0">
              <a:lnSpc>
                <a:spcPct val="100000"/>
              </a:lnSpc>
              <a:spcBef>
                <a:spcPts val="0"/>
              </a:spcBef>
              <a:spcAft>
                <a:spcPts val="0"/>
              </a:spcAft>
              <a:buClr>
                <a:schemeClr val="accent2"/>
              </a:buClr>
              <a:buSzPts val="6100"/>
              <a:buFont typeface="Verdana"/>
              <a:buNone/>
            </a:pPr>
            <a:r>
              <a:rPr lang="en-GB" dirty="0"/>
              <a:t>Science Book: final submissions and publishing</a:t>
            </a:r>
            <a:endParaRPr dirty="0"/>
          </a:p>
        </p:txBody>
      </p:sp>
      <p:sp>
        <p:nvSpPr>
          <p:cNvPr id="308" name="Google Shape;308;p42"/>
          <p:cNvSpPr txBox="1">
            <a:spLocks noGrp="1"/>
          </p:cNvSpPr>
          <p:nvPr>
            <p:ph type="body" idx="1"/>
          </p:nvPr>
        </p:nvSpPr>
        <p:spPr>
          <a:xfrm>
            <a:off x="768074" y="2354788"/>
            <a:ext cx="22860900" cy="10123200"/>
          </a:xfrm>
          <a:prstGeom prst="rect">
            <a:avLst/>
          </a:prstGeom>
          <a:noFill/>
          <a:ln>
            <a:noFill/>
          </a:ln>
        </p:spPr>
        <p:txBody>
          <a:bodyPr spcFirstLastPara="1" wrap="square" lIns="50800" tIns="50800" rIns="50800" bIns="50800" anchor="t" anchorCtr="0">
            <a:noAutofit/>
          </a:bodyPr>
          <a:lstStyle/>
          <a:p>
            <a:pPr marL="571500" lvl="0" indent="-431800" algn="l" rtl="0">
              <a:lnSpc>
                <a:spcPct val="100000"/>
              </a:lnSpc>
              <a:spcBef>
                <a:spcPts val="2200"/>
              </a:spcBef>
              <a:spcAft>
                <a:spcPts val="0"/>
              </a:spcAft>
              <a:buSzPts val="3600"/>
              <a:buChar char="•"/>
            </a:pPr>
            <a:r>
              <a:rPr lang="en-GB" sz="4000" dirty="0"/>
              <a:t>Chapter reviewing will take place </a:t>
            </a:r>
            <a:r>
              <a:rPr lang="en-GB" sz="4000" i="1" dirty="0"/>
              <a:t>after</a:t>
            </a:r>
            <a:r>
              <a:rPr lang="en-GB" sz="4000" dirty="0"/>
              <a:t> the meeting</a:t>
            </a:r>
            <a:endParaRPr sz="4000" dirty="0"/>
          </a:p>
          <a:p>
            <a:pPr marL="571500" lvl="0" indent="-431800" algn="l" rtl="0">
              <a:lnSpc>
                <a:spcPct val="100000"/>
              </a:lnSpc>
              <a:spcBef>
                <a:spcPts val="2200"/>
              </a:spcBef>
              <a:spcAft>
                <a:spcPts val="0"/>
              </a:spcAft>
              <a:buSzPts val="3600"/>
              <a:buChar char="•"/>
            </a:pPr>
            <a:r>
              <a:rPr lang="en-GB" sz="4000" dirty="0"/>
              <a:t>SWG chairs to suggest reviewers for individual chapters</a:t>
            </a:r>
            <a:endParaRPr sz="4000" dirty="0"/>
          </a:p>
          <a:p>
            <a:pPr marL="571500" lvl="0" indent="-431800" algn="l" rtl="0">
              <a:lnSpc>
                <a:spcPct val="100000"/>
              </a:lnSpc>
              <a:spcBef>
                <a:spcPts val="2200"/>
              </a:spcBef>
              <a:spcAft>
                <a:spcPts val="0"/>
              </a:spcAft>
              <a:buSzPts val="3600"/>
              <a:buChar char="•"/>
            </a:pPr>
            <a:r>
              <a:rPr lang="en-GB" sz="4000" dirty="0"/>
              <a:t>Editing by SWG chairs and SKAO Science Team</a:t>
            </a:r>
            <a:endParaRPr sz="4000" dirty="0"/>
          </a:p>
          <a:p>
            <a:pPr marL="571500" lvl="0" indent="-431800" algn="l" rtl="0">
              <a:lnSpc>
                <a:spcPct val="100000"/>
              </a:lnSpc>
              <a:spcBef>
                <a:spcPts val="2200"/>
              </a:spcBef>
              <a:spcAft>
                <a:spcPts val="0"/>
              </a:spcAft>
              <a:buSzPts val="3600"/>
              <a:buChar char="•"/>
            </a:pPr>
            <a:r>
              <a:rPr lang="en-GB" sz="4000" dirty="0"/>
              <a:t>Publish online versions with some hard copy</a:t>
            </a:r>
            <a:endParaRPr sz="4000" dirty="0"/>
          </a:p>
          <a:p>
            <a:pPr marL="1028700" lvl="1" indent="-431800">
              <a:spcBef>
                <a:spcPts val="2200"/>
              </a:spcBef>
              <a:buSzPts val="3600"/>
            </a:pPr>
            <a:r>
              <a:rPr lang="en-GB" sz="4000" dirty="0"/>
              <a:t>Hard copy versions: could be printed as individual sections</a:t>
            </a:r>
            <a:endParaRPr sz="4000" dirty="0"/>
          </a:p>
          <a:p>
            <a:pPr marL="1016000" lvl="1" indent="-406400" algn="l" rtl="0">
              <a:lnSpc>
                <a:spcPct val="100000"/>
              </a:lnSpc>
              <a:spcBef>
                <a:spcPts val="2200"/>
              </a:spcBef>
              <a:spcAft>
                <a:spcPts val="0"/>
              </a:spcAft>
              <a:buSzPts val="3200"/>
              <a:buChar char="•"/>
            </a:pPr>
            <a:r>
              <a:rPr lang="en-GB" sz="4000" dirty="0">
                <a:solidFill>
                  <a:srgbClr val="070A68"/>
                </a:solidFill>
                <a:latin typeface="Verdana"/>
                <a:ea typeface="Verdana"/>
                <a:cs typeface="Verdana"/>
                <a:sym typeface="Verdana"/>
              </a:rPr>
              <a:t>Mindful of the</a:t>
            </a:r>
            <a:r>
              <a:rPr lang="en-GB" sz="4000" b="0" i="0" u="none" strike="noStrike" dirty="0">
                <a:solidFill>
                  <a:srgbClr val="070A68"/>
                </a:solidFill>
                <a:latin typeface="Verdana"/>
                <a:ea typeface="Verdana"/>
                <a:cs typeface="Verdana"/>
                <a:sym typeface="Verdana"/>
              </a:rPr>
              <a:t> environmental impact and cost of physical books</a:t>
            </a:r>
            <a:endParaRPr sz="4000" dirty="0"/>
          </a:p>
          <a:p>
            <a:pPr marL="1028700" lvl="1" indent="-431800">
              <a:spcBef>
                <a:spcPts val="2200"/>
              </a:spcBef>
              <a:buSzPts val="3600"/>
            </a:pPr>
            <a:r>
              <a:rPr lang="en-GB" sz="4000" dirty="0"/>
              <a:t>Online version: facility to update over time (as is possible on </a:t>
            </a:r>
            <a:r>
              <a:rPr lang="en-GB" sz="4000" dirty="0" err="1"/>
              <a:t>ArXiv</a:t>
            </a:r>
            <a:r>
              <a:rPr lang="en-GB" sz="4000" dirty="0"/>
              <a:t>, for example)</a:t>
            </a:r>
          </a:p>
          <a:p>
            <a:pPr marL="1028700" lvl="1" indent="-431800">
              <a:spcBef>
                <a:spcPts val="2200"/>
              </a:spcBef>
              <a:buSzPts val="3600"/>
            </a:pPr>
            <a:r>
              <a:rPr lang="en-GB" sz="4000" dirty="0"/>
              <a:t>Looking at</a:t>
            </a:r>
            <a:r>
              <a:rPr lang="en-GB" sz="4000" i="1" dirty="0"/>
              <a:t> either Proceedings of Science </a:t>
            </a:r>
            <a:r>
              <a:rPr lang="en-GB" sz="4000" i="1" dirty="0">
                <a:hlinkClick r:id="rId3"/>
              </a:rPr>
              <a:t>https://pos.sissa.it/</a:t>
            </a:r>
            <a:r>
              <a:rPr lang="en-GB" sz="4000" i="1" dirty="0"/>
              <a:t> or SKAO hosting</a:t>
            </a:r>
            <a:endParaRPr sz="4000" i="1" dirty="0"/>
          </a:p>
        </p:txBody>
      </p:sp>
      <p:sp>
        <p:nvSpPr>
          <p:cNvPr id="309" name="Google Shape;309;p42"/>
          <p:cNvSpPr txBox="1">
            <a:spLocks noGrp="1"/>
          </p:cNvSpPr>
          <p:nvPr>
            <p:ph type="sldNum" idx="12"/>
          </p:nvPr>
        </p:nvSpPr>
        <p:spPr>
          <a:xfrm>
            <a:off x="23241000" y="13207998"/>
            <a:ext cx="888900" cy="426000"/>
          </a:xfrm>
          <a:prstGeom prst="rect">
            <a:avLst/>
          </a:prstGeom>
          <a:noFill/>
          <a:ln>
            <a:noFill/>
          </a:ln>
        </p:spPr>
        <p:txBody>
          <a:bodyPr spcFirstLastPara="1" wrap="square" lIns="50800" tIns="50800" rIns="50800" bIns="50800" anchor="b" anchorCtr="0">
            <a:spAutoFit/>
          </a:bodyPr>
          <a:lstStyle/>
          <a:p>
            <a:pPr marL="0" lvl="0" indent="0" algn="l" rtl="0">
              <a:lnSpc>
                <a:spcPct val="100000"/>
              </a:lnSpc>
              <a:spcBef>
                <a:spcPts val="0"/>
              </a:spcBef>
              <a:spcAft>
                <a:spcPts val="0"/>
              </a:spcAft>
              <a:buSzPts val="2100"/>
              <a:buNone/>
            </a:pPr>
            <a:fld id="{00000000-1234-1234-1234-123412341234}" type="slidenum">
              <a:rPr lang="en-GB"/>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title"/>
          </p:nvPr>
        </p:nvSpPr>
        <p:spPr>
          <a:xfrm>
            <a:off x="762000" y="351453"/>
            <a:ext cx="22860600" cy="1898100"/>
          </a:xfrm>
          <a:prstGeom prst="rect">
            <a:avLst/>
          </a:prstGeom>
        </p:spPr>
        <p:txBody>
          <a:bodyPr spcFirstLastPara="1" wrap="square" lIns="50800" tIns="0" rIns="50800" bIns="50800" anchor="t" anchorCtr="0">
            <a:noAutofit/>
          </a:bodyPr>
          <a:lstStyle/>
          <a:p>
            <a:pPr marL="0" lvl="0" indent="0" algn="l" rtl="0">
              <a:spcBef>
                <a:spcPts val="0"/>
              </a:spcBef>
              <a:spcAft>
                <a:spcPts val="0"/>
              </a:spcAft>
              <a:buNone/>
            </a:pPr>
            <a:r>
              <a:rPr lang="en-GB" dirty="0"/>
              <a:t>Timeline</a:t>
            </a:r>
            <a:endParaRPr dirty="0"/>
          </a:p>
        </p:txBody>
      </p:sp>
      <p:sp>
        <p:nvSpPr>
          <p:cNvPr id="209" name="Google Shape;209;p28"/>
          <p:cNvSpPr txBox="1">
            <a:spLocks noGrp="1"/>
          </p:cNvSpPr>
          <p:nvPr>
            <p:ph type="body" idx="1"/>
          </p:nvPr>
        </p:nvSpPr>
        <p:spPr>
          <a:xfrm>
            <a:off x="768074" y="2354788"/>
            <a:ext cx="23361826" cy="10122900"/>
          </a:xfrm>
          <a:prstGeom prst="rect">
            <a:avLst/>
          </a:prstGeom>
        </p:spPr>
        <p:txBody>
          <a:bodyPr spcFirstLastPara="1" wrap="square" lIns="50800" tIns="50800" rIns="50800" bIns="50800" anchor="t" anchorCtr="0">
            <a:noAutofit/>
          </a:bodyPr>
          <a:lstStyle/>
          <a:p>
            <a:pPr marL="0" lvl="0" indent="0" algn="l" rtl="0">
              <a:lnSpc>
                <a:spcPct val="115000"/>
              </a:lnSpc>
              <a:spcBef>
                <a:spcPts val="0"/>
              </a:spcBef>
              <a:spcAft>
                <a:spcPts val="0"/>
              </a:spcAft>
              <a:buNone/>
            </a:pPr>
            <a:r>
              <a:rPr lang="en-GB" sz="4000" dirty="0">
                <a:solidFill>
                  <a:schemeClr val="accent3"/>
                </a:solidFill>
              </a:rPr>
              <a:t>June 2024							Save the Date announcement</a:t>
            </a:r>
            <a:endParaRPr sz="4000" dirty="0">
              <a:solidFill>
                <a:schemeClr val="accent3"/>
              </a:solidFill>
            </a:endParaRPr>
          </a:p>
          <a:p>
            <a:pPr marL="0" lvl="0" indent="0" algn="l" rtl="0">
              <a:lnSpc>
                <a:spcPct val="115000"/>
              </a:lnSpc>
              <a:spcBef>
                <a:spcPts val="0"/>
              </a:spcBef>
              <a:spcAft>
                <a:spcPts val="0"/>
              </a:spcAft>
              <a:buNone/>
            </a:pPr>
            <a:r>
              <a:rPr lang="en-GB" sz="4000" dirty="0">
                <a:solidFill>
                  <a:schemeClr val="accent3"/>
                </a:solidFill>
              </a:rPr>
              <a:t>July 2024							     Chapter abstracts sought</a:t>
            </a:r>
            <a:endParaRPr sz="4000" dirty="0">
              <a:solidFill>
                <a:schemeClr val="accent3"/>
              </a:solidFill>
            </a:endParaRPr>
          </a:p>
          <a:p>
            <a:pPr marL="0" lvl="0" indent="0" algn="l" rtl="0">
              <a:lnSpc>
                <a:spcPct val="115000"/>
              </a:lnSpc>
              <a:spcBef>
                <a:spcPts val="0"/>
              </a:spcBef>
              <a:spcAft>
                <a:spcPts val="0"/>
              </a:spcAft>
              <a:buNone/>
            </a:pPr>
            <a:r>
              <a:rPr lang="en-GB" sz="4000" dirty="0">
                <a:solidFill>
                  <a:schemeClr val="accent3"/>
                </a:solidFill>
              </a:rPr>
              <a:t>September 30</a:t>
            </a:r>
            <a:r>
              <a:rPr lang="en-GB" sz="4000" baseline="30000" dirty="0">
                <a:solidFill>
                  <a:schemeClr val="accent3"/>
                </a:solidFill>
              </a:rPr>
              <a:t>th</a:t>
            </a:r>
            <a:r>
              <a:rPr lang="en-GB" sz="4000" dirty="0">
                <a:solidFill>
                  <a:schemeClr val="accent3"/>
                </a:solidFill>
              </a:rPr>
              <a:t> 2024				Chapter abstract deadline</a:t>
            </a:r>
            <a:endParaRPr sz="4000" dirty="0">
              <a:solidFill>
                <a:schemeClr val="accent3"/>
              </a:solidFill>
            </a:endParaRPr>
          </a:p>
          <a:p>
            <a:pPr marL="0" lvl="0" indent="0" algn="l" rtl="0">
              <a:lnSpc>
                <a:spcPct val="115000"/>
              </a:lnSpc>
              <a:spcBef>
                <a:spcPts val="0"/>
              </a:spcBef>
              <a:spcAft>
                <a:spcPts val="0"/>
              </a:spcAft>
              <a:buNone/>
            </a:pPr>
            <a:r>
              <a:rPr lang="en-GB" sz="4000" dirty="0">
                <a:solidFill>
                  <a:schemeClr val="bg1">
                    <a:lumMod val="50000"/>
                  </a:schemeClr>
                </a:solidFill>
              </a:rPr>
              <a:t>October 1st 2024					Submission platform open for advanced drafts of chapters</a:t>
            </a:r>
            <a:endParaRPr sz="4000" dirty="0">
              <a:solidFill>
                <a:schemeClr val="bg1">
                  <a:lumMod val="50000"/>
                </a:schemeClr>
              </a:solidFill>
            </a:endParaRPr>
          </a:p>
          <a:p>
            <a:pPr marL="0" lvl="0" indent="0" algn="l" rtl="0">
              <a:lnSpc>
                <a:spcPct val="115000"/>
              </a:lnSpc>
              <a:spcBef>
                <a:spcPts val="0"/>
              </a:spcBef>
              <a:spcAft>
                <a:spcPts val="0"/>
              </a:spcAft>
              <a:buNone/>
            </a:pPr>
            <a:r>
              <a:rPr lang="en-GB" sz="4000" dirty="0"/>
              <a:t>November 2024						Conference poster launch</a:t>
            </a:r>
            <a:endParaRPr sz="4000" dirty="0"/>
          </a:p>
          <a:p>
            <a:pPr marL="0" lvl="0" indent="0" algn="l" rtl="0">
              <a:lnSpc>
                <a:spcPct val="115000"/>
              </a:lnSpc>
              <a:spcBef>
                <a:spcPts val="0"/>
              </a:spcBef>
              <a:spcAft>
                <a:spcPts val="0"/>
              </a:spcAft>
              <a:buNone/>
            </a:pPr>
            <a:r>
              <a:rPr lang="en-GB" sz="4000" dirty="0"/>
              <a:t>Mid December 2024				Launch website</a:t>
            </a:r>
            <a:endParaRPr sz="4000" dirty="0"/>
          </a:p>
          <a:p>
            <a:pPr marL="0" lvl="0" indent="0" algn="l" rtl="0">
              <a:lnSpc>
                <a:spcPct val="115000"/>
              </a:lnSpc>
              <a:spcBef>
                <a:spcPts val="0"/>
              </a:spcBef>
              <a:spcAft>
                <a:spcPts val="0"/>
              </a:spcAft>
              <a:buNone/>
            </a:pPr>
            <a:r>
              <a:rPr lang="en-GB" sz="4000" b="1" dirty="0"/>
              <a:t>February 28</a:t>
            </a:r>
            <a:r>
              <a:rPr lang="en-GB" sz="4000" b="1" baseline="30000" dirty="0"/>
              <a:t>th</a:t>
            </a:r>
            <a:r>
              <a:rPr lang="en-GB" sz="4000" b="1" dirty="0"/>
              <a:t> 2025				Submission period ends</a:t>
            </a:r>
            <a:endParaRPr sz="4000" b="1" dirty="0"/>
          </a:p>
          <a:p>
            <a:pPr marL="0" lvl="0" indent="0" algn="l" rtl="0">
              <a:lnSpc>
                <a:spcPct val="115000"/>
              </a:lnSpc>
              <a:spcBef>
                <a:spcPts val="0"/>
              </a:spcBef>
              <a:spcAft>
                <a:spcPts val="0"/>
              </a:spcAft>
              <a:buNone/>
            </a:pPr>
            <a:r>
              <a:rPr lang="en-GB" sz="4000" dirty="0"/>
              <a:t>Mid/late Jan 2025					Registration open</a:t>
            </a:r>
            <a:endParaRPr sz="4000" dirty="0"/>
          </a:p>
          <a:p>
            <a:pPr marL="0" lvl="0" indent="0" algn="l" rtl="0">
              <a:lnSpc>
                <a:spcPct val="115000"/>
              </a:lnSpc>
              <a:spcBef>
                <a:spcPts val="0"/>
              </a:spcBef>
              <a:spcAft>
                <a:spcPts val="0"/>
              </a:spcAft>
              <a:buNone/>
            </a:pPr>
            <a:r>
              <a:rPr lang="en-GB" sz="4000" dirty="0"/>
              <a:t>Feb to mid-March 2025			Talk/poster selection</a:t>
            </a:r>
            <a:endParaRPr sz="4000" dirty="0"/>
          </a:p>
          <a:p>
            <a:pPr marL="0" lvl="0" indent="0" algn="l" rtl="0">
              <a:lnSpc>
                <a:spcPct val="115000"/>
              </a:lnSpc>
              <a:spcBef>
                <a:spcPts val="0"/>
              </a:spcBef>
              <a:spcAft>
                <a:spcPts val="0"/>
              </a:spcAft>
              <a:buNone/>
            </a:pPr>
            <a:r>
              <a:rPr lang="en-GB" sz="4000" b="1" dirty="0"/>
              <a:t>Mid March 2025					Speaker notification</a:t>
            </a:r>
            <a:endParaRPr sz="4000" b="1" dirty="0"/>
          </a:p>
          <a:p>
            <a:pPr marL="0" lvl="0" indent="0" algn="l" rtl="0">
              <a:lnSpc>
                <a:spcPct val="115000"/>
              </a:lnSpc>
              <a:spcBef>
                <a:spcPts val="0"/>
              </a:spcBef>
              <a:spcAft>
                <a:spcPts val="0"/>
              </a:spcAft>
              <a:buNone/>
            </a:pPr>
            <a:r>
              <a:rPr lang="en-GB" sz="4000" dirty="0"/>
              <a:t>March 2025						     Early bird registration close</a:t>
            </a:r>
            <a:endParaRPr sz="4000" dirty="0"/>
          </a:p>
          <a:p>
            <a:pPr marL="0" lvl="0" indent="0" algn="l" rtl="0">
              <a:lnSpc>
                <a:spcPct val="115000"/>
              </a:lnSpc>
              <a:spcBef>
                <a:spcPts val="0"/>
              </a:spcBef>
              <a:spcAft>
                <a:spcPts val="0"/>
              </a:spcAft>
              <a:buNone/>
            </a:pPr>
            <a:r>
              <a:rPr lang="en-GB" sz="4000" dirty="0"/>
              <a:t>May 2025							Registration close</a:t>
            </a:r>
            <a:endParaRPr sz="4000" dirty="0"/>
          </a:p>
          <a:p>
            <a:pPr marL="0" lvl="0" indent="0" algn="l" rtl="0">
              <a:lnSpc>
                <a:spcPct val="115000"/>
              </a:lnSpc>
              <a:spcBef>
                <a:spcPts val="0"/>
              </a:spcBef>
              <a:spcAft>
                <a:spcPts val="0"/>
              </a:spcAft>
              <a:buNone/>
            </a:pPr>
            <a:r>
              <a:rPr lang="en-GB" sz="4000" dirty="0"/>
              <a:t>June 16</a:t>
            </a:r>
            <a:r>
              <a:rPr lang="en-GB" sz="4000" baseline="30000" dirty="0"/>
              <a:t>th</a:t>
            </a:r>
            <a:r>
              <a:rPr lang="en-GB" sz="4000" dirty="0"/>
              <a:t> 2025					     Meeting begins</a:t>
            </a:r>
            <a:endParaRPr sz="4000" dirty="0"/>
          </a:p>
          <a:p>
            <a:pPr marL="0" lvl="0" indent="0" algn="l" rtl="0">
              <a:lnSpc>
                <a:spcPct val="115000"/>
              </a:lnSpc>
              <a:spcBef>
                <a:spcPts val="0"/>
              </a:spcBef>
              <a:spcAft>
                <a:spcPts val="0"/>
              </a:spcAft>
              <a:buNone/>
            </a:pPr>
            <a:r>
              <a:rPr lang="en-GB" sz="4000" dirty="0"/>
              <a:t>Second half of 2025				Final book chapter reviews and publication</a:t>
            </a:r>
            <a:endParaRPr sz="4000" dirty="0"/>
          </a:p>
        </p:txBody>
      </p:sp>
      <p:sp>
        <p:nvSpPr>
          <p:cNvPr id="210" name="Google Shape;210;p28"/>
          <p:cNvSpPr txBox="1">
            <a:spLocks noGrp="1"/>
          </p:cNvSpPr>
          <p:nvPr>
            <p:ph type="sldNum" idx="12"/>
          </p:nvPr>
        </p:nvSpPr>
        <p:spPr>
          <a:xfrm>
            <a:off x="23241000" y="13207998"/>
            <a:ext cx="888900" cy="410400"/>
          </a:xfrm>
          <a:prstGeom prst="rect">
            <a:avLst/>
          </a:prstGeom>
        </p:spPr>
        <p:txBody>
          <a:bodyPr spcFirstLastPara="1" wrap="square" lIns="50800" tIns="50800" rIns="50800" bIns="50800" anchor="b" anchorCtr="0">
            <a:spAutoFit/>
          </a:bodyPr>
          <a:lstStyle/>
          <a:p>
            <a:pPr marL="0" lvl="0" indent="0" algn="l" rtl="0">
              <a:spcBef>
                <a:spcPts val="0"/>
              </a:spcBef>
              <a:spcAft>
                <a:spcPts val="0"/>
              </a:spcAft>
              <a:buClr>
                <a:srgbClr val="FFFFFF"/>
              </a:buClr>
              <a:buSzPts val="2000"/>
              <a:buFont typeface="Verdana"/>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CD327-38C4-1F99-5714-2D5FE32E6173}"/>
              </a:ext>
            </a:extLst>
          </p:cNvPr>
          <p:cNvSpPr>
            <a:spLocks noGrp="1"/>
          </p:cNvSpPr>
          <p:nvPr>
            <p:ph type="title"/>
          </p:nvPr>
        </p:nvSpPr>
        <p:spPr/>
        <p:txBody>
          <a:bodyPr/>
          <a:lstStyle/>
          <a:p>
            <a:r>
              <a:rPr lang="en-GB" dirty="0"/>
              <a:t>Commissioning Timeline</a:t>
            </a:r>
          </a:p>
        </p:txBody>
      </p:sp>
      <p:sp>
        <p:nvSpPr>
          <p:cNvPr id="3" name="Text Placeholder 2">
            <a:extLst>
              <a:ext uri="{FF2B5EF4-FFF2-40B4-BE49-F238E27FC236}">
                <a16:creationId xmlns:a16="http://schemas.microsoft.com/office/drawing/2014/main" id="{B95A63A8-CE9B-44A0-FC7A-0FAF05DD4E17}"/>
              </a:ext>
            </a:extLst>
          </p:cNvPr>
          <p:cNvSpPr>
            <a:spLocks noGrp="1"/>
          </p:cNvSpPr>
          <p:nvPr>
            <p:ph type="body" idx="1"/>
          </p:nvPr>
        </p:nvSpPr>
        <p:spPr>
          <a:xfrm>
            <a:off x="492369" y="1512277"/>
            <a:ext cx="7508631" cy="10965471"/>
          </a:xfrm>
        </p:spPr>
        <p:txBody>
          <a:bodyPr/>
          <a:lstStyle/>
          <a:p>
            <a:pPr>
              <a:spcBef>
                <a:spcPts val="1200"/>
              </a:spcBef>
            </a:pPr>
            <a:r>
              <a:rPr lang="en-GB" sz="4000" dirty="0"/>
              <a:t>AA0.5</a:t>
            </a:r>
          </a:p>
          <a:p>
            <a:pPr lvl="1">
              <a:spcBef>
                <a:spcPts val="1200"/>
              </a:spcBef>
            </a:pPr>
            <a:r>
              <a:rPr lang="en-GB" sz="3600" dirty="0"/>
              <a:t>Basic imaging and Tied-Array Beams</a:t>
            </a:r>
          </a:p>
          <a:p>
            <a:pPr lvl="1">
              <a:spcBef>
                <a:spcPts val="1200"/>
              </a:spcBef>
            </a:pPr>
            <a:r>
              <a:rPr lang="en-GB" sz="3600" dirty="0"/>
              <a:t>Off-line reduction</a:t>
            </a:r>
          </a:p>
          <a:p>
            <a:pPr lvl="1">
              <a:spcBef>
                <a:spcPts val="1200"/>
              </a:spcBef>
            </a:pPr>
            <a:r>
              <a:rPr lang="en-GB" sz="3600" dirty="0"/>
              <a:t>Limited BW/</a:t>
            </a:r>
            <a:r>
              <a:rPr lang="en-GB" sz="3600" dirty="0" err="1"/>
              <a:t>N</a:t>
            </a:r>
            <a:r>
              <a:rPr lang="en-GB" sz="3600" baseline="-25000" dirty="0" err="1"/>
              <a:t>Chan</a:t>
            </a:r>
            <a:endParaRPr lang="en-GB" sz="3600" baseline="-25000" dirty="0"/>
          </a:p>
          <a:p>
            <a:pPr>
              <a:spcBef>
                <a:spcPts val="1200"/>
              </a:spcBef>
            </a:pPr>
            <a:r>
              <a:rPr lang="en-GB" sz="4000" dirty="0"/>
              <a:t>AA1</a:t>
            </a:r>
          </a:p>
          <a:p>
            <a:pPr lvl="1">
              <a:spcBef>
                <a:spcPts val="1200"/>
              </a:spcBef>
            </a:pPr>
            <a:r>
              <a:rPr lang="en-GB" sz="3600" dirty="0"/>
              <a:t>Plus multiple beams/sub-stations</a:t>
            </a:r>
            <a:endParaRPr lang="en-GB" sz="3200" dirty="0"/>
          </a:p>
          <a:p>
            <a:pPr>
              <a:spcBef>
                <a:spcPts val="1200"/>
              </a:spcBef>
            </a:pPr>
            <a:r>
              <a:rPr lang="en-GB" sz="4000" dirty="0"/>
              <a:t>AA2</a:t>
            </a:r>
          </a:p>
          <a:p>
            <a:pPr lvl="1">
              <a:spcBef>
                <a:spcPts val="1200"/>
              </a:spcBef>
            </a:pPr>
            <a:r>
              <a:rPr lang="en-GB" sz="3600" dirty="0"/>
              <a:t>Plus pipeline reduction, more BW/ </a:t>
            </a:r>
            <a:r>
              <a:rPr lang="en-GB" sz="3600" dirty="0" err="1"/>
              <a:t>N</a:t>
            </a:r>
            <a:r>
              <a:rPr lang="en-GB" sz="3600" baseline="-25000" dirty="0" err="1"/>
              <a:t>Chan</a:t>
            </a:r>
            <a:r>
              <a:rPr lang="en-GB" sz="3600" baseline="-25000" dirty="0"/>
              <a:t> </a:t>
            </a:r>
          </a:p>
          <a:p>
            <a:pPr lvl="1">
              <a:spcBef>
                <a:spcPts val="1200"/>
              </a:spcBef>
            </a:pPr>
            <a:r>
              <a:rPr lang="en-GB" sz="3600" dirty="0"/>
              <a:t>Science verification!</a:t>
            </a:r>
          </a:p>
          <a:p>
            <a:pPr>
              <a:spcBef>
                <a:spcPts val="1200"/>
              </a:spcBef>
            </a:pPr>
            <a:r>
              <a:rPr lang="en-GB" sz="4000" dirty="0"/>
              <a:t>AA*</a:t>
            </a:r>
          </a:p>
          <a:p>
            <a:pPr lvl="1">
              <a:spcBef>
                <a:spcPts val="1200"/>
              </a:spcBef>
            </a:pPr>
            <a:r>
              <a:rPr lang="en-GB" sz="3600" dirty="0"/>
              <a:t>Full BW, </a:t>
            </a:r>
            <a:r>
              <a:rPr lang="en-GB" sz="3600" dirty="0" err="1"/>
              <a:t>N</a:t>
            </a:r>
            <a:r>
              <a:rPr lang="en-GB" sz="3600" baseline="-25000" dirty="0" err="1"/>
              <a:t>CHan</a:t>
            </a:r>
            <a:r>
              <a:rPr lang="en-GB" sz="3600" dirty="0"/>
              <a:t>, zooms</a:t>
            </a:r>
          </a:p>
          <a:p>
            <a:pPr lvl="1">
              <a:spcBef>
                <a:spcPts val="1200"/>
              </a:spcBef>
            </a:pPr>
            <a:r>
              <a:rPr lang="en-GB" sz="3600" dirty="0"/>
              <a:t>Shared Risk Cycle 0</a:t>
            </a:r>
          </a:p>
          <a:p>
            <a:pPr lvl="1">
              <a:spcBef>
                <a:spcPts val="1200"/>
              </a:spcBef>
            </a:pPr>
            <a:r>
              <a:rPr lang="en-GB" sz="3600" dirty="0"/>
              <a:t>PI (and KSP) Proposals!</a:t>
            </a:r>
          </a:p>
        </p:txBody>
      </p:sp>
      <p:sp>
        <p:nvSpPr>
          <p:cNvPr id="4" name="Slide Number Placeholder 3">
            <a:extLst>
              <a:ext uri="{FF2B5EF4-FFF2-40B4-BE49-F238E27FC236}">
                <a16:creationId xmlns:a16="http://schemas.microsoft.com/office/drawing/2014/main" id="{6B42DC97-947E-09A5-C04E-710A2461B86D}"/>
              </a:ext>
            </a:extLst>
          </p:cNvPr>
          <p:cNvSpPr>
            <a:spLocks noGrp="1"/>
          </p:cNvSpPr>
          <p:nvPr>
            <p:ph type="sldNum" sz="quarter" idx="10"/>
          </p:nvPr>
        </p:nvSpPr>
        <p:spPr/>
        <p:txBody>
          <a:bodyPr/>
          <a:lstStyle/>
          <a:p>
            <a:fld id="{86CB4B4D-7CA3-9044-876B-883B54F8677D}" type="slidenum">
              <a:rPr lang="en-GB" smtClean="0"/>
              <a:pPr/>
              <a:t>2</a:t>
            </a:fld>
            <a:endParaRPr lang="en-GB" dirty="0"/>
          </a:p>
        </p:txBody>
      </p:sp>
      <p:pic>
        <p:nvPicPr>
          <p:cNvPr id="5" name="Picture 4">
            <a:extLst>
              <a:ext uri="{FF2B5EF4-FFF2-40B4-BE49-F238E27FC236}">
                <a16:creationId xmlns:a16="http://schemas.microsoft.com/office/drawing/2014/main" id="{D6940A91-306D-C365-1F73-ACD54BF164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78904" y="1072803"/>
            <a:ext cx="16705096" cy="12379669"/>
          </a:xfrm>
          <a:prstGeom prst="rect">
            <a:avLst/>
          </a:prstGeom>
        </p:spPr>
      </p:pic>
      <p:sp>
        <p:nvSpPr>
          <p:cNvPr id="6" name="TextBox 5">
            <a:extLst>
              <a:ext uri="{FF2B5EF4-FFF2-40B4-BE49-F238E27FC236}">
                <a16:creationId xmlns:a16="http://schemas.microsoft.com/office/drawing/2014/main" id="{C9DAE610-CC38-A9D3-259D-F93B99D67AEE}"/>
              </a:ext>
            </a:extLst>
          </p:cNvPr>
          <p:cNvSpPr txBox="1"/>
          <p:nvPr/>
        </p:nvSpPr>
        <p:spPr>
          <a:xfrm rot="16200000">
            <a:off x="21586537" y="6992474"/>
            <a:ext cx="4862946" cy="54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060"/>
                </a:solidFill>
                <a:effectLst/>
                <a:uFillTx/>
                <a:latin typeface="+mn-lt"/>
                <a:ea typeface="+mn-ea"/>
                <a:cs typeface="+mn-cs"/>
                <a:sym typeface="Verdana"/>
              </a:rPr>
              <a:t>Concept Credit: Mark Sargent</a:t>
            </a:r>
          </a:p>
        </p:txBody>
      </p:sp>
    </p:spTree>
    <p:extLst>
      <p:ext uri="{BB962C8B-B14F-4D97-AF65-F5344CB8AC3E}">
        <p14:creationId xmlns:p14="http://schemas.microsoft.com/office/powerpoint/2010/main" val="414304375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ign off - thank you..."/>
          <p:cNvSpPr txBox="1">
            <a:spLocks noGrp="1"/>
          </p:cNvSpPr>
          <p:nvPr>
            <p:ph type="body" idx="21"/>
          </p:nvPr>
        </p:nvSpPr>
        <p:spPr>
          <a:prstGeom prst="rect">
            <a:avLst/>
          </a:prstGeom>
        </p:spPr>
        <p:txBody>
          <a:bodyPr/>
          <a:lstStyle/>
          <a:p>
            <a:endParaRPr/>
          </a:p>
        </p:txBody>
      </p:sp>
      <p:sp>
        <p:nvSpPr>
          <p:cNvPr id="2" name="TextBox 1">
            <a:extLst>
              <a:ext uri="{FF2B5EF4-FFF2-40B4-BE49-F238E27FC236}">
                <a16:creationId xmlns:a16="http://schemas.microsoft.com/office/drawing/2014/main" id="{5CC45B26-DB45-E64F-B453-6EC78B66F7D3}"/>
              </a:ext>
            </a:extLst>
          </p:cNvPr>
          <p:cNvSpPr txBox="1"/>
          <p:nvPr/>
        </p:nvSpPr>
        <p:spPr>
          <a:xfrm>
            <a:off x="22194982" y="11931398"/>
            <a:ext cx="10265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535353"/>
              </a:solidFill>
              <a:effectLst/>
              <a:uFillTx/>
              <a:latin typeface="+mn-lt"/>
              <a:ea typeface="+mn-ea"/>
              <a:cs typeface="+mn-cs"/>
              <a:sym typeface="Verdana"/>
            </a:endParaRPr>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0FF7-C40D-8FED-D643-C59E07EDA0F8}"/>
              </a:ext>
            </a:extLst>
          </p:cNvPr>
          <p:cNvSpPr>
            <a:spLocks noGrp="1"/>
          </p:cNvSpPr>
          <p:nvPr>
            <p:ph type="title"/>
          </p:nvPr>
        </p:nvSpPr>
        <p:spPr/>
        <p:txBody>
          <a:bodyPr/>
          <a:lstStyle/>
          <a:p>
            <a:r>
              <a:rPr lang="en-US" dirty="0"/>
              <a:t>SKA Mid sensitivity calculator</a:t>
            </a:r>
          </a:p>
        </p:txBody>
      </p:sp>
      <p:pic>
        <p:nvPicPr>
          <p:cNvPr id="5" name="Picture 4">
            <a:extLst>
              <a:ext uri="{FF2B5EF4-FFF2-40B4-BE49-F238E27FC236}">
                <a16:creationId xmlns:a16="http://schemas.microsoft.com/office/drawing/2014/main" id="{DD2EE352-8017-D098-58EF-3F477949DAD0}"/>
              </a:ext>
            </a:extLst>
          </p:cNvPr>
          <p:cNvPicPr>
            <a:picLocks noChangeAspect="1"/>
          </p:cNvPicPr>
          <p:nvPr/>
        </p:nvPicPr>
        <p:blipFill>
          <a:blip r:embed="rId2"/>
          <a:stretch>
            <a:fillRect/>
          </a:stretch>
        </p:blipFill>
        <p:spPr>
          <a:xfrm>
            <a:off x="541374" y="3093789"/>
            <a:ext cx="18570659" cy="8295520"/>
          </a:xfrm>
          <a:prstGeom prst="rect">
            <a:avLst/>
          </a:prstGeom>
        </p:spPr>
      </p:pic>
      <p:sp>
        <p:nvSpPr>
          <p:cNvPr id="8" name="Date Placeholder 7">
            <a:extLst>
              <a:ext uri="{FF2B5EF4-FFF2-40B4-BE49-F238E27FC236}">
                <a16:creationId xmlns:a16="http://schemas.microsoft.com/office/drawing/2014/main" id="{EE924A88-FDAA-FA76-10C3-315C9CA1CFF5}"/>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3946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0FF7-C40D-8FED-D643-C59E07EDA0F8}"/>
              </a:ext>
            </a:extLst>
          </p:cNvPr>
          <p:cNvSpPr>
            <a:spLocks noGrp="1"/>
          </p:cNvSpPr>
          <p:nvPr>
            <p:ph type="title"/>
          </p:nvPr>
        </p:nvSpPr>
        <p:spPr>
          <a:xfrm>
            <a:off x="762001" y="351455"/>
            <a:ext cx="7802136" cy="1897955"/>
          </a:xfrm>
        </p:spPr>
        <p:txBody>
          <a:bodyPr>
            <a:normAutofit fontScale="90000"/>
          </a:bodyPr>
          <a:lstStyle/>
          <a:p>
            <a:r>
              <a:rPr lang="en-US" dirty="0"/>
              <a:t>SKA Mid sensitivity calculator</a:t>
            </a:r>
          </a:p>
        </p:txBody>
      </p:sp>
      <p:pic>
        <p:nvPicPr>
          <p:cNvPr id="6" name="Picture 5">
            <a:extLst>
              <a:ext uri="{FF2B5EF4-FFF2-40B4-BE49-F238E27FC236}">
                <a16:creationId xmlns:a16="http://schemas.microsoft.com/office/drawing/2014/main" id="{9560EFBD-4EB6-3642-811D-A9C6AD1448AD}"/>
              </a:ext>
            </a:extLst>
          </p:cNvPr>
          <p:cNvPicPr>
            <a:picLocks noChangeAspect="1"/>
          </p:cNvPicPr>
          <p:nvPr/>
        </p:nvPicPr>
        <p:blipFill>
          <a:blip r:embed="rId2"/>
          <a:stretch>
            <a:fillRect/>
          </a:stretch>
        </p:blipFill>
        <p:spPr>
          <a:xfrm>
            <a:off x="8436879" y="0"/>
            <a:ext cx="15248621" cy="13716000"/>
          </a:xfrm>
          <a:prstGeom prst="rect">
            <a:avLst/>
          </a:prstGeom>
        </p:spPr>
      </p:pic>
      <p:sp>
        <p:nvSpPr>
          <p:cNvPr id="3" name="Date Placeholder 2">
            <a:extLst>
              <a:ext uri="{FF2B5EF4-FFF2-40B4-BE49-F238E27FC236}">
                <a16:creationId xmlns:a16="http://schemas.microsoft.com/office/drawing/2014/main" id="{670A814C-C50E-893B-923C-5BBC1320B55A}"/>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39333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0FF7-C40D-8FED-D643-C59E07EDA0F8}"/>
              </a:ext>
            </a:extLst>
          </p:cNvPr>
          <p:cNvSpPr>
            <a:spLocks noGrp="1"/>
          </p:cNvSpPr>
          <p:nvPr>
            <p:ph type="title"/>
          </p:nvPr>
        </p:nvSpPr>
        <p:spPr>
          <a:xfrm>
            <a:off x="762001" y="351455"/>
            <a:ext cx="15672419" cy="1897955"/>
          </a:xfrm>
        </p:spPr>
        <p:txBody>
          <a:bodyPr/>
          <a:lstStyle/>
          <a:p>
            <a:r>
              <a:rPr lang="en-US" dirty="0"/>
              <a:t>SKA Low sensitivity calculator</a:t>
            </a:r>
          </a:p>
        </p:txBody>
      </p:sp>
      <p:pic>
        <p:nvPicPr>
          <p:cNvPr id="7" name="Picture 6">
            <a:extLst>
              <a:ext uri="{FF2B5EF4-FFF2-40B4-BE49-F238E27FC236}">
                <a16:creationId xmlns:a16="http://schemas.microsoft.com/office/drawing/2014/main" id="{12783468-0435-9224-34D9-9D78A4D28F7D}"/>
              </a:ext>
            </a:extLst>
          </p:cNvPr>
          <p:cNvPicPr>
            <a:picLocks noChangeAspect="1"/>
          </p:cNvPicPr>
          <p:nvPr/>
        </p:nvPicPr>
        <p:blipFill>
          <a:blip r:embed="rId2"/>
          <a:stretch>
            <a:fillRect/>
          </a:stretch>
        </p:blipFill>
        <p:spPr>
          <a:xfrm>
            <a:off x="2066693" y="2481552"/>
            <a:ext cx="20726400" cy="9506224"/>
          </a:xfrm>
          <a:prstGeom prst="rect">
            <a:avLst/>
          </a:prstGeom>
        </p:spPr>
      </p:pic>
      <p:sp>
        <p:nvSpPr>
          <p:cNvPr id="3" name="Date Placeholder 2">
            <a:extLst>
              <a:ext uri="{FF2B5EF4-FFF2-40B4-BE49-F238E27FC236}">
                <a16:creationId xmlns:a16="http://schemas.microsoft.com/office/drawing/2014/main" id="{EEA4457D-2615-22B4-DFF7-3C39817B4DC9}"/>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519155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D14A6-110A-7BE4-53D1-9DB2FBA91E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9CDB6-E0A7-137E-A774-A4DBC4FDBB2D}"/>
              </a:ext>
            </a:extLst>
          </p:cNvPr>
          <p:cNvSpPr>
            <a:spLocks noGrp="1"/>
          </p:cNvSpPr>
          <p:nvPr>
            <p:ph type="title"/>
          </p:nvPr>
        </p:nvSpPr>
        <p:spPr>
          <a:xfrm>
            <a:off x="760976" y="374067"/>
            <a:ext cx="16334328" cy="1279435"/>
          </a:xfrm>
        </p:spPr>
        <p:txBody>
          <a:bodyPr/>
          <a:lstStyle/>
          <a:p>
            <a:r>
              <a:rPr lang="en-US" b="0" dirty="0">
                <a:solidFill>
                  <a:schemeClr val="accent1"/>
                </a:solidFill>
                <a:latin typeface="Noto Sans" panose="020B0502040504020204" pitchFamily="34" charset="0"/>
                <a:ea typeface="Noto Sans" panose="020B0502040504020204" pitchFamily="34" charset="0"/>
                <a:cs typeface="Noto Sans" panose="020B0502040504020204" pitchFamily="34" charset="0"/>
              </a:rPr>
              <a:t>SKA-Low Construction update</a:t>
            </a:r>
          </a:p>
        </p:txBody>
      </p:sp>
      <p:sp>
        <p:nvSpPr>
          <p:cNvPr id="4" name="Slide Number Placeholder 3">
            <a:extLst>
              <a:ext uri="{FF2B5EF4-FFF2-40B4-BE49-F238E27FC236}">
                <a16:creationId xmlns:a16="http://schemas.microsoft.com/office/drawing/2014/main" id="{788D2F6B-3F76-CB9F-2D2D-963961DA613A}"/>
              </a:ext>
            </a:extLst>
          </p:cNvPr>
          <p:cNvSpPr>
            <a:spLocks noGrp="1"/>
          </p:cNvSpPr>
          <p:nvPr>
            <p:ph type="sldNum" sz="quarter" idx="10"/>
          </p:nvPr>
        </p:nvSpPr>
        <p:spPr>
          <a:xfrm>
            <a:off x="23241001" y="13289190"/>
            <a:ext cx="889000" cy="410369"/>
          </a:xfrm>
        </p:spPr>
        <p:txBody>
          <a:bodyPr/>
          <a:lstStyle/>
          <a:p>
            <a:pPr defTabSz="825522"/>
            <a:fld id="{86CB4B4D-7CA3-9044-876B-883B54F8677D}" type="slidenum">
              <a:rPr lang="en-GB">
                <a:latin typeface="Verdana"/>
                <a:ea typeface="Verdana"/>
                <a:cs typeface="Verdana"/>
              </a:rPr>
              <a:pPr defTabSz="825522"/>
              <a:t>6</a:t>
            </a:fld>
            <a:endParaRPr lang="en-GB" dirty="0">
              <a:latin typeface="Verdana"/>
              <a:ea typeface="Verdana"/>
              <a:cs typeface="Verdana"/>
            </a:endParaRPr>
          </a:p>
        </p:txBody>
      </p:sp>
      <p:sp>
        <p:nvSpPr>
          <p:cNvPr id="57" name="Footer Placeholder 56">
            <a:extLst>
              <a:ext uri="{FF2B5EF4-FFF2-40B4-BE49-F238E27FC236}">
                <a16:creationId xmlns:a16="http://schemas.microsoft.com/office/drawing/2014/main" id="{9EFD86BD-48AD-4789-7079-BAA723242809}"/>
              </a:ext>
            </a:extLst>
          </p:cNvPr>
          <p:cNvSpPr>
            <a:spLocks noGrp="1"/>
          </p:cNvSpPr>
          <p:nvPr>
            <p:ph type="ftr" sz="quarter" idx="11"/>
          </p:nvPr>
        </p:nvSpPr>
        <p:spPr/>
        <p:txBody>
          <a:bodyPr/>
          <a:lstStyle/>
          <a:p>
            <a:pPr defTabSz="825522"/>
            <a:endParaRPr lang="en-US" dirty="0">
              <a:solidFill>
                <a:srgbClr val="FFFFFF">
                  <a:alpha val="74504"/>
                </a:srgbClr>
              </a:solidFill>
              <a:latin typeface="Verdana"/>
              <a:ea typeface="Verdana"/>
              <a:cs typeface="Verdana"/>
            </a:endParaRPr>
          </a:p>
        </p:txBody>
      </p:sp>
      <p:grpSp>
        <p:nvGrpSpPr>
          <p:cNvPr id="15" name="Group 14">
            <a:extLst>
              <a:ext uri="{FF2B5EF4-FFF2-40B4-BE49-F238E27FC236}">
                <a16:creationId xmlns:a16="http://schemas.microsoft.com/office/drawing/2014/main" id="{58FAA61C-EF81-2D1F-0972-2FEA39B9F8DF}"/>
              </a:ext>
            </a:extLst>
          </p:cNvPr>
          <p:cNvGrpSpPr/>
          <p:nvPr/>
        </p:nvGrpSpPr>
        <p:grpSpPr>
          <a:xfrm>
            <a:off x="10259099" y="1694783"/>
            <a:ext cx="13672409" cy="11230816"/>
            <a:chOff x="6164513" y="1653502"/>
            <a:chExt cx="13672409" cy="11230816"/>
          </a:xfrm>
        </p:grpSpPr>
        <p:grpSp>
          <p:nvGrpSpPr>
            <p:cNvPr id="13" name="Group 12">
              <a:extLst>
                <a:ext uri="{FF2B5EF4-FFF2-40B4-BE49-F238E27FC236}">
                  <a16:creationId xmlns:a16="http://schemas.microsoft.com/office/drawing/2014/main" id="{2C84F547-B086-7A6B-D8D9-438DC71F9767}"/>
                </a:ext>
              </a:extLst>
            </p:cNvPr>
            <p:cNvGrpSpPr/>
            <p:nvPr/>
          </p:nvGrpSpPr>
          <p:grpSpPr>
            <a:xfrm>
              <a:off x="6164513" y="1653502"/>
              <a:ext cx="13672409" cy="10672165"/>
              <a:chOff x="5463681" y="1653502"/>
              <a:chExt cx="13672409" cy="10672165"/>
            </a:xfrm>
          </p:grpSpPr>
          <p:pic>
            <p:nvPicPr>
              <p:cNvPr id="20" name="Picture 19">
                <a:extLst>
                  <a:ext uri="{FF2B5EF4-FFF2-40B4-BE49-F238E27FC236}">
                    <a16:creationId xmlns:a16="http://schemas.microsoft.com/office/drawing/2014/main" id="{0204E143-18B6-51F1-82F2-39823545406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557335" y="1653502"/>
                <a:ext cx="13578755" cy="10672165"/>
              </a:xfrm>
              <a:prstGeom prst="rect">
                <a:avLst/>
              </a:prstGeom>
            </p:spPr>
          </p:pic>
          <p:sp>
            <p:nvSpPr>
              <p:cNvPr id="42" name="Oval 41">
                <a:extLst>
                  <a:ext uri="{FF2B5EF4-FFF2-40B4-BE49-F238E27FC236}">
                    <a16:creationId xmlns:a16="http://schemas.microsoft.com/office/drawing/2014/main" id="{D5B34872-BEA3-B044-9715-A8C9173F7B3A}"/>
                  </a:ext>
                </a:extLst>
              </p:cNvPr>
              <p:cNvSpPr>
                <a:spLocks noChangeAspect="1"/>
              </p:cNvSpPr>
              <p:nvPr/>
            </p:nvSpPr>
            <p:spPr>
              <a:xfrm>
                <a:off x="10114705" y="6112650"/>
                <a:ext cx="872008" cy="3270167"/>
              </a:xfrm>
              <a:prstGeom prst="ellipse">
                <a:avLst/>
              </a:prstGeom>
              <a:noFill/>
              <a:ln w="38100" cap="flat">
                <a:solidFill>
                  <a:srgbClr val="92D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algn="ctr" defTabSz="2201388"/>
                <a:endParaRPr lang="en-US" sz="13334">
                  <a:solidFill>
                    <a:srgbClr val="DF0569"/>
                  </a:solidFill>
                  <a:latin typeface="Gill Sans Light"/>
                  <a:ea typeface="Gill Sans Light"/>
                  <a:cs typeface="Gill Sans Light"/>
                  <a:sym typeface="Gill Sans Light"/>
                </a:endParaRPr>
              </a:p>
            </p:txBody>
          </p:sp>
          <p:sp>
            <p:nvSpPr>
              <p:cNvPr id="44" name="TextBox 43">
                <a:extLst>
                  <a:ext uri="{FF2B5EF4-FFF2-40B4-BE49-F238E27FC236}">
                    <a16:creationId xmlns:a16="http://schemas.microsoft.com/office/drawing/2014/main" id="{00FFCF0E-83B6-37D9-F9C4-CEF9A855B6CE}"/>
                  </a:ext>
                </a:extLst>
              </p:cNvPr>
              <p:cNvSpPr txBox="1"/>
              <p:nvPr/>
            </p:nvSpPr>
            <p:spPr>
              <a:xfrm>
                <a:off x="11329929" y="7307295"/>
                <a:ext cx="872008" cy="84701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t">
                <a:noAutofit/>
              </a:bodyPr>
              <a:lstStyle/>
              <a:p>
                <a:pPr algn="ctr" defTabSz="2201388"/>
                <a:r>
                  <a:rPr lang="en-US" sz="4800" dirty="0">
                    <a:solidFill>
                      <a:srgbClr val="92D050"/>
                    </a:solidFill>
                    <a:latin typeface="Noto Sans" panose="020B0502040504020204" pitchFamily="34" charset="0"/>
                    <a:ea typeface="Noto Sans" panose="020B0502040504020204" pitchFamily="34" charset="0"/>
                    <a:cs typeface="Noto Sans" panose="020B0502040504020204" pitchFamily="34" charset="0"/>
                  </a:rPr>
                  <a:t>S8</a:t>
                </a:r>
              </a:p>
            </p:txBody>
          </p:sp>
          <p:sp>
            <p:nvSpPr>
              <p:cNvPr id="49" name="TextBox 48">
                <a:extLst>
                  <a:ext uri="{FF2B5EF4-FFF2-40B4-BE49-F238E27FC236}">
                    <a16:creationId xmlns:a16="http://schemas.microsoft.com/office/drawing/2014/main" id="{9BDA2D9A-1751-9484-375D-BC4E5587444A}"/>
                  </a:ext>
                </a:extLst>
              </p:cNvPr>
              <p:cNvSpPr txBox="1"/>
              <p:nvPr/>
            </p:nvSpPr>
            <p:spPr>
              <a:xfrm>
                <a:off x="13500889" y="11090833"/>
                <a:ext cx="872008" cy="84701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t">
                <a:noAutofit/>
              </a:bodyPr>
              <a:lstStyle/>
              <a:p>
                <a:pPr algn="ctr" defTabSz="2201388"/>
                <a:r>
                  <a:rPr lang="en-US" sz="4800" dirty="0">
                    <a:solidFill>
                      <a:srgbClr val="92D050"/>
                    </a:solidFill>
                    <a:latin typeface="Noto Sans" panose="020B0502040504020204" pitchFamily="34" charset="0"/>
                    <a:ea typeface="Noto Sans" panose="020B0502040504020204" pitchFamily="34" charset="0"/>
                    <a:cs typeface="Noto Sans" panose="020B0502040504020204" pitchFamily="34" charset="0"/>
                  </a:rPr>
                  <a:t>S9</a:t>
                </a:r>
              </a:p>
            </p:txBody>
          </p:sp>
          <p:sp>
            <p:nvSpPr>
              <p:cNvPr id="51" name="TextBox 50">
                <a:extLst>
                  <a:ext uri="{FF2B5EF4-FFF2-40B4-BE49-F238E27FC236}">
                    <a16:creationId xmlns:a16="http://schemas.microsoft.com/office/drawing/2014/main" id="{4A619153-8941-6F31-65B2-4F4A42FEC8F8}"/>
                  </a:ext>
                </a:extLst>
              </p:cNvPr>
              <p:cNvSpPr txBox="1"/>
              <p:nvPr/>
            </p:nvSpPr>
            <p:spPr>
              <a:xfrm>
                <a:off x="11875314" y="8965195"/>
                <a:ext cx="2208405"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t">
                <a:spAutoFit/>
              </a:bodyPr>
              <a:lstStyle/>
              <a:p>
                <a:pPr defTabSz="2201388"/>
                <a:r>
                  <a:rPr lang="en-US" sz="4800" dirty="0">
                    <a:latin typeface="Noto Sans" panose="020B0502040504020204" pitchFamily="34" charset="0"/>
                    <a:ea typeface="Noto Sans" panose="020B0502040504020204" pitchFamily="34" charset="0"/>
                    <a:cs typeface="Noto Sans" panose="020B0502040504020204" pitchFamily="34" charset="0"/>
                  </a:rPr>
                  <a:t>3.2 km</a:t>
                </a:r>
              </a:p>
            </p:txBody>
          </p:sp>
          <p:cxnSp>
            <p:nvCxnSpPr>
              <p:cNvPr id="54" name="Straight Connector 53">
                <a:extLst>
                  <a:ext uri="{FF2B5EF4-FFF2-40B4-BE49-F238E27FC236}">
                    <a16:creationId xmlns:a16="http://schemas.microsoft.com/office/drawing/2014/main" id="{169A5BB5-43F8-BC60-7069-A5A92806C97E}"/>
                  </a:ext>
                </a:extLst>
              </p:cNvPr>
              <p:cNvCxnSpPr>
                <a:cxnSpLocks/>
              </p:cNvCxnSpPr>
              <p:nvPr/>
            </p:nvCxnSpPr>
            <p:spPr>
              <a:xfrm>
                <a:off x="10709729" y="7851807"/>
                <a:ext cx="2232008" cy="3324563"/>
              </a:xfrm>
              <a:prstGeom prst="line">
                <a:avLst/>
              </a:prstGeom>
              <a:noFill/>
              <a:ln w="38100" cap="flat">
                <a:solidFill>
                  <a:srgbClr val="92D050"/>
                </a:solidFill>
                <a:prstDash val="solid"/>
                <a:miter lim="400000"/>
              </a:ln>
              <a:effectLst/>
              <a:sp3d/>
            </p:spPr>
            <p:style>
              <a:lnRef idx="0">
                <a:scrgbClr r="0" g="0" b="0"/>
              </a:lnRef>
              <a:fillRef idx="0">
                <a:scrgbClr r="0" g="0" b="0"/>
              </a:fillRef>
              <a:effectRef idx="0">
                <a:scrgbClr r="0" g="0" b="0"/>
              </a:effectRef>
              <a:fontRef idx="none"/>
            </p:style>
          </p:cxnSp>
          <p:sp>
            <p:nvSpPr>
              <p:cNvPr id="3" name="Oval 2">
                <a:extLst>
                  <a:ext uri="{FF2B5EF4-FFF2-40B4-BE49-F238E27FC236}">
                    <a16:creationId xmlns:a16="http://schemas.microsoft.com/office/drawing/2014/main" id="{59E12242-8901-6261-C103-C7AB2A7BCEF9}"/>
                  </a:ext>
                </a:extLst>
              </p:cNvPr>
              <p:cNvSpPr>
                <a:spLocks noChangeAspect="1"/>
              </p:cNvSpPr>
              <p:nvPr/>
            </p:nvSpPr>
            <p:spPr>
              <a:xfrm>
                <a:off x="5463681" y="7154610"/>
                <a:ext cx="872008" cy="3270167"/>
              </a:xfrm>
              <a:prstGeom prst="ellipse">
                <a:avLst/>
              </a:prstGeom>
              <a:noFill/>
              <a:ln w="38100" cap="flat">
                <a:solidFill>
                  <a:srgbClr val="92D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algn="ctr" defTabSz="2201388"/>
                <a:endParaRPr lang="en-US" sz="13334">
                  <a:solidFill>
                    <a:srgbClr val="DF0569"/>
                  </a:solidFill>
                  <a:latin typeface="Gill Sans Light"/>
                  <a:ea typeface="Gill Sans Light"/>
                  <a:cs typeface="Gill Sans Light"/>
                  <a:sym typeface="Gill Sans Light"/>
                </a:endParaRPr>
              </a:p>
            </p:txBody>
          </p:sp>
          <p:sp>
            <p:nvSpPr>
              <p:cNvPr id="5" name="TextBox 4">
                <a:extLst>
                  <a:ext uri="{FF2B5EF4-FFF2-40B4-BE49-F238E27FC236}">
                    <a16:creationId xmlns:a16="http://schemas.microsoft.com/office/drawing/2014/main" id="{32C49FD6-699A-2257-5DB3-CE85DE9B0BB7}"/>
                  </a:ext>
                </a:extLst>
              </p:cNvPr>
              <p:cNvSpPr txBox="1"/>
              <p:nvPr/>
            </p:nvSpPr>
            <p:spPr>
              <a:xfrm>
                <a:off x="5645147" y="9625615"/>
                <a:ext cx="1146411" cy="84701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t">
                <a:noAutofit/>
              </a:bodyPr>
              <a:lstStyle/>
              <a:p>
                <a:pPr algn="ctr" defTabSz="2201388"/>
                <a:r>
                  <a:rPr lang="en-US" sz="4800" dirty="0">
                    <a:solidFill>
                      <a:srgbClr val="92D050"/>
                    </a:solidFill>
                    <a:latin typeface="Noto Sans" panose="020B0502040504020204" pitchFamily="34" charset="0"/>
                    <a:ea typeface="Noto Sans" panose="020B0502040504020204" pitchFamily="34" charset="0"/>
                    <a:cs typeface="Noto Sans" panose="020B0502040504020204" pitchFamily="34" charset="0"/>
                  </a:rPr>
                  <a:t>S10</a:t>
                </a:r>
              </a:p>
            </p:txBody>
          </p:sp>
          <p:cxnSp>
            <p:nvCxnSpPr>
              <p:cNvPr id="8" name="Straight Connector 7">
                <a:extLst>
                  <a:ext uri="{FF2B5EF4-FFF2-40B4-BE49-F238E27FC236}">
                    <a16:creationId xmlns:a16="http://schemas.microsoft.com/office/drawing/2014/main" id="{E831DADB-6F9D-AD7B-14F6-0425C351389B}"/>
                  </a:ext>
                </a:extLst>
              </p:cNvPr>
              <p:cNvCxnSpPr>
                <a:cxnSpLocks/>
              </p:cNvCxnSpPr>
              <p:nvPr/>
            </p:nvCxnSpPr>
            <p:spPr>
              <a:xfrm flipV="1">
                <a:off x="6024466" y="7747735"/>
                <a:ext cx="4443469" cy="1041960"/>
              </a:xfrm>
              <a:prstGeom prst="line">
                <a:avLst/>
              </a:prstGeom>
              <a:noFill/>
              <a:ln w="38100" cap="flat">
                <a:solidFill>
                  <a:srgbClr val="92D050"/>
                </a:solidFill>
                <a:prstDash val="solid"/>
                <a:miter lim="4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CB95CF7C-5A9F-DFA3-4FAD-FA611BF0ACA8}"/>
                  </a:ext>
                </a:extLst>
              </p:cNvPr>
              <p:cNvCxnSpPr>
                <a:cxnSpLocks/>
              </p:cNvCxnSpPr>
              <p:nvPr/>
            </p:nvCxnSpPr>
            <p:spPr>
              <a:xfrm>
                <a:off x="6014191" y="8858361"/>
                <a:ext cx="6660035" cy="2390872"/>
              </a:xfrm>
              <a:prstGeom prst="line">
                <a:avLst/>
              </a:prstGeom>
              <a:noFill/>
              <a:ln w="38100" cap="flat">
                <a:solidFill>
                  <a:srgbClr val="92D050"/>
                </a:solidFill>
                <a:prstDash val="solid"/>
                <a:miter lim="400000"/>
              </a:ln>
              <a:effectLst/>
              <a:sp3d/>
            </p:spPr>
            <p:style>
              <a:lnRef idx="0">
                <a:scrgbClr r="0" g="0" b="0"/>
              </a:lnRef>
              <a:fillRef idx="0">
                <a:scrgbClr r="0" g="0" b="0"/>
              </a:fillRef>
              <a:effectRef idx="0">
                <a:scrgbClr r="0" g="0" b="0"/>
              </a:effectRef>
              <a:fontRef idx="none"/>
            </p:style>
          </p:cxnSp>
        </p:grpSp>
        <p:sp>
          <p:nvSpPr>
            <p:cNvPr id="41" name="Oval 40">
              <a:extLst>
                <a:ext uri="{FF2B5EF4-FFF2-40B4-BE49-F238E27FC236}">
                  <a16:creationId xmlns:a16="http://schemas.microsoft.com/office/drawing/2014/main" id="{1A686EEE-89FE-2AD8-C6E3-52DFBEDADA1E}"/>
                </a:ext>
              </a:extLst>
            </p:cNvPr>
            <p:cNvSpPr>
              <a:spLocks noChangeAspect="1"/>
            </p:cNvSpPr>
            <p:nvPr/>
          </p:nvSpPr>
          <p:spPr>
            <a:xfrm>
              <a:off x="13161722" y="9614151"/>
              <a:ext cx="872008" cy="3270167"/>
            </a:xfrm>
            <a:prstGeom prst="ellipse">
              <a:avLst/>
            </a:prstGeom>
            <a:noFill/>
            <a:ln w="38100" cap="flat">
              <a:solidFill>
                <a:srgbClr val="92D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algn="ctr" defTabSz="2201388"/>
              <a:endParaRPr lang="en-US" sz="13334">
                <a:solidFill>
                  <a:srgbClr val="DF0569"/>
                </a:solidFill>
                <a:latin typeface="Gill Sans Light"/>
                <a:ea typeface="Gill Sans Light"/>
                <a:cs typeface="Gill Sans Light"/>
                <a:sym typeface="Gill Sans Light"/>
              </a:endParaRPr>
            </a:p>
          </p:txBody>
        </p:sp>
      </p:grpSp>
      <p:grpSp>
        <p:nvGrpSpPr>
          <p:cNvPr id="24" name="Group 23">
            <a:extLst>
              <a:ext uri="{FF2B5EF4-FFF2-40B4-BE49-F238E27FC236}">
                <a16:creationId xmlns:a16="http://schemas.microsoft.com/office/drawing/2014/main" id="{324C3434-D26B-9DFE-8D15-77D76389B831}"/>
              </a:ext>
            </a:extLst>
          </p:cNvPr>
          <p:cNvGrpSpPr/>
          <p:nvPr/>
        </p:nvGrpSpPr>
        <p:grpSpPr>
          <a:xfrm>
            <a:off x="760976" y="11080293"/>
            <a:ext cx="8991221" cy="1286655"/>
            <a:chOff x="933808" y="10466058"/>
            <a:chExt cx="8991221" cy="1286655"/>
          </a:xfrm>
        </p:grpSpPr>
        <p:grpSp>
          <p:nvGrpSpPr>
            <p:cNvPr id="21" name="Group 20">
              <a:extLst>
                <a:ext uri="{FF2B5EF4-FFF2-40B4-BE49-F238E27FC236}">
                  <a16:creationId xmlns:a16="http://schemas.microsoft.com/office/drawing/2014/main" id="{12356BAB-2798-DB95-6EF8-ABF73DA3FE1C}"/>
                </a:ext>
              </a:extLst>
            </p:cNvPr>
            <p:cNvGrpSpPr/>
            <p:nvPr/>
          </p:nvGrpSpPr>
          <p:grpSpPr>
            <a:xfrm>
              <a:off x="933808" y="10466058"/>
              <a:ext cx="8010937" cy="601360"/>
              <a:chOff x="933808" y="10466058"/>
              <a:chExt cx="8010937" cy="601360"/>
            </a:xfrm>
          </p:grpSpPr>
          <p:grpSp>
            <p:nvGrpSpPr>
              <p:cNvPr id="18" name="Group 17">
                <a:extLst>
                  <a:ext uri="{FF2B5EF4-FFF2-40B4-BE49-F238E27FC236}">
                    <a16:creationId xmlns:a16="http://schemas.microsoft.com/office/drawing/2014/main" id="{F079B25B-AF96-8FF2-D6AB-829F897D3525}"/>
                  </a:ext>
                </a:extLst>
              </p:cNvPr>
              <p:cNvGrpSpPr/>
              <p:nvPr/>
            </p:nvGrpSpPr>
            <p:grpSpPr>
              <a:xfrm>
                <a:off x="933808" y="10466058"/>
                <a:ext cx="8010937" cy="588108"/>
                <a:chOff x="1033670" y="10921066"/>
                <a:chExt cx="8010937" cy="588108"/>
              </a:xfrm>
            </p:grpSpPr>
            <p:sp>
              <p:nvSpPr>
                <p:cNvPr id="16" name="Right Arrow 15">
                  <a:extLst>
                    <a:ext uri="{FF2B5EF4-FFF2-40B4-BE49-F238E27FC236}">
                      <a16:creationId xmlns:a16="http://schemas.microsoft.com/office/drawing/2014/main" id="{1CAF080A-F108-0618-746B-D1B8900B6C10}"/>
                    </a:ext>
                  </a:extLst>
                </p:cNvPr>
                <p:cNvSpPr/>
                <p:nvPr/>
              </p:nvSpPr>
              <p:spPr>
                <a:xfrm>
                  <a:off x="1033670" y="10992678"/>
                  <a:ext cx="7971182" cy="484632"/>
                </a:xfrm>
                <a:prstGeom prst="rightArrow">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DF0569"/>
                    </a:solidFill>
                    <a:effectLst/>
                    <a:uFillTx/>
                    <a:latin typeface="Gill Sans Light"/>
                    <a:ea typeface="Gill Sans Light"/>
                    <a:cs typeface="Gill Sans Light"/>
                    <a:sym typeface="Gill Sans Light"/>
                  </a:endParaRPr>
                </a:p>
              </p:txBody>
            </p:sp>
            <p:sp>
              <p:nvSpPr>
                <p:cNvPr id="17" name="Oval 16">
                  <a:extLst>
                    <a:ext uri="{FF2B5EF4-FFF2-40B4-BE49-F238E27FC236}">
                      <a16:creationId xmlns:a16="http://schemas.microsoft.com/office/drawing/2014/main" id="{05C4D8DE-D53E-E352-BA75-ACD6C1488CBD}"/>
                    </a:ext>
                  </a:extLst>
                </p:cNvPr>
                <p:cNvSpPr/>
                <p:nvPr/>
              </p:nvSpPr>
              <p:spPr>
                <a:xfrm>
                  <a:off x="8511149" y="10921066"/>
                  <a:ext cx="533458" cy="588108"/>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DF0569"/>
                    </a:solidFill>
                    <a:effectLst/>
                    <a:uFillTx/>
                    <a:latin typeface="Gill Sans Light"/>
                    <a:ea typeface="Gill Sans Light"/>
                    <a:cs typeface="Gill Sans Light"/>
                    <a:sym typeface="Gill Sans Light"/>
                  </a:endParaRPr>
                </a:p>
              </p:txBody>
            </p:sp>
          </p:grpSp>
          <p:sp>
            <p:nvSpPr>
              <p:cNvPr id="19" name="Oval 18">
                <a:extLst>
                  <a:ext uri="{FF2B5EF4-FFF2-40B4-BE49-F238E27FC236}">
                    <a16:creationId xmlns:a16="http://schemas.microsoft.com/office/drawing/2014/main" id="{B8FB00A1-D963-69B1-49D4-9EE915EECD89}"/>
                  </a:ext>
                </a:extLst>
              </p:cNvPr>
              <p:cNvSpPr/>
              <p:nvPr/>
            </p:nvSpPr>
            <p:spPr>
              <a:xfrm>
                <a:off x="2977895" y="10479310"/>
                <a:ext cx="533458" cy="588108"/>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DF0569"/>
                  </a:solidFill>
                  <a:effectLst/>
                  <a:uFillTx/>
                  <a:latin typeface="Gill Sans Light"/>
                  <a:ea typeface="Gill Sans Light"/>
                  <a:cs typeface="Gill Sans Light"/>
                  <a:sym typeface="Gill Sans Light"/>
                </a:endParaRPr>
              </a:p>
            </p:txBody>
          </p:sp>
        </p:grpSp>
        <p:sp>
          <p:nvSpPr>
            <p:cNvPr id="22" name="TextBox 21">
              <a:extLst>
                <a:ext uri="{FF2B5EF4-FFF2-40B4-BE49-F238E27FC236}">
                  <a16:creationId xmlns:a16="http://schemas.microsoft.com/office/drawing/2014/main" id="{D10172DD-D7B1-98BD-7AC1-64705DDC1883}"/>
                </a:ext>
              </a:extLst>
            </p:cNvPr>
            <p:cNvSpPr txBox="1"/>
            <p:nvPr/>
          </p:nvSpPr>
          <p:spPr>
            <a:xfrm>
              <a:off x="1968044" y="11157678"/>
              <a:ext cx="253114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2060"/>
                  </a:solidFill>
                  <a:effectLst/>
                  <a:uFillTx/>
                  <a:latin typeface="+mn-lt"/>
                  <a:ea typeface="+mn-ea"/>
                  <a:cs typeface="+mn-cs"/>
                  <a:sym typeface="Verdana"/>
                </a:rPr>
                <a:t>deployment</a:t>
              </a:r>
            </a:p>
          </p:txBody>
        </p:sp>
        <p:sp>
          <p:nvSpPr>
            <p:cNvPr id="23" name="TextBox 22">
              <a:extLst>
                <a:ext uri="{FF2B5EF4-FFF2-40B4-BE49-F238E27FC236}">
                  <a16:creationId xmlns:a16="http://schemas.microsoft.com/office/drawing/2014/main" id="{BFD6A7D6-3ECC-104D-C70E-8EEA6B1488B1}"/>
                </a:ext>
              </a:extLst>
            </p:cNvPr>
            <p:cNvSpPr txBox="1"/>
            <p:nvPr/>
          </p:nvSpPr>
          <p:spPr>
            <a:xfrm>
              <a:off x="6406437" y="11118380"/>
              <a:ext cx="351859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200" dirty="0">
                  <a:solidFill>
                    <a:srgbClr val="002060"/>
                  </a:solidFill>
                </a:rPr>
                <a:t>Handover to AIV</a:t>
              </a:r>
              <a:endParaRPr kumimoji="0" lang="en-US" sz="3200" b="0" i="0" u="none" strike="noStrike" cap="none" spc="0" normalizeH="0" baseline="0" dirty="0">
                <a:ln>
                  <a:noFill/>
                </a:ln>
                <a:solidFill>
                  <a:srgbClr val="002060"/>
                </a:solidFill>
                <a:effectLst/>
                <a:uFillTx/>
                <a:latin typeface="+mn-lt"/>
                <a:ea typeface="+mn-ea"/>
                <a:cs typeface="+mn-cs"/>
                <a:sym typeface="Verdana"/>
              </a:endParaRPr>
            </a:p>
          </p:txBody>
        </p:sp>
      </p:grpSp>
      <p:sp>
        <p:nvSpPr>
          <p:cNvPr id="25" name="Line Callout 2 24">
            <a:extLst>
              <a:ext uri="{FF2B5EF4-FFF2-40B4-BE49-F238E27FC236}">
                <a16:creationId xmlns:a16="http://schemas.microsoft.com/office/drawing/2014/main" id="{747F27DC-DF5C-7D5E-ABDD-1995FF164E09}"/>
              </a:ext>
            </a:extLst>
          </p:cNvPr>
          <p:cNvSpPr/>
          <p:nvPr/>
        </p:nvSpPr>
        <p:spPr>
          <a:xfrm>
            <a:off x="4989442" y="3202824"/>
            <a:ext cx="4152711" cy="1641475"/>
          </a:xfrm>
          <a:prstGeom prst="borderCallout2">
            <a:avLst>
              <a:gd name="adj1" fmla="val 470453"/>
              <a:gd name="adj2" fmla="val 84531"/>
              <a:gd name="adj3" fmla="val 104731"/>
              <a:gd name="adj4" fmla="val 50348"/>
              <a:gd name="adj5" fmla="val 478222"/>
              <a:gd name="adj6" fmla="val 76354"/>
            </a:avLst>
          </a:prstGeom>
          <a:solidFill>
            <a:schemeClr val="accent1">
              <a:lumMod val="40000"/>
              <a:lumOff val="60000"/>
            </a:schemeClr>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DF0569"/>
                </a:solidFill>
                <a:effectLst/>
                <a:uFillTx/>
                <a:latin typeface="Gill Sans Light"/>
                <a:ea typeface="Gill Sans Light"/>
                <a:cs typeface="Gill Sans Light"/>
                <a:sym typeface="Gill Sans Light"/>
              </a:rPr>
              <a:t>All 4 AA0.5 stations!</a:t>
            </a:r>
          </a:p>
        </p:txBody>
      </p:sp>
      <p:sp>
        <p:nvSpPr>
          <p:cNvPr id="26" name="Line Callout 2 25">
            <a:extLst>
              <a:ext uri="{FF2B5EF4-FFF2-40B4-BE49-F238E27FC236}">
                <a16:creationId xmlns:a16="http://schemas.microsoft.com/office/drawing/2014/main" id="{DA505632-8045-61D2-2932-AEAA777FAA0E}"/>
              </a:ext>
            </a:extLst>
          </p:cNvPr>
          <p:cNvSpPr/>
          <p:nvPr/>
        </p:nvSpPr>
        <p:spPr>
          <a:xfrm>
            <a:off x="760976" y="6704526"/>
            <a:ext cx="4152711" cy="872034"/>
          </a:xfrm>
          <a:prstGeom prst="borderCallout2">
            <a:avLst>
              <a:gd name="adj1" fmla="val 483132"/>
              <a:gd name="adj2" fmla="val 56289"/>
              <a:gd name="adj3" fmla="val 104731"/>
              <a:gd name="adj4" fmla="val 50348"/>
              <a:gd name="adj5" fmla="val 478934"/>
              <a:gd name="adj6" fmla="val 56251"/>
            </a:avLst>
          </a:prstGeom>
          <a:solidFill>
            <a:schemeClr val="accent1">
              <a:lumMod val="40000"/>
              <a:lumOff val="60000"/>
            </a:schemeClr>
          </a:solid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000" dirty="0">
                <a:solidFill>
                  <a:srgbClr val="DF0569"/>
                </a:solidFill>
                <a:latin typeface="Gill Sans Light"/>
                <a:ea typeface="Gill Sans Light"/>
                <a:cs typeface="Gill Sans Light"/>
                <a:sym typeface="Gill Sans Light"/>
              </a:rPr>
              <a:t>2</a:t>
            </a:r>
            <a:r>
              <a:rPr kumimoji="0" lang="en-US" sz="5000" b="0" i="0" u="none" strike="noStrike" cap="none" spc="0" normalizeH="0" baseline="0" dirty="0">
                <a:ln>
                  <a:noFill/>
                </a:ln>
                <a:solidFill>
                  <a:srgbClr val="DF0569"/>
                </a:solidFill>
                <a:effectLst/>
                <a:uFillTx/>
                <a:latin typeface="Gill Sans Light"/>
                <a:ea typeface="Gill Sans Light"/>
                <a:cs typeface="Gill Sans Light"/>
                <a:sym typeface="Gill Sans Light"/>
              </a:rPr>
              <a:t> AA1 stations</a:t>
            </a:r>
          </a:p>
        </p:txBody>
      </p:sp>
      <p:sp>
        <p:nvSpPr>
          <p:cNvPr id="28" name="TextBox 27">
            <a:extLst>
              <a:ext uri="{FF2B5EF4-FFF2-40B4-BE49-F238E27FC236}">
                <a16:creationId xmlns:a16="http://schemas.microsoft.com/office/drawing/2014/main" id="{B2805654-142A-2DB1-0789-E38EACA72B49}"/>
              </a:ext>
            </a:extLst>
          </p:cNvPr>
          <p:cNvSpPr txBox="1"/>
          <p:nvPr/>
        </p:nvSpPr>
        <p:spPr>
          <a:xfrm>
            <a:off x="4867278" y="10556870"/>
            <a:ext cx="151323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200" dirty="0">
                <a:solidFill>
                  <a:srgbClr val="002060"/>
                </a:solidFill>
              </a:rPr>
              <a:t>testing</a:t>
            </a:r>
            <a:endParaRPr kumimoji="0" lang="en-US" sz="3200" b="0" i="0" u="none" strike="noStrike" cap="none" spc="0" normalizeH="0" baseline="0" dirty="0">
              <a:ln>
                <a:noFill/>
              </a:ln>
              <a:solidFill>
                <a:srgbClr val="002060"/>
              </a:solidFill>
              <a:effectLst/>
              <a:uFillTx/>
              <a:latin typeface="+mn-lt"/>
              <a:ea typeface="+mn-ea"/>
              <a:cs typeface="+mn-cs"/>
              <a:sym typeface="Verdana"/>
            </a:endParaRPr>
          </a:p>
        </p:txBody>
      </p:sp>
    </p:spTree>
    <p:extLst>
      <p:ext uri="{BB962C8B-B14F-4D97-AF65-F5344CB8AC3E}">
        <p14:creationId xmlns:p14="http://schemas.microsoft.com/office/powerpoint/2010/main" val="266672778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27A79-443D-656F-C6A0-8CD835C6012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EC8A81-5E6F-1EA6-375E-3D3F42313A5E}"/>
              </a:ext>
            </a:extLst>
          </p:cNvPr>
          <p:cNvSpPr>
            <a:spLocks noGrp="1"/>
          </p:cNvSpPr>
          <p:nvPr>
            <p:ph type="sldNum" sz="quarter" idx="10"/>
          </p:nvPr>
        </p:nvSpPr>
        <p:spPr>
          <a:xfrm>
            <a:off x="23241001" y="13289190"/>
            <a:ext cx="889000" cy="410369"/>
          </a:xfrm>
        </p:spPr>
        <p:txBody>
          <a:bodyPr/>
          <a:lstStyle/>
          <a:p>
            <a:pPr defTabSz="825522"/>
            <a:fld id="{86CB4B4D-7CA3-9044-876B-883B54F8677D}" type="slidenum">
              <a:rPr lang="en-GB">
                <a:latin typeface="Verdana"/>
                <a:ea typeface="Verdana"/>
                <a:cs typeface="Verdana"/>
              </a:rPr>
              <a:pPr defTabSz="825522"/>
              <a:t>7</a:t>
            </a:fld>
            <a:endParaRPr lang="en-GB" dirty="0">
              <a:latin typeface="Verdana"/>
              <a:ea typeface="Verdana"/>
              <a:cs typeface="Verdana"/>
            </a:endParaRPr>
          </a:p>
        </p:txBody>
      </p:sp>
      <p:sp>
        <p:nvSpPr>
          <p:cNvPr id="3" name="TextBox 2">
            <a:extLst>
              <a:ext uri="{FF2B5EF4-FFF2-40B4-BE49-F238E27FC236}">
                <a16:creationId xmlns:a16="http://schemas.microsoft.com/office/drawing/2014/main" id="{33FB150E-0527-9240-977E-B204D43631C2}"/>
              </a:ext>
            </a:extLst>
          </p:cNvPr>
          <p:cNvSpPr txBox="1"/>
          <p:nvPr/>
        </p:nvSpPr>
        <p:spPr>
          <a:xfrm>
            <a:off x="505665" y="252980"/>
            <a:ext cx="7042882" cy="37208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t">
            <a:spAutoFit/>
          </a:bodyPr>
          <a:lstStyle/>
          <a:p>
            <a:pPr algn="l" defTabSz="2201388"/>
            <a:r>
              <a:rPr lang="en-US" sz="7467" dirty="0">
                <a:solidFill>
                  <a:srgbClr val="E40769"/>
                </a:solidFill>
                <a:latin typeface="Noto Sans" panose="020B0502040504020204" pitchFamily="34" charset="0"/>
                <a:ea typeface="Noto Sans" panose="020B0502040504020204" pitchFamily="34" charset="0"/>
                <a:cs typeface="Noto Sans" panose="020B0502040504020204" pitchFamily="34" charset="0"/>
              </a:rPr>
              <a:t>SKA-Mid construction update</a:t>
            </a:r>
          </a:p>
        </p:txBody>
      </p:sp>
      <p:sp>
        <p:nvSpPr>
          <p:cNvPr id="13" name="Footer Placeholder 12">
            <a:extLst>
              <a:ext uri="{FF2B5EF4-FFF2-40B4-BE49-F238E27FC236}">
                <a16:creationId xmlns:a16="http://schemas.microsoft.com/office/drawing/2014/main" id="{7BBA67F6-31E5-C8FC-2873-7ABDAD8C0635}"/>
              </a:ext>
            </a:extLst>
          </p:cNvPr>
          <p:cNvSpPr>
            <a:spLocks noGrp="1"/>
          </p:cNvSpPr>
          <p:nvPr>
            <p:ph type="ftr" sz="quarter" idx="11"/>
          </p:nvPr>
        </p:nvSpPr>
        <p:spPr/>
        <p:txBody>
          <a:bodyPr/>
          <a:lstStyle/>
          <a:p>
            <a:pPr defTabSz="825522"/>
            <a:endParaRPr lang="en-US" dirty="0">
              <a:solidFill>
                <a:srgbClr val="FFFFFF">
                  <a:alpha val="74504"/>
                </a:srgbClr>
              </a:solidFill>
              <a:latin typeface="Verdana"/>
              <a:ea typeface="Verdana"/>
              <a:cs typeface="Verdana"/>
            </a:endParaRPr>
          </a:p>
        </p:txBody>
      </p:sp>
      <p:pic>
        <p:nvPicPr>
          <p:cNvPr id="7" name="Picture 6">
            <a:extLst>
              <a:ext uri="{FF2B5EF4-FFF2-40B4-BE49-F238E27FC236}">
                <a16:creationId xmlns:a16="http://schemas.microsoft.com/office/drawing/2014/main" id="{4159A584-E8B7-2425-261C-C9B20944594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7973672" y="16441"/>
            <a:ext cx="16410328" cy="11535495"/>
          </a:xfrm>
          <a:prstGeom prst="rect">
            <a:avLst/>
          </a:prstGeom>
        </p:spPr>
      </p:pic>
      <p:grpSp>
        <p:nvGrpSpPr>
          <p:cNvPr id="34" name="Group 33">
            <a:extLst>
              <a:ext uri="{FF2B5EF4-FFF2-40B4-BE49-F238E27FC236}">
                <a16:creationId xmlns:a16="http://schemas.microsoft.com/office/drawing/2014/main" id="{A69ADE4A-1888-F6E1-5DEC-94536580CF19}"/>
              </a:ext>
            </a:extLst>
          </p:cNvPr>
          <p:cNvGrpSpPr/>
          <p:nvPr/>
        </p:nvGrpSpPr>
        <p:grpSpPr>
          <a:xfrm>
            <a:off x="8224615" y="-668532"/>
            <a:ext cx="15627437" cy="11729543"/>
            <a:chOff x="5764447" y="811919"/>
            <a:chExt cx="15627437" cy="11729543"/>
          </a:xfrm>
        </p:grpSpPr>
        <p:sp>
          <p:nvSpPr>
            <p:cNvPr id="11" name="Oval 10">
              <a:extLst>
                <a:ext uri="{FF2B5EF4-FFF2-40B4-BE49-F238E27FC236}">
                  <a16:creationId xmlns:a16="http://schemas.microsoft.com/office/drawing/2014/main" id="{84C46FCA-7B7A-4B2E-59FE-6184B043BADF}"/>
                </a:ext>
              </a:extLst>
            </p:cNvPr>
            <p:cNvSpPr>
              <a:spLocks noChangeAspect="1"/>
            </p:cNvSpPr>
            <p:nvPr/>
          </p:nvSpPr>
          <p:spPr>
            <a:xfrm>
              <a:off x="18253617" y="5713727"/>
              <a:ext cx="872008" cy="3270167"/>
            </a:xfrm>
            <a:prstGeom prst="ellipse">
              <a:avLst/>
            </a:prstGeom>
            <a:noFill/>
            <a:ln w="381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algn="ctr" defTabSz="2201388"/>
              <a:endParaRPr lang="en-US" sz="13334">
                <a:solidFill>
                  <a:srgbClr val="DF0569"/>
                </a:solidFill>
                <a:latin typeface="Gill Sans Light"/>
                <a:ea typeface="Gill Sans Light"/>
                <a:cs typeface="Gill Sans Light"/>
                <a:sym typeface="Gill Sans Light"/>
              </a:endParaRPr>
            </a:p>
          </p:txBody>
        </p:sp>
        <p:sp>
          <p:nvSpPr>
            <p:cNvPr id="14" name="Oval 13">
              <a:extLst>
                <a:ext uri="{FF2B5EF4-FFF2-40B4-BE49-F238E27FC236}">
                  <a16:creationId xmlns:a16="http://schemas.microsoft.com/office/drawing/2014/main" id="{5456BDF4-445A-4C40-895D-B8F642F8C5BE}"/>
                </a:ext>
              </a:extLst>
            </p:cNvPr>
            <p:cNvSpPr>
              <a:spLocks noChangeAspect="1"/>
            </p:cNvSpPr>
            <p:nvPr/>
          </p:nvSpPr>
          <p:spPr>
            <a:xfrm>
              <a:off x="15077447" y="811919"/>
              <a:ext cx="872008" cy="3270167"/>
            </a:xfrm>
            <a:prstGeom prst="ellipse">
              <a:avLst/>
            </a:prstGeom>
            <a:noFill/>
            <a:ln w="381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algn="ctr" defTabSz="2201388"/>
              <a:endParaRPr lang="en-US" sz="13334">
                <a:solidFill>
                  <a:srgbClr val="DF0569"/>
                </a:solidFill>
                <a:latin typeface="Gill Sans Light"/>
                <a:ea typeface="Gill Sans Light"/>
                <a:cs typeface="Gill Sans Light"/>
                <a:sym typeface="Gill Sans Light"/>
              </a:endParaRPr>
            </a:p>
          </p:txBody>
        </p:sp>
        <p:sp>
          <p:nvSpPr>
            <p:cNvPr id="15" name="Oval 14">
              <a:extLst>
                <a:ext uri="{FF2B5EF4-FFF2-40B4-BE49-F238E27FC236}">
                  <a16:creationId xmlns:a16="http://schemas.microsoft.com/office/drawing/2014/main" id="{1D9D7FC8-E003-59DC-6353-9A242165368F}"/>
                </a:ext>
              </a:extLst>
            </p:cNvPr>
            <p:cNvSpPr>
              <a:spLocks noChangeAspect="1"/>
            </p:cNvSpPr>
            <p:nvPr/>
          </p:nvSpPr>
          <p:spPr>
            <a:xfrm>
              <a:off x="7293321" y="5159018"/>
              <a:ext cx="872008" cy="3270167"/>
            </a:xfrm>
            <a:prstGeom prst="ellipse">
              <a:avLst/>
            </a:prstGeom>
            <a:noFill/>
            <a:ln w="381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algn="ctr" defTabSz="2201388"/>
              <a:endParaRPr lang="en-US" sz="13334">
                <a:solidFill>
                  <a:srgbClr val="DF0569"/>
                </a:solidFill>
                <a:latin typeface="Gill Sans Light"/>
                <a:ea typeface="Gill Sans Light"/>
                <a:cs typeface="Gill Sans Light"/>
                <a:sym typeface="Gill Sans Light"/>
              </a:endParaRPr>
            </a:p>
          </p:txBody>
        </p:sp>
        <p:sp>
          <p:nvSpPr>
            <p:cNvPr id="16" name="Oval 15">
              <a:extLst>
                <a:ext uri="{FF2B5EF4-FFF2-40B4-BE49-F238E27FC236}">
                  <a16:creationId xmlns:a16="http://schemas.microsoft.com/office/drawing/2014/main" id="{266FDA1A-EFCB-C4A7-B7BD-93ABAD8F17CC}"/>
                </a:ext>
              </a:extLst>
            </p:cNvPr>
            <p:cNvSpPr>
              <a:spLocks noChangeAspect="1"/>
            </p:cNvSpPr>
            <p:nvPr/>
          </p:nvSpPr>
          <p:spPr>
            <a:xfrm>
              <a:off x="17980993" y="9271295"/>
              <a:ext cx="872008" cy="3270167"/>
            </a:xfrm>
            <a:prstGeom prst="ellipse">
              <a:avLst/>
            </a:prstGeom>
            <a:noFill/>
            <a:ln w="381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5467" tIns="135467" rIns="135467" bIns="135467" numCol="1" spcCol="38100" rtlCol="0" anchor="ctr">
              <a:spAutoFit/>
            </a:bodyPr>
            <a:lstStyle/>
            <a:p>
              <a:pPr algn="ctr" defTabSz="2201388"/>
              <a:endParaRPr lang="en-US" sz="13334">
                <a:solidFill>
                  <a:srgbClr val="DF0569"/>
                </a:solidFill>
                <a:latin typeface="Gill Sans Light"/>
                <a:ea typeface="Gill Sans Light"/>
                <a:cs typeface="Gill Sans Light"/>
                <a:sym typeface="Gill Sans Light"/>
              </a:endParaRPr>
            </a:p>
          </p:txBody>
        </p:sp>
        <p:sp>
          <p:nvSpPr>
            <p:cNvPr id="17" name="TextBox 16">
              <a:extLst>
                <a:ext uri="{FF2B5EF4-FFF2-40B4-BE49-F238E27FC236}">
                  <a16:creationId xmlns:a16="http://schemas.microsoft.com/office/drawing/2014/main" id="{9CC1E548-8C6B-9726-1741-96A620037029}"/>
                </a:ext>
              </a:extLst>
            </p:cNvPr>
            <p:cNvSpPr txBox="1"/>
            <p:nvPr/>
          </p:nvSpPr>
          <p:spPr>
            <a:xfrm>
              <a:off x="18808975" y="7975507"/>
              <a:ext cx="2582909" cy="76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noAutofit/>
            </a:bodyPr>
            <a:lstStyle/>
            <a:p>
              <a:pPr algn="ctr" defTabSz="2201388"/>
              <a:r>
                <a:rPr lang="en-US" dirty="0">
                  <a:solidFill>
                    <a:srgbClr val="92D050"/>
                  </a:solidFill>
                  <a:latin typeface="Noto Sans" panose="020B0502040504020204" pitchFamily="34" charset="0"/>
                  <a:ea typeface="Noto Sans" panose="020B0502040504020204" pitchFamily="34" charset="0"/>
                  <a:cs typeface="Noto Sans" panose="020B0502040504020204" pitchFamily="34" charset="0"/>
                </a:rPr>
                <a:t>SKA001</a:t>
              </a:r>
              <a:endParaRPr lang="en-US" sz="4800" dirty="0">
                <a:solidFill>
                  <a:srgbClr val="92D05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8" name="TextBox 17">
              <a:extLst>
                <a:ext uri="{FF2B5EF4-FFF2-40B4-BE49-F238E27FC236}">
                  <a16:creationId xmlns:a16="http://schemas.microsoft.com/office/drawing/2014/main" id="{FC878C3D-B6B4-3CDE-0D51-3CA02EAC39B4}"/>
                </a:ext>
              </a:extLst>
            </p:cNvPr>
            <p:cNvSpPr txBox="1"/>
            <p:nvPr/>
          </p:nvSpPr>
          <p:spPr>
            <a:xfrm>
              <a:off x="16106714" y="2072261"/>
              <a:ext cx="2582909" cy="76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noAutofit/>
            </a:bodyPr>
            <a:lstStyle/>
            <a:p>
              <a:pPr algn="ctr" defTabSz="2201388"/>
              <a:r>
                <a:rPr lang="en-US" dirty="0">
                  <a:solidFill>
                    <a:srgbClr val="92D050"/>
                  </a:solidFill>
                  <a:latin typeface="Noto Sans" panose="020B0502040504020204" pitchFamily="34" charset="0"/>
                  <a:ea typeface="Noto Sans" panose="020B0502040504020204" pitchFamily="34" charset="0"/>
                  <a:cs typeface="Noto Sans" panose="020B0502040504020204" pitchFamily="34" charset="0"/>
                </a:rPr>
                <a:t>SKA036</a:t>
              </a:r>
              <a:endParaRPr lang="en-US" sz="4800" dirty="0">
                <a:solidFill>
                  <a:srgbClr val="92D05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9" name="TextBox 18">
              <a:extLst>
                <a:ext uri="{FF2B5EF4-FFF2-40B4-BE49-F238E27FC236}">
                  <a16:creationId xmlns:a16="http://schemas.microsoft.com/office/drawing/2014/main" id="{B0631A8C-72B4-3A04-3D9D-92F003460626}"/>
                </a:ext>
              </a:extLst>
            </p:cNvPr>
            <p:cNvSpPr txBox="1"/>
            <p:nvPr/>
          </p:nvSpPr>
          <p:spPr>
            <a:xfrm>
              <a:off x="5764447" y="5339584"/>
              <a:ext cx="2582909" cy="76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noAutofit/>
            </a:bodyPr>
            <a:lstStyle/>
            <a:p>
              <a:pPr algn="ctr" defTabSz="2201388"/>
              <a:r>
                <a:rPr lang="en-US" dirty="0">
                  <a:solidFill>
                    <a:srgbClr val="92D050"/>
                  </a:solidFill>
                  <a:latin typeface="Noto Sans" panose="020B0502040504020204" pitchFamily="34" charset="0"/>
                  <a:ea typeface="Noto Sans" panose="020B0502040504020204" pitchFamily="34" charset="0"/>
                  <a:cs typeface="Noto Sans" panose="020B0502040504020204" pitchFamily="34" charset="0"/>
                </a:rPr>
                <a:t>SKA063</a:t>
              </a:r>
              <a:endParaRPr lang="en-US" sz="4800" dirty="0">
                <a:solidFill>
                  <a:srgbClr val="92D05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0" name="TextBox 19">
              <a:extLst>
                <a:ext uri="{FF2B5EF4-FFF2-40B4-BE49-F238E27FC236}">
                  <a16:creationId xmlns:a16="http://schemas.microsoft.com/office/drawing/2014/main" id="{DECD0A99-A28A-50F5-67A1-62D1427639AD}"/>
                </a:ext>
              </a:extLst>
            </p:cNvPr>
            <p:cNvSpPr txBox="1"/>
            <p:nvPr/>
          </p:nvSpPr>
          <p:spPr>
            <a:xfrm>
              <a:off x="18692599" y="11433576"/>
              <a:ext cx="2582909" cy="768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ctr">
              <a:noAutofit/>
            </a:bodyPr>
            <a:lstStyle/>
            <a:p>
              <a:pPr algn="ctr" defTabSz="2201388"/>
              <a:r>
                <a:rPr lang="en-US" dirty="0">
                  <a:solidFill>
                    <a:srgbClr val="92D050"/>
                  </a:solidFill>
                  <a:latin typeface="Noto Sans" panose="020B0502040504020204" pitchFamily="34" charset="0"/>
                  <a:ea typeface="Noto Sans" panose="020B0502040504020204" pitchFamily="34" charset="0"/>
                  <a:cs typeface="Noto Sans" panose="020B0502040504020204" pitchFamily="34" charset="0"/>
                </a:rPr>
                <a:t>SKA100</a:t>
              </a:r>
              <a:endParaRPr lang="en-US" sz="4800" dirty="0">
                <a:solidFill>
                  <a:srgbClr val="92D050"/>
                </a:solidFill>
                <a:latin typeface="Noto Sans" panose="020B0502040504020204" pitchFamily="34" charset="0"/>
                <a:ea typeface="Noto Sans" panose="020B0502040504020204" pitchFamily="34" charset="0"/>
                <a:cs typeface="Noto Sans" panose="020B0502040504020204" pitchFamily="34" charset="0"/>
              </a:endParaRPr>
            </a:p>
          </p:txBody>
        </p:sp>
        <p:cxnSp>
          <p:nvCxnSpPr>
            <p:cNvPr id="21" name="Straight Connector 20">
              <a:extLst>
                <a:ext uri="{FF2B5EF4-FFF2-40B4-BE49-F238E27FC236}">
                  <a16:creationId xmlns:a16="http://schemas.microsoft.com/office/drawing/2014/main" id="{E7A3FD69-6618-0DA4-7D0D-DB3AF91E82DD}"/>
                </a:ext>
              </a:extLst>
            </p:cNvPr>
            <p:cNvCxnSpPr>
              <a:cxnSpLocks/>
            </p:cNvCxnSpPr>
            <p:nvPr/>
          </p:nvCxnSpPr>
          <p:spPr>
            <a:xfrm>
              <a:off x="7729327" y="6821609"/>
              <a:ext cx="10960296" cy="551848"/>
            </a:xfrm>
            <a:prstGeom prst="line">
              <a:avLst/>
            </a:prstGeom>
            <a:noFill/>
            <a:ln w="38100" cap="flat">
              <a:solidFill>
                <a:srgbClr val="00FF00"/>
              </a:solidFill>
              <a:prstDash val="solid"/>
              <a:miter lim="400000"/>
            </a:ln>
            <a:effectLst/>
            <a:sp3d/>
          </p:spPr>
          <p:style>
            <a:lnRef idx="0">
              <a:scrgbClr r="0" g="0" b="0"/>
            </a:lnRef>
            <a:fillRef idx="0">
              <a:scrgbClr r="0" g="0" b="0"/>
            </a:fillRef>
            <a:effectRef idx="0">
              <a:scrgbClr r="0" g="0" b="0"/>
            </a:effectRef>
            <a:fontRef idx="none"/>
          </p:style>
        </p:cxnSp>
        <p:sp>
          <p:nvSpPr>
            <p:cNvPr id="24" name="TextBox 23">
              <a:extLst>
                <a:ext uri="{FF2B5EF4-FFF2-40B4-BE49-F238E27FC236}">
                  <a16:creationId xmlns:a16="http://schemas.microsoft.com/office/drawing/2014/main" id="{C1CD6181-143E-0023-02A2-59C94FCFA7BC}"/>
                </a:ext>
              </a:extLst>
            </p:cNvPr>
            <p:cNvSpPr txBox="1"/>
            <p:nvPr/>
          </p:nvSpPr>
          <p:spPr>
            <a:xfrm>
              <a:off x="8160519" y="6912168"/>
              <a:ext cx="2561065" cy="1012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35467" tIns="135467" rIns="135467" bIns="135467" numCol="1" spcCol="38100" rtlCol="0" anchor="t">
              <a:spAutoFit/>
            </a:bodyPr>
            <a:lstStyle/>
            <a:p>
              <a:pPr defTabSz="2201388"/>
              <a:r>
                <a:rPr lang="en-US" sz="4800" dirty="0">
                  <a:latin typeface="Noto Sans" panose="020B0502040504020204" pitchFamily="34" charset="0"/>
                  <a:ea typeface="Noto Sans" panose="020B0502040504020204" pitchFamily="34" charset="0"/>
                  <a:cs typeface="Noto Sans" panose="020B0502040504020204" pitchFamily="34" charset="0"/>
                </a:rPr>
                <a:t>1.36 km</a:t>
              </a:r>
            </a:p>
          </p:txBody>
        </p:sp>
      </p:grpSp>
      <p:grpSp>
        <p:nvGrpSpPr>
          <p:cNvPr id="44" name="Group 43">
            <a:extLst>
              <a:ext uri="{FF2B5EF4-FFF2-40B4-BE49-F238E27FC236}">
                <a16:creationId xmlns:a16="http://schemas.microsoft.com/office/drawing/2014/main" id="{F9783CA2-6DC4-DFED-8176-678D568BF63E}"/>
              </a:ext>
            </a:extLst>
          </p:cNvPr>
          <p:cNvGrpSpPr/>
          <p:nvPr/>
        </p:nvGrpSpPr>
        <p:grpSpPr>
          <a:xfrm>
            <a:off x="10677916" y="11840104"/>
            <a:ext cx="9676931" cy="1273400"/>
            <a:chOff x="622779" y="8641222"/>
            <a:chExt cx="9676931" cy="1273400"/>
          </a:xfrm>
        </p:grpSpPr>
        <p:grpSp>
          <p:nvGrpSpPr>
            <p:cNvPr id="8" name="Group 7">
              <a:extLst>
                <a:ext uri="{FF2B5EF4-FFF2-40B4-BE49-F238E27FC236}">
                  <a16:creationId xmlns:a16="http://schemas.microsoft.com/office/drawing/2014/main" id="{1E63F90B-C072-4FD1-3FCA-0CEB747A19F1}"/>
                </a:ext>
              </a:extLst>
            </p:cNvPr>
            <p:cNvGrpSpPr/>
            <p:nvPr/>
          </p:nvGrpSpPr>
          <p:grpSpPr>
            <a:xfrm>
              <a:off x="1709891" y="8645477"/>
              <a:ext cx="8010937" cy="601360"/>
              <a:chOff x="933808" y="10466058"/>
              <a:chExt cx="8010937" cy="601360"/>
            </a:xfrm>
          </p:grpSpPr>
          <p:grpSp>
            <p:nvGrpSpPr>
              <p:cNvPr id="12" name="Group 11">
                <a:extLst>
                  <a:ext uri="{FF2B5EF4-FFF2-40B4-BE49-F238E27FC236}">
                    <a16:creationId xmlns:a16="http://schemas.microsoft.com/office/drawing/2014/main" id="{736325B3-3D00-920B-BD75-45AF86E9C0CE}"/>
                  </a:ext>
                </a:extLst>
              </p:cNvPr>
              <p:cNvGrpSpPr/>
              <p:nvPr/>
            </p:nvGrpSpPr>
            <p:grpSpPr>
              <a:xfrm>
                <a:off x="933808" y="10466058"/>
                <a:ext cx="8010937" cy="588108"/>
                <a:chOff x="1033670" y="10921066"/>
                <a:chExt cx="8010937" cy="588108"/>
              </a:xfrm>
            </p:grpSpPr>
            <p:sp>
              <p:nvSpPr>
                <p:cNvPr id="23" name="Right Arrow 22">
                  <a:extLst>
                    <a:ext uri="{FF2B5EF4-FFF2-40B4-BE49-F238E27FC236}">
                      <a16:creationId xmlns:a16="http://schemas.microsoft.com/office/drawing/2014/main" id="{FE17FDA8-39A0-7C65-A592-33D249EF9AF1}"/>
                    </a:ext>
                  </a:extLst>
                </p:cNvPr>
                <p:cNvSpPr/>
                <p:nvPr/>
              </p:nvSpPr>
              <p:spPr>
                <a:xfrm>
                  <a:off x="1033670" y="10992678"/>
                  <a:ext cx="7971182" cy="484632"/>
                </a:xfrm>
                <a:prstGeom prst="rightArrow">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DF0569"/>
                    </a:solidFill>
                    <a:effectLst/>
                    <a:uFillTx/>
                    <a:latin typeface="Gill Sans Light"/>
                    <a:ea typeface="Gill Sans Light"/>
                    <a:cs typeface="Gill Sans Light"/>
                    <a:sym typeface="Gill Sans Light"/>
                  </a:endParaRPr>
                </a:p>
              </p:txBody>
            </p:sp>
            <p:sp>
              <p:nvSpPr>
                <p:cNvPr id="27" name="Oval 26">
                  <a:extLst>
                    <a:ext uri="{FF2B5EF4-FFF2-40B4-BE49-F238E27FC236}">
                      <a16:creationId xmlns:a16="http://schemas.microsoft.com/office/drawing/2014/main" id="{F9D0110C-4658-754E-6F49-5ABC5D273AE2}"/>
                    </a:ext>
                  </a:extLst>
                </p:cNvPr>
                <p:cNvSpPr/>
                <p:nvPr/>
              </p:nvSpPr>
              <p:spPr>
                <a:xfrm>
                  <a:off x="8511149" y="10921066"/>
                  <a:ext cx="533458" cy="588108"/>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DF0569"/>
                    </a:solidFill>
                    <a:effectLst/>
                    <a:uFillTx/>
                    <a:latin typeface="Gill Sans Light"/>
                    <a:ea typeface="Gill Sans Light"/>
                    <a:cs typeface="Gill Sans Light"/>
                    <a:sym typeface="Gill Sans Light"/>
                  </a:endParaRPr>
                </a:p>
              </p:txBody>
            </p:sp>
          </p:grpSp>
          <p:sp>
            <p:nvSpPr>
              <p:cNvPr id="22" name="Oval 21">
                <a:extLst>
                  <a:ext uri="{FF2B5EF4-FFF2-40B4-BE49-F238E27FC236}">
                    <a16:creationId xmlns:a16="http://schemas.microsoft.com/office/drawing/2014/main" id="{C2F3B7B3-C71B-59AE-428F-8564D1B7D101}"/>
                  </a:ext>
                </a:extLst>
              </p:cNvPr>
              <p:cNvSpPr/>
              <p:nvPr/>
            </p:nvSpPr>
            <p:spPr>
              <a:xfrm>
                <a:off x="4393041" y="10479310"/>
                <a:ext cx="533458" cy="588108"/>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DF0569"/>
                  </a:solidFill>
                  <a:effectLst/>
                  <a:uFillTx/>
                  <a:latin typeface="Gill Sans Light"/>
                  <a:ea typeface="Gill Sans Light"/>
                  <a:cs typeface="Gill Sans Light"/>
                  <a:sym typeface="Gill Sans Light"/>
                </a:endParaRPr>
              </a:p>
            </p:txBody>
          </p:sp>
        </p:grpSp>
        <p:sp>
          <p:nvSpPr>
            <p:cNvPr id="9" name="TextBox 8">
              <a:extLst>
                <a:ext uri="{FF2B5EF4-FFF2-40B4-BE49-F238E27FC236}">
                  <a16:creationId xmlns:a16="http://schemas.microsoft.com/office/drawing/2014/main" id="{BD644C62-6393-ECAA-4C84-E036E0673B54}"/>
                </a:ext>
              </a:extLst>
            </p:cNvPr>
            <p:cNvSpPr txBox="1"/>
            <p:nvPr/>
          </p:nvSpPr>
          <p:spPr>
            <a:xfrm>
              <a:off x="3801407" y="9319587"/>
              <a:ext cx="253114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2060"/>
                  </a:solidFill>
                  <a:effectLst/>
                  <a:uFillTx/>
                  <a:latin typeface="+mn-lt"/>
                  <a:ea typeface="+mn-ea"/>
                  <a:cs typeface="+mn-cs"/>
                  <a:sym typeface="Verdana"/>
                </a:rPr>
                <a:t>deployment</a:t>
              </a:r>
            </a:p>
          </p:txBody>
        </p:sp>
        <p:sp>
          <p:nvSpPr>
            <p:cNvPr id="10" name="TextBox 9">
              <a:extLst>
                <a:ext uri="{FF2B5EF4-FFF2-40B4-BE49-F238E27FC236}">
                  <a16:creationId xmlns:a16="http://schemas.microsoft.com/office/drawing/2014/main" id="{D8E74E87-7CA8-F612-D7BE-AD3A012DC384}"/>
                </a:ext>
              </a:extLst>
            </p:cNvPr>
            <p:cNvSpPr txBox="1"/>
            <p:nvPr/>
          </p:nvSpPr>
          <p:spPr>
            <a:xfrm>
              <a:off x="6781118" y="9280289"/>
              <a:ext cx="351859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3200" dirty="0">
                  <a:solidFill>
                    <a:srgbClr val="002060"/>
                  </a:solidFill>
                </a:rPr>
                <a:t>Handover to AIV</a:t>
              </a:r>
              <a:endParaRPr kumimoji="0" lang="en-US" sz="3200" b="0" i="0" u="none" strike="noStrike" cap="none" spc="0" normalizeH="0" baseline="0" dirty="0">
                <a:ln>
                  <a:noFill/>
                </a:ln>
                <a:solidFill>
                  <a:srgbClr val="002060"/>
                </a:solidFill>
                <a:effectLst/>
                <a:uFillTx/>
                <a:latin typeface="+mn-lt"/>
                <a:ea typeface="+mn-ea"/>
                <a:cs typeface="+mn-cs"/>
                <a:sym typeface="Verdana"/>
              </a:endParaRPr>
            </a:p>
          </p:txBody>
        </p:sp>
        <p:sp>
          <p:nvSpPr>
            <p:cNvPr id="42" name="Oval 41">
              <a:extLst>
                <a:ext uri="{FF2B5EF4-FFF2-40B4-BE49-F238E27FC236}">
                  <a16:creationId xmlns:a16="http://schemas.microsoft.com/office/drawing/2014/main" id="{BBF9B050-A1CE-F961-511B-64C6B248C001}"/>
                </a:ext>
              </a:extLst>
            </p:cNvPr>
            <p:cNvSpPr/>
            <p:nvPr/>
          </p:nvSpPr>
          <p:spPr>
            <a:xfrm>
              <a:off x="1262521" y="8641222"/>
              <a:ext cx="533458" cy="588108"/>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DF0569"/>
                </a:solidFill>
                <a:effectLst/>
                <a:uFillTx/>
                <a:latin typeface="Gill Sans Light"/>
                <a:ea typeface="Gill Sans Light"/>
                <a:cs typeface="Gill Sans Light"/>
                <a:sym typeface="Gill Sans Light"/>
              </a:endParaRPr>
            </a:p>
          </p:txBody>
        </p:sp>
        <p:sp>
          <p:nvSpPr>
            <p:cNvPr id="43" name="TextBox 42">
              <a:extLst>
                <a:ext uri="{FF2B5EF4-FFF2-40B4-BE49-F238E27FC236}">
                  <a16:creationId xmlns:a16="http://schemas.microsoft.com/office/drawing/2014/main" id="{AA739E3E-20C1-5E0E-F0CD-0695455F8941}"/>
                </a:ext>
              </a:extLst>
            </p:cNvPr>
            <p:cNvSpPr txBox="1"/>
            <p:nvPr/>
          </p:nvSpPr>
          <p:spPr>
            <a:xfrm>
              <a:off x="622779" y="9297817"/>
              <a:ext cx="173605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2060"/>
                  </a:solidFill>
                  <a:effectLst/>
                  <a:uFillTx/>
                  <a:latin typeface="+mn-lt"/>
                  <a:ea typeface="+mn-ea"/>
                  <a:cs typeface="+mn-cs"/>
                  <a:sym typeface="Verdana"/>
                </a:rPr>
                <a:t>delivery</a:t>
              </a:r>
            </a:p>
          </p:txBody>
        </p:sp>
      </p:grpSp>
      <p:sp>
        <p:nvSpPr>
          <p:cNvPr id="46" name="TextBox 45">
            <a:extLst>
              <a:ext uri="{FF2B5EF4-FFF2-40B4-BE49-F238E27FC236}">
                <a16:creationId xmlns:a16="http://schemas.microsoft.com/office/drawing/2014/main" id="{95A774B2-4978-F512-56C4-34F77BEC73F3}"/>
              </a:ext>
            </a:extLst>
          </p:cNvPr>
          <p:cNvSpPr txBox="1"/>
          <p:nvPr/>
        </p:nvSpPr>
        <p:spPr>
          <a:xfrm>
            <a:off x="222560" y="7036299"/>
            <a:ext cx="7450172" cy="4985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016000" marR="0" lvl="0" indent="-508000" algn="l" defTabSz="825500" rtl="0" eaLnBrk="1" fontAlgn="auto" latinLnBrk="0" hangingPunct="1">
              <a:lnSpc>
                <a:spcPct val="100000"/>
              </a:lnSpc>
              <a:spcBef>
                <a:spcPts val="1200"/>
              </a:spcBef>
              <a:spcAft>
                <a:spcPts val="0"/>
              </a:spcAft>
              <a:buClr>
                <a:srgbClr val="E40769"/>
              </a:buClr>
              <a:buSzPct val="100000"/>
              <a:buFontTx/>
              <a:buChar char="•"/>
              <a:tabLst/>
              <a:defRPr/>
            </a:pPr>
            <a:r>
              <a:rPr kumimoji="0" lang="en-GB" sz="3200" b="0" i="0" u="none" strike="noStrike" kern="0" cap="none" spc="0" normalizeH="0" baseline="0" noProof="0" dirty="0">
                <a:ln>
                  <a:noFill/>
                </a:ln>
                <a:solidFill>
                  <a:srgbClr val="070A68"/>
                </a:solidFill>
                <a:effectLst/>
                <a:uLnTx/>
                <a:uFillTx/>
                <a:latin typeface="Verdana"/>
                <a:ea typeface="Verdana"/>
                <a:cs typeface="Verdana"/>
                <a:sym typeface="Verdana"/>
              </a:rPr>
              <a:t>Preparing for delivery of MID Correlator Beam Former (AA0.5) and maser later this year and early next year</a:t>
            </a:r>
          </a:p>
          <a:p>
            <a:pPr marL="1016000" marR="0" lvl="0" indent="-508000" algn="l" defTabSz="825500" rtl="0" eaLnBrk="1" fontAlgn="auto" latinLnBrk="0" hangingPunct="1">
              <a:lnSpc>
                <a:spcPct val="100000"/>
              </a:lnSpc>
              <a:spcBef>
                <a:spcPts val="1200"/>
              </a:spcBef>
              <a:spcAft>
                <a:spcPts val="0"/>
              </a:spcAft>
              <a:buClr>
                <a:srgbClr val="E40769"/>
              </a:buClr>
              <a:buSzPct val="100000"/>
              <a:buFontTx/>
              <a:buChar char="•"/>
              <a:tabLst/>
              <a:defRPr/>
            </a:pPr>
            <a:endParaRPr lang="en-GB" sz="3200" dirty="0">
              <a:solidFill>
                <a:srgbClr val="070A68"/>
              </a:solidFill>
              <a:latin typeface="Verdana"/>
              <a:ea typeface="Verdana"/>
              <a:cs typeface="Verdana"/>
            </a:endParaRPr>
          </a:p>
          <a:p>
            <a:pPr marL="1016000" marR="0" lvl="0" indent="-508000" algn="l" defTabSz="825500" rtl="0" eaLnBrk="1" fontAlgn="auto" latinLnBrk="0" hangingPunct="1">
              <a:lnSpc>
                <a:spcPct val="100000"/>
              </a:lnSpc>
              <a:spcBef>
                <a:spcPts val="1200"/>
              </a:spcBef>
              <a:spcAft>
                <a:spcPts val="0"/>
              </a:spcAft>
              <a:buClr>
                <a:srgbClr val="E40769"/>
              </a:buClr>
              <a:buSzPct val="100000"/>
              <a:buFontTx/>
              <a:buChar char="•"/>
              <a:tabLst/>
              <a:defRPr/>
            </a:pPr>
            <a:endParaRPr kumimoji="0" lang="en-GB" sz="3200" b="0" i="0" u="none" strike="noStrike" kern="0" cap="none" spc="0" normalizeH="0" baseline="0" noProof="0" dirty="0">
              <a:ln>
                <a:noFill/>
              </a:ln>
              <a:solidFill>
                <a:srgbClr val="070A68"/>
              </a:solidFill>
              <a:effectLst/>
              <a:uLnTx/>
              <a:uFillTx/>
              <a:latin typeface="Verdana"/>
              <a:ea typeface="Verdana"/>
              <a:cs typeface="Verdana"/>
              <a:sym typeface="Verdana"/>
            </a:endParaRPr>
          </a:p>
          <a:p>
            <a:pPr marL="1016000" marR="0" lvl="0" indent="-508000" algn="l" defTabSz="825500" rtl="0" eaLnBrk="1" fontAlgn="auto" latinLnBrk="0" hangingPunct="1">
              <a:lnSpc>
                <a:spcPct val="100000"/>
              </a:lnSpc>
              <a:spcBef>
                <a:spcPts val="1200"/>
              </a:spcBef>
              <a:spcAft>
                <a:spcPts val="0"/>
              </a:spcAft>
              <a:buClr>
                <a:srgbClr val="E40769"/>
              </a:buClr>
              <a:buSzPct val="100000"/>
              <a:buFontTx/>
              <a:buChar char="•"/>
              <a:tabLst/>
              <a:defRPr/>
            </a:pPr>
            <a:r>
              <a:rPr kumimoji="0" lang="en-GB" sz="3200" b="0" i="0" u="none" strike="noStrike" kern="0" cap="none" spc="0" normalizeH="0" baseline="0" noProof="0" dirty="0">
                <a:ln>
                  <a:noFill/>
                </a:ln>
                <a:solidFill>
                  <a:srgbClr val="070A68"/>
                </a:solidFill>
                <a:effectLst/>
                <a:uLnTx/>
                <a:uFillTx/>
                <a:latin typeface="Verdana"/>
                <a:ea typeface="Verdana"/>
                <a:cs typeface="Verdana"/>
                <a:sym typeface="Verdana"/>
              </a:rPr>
              <a:t>Band 5 feed and Band 4/5 Receiver procurements closing end of month </a:t>
            </a:r>
          </a:p>
        </p:txBody>
      </p:sp>
      <p:cxnSp>
        <p:nvCxnSpPr>
          <p:cNvPr id="50" name="Straight Arrow Connector 49">
            <a:extLst>
              <a:ext uri="{FF2B5EF4-FFF2-40B4-BE49-F238E27FC236}">
                <a16:creationId xmlns:a16="http://schemas.microsoft.com/office/drawing/2014/main" id="{AC98E890-2BF1-E2D3-10EC-C4C5268CA112}"/>
              </a:ext>
            </a:extLst>
          </p:cNvPr>
          <p:cNvCxnSpPr>
            <a:cxnSpLocks/>
          </p:cNvCxnSpPr>
          <p:nvPr/>
        </p:nvCxnSpPr>
        <p:spPr>
          <a:xfrm>
            <a:off x="10620687" y="6181174"/>
            <a:ext cx="4455031" cy="584314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B1C2025-F03D-9F82-D807-8CF0B00AC5F2}"/>
              </a:ext>
            </a:extLst>
          </p:cNvPr>
          <p:cNvCxnSpPr>
            <a:cxnSpLocks/>
            <a:stCxn id="16" idx="2"/>
          </p:cNvCxnSpPr>
          <p:nvPr/>
        </p:nvCxnSpPr>
        <p:spPr>
          <a:xfrm flipH="1">
            <a:off x="12555204" y="9425928"/>
            <a:ext cx="7885957" cy="259635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9984B22-9564-AF40-D2A4-EC739A8F777D}"/>
              </a:ext>
            </a:extLst>
          </p:cNvPr>
          <p:cNvCxnSpPr>
            <a:cxnSpLocks/>
          </p:cNvCxnSpPr>
          <p:nvPr/>
        </p:nvCxnSpPr>
        <p:spPr>
          <a:xfrm flipH="1">
            <a:off x="12212739" y="6349898"/>
            <a:ext cx="8455397" cy="567238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48050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0C15B-BC7C-1813-FA9B-91FE3ED1EF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BF97E-1E16-3684-DCCA-D727B64796DA}"/>
              </a:ext>
            </a:extLst>
          </p:cNvPr>
          <p:cNvSpPr>
            <a:spLocks noGrp="1"/>
          </p:cNvSpPr>
          <p:nvPr>
            <p:ph type="title"/>
          </p:nvPr>
        </p:nvSpPr>
        <p:spPr/>
        <p:txBody>
          <a:bodyPr/>
          <a:lstStyle/>
          <a:p>
            <a:r>
              <a:rPr lang="en-GB" dirty="0"/>
              <a:t>Construction Update: Software</a:t>
            </a:r>
          </a:p>
        </p:txBody>
      </p:sp>
      <p:sp>
        <p:nvSpPr>
          <p:cNvPr id="3" name="Text Placeholder 2">
            <a:extLst>
              <a:ext uri="{FF2B5EF4-FFF2-40B4-BE49-F238E27FC236}">
                <a16:creationId xmlns:a16="http://schemas.microsoft.com/office/drawing/2014/main" id="{1842F3FE-7F7D-5446-5014-B22CDCC80FEE}"/>
              </a:ext>
            </a:extLst>
          </p:cNvPr>
          <p:cNvSpPr>
            <a:spLocks noGrp="1"/>
          </p:cNvSpPr>
          <p:nvPr>
            <p:ph type="body" idx="1"/>
          </p:nvPr>
        </p:nvSpPr>
        <p:spPr>
          <a:xfrm>
            <a:off x="761448" y="1728786"/>
            <a:ext cx="22860552" cy="10869613"/>
          </a:xfrm>
        </p:spPr>
        <p:txBody>
          <a:bodyPr/>
          <a:lstStyle/>
          <a:p>
            <a:pPr>
              <a:spcBef>
                <a:spcPts val="1200"/>
              </a:spcBef>
            </a:pPr>
            <a:r>
              <a:rPr lang="en-GB" sz="3600" dirty="0"/>
              <a:t>Status of AA0.5 Software:</a:t>
            </a:r>
          </a:p>
          <a:p>
            <a:pPr lvl="1">
              <a:spcBef>
                <a:spcPts val="1200"/>
              </a:spcBef>
            </a:pPr>
            <a:r>
              <a:rPr lang="en-GB" sz="3400" dirty="0"/>
              <a:t>AA0.5 control system </a:t>
            </a:r>
            <a:r>
              <a:rPr lang="en-GB" sz="3400" b="1" dirty="0">
                <a:solidFill>
                  <a:srgbClr val="00B050"/>
                </a:solidFill>
              </a:rPr>
              <a:t>delivered </a:t>
            </a:r>
          </a:p>
          <a:p>
            <a:pPr lvl="1">
              <a:spcBef>
                <a:spcPts val="1200"/>
              </a:spcBef>
            </a:pPr>
            <a:r>
              <a:rPr lang="en-GB" sz="3400" dirty="0"/>
              <a:t>AA0.5 Observatory Science Operations tools </a:t>
            </a:r>
            <a:r>
              <a:rPr lang="en-GB" sz="3400" b="1" dirty="0">
                <a:solidFill>
                  <a:srgbClr val="00B050"/>
                </a:solidFill>
              </a:rPr>
              <a:t>delivered</a:t>
            </a:r>
          </a:p>
          <a:p>
            <a:pPr lvl="1">
              <a:spcBef>
                <a:spcPts val="1200"/>
              </a:spcBef>
            </a:pPr>
            <a:r>
              <a:rPr lang="en-GB" sz="3400" dirty="0"/>
              <a:t>Station pointing and tracking for multi station interferometry - </a:t>
            </a:r>
            <a:r>
              <a:rPr lang="en-GB" sz="3400" b="1" dirty="0">
                <a:solidFill>
                  <a:srgbClr val="ED7D30"/>
                </a:solidFill>
              </a:rPr>
              <a:t>due end of PI24 (Dec 2024)</a:t>
            </a:r>
          </a:p>
          <a:p>
            <a:pPr lvl="1">
              <a:spcBef>
                <a:spcPts val="1200"/>
              </a:spcBef>
            </a:pPr>
            <a:r>
              <a:rPr lang="en-GB" sz="3400" dirty="0"/>
              <a:t>Enabled Pointing calibration and Holography modes but not implemented -</a:t>
            </a:r>
            <a:r>
              <a:rPr lang="en-GB" sz="3400" b="1" dirty="0">
                <a:solidFill>
                  <a:srgbClr val="ED7D30"/>
                </a:solidFill>
              </a:rPr>
              <a:t>due end of Q1 2025</a:t>
            </a:r>
            <a:r>
              <a:rPr lang="en-GB" sz="3400" dirty="0"/>
              <a:t>.</a:t>
            </a:r>
          </a:p>
          <a:p>
            <a:pPr lvl="1">
              <a:spcBef>
                <a:spcPts val="1200"/>
              </a:spcBef>
            </a:pPr>
            <a:r>
              <a:rPr lang="en-GB" sz="3400" dirty="0"/>
              <a:t>Data product sub-systems for AA0.5 are </a:t>
            </a:r>
            <a:r>
              <a:rPr lang="en-GB" sz="3400" b="1" dirty="0">
                <a:solidFill>
                  <a:srgbClr val="ED7D30"/>
                </a:solidFill>
              </a:rPr>
              <a:t>largely ready</a:t>
            </a:r>
          </a:p>
          <a:p>
            <a:pPr marL="508000" indent="0">
              <a:spcBef>
                <a:spcPts val="1200"/>
              </a:spcBef>
              <a:buNone/>
            </a:pPr>
            <a:endParaRPr lang="en-GB" sz="3600" dirty="0"/>
          </a:p>
          <a:p>
            <a:pPr marL="508000" indent="0">
              <a:spcBef>
                <a:spcPts val="1200"/>
              </a:spcBef>
              <a:buNone/>
            </a:pPr>
            <a:endParaRPr lang="en-GB" sz="3600" dirty="0"/>
          </a:p>
          <a:p>
            <a:pPr>
              <a:spcBef>
                <a:spcPts val="1200"/>
              </a:spcBef>
            </a:pPr>
            <a:r>
              <a:rPr lang="en-GB" sz="3800" dirty="0"/>
              <a:t>Status of AA1, AA2+Software:</a:t>
            </a:r>
          </a:p>
          <a:p>
            <a:pPr lvl="1">
              <a:spcBef>
                <a:spcPts val="1200"/>
              </a:spcBef>
            </a:pPr>
            <a:r>
              <a:rPr lang="en-GB" sz="3400" dirty="0"/>
              <a:t>AA1 subsystems functionality uplifts underway</a:t>
            </a:r>
          </a:p>
          <a:p>
            <a:pPr lvl="1">
              <a:spcBef>
                <a:spcPts val="1200"/>
              </a:spcBef>
            </a:pPr>
            <a:r>
              <a:rPr lang="en-GB" sz="3400" dirty="0"/>
              <a:t>Anticipated hardware limitations for AA2+ delivery at scale</a:t>
            </a:r>
          </a:p>
          <a:p>
            <a:pPr lvl="1">
              <a:spcBef>
                <a:spcPts val="1200"/>
              </a:spcBef>
            </a:pPr>
            <a:r>
              <a:rPr lang="en-GB" sz="3400" dirty="0"/>
              <a:t>PSS and PST are lower risk but have not been reviewed yet.</a:t>
            </a:r>
          </a:p>
          <a:p>
            <a:pPr lvl="1">
              <a:spcBef>
                <a:spcPts val="1200"/>
              </a:spcBef>
            </a:pPr>
            <a:r>
              <a:rPr lang="en-GB" sz="3400" dirty="0"/>
              <a:t>OSO tools at various stages of maturity for the different Array Assemblies</a:t>
            </a:r>
          </a:p>
        </p:txBody>
      </p:sp>
      <p:sp>
        <p:nvSpPr>
          <p:cNvPr id="4" name="Slide Number Placeholder 3">
            <a:extLst>
              <a:ext uri="{FF2B5EF4-FFF2-40B4-BE49-F238E27FC236}">
                <a16:creationId xmlns:a16="http://schemas.microsoft.com/office/drawing/2014/main" id="{2750A877-78E3-BA76-EF4D-1105DAFB112B}"/>
              </a:ext>
            </a:extLst>
          </p:cNvPr>
          <p:cNvSpPr>
            <a:spLocks noGrp="1"/>
          </p:cNvSpPr>
          <p:nvPr>
            <p:ph type="sldNum" sz="quarter" idx="10"/>
          </p:nvPr>
        </p:nvSpPr>
        <p:spPr/>
        <p:txBody>
          <a:bodyPr/>
          <a:lstStyle/>
          <a:p>
            <a:fld id="{86CB4B4D-7CA3-9044-876B-883B54F8677D}" type="slidenum">
              <a:rPr lang="en-GB" smtClean="0"/>
              <a:pPr/>
              <a:t>8</a:t>
            </a:fld>
            <a:endParaRPr lang="en-GB" dirty="0"/>
          </a:p>
        </p:txBody>
      </p:sp>
    </p:spTree>
    <p:extLst>
      <p:ext uri="{BB962C8B-B14F-4D97-AF65-F5344CB8AC3E}">
        <p14:creationId xmlns:p14="http://schemas.microsoft.com/office/powerpoint/2010/main" val="76314106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762001" y="351454"/>
            <a:ext cx="22860600" cy="1898101"/>
          </a:xfrm>
          <a:prstGeom prst="rect">
            <a:avLst/>
          </a:prstGeom>
          <a:noFill/>
          <a:ln>
            <a:noFill/>
          </a:ln>
        </p:spPr>
        <p:txBody>
          <a:bodyPr spcFirstLastPara="1" wrap="square" lIns="50800" tIns="0" rIns="50800" bIns="50800" anchor="t" anchorCtr="0">
            <a:noAutofit/>
          </a:bodyPr>
          <a:lstStyle/>
          <a:p>
            <a:pPr>
              <a:buSzPts val="2300"/>
            </a:pPr>
            <a:r>
              <a:rPr lang="en" dirty="0"/>
              <a:t>2025 Science Meeting: overview</a:t>
            </a:r>
            <a:endParaRPr dirty="0"/>
          </a:p>
        </p:txBody>
      </p:sp>
      <p:sp>
        <p:nvSpPr>
          <p:cNvPr id="182" name="Google Shape;182;p31"/>
          <p:cNvSpPr txBox="1">
            <a:spLocks noGrp="1"/>
          </p:cNvSpPr>
          <p:nvPr>
            <p:ph type="body" idx="1"/>
          </p:nvPr>
        </p:nvSpPr>
        <p:spPr>
          <a:xfrm>
            <a:off x="761399" y="1440180"/>
            <a:ext cx="22854525" cy="10910954"/>
          </a:xfrm>
          <a:prstGeom prst="rect">
            <a:avLst/>
          </a:prstGeom>
          <a:noFill/>
          <a:ln>
            <a:noFill/>
          </a:ln>
        </p:spPr>
        <p:txBody>
          <a:bodyPr spcFirstLastPara="1" wrap="square" lIns="50800" tIns="50800" rIns="50800" bIns="50800" anchor="t" anchorCtr="0">
            <a:noAutofit/>
          </a:bodyPr>
          <a:lstStyle/>
          <a:p>
            <a:pPr marL="474139" indent="-457206">
              <a:spcBef>
                <a:spcPts val="1067"/>
              </a:spcBef>
              <a:buSzPct val="100000"/>
            </a:pPr>
            <a:r>
              <a:rPr lang="en" sz="3200" b="1" dirty="0"/>
              <a:t>Name: </a:t>
            </a:r>
            <a:r>
              <a:rPr lang="en" sz="3200" dirty="0"/>
              <a:t>Advancing Astrophysics II: Preparing for Science with the SKAO</a:t>
            </a:r>
            <a:endParaRPr lang="en" sz="3200" b="1" dirty="0"/>
          </a:p>
          <a:p>
            <a:pPr marL="474139" indent="-457206">
              <a:spcBef>
                <a:spcPts val="1067"/>
              </a:spcBef>
              <a:buSzPct val="100000"/>
            </a:pPr>
            <a:r>
              <a:rPr lang="en" sz="3200" b="1" dirty="0"/>
              <a:t>Dates: </a:t>
            </a:r>
            <a:r>
              <a:rPr lang="en" sz="3200" dirty="0"/>
              <a:t>16th-20nd June 2025</a:t>
            </a:r>
            <a:endParaRPr sz="3200" dirty="0"/>
          </a:p>
          <a:p>
            <a:pPr marL="474139" indent="-457206">
              <a:spcBef>
                <a:spcPts val="1067"/>
              </a:spcBef>
              <a:buSzPct val="100000"/>
            </a:pPr>
            <a:r>
              <a:rPr lang="en" sz="3200" b="1" dirty="0"/>
              <a:t>Location: </a:t>
            </a:r>
            <a:r>
              <a:rPr lang="en" sz="3200" dirty="0" err="1"/>
              <a:t>Görlitz</a:t>
            </a:r>
            <a:r>
              <a:rPr lang="en" sz="3200" dirty="0"/>
              <a:t>, soon to be the home of the brand new German Center for Astrophysics (</a:t>
            </a:r>
            <a:r>
              <a:rPr lang="en" sz="3200" dirty="0" err="1"/>
              <a:t>Deutsches</a:t>
            </a:r>
            <a:r>
              <a:rPr lang="en" sz="3200" dirty="0"/>
              <a:t> </a:t>
            </a:r>
            <a:r>
              <a:rPr lang="en" sz="3200" dirty="0" err="1"/>
              <a:t>Zentrum</a:t>
            </a:r>
            <a:r>
              <a:rPr lang="en" sz="3200" dirty="0"/>
              <a:t> für </a:t>
            </a:r>
            <a:r>
              <a:rPr lang="en" sz="3200" dirty="0" err="1"/>
              <a:t>Astrophysik</a:t>
            </a:r>
            <a:r>
              <a:rPr lang="en" sz="3200" dirty="0"/>
              <a:t>, DZA)</a:t>
            </a:r>
            <a:endParaRPr sz="3200" dirty="0"/>
          </a:p>
          <a:p>
            <a:pPr marL="474139" indent="-457206">
              <a:spcBef>
                <a:spcPts val="1067"/>
              </a:spcBef>
              <a:buSzPct val="100000"/>
            </a:pPr>
            <a:r>
              <a:rPr lang="en" sz="3200" b="1" dirty="0"/>
              <a:t>Numbers: </a:t>
            </a:r>
            <a:r>
              <a:rPr lang="en" sz="3200" dirty="0"/>
              <a:t>In person: ~300</a:t>
            </a:r>
            <a:r>
              <a:rPr lang="en-GB" sz="3200" dirty="0"/>
              <a:t> (</a:t>
            </a:r>
            <a:r>
              <a:rPr lang="en" sz="3200" dirty="0"/>
              <a:t>Virtual attendance to be supported for all sessions)</a:t>
            </a:r>
            <a:endParaRPr sz="3200" dirty="0"/>
          </a:p>
          <a:p>
            <a:pPr marL="474139" indent="-457206">
              <a:spcBef>
                <a:spcPts val="1067"/>
              </a:spcBef>
              <a:buSzPct val="100000"/>
            </a:pPr>
            <a:r>
              <a:rPr lang="en" sz="3200" b="1" dirty="0"/>
              <a:t>Themes:</a:t>
            </a:r>
          </a:p>
          <a:p>
            <a:pPr marL="931339" lvl="1" indent="-457206">
              <a:spcBef>
                <a:spcPts val="1067"/>
              </a:spcBef>
              <a:buSzPct val="100000"/>
            </a:pPr>
            <a:r>
              <a:rPr lang="en-GB" sz="3200" i="1" dirty="0"/>
              <a:t>Noting the transition from SKAO commissioning to science verification and observing</a:t>
            </a:r>
            <a:endParaRPr sz="3200" i="1" dirty="0"/>
          </a:p>
          <a:p>
            <a:pPr marL="914411" lvl="1" indent="-491073">
              <a:spcBef>
                <a:spcPts val="1067"/>
              </a:spcBef>
              <a:buSzPct val="100000"/>
            </a:pPr>
            <a:r>
              <a:rPr lang="en-GB" sz="3200" dirty="0"/>
              <a:t>The science meeting will feature presentations from authors of the new SKA Science Book. </a:t>
            </a:r>
            <a:r>
              <a:rPr lang="en-GB" sz="3200" dirty="0">
                <a:solidFill>
                  <a:schemeClr val="accent1"/>
                </a:solidFill>
              </a:rPr>
              <a:t>While the book </a:t>
            </a:r>
            <a:r>
              <a:rPr lang="en" sz="3200" dirty="0">
                <a:solidFill>
                  <a:schemeClr val="accent1"/>
                </a:solidFill>
              </a:rPr>
              <a:t>will</a:t>
            </a:r>
            <a:r>
              <a:rPr lang="en-GB" sz="3200" dirty="0">
                <a:solidFill>
                  <a:schemeClr val="accent1"/>
                </a:solidFill>
              </a:rPr>
              <a:t> provide an up-to-date coverage of the science questions that will be addressed by AA4 (and beyond), at this meeting we will hear about the opportunities for early SKA science: presentations will focus on AA* capabilities</a:t>
            </a:r>
            <a:endParaRPr lang="en-GB" sz="3200" dirty="0"/>
          </a:p>
          <a:p>
            <a:pPr marL="474139" indent="-457206">
              <a:spcBef>
                <a:spcPts val="0"/>
              </a:spcBef>
              <a:spcAft>
                <a:spcPts val="1100"/>
              </a:spcAft>
              <a:buSzPct val="100000"/>
            </a:pPr>
            <a:r>
              <a:rPr lang="en-GB" sz="3200" b="1" dirty="0"/>
              <a:t>Plenary sessions</a:t>
            </a:r>
          </a:p>
          <a:p>
            <a:pPr marL="1388551" lvl="2" indent="-524940">
              <a:spcBef>
                <a:spcPts val="0"/>
              </a:spcBef>
              <a:spcAft>
                <a:spcPts val="1100"/>
              </a:spcAft>
              <a:buSzPct val="100000"/>
            </a:pPr>
            <a:r>
              <a:rPr lang="en-GB" sz="3200" dirty="0"/>
              <a:t>Organised by broad Science theme, following book section themes </a:t>
            </a:r>
          </a:p>
          <a:p>
            <a:pPr marL="1388551" lvl="2" indent="-524940">
              <a:spcBef>
                <a:spcPts val="0"/>
              </a:spcBef>
              <a:spcAft>
                <a:spcPts val="1100"/>
              </a:spcAft>
              <a:buSzPct val="100000"/>
            </a:pPr>
            <a:r>
              <a:rPr lang="en-GB" sz="3200" dirty="0"/>
              <a:t>Plus “Observing with SKAO” special plenary session</a:t>
            </a:r>
          </a:p>
          <a:p>
            <a:pPr marL="474139" indent="-457206">
              <a:spcBef>
                <a:spcPts val="0"/>
              </a:spcBef>
              <a:spcAft>
                <a:spcPts val="1100"/>
              </a:spcAft>
              <a:buSzPct val="100000"/>
            </a:pPr>
            <a:r>
              <a:rPr lang="en-GB" sz="3200" b="1" dirty="0"/>
              <a:t>Parallel sessions	</a:t>
            </a:r>
          </a:p>
          <a:p>
            <a:pPr marL="1388551" lvl="2" indent="-524940">
              <a:spcBef>
                <a:spcPts val="0"/>
              </a:spcBef>
              <a:spcAft>
                <a:spcPts val="1100"/>
              </a:spcAft>
              <a:buSzPct val="100000"/>
            </a:pPr>
            <a:r>
              <a:rPr lang="en-GB" sz="3200" dirty="0"/>
              <a:t>In order to facilitate SWG interaction and collaborations, organise into SWGs</a:t>
            </a:r>
          </a:p>
          <a:p>
            <a:pPr marL="1828823" lvl="3" indent="-524940">
              <a:spcBef>
                <a:spcPts val="0"/>
              </a:spcBef>
              <a:spcAft>
                <a:spcPts val="1100"/>
              </a:spcAft>
              <a:buSzPct val="100000"/>
            </a:pPr>
            <a:r>
              <a:rPr lang="en-GB" sz="3200" dirty="0"/>
              <a:t>Will also enable Operations to be able to tailor talks for different technical requirements</a:t>
            </a:r>
          </a:p>
          <a:p>
            <a:pPr marL="1388551" lvl="2" indent="-524940">
              <a:spcBef>
                <a:spcPts val="0"/>
              </a:spcBef>
              <a:spcAft>
                <a:spcPts val="1100"/>
              </a:spcAft>
              <a:buSzPct val="100000"/>
            </a:pPr>
            <a:r>
              <a:rPr lang="en-GB" sz="3200" dirty="0"/>
              <a:t>1.5 days dedicated to parallel sessions</a:t>
            </a:r>
          </a:p>
          <a:p>
            <a:pPr marL="931351" lvl="1" indent="-524940">
              <a:spcBef>
                <a:spcPts val="0"/>
              </a:spcBef>
              <a:spcAft>
                <a:spcPts val="1100"/>
              </a:spcAft>
              <a:buSzPct val="100000"/>
            </a:pPr>
            <a:r>
              <a:rPr lang="en-GB" sz="3200" b="1" dirty="0"/>
              <a:t>Posters (with lightning talks)</a:t>
            </a:r>
            <a:endParaRPr lang="en-GB" sz="3200" dirty="0"/>
          </a:p>
          <a:p>
            <a:pPr marL="914411" lvl="1" indent="-491073">
              <a:spcBef>
                <a:spcPts val="1067"/>
              </a:spcBef>
              <a:buSzPct val="100000"/>
            </a:pPr>
            <a:endParaRPr sz="3200" dirty="0"/>
          </a:p>
          <a:p>
            <a:pPr marL="0" indent="0">
              <a:buSzPct val="100000"/>
              <a:buNone/>
            </a:pPr>
            <a:r>
              <a:rPr lang="en" sz="3200" dirty="0"/>
              <a:t> </a:t>
            </a:r>
            <a:endParaRPr sz="3200" dirty="0"/>
          </a:p>
        </p:txBody>
      </p:sp>
      <p:sp>
        <p:nvSpPr>
          <p:cNvPr id="183" name="Google Shape;183;p31"/>
          <p:cNvSpPr txBox="1">
            <a:spLocks noGrp="1"/>
          </p:cNvSpPr>
          <p:nvPr>
            <p:ph type="sldNum" idx="12"/>
          </p:nvPr>
        </p:nvSpPr>
        <p:spPr>
          <a:xfrm>
            <a:off x="23241000" y="13208030"/>
            <a:ext cx="888901" cy="410369"/>
          </a:xfrm>
          <a:prstGeom prst="rect">
            <a:avLst/>
          </a:prstGeom>
          <a:noFill/>
          <a:ln>
            <a:noFill/>
          </a:ln>
        </p:spPr>
        <p:txBody>
          <a:bodyPr spcFirstLastPara="1" wrap="square" lIns="50800" tIns="50800" rIns="50800" bIns="50800" anchor="b" anchorCtr="0">
            <a:spAutoFit/>
          </a:bodyPr>
          <a:lstStyle/>
          <a:p>
            <a:pPr>
              <a:buSzPts val="800"/>
            </a:pPr>
            <a:fld id="{00000000-1234-1234-1234-123412341234}" type="slidenum">
              <a:rPr lang="en"/>
              <a:pPr>
                <a:buSzPts val="800"/>
              </a:pPr>
              <a:t>9</a:t>
            </a:fld>
            <a:endParaRPr/>
          </a:p>
        </p:txBody>
      </p:sp>
    </p:spTree>
  </p:cSld>
  <p:clrMapOvr>
    <a:masterClrMapping/>
  </p:clrMapOvr>
</p:sld>
</file>

<file path=ppt/theme/theme1.xml><?xml version="1.0" encoding="utf-8"?>
<a:theme xmlns:a="http://schemas.openxmlformats.org/drawingml/2006/main" name="SKAO">
  <a:themeElements>
    <a:clrScheme name="Custom 16">
      <a:dk1>
        <a:srgbClr val="FFFFFF"/>
      </a:dk1>
      <a:lt1>
        <a:srgbClr val="000000"/>
      </a:lt1>
      <a:dk2>
        <a:srgbClr val="44546A"/>
      </a:dk2>
      <a:lt2>
        <a:srgbClr val="E7E6E6"/>
      </a:lt2>
      <a:accent1>
        <a:srgbClr val="E40769"/>
      </a:accent1>
      <a:accent2>
        <a:srgbClr val="070A68"/>
      </a:accent2>
      <a:accent3>
        <a:srgbClr val="A5A5A5"/>
      </a:accent3>
      <a:accent4>
        <a:srgbClr val="FFC000"/>
      </a:accent4>
      <a:accent5>
        <a:srgbClr val="5B9BD5"/>
      </a:accent5>
      <a:accent6>
        <a:srgbClr val="70AD47"/>
      </a:accent6>
      <a:hlink>
        <a:srgbClr val="0432FF"/>
      </a:hlink>
      <a:folHlink>
        <a:srgbClr val="0432FF"/>
      </a:folHlink>
    </a:clrScheme>
    <a:fontScheme name="SKOA Verdana">
      <a:majorFont>
        <a:latin typeface="Verdana"/>
        <a:ea typeface="Noto Sans Light"/>
        <a:cs typeface="Noto Sans Light"/>
      </a:majorFont>
      <a:minorFont>
        <a:latin typeface="Verdana"/>
        <a:ea typeface="Verdana"/>
        <a:cs typeface="Verdan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DF0569"/>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dirty="0" err="1" smtClean="0">
            <a:ln>
              <a:noFill/>
            </a:ln>
            <a:solidFill>
              <a:srgbClr val="002060"/>
            </a:solidFill>
            <a:effectLst/>
            <a:uFillTx/>
            <a:latin typeface="+mn-lt"/>
            <a:ea typeface="+mn-ea"/>
            <a:cs typeface="+mn-cs"/>
            <a:sym typeface="Verdana"/>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KAO PwP Proposal.potx" id="{959ECCDB-6394-458C-B6AF-5217F94FA78A}" vid="{B2732973-8A3C-490C-A62C-3A49CC705C40}"/>
    </a:ext>
  </a:ext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Noto Sans Light"/>
        <a:ea typeface="Noto Sans Light"/>
        <a:cs typeface="Noto Sans Light"/>
      </a:majorFont>
      <a:minorFont>
        <a:latin typeface="Verdana"/>
        <a:ea typeface="Verdana"/>
        <a:cs typeface="Verdan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DF0569"/>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normAutofit/>
      </a:bodyPr>
      <a:lstStyle>
        <a:defPPr marL="0" marR="0" indent="0" algn="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SKAO</Template>
  <TotalTime>33053</TotalTime>
  <Words>1626</Words>
  <Application>Microsoft Macintosh PowerPoint</Application>
  <PresentationFormat>Custom</PresentationFormat>
  <Paragraphs>210</Paragraphs>
  <Slides>20</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Gill Sans Light</vt:lpstr>
      <vt:lpstr>Helvetica Neue</vt:lpstr>
      <vt:lpstr>Noto Mono</vt:lpstr>
      <vt:lpstr>Noto Sans</vt:lpstr>
      <vt:lpstr>Verdana</vt:lpstr>
      <vt:lpstr>SKAO</vt:lpstr>
      <vt:lpstr>PowerPoint Presentation</vt:lpstr>
      <vt:lpstr>Commissioning Timeline</vt:lpstr>
      <vt:lpstr>SKA Mid sensitivity calculator</vt:lpstr>
      <vt:lpstr>SKA Mid sensitivity calculator</vt:lpstr>
      <vt:lpstr>SKA Low sensitivity calculator</vt:lpstr>
      <vt:lpstr>SKA-Low Construction update</vt:lpstr>
      <vt:lpstr>PowerPoint Presentation</vt:lpstr>
      <vt:lpstr>Construction Update: Software</vt:lpstr>
      <vt:lpstr>2025 Science Meeting: overview</vt:lpstr>
      <vt:lpstr>Science Book: overview</vt:lpstr>
      <vt:lpstr>Science Book content</vt:lpstr>
      <vt:lpstr>Science Book structure </vt:lpstr>
      <vt:lpstr>Science Book structure: science sections broad categories confirmed; lay questions will be added to/modified according to chapter submissions</vt:lpstr>
      <vt:lpstr>A flexible, two-phase approach</vt:lpstr>
      <vt:lpstr>Current status (Science Book):  Updates from SKAO</vt:lpstr>
      <vt:lpstr>Coordination of book chapters  (see Coordination of chapter submissions)  </vt:lpstr>
      <vt:lpstr>PowerPoint Presentation</vt:lpstr>
      <vt:lpstr>Science Book: final submissions and publishing</vt:lpstr>
      <vt:lpstr>Timeline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Braun, Robert</dc:creator>
  <cp:lastModifiedBy>Bonaldi, Anna</cp:lastModifiedBy>
  <cp:revision>390</cp:revision>
  <dcterms:created xsi:type="dcterms:W3CDTF">2021-07-12T07:54:23Z</dcterms:created>
  <dcterms:modified xsi:type="dcterms:W3CDTF">2024-11-02T10:44:22Z</dcterms:modified>
</cp:coreProperties>
</file>