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6"/>
  </p:notesMasterIdLst>
  <p:sldIdLst>
    <p:sldId id="498" r:id="rId2"/>
    <p:sldId id="489" r:id="rId3"/>
    <p:sldId id="272" r:id="rId4"/>
    <p:sldId id="490" r:id="rId5"/>
    <p:sldId id="263" r:id="rId6"/>
    <p:sldId id="264" r:id="rId7"/>
    <p:sldId id="502" r:id="rId8"/>
    <p:sldId id="503" r:id="rId9"/>
    <p:sldId id="500" r:id="rId10"/>
    <p:sldId id="501" r:id="rId11"/>
    <p:sldId id="506" r:id="rId12"/>
    <p:sldId id="507" r:id="rId13"/>
    <p:sldId id="505" r:id="rId14"/>
    <p:sldId id="504" r:id="rId15"/>
  </p:sldIdLst>
  <p:sldSz cx="9144000" cy="5143500" type="screen16x9"/>
  <p:notesSz cx="6858000" cy="9144000"/>
  <p:defaultTextStyle>
    <a:defPPr marL="0" marR="0" indent="0" algn="l" defTabSz="342900" rtl="0" fontAlgn="auto" latinLnBrk="1" hangingPunct="0">
      <a:lnSpc>
        <a:spcPct val="100000"/>
      </a:lnSpc>
      <a:spcBef>
        <a:spcPts val="0"/>
      </a:spcBef>
      <a:spcAft>
        <a:spcPts val="0"/>
      </a:spcAft>
      <a:buClrTx/>
      <a:buSzTx/>
      <a:buFontTx/>
      <a:buNone/>
      <a:tabLst/>
      <a:defRPr kumimoji="0" sz="675" b="0" i="0" u="none" strike="noStrike" cap="none" spc="0" normalizeH="0" baseline="0">
        <a:ln>
          <a:noFill/>
        </a:ln>
        <a:solidFill>
          <a:srgbClr val="000000"/>
        </a:solidFill>
        <a:effectLst/>
        <a:uFillTx/>
      </a:defRPr>
    </a:defPPr>
    <a:lvl1pPr marL="0" marR="0" indent="0" algn="ctr" defTabSz="914377"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5E5E5E"/>
        </a:solidFill>
        <a:effectLst/>
        <a:uFillTx/>
        <a:latin typeface="+mn-lt"/>
        <a:ea typeface="+mn-ea"/>
        <a:cs typeface="+mn-cs"/>
        <a:sym typeface="Helvetica Neue"/>
      </a:defRPr>
    </a:lvl1pPr>
    <a:lvl2pPr marL="0" marR="0" indent="171450" algn="ctr" defTabSz="914377"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5E5E5E"/>
        </a:solidFill>
        <a:effectLst/>
        <a:uFillTx/>
        <a:latin typeface="+mn-lt"/>
        <a:ea typeface="+mn-ea"/>
        <a:cs typeface="+mn-cs"/>
        <a:sym typeface="Helvetica Neue"/>
      </a:defRPr>
    </a:lvl2pPr>
    <a:lvl3pPr marL="0" marR="0" indent="342900" algn="ctr" defTabSz="914377"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5E5E5E"/>
        </a:solidFill>
        <a:effectLst/>
        <a:uFillTx/>
        <a:latin typeface="+mn-lt"/>
        <a:ea typeface="+mn-ea"/>
        <a:cs typeface="+mn-cs"/>
        <a:sym typeface="Helvetica Neue"/>
      </a:defRPr>
    </a:lvl3pPr>
    <a:lvl4pPr marL="0" marR="0" indent="514350" algn="ctr" defTabSz="914377"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5E5E5E"/>
        </a:solidFill>
        <a:effectLst/>
        <a:uFillTx/>
        <a:latin typeface="+mn-lt"/>
        <a:ea typeface="+mn-ea"/>
        <a:cs typeface="+mn-cs"/>
        <a:sym typeface="Helvetica Neue"/>
      </a:defRPr>
    </a:lvl4pPr>
    <a:lvl5pPr marL="0" marR="0" indent="685800" algn="ctr" defTabSz="914377"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5E5E5E"/>
        </a:solidFill>
        <a:effectLst/>
        <a:uFillTx/>
        <a:latin typeface="+mn-lt"/>
        <a:ea typeface="+mn-ea"/>
        <a:cs typeface="+mn-cs"/>
        <a:sym typeface="Helvetica Neue"/>
      </a:defRPr>
    </a:lvl5pPr>
    <a:lvl6pPr marL="0" marR="0" indent="857250" algn="ctr" defTabSz="914377"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5E5E5E"/>
        </a:solidFill>
        <a:effectLst/>
        <a:uFillTx/>
        <a:latin typeface="+mn-lt"/>
        <a:ea typeface="+mn-ea"/>
        <a:cs typeface="+mn-cs"/>
        <a:sym typeface="Helvetica Neue"/>
      </a:defRPr>
    </a:lvl6pPr>
    <a:lvl7pPr marL="0" marR="0" indent="1028700" algn="ctr" defTabSz="914377"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5E5E5E"/>
        </a:solidFill>
        <a:effectLst/>
        <a:uFillTx/>
        <a:latin typeface="+mn-lt"/>
        <a:ea typeface="+mn-ea"/>
        <a:cs typeface="+mn-cs"/>
        <a:sym typeface="Helvetica Neue"/>
      </a:defRPr>
    </a:lvl7pPr>
    <a:lvl8pPr marL="0" marR="0" indent="1200150" algn="ctr" defTabSz="914377"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5E5E5E"/>
        </a:solidFill>
        <a:effectLst/>
        <a:uFillTx/>
        <a:latin typeface="+mn-lt"/>
        <a:ea typeface="+mn-ea"/>
        <a:cs typeface="+mn-cs"/>
        <a:sym typeface="Helvetica Neue"/>
      </a:defRPr>
    </a:lvl8pPr>
    <a:lvl9pPr marL="0" marR="0" indent="1371600" algn="ctr" defTabSz="914377"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5E5E5E"/>
        </a:solidFill>
        <a:effectLst/>
        <a:uFillTx/>
        <a:latin typeface="+mn-lt"/>
        <a:ea typeface="+mn-ea"/>
        <a:cs typeface="+mn-cs"/>
        <a:sym typeface="Helvetica Neue"/>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wholeTbl>
    <a:band2H>
      <a:tcTxStyle/>
      <a:tcStyle>
        <a:tcBdr/>
        <a:fill>
          <a:solidFill>
            <a:srgbClr val="E3E5E8"/>
          </a:solidFill>
        </a:fill>
      </a:tcStyle>
    </a:band2H>
    <a:firstCol>
      <a:tcTxStyle b="on" i="off">
        <a:fontRef idx="minor">
          <a:srgbClr val="000000"/>
        </a:fontRef>
        <a:srgbClr val="000000"/>
      </a:tcTxStyle>
      <a:tcStyle>
        <a:tcBdr>
          <a:left>
            <a:ln w="12700" cap="flat">
              <a:solidFill>
                <a:srgbClr val="000000"/>
              </a:solidFill>
              <a:prstDash val="solid"/>
              <a:miter lim="400000"/>
            </a:ln>
          </a:left>
          <a:right>
            <a:ln w="381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Col>
    <a:la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381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Row>
  </a:tblStyle>
  <a:tblStyle styleId="{C7B018BB-80A7-4F77-B60F-C8B233D01FF8}" styleName="">
    <a:tblBg/>
    <a:wholeTbl>
      <a:tcTxStyle b="off"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wholeTbl>
    <a:band2H>
      <a:tcTxStyle/>
      <a:tcStyle>
        <a:tcBdr/>
        <a:fill>
          <a:solidFill>
            <a:srgbClr val="E3E5E8"/>
          </a:solidFill>
        </a:fill>
      </a:tcStyle>
    </a:band2H>
    <a:firstCol>
      <a:tcTxStyle b="on" i="off">
        <a:fontRef idx="minor">
          <a:srgbClr val="000000"/>
        </a:fontRef>
        <a:srgbClr val="000000"/>
      </a:tcTxStyle>
      <a:tcStyle>
        <a:tcBdr>
          <a:left>
            <a:ln w="12700" cap="flat">
              <a:solidFill>
                <a:srgbClr val="000000"/>
              </a:solidFill>
              <a:prstDash val="solid"/>
              <a:miter lim="400000"/>
            </a:ln>
          </a:left>
          <a:right>
            <a:ln w="25400" cap="flat">
              <a:solidFill>
                <a:srgbClr val="000000"/>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firstCol>
    <a:lastRow>
      <a:tcTxStyle b="off"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lastRow>
    <a:firstRow>
      <a:tcTxStyle b="on"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solidFill>
            <a:schemeClr val="accent1">
              <a:lumOff val="16847"/>
            </a:schemeClr>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838383"/>
              </a:solidFill>
              <a:prstDash val="solid"/>
              <a:miter lim="400000"/>
            </a:ln>
          </a:left>
          <a:right>
            <a:ln w="12700" cap="flat">
              <a:solidFill>
                <a:srgbClr val="838383"/>
              </a:solidFill>
              <a:prstDash val="solid"/>
              <a:miter lim="400000"/>
            </a:ln>
          </a:right>
          <a:top>
            <a:ln w="12700" cap="flat">
              <a:solidFill>
                <a:srgbClr val="838383"/>
              </a:solidFill>
              <a:prstDash val="solid"/>
              <a:miter lim="400000"/>
            </a:ln>
          </a:top>
          <a:bottom>
            <a:ln w="12700" cap="flat">
              <a:solidFill>
                <a:srgbClr val="838383"/>
              </a:solidFill>
              <a:prstDash val="solid"/>
              <a:miter lim="400000"/>
            </a:ln>
          </a:bottom>
          <a:insideH>
            <a:ln w="12700" cap="flat">
              <a:solidFill>
                <a:srgbClr val="838383"/>
              </a:solidFill>
              <a:prstDash val="solid"/>
              <a:miter lim="400000"/>
            </a:ln>
          </a:insideH>
          <a:insideV>
            <a:ln w="12700" cap="flat">
              <a:solidFill>
                <a:srgbClr val="838383"/>
              </a:solidFill>
              <a:prstDash val="solid"/>
              <a:miter lim="400000"/>
            </a:ln>
          </a:insideV>
        </a:tcBdr>
        <a:fill>
          <a:noFill/>
        </a:fill>
      </a:tcStyle>
    </a:wholeTbl>
    <a:band2H>
      <a:tcTxStyle/>
      <a:tcStyle>
        <a:tcBdr/>
        <a:fill>
          <a:solidFill>
            <a:srgbClr val="EDEEEE"/>
          </a:solidFill>
        </a:fill>
      </a:tcStyle>
    </a:band2H>
    <a:firstCol>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808080"/>
              </a:solidFill>
              <a:prstDash val="solid"/>
              <a:miter lim="400000"/>
            </a:ln>
          </a:right>
          <a:top>
            <a:ln w="12700" cap="flat">
              <a:solidFill>
                <a:srgbClr val="808080"/>
              </a:solidFill>
              <a:prstDash val="solid"/>
              <a:miter lim="400000"/>
            </a:ln>
          </a:top>
          <a:bottom>
            <a:ln w="12700" cap="flat">
              <a:solidFill>
                <a:srgbClr val="808080"/>
              </a:solidFill>
              <a:prstDash val="solid"/>
              <a:miter lim="400000"/>
            </a:ln>
          </a:bottom>
          <a:insideH>
            <a:ln w="12700" cap="flat">
              <a:solidFill>
                <a:srgbClr val="808080"/>
              </a:solidFill>
              <a:prstDash val="solid"/>
              <a:miter lim="400000"/>
            </a:ln>
          </a:insideH>
          <a:insideV>
            <a:ln w="12700" cap="flat">
              <a:solidFill>
                <a:srgbClr val="808080"/>
              </a:solidFill>
              <a:prstDash val="solid"/>
              <a:miter lim="400000"/>
            </a:ln>
          </a:insideV>
        </a:tcBdr>
        <a:fill>
          <a:solidFill>
            <a:srgbClr val="88FA4F"/>
          </a:solidFill>
        </a:fill>
      </a:tcStyle>
    </a:firstCol>
    <a:lastRow>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chemeClr val="accent3"/>
              </a:solidFill>
              <a:prstDash val="solid"/>
              <a:miter lim="400000"/>
            </a:ln>
          </a:top>
          <a:bottom>
            <a:ln w="12700" cap="flat">
              <a:solidFill>
                <a:srgbClr val="4D4D4D"/>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4D4D4D"/>
              </a:solidFill>
              <a:prstDash val="solid"/>
              <a:miter lim="400000"/>
            </a:ln>
          </a:right>
          <a:top>
            <a:ln w="12700" cap="flat">
              <a:solidFill>
                <a:srgbClr val="4D4D4D"/>
              </a:solidFill>
              <a:prstDash val="solid"/>
              <a:miter lim="400000"/>
            </a:ln>
          </a:top>
          <a:bottom>
            <a:ln w="12700" cap="flat">
              <a:solidFill>
                <a:srgbClr val="4D4D4D"/>
              </a:solidFill>
              <a:prstDash val="solid"/>
              <a:miter lim="400000"/>
            </a:ln>
          </a:bottom>
          <a:insideH>
            <a:ln w="12700" cap="flat">
              <a:solidFill>
                <a:srgbClr val="4D4D4D"/>
              </a:solidFill>
              <a:prstDash val="solid"/>
              <a:miter lim="400000"/>
            </a:ln>
          </a:insideH>
          <a:insideV>
            <a:ln w="12700" cap="flat">
              <a:solidFill>
                <a:srgbClr val="4D4D4D"/>
              </a:solidFill>
              <a:prstDash val="solid"/>
              <a:miter lim="400000"/>
            </a:ln>
          </a:insideV>
        </a:tcBdr>
        <a:fill>
          <a:solidFill>
            <a:srgbClr val="60D937"/>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wholeTbl>
    <a:band2H>
      <a:tcTxStyle/>
      <a:tcStyle>
        <a:tcBdr/>
        <a:fill>
          <a:solidFill>
            <a:schemeClr val="accent4">
              <a:hueOff val="348544"/>
              <a:lumOff val="7139"/>
            </a:schemeClr>
          </a:solidFill>
        </a:fill>
      </a:tcStyle>
    </a:band2H>
    <a:firstCol>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8BB00"/>
          </a:solidFill>
        </a:fill>
      </a:tcStyle>
    </a:firstCol>
    <a:la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38100" cap="flat">
              <a:solidFill>
                <a:srgbClr val="F8BA00"/>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lastRow>
    <a:fir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F940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464646"/>
              </a:solidFill>
              <a:prstDash val="solid"/>
              <a:miter lim="400000"/>
            </a:ln>
          </a:left>
          <a:right>
            <a:ln w="12700" cap="flat">
              <a:solidFill>
                <a:srgbClr val="464646"/>
              </a:solidFill>
              <a:prstDash val="solid"/>
              <a:miter lim="400000"/>
            </a:ln>
          </a:right>
          <a:top>
            <a:ln w="12700" cap="flat">
              <a:solidFill>
                <a:srgbClr val="464646"/>
              </a:solidFill>
              <a:prstDash val="solid"/>
              <a:miter lim="400000"/>
            </a:ln>
          </a:top>
          <a:bottom>
            <a:ln w="12700" cap="flat">
              <a:solidFill>
                <a:srgbClr val="464646"/>
              </a:solidFill>
              <a:prstDash val="solid"/>
              <a:miter lim="400000"/>
            </a:ln>
          </a:bottom>
          <a:insideH>
            <a:ln w="12700" cap="flat">
              <a:solidFill>
                <a:srgbClr val="464646"/>
              </a:solidFill>
              <a:prstDash val="solid"/>
              <a:miter lim="400000"/>
            </a:ln>
          </a:insideH>
          <a:insideV>
            <a:ln w="12700" cap="flat">
              <a:solidFill>
                <a:srgbClr val="464646"/>
              </a:solidFill>
              <a:prstDash val="solid"/>
              <a:miter lim="400000"/>
            </a:ln>
          </a:insideV>
        </a:tcBdr>
        <a:fill>
          <a:noFill/>
        </a:fill>
      </a:tcStyle>
    </a:wholeTbl>
    <a:band2H>
      <a:tcTxStyle/>
      <a:tcStyle>
        <a:tcBdr/>
        <a:fill>
          <a:solidFill>
            <a:srgbClr val="D4D5D5"/>
          </a:solidFill>
        </a:fill>
      </a:tcStyle>
    </a:band2H>
    <a:firstCol>
      <a:tcTxStyle b="on" i="off">
        <a:fontRef idx="minor">
          <a:srgbClr val="FFFFFF"/>
        </a:fontRef>
        <a:srgbClr val="FFFFFF"/>
      </a:tcTxStyle>
      <a:tcStyle>
        <a:tcBdr>
          <a:left>
            <a:ln w="12700" cap="flat">
              <a:solidFill>
                <a:srgbClr val="5E5E5E"/>
              </a:solidFill>
              <a:prstDash val="solid"/>
              <a:miter lim="400000"/>
            </a:ln>
          </a:left>
          <a:right>
            <a:ln w="12700" cap="flat">
              <a:solidFill>
                <a:srgbClr val="A6AAA9"/>
              </a:solidFill>
              <a:prstDash val="solid"/>
              <a:miter lim="400000"/>
            </a:ln>
          </a:right>
          <a:top>
            <a:ln w="12700" cap="flat">
              <a:solidFill>
                <a:srgbClr val="C3C3C3"/>
              </a:solidFill>
              <a:prstDash val="solid"/>
              <a:miter lim="400000"/>
            </a:ln>
          </a:top>
          <a:bottom>
            <a:ln w="12700" cap="flat">
              <a:solidFill>
                <a:srgbClr val="C3C3C3"/>
              </a:solidFill>
              <a:prstDash val="solid"/>
              <a:miter lim="400000"/>
            </a:ln>
          </a:bottom>
          <a:insideH>
            <a:ln w="12700" cap="flat">
              <a:solidFill>
                <a:srgbClr val="C3C3C3"/>
              </a:solidFill>
              <a:prstDash val="solid"/>
              <a:miter lim="400000"/>
            </a:ln>
          </a:insideH>
          <a:insideV>
            <a:ln w="12700" cap="flat">
              <a:solidFill>
                <a:srgbClr val="C3C3C3"/>
              </a:solidFill>
              <a:prstDash val="solid"/>
              <a:miter lim="400000"/>
            </a:ln>
          </a:insideV>
        </a:tcBdr>
        <a:fill>
          <a:solidFill>
            <a:srgbClr val="CB2A7B"/>
          </a:solidFill>
        </a:fill>
      </a:tcStyle>
    </a:firstCol>
    <a:lastRow>
      <a:tcTxStyle b="on" i="off">
        <a:fontRef idx="minor">
          <a:srgbClr val="000000"/>
        </a:fontRef>
        <a:srgbClr val="000000"/>
      </a:tcTxStyle>
      <a:tcStyle>
        <a:tcBdr>
          <a:left>
            <a:ln w="12700" cap="flat">
              <a:solidFill>
                <a:srgbClr val="5E5E5E"/>
              </a:solidFill>
              <a:prstDash val="solid"/>
              <a:miter lim="400000"/>
            </a:ln>
          </a:left>
          <a:right>
            <a:ln w="12700" cap="flat">
              <a:solidFill>
                <a:srgbClr val="5E5E5E"/>
              </a:solidFill>
              <a:prstDash val="solid"/>
              <a:miter lim="400000"/>
            </a:ln>
          </a:right>
          <a:top>
            <a:ln w="38100" cap="flat">
              <a:solidFill>
                <a:srgbClr val="CB297B"/>
              </a:solidFill>
              <a:prstDash val="solid"/>
              <a:miter lim="400000"/>
            </a:ln>
          </a:top>
          <a:bottom>
            <a:ln w="12700" cap="flat">
              <a:solidFill>
                <a:srgbClr val="5E5E5E"/>
              </a:solidFill>
              <a:prstDash val="solid"/>
              <a:miter lim="400000"/>
            </a:ln>
          </a:bottom>
          <a:insideH>
            <a:ln w="12700" cap="flat">
              <a:solidFill>
                <a:srgbClr val="5E5E5E"/>
              </a:solidFill>
              <a:prstDash val="solid"/>
              <a:miter lim="400000"/>
            </a:ln>
          </a:insideH>
          <a:insideV>
            <a:ln w="12700" cap="flat">
              <a:solidFill>
                <a:srgbClr val="5E5E5E"/>
              </a:solidFill>
              <a:prstDash val="solid"/>
              <a:miter lim="400000"/>
            </a:ln>
          </a:insideV>
        </a:tcBdr>
        <a:fill>
          <a:solidFill>
            <a:srgbClr val="FFFFFF"/>
          </a:solidFill>
        </a:fill>
      </a:tcStyle>
    </a:lastRow>
    <a:firstRow>
      <a:tcTxStyle b="on" i="off">
        <a:fontRef idx="minor">
          <a:srgbClr val="FFFFFF"/>
        </a:fontRef>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5E5E5E"/>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991A5F"/>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wholeTbl>
    <a:band2H>
      <a:tcTxStyle/>
      <a:tcStyle>
        <a:tcBdr/>
        <a:fill>
          <a:solidFill>
            <a:srgbClr val="EDEEEE"/>
          </a:solidFill>
        </a:fill>
      </a:tcStyle>
    </a:band2H>
    <a:firstCol>
      <a:tcTxStyle b="on" i="off">
        <a:fontRef idx="minor">
          <a:srgbClr val="000000"/>
        </a:fontRef>
        <a:srgbClr val="000000"/>
      </a:tcTxStyle>
      <a:tcStyle>
        <a:tcBdr>
          <a:left>
            <a:ln w="12700" cap="flat">
              <a:solidFill>
                <a:srgbClr val="6C6C6C"/>
              </a:solidFill>
              <a:prstDash val="solid"/>
              <a:miter lim="400000"/>
            </a:ln>
          </a:left>
          <a:right>
            <a:ln w="254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firstCol>
    <a:la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25400" cap="flat">
              <a:solidFill>
                <a:srgbClr val="000000"/>
              </a:solidFill>
              <a:prstDash val="solid"/>
              <a:miter lim="400000"/>
            </a:ln>
          </a:top>
          <a:bottom>
            <a:ln w="12700" cap="flat">
              <a:solidFill>
                <a:srgbClr val="6C6C6C"/>
              </a:solidFill>
              <a:prstDash val="solid"/>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lastRow>
    <a:fir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6C6C6C"/>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D6DCE0"/>
          </a:solidFill>
        </a:fill>
      </a:tcStyle>
    </a:firstRow>
  </a:tblStyle>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essuno stile, griglia tabella">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470"/>
    <p:restoredTop sz="96104"/>
  </p:normalViewPr>
  <p:slideViewPr>
    <p:cSldViewPr snapToGrid="0" snapToObjects="1">
      <p:cViewPr varScale="1">
        <p:scale>
          <a:sx n="128" d="100"/>
          <a:sy n="128" d="100"/>
        </p:scale>
        <p:origin x="208" y="160"/>
      </p:cViewPr>
      <p:guideLst/>
    </p:cSldViewPr>
  </p:slideViewPr>
  <p:notesTextViewPr>
    <p:cViewPr>
      <p:scale>
        <a:sx n="20" d="100"/>
        <a:sy n="2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8" name="Shape 148"/>
          <p:cNvSpPr>
            <a:spLocks noGrp="1" noRot="1" noChangeAspect="1"/>
          </p:cNvSpPr>
          <p:nvPr>
            <p:ph type="sldImg"/>
          </p:nvPr>
        </p:nvSpPr>
        <p:spPr>
          <a:xfrm>
            <a:off x="381000" y="685800"/>
            <a:ext cx="6096000" cy="3429000"/>
          </a:xfrm>
          <a:prstGeom prst="rect">
            <a:avLst/>
          </a:prstGeom>
        </p:spPr>
        <p:txBody>
          <a:bodyPr/>
          <a:lstStyle/>
          <a:p>
            <a:endParaRPr/>
          </a:p>
        </p:txBody>
      </p:sp>
      <p:sp>
        <p:nvSpPr>
          <p:cNvPr id="149" name="Shape 149"/>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171450" latinLnBrk="0">
      <a:lnSpc>
        <a:spcPct val="117999"/>
      </a:lnSpc>
      <a:defRPr sz="825">
        <a:latin typeface="+mn-lt"/>
        <a:ea typeface="+mn-ea"/>
        <a:cs typeface="+mn-cs"/>
        <a:sym typeface="Helvetica Neue"/>
      </a:defRPr>
    </a:lvl1pPr>
    <a:lvl2pPr indent="85725" defTabSz="171450" latinLnBrk="0">
      <a:lnSpc>
        <a:spcPct val="117999"/>
      </a:lnSpc>
      <a:defRPr sz="825">
        <a:latin typeface="+mn-lt"/>
        <a:ea typeface="+mn-ea"/>
        <a:cs typeface="+mn-cs"/>
        <a:sym typeface="Helvetica Neue"/>
      </a:defRPr>
    </a:lvl2pPr>
    <a:lvl3pPr indent="171450" defTabSz="171450" latinLnBrk="0">
      <a:lnSpc>
        <a:spcPct val="117999"/>
      </a:lnSpc>
      <a:defRPr sz="825">
        <a:latin typeface="+mn-lt"/>
        <a:ea typeface="+mn-ea"/>
        <a:cs typeface="+mn-cs"/>
        <a:sym typeface="Helvetica Neue"/>
      </a:defRPr>
    </a:lvl3pPr>
    <a:lvl4pPr indent="257175" defTabSz="171450" latinLnBrk="0">
      <a:lnSpc>
        <a:spcPct val="117999"/>
      </a:lnSpc>
      <a:defRPr sz="825">
        <a:latin typeface="+mn-lt"/>
        <a:ea typeface="+mn-ea"/>
        <a:cs typeface="+mn-cs"/>
        <a:sym typeface="Helvetica Neue"/>
      </a:defRPr>
    </a:lvl4pPr>
    <a:lvl5pPr indent="342900" defTabSz="171450" latinLnBrk="0">
      <a:lnSpc>
        <a:spcPct val="117999"/>
      </a:lnSpc>
      <a:defRPr sz="825">
        <a:latin typeface="+mn-lt"/>
        <a:ea typeface="+mn-ea"/>
        <a:cs typeface="+mn-cs"/>
        <a:sym typeface="Helvetica Neue"/>
      </a:defRPr>
    </a:lvl5pPr>
    <a:lvl6pPr indent="428625" defTabSz="171450" latinLnBrk="0">
      <a:lnSpc>
        <a:spcPct val="117999"/>
      </a:lnSpc>
      <a:defRPr sz="825">
        <a:latin typeface="+mn-lt"/>
        <a:ea typeface="+mn-ea"/>
        <a:cs typeface="+mn-cs"/>
        <a:sym typeface="Helvetica Neue"/>
      </a:defRPr>
    </a:lvl6pPr>
    <a:lvl7pPr indent="514350" defTabSz="171450" latinLnBrk="0">
      <a:lnSpc>
        <a:spcPct val="117999"/>
      </a:lnSpc>
      <a:defRPr sz="825">
        <a:latin typeface="+mn-lt"/>
        <a:ea typeface="+mn-ea"/>
        <a:cs typeface="+mn-cs"/>
        <a:sym typeface="Helvetica Neue"/>
      </a:defRPr>
    </a:lvl7pPr>
    <a:lvl8pPr indent="600075" defTabSz="171450" latinLnBrk="0">
      <a:lnSpc>
        <a:spcPct val="117999"/>
      </a:lnSpc>
      <a:defRPr sz="825">
        <a:latin typeface="+mn-lt"/>
        <a:ea typeface="+mn-ea"/>
        <a:cs typeface="+mn-cs"/>
        <a:sym typeface="Helvetica Neue"/>
      </a:defRPr>
    </a:lvl8pPr>
    <a:lvl9pPr indent="685800" defTabSz="171450" latinLnBrk="0">
      <a:lnSpc>
        <a:spcPct val="117999"/>
      </a:lnSpc>
      <a:defRPr sz="825">
        <a:latin typeface="+mn-lt"/>
        <a:ea typeface="+mn-ea"/>
        <a:cs typeface="+mn-cs"/>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Punti elenco">
    <p:spTree>
      <p:nvGrpSpPr>
        <p:cNvPr id="1" name=""/>
        <p:cNvGrpSpPr/>
        <p:nvPr/>
      </p:nvGrpSpPr>
      <p:grpSpPr>
        <a:xfrm>
          <a:off x="0" y="0"/>
          <a:ext cx="0" cy="0"/>
          <a:chOff x="0" y="0"/>
          <a:chExt cx="0" cy="0"/>
        </a:xfrm>
      </p:grpSpPr>
      <p:sp>
        <p:nvSpPr>
          <p:cNvPr id="52" name="Corpo livello uno…"/>
          <p:cNvSpPr txBox="1">
            <a:spLocks noGrp="1"/>
          </p:cNvSpPr>
          <p:nvPr>
            <p:ph type="body" idx="1" hasCustomPrompt="1"/>
          </p:nvPr>
        </p:nvSpPr>
        <p:spPr>
          <a:prstGeom prst="rect">
            <a:avLst/>
          </a:prstGeom>
        </p:spPr>
        <p:txBody>
          <a:bodyPr numCol="2" spcCol="1098550"/>
          <a:lstStyle/>
          <a:p>
            <a:r>
              <a:t>Testo elenco puntato diapositiva</a:t>
            </a:r>
          </a:p>
          <a:p>
            <a:pPr lvl="1"/>
            <a:endParaRPr/>
          </a:p>
          <a:p>
            <a:pPr lvl="2"/>
            <a:endParaRPr/>
          </a:p>
          <a:p>
            <a:pPr lvl="3"/>
            <a:endParaRPr/>
          </a:p>
          <a:p>
            <a:pPr lvl="4"/>
            <a:endParaRPr/>
          </a:p>
        </p:txBody>
      </p:sp>
      <p:sp>
        <p:nvSpPr>
          <p:cNvPr id="53" name="Numero diapositiva"/>
          <p:cNvSpPr txBox="1">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Foto">
    <p:spTree>
      <p:nvGrpSpPr>
        <p:cNvPr id="1" name=""/>
        <p:cNvGrpSpPr/>
        <p:nvPr/>
      </p:nvGrpSpPr>
      <p:grpSpPr>
        <a:xfrm>
          <a:off x="0" y="0"/>
          <a:ext cx="0" cy="0"/>
          <a:chOff x="0" y="0"/>
          <a:chExt cx="0" cy="0"/>
        </a:xfrm>
      </p:grpSpPr>
      <p:sp>
        <p:nvSpPr>
          <p:cNvPr id="134" name="Immagine"/>
          <p:cNvSpPr>
            <a:spLocks noGrp="1"/>
          </p:cNvSpPr>
          <p:nvPr>
            <p:ph type="pic" idx="21"/>
          </p:nvPr>
        </p:nvSpPr>
        <p:spPr>
          <a:xfrm>
            <a:off x="-500063" y="-2071688"/>
            <a:ext cx="10144125" cy="8115300"/>
          </a:xfrm>
          <a:prstGeom prst="rect">
            <a:avLst/>
          </a:prstGeom>
        </p:spPr>
        <p:txBody>
          <a:bodyPr lIns="91439" tIns="45719" rIns="91439" bIns="45719">
            <a:noAutofit/>
          </a:bodyPr>
          <a:lstStyle/>
          <a:p>
            <a:endParaRPr/>
          </a:p>
        </p:txBody>
      </p:sp>
      <p:sp>
        <p:nvSpPr>
          <p:cNvPr id="135" name="Numero diapositiva"/>
          <p:cNvSpPr txBox="1">
            <a:spLocks noGrp="1"/>
          </p:cNvSpPr>
          <p:nvPr>
            <p:ph type="sldNum" sz="quarter" idx="2"/>
          </p:nvPr>
        </p:nvSpPr>
        <p:spPr>
          <a:prstGeom prst="rect">
            <a:avLst/>
          </a:prstGeom>
        </p:spPr>
        <p:txBody>
          <a:bodyPr/>
          <a:lstStyle>
            <a:lvl1pPr>
              <a:defRPr>
                <a:solidFill>
                  <a:srgbClr val="FFFFFF"/>
                </a:solidFill>
              </a:defRPr>
            </a:lvl1pPr>
          </a:lstStyle>
          <a:p>
            <a:fld id="{86CB4B4D-7CA3-9044-876B-883B54F8677D}" type="slidenum">
              <a:rPr/>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Vuota">
    <p:spTree>
      <p:nvGrpSpPr>
        <p:cNvPr id="1" name=""/>
        <p:cNvGrpSpPr/>
        <p:nvPr/>
      </p:nvGrpSpPr>
      <p:grpSpPr>
        <a:xfrm>
          <a:off x="0" y="0"/>
          <a:ext cx="0" cy="0"/>
          <a:chOff x="0" y="0"/>
          <a:chExt cx="0" cy="0"/>
        </a:xfrm>
      </p:grpSpPr>
      <p:sp>
        <p:nvSpPr>
          <p:cNvPr id="142" name="Numero diapositiva"/>
          <p:cNvSpPr txBox="1">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Titolo e contenu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30179D56-4AE1-724A-978C-ADD72E792DF6}"/>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0E43FABD-57D6-A542-89D2-85AFD8AC50A4}"/>
              </a:ext>
            </a:extLst>
          </p:cNvPr>
          <p:cNvSpPr>
            <a:spLocks noGrp="1"/>
          </p:cNvSpPr>
          <p:nvPr>
            <p:ph idx="1"/>
          </p:nvPr>
        </p:nvSpPr>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08FB716D-A67F-3247-8037-25C0B3844D16}"/>
              </a:ext>
            </a:extLst>
          </p:cNvPr>
          <p:cNvSpPr>
            <a:spLocks noGrp="1"/>
          </p:cNvSpPr>
          <p:nvPr>
            <p:ph type="dt" sz="half" idx="10"/>
          </p:nvPr>
        </p:nvSpPr>
        <p:spPr/>
        <p:txBody>
          <a:bodyPr/>
          <a:lstStyle/>
          <a:p>
            <a:fld id="{759C784E-2535-0742-92D3-7D7A1A18E871}" type="datetime1">
              <a:rPr lang="it-IT" smtClean="0"/>
              <a:t>26/11/24</a:t>
            </a:fld>
            <a:endParaRPr lang="it-IT"/>
          </a:p>
        </p:txBody>
      </p:sp>
      <p:sp>
        <p:nvSpPr>
          <p:cNvPr id="5" name="Segnaposto piè di pagina 4">
            <a:extLst>
              <a:ext uri="{FF2B5EF4-FFF2-40B4-BE49-F238E27FC236}">
                <a16:creationId xmlns:a16="http://schemas.microsoft.com/office/drawing/2014/main" id="{F1132EB3-519D-0248-8ADE-CA82ED04096E}"/>
              </a:ext>
            </a:extLst>
          </p:cNvPr>
          <p:cNvSpPr>
            <a:spLocks noGrp="1"/>
          </p:cNvSpPr>
          <p:nvPr>
            <p:ph type="ftr" sz="quarter" idx="11"/>
          </p:nvPr>
        </p:nvSpPr>
        <p:spPr/>
        <p:txBody>
          <a:bodyPr/>
          <a:lstStyle/>
          <a:p>
            <a:r>
              <a:rPr lang="it-IT"/>
              <a:t>AEC Telecon #3, 27 March 2020 
</a:t>
            </a:r>
          </a:p>
        </p:txBody>
      </p:sp>
      <p:sp>
        <p:nvSpPr>
          <p:cNvPr id="6" name="Segnaposto numero diapositiva 5">
            <a:extLst>
              <a:ext uri="{FF2B5EF4-FFF2-40B4-BE49-F238E27FC236}">
                <a16:creationId xmlns:a16="http://schemas.microsoft.com/office/drawing/2014/main" id="{9D121318-4F82-AF4F-ACC8-1507FC15171A}"/>
              </a:ext>
            </a:extLst>
          </p:cNvPr>
          <p:cNvSpPr>
            <a:spLocks noGrp="1"/>
          </p:cNvSpPr>
          <p:nvPr>
            <p:ph type="sldNum" sz="quarter" idx="12"/>
          </p:nvPr>
        </p:nvSpPr>
        <p:spPr/>
        <p:txBody>
          <a:bodyPr/>
          <a:lstStyle/>
          <a:p>
            <a:fld id="{C549FC80-83A6-F543-922A-D5376DD2D7E6}" type="slidenum">
              <a:rPr lang="it-IT" smtClean="0"/>
              <a:t>‹#›</a:t>
            </a:fld>
            <a:endParaRPr lang="it-IT"/>
          </a:p>
        </p:txBody>
      </p:sp>
    </p:spTree>
    <p:extLst>
      <p:ext uri="{BB962C8B-B14F-4D97-AF65-F5344CB8AC3E}">
        <p14:creationId xmlns:p14="http://schemas.microsoft.com/office/powerpoint/2010/main" val="34572383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olo, punti elenco e foto">
    <p:spTree>
      <p:nvGrpSpPr>
        <p:cNvPr id="1" name=""/>
        <p:cNvGrpSpPr/>
        <p:nvPr/>
      </p:nvGrpSpPr>
      <p:grpSpPr>
        <a:xfrm>
          <a:off x="0" y="0"/>
          <a:ext cx="0" cy="0"/>
          <a:chOff x="0" y="0"/>
          <a:chExt cx="0" cy="0"/>
        </a:xfrm>
      </p:grpSpPr>
      <p:sp>
        <p:nvSpPr>
          <p:cNvPr id="60" name="Sottotitolo diapositiva"/>
          <p:cNvSpPr txBox="1">
            <a:spLocks noGrp="1"/>
          </p:cNvSpPr>
          <p:nvPr>
            <p:ph type="body" sz="quarter" idx="21" hasCustomPrompt="1"/>
          </p:nvPr>
        </p:nvSpPr>
        <p:spPr>
          <a:xfrm>
            <a:off x="452438" y="889861"/>
            <a:ext cx="3667125" cy="350543"/>
          </a:xfrm>
          <a:prstGeom prst="rect">
            <a:avLst/>
          </a:prstGeom>
        </p:spPr>
        <p:txBody>
          <a:bodyPr lIns="45719" tIns="45719" rIns="45719" bIns="45719"/>
          <a:lstStyle>
            <a:lvl1pPr marL="0" indent="0" defTabSz="309563">
              <a:lnSpc>
                <a:spcPct val="100000"/>
              </a:lnSpc>
              <a:spcBef>
                <a:spcPts val="0"/>
              </a:spcBef>
              <a:buSzTx/>
              <a:buNone/>
              <a:defRPr sz="2063" b="1"/>
            </a:lvl1pPr>
          </a:lstStyle>
          <a:p>
            <a:r>
              <a:t>Sottotitolo diapositiva</a:t>
            </a:r>
          </a:p>
        </p:txBody>
      </p:sp>
      <p:sp>
        <p:nvSpPr>
          <p:cNvPr id="61" name="Corpo livello uno…"/>
          <p:cNvSpPr txBox="1">
            <a:spLocks noGrp="1"/>
          </p:cNvSpPr>
          <p:nvPr>
            <p:ph type="body" sz="half" idx="1" hasCustomPrompt="1"/>
          </p:nvPr>
        </p:nvSpPr>
        <p:spPr>
          <a:xfrm>
            <a:off x="452438" y="1593189"/>
            <a:ext cx="3667125" cy="3096236"/>
          </a:xfrm>
          <a:prstGeom prst="rect">
            <a:avLst/>
          </a:prstGeom>
        </p:spPr>
        <p:txBody>
          <a:bodyPr/>
          <a:lstStyle/>
          <a:p>
            <a:r>
              <a:t>Testo elenco puntato diapositiva</a:t>
            </a:r>
          </a:p>
          <a:p>
            <a:pPr lvl="1"/>
            <a:endParaRPr/>
          </a:p>
          <a:p>
            <a:pPr lvl="2"/>
            <a:endParaRPr/>
          </a:p>
          <a:p>
            <a:pPr lvl="3"/>
            <a:endParaRPr/>
          </a:p>
          <a:p>
            <a:pPr lvl="4"/>
            <a:endParaRPr/>
          </a:p>
        </p:txBody>
      </p:sp>
      <p:sp>
        <p:nvSpPr>
          <p:cNvPr id="62" name="660384004_1290x1720.jpg"/>
          <p:cNvSpPr>
            <a:spLocks noGrp="1"/>
          </p:cNvSpPr>
          <p:nvPr>
            <p:ph type="pic" idx="22"/>
          </p:nvPr>
        </p:nvSpPr>
        <p:spPr>
          <a:xfrm>
            <a:off x="4572000" y="-152725"/>
            <a:ext cx="4093828" cy="5458437"/>
          </a:xfrm>
          <a:prstGeom prst="rect">
            <a:avLst/>
          </a:prstGeom>
        </p:spPr>
        <p:txBody>
          <a:bodyPr lIns="91439" tIns="45719" rIns="91439" bIns="45719">
            <a:noAutofit/>
          </a:bodyPr>
          <a:lstStyle/>
          <a:p>
            <a:endParaRPr/>
          </a:p>
        </p:txBody>
      </p:sp>
      <p:sp>
        <p:nvSpPr>
          <p:cNvPr id="63" name="Titolo"/>
          <p:cNvSpPr txBox="1">
            <a:spLocks noGrp="1"/>
          </p:cNvSpPr>
          <p:nvPr>
            <p:ph type="title" hasCustomPrompt="1"/>
          </p:nvPr>
        </p:nvSpPr>
        <p:spPr>
          <a:xfrm>
            <a:off x="452438" y="404812"/>
            <a:ext cx="3667125" cy="538163"/>
          </a:xfrm>
          <a:prstGeom prst="rect">
            <a:avLst/>
          </a:prstGeom>
        </p:spPr>
        <p:txBody>
          <a:bodyPr/>
          <a:lstStyle/>
          <a:p>
            <a:r>
              <a:t>Titolo</a:t>
            </a:r>
          </a:p>
        </p:txBody>
      </p:sp>
      <p:sp>
        <p:nvSpPr>
          <p:cNvPr id="64" name="Numero diapositiva"/>
          <p:cNvSpPr txBox="1">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Sezione">
    <p:spTree>
      <p:nvGrpSpPr>
        <p:cNvPr id="1" name=""/>
        <p:cNvGrpSpPr/>
        <p:nvPr/>
      </p:nvGrpSpPr>
      <p:grpSpPr>
        <a:xfrm>
          <a:off x="0" y="0"/>
          <a:ext cx="0" cy="0"/>
          <a:chOff x="0" y="0"/>
          <a:chExt cx="0" cy="0"/>
        </a:xfrm>
      </p:grpSpPr>
      <p:sp>
        <p:nvSpPr>
          <p:cNvPr id="71" name="Titolo sezione"/>
          <p:cNvSpPr txBox="1">
            <a:spLocks noGrp="1"/>
          </p:cNvSpPr>
          <p:nvPr>
            <p:ph type="title" hasCustomPrompt="1"/>
          </p:nvPr>
        </p:nvSpPr>
        <p:spPr>
          <a:xfrm>
            <a:off x="452436" y="1700213"/>
            <a:ext cx="8239127" cy="1743075"/>
          </a:xfrm>
          <a:prstGeom prst="rect">
            <a:avLst/>
          </a:prstGeom>
        </p:spPr>
        <p:txBody>
          <a:bodyPr anchor="ctr"/>
          <a:lstStyle>
            <a:lvl1pPr>
              <a:defRPr sz="4350" b="0" spc="-87">
                <a:latin typeface="Helvetica Neue Medium"/>
                <a:ea typeface="Helvetica Neue Medium"/>
                <a:cs typeface="Helvetica Neue Medium"/>
                <a:sym typeface="Helvetica Neue Medium"/>
              </a:defRPr>
            </a:lvl1pPr>
          </a:lstStyle>
          <a:p>
            <a:r>
              <a:t>Titolo sezione</a:t>
            </a:r>
          </a:p>
        </p:txBody>
      </p:sp>
      <p:sp>
        <p:nvSpPr>
          <p:cNvPr id="72" name="Numero diapositiva"/>
          <p:cNvSpPr txBox="1">
            <a:spLocks noGrp="1"/>
          </p:cNvSpPr>
          <p:nvPr>
            <p:ph type="sldNum" sz="quarter" idx="2"/>
          </p:nvPr>
        </p:nvSpPr>
        <p:spPr>
          <a:xfrm>
            <a:off x="4464661" y="4840970"/>
            <a:ext cx="209994" cy="206467"/>
          </a:xfrm>
          <a:prstGeom prst="rect">
            <a:avLst/>
          </a:prstGeom>
        </p:spPr>
        <p:txBody>
          <a:bodyPr/>
          <a:lstStyle/>
          <a:p>
            <a:fld id="{86CB4B4D-7CA3-9044-876B-883B54F8677D}" type="slidenum">
              <a:rPr/>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Solo titolo">
    <p:spTree>
      <p:nvGrpSpPr>
        <p:cNvPr id="1" name=""/>
        <p:cNvGrpSpPr/>
        <p:nvPr/>
      </p:nvGrpSpPr>
      <p:grpSpPr>
        <a:xfrm>
          <a:off x="0" y="0"/>
          <a:ext cx="0" cy="0"/>
          <a:chOff x="0" y="0"/>
          <a:chExt cx="0" cy="0"/>
        </a:xfrm>
      </p:grpSpPr>
      <p:sp>
        <p:nvSpPr>
          <p:cNvPr id="79" name="Titolo"/>
          <p:cNvSpPr txBox="1">
            <a:spLocks noGrp="1"/>
          </p:cNvSpPr>
          <p:nvPr>
            <p:ph type="title" hasCustomPrompt="1"/>
          </p:nvPr>
        </p:nvSpPr>
        <p:spPr>
          <a:xfrm>
            <a:off x="452438" y="404813"/>
            <a:ext cx="8239125" cy="538106"/>
          </a:xfrm>
          <a:prstGeom prst="rect">
            <a:avLst/>
          </a:prstGeom>
        </p:spPr>
        <p:txBody>
          <a:bodyPr/>
          <a:lstStyle/>
          <a:p>
            <a:r>
              <a:t>Titolo</a:t>
            </a:r>
          </a:p>
        </p:txBody>
      </p:sp>
      <p:sp>
        <p:nvSpPr>
          <p:cNvPr id="80" name="Sottotitolo diapositiva"/>
          <p:cNvSpPr txBox="1">
            <a:spLocks noGrp="1"/>
          </p:cNvSpPr>
          <p:nvPr>
            <p:ph type="body" sz="quarter" idx="21" hasCustomPrompt="1"/>
          </p:nvPr>
        </p:nvSpPr>
        <p:spPr>
          <a:xfrm>
            <a:off x="452438" y="889861"/>
            <a:ext cx="8239125" cy="350543"/>
          </a:xfrm>
          <a:prstGeom prst="rect">
            <a:avLst/>
          </a:prstGeom>
        </p:spPr>
        <p:txBody>
          <a:bodyPr lIns="45719" tIns="45719" rIns="45719" bIns="45719"/>
          <a:lstStyle>
            <a:lvl1pPr marL="0" indent="0" defTabSz="309563">
              <a:lnSpc>
                <a:spcPct val="100000"/>
              </a:lnSpc>
              <a:spcBef>
                <a:spcPts val="0"/>
              </a:spcBef>
              <a:buSzTx/>
              <a:buNone/>
              <a:defRPr sz="2063" b="1"/>
            </a:lvl1pPr>
          </a:lstStyle>
          <a:p>
            <a:r>
              <a:t>Sottotitolo diapositiva</a:t>
            </a:r>
          </a:p>
        </p:txBody>
      </p:sp>
      <p:sp>
        <p:nvSpPr>
          <p:cNvPr id="81" name="Numero diapositiva"/>
          <p:cNvSpPr txBox="1">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Programma">
    <p:spTree>
      <p:nvGrpSpPr>
        <p:cNvPr id="1" name=""/>
        <p:cNvGrpSpPr/>
        <p:nvPr/>
      </p:nvGrpSpPr>
      <p:grpSpPr>
        <a:xfrm>
          <a:off x="0" y="0"/>
          <a:ext cx="0" cy="0"/>
          <a:chOff x="0" y="0"/>
          <a:chExt cx="0" cy="0"/>
        </a:xfrm>
      </p:grpSpPr>
      <p:sp>
        <p:nvSpPr>
          <p:cNvPr id="88" name="Titolo programma"/>
          <p:cNvSpPr txBox="1">
            <a:spLocks noGrp="1"/>
          </p:cNvSpPr>
          <p:nvPr>
            <p:ph type="title" hasCustomPrompt="1"/>
          </p:nvPr>
        </p:nvSpPr>
        <p:spPr>
          <a:xfrm>
            <a:off x="452438" y="404812"/>
            <a:ext cx="8239125" cy="538163"/>
          </a:xfrm>
          <a:prstGeom prst="rect">
            <a:avLst/>
          </a:prstGeom>
        </p:spPr>
        <p:txBody>
          <a:bodyPr/>
          <a:lstStyle/>
          <a:p>
            <a:r>
              <a:t>Titolo programma</a:t>
            </a:r>
          </a:p>
        </p:txBody>
      </p:sp>
      <p:sp>
        <p:nvSpPr>
          <p:cNvPr id="89" name="Sottotitolo programma"/>
          <p:cNvSpPr txBox="1">
            <a:spLocks noGrp="1"/>
          </p:cNvSpPr>
          <p:nvPr>
            <p:ph type="body" sz="quarter" idx="21" hasCustomPrompt="1"/>
          </p:nvPr>
        </p:nvSpPr>
        <p:spPr>
          <a:xfrm>
            <a:off x="452438" y="889861"/>
            <a:ext cx="8239125" cy="350543"/>
          </a:xfrm>
          <a:prstGeom prst="rect">
            <a:avLst/>
          </a:prstGeom>
        </p:spPr>
        <p:txBody>
          <a:bodyPr lIns="45719" tIns="45719" rIns="45719" bIns="45719"/>
          <a:lstStyle>
            <a:lvl1pPr marL="0" indent="0" defTabSz="309563">
              <a:lnSpc>
                <a:spcPct val="100000"/>
              </a:lnSpc>
              <a:spcBef>
                <a:spcPts val="0"/>
              </a:spcBef>
              <a:buSzTx/>
              <a:buNone/>
              <a:defRPr sz="2063" b="1"/>
            </a:lvl1pPr>
          </a:lstStyle>
          <a:p>
            <a:r>
              <a:t>Sottotitolo programma</a:t>
            </a:r>
          </a:p>
        </p:txBody>
      </p:sp>
      <p:sp>
        <p:nvSpPr>
          <p:cNvPr id="90" name="Corpo livello uno…"/>
          <p:cNvSpPr txBox="1">
            <a:spLocks noGrp="1"/>
          </p:cNvSpPr>
          <p:nvPr>
            <p:ph type="body" idx="1" hasCustomPrompt="1"/>
          </p:nvPr>
        </p:nvSpPr>
        <p:spPr>
          <a:prstGeom prst="rect">
            <a:avLst/>
          </a:prstGeom>
        </p:spPr>
        <p:txBody>
          <a:bodyPr/>
          <a:lstStyle>
            <a:lvl1pPr marL="0" indent="0" defTabSz="309563">
              <a:lnSpc>
                <a:spcPct val="100000"/>
              </a:lnSpc>
              <a:spcBef>
                <a:spcPts val="675"/>
              </a:spcBef>
              <a:buSzTx/>
              <a:buNone/>
              <a:defRPr sz="2063" spc="-21"/>
            </a:lvl1pPr>
            <a:lvl2pPr marL="0" indent="171450" defTabSz="309563">
              <a:lnSpc>
                <a:spcPct val="100000"/>
              </a:lnSpc>
              <a:spcBef>
                <a:spcPts val="675"/>
              </a:spcBef>
              <a:buSzTx/>
              <a:buNone/>
              <a:defRPr sz="2063" spc="-21"/>
            </a:lvl2pPr>
            <a:lvl3pPr marL="0" indent="342900" defTabSz="309563">
              <a:lnSpc>
                <a:spcPct val="100000"/>
              </a:lnSpc>
              <a:spcBef>
                <a:spcPts val="675"/>
              </a:spcBef>
              <a:buSzTx/>
              <a:buNone/>
              <a:defRPr sz="2063" spc="-21"/>
            </a:lvl3pPr>
            <a:lvl4pPr marL="0" indent="514350" defTabSz="309563">
              <a:lnSpc>
                <a:spcPct val="100000"/>
              </a:lnSpc>
              <a:spcBef>
                <a:spcPts val="675"/>
              </a:spcBef>
              <a:buSzTx/>
              <a:buNone/>
              <a:defRPr sz="2063" spc="-21"/>
            </a:lvl4pPr>
            <a:lvl5pPr marL="0" indent="685800" defTabSz="309563">
              <a:lnSpc>
                <a:spcPct val="100000"/>
              </a:lnSpc>
              <a:spcBef>
                <a:spcPts val="675"/>
              </a:spcBef>
              <a:buSzTx/>
              <a:buNone/>
              <a:defRPr sz="2063" spc="-21"/>
            </a:lvl5pPr>
          </a:lstStyle>
          <a:p>
            <a:r>
              <a:t>Argomenti del programma</a:t>
            </a:r>
          </a:p>
          <a:p>
            <a:pPr lvl="1"/>
            <a:endParaRPr/>
          </a:p>
          <a:p>
            <a:pPr lvl="2"/>
            <a:endParaRPr/>
          </a:p>
          <a:p>
            <a:pPr lvl="3"/>
            <a:endParaRPr/>
          </a:p>
          <a:p>
            <a:pPr lvl="4"/>
            <a:endParaRPr/>
          </a:p>
        </p:txBody>
      </p:sp>
      <p:sp>
        <p:nvSpPr>
          <p:cNvPr id="91" name="Numero diapositiva"/>
          <p:cNvSpPr txBox="1">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Dichiarazione">
    <p:spTree>
      <p:nvGrpSpPr>
        <p:cNvPr id="1" name=""/>
        <p:cNvGrpSpPr/>
        <p:nvPr/>
      </p:nvGrpSpPr>
      <p:grpSpPr>
        <a:xfrm>
          <a:off x="0" y="0"/>
          <a:ext cx="0" cy="0"/>
          <a:chOff x="0" y="0"/>
          <a:chExt cx="0" cy="0"/>
        </a:xfrm>
      </p:grpSpPr>
      <p:sp>
        <p:nvSpPr>
          <p:cNvPr id="98" name="Corpo livello uno…"/>
          <p:cNvSpPr txBox="1">
            <a:spLocks noGrp="1"/>
          </p:cNvSpPr>
          <p:nvPr>
            <p:ph type="body" sz="half" idx="1" hasCustomPrompt="1"/>
          </p:nvPr>
        </p:nvSpPr>
        <p:spPr>
          <a:xfrm>
            <a:off x="452438" y="1845316"/>
            <a:ext cx="8239125" cy="1452868"/>
          </a:xfrm>
          <a:prstGeom prst="rect">
            <a:avLst/>
          </a:prstGeom>
        </p:spPr>
        <p:txBody>
          <a:bodyPr anchor="ctr"/>
          <a:lstStyle>
            <a:lvl1pPr marL="0" indent="0" algn="ctr">
              <a:lnSpc>
                <a:spcPct val="80000"/>
              </a:lnSpc>
              <a:spcBef>
                <a:spcPts val="0"/>
              </a:spcBef>
              <a:buSzTx/>
              <a:buNone/>
              <a:defRPr sz="4350" spc="-87">
                <a:latin typeface="Helvetica Neue Medium"/>
                <a:ea typeface="Helvetica Neue Medium"/>
                <a:cs typeface="Helvetica Neue Medium"/>
                <a:sym typeface="Helvetica Neue Medium"/>
              </a:defRPr>
            </a:lvl1pPr>
            <a:lvl2pPr marL="0" indent="171450" algn="ctr">
              <a:lnSpc>
                <a:spcPct val="80000"/>
              </a:lnSpc>
              <a:spcBef>
                <a:spcPts val="0"/>
              </a:spcBef>
              <a:buSzTx/>
              <a:buNone/>
              <a:defRPr sz="4350" spc="-87">
                <a:latin typeface="Helvetica Neue Medium"/>
                <a:ea typeface="Helvetica Neue Medium"/>
                <a:cs typeface="Helvetica Neue Medium"/>
                <a:sym typeface="Helvetica Neue Medium"/>
              </a:defRPr>
            </a:lvl2pPr>
            <a:lvl3pPr marL="0" indent="342900" algn="ctr">
              <a:lnSpc>
                <a:spcPct val="80000"/>
              </a:lnSpc>
              <a:spcBef>
                <a:spcPts val="0"/>
              </a:spcBef>
              <a:buSzTx/>
              <a:buNone/>
              <a:defRPr sz="4350" spc="-87">
                <a:latin typeface="Helvetica Neue Medium"/>
                <a:ea typeface="Helvetica Neue Medium"/>
                <a:cs typeface="Helvetica Neue Medium"/>
                <a:sym typeface="Helvetica Neue Medium"/>
              </a:defRPr>
            </a:lvl3pPr>
            <a:lvl4pPr marL="0" indent="514350" algn="ctr">
              <a:lnSpc>
                <a:spcPct val="80000"/>
              </a:lnSpc>
              <a:spcBef>
                <a:spcPts val="0"/>
              </a:spcBef>
              <a:buSzTx/>
              <a:buNone/>
              <a:defRPr sz="4350" spc="-87">
                <a:latin typeface="Helvetica Neue Medium"/>
                <a:ea typeface="Helvetica Neue Medium"/>
                <a:cs typeface="Helvetica Neue Medium"/>
                <a:sym typeface="Helvetica Neue Medium"/>
              </a:defRPr>
            </a:lvl4pPr>
            <a:lvl5pPr marL="0" indent="685800" algn="ctr">
              <a:lnSpc>
                <a:spcPct val="80000"/>
              </a:lnSpc>
              <a:spcBef>
                <a:spcPts val="0"/>
              </a:spcBef>
              <a:buSzTx/>
              <a:buNone/>
              <a:defRPr sz="4350" spc="-87">
                <a:latin typeface="Helvetica Neue Medium"/>
                <a:ea typeface="Helvetica Neue Medium"/>
                <a:cs typeface="Helvetica Neue Medium"/>
                <a:sym typeface="Helvetica Neue Medium"/>
              </a:defRPr>
            </a:lvl5pPr>
          </a:lstStyle>
          <a:p>
            <a:r>
              <a:t>Dichiarazione</a:t>
            </a:r>
          </a:p>
          <a:p>
            <a:pPr lvl="1"/>
            <a:endParaRPr/>
          </a:p>
          <a:p>
            <a:pPr lvl="2"/>
            <a:endParaRPr/>
          </a:p>
          <a:p>
            <a:pPr lvl="3"/>
            <a:endParaRPr/>
          </a:p>
          <a:p>
            <a:pPr lvl="4"/>
            <a:endParaRPr/>
          </a:p>
        </p:txBody>
      </p:sp>
      <p:sp>
        <p:nvSpPr>
          <p:cNvPr id="99" name="Numero diapositiva"/>
          <p:cNvSpPr txBox="1">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Informazione importante">
    <p:spTree>
      <p:nvGrpSpPr>
        <p:cNvPr id="1" name=""/>
        <p:cNvGrpSpPr/>
        <p:nvPr/>
      </p:nvGrpSpPr>
      <p:grpSpPr>
        <a:xfrm>
          <a:off x="0" y="0"/>
          <a:ext cx="0" cy="0"/>
          <a:chOff x="0" y="0"/>
          <a:chExt cx="0" cy="0"/>
        </a:xfrm>
      </p:grpSpPr>
      <p:sp>
        <p:nvSpPr>
          <p:cNvPr id="106" name="Corpo livello uno…"/>
          <p:cNvSpPr txBox="1">
            <a:spLocks noGrp="1"/>
          </p:cNvSpPr>
          <p:nvPr>
            <p:ph type="body" idx="1" hasCustomPrompt="1"/>
          </p:nvPr>
        </p:nvSpPr>
        <p:spPr>
          <a:xfrm>
            <a:off x="452438" y="403473"/>
            <a:ext cx="8239125" cy="2715594"/>
          </a:xfrm>
          <a:prstGeom prst="rect">
            <a:avLst/>
          </a:prstGeom>
        </p:spPr>
        <p:txBody>
          <a:bodyPr anchor="b"/>
          <a:lstStyle>
            <a:lvl1pPr marL="0" indent="0" algn="ctr">
              <a:lnSpc>
                <a:spcPct val="80000"/>
              </a:lnSpc>
              <a:spcBef>
                <a:spcPts val="0"/>
              </a:spcBef>
              <a:buSzTx/>
              <a:buNone/>
              <a:defRPr sz="9375" b="1" spc="-94"/>
            </a:lvl1pPr>
            <a:lvl2pPr marL="0" indent="171450" algn="ctr">
              <a:lnSpc>
                <a:spcPct val="80000"/>
              </a:lnSpc>
              <a:spcBef>
                <a:spcPts val="0"/>
              </a:spcBef>
              <a:buSzTx/>
              <a:buNone/>
              <a:defRPr sz="9375" b="1" spc="-94"/>
            </a:lvl2pPr>
            <a:lvl3pPr marL="0" indent="342900" algn="ctr">
              <a:lnSpc>
                <a:spcPct val="80000"/>
              </a:lnSpc>
              <a:spcBef>
                <a:spcPts val="0"/>
              </a:spcBef>
              <a:buSzTx/>
              <a:buNone/>
              <a:defRPr sz="9375" b="1" spc="-94"/>
            </a:lvl3pPr>
            <a:lvl4pPr marL="0" indent="514350" algn="ctr">
              <a:lnSpc>
                <a:spcPct val="80000"/>
              </a:lnSpc>
              <a:spcBef>
                <a:spcPts val="0"/>
              </a:spcBef>
              <a:buSzTx/>
              <a:buNone/>
              <a:defRPr sz="9375" b="1" spc="-94"/>
            </a:lvl4pPr>
            <a:lvl5pPr marL="0" indent="685800" algn="ctr">
              <a:lnSpc>
                <a:spcPct val="80000"/>
              </a:lnSpc>
              <a:spcBef>
                <a:spcPts val="0"/>
              </a:spcBef>
              <a:buSzTx/>
              <a:buNone/>
              <a:defRPr sz="9375" b="1" spc="-94"/>
            </a:lvl5pPr>
          </a:lstStyle>
          <a:p>
            <a:r>
              <a:t>100%</a:t>
            </a:r>
          </a:p>
          <a:p>
            <a:pPr lvl="1"/>
            <a:endParaRPr/>
          </a:p>
          <a:p>
            <a:pPr lvl="2"/>
            <a:endParaRPr/>
          </a:p>
          <a:p>
            <a:pPr lvl="3"/>
            <a:endParaRPr/>
          </a:p>
          <a:p>
            <a:pPr lvl="4"/>
            <a:endParaRPr/>
          </a:p>
        </p:txBody>
      </p:sp>
      <p:sp>
        <p:nvSpPr>
          <p:cNvPr id="107" name="Dettagli informazione"/>
          <p:cNvSpPr txBox="1">
            <a:spLocks noGrp="1"/>
          </p:cNvSpPr>
          <p:nvPr>
            <p:ph type="body" sz="quarter" idx="21" hasCustomPrompt="1"/>
          </p:nvPr>
        </p:nvSpPr>
        <p:spPr>
          <a:xfrm>
            <a:off x="452438" y="3098317"/>
            <a:ext cx="8239125" cy="350543"/>
          </a:xfrm>
          <a:prstGeom prst="rect">
            <a:avLst/>
          </a:prstGeom>
        </p:spPr>
        <p:txBody>
          <a:bodyPr lIns="45719" tIns="45719" rIns="45719" bIns="45719"/>
          <a:lstStyle>
            <a:lvl1pPr marL="0" indent="0" algn="ctr" defTabSz="309563">
              <a:lnSpc>
                <a:spcPct val="100000"/>
              </a:lnSpc>
              <a:spcBef>
                <a:spcPts val="0"/>
              </a:spcBef>
              <a:buSzTx/>
              <a:buNone/>
              <a:defRPr sz="2063" b="1"/>
            </a:lvl1pPr>
          </a:lstStyle>
          <a:p>
            <a:r>
              <a:t>Dettagli informazione</a:t>
            </a:r>
          </a:p>
        </p:txBody>
      </p:sp>
      <p:sp>
        <p:nvSpPr>
          <p:cNvPr id="108" name="Numero diapositiva"/>
          <p:cNvSpPr txBox="1">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Citazione">
    <p:spTree>
      <p:nvGrpSpPr>
        <p:cNvPr id="1" name=""/>
        <p:cNvGrpSpPr/>
        <p:nvPr/>
      </p:nvGrpSpPr>
      <p:grpSpPr>
        <a:xfrm>
          <a:off x="0" y="0"/>
          <a:ext cx="0" cy="0"/>
          <a:chOff x="0" y="0"/>
          <a:chExt cx="0" cy="0"/>
        </a:xfrm>
      </p:grpSpPr>
      <p:sp>
        <p:nvSpPr>
          <p:cNvPr id="115" name="Attribuzione"/>
          <p:cNvSpPr txBox="1">
            <a:spLocks noGrp="1"/>
          </p:cNvSpPr>
          <p:nvPr>
            <p:ph type="body" sz="quarter" idx="21" hasCustomPrompt="1"/>
          </p:nvPr>
        </p:nvSpPr>
        <p:spPr>
          <a:xfrm>
            <a:off x="911259" y="4003295"/>
            <a:ext cx="7575020" cy="238867"/>
          </a:xfrm>
          <a:prstGeom prst="rect">
            <a:avLst/>
          </a:prstGeom>
        </p:spPr>
        <p:txBody>
          <a:bodyPr lIns="45719" tIns="45719" rIns="45719" bIns="45719"/>
          <a:lstStyle>
            <a:lvl1pPr marL="0" indent="0" defTabSz="309563">
              <a:lnSpc>
                <a:spcPct val="100000"/>
              </a:lnSpc>
              <a:spcBef>
                <a:spcPts val="0"/>
              </a:spcBef>
              <a:buSzTx/>
              <a:buNone/>
              <a:defRPr sz="1350" b="1"/>
            </a:lvl1pPr>
          </a:lstStyle>
          <a:p>
            <a:r>
              <a:t>Attribuzione</a:t>
            </a:r>
          </a:p>
        </p:txBody>
      </p:sp>
      <p:sp>
        <p:nvSpPr>
          <p:cNvPr id="116" name="Corpo livello uno…"/>
          <p:cNvSpPr txBox="1">
            <a:spLocks noGrp="1"/>
          </p:cNvSpPr>
          <p:nvPr>
            <p:ph type="body" sz="half" idx="1" hasCustomPrompt="1"/>
          </p:nvPr>
        </p:nvSpPr>
        <p:spPr>
          <a:xfrm>
            <a:off x="657721" y="1852448"/>
            <a:ext cx="7828558" cy="1438605"/>
          </a:xfrm>
          <a:prstGeom prst="rect">
            <a:avLst/>
          </a:prstGeom>
        </p:spPr>
        <p:txBody>
          <a:bodyPr/>
          <a:lstStyle>
            <a:lvl1pPr marL="239596" indent="-176213">
              <a:spcBef>
                <a:spcPts val="0"/>
              </a:spcBef>
              <a:buSzTx/>
              <a:buNone/>
              <a:defRPr sz="3188" spc="-64">
                <a:latin typeface="Helvetica Neue Medium"/>
                <a:ea typeface="Helvetica Neue Medium"/>
                <a:cs typeface="Helvetica Neue Medium"/>
                <a:sym typeface="Helvetica Neue Medium"/>
              </a:defRPr>
            </a:lvl1pPr>
            <a:lvl2pPr marL="239596" indent="-4763">
              <a:spcBef>
                <a:spcPts val="0"/>
              </a:spcBef>
              <a:buSzTx/>
              <a:buNone/>
              <a:defRPr sz="3188" spc="-64">
                <a:latin typeface="Helvetica Neue Medium"/>
                <a:ea typeface="Helvetica Neue Medium"/>
                <a:cs typeface="Helvetica Neue Medium"/>
                <a:sym typeface="Helvetica Neue Medium"/>
              </a:defRPr>
            </a:lvl2pPr>
            <a:lvl3pPr marL="239596" indent="166688">
              <a:spcBef>
                <a:spcPts val="0"/>
              </a:spcBef>
              <a:buSzTx/>
              <a:buNone/>
              <a:defRPr sz="3188" spc="-64">
                <a:latin typeface="Helvetica Neue Medium"/>
                <a:ea typeface="Helvetica Neue Medium"/>
                <a:cs typeface="Helvetica Neue Medium"/>
                <a:sym typeface="Helvetica Neue Medium"/>
              </a:defRPr>
            </a:lvl3pPr>
            <a:lvl4pPr marL="239596" indent="338138">
              <a:spcBef>
                <a:spcPts val="0"/>
              </a:spcBef>
              <a:buSzTx/>
              <a:buNone/>
              <a:defRPr sz="3188" spc="-64">
                <a:latin typeface="Helvetica Neue Medium"/>
                <a:ea typeface="Helvetica Neue Medium"/>
                <a:cs typeface="Helvetica Neue Medium"/>
                <a:sym typeface="Helvetica Neue Medium"/>
              </a:defRPr>
            </a:lvl4pPr>
            <a:lvl5pPr marL="239596" indent="509588">
              <a:spcBef>
                <a:spcPts val="0"/>
              </a:spcBef>
              <a:buSzTx/>
              <a:buNone/>
              <a:defRPr sz="3188" spc="-64">
                <a:latin typeface="Helvetica Neue Medium"/>
                <a:ea typeface="Helvetica Neue Medium"/>
                <a:cs typeface="Helvetica Neue Medium"/>
                <a:sym typeface="Helvetica Neue Medium"/>
              </a:defRPr>
            </a:lvl5pPr>
          </a:lstStyle>
          <a:p>
            <a:r>
              <a:t>“Citazione degna di nota”</a:t>
            </a:r>
          </a:p>
          <a:p>
            <a:pPr lvl="1"/>
            <a:endParaRPr/>
          </a:p>
          <a:p>
            <a:pPr lvl="2"/>
            <a:endParaRPr/>
          </a:p>
          <a:p>
            <a:pPr lvl="3"/>
            <a:endParaRPr/>
          </a:p>
          <a:p>
            <a:pPr lvl="4"/>
            <a:endParaRPr/>
          </a:p>
        </p:txBody>
      </p:sp>
      <p:sp>
        <p:nvSpPr>
          <p:cNvPr id="117" name="Numero diapositiva"/>
          <p:cNvSpPr txBox="1">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 - 3 per pagina">
    <p:spTree>
      <p:nvGrpSpPr>
        <p:cNvPr id="1" name=""/>
        <p:cNvGrpSpPr/>
        <p:nvPr/>
      </p:nvGrpSpPr>
      <p:grpSpPr>
        <a:xfrm>
          <a:off x="0" y="0"/>
          <a:ext cx="0" cy="0"/>
          <a:chOff x="0" y="0"/>
          <a:chExt cx="0" cy="0"/>
        </a:xfrm>
      </p:grpSpPr>
      <p:sp>
        <p:nvSpPr>
          <p:cNvPr id="124" name="Immagine"/>
          <p:cNvSpPr>
            <a:spLocks noGrp="1"/>
          </p:cNvSpPr>
          <p:nvPr>
            <p:ph type="pic" sz="quarter" idx="21"/>
          </p:nvPr>
        </p:nvSpPr>
        <p:spPr>
          <a:xfrm>
            <a:off x="5910263" y="381000"/>
            <a:ext cx="2789662" cy="2231129"/>
          </a:xfrm>
          <a:prstGeom prst="rect">
            <a:avLst/>
          </a:prstGeom>
        </p:spPr>
        <p:txBody>
          <a:bodyPr lIns="91439" tIns="45719" rIns="91439" bIns="45719">
            <a:noAutofit/>
          </a:bodyPr>
          <a:lstStyle/>
          <a:p>
            <a:endParaRPr/>
          </a:p>
        </p:txBody>
      </p:sp>
      <p:sp>
        <p:nvSpPr>
          <p:cNvPr id="125" name="Immagine"/>
          <p:cNvSpPr>
            <a:spLocks noGrp="1"/>
          </p:cNvSpPr>
          <p:nvPr>
            <p:ph type="pic" sz="half" idx="22"/>
          </p:nvPr>
        </p:nvSpPr>
        <p:spPr>
          <a:xfrm>
            <a:off x="5062538" y="1491853"/>
            <a:ext cx="3914775" cy="4556318"/>
          </a:xfrm>
          <a:prstGeom prst="rect">
            <a:avLst/>
          </a:prstGeom>
        </p:spPr>
        <p:txBody>
          <a:bodyPr lIns="91439" tIns="45719" rIns="91439" bIns="45719">
            <a:noAutofit/>
          </a:bodyPr>
          <a:lstStyle/>
          <a:p>
            <a:endParaRPr/>
          </a:p>
        </p:txBody>
      </p:sp>
      <p:sp>
        <p:nvSpPr>
          <p:cNvPr id="126" name="Immagine"/>
          <p:cNvSpPr>
            <a:spLocks noGrp="1"/>
          </p:cNvSpPr>
          <p:nvPr>
            <p:ph type="pic" idx="23"/>
          </p:nvPr>
        </p:nvSpPr>
        <p:spPr>
          <a:xfrm>
            <a:off x="-52388" y="185737"/>
            <a:ext cx="6229350" cy="4672013"/>
          </a:xfrm>
          <a:prstGeom prst="rect">
            <a:avLst/>
          </a:prstGeom>
        </p:spPr>
        <p:txBody>
          <a:bodyPr lIns="91439" tIns="45719" rIns="91439" bIns="45719">
            <a:noAutofit/>
          </a:bodyPr>
          <a:lstStyle/>
          <a:p>
            <a:endParaRPr/>
          </a:p>
        </p:txBody>
      </p:sp>
      <p:sp>
        <p:nvSpPr>
          <p:cNvPr id="127" name="Numero diapositiva"/>
          <p:cNvSpPr txBox="1">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srcRect/>
          <a:stretch>
            <a:fillRect/>
          </a:stretch>
        </a:blipFill>
        <a:effectLst/>
      </p:bgPr>
    </p:bg>
    <p:spTree>
      <p:nvGrpSpPr>
        <p:cNvPr id="1" name=""/>
        <p:cNvGrpSpPr/>
        <p:nvPr/>
      </p:nvGrpSpPr>
      <p:grpSpPr>
        <a:xfrm>
          <a:off x="0" y="0"/>
          <a:ext cx="0" cy="0"/>
          <a:chOff x="0" y="0"/>
          <a:chExt cx="0" cy="0"/>
        </a:xfrm>
      </p:grpSpPr>
      <p:sp>
        <p:nvSpPr>
          <p:cNvPr id="2" name="Titolo"/>
          <p:cNvSpPr txBox="1">
            <a:spLocks noGrp="1"/>
          </p:cNvSpPr>
          <p:nvPr>
            <p:ph type="title" hasCustomPrompt="1"/>
          </p:nvPr>
        </p:nvSpPr>
        <p:spPr>
          <a:xfrm>
            <a:off x="452438" y="404813"/>
            <a:ext cx="8239125" cy="53743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r>
              <a:t>Titolo</a:t>
            </a:r>
          </a:p>
        </p:txBody>
      </p:sp>
      <p:sp>
        <p:nvSpPr>
          <p:cNvPr id="3" name="Corpo livello uno…"/>
          <p:cNvSpPr txBox="1">
            <a:spLocks noGrp="1"/>
          </p:cNvSpPr>
          <p:nvPr>
            <p:ph type="body" idx="1" hasCustomPrompt="1"/>
          </p:nvPr>
        </p:nvSpPr>
        <p:spPr>
          <a:xfrm>
            <a:off x="452438" y="1593189"/>
            <a:ext cx="8239125" cy="309600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r>
              <a:t>Testo elenco puntato diapositiva</a:t>
            </a:r>
          </a:p>
          <a:p>
            <a:pPr lvl="1"/>
            <a:endParaRPr/>
          </a:p>
          <a:p>
            <a:pPr lvl="2"/>
            <a:endParaRPr/>
          </a:p>
          <a:p>
            <a:pPr lvl="3"/>
            <a:endParaRPr/>
          </a:p>
          <a:p>
            <a:pPr lvl="4"/>
            <a:endParaRPr/>
          </a:p>
        </p:txBody>
      </p:sp>
      <p:sp>
        <p:nvSpPr>
          <p:cNvPr id="4" name="Numero diapositiva"/>
          <p:cNvSpPr txBox="1">
            <a:spLocks noGrp="1"/>
          </p:cNvSpPr>
          <p:nvPr>
            <p:ph type="sldNum" sz="quarter" idx="2"/>
          </p:nvPr>
        </p:nvSpPr>
        <p:spPr>
          <a:xfrm>
            <a:off x="4464661" y="4839383"/>
            <a:ext cx="209994" cy="206467"/>
          </a:xfrm>
          <a:prstGeom prst="rect">
            <a:avLst/>
          </a:prstGeom>
          <a:ln w="12700">
            <a:miter lim="400000"/>
          </a:ln>
        </p:spPr>
        <p:txBody>
          <a:bodyPr wrap="none" lIns="50800" tIns="50800" rIns="50800" bIns="50800" anchor="b">
            <a:spAutoFit/>
          </a:bodyPr>
          <a:lstStyle>
            <a:lvl1pPr defTabSz="219075">
              <a:defRPr sz="675">
                <a:solidFill>
                  <a:srgbClr val="000000"/>
                </a:solidFill>
              </a:defRPr>
            </a:lvl1pPr>
          </a:lstStyle>
          <a:p>
            <a:fld id="{86CB4B4D-7CA3-9044-876B-883B54F8677D}" type="slidenum">
              <a:rPr/>
              <a:t>‹#›</a:t>
            </a:fld>
            <a:endParaRPr/>
          </a:p>
        </p:txBody>
      </p:sp>
    </p:spTree>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 id="2147483658" r:id="rId6"/>
    <p:sldLayoutId id="2147483659" r:id="rId7"/>
    <p:sldLayoutId id="2147483660" r:id="rId8"/>
    <p:sldLayoutId id="2147483661" r:id="rId9"/>
    <p:sldLayoutId id="2147483662" r:id="rId10"/>
    <p:sldLayoutId id="2147483663" r:id="rId11"/>
    <p:sldLayoutId id="2147483664" r:id="rId12"/>
  </p:sldLayoutIdLst>
  <p:transition spd="med"/>
  <p:txStyles>
    <p:titleStyle>
      <a:lvl1pPr marL="0" marR="0" indent="0" algn="l" defTabSz="914377" rtl="0" latinLnBrk="0">
        <a:lnSpc>
          <a:spcPct val="80000"/>
        </a:lnSpc>
        <a:spcBef>
          <a:spcPts val="0"/>
        </a:spcBef>
        <a:spcAft>
          <a:spcPts val="0"/>
        </a:spcAft>
        <a:buClrTx/>
        <a:buSzTx/>
        <a:buFontTx/>
        <a:buNone/>
        <a:tabLst/>
        <a:defRPr sz="3188" b="1" i="0" u="none" strike="noStrike" cap="none" spc="-64" baseline="0">
          <a:solidFill>
            <a:srgbClr val="000000"/>
          </a:solidFill>
          <a:uFillTx/>
          <a:latin typeface="+mn-lt"/>
          <a:ea typeface="+mn-ea"/>
          <a:cs typeface="+mn-cs"/>
          <a:sym typeface="Helvetica Neue"/>
        </a:defRPr>
      </a:lvl1pPr>
      <a:lvl2pPr marL="0" marR="0" indent="171450" algn="l" defTabSz="914377" rtl="0" latinLnBrk="0">
        <a:lnSpc>
          <a:spcPct val="80000"/>
        </a:lnSpc>
        <a:spcBef>
          <a:spcPts val="0"/>
        </a:spcBef>
        <a:spcAft>
          <a:spcPts val="0"/>
        </a:spcAft>
        <a:buClrTx/>
        <a:buSzTx/>
        <a:buFontTx/>
        <a:buNone/>
        <a:tabLst/>
        <a:defRPr sz="3188" b="1" i="0" u="none" strike="noStrike" cap="none" spc="-64" baseline="0">
          <a:solidFill>
            <a:srgbClr val="000000"/>
          </a:solidFill>
          <a:uFillTx/>
          <a:latin typeface="+mn-lt"/>
          <a:ea typeface="+mn-ea"/>
          <a:cs typeface="+mn-cs"/>
          <a:sym typeface="Helvetica Neue"/>
        </a:defRPr>
      </a:lvl2pPr>
      <a:lvl3pPr marL="0" marR="0" indent="342900" algn="l" defTabSz="914377" rtl="0" latinLnBrk="0">
        <a:lnSpc>
          <a:spcPct val="80000"/>
        </a:lnSpc>
        <a:spcBef>
          <a:spcPts val="0"/>
        </a:spcBef>
        <a:spcAft>
          <a:spcPts val="0"/>
        </a:spcAft>
        <a:buClrTx/>
        <a:buSzTx/>
        <a:buFontTx/>
        <a:buNone/>
        <a:tabLst/>
        <a:defRPr sz="3188" b="1" i="0" u="none" strike="noStrike" cap="none" spc="-64" baseline="0">
          <a:solidFill>
            <a:srgbClr val="000000"/>
          </a:solidFill>
          <a:uFillTx/>
          <a:latin typeface="+mn-lt"/>
          <a:ea typeface="+mn-ea"/>
          <a:cs typeface="+mn-cs"/>
          <a:sym typeface="Helvetica Neue"/>
        </a:defRPr>
      </a:lvl3pPr>
      <a:lvl4pPr marL="0" marR="0" indent="514350" algn="l" defTabSz="914377" rtl="0" latinLnBrk="0">
        <a:lnSpc>
          <a:spcPct val="80000"/>
        </a:lnSpc>
        <a:spcBef>
          <a:spcPts val="0"/>
        </a:spcBef>
        <a:spcAft>
          <a:spcPts val="0"/>
        </a:spcAft>
        <a:buClrTx/>
        <a:buSzTx/>
        <a:buFontTx/>
        <a:buNone/>
        <a:tabLst/>
        <a:defRPr sz="3188" b="1" i="0" u="none" strike="noStrike" cap="none" spc="-64" baseline="0">
          <a:solidFill>
            <a:srgbClr val="000000"/>
          </a:solidFill>
          <a:uFillTx/>
          <a:latin typeface="+mn-lt"/>
          <a:ea typeface="+mn-ea"/>
          <a:cs typeface="+mn-cs"/>
          <a:sym typeface="Helvetica Neue"/>
        </a:defRPr>
      </a:lvl4pPr>
      <a:lvl5pPr marL="0" marR="0" indent="685800" algn="l" defTabSz="914377" rtl="0" latinLnBrk="0">
        <a:lnSpc>
          <a:spcPct val="80000"/>
        </a:lnSpc>
        <a:spcBef>
          <a:spcPts val="0"/>
        </a:spcBef>
        <a:spcAft>
          <a:spcPts val="0"/>
        </a:spcAft>
        <a:buClrTx/>
        <a:buSzTx/>
        <a:buFontTx/>
        <a:buNone/>
        <a:tabLst/>
        <a:defRPr sz="3188" b="1" i="0" u="none" strike="noStrike" cap="none" spc="-64" baseline="0">
          <a:solidFill>
            <a:srgbClr val="000000"/>
          </a:solidFill>
          <a:uFillTx/>
          <a:latin typeface="+mn-lt"/>
          <a:ea typeface="+mn-ea"/>
          <a:cs typeface="+mn-cs"/>
          <a:sym typeface="Helvetica Neue"/>
        </a:defRPr>
      </a:lvl5pPr>
      <a:lvl6pPr marL="0" marR="0" indent="857250" algn="l" defTabSz="914377" rtl="0" latinLnBrk="0">
        <a:lnSpc>
          <a:spcPct val="80000"/>
        </a:lnSpc>
        <a:spcBef>
          <a:spcPts val="0"/>
        </a:spcBef>
        <a:spcAft>
          <a:spcPts val="0"/>
        </a:spcAft>
        <a:buClrTx/>
        <a:buSzTx/>
        <a:buFontTx/>
        <a:buNone/>
        <a:tabLst/>
        <a:defRPr sz="3188" b="1" i="0" u="none" strike="noStrike" cap="none" spc="-64" baseline="0">
          <a:solidFill>
            <a:srgbClr val="000000"/>
          </a:solidFill>
          <a:uFillTx/>
          <a:latin typeface="+mn-lt"/>
          <a:ea typeface="+mn-ea"/>
          <a:cs typeface="+mn-cs"/>
          <a:sym typeface="Helvetica Neue"/>
        </a:defRPr>
      </a:lvl6pPr>
      <a:lvl7pPr marL="0" marR="0" indent="1028700" algn="l" defTabSz="914377" rtl="0" latinLnBrk="0">
        <a:lnSpc>
          <a:spcPct val="80000"/>
        </a:lnSpc>
        <a:spcBef>
          <a:spcPts val="0"/>
        </a:spcBef>
        <a:spcAft>
          <a:spcPts val="0"/>
        </a:spcAft>
        <a:buClrTx/>
        <a:buSzTx/>
        <a:buFontTx/>
        <a:buNone/>
        <a:tabLst/>
        <a:defRPr sz="3188" b="1" i="0" u="none" strike="noStrike" cap="none" spc="-64" baseline="0">
          <a:solidFill>
            <a:srgbClr val="000000"/>
          </a:solidFill>
          <a:uFillTx/>
          <a:latin typeface="+mn-lt"/>
          <a:ea typeface="+mn-ea"/>
          <a:cs typeface="+mn-cs"/>
          <a:sym typeface="Helvetica Neue"/>
        </a:defRPr>
      </a:lvl7pPr>
      <a:lvl8pPr marL="0" marR="0" indent="1200150" algn="l" defTabSz="914377" rtl="0" latinLnBrk="0">
        <a:lnSpc>
          <a:spcPct val="80000"/>
        </a:lnSpc>
        <a:spcBef>
          <a:spcPts val="0"/>
        </a:spcBef>
        <a:spcAft>
          <a:spcPts val="0"/>
        </a:spcAft>
        <a:buClrTx/>
        <a:buSzTx/>
        <a:buFontTx/>
        <a:buNone/>
        <a:tabLst/>
        <a:defRPr sz="3188" b="1" i="0" u="none" strike="noStrike" cap="none" spc="-64" baseline="0">
          <a:solidFill>
            <a:srgbClr val="000000"/>
          </a:solidFill>
          <a:uFillTx/>
          <a:latin typeface="+mn-lt"/>
          <a:ea typeface="+mn-ea"/>
          <a:cs typeface="+mn-cs"/>
          <a:sym typeface="Helvetica Neue"/>
        </a:defRPr>
      </a:lvl8pPr>
      <a:lvl9pPr marL="0" marR="0" indent="1371600" algn="l" defTabSz="914377" rtl="0" latinLnBrk="0">
        <a:lnSpc>
          <a:spcPct val="80000"/>
        </a:lnSpc>
        <a:spcBef>
          <a:spcPts val="0"/>
        </a:spcBef>
        <a:spcAft>
          <a:spcPts val="0"/>
        </a:spcAft>
        <a:buClrTx/>
        <a:buSzTx/>
        <a:buFontTx/>
        <a:buNone/>
        <a:tabLst/>
        <a:defRPr sz="3188" b="1" i="0" u="none" strike="noStrike" cap="none" spc="-64" baseline="0">
          <a:solidFill>
            <a:srgbClr val="000000"/>
          </a:solidFill>
          <a:uFillTx/>
          <a:latin typeface="+mn-lt"/>
          <a:ea typeface="+mn-ea"/>
          <a:cs typeface="+mn-cs"/>
          <a:sym typeface="Helvetica Neue"/>
        </a:defRPr>
      </a:lvl9pPr>
    </p:titleStyle>
    <p:bodyStyle>
      <a:lvl1pPr marL="228600" marR="0" indent="-228600" algn="l" defTabSz="914377" rtl="0" latinLnBrk="0">
        <a:lnSpc>
          <a:spcPct val="90000"/>
        </a:lnSpc>
        <a:spcBef>
          <a:spcPts val="1688"/>
        </a:spcBef>
        <a:spcAft>
          <a:spcPts val="0"/>
        </a:spcAft>
        <a:buClrTx/>
        <a:buSzPct val="123000"/>
        <a:buFontTx/>
        <a:buChar char="•"/>
        <a:tabLst/>
        <a:defRPr sz="1800" b="0" i="0" u="none" strike="noStrike" cap="none" spc="0" baseline="0">
          <a:solidFill>
            <a:srgbClr val="000000"/>
          </a:solidFill>
          <a:uFillTx/>
          <a:latin typeface="+mn-lt"/>
          <a:ea typeface="+mn-ea"/>
          <a:cs typeface="+mn-cs"/>
          <a:sym typeface="Helvetica Neue"/>
        </a:defRPr>
      </a:lvl1pPr>
      <a:lvl2pPr marL="457200" marR="0" indent="-228600" algn="l" defTabSz="914377" rtl="0" latinLnBrk="0">
        <a:lnSpc>
          <a:spcPct val="90000"/>
        </a:lnSpc>
        <a:spcBef>
          <a:spcPts val="1688"/>
        </a:spcBef>
        <a:spcAft>
          <a:spcPts val="0"/>
        </a:spcAft>
        <a:buClrTx/>
        <a:buSzPct val="123000"/>
        <a:buFontTx/>
        <a:buChar char="•"/>
        <a:tabLst/>
        <a:defRPr sz="1800" b="0" i="0" u="none" strike="noStrike" cap="none" spc="0" baseline="0">
          <a:solidFill>
            <a:srgbClr val="000000"/>
          </a:solidFill>
          <a:uFillTx/>
          <a:latin typeface="+mn-lt"/>
          <a:ea typeface="+mn-ea"/>
          <a:cs typeface="+mn-cs"/>
          <a:sym typeface="Helvetica Neue"/>
        </a:defRPr>
      </a:lvl2pPr>
      <a:lvl3pPr marL="685800" marR="0" indent="-228600" algn="l" defTabSz="914377" rtl="0" latinLnBrk="0">
        <a:lnSpc>
          <a:spcPct val="90000"/>
        </a:lnSpc>
        <a:spcBef>
          <a:spcPts val="1688"/>
        </a:spcBef>
        <a:spcAft>
          <a:spcPts val="0"/>
        </a:spcAft>
        <a:buClrTx/>
        <a:buSzPct val="123000"/>
        <a:buFontTx/>
        <a:buChar char="•"/>
        <a:tabLst/>
        <a:defRPr sz="1800" b="0" i="0" u="none" strike="noStrike" cap="none" spc="0" baseline="0">
          <a:solidFill>
            <a:srgbClr val="000000"/>
          </a:solidFill>
          <a:uFillTx/>
          <a:latin typeface="+mn-lt"/>
          <a:ea typeface="+mn-ea"/>
          <a:cs typeface="+mn-cs"/>
          <a:sym typeface="Helvetica Neue"/>
        </a:defRPr>
      </a:lvl3pPr>
      <a:lvl4pPr marL="914400" marR="0" indent="-228600" algn="l" defTabSz="914377" rtl="0" latinLnBrk="0">
        <a:lnSpc>
          <a:spcPct val="90000"/>
        </a:lnSpc>
        <a:spcBef>
          <a:spcPts val="1688"/>
        </a:spcBef>
        <a:spcAft>
          <a:spcPts val="0"/>
        </a:spcAft>
        <a:buClrTx/>
        <a:buSzPct val="123000"/>
        <a:buFontTx/>
        <a:buChar char="•"/>
        <a:tabLst/>
        <a:defRPr sz="1800" b="0" i="0" u="none" strike="noStrike" cap="none" spc="0" baseline="0">
          <a:solidFill>
            <a:srgbClr val="000000"/>
          </a:solidFill>
          <a:uFillTx/>
          <a:latin typeface="+mn-lt"/>
          <a:ea typeface="+mn-ea"/>
          <a:cs typeface="+mn-cs"/>
          <a:sym typeface="Helvetica Neue"/>
        </a:defRPr>
      </a:lvl4pPr>
      <a:lvl5pPr marL="1143000" marR="0" indent="-228600" algn="l" defTabSz="914377" rtl="0" latinLnBrk="0">
        <a:lnSpc>
          <a:spcPct val="90000"/>
        </a:lnSpc>
        <a:spcBef>
          <a:spcPts val="1688"/>
        </a:spcBef>
        <a:spcAft>
          <a:spcPts val="0"/>
        </a:spcAft>
        <a:buClrTx/>
        <a:buSzPct val="123000"/>
        <a:buFontTx/>
        <a:buChar char="•"/>
        <a:tabLst/>
        <a:defRPr sz="1800" b="0" i="0" u="none" strike="noStrike" cap="none" spc="0" baseline="0">
          <a:solidFill>
            <a:srgbClr val="000000"/>
          </a:solidFill>
          <a:uFillTx/>
          <a:latin typeface="+mn-lt"/>
          <a:ea typeface="+mn-ea"/>
          <a:cs typeface="+mn-cs"/>
          <a:sym typeface="Helvetica Neue"/>
        </a:defRPr>
      </a:lvl5pPr>
      <a:lvl6pPr marL="1371600" marR="0" indent="-228600" algn="l" defTabSz="914377" rtl="0" latinLnBrk="0">
        <a:lnSpc>
          <a:spcPct val="90000"/>
        </a:lnSpc>
        <a:spcBef>
          <a:spcPts val="1688"/>
        </a:spcBef>
        <a:spcAft>
          <a:spcPts val="0"/>
        </a:spcAft>
        <a:buClrTx/>
        <a:buSzPct val="123000"/>
        <a:buFontTx/>
        <a:buChar char="•"/>
        <a:tabLst/>
        <a:defRPr sz="1800" b="0" i="0" u="none" strike="noStrike" cap="none" spc="0" baseline="0">
          <a:solidFill>
            <a:srgbClr val="000000"/>
          </a:solidFill>
          <a:uFillTx/>
          <a:latin typeface="+mn-lt"/>
          <a:ea typeface="+mn-ea"/>
          <a:cs typeface="+mn-cs"/>
          <a:sym typeface="Helvetica Neue"/>
        </a:defRPr>
      </a:lvl6pPr>
      <a:lvl7pPr marL="1600200" marR="0" indent="-228600" algn="l" defTabSz="914377" rtl="0" latinLnBrk="0">
        <a:lnSpc>
          <a:spcPct val="90000"/>
        </a:lnSpc>
        <a:spcBef>
          <a:spcPts val="1688"/>
        </a:spcBef>
        <a:spcAft>
          <a:spcPts val="0"/>
        </a:spcAft>
        <a:buClrTx/>
        <a:buSzPct val="123000"/>
        <a:buFontTx/>
        <a:buChar char="•"/>
        <a:tabLst/>
        <a:defRPr sz="1800" b="0" i="0" u="none" strike="noStrike" cap="none" spc="0" baseline="0">
          <a:solidFill>
            <a:srgbClr val="000000"/>
          </a:solidFill>
          <a:uFillTx/>
          <a:latin typeface="+mn-lt"/>
          <a:ea typeface="+mn-ea"/>
          <a:cs typeface="+mn-cs"/>
          <a:sym typeface="Helvetica Neue"/>
        </a:defRPr>
      </a:lvl7pPr>
      <a:lvl8pPr marL="1828800" marR="0" indent="-228600" algn="l" defTabSz="914377" rtl="0" latinLnBrk="0">
        <a:lnSpc>
          <a:spcPct val="90000"/>
        </a:lnSpc>
        <a:spcBef>
          <a:spcPts val="1688"/>
        </a:spcBef>
        <a:spcAft>
          <a:spcPts val="0"/>
        </a:spcAft>
        <a:buClrTx/>
        <a:buSzPct val="123000"/>
        <a:buFontTx/>
        <a:buChar char="•"/>
        <a:tabLst/>
        <a:defRPr sz="1800" b="0" i="0" u="none" strike="noStrike" cap="none" spc="0" baseline="0">
          <a:solidFill>
            <a:srgbClr val="000000"/>
          </a:solidFill>
          <a:uFillTx/>
          <a:latin typeface="+mn-lt"/>
          <a:ea typeface="+mn-ea"/>
          <a:cs typeface="+mn-cs"/>
          <a:sym typeface="Helvetica Neue"/>
        </a:defRPr>
      </a:lvl8pPr>
      <a:lvl9pPr marL="2057400" marR="0" indent="-228600" algn="l" defTabSz="914377" rtl="0" latinLnBrk="0">
        <a:lnSpc>
          <a:spcPct val="90000"/>
        </a:lnSpc>
        <a:spcBef>
          <a:spcPts val="1688"/>
        </a:spcBef>
        <a:spcAft>
          <a:spcPts val="0"/>
        </a:spcAft>
        <a:buClrTx/>
        <a:buSzPct val="123000"/>
        <a:buFontTx/>
        <a:buChar char="•"/>
        <a:tabLst/>
        <a:defRPr sz="1800" b="0" i="0" u="none" strike="noStrike" cap="none" spc="0" baseline="0">
          <a:solidFill>
            <a:srgbClr val="000000"/>
          </a:solidFill>
          <a:uFillTx/>
          <a:latin typeface="+mn-lt"/>
          <a:ea typeface="+mn-ea"/>
          <a:cs typeface="+mn-cs"/>
          <a:sym typeface="Helvetica Neue"/>
        </a:defRPr>
      </a:lvl9pPr>
    </p:bodyStyle>
    <p:otherStyle>
      <a:lvl1pPr marL="0" marR="0" indent="0" algn="ctr" defTabSz="219075" rtl="0" latinLnBrk="0">
        <a:lnSpc>
          <a:spcPct val="100000"/>
        </a:lnSpc>
        <a:spcBef>
          <a:spcPts val="0"/>
        </a:spcBef>
        <a:spcAft>
          <a:spcPts val="0"/>
        </a:spcAft>
        <a:buClrTx/>
        <a:buSzTx/>
        <a:buFontTx/>
        <a:buNone/>
        <a:tabLst/>
        <a:defRPr sz="675" b="0" i="0" u="none" strike="noStrike" cap="none" spc="0" baseline="0">
          <a:solidFill>
            <a:schemeClr val="tx1"/>
          </a:solidFill>
          <a:uFillTx/>
          <a:latin typeface="+mn-lt"/>
          <a:ea typeface="+mn-ea"/>
          <a:cs typeface="+mn-cs"/>
          <a:sym typeface="Helvetica Neue"/>
        </a:defRPr>
      </a:lvl1pPr>
      <a:lvl2pPr marL="0" marR="0" indent="171450" algn="ctr" defTabSz="219075" rtl="0" latinLnBrk="0">
        <a:lnSpc>
          <a:spcPct val="100000"/>
        </a:lnSpc>
        <a:spcBef>
          <a:spcPts val="0"/>
        </a:spcBef>
        <a:spcAft>
          <a:spcPts val="0"/>
        </a:spcAft>
        <a:buClrTx/>
        <a:buSzTx/>
        <a:buFontTx/>
        <a:buNone/>
        <a:tabLst/>
        <a:defRPr sz="675" b="0" i="0" u="none" strike="noStrike" cap="none" spc="0" baseline="0">
          <a:solidFill>
            <a:schemeClr val="tx1"/>
          </a:solidFill>
          <a:uFillTx/>
          <a:latin typeface="+mn-lt"/>
          <a:ea typeface="+mn-ea"/>
          <a:cs typeface="+mn-cs"/>
          <a:sym typeface="Helvetica Neue"/>
        </a:defRPr>
      </a:lvl2pPr>
      <a:lvl3pPr marL="0" marR="0" indent="342900" algn="ctr" defTabSz="219075" rtl="0" latinLnBrk="0">
        <a:lnSpc>
          <a:spcPct val="100000"/>
        </a:lnSpc>
        <a:spcBef>
          <a:spcPts val="0"/>
        </a:spcBef>
        <a:spcAft>
          <a:spcPts val="0"/>
        </a:spcAft>
        <a:buClrTx/>
        <a:buSzTx/>
        <a:buFontTx/>
        <a:buNone/>
        <a:tabLst/>
        <a:defRPr sz="675" b="0" i="0" u="none" strike="noStrike" cap="none" spc="0" baseline="0">
          <a:solidFill>
            <a:schemeClr val="tx1"/>
          </a:solidFill>
          <a:uFillTx/>
          <a:latin typeface="+mn-lt"/>
          <a:ea typeface="+mn-ea"/>
          <a:cs typeface="+mn-cs"/>
          <a:sym typeface="Helvetica Neue"/>
        </a:defRPr>
      </a:lvl3pPr>
      <a:lvl4pPr marL="0" marR="0" indent="514350" algn="ctr" defTabSz="219075" rtl="0" latinLnBrk="0">
        <a:lnSpc>
          <a:spcPct val="100000"/>
        </a:lnSpc>
        <a:spcBef>
          <a:spcPts val="0"/>
        </a:spcBef>
        <a:spcAft>
          <a:spcPts val="0"/>
        </a:spcAft>
        <a:buClrTx/>
        <a:buSzTx/>
        <a:buFontTx/>
        <a:buNone/>
        <a:tabLst/>
        <a:defRPr sz="675" b="0" i="0" u="none" strike="noStrike" cap="none" spc="0" baseline="0">
          <a:solidFill>
            <a:schemeClr val="tx1"/>
          </a:solidFill>
          <a:uFillTx/>
          <a:latin typeface="+mn-lt"/>
          <a:ea typeface="+mn-ea"/>
          <a:cs typeface="+mn-cs"/>
          <a:sym typeface="Helvetica Neue"/>
        </a:defRPr>
      </a:lvl4pPr>
      <a:lvl5pPr marL="0" marR="0" indent="685800" algn="ctr" defTabSz="219075" rtl="0" latinLnBrk="0">
        <a:lnSpc>
          <a:spcPct val="100000"/>
        </a:lnSpc>
        <a:spcBef>
          <a:spcPts val="0"/>
        </a:spcBef>
        <a:spcAft>
          <a:spcPts val="0"/>
        </a:spcAft>
        <a:buClrTx/>
        <a:buSzTx/>
        <a:buFontTx/>
        <a:buNone/>
        <a:tabLst/>
        <a:defRPr sz="675" b="0" i="0" u="none" strike="noStrike" cap="none" spc="0" baseline="0">
          <a:solidFill>
            <a:schemeClr val="tx1"/>
          </a:solidFill>
          <a:uFillTx/>
          <a:latin typeface="+mn-lt"/>
          <a:ea typeface="+mn-ea"/>
          <a:cs typeface="+mn-cs"/>
          <a:sym typeface="Helvetica Neue"/>
        </a:defRPr>
      </a:lvl5pPr>
      <a:lvl6pPr marL="0" marR="0" indent="857250" algn="ctr" defTabSz="219075" rtl="0" latinLnBrk="0">
        <a:lnSpc>
          <a:spcPct val="100000"/>
        </a:lnSpc>
        <a:spcBef>
          <a:spcPts val="0"/>
        </a:spcBef>
        <a:spcAft>
          <a:spcPts val="0"/>
        </a:spcAft>
        <a:buClrTx/>
        <a:buSzTx/>
        <a:buFontTx/>
        <a:buNone/>
        <a:tabLst/>
        <a:defRPr sz="675" b="0" i="0" u="none" strike="noStrike" cap="none" spc="0" baseline="0">
          <a:solidFill>
            <a:schemeClr val="tx1"/>
          </a:solidFill>
          <a:uFillTx/>
          <a:latin typeface="+mn-lt"/>
          <a:ea typeface="+mn-ea"/>
          <a:cs typeface="+mn-cs"/>
          <a:sym typeface="Helvetica Neue"/>
        </a:defRPr>
      </a:lvl6pPr>
      <a:lvl7pPr marL="0" marR="0" indent="1028700" algn="ctr" defTabSz="219075" rtl="0" latinLnBrk="0">
        <a:lnSpc>
          <a:spcPct val="100000"/>
        </a:lnSpc>
        <a:spcBef>
          <a:spcPts val="0"/>
        </a:spcBef>
        <a:spcAft>
          <a:spcPts val="0"/>
        </a:spcAft>
        <a:buClrTx/>
        <a:buSzTx/>
        <a:buFontTx/>
        <a:buNone/>
        <a:tabLst/>
        <a:defRPr sz="675" b="0" i="0" u="none" strike="noStrike" cap="none" spc="0" baseline="0">
          <a:solidFill>
            <a:schemeClr val="tx1"/>
          </a:solidFill>
          <a:uFillTx/>
          <a:latin typeface="+mn-lt"/>
          <a:ea typeface="+mn-ea"/>
          <a:cs typeface="+mn-cs"/>
          <a:sym typeface="Helvetica Neue"/>
        </a:defRPr>
      </a:lvl7pPr>
      <a:lvl8pPr marL="0" marR="0" indent="1200150" algn="ctr" defTabSz="219075" rtl="0" latinLnBrk="0">
        <a:lnSpc>
          <a:spcPct val="100000"/>
        </a:lnSpc>
        <a:spcBef>
          <a:spcPts val="0"/>
        </a:spcBef>
        <a:spcAft>
          <a:spcPts val="0"/>
        </a:spcAft>
        <a:buClrTx/>
        <a:buSzTx/>
        <a:buFontTx/>
        <a:buNone/>
        <a:tabLst/>
        <a:defRPr sz="675" b="0" i="0" u="none" strike="noStrike" cap="none" spc="0" baseline="0">
          <a:solidFill>
            <a:schemeClr val="tx1"/>
          </a:solidFill>
          <a:uFillTx/>
          <a:latin typeface="+mn-lt"/>
          <a:ea typeface="+mn-ea"/>
          <a:cs typeface="+mn-cs"/>
          <a:sym typeface="Helvetica Neue"/>
        </a:defRPr>
      </a:lvl8pPr>
      <a:lvl9pPr marL="0" marR="0" indent="1371600" algn="ctr" defTabSz="219075" rtl="0" latinLnBrk="0">
        <a:lnSpc>
          <a:spcPct val="100000"/>
        </a:lnSpc>
        <a:spcBef>
          <a:spcPts val="0"/>
        </a:spcBef>
        <a:spcAft>
          <a:spcPts val="0"/>
        </a:spcAft>
        <a:buClrTx/>
        <a:buSzTx/>
        <a:buFontTx/>
        <a:buNone/>
        <a:tabLst/>
        <a:defRPr sz="675" b="0" i="0" u="none" strike="noStrike" cap="none" spc="0" baseline="0">
          <a:solidFill>
            <a:schemeClr val="tx1"/>
          </a:solidFill>
          <a:uFillTx/>
          <a:latin typeface="+mn-lt"/>
          <a:ea typeface="+mn-ea"/>
          <a:cs typeface="+mn-cs"/>
          <a:sym typeface="Helvetica Neue"/>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4.tiff"/><Relationship Id="rId2" Type="http://schemas.openxmlformats.org/officeDocument/2006/relationships/hyperlink" Target="https://doi.org/10.3847/1538-4357/ad15ff" TargetMode="External"/><Relationship Id="rId1" Type="http://schemas.openxmlformats.org/officeDocument/2006/relationships/slideLayout" Target="../slideLayouts/slideLayout12.xml"/><Relationship Id="rId4" Type="http://schemas.openxmlformats.org/officeDocument/2006/relationships/image" Target="../media/image5.tiff"/></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hyperlink" Target="https://github.com/ruizca/statix" TargetMode="External"/><Relationship Id="rId2" Type="http://schemas.openxmlformats.org/officeDocument/2006/relationships/hyperlink" Target="https://github.com/jukkakukka/Cross-calibration" TargetMode="External"/><Relationship Id="rId1" Type="http://schemas.openxmlformats.org/officeDocument/2006/relationships/slideLayout" Target="../slideLayouts/slideLayout12.xml"/><Relationship Id="rId5" Type="http://schemas.openxmlformats.org/officeDocument/2006/relationships/hyperlink" Target="https://drive.google.com/drive/folders/1RE2uH8-gh6dUgtA5Beb8S9VBuyEOn4_1" TargetMode="External"/><Relationship Id="rId4" Type="http://schemas.openxmlformats.org/officeDocument/2006/relationships/hyperlink" Target="https://github.com/HEASARC/xspec_localmodels/tree/master/reXcor"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3.tiff"/><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0D08E926-7460-E844-A827-D2BDD5BC4809}"/>
              </a:ext>
            </a:extLst>
          </p:cNvPr>
          <p:cNvSpPr>
            <a:spLocks noGrp="1"/>
          </p:cNvSpPr>
          <p:nvPr>
            <p:ph type="title"/>
          </p:nvPr>
        </p:nvSpPr>
        <p:spPr>
          <a:xfrm>
            <a:off x="623455" y="1775560"/>
            <a:ext cx="7994072" cy="1603743"/>
          </a:xfrm>
        </p:spPr>
        <p:txBody>
          <a:bodyPr>
            <a:normAutofit/>
          </a:bodyPr>
          <a:lstStyle/>
          <a:p>
            <a:pPr algn="ctr"/>
            <a:r>
              <a:rPr lang="en-IT" dirty="0"/>
              <a:t>WP14 -</a:t>
            </a:r>
            <a:r>
              <a:rPr lang="en-GB" dirty="0"/>
              <a:t> Advanced Tools for Data Analysis</a:t>
            </a:r>
            <a:br>
              <a:rPr lang="en-GB" dirty="0"/>
            </a:br>
            <a:br>
              <a:rPr lang="en-GB" dirty="0"/>
            </a:br>
            <a:r>
              <a:rPr lang="en-GB" sz="2000" b="0" dirty="0" err="1"/>
              <a:t>fabrizio.fiore@inaf.it</a:t>
            </a:r>
            <a:endParaRPr lang="en-IT" sz="2000" dirty="0"/>
          </a:p>
        </p:txBody>
      </p:sp>
    </p:spTree>
    <p:extLst>
      <p:ext uri="{BB962C8B-B14F-4D97-AF65-F5344CB8AC3E}">
        <p14:creationId xmlns:p14="http://schemas.microsoft.com/office/powerpoint/2010/main" val="26971042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7600B3-8378-B32A-74C1-5050D6451AF0}"/>
              </a:ext>
            </a:extLst>
          </p:cNvPr>
          <p:cNvSpPr>
            <a:spLocks noGrp="1"/>
          </p:cNvSpPr>
          <p:nvPr>
            <p:ph type="title"/>
          </p:nvPr>
        </p:nvSpPr>
        <p:spPr>
          <a:xfrm>
            <a:off x="1800211" y="240129"/>
            <a:ext cx="5930153" cy="832316"/>
          </a:xfrm>
        </p:spPr>
        <p:txBody>
          <a:bodyPr>
            <a:normAutofit fontScale="90000"/>
          </a:bodyPr>
          <a:lstStyle/>
          <a:p>
            <a:r>
              <a:rPr lang="en-GB" dirty="0"/>
              <a:t>Advanced tools for GRB triggering and temporal study</a:t>
            </a:r>
            <a:br>
              <a:rPr lang="en-GB" dirty="0"/>
            </a:br>
            <a:endParaRPr lang="en-IT" dirty="0"/>
          </a:p>
        </p:txBody>
      </p:sp>
      <p:sp>
        <p:nvSpPr>
          <p:cNvPr id="3" name="Content Placeholder 2">
            <a:extLst>
              <a:ext uri="{FF2B5EF4-FFF2-40B4-BE49-F238E27FC236}">
                <a16:creationId xmlns:a16="http://schemas.microsoft.com/office/drawing/2014/main" id="{758FAD22-2412-8CE8-5393-FAF5941AD7ED}"/>
              </a:ext>
            </a:extLst>
          </p:cNvPr>
          <p:cNvSpPr>
            <a:spLocks noGrp="1"/>
          </p:cNvSpPr>
          <p:nvPr>
            <p:ph idx="1"/>
          </p:nvPr>
        </p:nvSpPr>
        <p:spPr>
          <a:xfrm>
            <a:off x="445004" y="1544301"/>
            <a:ext cx="4320284" cy="3023415"/>
          </a:xfrm>
        </p:spPr>
        <p:txBody>
          <a:bodyPr>
            <a:normAutofit fontScale="92500" lnSpcReduction="10000"/>
          </a:bodyPr>
          <a:lstStyle/>
          <a:p>
            <a:r>
              <a:rPr lang="en-US" dirty="0"/>
              <a:t>Innovative trigger algorithm: Di Lillo et al. 2024, </a:t>
            </a:r>
            <a:r>
              <a:rPr lang="en-US" dirty="0" err="1"/>
              <a:t>ApJ</a:t>
            </a:r>
            <a:r>
              <a:rPr lang="en-US" dirty="0"/>
              <a:t> </a:t>
            </a:r>
            <a:r>
              <a:rPr lang="en-US" dirty="0">
                <a:hlinkClick r:id="rId2"/>
              </a:rPr>
              <a:t>https://doi.org/10.3847/1538-4357/ad15ff</a:t>
            </a:r>
            <a:r>
              <a:rPr lang="en-US" dirty="0"/>
              <a:t>                                       https:// </a:t>
            </a:r>
            <a:r>
              <a:rPr lang="en-US" dirty="0" err="1"/>
              <a:t>github.com</a:t>
            </a:r>
            <a:r>
              <a:rPr lang="en-US" dirty="0"/>
              <a:t>/</a:t>
            </a:r>
            <a:r>
              <a:rPr lang="en-US" dirty="0" err="1"/>
              <a:t>peppedilillo</a:t>
            </a:r>
            <a:r>
              <a:rPr lang="en-US" dirty="0"/>
              <a:t>/</a:t>
            </a:r>
            <a:r>
              <a:rPr lang="en-US" dirty="0" err="1"/>
              <a:t>grb</a:t>
            </a:r>
            <a:r>
              <a:rPr lang="en-US" dirty="0"/>
              <a:t>-trigger-algorithms</a:t>
            </a:r>
          </a:p>
          <a:p>
            <a:r>
              <a:rPr lang="en-IT" dirty="0"/>
              <a:t>Poisson FoCUS, an evolution of CUSUM anomaly detection algorithm.</a:t>
            </a:r>
          </a:p>
          <a:p>
            <a:r>
              <a:rPr lang="en-IT" dirty="0"/>
              <a:t>Traditional algorithms look for transients based on their duration, CUSUM-based algorithms looks for transients based on their intensity.</a:t>
            </a:r>
          </a:p>
          <a:p>
            <a:endParaRPr lang="en-IT" dirty="0"/>
          </a:p>
        </p:txBody>
      </p:sp>
      <p:pic>
        <p:nvPicPr>
          <p:cNvPr id="6" name="Picture 5">
            <a:extLst>
              <a:ext uri="{FF2B5EF4-FFF2-40B4-BE49-F238E27FC236}">
                <a16:creationId xmlns:a16="http://schemas.microsoft.com/office/drawing/2014/main" id="{9082BE62-3574-5A15-8EF9-6A52F883C097}"/>
              </a:ext>
            </a:extLst>
          </p:cNvPr>
          <p:cNvPicPr>
            <a:picLocks noChangeAspect="1"/>
          </p:cNvPicPr>
          <p:nvPr/>
        </p:nvPicPr>
        <p:blipFill>
          <a:blip r:embed="rId3"/>
          <a:stretch>
            <a:fillRect/>
          </a:stretch>
        </p:blipFill>
        <p:spPr>
          <a:xfrm>
            <a:off x="4929990" y="3056009"/>
            <a:ext cx="4149582" cy="2074791"/>
          </a:xfrm>
          <a:prstGeom prst="rect">
            <a:avLst/>
          </a:prstGeom>
        </p:spPr>
      </p:pic>
      <p:pic>
        <p:nvPicPr>
          <p:cNvPr id="5" name="Picture 4">
            <a:extLst>
              <a:ext uri="{FF2B5EF4-FFF2-40B4-BE49-F238E27FC236}">
                <a16:creationId xmlns:a16="http://schemas.microsoft.com/office/drawing/2014/main" id="{19035E44-4F3C-0427-D2E1-907C948C3007}"/>
              </a:ext>
            </a:extLst>
          </p:cNvPr>
          <p:cNvPicPr>
            <a:picLocks noChangeAspect="1"/>
          </p:cNvPicPr>
          <p:nvPr/>
        </p:nvPicPr>
        <p:blipFill>
          <a:blip r:embed="rId4"/>
          <a:stretch>
            <a:fillRect/>
          </a:stretch>
        </p:blipFill>
        <p:spPr>
          <a:xfrm>
            <a:off x="4929990" y="1085387"/>
            <a:ext cx="4133384" cy="2066692"/>
          </a:xfrm>
          <a:prstGeom prst="rect">
            <a:avLst/>
          </a:prstGeom>
        </p:spPr>
      </p:pic>
      <p:sp>
        <p:nvSpPr>
          <p:cNvPr id="7" name="TextBox 6">
            <a:extLst>
              <a:ext uri="{FF2B5EF4-FFF2-40B4-BE49-F238E27FC236}">
                <a16:creationId xmlns:a16="http://schemas.microsoft.com/office/drawing/2014/main" id="{DB0F1982-C36D-3D40-8530-9CE8FE2714C4}"/>
              </a:ext>
            </a:extLst>
          </p:cNvPr>
          <p:cNvSpPr txBox="1"/>
          <p:nvPr/>
        </p:nvSpPr>
        <p:spPr>
          <a:xfrm>
            <a:off x="5556916" y="1681741"/>
            <a:ext cx="803105" cy="47192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2438338" rtl="0" fontAlgn="auto" latinLnBrk="0" hangingPunct="0">
              <a:lnSpc>
                <a:spcPct val="100000"/>
              </a:lnSpc>
              <a:spcBef>
                <a:spcPts val="0"/>
              </a:spcBef>
              <a:spcAft>
                <a:spcPts val="0"/>
              </a:spcAft>
              <a:buClrTx/>
              <a:buSzTx/>
              <a:buFontTx/>
              <a:buNone/>
              <a:tabLst/>
            </a:pPr>
            <a:r>
              <a:rPr kumimoji="0" lang="en-IT" sz="2400" b="0" i="0" u="none" strike="noStrike" cap="none" spc="0" normalizeH="0" baseline="0" dirty="0">
                <a:ln>
                  <a:noFill/>
                </a:ln>
                <a:solidFill>
                  <a:srgbClr val="5E5E5E"/>
                </a:solidFill>
                <a:effectLst/>
                <a:uFillTx/>
                <a:latin typeface="+mn-lt"/>
                <a:ea typeface="+mn-ea"/>
                <a:cs typeface="+mn-cs"/>
                <a:sym typeface="Helvetica Neue"/>
              </a:rPr>
              <a:t>short</a:t>
            </a:r>
          </a:p>
        </p:txBody>
      </p:sp>
      <p:sp>
        <p:nvSpPr>
          <p:cNvPr id="8" name="TextBox 7">
            <a:extLst>
              <a:ext uri="{FF2B5EF4-FFF2-40B4-BE49-F238E27FC236}">
                <a16:creationId xmlns:a16="http://schemas.microsoft.com/office/drawing/2014/main" id="{5C95B71E-DD8E-0027-0242-1FD7D6834208}"/>
              </a:ext>
            </a:extLst>
          </p:cNvPr>
          <p:cNvSpPr txBox="1"/>
          <p:nvPr/>
        </p:nvSpPr>
        <p:spPr>
          <a:xfrm>
            <a:off x="7651291" y="4095792"/>
            <a:ext cx="695704" cy="47192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2438338" rtl="0" fontAlgn="auto" latinLnBrk="0" hangingPunct="0">
              <a:lnSpc>
                <a:spcPct val="100000"/>
              </a:lnSpc>
              <a:spcBef>
                <a:spcPts val="0"/>
              </a:spcBef>
              <a:spcAft>
                <a:spcPts val="0"/>
              </a:spcAft>
              <a:buClrTx/>
              <a:buSzTx/>
              <a:buFontTx/>
              <a:buNone/>
              <a:tabLst/>
            </a:pPr>
            <a:r>
              <a:rPr lang="en-IT" sz="2400" dirty="0"/>
              <a:t>long</a:t>
            </a:r>
            <a:endParaRPr kumimoji="0" lang="en-IT" sz="2400" b="0" i="0" u="none" strike="noStrike" cap="none" spc="0" normalizeH="0" baseline="0" dirty="0">
              <a:ln>
                <a:noFill/>
              </a:ln>
              <a:solidFill>
                <a:srgbClr val="5E5E5E"/>
              </a:solidFill>
              <a:effectLst/>
              <a:uFillTx/>
              <a:latin typeface="+mn-lt"/>
              <a:ea typeface="+mn-ea"/>
              <a:cs typeface="+mn-cs"/>
              <a:sym typeface="Helvetica Neue"/>
            </a:endParaRPr>
          </a:p>
        </p:txBody>
      </p:sp>
    </p:spTree>
    <p:extLst>
      <p:ext uri="{BB962C8B-B14F-4D97-AF65-F5344CB8AC3E}">
        <p14:creationId xmlns:p14="http://schemas.microsoft.com/office/powerpoint/2010/main" val="26534344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9BF612-EAB4-9834-4885-47DD3280EE88}"/>
              </a:ext>
            </a:extLst>
          </p:cNvPr>
          <p:cNvSpPr>
            <a:spLocks noGrp="1"/>
          </p:cNvSpPr>
          <p:nvPr>
            <p:ph type="title"/>
          </p:nvPr>
        </p:nvSpPr>
        <p:spPr>
          <a:xfrm>
            <a:off x="1699592" y="397030"/>
            <a:ext cx="6172199" cy="537436"/>
          </a:xfrm>
        </p:spPr>
        <p:txBody>
          <a:bodyPr>
            <a:normAutofit fontScale="90000"/>
          </a:bodyPr>
          <a:lstStyle/>
          <a:p>
            <a:r>
              <a:rPr lang="en-IT" dirty="0"/>
              <a:t>STATiX Bayesan source detection</a:t>
            </a:r>
          </a:p>
        </p:txBody>
      </p:sp>
      <p:sp>
        <p:nvSpPr>
          <p:cNvPr id="3" name="Content Placeholder 2">
            <a:extLst>
              <a:ext uri="{FF2B5EF4-FFF2-40B4-BE49-F238E27FC236}">
                <a16:creationId xmlns:a16="http://schemas.microsoft.com/office/drawing/2014/main" id="{EBB0C576-D1E9-7D7A-5A45-0A275A37FC5B}"/>
              </a:ext>
            </a:extLst>
          </p:cNvPr>
          <p:cNvSpPr>
            <a:spLocks noGrp="1"/>
          </p:cNvSpPr>
          <p:nvPr>
            <p:ph idx="1"/>
          </p:nvPr>
        </p:nvSpPr>
        <p:spPr/>
        <p:txBody>
          <a:bodyPr/>
          <a:lstStyle/>
          <a:p>
            <a:endParaRPr lang="en-IT" dirty="0"/>
          </a:p>
        </p:txBody>
      </p:sp>
      <p:pic>
        <p:nvPicPr>
          <p:cNvPr id="4" name="image2.png" descr="Diagram&#10;&#10;Description automatically generated">
            <a:extLst>
              <a:ext uri="{FF2B5EF4-FFF2-40B4-BE49-F238E27FC236}">
                <a16:creationId xmlns:a16="http://schemas.microsoft.com/office/drawing/2014/main" id="{2D06923B-534F-043F-8F66-29EEA5EF7DD0}"/>
              </a:ext>
            </a:extLst>
          </p:cNvPr>
          <p:cNvPicPr/>
          <p:nvPr/>
        </p:nvPicPr>
        <p:blipFill>
          <a:blip r:embed="rId2"/>
          <a:srcRect/>
          <a:stretch>
            <a:fillRect/>
          </a:stretch>
        </p:blipFill>
        <p:spPr>
          <a:xfrm>
            <a:off x="2187571" y="1386911"/>
            <a:ext cx="5943600" cy="3416300"/>
          </a:xfrm>
          <a:prstGeom prst="rect">
            <a:avLst/>
          </a:prstGeom>
          <a:ln/>
        </p:spPr>
      </p:pic>
    </p:spTree>
    <p:extLst>
      <p:ext uri="{BB962C8B-B14F-4D97-AF65-F5344CB8AC3E}">
        <p14:creationId xmlns:p14="http://schemas.microsoft.com/office/powerpoint/2010/main" val="26219336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5C6824-4DE4-ABA6-A8C4-27A5E075A58B}"/>
              </a:ext>
            </a:extLst>
          </p:cNvPr>
          <p:cNvSpPr>
            <a:spLocks noGrp="1"/>
          </p:cNvSpPr>
          <p:nvPr>
            <p:ph type="title"/>
          </p:nvPr>
        </p:nvSpPr>
        <p:spPr>
          <a:xfrm>
            <a:off x="1719469" y="404813"/>
            <a:ext cx="2415209" cy="537436"/>
          </a:xfrm>
        </p:spPr>
        <p:txBody>
          <a:bodyPr/>
          <a:lstStyle/>
          <a:p>
            <a:r>
              <a:rPr lang="en-IT" dirty="0"/>
              <a:t>TEPID</a:t>
            </a:r>
          </a:p>
        </p:txBody>
      </p:sp>
      <p:pic>
        <p:nvPicPr>
          <p:cNvPr id="4" name="Content Placeholder 3" descr="Chart&#10;&#10;Description automatically generated">
            <a:extLst>
              <a:ext uri="{FF2B5EF4-FFF2-40B4-BE49-F238E27FC236}">
                <a16:creationId xmlns:a16="http://schemas.microsoft.com/office/drawing/2014/main" id="{51F3A238-D21E-F30E-C828-3BD80FDC2EC8}"/>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283765" y="34889"/>
            <a:ext cx="4766481" cy="5108611"/>
          </a:xfrm>
          <a:prstGeom prst="rect">
            <a:avLst/>
          </a:prstGeom>
        </p:spPr>
      </p:pic>
      <p:sp>
        <p:nvSpPr>
          <p:cNvPr id="5" name="TextBox 4">
            <a:extLst>
              <a:ext uri="{FF2B5EF4-FFF2-40B4-BE49-F238E27FC236}">
                <a16:creationId xmlns:a16="http://schemas.microsoft.com/office/drawing/2014/main" id="{A1B356C0-DBD7-1D98-B7E6-A94561580B0E}"/>
              </a:ext>
            </a:extLst>
          </p:cNvPr>
          <p:cNvSpPr txBox="1"/>
          <p:nvPr/>
        </p:nvSpPr>
        <p:spPr>
          <a:xfrm>
            <a:off x="208723" y="1196233"/>
            <a:ext cx="4075042" cy="41036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2438338" rtl="0" fontAlgn="auto" latinLnBrk="0" hangingPunct="0">
              <a:lnSpc>
                <a:spcPct val="100000"/>
              </a:lnSpc>
              <a:spcBef>
                <a:spcPts val="0"/>
              </a:spcBef>
              <a:spcAft>
                <a:spcPts val="0"/>
              </a:spcAft>
              <a:buClrTx/>
              <a:buSzTx/>
              <a:buFontTx/>
              <a:buNone/>
              <a:tabLst/>
            </a:pPr>
            <a:r>
              <a:rPr kumimoji="0" lang="en-IT" sz="2000" b="0" i="0" u="none" strike="noStrike" cap="none" spc="0" normalizeH="0" baseline="0" dirty="0">
                <a:ln>
                  <a:noFill/>
                </a:ln>
                <a:solidFill>
                  <a:srgbClr val="5E5E5E"/>
                </a:solidFill>
                <a:effectLst/>
                <a:uFillTx/>
                <a:latin typeface="+mn-lt"/>
                <a:ea typeface="+mn-ea"/>
                <a:cs typeface="+mn-cs"/>
                <a:sym typeface="Helvetica Neue"/>
              </a:rPr>
              <a:t>Time evolving photoionization</a:t>
            </a:r>
          </a:p>
        </p:txBody>
      </p:sp>
      <p:sp>
        <p:nvSpPr>
          <p:cNvPr id="6" name="TextBox 5">
            <a:extLst>
              <a:ext uri="{FF2B5EF4-FFF2-40B4-BE49-F238E27FC236}">
                <a16:creationId xmlns:a16="http://schemas.microsoft.com/office/drawing/2014/main" id="{97BE0D36-59EE-9344-F7DA-C61F6A6FCE56}"/>
              </a:ext>
            </a:extLst>
          </p:cNvPr>
          <p:cNvSpPr txBox="1"/>
          <p:nvPr/>
        </p:nvSpPr>
        <p:spPr>
          <a:xfrm>
            <a:off x="196730" y="2077259"/>
            <a:ext cx="4012492" cy="259558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2438338" rtl="0" fontAlgn="auto" latinLnBrk="0" hangingPunct="0">
              <a:lnSpc>
                <a:spcPct val="100000"/>
              </a:lnSpc>
              <a:spcBef>
                <a:spcPts val="0"/>
              </a:spcBef>
              <a:spcAft>
                <a:spcPts val="0"/>
              </a:spcAft>
              <a:buClrTx/>
              <a:buSzTx/>
              <a:buFontTx/>
              <a:buNone/>
              <a:tabLst/>
            </a:pPr>
            <a:r>
              <a:rPr lang="en-US" sz="1800" dirty="0">
                <a:effectLst/>
                <a:latin typeface="Calibri" panose="020F0502020204030204" pitchFamily="34" charset="0"/>
                <a:ea typeface="Calibri" panose="020F0502020204030204" pitchFamily="34" charset="0"/>
                <a:cs typeface="Times New Roman" panose="02020603050405020304" pitchFamily="18" charset="0"/>
              </a:rPr>
              <a:t>High-resolution X-ray spectra of a typical UFO as predicted by TEPID, at different observing times when the source luminosity raises from L0 (t=0) to 5xL0 (t=2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ks</a:t>
            </a:r>
            <a:r>
              <a:rPr lang="en-US" sz="1800" dirty="0">
                <a:effectLst/>
                <a:latin typeface="Calibri" panose="020F0502020204030204" pitchFamily="34" charset="0"/>
                <a:ea typeface="Calibri" panose="020F0502020204030204" pitchFamily="34" charset="0"/>
                <a:cs typeface="Times New Roman" panose="02020603050405020304" pitchFamily="18" charset="0"/>
              </a:rPr>
              <a:t>), 10xL0 (t=8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ks</a:t>
            </a:r>
            <a:r>
              <a:rPr lang="en-US" sz="1800" dirty="0">
                <a:effectLst/>
                <a:latin typeface="Calibri" panose="020F0502020204030204" pitchFamily="34" charset="0"/>
                <a:ea typeface="Calibri" panose="020F0502020204030204" pitchFamily="34" charset="0"/>
                <a:cs typeface="Times New Roman" panose="02020603050405020304" pitchFamily="18" charset="0"/>
              </a:rPr>
              <a:t>), to then go back symmetrically to its initial value L0 (t=16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ks</a:t>
            </a:r>
            <a:r>
              <a:rPr lang="en-US" sz="1800" dirty="0">
                <a:effectLst/>
                <a:latin typeface="Calibri" panose="020F0502020204030204" pitchFamily="34" charset="0"/>
                <a:ea typeface="Calibri" panose="020F0502020204030204" pitchFamily="34" charset="0"/>
                <a:cs typeface="Times New Roman" panose="02020603050405020304" pitchFamily="18" charset="0"/>
              </a:rPr>
              <a:t>), for two different volume-densities 10</a:t>
            </a:r>
            <a:r>
              <a:rPr lang="en-US" sz="1800" baseline="30000" dirty="0">
                <a:effectLst/>
                <a:latin typeface="Calibri" panose="020F0502020204030204" pitchFamily="34" charset="0"/>
                <a:ea typeface="Calibri" panose="020F0502020204030204" pitchFamily="34" charset="0"/>
                <a:cs typeface="Times New Roman" panose="02020603050405020304" pitchFamily="18" charset="0"/>
              </a:rPr>
              <a:t>6</a:t>
            </a:r>
            <a:r>
              <a:rPr lang="en-US" sz="1800" dirty="0">
                <a:effectLst/>
                <a:latin typeface="Calibri" panose="020F0502020204030204" pitchFamily="34" charset="0"/>
                <a:ea typeface="Calibri" panose="020F0502020204030204" pitchFamily="34" charset="0"/>
                <a:cs typeface="Times New Roman" panose="02020603050405020304" pitchFamily="18" charset="0"/>
              </a:rPr>
              <a:t> cm</a:t>
            </a:r>
            <a:r>
              <a:rPr lang="en-US" sz="1800" baseline="30000" dirty="0">
                <a:effectLst/>
                <a:latin typeface="Calibri" panose="020F0502020204030204" pitchFamily="34" charset="0"/>
                <a:ea typeface="Calibri" panose="020F0502020204030204" pitchFamily="34" charset="0"/>
                <a:cs typeface="Times New Roman" panose="02020603050405020304" pitchFamily="18" charset="0"/>
              </a:rPr>
              <a:t>-3</a:t>
            </a:r>
            <a:r>
              <a:rPr lang="en-US" sz="1800" dirty="0">
                <a:effectLst/>
                <a:latin typeface="Calibri" panose="020F0502020204030204" pitchFamily="34" charset="0"/>
                <a:ea typeface="Calibri" panose="020F0502020204030204" pitchFamily="34" charset="0"/>
                <a:cs typeface="Times New Roman" panose="02020603050405020304" pitchFamily="18" charset="0"/>
              </a:rPr>
              <a:t> (blue curve) and 10</a:t>
            </a:r>
            <a:r>
              <a:rPr lang="en-US" sz="1800" baseline="30000" dirty="0">
                <a:effectLst/>
                <a:latin typeface="Calibri" panose="020F0502020204030204" pitchFamily="34" charset="0"/>
                <a:ea typeface="Calibri" panose="020F0502020204030204" pitchFamily="34" charset="0"/>
                <a:cs typeface="Times New Roman" panose="02020603050405020304" pitchFamily="18" charset="0"/>
              </a:rPr>
              <a:t>10</a:t>
            </a:r>
            <a:r>
              <a:rPr lang="en-US" sz="1800" dirty="0">
                <a:effectLst/>
                <a:latin typeface="Calibri" panose="020F0502020204030204" pitchFamily="34" charset="0"/>
                <a:ea typeface="Calibri" panose="020F0502020204030204" pitchFamily="34" charset="0"/>
                <a:cs typeface="Times New Roman" panose="02020603050405020304" pitchFamily="18" charset="0"/>
              </a:rPr>
              <a:t> cm</a:t>
            </a:r>
            <a:r>
              <a:rPr lang="en-US" sz="1800" baseline="30000" dirty="0">
                <a:effectLst/>
                <a:latin typeface="Calibri" panose="020F0502020204030204" pitchFamily="34" charset="0"/>
                <a:ea typeface="Calibri" panose="020F0502020204030204" pitchFamily="34" charset="0"/>
                <a:cs typeface="Times New Roman" panose="02020603050405020304" pitchFamily="18" charset="0"/>
              </a:rPr>
              <a:t>-3 </a:t>
            </a:r>
            <a:r>
              <a:rPr lang="en-US" sz="1800" dirty="0">
                <a:effectLst/>
                <a:latin typeface="Calibri" panose="020F0502020204030204" pitchFamily="34" charset="0"/>
                <a:ea typeface="Calibri" panose="020F0502020204030204" pitchFamily="34" charset="0"/>
                <a:cs typeface="Times New Roman" panose="02020603050405020304" pitchFamily="18" charset="0"/>
              </a:rPr>
              <a:t>(orange curve).</a:t>
            </a:r>
            <a:endParaRPr kumimoji="0" lang="en-IT" sz="1600" b="0" i="0" u="none" strike="noStrike" cap="none" spc="0" normalizeH="0" baseline="0" dirty="0">
              <a:ln>
                <a:noFill/>
              </a:ln>
              <a:solidFill>
                <a:srgbClr val="5E5E5E"/>
              </a:solidFill>
              <a:effectLst/>
              <a:uFillTx/>
              <a:latin typeface="+mn-lt"/>
              <a:ea typeface="+mn-ea"/>
              <a:cs typeface="+mn-cs"/>
              <a:sym typeface="Helvetica Neue"/>
            </a:endParaRPr>
          </a:p>
        </p:txBody>
      </p:sp>
    </p:spTree>
    <p:extLst>
      <p:ext uri="{BB962C8B-B14F-4D97-AF65-F5344CB8AC3E}">
        <p14:creationId xmlns:p14="http://schemas.microsoft.com/office/powerpoint/2010/main" val="18918029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A8C7F0-C355-C8DA-71CA-32B13A479E94}"/>
              </a:ext>
            </a:extLst>
          </p:cNvPr>
          <p:cNvSpPr>
            <a:spLocks noGrp="1"/>
          </p:cNvSpPr>
          <p:nvPr>
            <p:ph type="title"/>
          </p:nvPr>
        </p:nvSpPr>
        <p:spPr/>
        <p:txBody>
          <a:bodyPr/>
          <a:lstStyle/>
          <a:p>
            <a:endParaRPr lang="en-IT"/>
          </a:p>
        </p:txBody>
      </p:sp>
      <p:pic>
        <p:nvPicPr>
          <p:cNvPr id="5" name="Content Placeholder 4" descr="A diagram of a solar system&#10;&#10;Description automatically generated">
            <a:extLst>
              <a:ext uri="{FF2B5EF4-FFF2-40B4-BE49-F238E27FC236}">
                <a16:creationId xmlns:a16="http://schemas.microsoft.com/office/drawing/2014/main" id="{DF46EADF-896A-1188-0873-CCAA8A0C8ED8}"/>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1"/>
            <a:ext cx="9144000" cy="5143500"/>
          </a:xfrm>
        </p:spPr>
      </p:pic>
    </p:spTree>
    <p:extLst>
      <p:ext uri="{BB962C8B-B14F-4D97-AF65-F5344CB8AC3E}">
        <p14:creationId xmlns:p14="http://schemas.microsoft.com/office/powerpoint/2010/main" val="1466635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F4FFCB-0F5E-7844-1D7F-1205725D49F9}"/>
              </a:ext>
            </a:extLst>
          </p:cNvPr>
          <p:cNvSpPr>
            <a:spLocks noGrp="1"/>
          </p:cNvSpPr>
          <p:nvPr>
            <p:ph type="title"/>
          </p:nvPr>
        </p:nvSpPr>
        <p:spPr/>
        <p:txBody>
          <a:bodyPr/>
          <a:lstStyle/>
          <a:p>
            <a:endParaRPr lang="en-IT"/>
          </a:p>
        </p:txBody>
      </p:sp>
      <p:pic>
        <p:nvPicPr>
          <p:cNvPr id="5" name="Content Placeholder 4" descr="A diagram of a temperature structure&#10;&#10;Description automatically generated">
            <a:extLst>
              <a:ext uri="{FF2B5EF4-FFF2-40B4-BE49-F238E27FC236}">
                <a16:creationId xmlns:a16="http://schemas.microsoft.com/office/drawing/2014/main" id="{507BFE56-CB65-16A2-3E28-9ECB6FE80243}"/>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27008"/>
            <a:ext cx="9144000" cy="5116492"/>
          </a:xfrm>
        </p:spPr>
      </p:pic>
    </p:spTree>
    <p:extLst>
      <p:ext uri="{BB962C8B-B14F-4D97-AF65-F5344CB8AC3E}">
        <p14:creationId xmlns:p14="http://schemas.microsoft.com/office/powerpoint/2010/main" val="4073739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A76E8D-D209-3D4F-9487-3385CB5CEDB3}"/>
              </a:ext>
            </a:extLst>
          </p:cNvPr>
          <p:cNvSpPr>
            <a:spLocks noGrp="1"/>
          </p:cNvSpPr>
          <p:nvPr>
            <p:ph type="title"/>
          </p:nvPr>
        </p:nvSpPr>
        <p:spPr>
          <a:xfrm>
            <a:off x="1707856" y="233713"/>
            <a:ext cx="6058894" cy="796189"/>
          </a:xfrm>
        </p:spPr>
        <p:txBody>
          <a:bodyPr>
            <a:normAutofit fontScale="90000"/>
          </a:bodyPr>
          <a:lstStyle/>
          <a:p>
            <a:pPr algn="ctr"/>
            <a:r>
              <a:rPr lang="en-IT" dirty="0"/>
              <a:t>WP14 </a:t>
            </a:r>
            <a:r>
              <a:rPr lang="en-GB" dirty="0"/>
              <a:t>JRA-6 </a:t>
            </a:r>
            <a:br>
              <a:rPr lang="en-GB" dirty="0"/>
            </a:br>
            <a:r>
              <a:rPr lang="en-GB" dirty="0"/>
              <a:t>Advanced Tools for Data Analysis</a:t>
            </a:r>
            <a:endParaRPr lang="en-IT" dirty="0"/>
          </a:p>
        </p:txBody>
      </p:sp>
      <p:sp>
        <p:nvSpPr>
          <p:cNvPr id="3" name="Content Placeholder 2">
            <a:extLst>
              <a:ext uri="{FF2B5EF4-FFF2-40B4-BE49-F238E27FC236}">
                <a16:creationId xmlns:a16="http://schemas.microsoft.com/office/drawing/2014/main" id="{AB8186B5-BDDA-784D-8A42-CAA3F48A2A04}"/>
              </a:ext>
            </a:extLst>
          </p:cNvPr>
          <p:cNvSpPr>
            <a:spLocks noGrp="1"/>
          </p:cNvSpPr>
          <p:nvPr>
            <p:ph idx="1"/>
          </p:nvPr>
        </p:nvSpPr>
        <p:spPr>
          <a:xfrm>
            <a:off x="452437" y="1169677"/>
            <a:ext cx="8239125" cy="3740110"/>
          </a:xfrm>
        </p:spPr>
        <p:txBody>
          <a:bodyPr>
            <a:normAutofit fontScale="85000" lnSpcReduction="10000"/>
          </a:bodyPr>
          <a:lstStyle/>
          <a:p>
            <a:pPr marL="0" indent="0">
              <a:lnSpc>
                <a:spcPct val="110000"/>
              </a:lnSpc>
              <a:spcBef>
                <a:spcPts val="600"/>
              </a:spcBef>
              <a:buNone/>
            </a:pPr>
            <a:r>
              <a:rPr lang="en-GB" b="1" dirty="0"/>
              <a:t>Main goal: enhance science output from next generation X-ray observatories </a:t>
            </a:r>
            <a:r>
              <a:rPr lang="en-GB" dirty="0"/>
              <a:t>such as Athena, XRISM, </a:t>
            </a:r>
            <a:r>
              <a:rPr lang="en-GB" dirty="0" err="1"/>
              <a:t>eROSITA</a:t>
            </a:r>
            <a:r>
              <a:rPr lang="en-GB" dirty="0"/>
              <a:t>, </a:t>
            </a:r>
            <a:r>
              <a:rPr lang="en-GB" dirty="0" err="1"/>
              <a:t>eXTP</a:t>
            </a:r>
            <a:r>
              <a:rPr lang="en-GB" dirty="0"/>
              <a:t>, Einstein Probe, HERMES, etc , defining and developing appropriate tools for the new capabilities offered by those missions, and support the community for best data exploitation. </a:t>
            </a:r>
          </a:p>
          <a:p>
            <a:pPr>
              <a:lnSpc>
                <a:spcPct val="110000"/>
              </a:lnSpc>
              <a:spcBef>
                <a:spcPts val="600"/>
              </a:spcBef>
            </a:pPr>
            <a:r>
              <a:rPr lang="en-GB" dirty="0"/>
              <a:t>XRISM and Athena/X-IFU micro-calorimeters will provide in the next decades spectra with unprecedented energy resolution in the X-ray band. Furthermore, X-IFU will be the first X-ray integral field instrument with a number of pixels similar to current optical/NIR IFU</a:t>
            </a:r>
          </a:p>
          <a:p>
            <a:pPr>
              <a:lnSpc>
                <a:spcPct val="110000"/>
              </a:lnSpc>
              <a:spcBef>
                <a:spcPts val="600"/>
              </a:spcBef>
            </a:pPr>
            <a:r>
              <a:rPr lang="en-GB" dirty="0" err="1"/>
              <a:t>eROSITA</a:t>
            </a:r>
            <a:r>
              <a:rPr lang="en-GB" dirty="0"/>
              <a:t> and Athena/WFI are and will revolutionize the field of X-ray surveys, opening new large discovery spaces on this field.</a:t>
            </a:r>
          </a:p>
          <a:p>
            <a:pPr>
              <a:lnSpc>
                <a:spcPct val="110000"/>
              </a:lnSpc>
              <a:spcBef>
                <a:spcPts val="600"/>
              </a:spcBef>
            </a:pPr>
            <a:r>
              <a:rPr lang="en-GB" dirty="0" err="1"/>
              <a:t>eXTP</a:t>
            </a:r>
            <a:r>
              <a:rPr lang="en-GB" dirty="0"/>
              <a:t> will give access to unprecedent timing of galactic and extragalactic sources</a:t>
            </a:r>
          </a:p>
          <a:p>
            <a:pPr>
              <a:lnSpc>
                <a:spcPct val="110000"/>
              </a:lnSpc>
              <a:spcBef>
                <a:spcPts val="600"/>
              </a:spcBef>
            </a:pPr>
            <a:r>
              <a:rPr lang="en-GB" dirty="0"/>
              <a:t>SVOM, EP, HERMES, and many others will join the multi-messenger revolution</a:t>
            </a:r>
          </a:p>
          <a:p>
            <a:pPr marL="0" indent="0">
              <a:lnSpc>
                <a:spcPct val="110000"/>
              </a:lnSpc>
              <a:spcBef>
                <a:spcPts val="600"/>
              </a:spcBef>
              <a:buNone/>
            </a:pPr>
            <a:r>
              <a:rPr lang="en-GB" dirty="0"/>
              <a:t>We have studied and developed innovative approaches for the analysis of data from future, highly performing instruments, with respect to current standards.</a:t>
            </a:r>
            <a:endParaRPr lang="en-IT" dirty="0"/>
          </a:p>
        </p:txBody>
      </p:sp>
    </p:spTree>
    <p:extLst>
      <p:ext uri="{BB962C8B-B14F-4D97-AF65-F5344CB8AC3E}">
        <p14:creationId xmlns:p14="http://schemas.microsoft.com/office/powerpoint/2010/main" val="15774199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36954" y="661614"/>
            <a:ext cx="2870093" cy="640335"/>
          </a:xfrm>
        </p:spPr>
        <p:txBody>
          <a:bodyPr/>
          <a:lstStyle/>
          <a:p>
            <a:pPr algn="ctr"/>
            <a:r>
              <a:rPr lang="en-US" dirty="0"/>
              <a:t>Tasks</a:t>
            </a:r>
          </a:p>
        </p:txBody>
      </p:sp>
      <p:sp>
        <p:nvSpPr>
          <p:cNvPr id="3" name="Content Placeholder 2"/>
          <p:cNvSpPr>
            <a:spLocks noGrp="1"/>
          </p:cNvSpPr>
          <p:nvPr>
            <p:ph idx="1"/>
          </p:nvPr>
        </p:nvSpPr>
        <p:spPr>
          <a:xfrm>
            <a:off x="271220" y="1301949"/>
            <a:ext cx="8601560" cy="3640754"/>
          </a:xfrm>
        </p:spPr>
        <p:txBody>
          <a:bodyPr>
            <a:noAutofit/>
          </a:bodyPr>
          <a:lstStyle/>
          <a:p>
            <a:pPr>
              <a:lnSpc>
                <a:spcPct val="100000"/>
              </a:lnSpc>
              <a:spcBef>
                <a:spcPts val="600"/>
              </a:spcBef>
            </a:pPr>
            <a:r>
              <a:rPr lang="en-US" sz="1500" dirty="0">
                <a:highlight>
                  <a:srgbClr val="FFFF00"/>
                </a:highlight>
              </a:rPr>
              <a:t>T14.1 Management, system design, networking activities, &amp; prioritization [M1-M57] (INAF)</a:t>
            </a:r>
          </a:p>
          <a:p>
            <a:pPr>
              <a:lnSpc>
                <a:spcPct val="100000"/>
              </a:lnSpc>
              <a:spcBef>
                <a:spcPts val="600"/>
              </a:spcBef>
            </a:pPr>
            <a:r>
              <a:rPr lang="en-US" sz="1500" dirty="0">
                <a:highlight>
                  <a:srgbClr val="FFFF00"/>
                </a:highlight>
              </a:rPr>
              <a:t>T14.2 Advanced background modelling [M1-M57] (INAF)</a:t>
            </a:r>
          </a:p>
          <a:p>
            <a:pPr>
              <a:lnSpc>
                <a:spcPct val="100000"/>
              </a:lnSpc>
              <a:spcBef>
                <a:spcPts val="600"/>
              </a:spcBef>
            </a:pPr>
            <a:r>
              <a:rPr lang="en-US" sz="1500" dirty="0"/>
              <a:t>T14.3 Cross calibrations [M1-M24] (</a:t>
            </a:r>
            <a:r>
              <a:rPr lang="en-US" sz="1500" dirty="0" err="1"/>
              <a:t>UTurku</a:t>
            </a:r>
            <a:r>
              <a:rPr lang="en-US" sz="1500" dirty="0"/>
              <a:t>, INAF)</a:t>
            </a:r>
          </a:p>
          <a:p>
            <a:pPr>
              <a:lnSpc>
                <a:spcPct val="100000"/>
              </a:lnSpc>
              <a:spcBef>
                <a:spcPts val="600"/>
              </a:spcBef>
            </a:pPr>
            <a:r>
              <a:rPr lang="en-US" sz="1500" dirty="0"/>
              <a:t>T14.4 Machine learning techniques for micro-calorimeter data-reduction [M1-M24] (IFCA)</a:t>
            </a:r>
          </a:p>
          <a:p>
            <a:pPr>
              <a:lnSpc>
                <a:spcPct val="100000"/>
              </a:lnSpc>
              <a:spcBef>
                <a:spcPts val="600"/>
              </a:spcBef>
            </a:pPr>
            <a:r>
              <a:rPr lang="en-US" sz="1500" dirty="0"/>
              <a:t>T14.5 Multi-dimensional source detection, Bayesian source detection, automatic redshift determination [M6-M30] (NOA, IFCA)</a:t>
            </a:r>
          </a:p>
          <a:p>
            <a:pPr>
              <a:lnSpc>
                <a:spcPct val="100000"/>
              </a:lnSpc>
              <a:spcBef>
                <a:spcPts val="600"/>
              </a:spcBef>
            </a:pPr>
            <a:r>
              <a:rPr lang="en-US" sz="1500" dirty="0"/>
              <a:t>T14.6 Extraction and identification of line features from high-res. spectra [M12-M36] (INAF)</a:t>
            </a:r>
          </a:p>
          <a:p>
            <a:pPr>
              <a:lnSpc>
                <a:spcPct val="100000"/>
              </a:lnSpc>
              <a:spcBef>
                <a:spcPts val="600"/>
              </a:spcBef>
            </a:pPr>
            <a:r>
              <a:rPr lang="en-US" sz="1500" dirty="0">
                <a:highlight>
                  <a:srgbClr val="FFFF00"/>
                </a:highlight>
              </a:rPr>
              <a:t>T14.7 Tools for high resolution spectral-timing [M37-M57] (UVA, SRON)</a:t>
            </a:r>
          </a:p>
          <a:p>
            <a:pPr>
              <a:lnSpc>
                <a:spcPct val="100000"/>
              </a:lnSpc>
              <a:spcBef>
                <a:spcPts val="600"/>
              </a:spcBef>
            </a:pPr>
            <a:r>
              <a:rPr lang="en-US" sz="1500" dirty="0">
                <a:highlight>
                  <a:srgbClr val="FFFF00"/>
                </a:highlight>
              </a:rPr>
              <a:t>T14.8 Hyperspectral imaging and fitting &amp; advanced analysis of extended sources [M6-M57] (INAF, </a:t>
            </a:r>
            <a:r>
              <a:rPr lang="en-US" sz="1500" dirty="0" err="1">
                <a:highlight>
                  <a:srgbClr val="FFFF00"/>
                </a:highlight>
              </a:rPr>
              <a:t>UniTorVergata</a:t>
            </a:r>
            <a:r>
              <a:rPr lang="en-US" sz="1500" dirty="0">
                <a:highlight>
                  <a:srgbClr val="FFFF00"/>
                </a:highlight>
              </a:rPr>
              <a:t>, </a:t>
            </a:r>
            <a:r>
              <a:rPr lang="en-US" sz="1500" dirty="0" err="1">
                <a:highlight>
                  <a:srgbClr val="FFFF00"/>
                </a:highlight>
              </a:rPr>
              <a:t>UniROMATRE</a:t>
            </a:r>
            <a:r>
              <a:rPr lang="en-US" sz="1500" dirty="0">
                <a:highlight>
                  <a:srgbClr val="FFFF00"/>
                </a:highlight>
              </a:rPr>
              <a:t>)</a:t>
            </a:r>
          </a:p>
          <a:p>
            <a:pPr>
              <a:lnSpc>
                <a:spcPct val="100000"/>
              </a:lnSpc>
              <a:spcBef>
                <a:spcPts val="600"/>
              </a:spcBef>
            </a:pPr>
            <a:r>
              <a:rPr lang="en-US" sz="1500" dirty="0">
                <a:highlight>
                  <a:srgbClr val="FFFF00"/>
                </a:highlight>
              </a:rPr>
              <a:t>T14.9 Blind source separation/reconstruction in extended sources [M6-M57] (CEA)</a:t>
            </a:r>
          </a:p>
          <a:p>
            <a:pPr>
              <a:lnSpc>
                <a:spcPct val="100000"/>
              </a:lnSpc>
              <a:spcBef>
                <a:spcPts val="600"/>
              </a:spcBef>
            </a:pPr>
            <a:r>
              <a:rPr lang="en-US" sz="1500" dirty="0">
                <a:highlight>
                  <a:srgbClr val="FFFF00"/>
                </a:highlight>
              </a:rPr>
              <a:t>T14.10 Lobster-eye advanced triggering processes [M3-M57] (ULEIC )</a:t>
            </a:r>
          </a:p>
        </p:txBody>
      </p:sp>
      <p:sp>
        <p:nvSpPr>
          <p:cNvPr id="4" name="Footer Placeholder 3"/>
          <p:cNvSpPr>
            <a:spLocks noGrp="1"/>
          </p:cNvSpPr>
          <p:nvPr>
            <p:ph type="ftr" sz="quarter" idx="11"/>
          </p:nvPr>
        </p:nvSpPr>
        <p:spPr/>
        <p:txBody>
          <a:bodyPr/>
          <a:lstStyle/>
          <a:p>
            <a:r>
              <a:rPr lang="en-US" dirty="0"/>
              <a:t>AHEAD2020 WP14 2021  July 30</a:t>
            </a:r>
            <a:endParaRPr lang="it-IT" dirty="0"/>
          </a:p>
        </p:txBody>
      </p:sp>
      <p:sp>
        <p:nvSpPr>
          <p:cNvPr id="5" name="Slide Number Placeholder 4"/>
          <p:cNvSpPr>
            <a:spLocks noGrp="1"/>
          </p:cNvSpPr>
          <p:nvPr>
            <p:ph type="sldNum" sz="quarter" idx="12"/>
          </p:nvPr>
        </p:nvSpPr>
        <p:spPr>
          <a:xfrm>
            <a:off x="4494317" y="4839383"/>
            <a:ext cx="150682" cy="206467"/>
          </a:xfrm>
        </p:spPr>
        <p:txBody>
          <a:bodyPr/>
          <a:lstStyle/>
          <a:p>
            <a:fld id="{C549FC80-83A6-F543-922A-D5376DD2D7E6}" type="slidenum">
              <a:rPr lang="it-IT" smtClean="0"/>
              <a:t>3</a:t>
            </a:fld>
            <a:endParaRPr lang="it-IT"/>
          </a:p>
        </p:txBody>
      </p:sp>
    </p:spTree>
    <p:extLst>
      <p:ext uri="{BB962C8B-B14F-4D97-AF65-F5344CB8AC3E}">
        <p14:creationId xmlns:p14="http://schemas.microsoft.com/office/powerpoint/2010/main" val="7796608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2E95C6B-B9EC-BB40-8342-56D9AE687A0A}"/>
              </a:ext>
            </a:extLst>
          </p:cNvPr>
          <p:cNvSpPr>
            <a:spLocks noGrp="1"/>
          </p:cNvSpPr>
          <p:nvPr>
            <p:ph idx="1"/>
          </p:nvPr>
        </p:nvSpPr>
        <p:spPr>
          <a:xfrm>
            <a:off x="269558" y="1246679"/>
            <a:ext cx="8643436" cy="3787334"/>
          </a:xfrm>
        </p:spPr>
        <p:txBody>
          <a:bodyPr>
            <a:normAutofit lnSpcReduction="10000"/>
          </a:bodyPr>
          <a:lstStyle/>
          <a:p>
            <a:pPr>
              <a:lnSpc>
                <a:spcPct val="120000"/>
              </a:lnSpc>
              <a:spcBef>
                <a:spcPts val="600"/>
              </a:spcBef>
            </a:pPr>
            <a:r>
              <a:rPr lang="en-IT" dirty="0"/>
              <a:t>T14.1. A workshop to </a:t>
            </a:r>
            <a:r>
              <a:rPr lang="en-GB" dirty="0"/>
              <a:t>collect input from the community on algorithms, statistical tools and existing software for advanced analysis of HEA held remotely during next February 2022. First workshop on inputs from the community Feb 21st 2022: http://ahead2020-advanced-da.oats.inaf.it </a:t>
            </a:r>
          </a:p>
          <a:p>
            <a:pPr marL="228600" lvl="1" indent="0">
              <a:lnSpc>
                <a:spcPct val="120000"/>
              </a:lnSpc>
              <a:spcBef>
                <a:spcPts val="600"/>
              </a:spcBef>
              <a:buNone/>
            </a:pPr>
            <a:r>
              <a:rPr lang="en-GB" dirty="0"/>
              <a:t>Increase emphasis on:</a:t>
            </a:r>
          </a:p>
          <a:p>
            <a:pPr lvl="1">
              <a:lnSpc>
                <a:spcPct val="120000"/>
              </a:lnSpc>
              <a:spcBef>
                <a:spcPts val="600"/>
              </a:spcBef>
            </a:pPr>
            <a:r>
              <a:rPr lang="en-GB" dirty="0" err="1"/>
              <a:t>Bayesan</a:t>
            </a:r>
            <a:r>
              <a:rPr lang="en-GB" dirty="0"/>
              <a:t> models for the analysis of cluster of galaxies</a:t>
            </a:r>
          </a:p>
          <a:p>
            <a:pPr lvl="1">
              <a:lnSpc>
                <a:spcPct val="120000"/>
              </a:lnSpc>
              <a:spcBef>
                <a:spcPts val="600"/>
              </a:spcBef>
            </a:pPr>
            <a:r>
              <a:rPr lang="en-GB" dirty="0"/>
              <a:t>Physical models for high resolution spectroscopy in view of XRISM</a:t>
            </a:r>
          </a:p>
          <a:p>
            <a:pPr lvl="1">
              <a:lnSpc>
                <a:spcPct val="120000"/>
              </a:lnSpc>
              <a:spcBef>
                <a:spcPts val="600"/>
              </a:spcBef>
            </a:pPr>
            <a:r>
              <a:rPr lang="en-GB" dirty="0"/>
              <a:t>Advanced tools for GRB triggering and temporal study</a:t>
            </a:r>
          </a:p>
          <a:p>
            <a:pPr>
              <a:lnSpc>
                <a:spcPct val="120000"/>
              </a:lnSpc>
              <a:spcBef>
                <a:spcPts val="600"/>
              </a:spcBef>
            </a:pPr>
            <a:r>
              <a:rPr lang="en-GB" dirty="0"/>
              <a:t>T14.1 2</a:t>
            </a:r>
            <a:r>
              <a:rPr lang="en-GB" baseline="30000" dirty="0"/>
              <a:t>nd</a:t>
            </a:r>
            <a:r>
              <a:rPr lang="en-GB" dirty="0"/>
              <a:t> workshop today: Building of a HEA advanced data analysis system: tools, data formats, programming languages, archiving and dissemination, citizen science.</a:t>
            </a:r>
          </a:p>
        </p:txBody>
      </p:sp>
      <p:sp>
        <p:nvSpPr>
          <p:cNvPr id="4" name="Title 1">
            <a:extLst>
              <a:ext uri="{FF2B5EF4-FFF2-40B4-BE49-F238E27FC236}">
                <a16:creationId xmlns:a16="http://schemas.microsoft.com/office/drawing/2014/main" id="{1F059D90-ADA3-CB4D-973D-5CB1D2C46378}"/>
              </a:ext>
            </a:extLst>
          </p:cNvPr>
          <p:cNvSpPr>
            <a:spLocks noGrp="1"/>
          </p:cNvSpPr>
          <p:nvPr>
            <p:ph type="title"/>
          </p:nvPr>
        </p:nvSpPr>
        <p:spPr>
          <a:xfrm>
            <a:off x="1707856" y="233713"/>
            <a:ext cx="6058894" cy="796189"/>
          </a:xfrm>
        </p:spPr>
        <p:txBody>
          <a:bodyPr>
            <a:normAutofit fontScale="90000"/>
          </a:bodyPr>
          <a:lstStyle/>
          <a:p>
            <a:pPr algn="ctr"/>
            <a:r>
              <a:rPr lang="en-IT" dirty="0"/>
              <a:t>WP14 -</a:t>
            </a:r>
            <a:r>
              <a:rPr lang="en-GB" dirty="0"/>
              <a:t> Advanced Tools for Data Analysis: Workshops</a:t>
            </a:r>
            <a:endParaRPr lang="en-IT" dirty="0"/>
          </a:p>
        </p:txBody>
      </p:sp>
    </p:spTree>
    <p:extLst>
      <p:ext uri="{BB962C8B-B14F-4D97-AF65-F5344CB8AC3E}">
        <p14:creationId xmlns:p14="http://schemas.microsoft.com/office/powerpoint/2010/main" val="38684423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495300"/>
            <a:ext cx="7886700" cy="739379"/>
          </a:xfrm>
        </p:spPr>
        <p:txBody>
          <a:bodyPr/>
          <a:lstStyle/>
          <a:p>
            <a:pPr algn="ctr"/>
            <a:r>
              <a:rPr lang="en-US" dirty="0"/>
              <a:t>Deliverables</a:t>
            </a:r>
          </a:p>
        </p:txBody>
      </p:sp>
      <p:sp>
        <p:nvSpPr>
          <p:cNvPr id="3" name="Content Placeholder 2"/>
          <p:cNvSpPr>
            <a:spLocks noGrp="1"/>
          </p:cNvSpPr>
          <p:nvPr>
            <p:ph idx="1"/>
          </p:nvPr>
        </p:nvSpPr>
        <p:spPr>
          <a:xfrm>
            <a:off x="306161" y="1234680"/>
            <a:ext cx="8584746" cy="3403189"/>
          </a:xfrm>
        </p:spPr>
        <p:txBody>
          <a:bodyPr>
            <a:normAutofit fontScale="77500" lnSpcReduction="20000"/>
          </a:bodyPr>
          <a:lstStyle/>
          <a:p>
            <a:r>
              <a:rPr lang="en-GB" dirty="0"/>
              <a:t>D14.1 Report on design of a </a:t>
            </a:r>
            <a:r>
              <a:rPr lang="en-US" dirty="0"/>
              <a:t>HEA advanced data analysis system </a:t>
            </a:r>
            <a:r>
              <a:rPr lang="en-US" b="1" dirty="0"/>
              <a:t>[Task 14.1, INAF, M48]</a:t>
            </a:r>
            <a:endParaRPr lang="en-US" dirty="0"/>
          </a:p>
          <a:p>
            <a:r>
              <a:rPr lang="en-GB" dirty="0"/>
              <a:t>D14.2 Report on advanced background modelling </a:t>
            </a:r>
            <a:r>
              <a:rPr lang="en-GB" b="1" dirty="0"/>
              <a:t>[Task 14.2, INAF, M54]</a:t>
            </a:r>
            <a:endParaRPr lang="en-US" dirty="0"/>
          </a:p>
          <a:p>
            <a:r>
              <a:rPr lang="en-US" dirty="0"/>
              <a:t>D14.3 An X-ray spectroscopy tool for estimating the effective area calibration accuracy and propagating the known effective area cross-calibration uncertainties into the scientific results. </a:t>
            </a:r>
            <a:r>
              <a:rPr lang="en-US" b="1" dirty="0"/>
              <a:t>[Task 14.3, UTARTU, M24]</a:t>
            </a:r>
            <a:endParaRPr lang="en-US" dirty="0"/>
          </a:p>
          <a:p>
            <a:r>
              <a:rPr lang="en-US" dirty="0"/>
              <a:t>D14.4 Report on performance of AI techniques for the reconstruction of XIFU pulses. </a:t>
            </a:r>
            <a:r>
              <a:rPr lang="en-US" b="1" dirty="0"/>
              <a:t>[Task 14.4, CSIC, M24]</a:t>
            </a:r>
            <a:r>
              <a:rPr lang="en-US" dirty="0"/>
              <a:t> </a:t>
            </a:r>
          </a:p>
          <a:p>
            <a:r>
              <a:rPr lang="en-US" dirty="0"/>
              <a:t>D14.5 Prototype tools for source detection, redshift determination, and automatic extraction and identification of line features, with description of algorithms and tests. </a:t>
            </a:r>
            <a:r>
              <a:rPr lang="en-US" b="1" dirty="0"/>
              <a:t>[Tasks 14.5, 14.6, NOA, M36]</a:t>
            </a:r>
            <a:endParaRPr lang="en-US" dirty="0"/>
          </a:p>
          <a:p>
            <a:r>
              <a:rPr lang="en-GB" dirty="0"/>
              <a:t>D14.6 </a:t>
            </a:r>
            <a:r>
              <a:rPr lang="en-US" dirty="0"/>
              <a:t>Prototype tools for </a:t>
            </a:r>
            <a:r>
              <a:rPr lang="en-GB" dirty="0"/>
              <a:t>high-resolution spectral timing, hyper-spectral imaging/fitting, and blind source separation/reconstruction in extended sources, </a:t>
            </a:r>
            <a:r>
              <a:rPr lang="en-US" dirty="0"/>
              <a:t>with description of models, algorithms and tests. </a:t>
            </a:r>
            <a:r>
              <a:rPr lang="en-GB" b="1" dirty="0"/>
              <a:t>[Tasks 14.7, 14.8, 14.9, </a:t>
            </a:r>
            <a:r>
              <a:rPr lang="en-GB" b="1" dirty="0" err="1"/>
              <a:t>UvA</a:t>
            </a:r>
            <a:r>
              <a:rPr lang="en-GB" b="1" dirty="0"/>
              <a:t>, M54]</a:t>
            </a:r>
            <a:endParaRPr lang="en-US" dirty="0"/>
          </a:p>
          <a:p>
            <a:r>
              <a:rPr lang="en-GB" dirty="0"/>
              <a:t>D14.7 Report on Lobster-eye advanced triggering processes. </a:t>
            </a:r>
            <a:r>
              <a:rPr lang="en-GB" b="1" dirty="0"/>
              <a:t>[Task14.10, ULEIC, M48]</a:t>
            </a:r>
            <a:endParaRPr lang="en-US" dirty="0"/>
          </a:p>
        </p:txBody>
      </p:sp>
      <p:sp>
        <p:nvSpPr>
          <p:cNvPr id="5" name="Slide Number Placeholder 4"/>
          <p:cNvSpPr>
            <a:spLocks noGrp="1"/>
          </p:cNvSpPr>
          <p:nvPr>
            <p:ph type="sldNum" sz="quarter" idx="12"/>
          </p:nvPr>
        </p:nvSpPr>
        <p:spPr>
          <a:xfrm>
            <a:off x="4494317" y="4839383"/>
            <a:ext cx="150682" cy="206467"/>
          </a:xfrm>
        </p:spPr>
        <p:txBody>
          <a:bodyPr/>
          <a:lstStyle/>
          <a:p>
            <a:fld id="{C549FC80-83A6-F543-922A-D5376DD2D7E6}" type="slidenum">
              <a:rPr lang="it-IT" smtClean="0"/>
              <a:t>5</a:t>
            </a:fld>
            <a:endParaRPr lang="it-IT"/>
          </a:p>
        </p:txBody>
      </p:sp>
      <p:sp>
        <p:nvSpPr>
          <p:cNvPr id="6" name="Footer Placeholder 3">
            <a:extLst>
              <a:ext uri="{FF2B5EF4-FFF2-40B4-BE49-F238E27FC236}">
                <a16:creationId xmlns:a16="http://schemas.microsoft.com/office/drawing/2014/main" id="{7290527F-5A5E-2042-82E4-35166DC0F8A8}"/>
              </a:ext>
            </a:extLst>
          </p:cNvPr>
          <p:cNvSpPr>
            <a:spLocks noGrp="1"/>
          </p:cNvSpPr>
          <p:nvPr>
            <p:ph type="ftr" sz="quarter" idx="11"/>
          </p:nvPr>
        </p:nvSpPr>
        <p:spPr>
          <a:xfrm>
            <a:off x="3028950" y="4767263"/>
            <a:ext cx="3086100" cy="273844"/>
          </a:xfrm>
        </p:spPr>
        <p:txBody>
          <a:bodyPr/>
          <a:lstStyle/>
          <a:p>
            <a:r>
              <a:rPr lang="en-US" dirty="0"/>
              <a:t>AHEAD2020 WP14 2021  July 30</a:t>
            </a:r>
            <a:endParaRPr lang="it-IT" dirty="0"/>
          </a:p>
        </p:txBody>
      </p:sp>
    </p:spTree>
    <p:extLst>
      <p:ext uri="{BB962C8B-B14F-4D97-AF65-F5344CB8AC3E}">
        <p14:creationId xmlns:p14="http://schemas.microsoft.com/office/powerpoint/2010/main" val="9227218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4315" y="1289403"/>
            <a:ext cx="8949995" cy="3388923"/>
          </a:xfrm>
          <a:prstGeom prst="rect">
            <a:avLst/>
          </a:prstGeom>
        </p:spPr>
      </p:pic>
      <p:sp>
        <p:nvSpPr>
          <p:cNvPr id="2" name="Title 1"/>
          <p:cNvSpPr>
            <a:spLocks noGrp="1"/>
          </p:cNvSpPr>
          <p:nvPr>
            <p:ph type="title"/>
          </p:nvPr>
        </p:nvSpPr>
        <p:spPr>
          <a:xfrm>
            <a:off x="628649" y="560230"/>
            <a:ext cx="7886700" cy="729173"/>
          </a:xfrm>
        </p:spPr>
        <p:txBody>
          <a:bodyPr/>
          <a:lstStyle/>
          <a:p>
            <a:pPr algn="ctr"/>
            <a:r>
              <a:rPr lang="en-US" dirty="0"/>
              <a:t>Milestones</a:t>
            </a:r>
          </a:p>
        </p:txBody>
      </p:sp>
      <p:sp>
        <p:nvSpPr>
          <p:cNvPr id="5" name="Slide Number Placeholder 4"/>
          <p:cNvSpPr>
            <a:spLocks noGrp="1"/>
          </p:cNvSpPr>
          <p:nvPr>
            <p:ph type="sldNum" sz="quarter" idx="12"/>
          </p:nvPr>
        </p:nvSpPr>
        <p:spPr>
          <a:xfrm>
            <a:off x="4494317" y="4839383"/>
            <a:ext cx="150682" cy="206467"/>
          </a:xfrm>
        </p:spPr>
        <p:txBody>
          <a:bodyPr/>
          <a:lstStyle/>
          <a:p>
            <a:fld id="{C549FC80-83A6-F543-922A-D5376DD2D7E6}" type="slidenum">
              <a:rPr lang="it-IT" smtClean="0"/>
              <a:t>6</a:t>
            </a:fld>
            <a:endParaRPr lang="it-IT"/>
          </a:p>
        </p:txBody>
      </p:sp>
      <p:sp>
        <p:nvSpPr>
          <p:cNvPr id="7" name="Footer Placeholder 3">
            <a:extLst>
              <a:ext uri="{FF2B5EF4-FFF2-40B4-BE49-F238E27FC236}">
                <a16:creationId xmlns:a16="http://schemas.microsoft.com/office/drawing/2014/main" id="{6B0F4F13-F723-344E-B6A9-C34E2AD9B65E}"/>
              </a:ext>
            </a:extLst>
          </p:cNvPr>
          <p:cNvSpPr>
            <a:spLocks noGrp="1"/>
          </p:cNvSpPr>
          <p:nvPr>
            <p:ph type="ftr" sz="quarter" idx="11"/>
          </p:nvPr>
        </p:nvSpPr>
        <p:spPr>
          <a:xfrm>
            <a:off x="3028950" y="4767263"/>
            <a:ext cx="3086100" cy="273844"/>
          </a:xfrm>
        </p:spPr>
        <p:txBody>
          <a:bodyPr/>
          <a:lstStyle/>
          <a:p>
            <a:r>
              <a:rPr lang="en-US" dirty="0"/>
              <a:t>AHEAD2020 WP14 2021  July 30</a:t>
            </a:r>
            <a:endParaRPr lang="it-IT" dirty="0"/>
          </a:p>
        </p:txBody>
      </p:sp>
      <p:sp>
        <p:nvSpPr>
          <p:cNvPr id="4" name="TextBox 3">
            <a:extLst>
              <a:ext uri="{FF2B5EF4-FFF2-40B4-BE49-F238E27FC236}">
                <a16:creationId xmlns:a16="http://schemas.microsoft.com/office/drawing/2014/main" id="{5A465B8F-0AF2-9D44-9848-F630E262BD7F}"/>
              </a:ext>
            </a:extLst>
          </p:cNvPr>
          <p:cNvSpPr txBox="1"/>
          <p:nvPr/>
        </p:nvSpPr>
        <p:spPr>
          <a:xfrm>
            <a:off x="2053918" y="5060621"/>
            <a:ext cx="102657" cy="47192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2438338" rtl="0" fontAlgn="auto" latinLnBrk="0" hangingPunct="0">
              <a:lnSpc>
                <a:spcPct val="100000"/>
              </a:lnSpc>
              <a:spcBef>
                <a:spcPts val="0"/>
              </a:spcBef>
              <a:spcAft>
                <a:spcPts val="0"/>
              </a:spcAft>
              <a:buClrTx/>
              <a:buSzTx/>
              <a:buFontTx/>
              <a:buNone/>
              <a:tabLst/>
            </a:pPr>
            <a:endParaRPr kumimoji="0" lang="en-IT" sz="2400" b="0" i="0" u="none" strike="noStrike" cap="none" spc="0" normalizeH="0" baseline="0" dirty="0">
              <a:ln>
                <a:noFill/>
              </a:ln>
              <a:solidFill>
                <a:srgbClr val="5E5E5E"/>
              </a:solidFill>
              <a:effectLst/>
              <a:uFillTx/>
              <a:latin typeface="+mn-lt"/>
              <a:ea typeface="+mn-ea"/>
              <a:cs typeface="+mn-cs"/>
              <a:sym typeface="Helvetica Neue"/>
            </a:endParaRPr>
          </a:p>
        </p:txBody>
      </p:sp>
    </p:spTree>
    <p:extLst>
      <p:ext uri="{BB962C8B-B14F-4D97-AF65-F5344CB8AC3E}">
        <p14:creationId xmlns:p14="http://schemas.microsoft.com/office/powerpoint/2010/main" val="5949554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298673-BAAD-1BBF-FE70-9FBCA1533C4D}"/>
              </a:ext>
            </a:extLst>
          </p:cNvPr>
          <p:cNvSpPr>
            <a:spLocks noGrp="1"/>
          </p:cNvSpPr>
          <p:nvPr>
            <p:ph type="title"/>
          </p:nvPr>
        </p:nvSpPr>
        <p:spPr>
          <a:xfrm>
            <a:off x="2445026" y="286846"/>
            <a:ext cx="4671391" cy="537436"/>
          </a:xfrm>
        </p:spPr>
        <p:txBody>
          <a:bodyPr/>
          <a:lstStyle/>
          <a:p>
            <a:r>
              <a:rPr lang="en-IT" dirty="0"/>
              <a:t>WP14 - Developed tools</a:t>
            </a:r>
          </a:p>
        </p:txBody>
      </p:sp>
      <p:graphicFrame>
        <p:nvGraphicFramePr>
          <p:cNvPr id="4" name="Content Placeholder 3">
            <a:extLst>
              <a:ext uri="{FF2B5EF4-FFF2-40B4-BE49-F238E27FC236}">
                <a16:creationId xmlns:a16="http://schemas.microsoft.com/office/drawing/2014/main" id="{809778BD-70E3-846A-7687-B69133089AA8}"/>
              </a:ext>
            </a:extLst>
          </p:cNvPr>
          <p:cNvGraphicFramePr>
            <a:graphicFrameLocks noGrp="1"/>
          </p:cNvGraphicFramePr>
          <p:nvPr>
            <p:ph idx="1"/>
            <p:extLst>
              <p:ext uri="{D42A27DB-BD31-4B8C-83A1-F6EECF244321}">
                <p14:modId xmlns:p14="http://schemas.microsoft.com/office/powerpoint/2010/main" val="2568871527"/>
              </p:ext>
            </p:extLst>
          </p:nvPr>
        </p:nvGraphicFramePr>
        <p:xfrm>
          <a:off x="452438" y="1083366"/>
          <a:ext cx="8383449" cy="3773288"/>
        </p:xfrm>
        <a:graphic>
          <a:graphicData uri="http://schemas.openxmlformats.org/drawingml/2006/table">
            <a:tbl>
              <a:tblPr firstRow="1" firstCol="1" bandRow="1">
                <a:tableStyleId>{5940675A-B579-460E-94D1-54222C63F5DA}</a:tableStyleId>
              </a:tblPr>
              <a:tblGrid>
                <a:gridCol w="491779">
                  <a:extLst>
                    <a:ext uri="{9D8B030D-6E8A-4147-A177-3AD203B41FA5}">
                      <a16:colId xmlns:a16="http://schemas.microsoft.com/office/drawing/2014/main" val="2730806909"/>
                    </a:ext>
                  </a:extLst>
                </a:gridCol>
                <a:gridCol w="1123122">
                  <a:extLst>
                    <a:ext uri="{9D8B030D-6E8A-4147-A177-3AD203B41FA5}">
                      <a16:colId xmlns:a16="http://schemas.microsoft.com/office/drawing/2014/main" val="451192894"/>
                    </a:ext>
                  </a:extLst>
                </a:gridCol>
                <a:gridCol w="5506278">
                  <a:extLst>
                    <a:ext uri="{9D8B030D-6E8A-4147-A177-3AD203B41FA5}">
                      <a16:colId xmlns:a16="http://schemas.microsoft.com/office/drawing/2014/main" val="2376158408"/>
                    </a:ext>
                  </a:extLst>
                </a:gridCol>
                <a:gridCol w="1262270">
                  <a:extLst>
                    <a:ext uri="{9D8B030D-6E8A-4147-A177-3AD203B41FA5}">
                      <a16:colId xmlns:a16="http://schemas.microsoft.com/office/drawing/2014/main" val="3450164083"/>
                    </a:ext>
                  </a:extLst>
                </a:gridCol>
              </a:tblGrid>
              <a:tr h="112366">
                <a:tc>
                  <a:txBody>
                    <a:bodyPr/>
                    <a:lstStyle/>
                    <a:p>
                      <a:pPr>
                        <a:lnSpc>
                          <a:spcPct val="107000"/>
                        </a:lnSpc>
                        <a:spcAft>
                          <a:spcPts val="800"/>
                        </a:spcAft>
                      </a:pPr>
                      <a:r>
                        <a:rPr lang="en-US" sz="1200" dirty="0">
                          <a:effectLst/>
                        </a:rPr>
                        <a:t>Task</a:t>
                      </a:r>
                      <a:endParaRPr lang="en-IT" sz="1200" dirty="0">
                        <a:effectLst/>
                        <a:latin typeface="Calibri" panose="020F0502020204030204" pitchFamily="34" charset="0"/>
                        <a:ea typeface="Calibri" panose="020F0502020204030204" pitchFamily="34" charset="0"/>
                      </a:endParaRPr>
                    </a:p>
                  </a:txBody>
                  <a:tcPr marL="38149" marR="38149" marT="0" marB="0"/>
                </a:tc>
                <a:tc>
                  <a:txBody>
                    <a:bodyPr/>
                    <a:lstStyle/>
                    <a:p>
                      <a:pPr>
                        <a:lnSpc>
                          <a:spcPct val="107000"/>
                        </a:lnSpc>
                        <a:spcAft>
                          <a:spcPts val="800"/>
                        </a:spcAft>
                      </a:pPr>
                      <a:r>
                        <a:rPr lang="en-US" sz="1200" dirty="0">
                          <a:effectLst/>
                        </a:rPr>
                        <a:t>Tool</a:t>
                      </a:r>
                      <a:endParaRPr lang="en-IT" sz="1200" dirty="0">
                        <a:effectLst/>
                        <a:latin typeface="Calibri" panose="020F0502020204030204" pitchFamily="34" charset="0"/>
                        <a:ea typeface="Calibri" panose="020F0502020204030204" pitchFamily="34" charset="0"/>
                      </a:endParaRPr>
                    </a:p>
                  </a:txBody>
                  <a:tcPr marL="38149" marR="38149" marT="0" marB="0"/>
                </a:tc>
                <a:tc>
                  <a:txBody>
                    <a:bodyPr/>
                    <a:lstStyle/>
                    <a:p>
                      <a:pPr>
                        <a:lnSpc>
                          <a:spcPct val="107000"/>
                        </a:lnSpc>
                        <a:spcAft>
                          <a:spcPts val="800"/>
                        </a:spcAft>
                      </a:pPr>
                      <a:r>
                        <a:rPr lang="en-US" sz="1200" dirty="0">
                          <a:effectLst/>
                        </a:rPr>
                        <a:t>Repository</a:t>
                      </a:r>
                      <a:endParaRPr lang="en-IT" sz="1200" dirty="0">
                        <a:effectLst/>
                        <a:latin typeface="Calibri" panose="020F0502020204030204" pitchFamily="34" charset="0"/>
                        <a:ea typeface="Calibri" panose="020F0502020204030204" pitchFamily="34" charset="0"/>
                      </a:endParaRPr>
                    </a:p>
                  </a:txBody>
                  <a:tcPr marL="38149" marR="38149" marT="0" marB="0"/>
                </a:tc>
                <a:tc>
                  <a:txBody>
                    <a:bodyPr/>
                    <a:lstStyle/>
                    <a:p>
                      <a:pPr>
                        <a:lnSpc>
                          <a:spcPct val="107000"/>
                        </a:lnSpc>
                        <a:spcAft>
                          <a:spcPts val="800"/>
                        </a:spcAft>
                      </a:pPr>
                      <a:r>
                        <a:rPr lang="en-US" sz="1200" dirty="0">
                          <a:effectLst/>
                        </a:rPr>
                        <a:t>References</a:t>
                      </a:r>
                      <a:endParaRPr lang="en-IT" sz="1200" dirty="0">
                        <a:effectLst/>
                        <a:latin typeface="Calibri" panose="020F0502020204030204" pitchFamily="34" charset="0"/>
                        <a:ea typeface="Calibri" panose="020F0502020204030204" pitchFamily="34" charset="0"/>
                      </a:endParaRPr>
                    </a:p>
                  </a:txBody>
                  <a:tcPr marL="38149" marR="38149" marT="0" marB="0"/>
                </a:tc>
                <a:extLst>
                  <a:ext uri="{0D108BD9-81ED-4DB2-BD59-A6C34878D82A}">
                    <a16:rowId xmlns:a16="http://schemas.microsoft.com/office/drawing/2014/main" val="800054411"/>
                  </a:ext>
                </a:extLst>
              </a:tr>
              <a:tr h="230589">
                <a:tc>
                  <a:txBody>
                    <a:bodyPr/>
                    <a:lstStyle/>
                    <a:p>
                      <a:pPr>
                        <a:lnSpc>
                          <a:spcPct val="107000"/>
                        </a:lnSpc>
                        <a:spcAft>
                          <a:spcPts val="800"/>
                        </a:spcAft>
                      </a:pPr>
                      <a:r>
                        <a:rPr lang="en-US" sz="1200" dirty="0">
                          <a:effectLst/>
                        </a:rPr>
                        <a:t>T1</a:t>
                      </a:r>
                      <a:endParaRPr lang="en-IT" sz="1200" dirty="0">
                        <a:effectLst/>
                        <a:latin typeface="Calibri" panose="020F0502020204030204" pitchFamily="34" charset="0"/>
                        <a:ea typeface="Calibri" panose="020F0502020204030204" pitchFamily="34" charset="0"/>
                      </a:endParaRPr>
                    </a:p>
                  </a:txBody>
                  <a:tcPr marL="38149" marR="38149" marT="0" marB="0"/>
                </a:tc>
                <a:tc>
                  <a:txBody>
                    <a:bodyPr/>
                    <a:lstStyle/>
                    <a:p>
                      <a:pPr>
                        <a:lnSpc>
                          <a:spcPct val="107000"/>
                        </a:lnSpc>
                        <a:spcAft>
                          <a:spcPts val="800"/>
                        </a:spcAft>
                      </a:pPr>
                      <a:r>
                        <a:rPr lang="en-US" sz="1200" dirty="0" err="1">
                          <a:effectLst/>
                        </a:rPr>
                        <a:t>DeepGRB</a:t>
                      </a:r>
                      <a:endParaRPr lang="en-IT" sz="1200" dirty="0">
                        <a:effectLst/>
                        <a:latin typeface="Calibri" panose="020F0502020204030204" pitchFamily="34" charset="0"/>
                        <a:ea typeface="Calibri" panose="020F0502020204030204" pitchFamily="34" charset="0"/>
                      </a:endParaRPr>
                    </a:p>
                  </a:txBody>
                  <a:tcPr marL="38149" marR="38149" marT="0" marB="0"/>
                </a:tc>
                <a:tc>
                  <a:txBody>
                    <a:bodyPr/>
                    <a:lstStyle/>
                    <a:p>
                      <a:pPr>
                        <a:lnSpc>
                          <a:spcPct val="107000"/>
                        </a:lnSpc>
                        <a:spcAft>
                          <a:spcPts val="800"/>
                        </a:spcAft>
                      </a:pPr>
                      <a:r>
                        <a:rPr lang="en-IT" sz="1200" dirty="0">
                          <a:effectLst/>
                        </a:rPr>
                        <a:t>https://github.com/rcrupi/DeepGRB</a:t>
                      </a:r>
                      <a:endParaRPr lang="en-IT" sz="1200" dirty="0">
                        <a:effectLst/>
                        <a:latin typeface="Calibri" panose="020F0502020204030204" pitchFamily="34" charset="0"/>
                        <a:ea typeface="Calibri" panose="020F0502020204030204" pitchFamily="34" charset="0"/>
                      </a:endParaRPr>
                    </a:p>
                  </a:txBody>
                  <a:tcPr marL="38149" marR="38149" marT="0" marB="0"/>
                </a:tc>
                <a:tc>
                  <a:txBody>
                    <a:bodyPr/>
                    <a:lstStyle/>
                    <a:p>
                      <a:pPr>
                        <a:lnSpc>
                          <a:spcPct val="107000"/>
                        </a:lnSpc>
                        <a:spcAft>
                          <a:spcPts val="800"/>
                        </a:spcAft>
                      </a:pPr>
                      <a:r>
                        <a:rPr lang="en-US" sz="1000" dirty="0" err="1">
                          <a:effectLst/>
                        </a:rPr>
                        <a:t>Crupi</a:t>
                      </a:r>
                      <a:r>
                        <a:rPr lang="en-US" sz="1000" dirty="0">
                          <a:effectLst/>
                        </a:rPr>
                        <a:t> et al. 2023</a:t>
                      </a:r>
                      <a:endParaRPr lang="en-IT" sz="1000" dirty="0">
                        <a:effectLst/>
                        <a:latin typeface="Calibri" panose="020F0502020204030204" pitchFamily="34" charset="0"/>
                        <a:ea typeface="Calibri" panose="020F0502020204030204" pitchFamily="34" charset="0"/>
                      </a:endParaRPr>
                    </a:p>
                  </a:txBody>
                  <a:tcPr marL="38149" marR="38149" marT="0" marB="0"/>
                </a:tc>
                <a:extLst>
                  <a:ext uri="{0D108BD9-81ED-4DB2-BD59-A6C34878D82A}">
                    <a16:rowId xmlns:a16="http://schemas.microsoft.com/office/drawing/2014/main" val="2799516787"/>
                  </a:ext>
                </a:extLst>
              </a:tr>
              <a:tr h="230589">
                <a:tc>
                  <a:txBody>
                    <a:bodyPr/>
                    <a:lstStyle/>
                    <a:p>
                      <a:pPr>
                        <a:lnSpc>
                          <a:spcPct val="107000"/>
                        </a:lnSpc>
                        <a:spcAft>
                          <a:spcPts val="800"/>
                        </a:spcAft>
                      </a:pPr>
                      <a:r>
                        <a:rPr lang="en-US" sz="1200" dirty="0">
                          <a:effectLst/>
                        </a:rPr>
                        <a:t>T1</a:t>
                      </a:r>
                      <a:endParaRPr lang="en-IT" sz="1200" dirty="0">
                        <a:effectLst/>
                        <a:latin typeface="Calibri" panose="020F0502020204030204" pitchFamily="34" charset="0"/>
                        <a:ea typeface="Calibri" panose="020F0502020204030204" pitchFamily="34" charset="0"/>
                      </a:endParaRPr>
                    </a:p>
                  </a:txBody>
                  <a:tcPr marL="38149" marR="38149" marT="0" marB="0"/>
                </a:tc>
                <a:tc>
                  <a:txBody>
                    <a:bodyPr/>
                    <a:lstStyle/>
                    <a:p>
                      <a:pPr>
                        <a:lnSpc>
                          <a:spcPct val="107000"/>
                        </a:lnSpc>
                        <a:spcAft>
                          <a:spcPts val="800"/>
                        </a:spcAft>
                      </a:pPr>
                      <a:r>
                        <a:rPr lang="en-US" sz="1200" dirty="0" err="1">
                          <a:effectLst/>
                        </a:rPr>
                        <a:t>FoCUS</a:t>
                      </a:r>
                      <a:endParaRPr lang="en-IT" sz="1200" dirty="0">
                        <a:effectLst/>
                        <a:latin typeface="Calibri" panose="020F0502020204030204" pitchFamily="34" charset="0"/>
                        <a:ea typeface="Calibri" panose="020F0502020204030204" pitchFamily="34" charset="0"/>
                      </a:endParaRPr>
                    </a:p>
                  </a:txBody>
                  <a:tcPr marL="38149" marR="38149" marT="0" marB="0"/>
                </a:tc>
                <a:tc>
                  <a:txBody>
                    <a:bodyPr/>
                    <a:lstStyle/>
                    <a:p>
                      <a:pPr>
                        <a:lnSpc>
                          <a:spcPct val="107000"/>
                        </a:lnSpc>
                        <a:spcAft>
                          <a:spcPts val="800"/>
                        </a:spcAft>
                      </a:pPr>
                      <a:r>
                        <a:rPr lang="it-IT" sz="1200" dirty="0">
                          <a:effectLst/>
                        </a:rPr>
                        <a:t>https:// </a:t>
                      </a:r>
                      <a:r>
                        <a:rPr lang="it-IT" sz="1200" dirty="0" err="1">
                          <a:effectLst/>
                        </a:rPr>
                        <a:t>github.com</a:t>
                      </a:r>
                      <a:r>
                        <a:rPr lang="it-IT" sz="1200" dirty="0">
                          <a:effectLst/>
                        </a:rPr>
                        <a:t>/</a:t>
                      </a:r>
                      <a:r>
                        <a:rPr lang="it-IT" sz="1200" dirty="0" err="1">
                          <a:effectLst/>
                        </a:rPr>
                        <a:t>peppedilillo</a:t>
                      </a:r>
                      <a:r>
                        <a:rPr lang="it-IT" sz="1200" dirty="0">
                          <a:effectLst/>
                        </a:rPr>
                        <a:t>/</a:t>
                      </a:r>
                      <a:r>
                        <a:rPr lang="it-IT" sz="1200" dirty="0" err="1">
                          <a:effectLst/>
                        </a:rPr>
                        <a:t>grb</a:t>
                      </a:r>
                      <a:r>
                        <a:rPr lang="it-IT" sz="1200" dirty="0">
                          <a:effectLst/>
                        </a:rPr>
                        <a:t>-trigger-</a:t>
                      </a:r>
                      <a:r>
                        <a:rPr lang="it-IT" sz="1200" dirty="0" err="1">
                          <a:effectLst/>
                        </a:rPr>
                        <a:t>algorithm</a:t>
                      </a:r>
                      <a:endParaRPr lang="en-IT" sz="1200" dirty="0">
                        <a:effectLst/>
                        <a:latin typeface="Calibri" panose="020F0502020204030204" pitchFamily="34" charset="0"/>
                        <a:ea typeface="Calibri" panose="020F0502020204030204" pitchFamily="34" charset="0"/>
                      </a:endParaRPr>
                    </a:p>
                  </a:txBody>
                  <a:tcPr marL="38149" marR="38149" marT="0" marB="0"/>
                </a:tc>
                <a:tc>
                  <a:txBody>
                    <a:bodyPr/>
                    <a:lstStyle/>
                    <a:p>
                      <a:pPr>
                        <a:lnSpc>
                          <a:spcPct val="107000"/>
                        </a:lnSpc>
                        <a:spcAft>
                          <a:spcPts val="800"/>
                        </a:spcAft>
                      </a:pPr>
                      <a:r>
                        <a:rPr lang="it-IT" sz="1000">
                          <a:effectLst/>
                        </a:rPr>
                        <a:t>Di Lillo et al. 2024</a:t>
                      </a:r>
                      <a:endParaRPr lang="en-IT" sz="1000">
                        <a:effectLst/>
                        <a:latin typeface="Calibri" panose="020F0502020204030204" pitchFamily="34" charset="0"/>
                        <a:ea typeface="Calibri" panose="020F0502020204030204" pitchFamily="34" charset="0"/>
                      </a:endParaRPr>
                    </a:p>
                  </a:txBody>
                  <a:tcPr marL="38149" marR="38149" marT="0" marB="0"/>
                </a:tc>
                <a:extLst>
                  <a:ext uri="{0D108BD9-81ED-4DB2-BD59-A6C34878D82A}">
                    <a16:rowId xmlns:a16="http://schemas.microsoft.com/office/drawing/2014/main" val="2948903588"/>
                  </a:ext>
                </a:extLst>
              </a:tr>
              <a:tr h="348813">
                <a:tc>
                  <a:txBody>
                    <a:bodyPr/>
                    <a:lstStyle/>
                    <a:p>
                      <a:pPr>
                        <a:lnSpc>
                          <a:spcPct val="107000"/>
                        </a:lnSpc>
                        <a:spcAft>
                          <a:spcPts val="800"/>
                        </a:spcAft>
                      </a:pPr>
                      <a:r>
                        <a:rPr lang="en-US" sz="1200">
                          <a:effectLst/>
                        </a:rPr>
                        <a:t>T3</a:t>
                      </a:r>
                      <a:endParaRPr lang="en-IT" sz="1200">
                        <a:effectLst/>
                        <a:latin typeface="Calibri" panose="020F0502020204030204" pitchFamily="34" charset="0"/>
                        <a:ea typeface="Calibri" panose="020F0502020204030204" pitchFamily="34" charset="0"/>
                      </a:endParaRPr>
                    </a:p>
                  </a:txBody>
                  <a:tcPr marL="38149" marR="38149" marT="0" marB="0"/>
                </a:tc>
                <a:tc>
                  <a:txBody>
                    <a:bodyPr/>
                    <a:lstStyle/>
                    <a:p>
                      <a:pPr>
                        <a:lnSpc>
                          <a:spcPct val="107000"/>
                        </a:lnSpc>
                        <a:spcAft>
                          <a:spcPts val="800"/>
                        </a:spcAft>
                      </a:pPr>
                      <a:r>
                        <a:rPr lang="en-US" sz="1200" dirty="0">
                          <a:effectLst/>
                        </a:rPr>
                        <a:t>Cross-calibration</a:t>
                      </a:r>
                      <a:endParaRPr lang="en-IT" sz="1200" dirty="0">
                        <a:effectLst/>
                        <a:latin typeface="Calibri" panose="020F0502020204030204" pitchFamily="34" charset="0"/>
                        <a:ea typeface="Calibri" panose="020F0502020204030204" pitchFamily="34" charset="0"/>
                      </a:endParaRPr>
                    </a:p>
                  </a:txBody>
                  <a:tcPr marL="38149" marR="38149" marT="0" marB="0"/>
                </a:tc>
                <a:tc>
                  <a:txBody>
                    <a:bodyPr/>
                    <a:lstStyle/>
                    <a:p>
                      <a:pPr>
                        <a:lnSpc>
                          <a:spcPct val="107000"/>
                        </a:lnSpc>
                        <a:spcAft>
                          <a:spcPts val="800"/>
                        </a:spcAft>
                      </a:pPr>
                      <a:r>
                        <a:rPr lang="en-GB" sz="1200" u="sng" dirty="0">
                          <a:effectLst/>
                          <a:hlinkClick r:id="rId2"/>
                        </a:rPr>
                        <a:t>https://github.com/jukkakukka/Cross-calibration</a:t>
                      </a:r>
                      <a:endParaRPr lang="en-IT" sz="1200" dirty="0">
                        <a:effectLst/>
                        <a:latin typeface="Calibri" panose="020F0502020204030204" pitchFamily="34" charset="0"/>
                        <a:ea typeface="Calibri" panose="020F0502020204030204" pitchFamily="34" charset="0"/>
                      </a:endParaRPr>
                    </a:p>
                  </a:txBody>
                  <a:tcPr marL="38149" marR="38149" marT="0" marB="0"/>
                </a:tc>
                <a:tc>
                  <a:txBody>
                    <a:bodyPr/>
                    <a:lstStyle/>
                    <a:p>
                      <a:pPr>
                        <a:lnSpc>
                          <a:spcPct val="107000"/>
                        </a:lnSpc>
                        <a:spcAft>
                          <a:spcPts val="800"/>
                        </a:spcAft>
                      </a:pPr>
                      <a:r>
                        <a:rPr lang="en-US" sz="1000" dirty="0" err="1">
                          <a:effectLst/>
                        </a:rPr>
                        <a:t>Nevalainen</a:t>
                      </a:r>
                      <a:r>
                        <a:rPr lang="en-US" sz="1000" dirty="0">
                          <a:effectLst/>
                        </a:rPr>
                        <a:t> &amp; </a:t>
                      </a:r>
                      <a:r>
                        <a:rPr lang="en-US" sz="1000" dirty="0" err="1">
                          <a:effectLst/>
                        </a:rPr>
                        <a:t>Molendi</a:t>
                      </a:r>
                      <a:r>
                        <a:rPr lang="en-US" sz="1000" dirty="0">
                          <a:effectLst/>
                        </a:rPr>
                        <a:t>, 2023</a:t>
                      </a:r>
                      <a:endParaRPr lang="en-IT" sz="1000" dirty="0">
                        <a:effectLst/>
                        <a:latin typeface="Calibri" panose="020F0502020204030204" pitchFamily="34" charset="0"/>
                        <a:ea typeface="Calibri" panose="020F0502020204030204" pitchFamily="34" charset="0"/>
                      </a:endParaRPr>
                    </a:p>
                  </a:txBody>
                  <a:tcPr marL="38149" marR="38149" marT="0" marB="0"/>
                </a:tc>
                <a:extLst>
                  <a:ext uri="{0D108BD9-81ED-4DB2-BD59-A6C34878D82A}">
                    <a16:rowId xmlns:a16="http://schemas.microsoft.com/office/drawing/2014/main" val="45183451"/>
                  </a:ext>
                </a:extLst>
              </a:tr>
              <a:tr h="230589">
                <a:tc>
                  <a:txBody>
                    <a:bodyPr/>
                    <a:lstStyle/>
                    <a:p>
                      <a:pPr>
                        <a:lnSpc>
                          <a:spcPct val="107000"/>
                        </a:lnSpc>
                        <a:spcAft>
                          <a:spcPts val="800"/>
                        </a:spcAft>
                      </a:pPr>
                      <a:r>
                        <a:rPr lang="it-IT" sz="1200">
                          <a:effectLst/>
                        </a:rPr>
                        <a:t>T5</a:t>
                      </a:r>
                      <a:endParaRPr lang="en-IT" sz="1200">
                        <a:effectLst/>
                        <a:latin typeface="Calibri" panose="020F0502020204030204" pitchFamily="34" charset="0"/>
                        <a:ea typeface="Calibri" panose="020F0502020204030204" pitchFamily="34" charset="0"/>
                      </a:endParaRPr>
                    </a:p>
                  </a:txBody>
                  <a:tcPr marL="38149" marR="38149" marT="0" marB="0"/>
                </a:tc>
                <a:tc>
                  <a:txBody>
                    <a:bodyPr/>
                    <a:lstStyle/>
                    <a:p>
                      <a:pPr>
                        <a:lnSpc>
                          <a:spcPct val="107000"/>
                        </a:lnSpc>
                        <a:spcAft>
                          <a:spcPts val="800"/>
                        </a:spcAft>
                      </a:pPr>
                      <a:r>
                        <a:rPr lang="it-IT" sz="1200" dirty="0" err="1">
                          <a:effectLst/>
                        </a:rPr>
                        <a:t>STATiX</a:t>
                      </a:r>
                      <a:endParaRPr lang="en-IT" sz="1200" dirty="0">
                        <a:effectLst/>
                        <a:latin typeface="Calibri" panose="020F0502020204030204" pitchFamily="34" charset="0"/>
                        <a:ea typeface="Calibri" panose="020F0502020204030204" pitchFamily="34" charset="0"/>
                      </a:endParaRPr>
                    </a:p>
                  </a:txBody>
                  <a:tcPr marL="38149" marR="38149" marT="0" marB="0"/>
                </a:tc>
                <a:tc>
                  <a:txBody>
                    <a:bodyPr/>
                    <a:lstStyle/>
                    <a:p>
                      <a:pPr>
                        <a:lnSpc>
                          <a:spcPct val="107000"/>
                        </a:lnSpc>
                        <a:spcAft>
                          <a:spcPts val="800"/>
                        </a:spcAft>
                      </a:pPr>
                      <a:r>
                        <a:rPr lang="it-IT" sz="1200" u="sng">
                          <a:effectLst/>
                          <a:hlinkClick r:id="rId3"/>
                        </a:rPr>
                        <a:t>https://github.com/ruizca/statix</a:t>
                      </a:r>
                      <a:endParaRPr lang="en-IT" sz="1200">
                        <a:effectLst/>
                        <a:latin typeface="Calibri" panose="020F0502020204030204" pitchFamily="34" charset="0"/>
                        <a:ea typeface="Calibri" panose="020F0502020204030204" pitchFamily="34" charset="0"/>
                      </a:endParaRPr>
                    </a:p>
                  </a:txBody>
                  <a:tcPr marL="38149" marR="38149" marT="0" marB="0"/>
                </a:tc>
                <a:tc>
                  <a:txBody>
                    <a:bodyPr/>
                    <a:lstStyle/>
                    <a:p>
                      <a:pPr>
                        <a:lnSpc>
                          <a:spcPct val="107000"/>
                        </a:lnSpc>
                        <a:spcAft>
                          <a:spcPts val="800"/>
                        </a:spcAft>
                      </a:pPr>
                      <a:r>
                        <a:rPr lang="en-US" sz="1000" dirty="0">
                          <a:effectLst/>
                        </a:rPr>
                        <a:t>Ruiz et al. 2023</a:t>
                      </a:r>
                      <a:endParaRPr lang="en-IT" sz="1000" dirty="0">
                        <a:effectLst/>
                        <a:latin typeface="Calibri" panose="020F0502020204030204" pitchFamily="34" charset="0"/>
                        <a:ea typeface="Calibri" panose="020F0502020204030204" pitchFamily="34" charset="0"/>
                      </a:endParaRPr>
                    </a:p>
                  </a:txBody>
                  <a:tcPr marL="38149" marR="38149" marT="0" marB="0"/>
                </a:tc>
                <a:extLst>
                  <a:ext uri="{0D108BD9-81ED-4DB2-BD59-A6C34878D82A}">
                    <a16:rowId xmlns:a16="http://schemas.microsoft.com/office/drawing/2014/main" val="423288669"/>
                  </a:ext>
                </a:extLst>
              </a:tr>
              <a:tr h="230589">
                <a:tc>
                  <a:txBody>
                    <a:bodyPr/>
                    <a:lstStyle/>
                    <a:p>
                      <a:pPr>
                        <a:lnSpc>
                          <a:spcPct val="107000"/>
                        </a:lnSpc>
                        <a:spcAft>
                          <a:spcPts val="800"/>
                        </a:spcAft>
                      </a:pPr>
                      <a:r>
                        <a:rPr lang="it-IT" sz="1200">
                          <a:effectLst/>
                        </a:rPr>
                        <a:t>T6</a:t>
                      </a:r>
                      <a:endParaRPr lang="en-IT" sz="1200">
                        <a:effectLst/>
                        <a:latin typeface="Calibri" panose="020F0502020204030204" pitchFamily="34" charset="0"/>
                        <a:ea typeface="Calibri" panose="020F0502020204030204" pitchFamily="34" charset="0"/>
                      </a:endParaRPr>
                    </a:p>
                  </a:txBody>
                  <a:tcPr marL="38149" marR="38149" marT="0" marB="0"/>
                </a:tc>
                <a:tc>
                  <a:txBody>
                    <a:bodyPr/>
                    <a:lstStyle/>
                    <a:p>
                      <a:pPr>
                        <a:lnSpc>
                          <a:spcPct val="107000"/>
                        </a:lnSpc>
                        <a:spcAft>
                          <a:spcPts val="800"/>
                        </a:spcAft>
                      </a:pPr>
                      <a:r>
                        <a:rPr lang="it-IT" sz="1200" dirty="0">
                          <a:effectLst/>
                        </a:rPr>
                        <a:t>BLS</a:t>
                      </a:r>
                      <a:endParaRPr lang="en-IT" sz="1200" dirty="0">
                        <a:effectLst/>
                        <a:latin typeface="Calibri" panose="020F0502020204030204" pitchFamily="34" charset="0"/>
                        <a:ea typeface="Calibri" panose="020F0502020204030204" pitchFamily="34" charset="0"/>
                      </a:endParaRPr>
                    </a:p>
                  </a:txBody>
                  <a:tcPr marL="38149" marR="38149" marT="0" marB="0"/>
                </a:tc>
                <a:tc>
                  <a:txBody>
                    <a:bodyPr/>
                    <a:lstStyle/>
                    <a:p>
                      <a:pPr>
                        <a:lnSpc>
                          <a:spcPct val="107000"/>
                        </a:lnSpc>
                        <a:spcAft>
                          <a:spcPts val="800"/>
                        </a:spcAft>
                      </a:pPr>
                      <a:r>
                        <a:rPr lang="it-IT" sz="1200">
                          <a:effectLst/>
                        </a:rPr>
                        <a:t>XSPEC, SPEX</a:t>
                      </a:r>
                      <a:endParaRPr lang="en-IT" sz="1200">
                        <a:effectLst/>
                        <a:latin typeface="Calibri" panose="020F0502020204030204" pitchFamily="34" charset="0"/>
                        <a:ea typeface="Calibri" panose="020F0502020204030204" pitchFamily="34" charset="0"/>
                      </a:endParaRPr>
                    </a:p>
                  </a:txBody>
                  <a:tcPr marL="38149" marR="38149" marT="0" marB="0"/>
                </a:tc>
                <a:tc>
                  <a:txBody>
                    <a:bodyPr/>
                    <a:lstStyle/>
                    <a:p>
                      <a:pPr>
                        <a:lnSpc>
                          <a:spcPct val="107000"/>
                        </a:lnSpc>
                        <a:spcAft>
                          <a:spcPts val="800"/>
                        </a:spcAft>
                      </a:pPr>
                      <a:r>
                        <a:rPr lang="it-IT" sz="1000">
                          <a:effectLst/>
                        </a:rPr>
                        <a:t>Nicastro et al. 2024</a:t>
                      </a:r>
                      <a:endParaRPr lang="en-IT" sz="1000">
                        <a:effectLst/>
                        <a:latin typeface="Calibri" panose="020F0502020204030204" pitchFamily="34" charset="0"/>
                        <a:ea typeface="Calibri" panose="020F0502020204030204" pitchFamily="34" charset="0"/>
                      </a:endParaRPr>
                    </a:p>
                  </a:txBody>
                  <a:tcPr marL="38149" marR="38149" marT="0" marB="0"/>
                </a:tc>
                <a:extLst>
                  <a:ext uri="{0D108BD9-81ED-4DB2-BD59-A6C34878D82A}">
                    <a16:rowId xmlns:a16="http://schemas.microsoft.com/office/drawing/2014/main" val="864672470"/>
                  </a:ext>
                </a:extLst>
              </a:tr>
              <a:tr h="230589">
                <a:tc>
                  <a:txBody>
                    <a:bodyPr/>
                    <a:lstStyle/>
                    <a:p>
                      <a:pPr>
                        <a:lnSpc>
                          <a:spcPct val="107000"/>
                        </a:lnSpc>
                        <a:spcAft>
                          <a:spcPts val="800"/>
                        </a:spcAft>
                      </a:pPr>
                      <a:r>
                        <a:rPr lang="it-IT" sz="1200">
                          <a:effectLst/>
                        </a:rPr>
                        <a:t>T7</a:t>
                      </a:r>
                      <a:endParaRPr lang="en-IT" sz="1200">
                        <a:effectLst/>
                        <a:latin typeface="Calibri" panose="020F0502020204030204" pitchFamily="34" charset="0"/>
                        <a:ea typeface="Calibri" panose="020F0502020204030204" pitchFamily="34" charset="0"/>
                      </a:endParaRPr>
                    </a:p>
                  </a:txBody>
                  <a:tcPr marL="38149" marR="38149" marT="0" marB="0"/>
                </a:tc>
                <a:tc>
                  <a:txBody>
                    <a:bodyPr/>
                    <a:lstStyle/>
                    <a:p>
                      <a:pPr>
                        <a:lnSpc>
                          <a:spcPct val="107000"/>
                        </a:lnSpc>
                        <a:spcAft>
                          <a:spcPts val="800"/>
                        </a:spcAft>
                      </a:pPr>
                      <a:r>
                        <a:rPr lang="it-IT" sz="1200" dirty="0" err="1">
                          <a:effectLst/>
                        </a:rPr>
                        <a:t>Tpho</a:t>
                      </a:r>
                      <a:endParaRPr lang="en-IT" sz="1200" dirty="0">
                        <a:effectLst/>
                        <a:latin typeface="Calibri" panose="020F0502020204030204" pitchFamily="34" charset="0"/>
                        <a:ea typeface="Calibri" panose="020F0502020204030204" pitchFamily="34" charset="0"/>
                      </a:endParaRPr>
                    </a:p>
                  </a:txBody>
                  <a:tcPr marL="38149" marR="38149" marT="0" marB="0"/>
                </a:tc>
                <a:tc>
                  <a:txBody>
                    <a:bodyPr/>
                    <a:lstStyle/>
                    <a:p>
                      <a:pPr>
                        <a:lnSpc>
                          <a:spcPct val="107000"/>
                        </a:lnSpc>
                        <a:spcAft>
                          <a:spcPts val="800"/>
                        </a:spcAft>
                      </a:pPr>
                      <a:r>
                        <a:rPr lang="it-IT" sz="1200">
                          <a:effectLst/>
                        </a:rPr>
                        <a:t>SPEX</a:t>
                      </a:r>
                      <a:endParaRPr lang="en-IT" sz="1200">
                        <a:effectLst/>
                        <a:latin typeface="Calibri" panose="020F0502020204030204" pitchFamily="34" charset="0"/>
                        <a:ea typeface="Calibri" panose="020F0502020204030204" pitchFamily="34" charset="0"/>
                      </a:endParaRPr>
                    </a:p>
                  </a:txBody>
                  <a:tcPr marL="38149" marR="38149" marT="0" marB="0"/>
                </a:tc>
                <a:tc>
                  <a:txBody>
                    <a:bodyPr/>
                    <a:lstStyle/>
                    <a:p>
                      <a:pPr>
                        <a:lnSpc>
                          <a:spcPct val="107000"/>
                        </a:lnSpc>
                        <a:spcAft>
                          <a:spcPts val="800"/>
                        </a:spcAft>
                      </a:pPr>
                      <a:r>
                        <a:rPr lang="it-IT" sz="1000" dirty="0" err="1">
                          <a:effectLst/>
                        </a:rPr>
                        <a:t>Rogantini</a:t>
                      </a:r>
                      <a:r>
                        <a:rPr lang="it-IT" sz="1000" dirty="0">
                          <a:effectLst/>
                        </a:rPr>
                        <a:t> et al. 2022</a:t>
                      </a:r>
                      <a:endParaRPr lang="en-IT" sz="1000" dirty="0">
                        <a:effectLst/>
                        <a:latin typeface="Calibri" panose="020F0502020204030204" pitchFamily="34" charset="0"/>
                        <a:ea typeface="Calibri" panose="020F0502020204030204" pitchFamily="34" charset="0"/>
                      </a:endParaRPr>
                    </a:p>
                  </a:txBody>
                  <a:tcPr marL="38149" marR="38149" marT="0" marB="0"/>
                </a:tc>
                <a:extLst>
                  <a:ext uri="{0D108BD9-81ED-4DB2-BD59-A6C34878D82A}">
                    <a16:rowId xmlns:a16="http://schemas.microsoft.com/office/drawing/2014/main" val="806144882"/>
                  </a:ext>
                </a:extLst>
              </a:tr>
              <a:tr h="230589">
                <a:tc>
                  <a:txBody>
                    <a:bodyPr/>
                    <a:lstStyle/>
                    <a:p>
                      <a:pPr>
                        <a:lnSpc>
                          <a:spcPct val="107000"/>
                        </a:lnSpc>
                        <a:spcAft>
                          <a:spcPts val="800"/>
                        </a:spcAft>
                      </a:pPr>
                      <a:r>
                        <a:rPr lang="it-IT" sz="1200">
                          <a:effectLst/>
                        </a:rPr>
                        <a:t>T7 </a:t>
                      </a:r>
                      <a:endParaRPr lang="en-IT" sz="1200">
                        <a:effectLst/>
                        <a:latin typeface="Calibri" panose="020F0502020204030204" pitchFamily="34" charset="0"/>
                        <a:ea typeface="Calibri" panose="020F0502020204030204" pitchFamily="34" charset="0"/>
                      </a:endParaRPr>
                    </a:p>
                  </a:txBody>
                  <a:tcPr marL="38149" marR="38149" marT="0" marB="0"/>
                </a:tc>
                <a:tc>
                  <a:txBody>
                    <a:bodyPr/>
                    <a:lstStyle/>
                    <a:p>
                      <a:pPr>
                        <a:lnSpc>
                          <a:spcPct val="107000"/>
                        </a:lnSpc>
                        <a:spcAft>
                          <a:spcPts val="800"/>
                        </a:spcAft>
                      </a:pPr>
                      <a:r>
                        <a:rPr lang="it-IT" sz="1200">
                          <a:effectLst/>
                        </a:rPr>
                        <a:t>nDspec</a:t>
                      </a:r>
                      <a:endParaRPr lang="en-IT" sz="1200">
                        <a:effectLst/>
                        <a:latin typeface="Calibri" panose="020F0502020204030204" pitchFamily="34" charset="0"/>
                        <a:ea typeface="Calibri" panose="020F0502020204030204" pitchFamily="34" charset="0"/>
                      </a:endParaRPr>
                    </a:p>
                  </a:txBody>
                  <a:tcPr marL="38149" marR="38149" marT="0" marB="0"/>
                </a:tc>
                <a:tc>
                  <a:txBody>
                    <a:bodyPr/>
                    <a:lstStyle/>
                    <a:p>
                      <a:pPr>
                        <a:lnSpc>
                          <a:spcPct val="107000"/>
                        </a:lnSpc>
                        <a:spcAft>
                          <a:spcPts val="800"/>
                        </a:spcAft>
                      </a:pPr>
                      <a:r>
                        <a:rPr lang="it-IT" sz="1200" dirty="0">
                          <a:effectLst/>
                        </a:rPr>
                        <a:t>In </a:t>
                      </a:r>
                      <a:r>
                        <a:rPr lang="it-IT" sz="1200" dirty="0" err="1">
                          <a:effectLst/>
                        </a:rPr>
                        <a:t>preparation</a:t>
                      </a:r>
                      <a:endParaRPr lang="en-IT" sz="1200" dirty="0">
                        <a:effectLst/>
                        <a:latin typeface="Calibri" panose="020F0502020204030204" pitchFamily="34" charset="0"/>
                        <a:ea typeface="Calibri" panose="020F0502020204030204" pitchFamily="34" charset="0"/>
                      </a:endParaRPr>
                    </a:p>
                  </a:txBody>
                  <a:tcPr marL="38149" marR="38149" marT="0" marB="0"/>
                </a:tc>
                <a:tc>
                  <a:txBody>
                    <a:bodyPr/>
                    <a:lstStyle/>
                    <a:p>
                      <a:pPr>
                        <a:lnSpc>
                          <a:spcPct val="107000"/>
                        </a:lnSpc>
                        <a:spcAft>
                          <a:spcPts val="800"/>
                        </a:spcAft>
                      </a:pPr>
                      <a:r>
                        <a:rPr lang="it-IT" sz="1000" dirty="0">
                          <a:effectLst/>
                        </a:rPr>
                        <a:t>In </a:t>
                      </a:r>
                      <a:r>
                        <a:rPr lang="it-IT" sz="1000" dirty="0" err="1">
                          <a:effectLst/>
                        </a:rPr>
                        <a:t>preparation</a:t>
                      </a:r>
                      <a:endParaRPr lang="en-IT" sz="1000" dirty="0">
                        <a:effectLst/>
                        <a:latin typeface="Calibri" panose="020F0502020204030204" pitchFamily="34" charset="0"/>
                        <a:ea typeface="Calibri" panose="020F0502020204030204" pitchFamily="34" charset="0"/>
                      </a:endParaRPr>
                    </a:p>
                  </a:txBody>
                  <a:tcPr marL="38149" marR="38149" marT="0" marB="0"/>
                </a:tc>
                <a:extLst>
                  <a:ext uri="{0D108BD9-81ED-4DB2-BD59-A6C34878D82A}">
                    <a16:rowId xmlns:a16="http://schemas.microsoft.com/office/drawing/2014/main" val="2396693424"/>
                  </a:ext>
                </a:extLst>
              </a:tr>
              <a:tr h="230589">
                <a:tc>
                  <a:txBody>
                    <a:bodyPr/>
                    <a:lstStyle/>
                    <a:p>
                      <a:pPr>
                        <a:lnSpc>
                          <a:spcPct val="107000"/>
                        </a:lnSpc>
                        <a:spcAft>
                          <a:spcPts val="800"/>
                        </a:spcAft>
                      </a:pPr>
                      <a:r>
                        <a:rPr lang="it-IT" sz="1200">
                          <a:effectLst/>
                        </a:rPr>
                        <a:t>T8 </a:t>
                      </a:r>
                      <a:endParaRPr lang="en-IT" sz="1200">
                        <a:effectLst/>
                        <a:latin typeface="Calibri" panose="020F0502020204030204" pitchFamily="34" charset="0"/>
                        <a:ea typeface="Calibri" panose="020F0502020204030204" pitchFamily="34" charset="0"/>
                      </a:endParaRPr>
                    </a:p>
                  </a:txBody>
                  <a:tcPr marL="38149" marR="38149" marT="0" marB="0"/>
                </a:tc>
                <a:tc>
                  <a:txBody>
                    <a:bodyPr/>
                    <a:lstStyle/>
                    <a:p>
                      <a:pPr>
                        <a:lnSpc>
                          <a:spcPct val="107000"/>
                        </a:lnSpc>
                        <a:spcAft>
                          <a:spcPts val="800"/>
                        </a:spcAft>
                      </a:pPr>
                      <a:r>
                        <a:rPr lang="it-IT" sz="1200">
                          <a:effectLst/>
                        </a:rPr>
                        <a:t>WINE</a:t>
                      </a:r>
                      <a:endParaRPr lang="en-IT" sz="1200">
                        <a:effectLst/>
                        <a:latin typeface="Calibri" panose="020F0502020204030204" pitchFamily="34" charset="0"/>
                        <a:ea typeface="Calibri" panose="020F0502020204030204" pitchFamily="34" charset="0"/>
                      </a:endParaRPr>
                    </a:p>
                  </a:txBody>
                  <a:tcPr marL="38149" marR="38149" marT="0" marB="0"/>
                </a:tc>
                <a:tc>
                  <a:txBody>
                    <a:bodyPr/>
                    <a:lstStyle/>
                    <a:p>
                      <a:pPr>
                        <a:lnSpc>
                          <a:spcPct val="107000"/>
                        </a:lnSpc>
                        <a:spcAft>
                          <a:spcPts val="800"/>
                        </a:spcAft>
                      </a:pPr>
                      <a:r>
                        <a:rPr lang="it-IT" sz="1200">
                          <a:effectLst/>
                        </a:rPr>
                        <a:t>XSPEC</a:t>
                      </a:r>
                      <a:endParaRPr lang="en-IT" sz="1200">
                        <a:effectLst/>
                        <a:latin typeface="Calibri" panose="020F0502020204030204" pitchFamily="34" charset="0"/>
                        <a:ea typeface="Calibri" panose="020F0502020204030204" pitchFamily="34" charset="0"/>
                      </a:endParaRPr>
                    </a:p>
                  </a:txBody>
                  <a:tcPr marL="38149" marR="38149" marT="0" marB="0"/>
                </a:tc>
                <a:tc>
                  <a:txBody>
                    <a:bodyPr/>
                    <a:lstStyle/>
                    <a:p>
                      <a:pPr>
                        <a:lnSpc>
                          <a:spcPct val="107000"/>
                        </a:lnSpc>
                        <a:spcAft>
                          <a:spcPts val="800"/>
                        </a:spcAft>
                      </a:pPr>
                      <a:r>
                        <a:rPr lang="it-IT" sz="1000" dirty="0">
                          <a:effectLst/>
                        </a:rPr>
                        <a:t>Luminari et al. 2024</a:t>
                      </a:r>
                      <a:endParaRPr lang="en-IT" sz="1000" dirty="0">
                        <a:effectLst/>
                        <a:latin typeface="Calibri" panose="020F0502020204030204" pitchFamily="34" charset="0"/>
                        <a:ea typeface="Calibri" panose="020F0502020204030204" pitchFamily="34" charset="0"/>
                      </a:endParaRPr>
                    </a:p>
                  </a:txBody>
                  <a:tcPr marL="38149" marR="38149" marT="0" marB="0"/>
                </a:tc>
                <a:extLst>
                  <a:ext uri="{0D108BD9-81ED-4DB2-BD59-A6C34878D82A}">
                    <a16:rowId xmlns:a16="http://schemas.microsoft.com/office/drawing/2014/main" val="2762787083"/>
                  </a:ext>
                </a:extLst>
              </a:tr>
              <a:tr h="230589">
                <a:tc>
                  <a:txBody>
                    <a:bodyPr/>
                    <a:lstStyle/>
                    <a:p>
                      <a:pPr>
                        <a:lnSpc>
                          <a:spcPct val="107000"/>
                        </a:lnSpc>
                        <a:spcAft>
                          <a:spcPts val="800"/>
                        </a:spcAft>
                      </a:pPr>
                      <a:r>
                        <a:rPr lang="it-IT" sz="1200">
                          <a:effectLst/>
                        </a:rPr>
                        <a:t>T8</a:t>
                      </a:r>
                      <a:endParaRPr lang="en-IT" sz="1200">
                        <a:effectLst/>
                        <a:latin typeface="Calibri" panose="020F0502020204030204" pitchFamily="34" charset="0"/>
                        <a:ea typeface="Calibri" panose="020F0502020204030204" pitchFamily="34" charset="0"/>
                      </a:endParaRPr>
                    </a:p>
                  </a:txBody>
                  <a:tcPr marL="38149" marR="38149" marT="0" marB="0"/>
                </a:tc>
                <a:tc>
                  <a:txBody>
                    <a:bodyPr/>
                    <a:lstStyle/>
                    <a:p>
                      <a:pPr>
                        <a:lnSpc>
                          <a:spcPct val="107000"/>
                        </a:lnSpc>
                        <a:spcAft>
                          <a:spcPts val="800"/>
                        </a:spcAft>
                      </a:pPr>
                      <a:r>
                        <a:rPr lang="it-IT" sz="1200">
                          <a:effectLst/>
                        </a:rPr>
                        <a:t>TEPID</a:t>
                      </a:r>
                      <a:endParaRPr lang="en-IT" sz="1200">
                        <a:effectLst/>
                        <a:latin typeface="Calibri" panose="020F0502020204030204" pitchFamily="34" charset="0"/>
                        <a:ea typeface="Calibri" panose="020F0502020204030204" pitchFamily="34" charset="0"/>
                      </a:endParaRPr>
                    </a:p>
                  </a:txBody>
                  <a:tcPr marL="38149" marR="38149" marT="0" marB="0"/>
                </a:tc>
                <a:tc>
                  <a:txBody>
                    <a:bodyPr/>
                    <a:lstStyle/>
                    <a:p>
                      <a:pPr>
                        <a:lnSpc>
                          <a:spcPct val="107000"/>
                        </a:lnSpc>
                        <a:spcAft>
                          <a:spcPts val="800"/>
                        </a:spcAft>
                      </a:pPr>
                      <a:r>
                        <a:rPr lang="it-IT" sz="1200" dirty="0">
                          <a:effectLst/>
                        </a:rPr>
                        <a:t>XSPEC</a:t>
                      </a:r>
                      <a:endParaRPr lang="en-IT" sz="1200" dirty="0">
                        <a:effectLst/>
                        <a:latin typeface="Calibri" panose="020F0502020204030204" pitchFamily="34" charset="0"/>
                        <a:ea typeface="Calibri" panose="020F0502020204030204" pitchFamily="34" charset="0"/>
                      </a:endParaRPr>
                    </a:p>
                  </a:txBody>
                  <a:tcPr marL="38149" marR="38149" marT="0" marB="0"/>
                </a:tc>
                <a:tc>
                  <a:txBody>
                    <a:bodyPr/>
                    <a:lstStyle/>
                    <a:p>
                      <a:pPr>
                        <a:lnSpc>
                          <a:spcPct val="107000"/>
                        </a:lnSpc>
                        <a:spcAft>
                          <a:spcPts val="800"/>
                        </a:spcAft>
                      </a:pPr>
                      <a:r>
                        <a:rPr lang="it-IT" sz="1000" dirty="0">
                          <a:effectLst/>
                        </a:rPr>
                        <a:t>Luminari et al. 2023</a:t>
                      </a:r>
                      <a:endParaRPr lang="en-IT" sz="1000" dirty="0">
                        <a:effectLst/>
                        <a:latin typeface="Calibri" panose="020F0502020204030204" pitchFamily="34" charset="0"/>
                        <a:ea typeface="Calibri" panose="020F0502020204030204" pitchFamily="34" charset="0"/>
                      </a:endParaRPr>
                    </a:p>
                  </a:txBody>
                  <a:tcPr marL="38149" marR="38149" marT="0" marB="0"/>
                </a:tc>
                <a:extLst>
                  <a:ext uri="{0D108BD9-81ED-4DB2-BD59-A6C34878D82A}">
                    <a16:rowId xmlns:a16="http://schemas.microsoft.com/office/drawing/2014/main" val="245617490"/>
                  </a:ext>
                </a:extLst>
              </a:tr>
              <a:tr h="230589">
                <a:tc>
                  <a:txBody>
                    <a:bodyPr/>
                    <a:lstStyle/>
                    <a:p>
                      <a:pPr>
                        <a:lnSpc>
                          <a:spcPct val="107000"/>
                        </a:lnSpc>
                        <a:spcAft>
                          <a:spcPts val="800"/>
                        </a:spcAft>
                      </a:pPr>
                      <a:r>
                        <a:rPr lang="it-IT" sz="1200">
                          <a:effectLst/>
                        </a:rPr>
                        <a:t>T8</a:t>
                      </a:r>
                      <a:endParaRPr lang="en-IT" sz="1200">
                        <a:effectLst/>
                        <a:latin typeface="Calibri" panose="020F0502020204030204" pitchFamily="34" charset="0"/>
                        <a:ea typeface="Calibri" panose="020F0502020204030204" pitchFamily="34" charset="0"/>
                      </a:endParaRPr>
                    </a:p>
                  </a:txBody>
                  <a:tcPr marL="38149" marR="38149" marT="0" marB="0"/>
                </a:tc>
                <a:tc>
                  <a:txBody>
                    <a:bodyPr/>
                    <a:lstStyle/>
                    <a:p>
                      <a:pPr>
                        <a:lnSpc>
                          <a:spcPct val="107000"/>
                        </a:lnSpc>
                        <a:spcAft>
                          <a:spcPts val="800"/>
                        </a:spcAft>
                      </a:pPr>
                      <a:r>
                        <a:rPr lang="it-IT" sz="1200">
                          <a:effectLst/>
                        </a:rPr>
                        <a:t>REXCOR</a:t>
                      </a:r>
                      <a:endParaRPr lang="en-IT" sz="1200">
                        <a:effectLst/>
                        <a:latin typeface="Calibri" panose="020F0502020204030204" pitchFamily="34" charset="0"/>
                        <a:ea typeface="Calibri" panose="020F0502020204030204" pitchFamily="34" charset="0"/>
                      </a:endParaRPr>
                    </a:p>
                  </a:txBody>
                  <a:tcPr marL="38149" marR="38149" marT="0" marB="0"/>
                </a:tc>
                <a:tc>
                  <a:txBody>
                    <a:bodyPr/>
                    <a:lstStyle/>
                    <a:p>
                      <a:pPr>
                        <a:lnSpc>
                          <a:spcPct val="107000"/>
                        </a:lnSpc>
                        <a:spcAft>
                          <a:spcPts val="800"/>
                        </a:spcAft>
                      </a:pPr>
                      <a:r>
                        <a:rPr lang="it-IT" sz="1200" u="sng" dirty="0">
                          <a:effectLst/>
                          <a:uFill>
                            <a:solidFill>
                              <a:srgbClr val="0563C1"/>
                            </a:solidFill>
                          </a:uFill>
                          <a:hlinkClick r:id="rId4"/>
                        </a:rPr>
                        <a:t>https://github.com/HEASARC/xspec_localmodels/tree/master/reXcor</a:t>
                      </a:r>
                      <a:endParaRPr lang="en-IT" sz="1200" dirty="0">
                        <a:effectLst/>
                        <a:latin typeface="Calibri" panose="020F0502020204030204" pitchFamily="34" charset="0"/>
                        <a:ea typeface="Calibri" panose="020F0502020204030204" pitchFamily="34" charset="0"/>
                      </a:endParaRPr>
                    </a:p>
                  </a:txBody>
                  <a:tcPr marL="38149" marR="38149" marT="0" marB="0"/>
                </a:tc>
                <a:tc>
                  <a:txBody>
                    <a:bodyPr/>
                    <a:lstStyle/>
                    <a:p>
                      <a:pPr>
                        <a:lnSpc>
                          <a:spcPct val="107000"/>
                        </a:lnSpc>
                        <a:spcAft>
                          <a:spcPts val="800"/>
                        </a:spcAft>
                      </a:pPr>
                      <a:r>
                        <a:rPr lang="it-IT" sz="1000">
                          <a:effectLst/>
                        </a:rPr>
                        <a:t>Xiang et al. 2022</a:t>
                      </a:r>
                      <a:endParaRPr lang="en-IT" sz="1000">
                        <a:effectLst/>
                        <a:latin typeface="Calibri" panose="020F0502020204030204" pitchFamily="34" charset="0"/>
                        <a:ea typeface="Calibri" panose="020F0502020204030204" pitchFamily="34" charset="0"/>
                      </a:endParaRPr>
                    </a:p>
                  </a:txBody>
                  <a:tcPr marL="38149" marR="38149" marT="0" marB="0"/>
                </a:tc>
                <a:extLst>
                  <a:ext uri="{0D108BD9-81ED-4DB2-BD59-A6C34878D82A}">
                    <a16:rowId xmlns:a16="http://schemas.microsoft.com/office/drawing/2014/main" val="1649767111"/>
                  </a:ext>
                </a:extLst>
              </a:tr>
              <a:tr h="433432">
                <a:tc>
                  <a:txBody>
                    <a:bodyPr/>
                    <a:lstStyle/>
                    <a:p>
                      <a:pPr>
                        <a:lnSpc>
                          <a:spcPct val="107000"/>
                        </a:lnSpc>
                        <a:spcAft>
                          <a:spcPts val="800"/>
                        </a:spcAft>
                      </a:pPr>
                      <a:r>
                        <a:rPr lang="it-IT" sz="1200">
                          <a:effectLst/>
                        </a:rPr>
                        <a:t>T8</a:t>
                      </a:r>
                      <a:endParaRPr lang="en-IT" sz="1200">
                        <a:effectLst/>
                        <a:latin typeface="Calibri" panose="020F0502020204030204" pitchFamily="34" charset="0"/>
                        <a:ea typeface="Calibri" panose="020F0502020204030204" pitchFamily="34" charset="0"/>
                      </a:endParaRPr>
                    </a:p>
                  </a:txBody>
                  <a:tcPr marL="38149" marR="38149" marT="0" marB="0"/>
                </a:tc>
                <a:tc>
                  <a:txBody>
                    <a:bodyPr/>
                    <a:lstStyle/>
                    <a:p>
                      <a:pPr>
                        <a:lnSpc>
                          <a:spcPct val="107000"/>
                        </a:lnSpc>
                        <a:spcAft>
                          <a:spcPts val="800"/>
                        </a:spcAft>
                      </a:pPr>
                      <a:r>
                        <a:rPr lang="en-US" sz="1200">
                          <a:effectLst/>
                        </a:rPr>
                        <a:t>TITAN/NOAR</a:t>
                      </a:r>
                      <a:endParaRPr lang="en-IT" sz="1200">
                        <a:effectLst/>
                        <a:latin typeface="Calibri" panose="020F0502020204030204" pitchFamily="34" charset="0"/>
                        <a:ea typeface="Calibri" panose="020F0502020204030204" pitchFamily="34" charset="0"/>
                      </a:endParaRPr>
                    </a:p>
                  </a:txBody>
                  <a:tcPr marL="38149" marR="38149" marT="0" marB="0"/>
                </a:tc>
                <a:tc>
                  <a:txBody>
                    <a:bodyPr/>
                    <a:lstStyle/>
                    <a:p>
                      <a:pPr algn="just">
                        <a:lnSpc>
                          <a:spcPct val="115000"/>
                        </a:lnSpc>
                        <a:spcAft>
                          <a:spcPts val="800"/>
                        </a:spcAft>
                      </a:pPr>
                      <a:r>
                        <a:rPr lang="it-IT" sz="1200" u="sng" dirty="0">
                          <a:ln>
                            <a:noFill/>
                          </a:ln>
                          <a:effectLst/>
                          <a:uFill>
                            <a:solidFill>
                              <a:srgbClr val="000000"/>
                            </a:solidFill>
                          </a:uFill>
                          <a:hlinkClick r:id="rId5"/>
                        </a:rPr>
                        <a:t>https://drive.google.com/drive/folders/1RE2uH8-gh6dUgtA5Beb8S9VBuyEOn4_1</a:t>
                      </a:r>
                      <a:r>
                        <a:rPr lang="en-IT" sz="1200" dirty="0">
                          <a:effectLst/>
                        </a:rPr>
                        <a:t> </a:t>
                      </a:r>
                      <a:endParaRPr lang="en-IT" sz="1200" dirty="0">
                        <a:effectLst/>
                        <a:latin typeface="Calibri" panose="020F0502020204030204" pitchFamily="34" charset="0"/>
                        <a:ea typeface="Calibri" panose="020F0502020204030204" pitchFamily="34" charset="0"/>
                      </a:endParaRPr>
                    </a:p>
                  </a:txBody>
                  <a:tcPr marL="38149" marR="38149" marT="0" marB="0"/>
                </a:tc>
                <a:tc>
                  <a:txBody>
                    <a:bodyPr/>
                    <a:lstStyle/>
                    <a:p>
                      <a:pPr>
                        <a:lnSpc>
                          <a:spcPct val="107000"/>
                        </a:lnSpc>
                        <a:spcAft>
                          <a:spcPts val="800"/>
                        </a:spcAft>
                      </a:pPr>
                      <a:r>
                        <a:rPr lang="it-IT" sz="1000">
                          <a:effectLst/>
                        </a:rPr>
                        <a:t>Palit et al. 2024</a:t>
                      </a:r>
                      <a:endParaRPr lang="en-IT" sz="1000">
                        <a:effectLst/>
                        <a:latin typeface="Calibri" panose="020F0502020204030204" pitchFamily="34" charset="0"/>
                        <a:ea typeface="Calibri" panose="020F0502020204030204" pitchFamily="34" charset="0"/>
                      </a:endParaRPr>
                    </a:p>
                  </a:txBody>
                  <a:tcPr marL="38149" marR="38149" marT="0" marB="0"/>
                </a:tc>
                <a:extLst>
                  <a:ext uri="{0D108BD9-81ED-4DB2-BD59-A6C34878D82A}">
                    <a16:rowId xmlns:a16="http://schemas.microsoft.com/office/drawing/2014/main" val="3916117365"/>
                  </a:ext>
                </a:extLst>
              </a:tr>
              <a:tr h="467037">
                <a:tc>
                  <a:txBody>
                    <a:bodyPr/>
                    <a:lstStyle/>
                    <a:p>
                      <a:pPr>
                        <a:lnSpc>
                          <a:spcPct val="107000"/>
                        </a:lnSpc>
                        <a:spcAft>
                          <a:spcPts val="800"/>
                        </a:spcAft>
                      </a:pPr>
                      <a:r>
                        <a:rPr lang="it-IT" sz="1200">
                          <a:effectLst/>
                        </a:rPr>
                        <a:t>T8</a:t>
                      </a:r>
                      <a:endParaRPr lang="en-IT" sz="1200">
                        <a:effectLst/>
                        <a:latin typeface="Calibri" panose="020F0502020204030204" pitchFamily="34" charset="0"/>
                        <a:ea typeface="Calibri" panose="020F0502020204030204" pitchFamily="34" charset="0"/>
                      </a:endParaRPr>
                    </a:p>
                  </a:txBody>
                  <a:tcPr marL="38149" marR="38149" marT="0" marB="0"/>
                </a:tc>
                <a:tc>
                  <a:txBody>
                    <a:bodyPr/>
                    <a:lstStyle/>
                    <a:p>
                      <a:pPr>
                        <a:lnSpc>
                          <a:spcPct val="107000"/>
                        </a:lnSpc>
                        <a:spcAft>
                          <a:spcPts val="800"/>
                        </a:spcAft>
                      </a:pPr>
                      <a:endParaRPr lang="en-IT" sz="1200" dirty="0">
                        <a:effectLst/>
                        <a:latin typeface="Calibri" panose="020F0502020204030204" pitchFamily="34" charset="0"/>
                        <a:ea typeface="Calibri" panose="020F0502020204030204" pitchFamily="34" charset="0"/>
                      </a:endParaRPr>
                    </a:p>
                  </a:txBody>
                  <a:tcPr marL="38149" marR="38149" marT="0" marB="0"/>
                </a:tc>
                <a:tc>
                  <a:txBody>
                    <a:bodyPr/>
                    <a:lstStyle/>
                    <a:p>
                      <a:pPr marL="0" marR="0" lvl="0" indent="0" algn="just" defTabSz="219075" rtl="0" eaLnBrk="1" fontAlgn="auto" latinLnBrk="0" hangingPunct="1">
                        <a:lnSpc>
                          <a:spcPct val="115000"/>
                        </a:lnSpc>
                        <a:spcBef>
                          <a:spcPts val="0"/>
                        </a:spcBef>
                        <a:spcAft>
                          <a:spcPts val="800"/>
                        </a:spcAft>
                        <a:buClrTx/>
                        <a:buSzTx/>
                        <a:buFontTx/>
                        <a:buNone/>
                        <a:tabLst/>
                        <a:defRPr/>
                      </a:pPr>
                      <a:r>
                        <a:rPr lang="it-IT" sz="1200" dirty="0">
                          <a:effectLst/>
                        </a:rPr>
                        <a:t>Temperature </a:t>
                      </a:r>
                      <a:r>
                        <a:rPr lang="it-IT" sz="1200" dirty="0" err="1">
                          <a:effectLst/>
                        </a:rPr>
                        <a:t>maps</a:t>
                      </a:r>
                      <a:r>
                        <a:rPr lang="it-IT" sz="1200" dirty="0">
                          <a:effectLst/>
                        </a:rPr>
                        <a:t> with </a:t>
                      </a:r>
                      <a:r>
                        <a:rPr lang="it-IT" sz="1200" dirty="0" err="1">
                          <a:effectLst/>
                        </a:rPr>
                        <a:t>Voronoi</a:t>
                      </a:r>
                      <a:r>
                        <a:rPr lang="it-IT" sz="1200" dirty="0">
                          <a:effectLst/>
                        </a:rPr>
                        <a:t> </a:t>
                      </a:r>
                      <a:r>
                        <a:rPr lang="it-IT" sz="1200" dirty="0" err="1">
                          <a:effectLst/>
                        </a:rPr>
                        <a:t>tassellation</a:t>
                      </a:r>
                      <a:endParaRPr lang="en-IT" sz="1200" dirty="0">
                        <a:effectLst/>
                        <a:latin typeface="Calibri" panose="020F0502020204030204" pitchFamily="34" charset="0"/>
                        <a:ea typeface="Calibri" panose="020F0502020204030204" pitchFamily="34" charset="0"/>
                      </a:endParaRPr>
                    </a:p>
                  </a:txBody>
                  <a:tcPr marL="38149" marR="38149" marT="0" marB="0"/>
                </a:tc>
                <a:tc>
                  <a:txBody>
                    <a:bodyPr/>
                    <a:lstStyle/>
                    <a:p>
                      <a:pPr>
                        <a:lnSpc>
                          <a:spcPct val="107000"/>
                        </a:lnSpc>
                        <a:spcAft>
                          <a:spcPts val="800"/>
                        </a:spcAft>
                      </a:pPr>
                      <a:r>
                        <a:rPr lang="it-IT" sz="1000" dirty="0" err="1">
                          <a:effectLst/>
                        </a:rPr>
                        <a:t>Lovisari</a:t>
                      </a:r>
                      <a:r>
                        <a:rPr lang="it-IT" sz="1000" dirty="0">
                          <a:effectLst/>
                        </a:rPr>
                        <a:t> et al. 2024</a:t>
                      </a:r>
                      <a:endParaRPr lang="en-IT" sz="1000" dirty="0">
                        <a:effectLst/>
                        <a:latin typeface="Calibri" panose="020F0502020204030204" pitchFamily="34" charset="0"/>
                        <a:ea typeface="Calibri" panose="020F0502020204030204" pitchFamily="34" charset="0"/>
                      </a:endParaRPr>
                    </a:p>
                  </a:txBody>
                  <a:tcPr marL="38149" marR="38149" marT="0" marB="0"/>
                </a:tc>
                <a:extLst>
                  <a:ext uri="{0D108BD9-81ED-4DB2-BD59-A6C34878D82A}">
                    <a16:rowId xmlns:a16="http://schemas.microsoft.com/office/drawing/2014/main" val="2276710896"/>
                  </a:ext>
                </a:extLst>
              </a:tr>
              <a:tr h="230589">
                <a:tc>
                  <a:txBody>
                    <a:bodyPr/>
                    <a:lstStyle/>
                    <a:p>
                      <a:pPr>
                        <a:lnSpc>
                          <a:spcPct val="107000"/>
                        </a:lnSpc>
                        <a:spcAft>
                          <a:spcPts val="800"/>
                        </a:spcAft>
                      </a:pPr>
                      <a:r>
                        <a:rPr lang="it-IT" sz="1200">
                          <a:effectLst/>
                        </a:rPr>
                        <a:t>T9</a:t>
                      </a:r>
                      <a:endParaRPr lang="en-IT" sz="1200">
                        <a:effectLst/>
                        <a:latin typeface="Calibri" panose="020F0502020204030204" pitchFamily="34" charset="0"/>
                        <a:ea typeface="Calibri" panose="020F0502020204030204" pitchFamily="34" charset="0"/>
                      </a:endParaRPr>
                    </a:p>
                  </a:txBody>
                  <a:tcPr marL="38149" marR="38149" marT="0" marB="0"/>
                </a:tc>
                <a:tc>
                  <a:txBody>
                    <a:bodyPr/>
                    <a:lstStyle/>
                    <a:p>
                      <a:pPr>
                        <a:lnSpc>
                          <a:spcPct val="107000"/>
                        </a:lnSpc>
                        <a:spcAft>
                          <a:spcPts val="800"/>
                        </a:spcAft>
                      </a:pPr>
                      <a:r>
                        <a:rPr lang="it-IT" sz="1200" dirty="0">
                          <a:effectLst/>
                        </a:rPr>
                        <a:t>SUSHI</a:t>
                      </a:r>
                      <a:endParaRPr lang="en-IT" sz="1200" dirty="0">
                        <a:effectLst/>
                        <a:latin typeface="Calibri" panose="020F0502020204030204" pitchFamily="34" charset="0"/>
                        <a:ea typeface="Calibri" panose="020F0502020204030204" pitchFamily="34" charset="0"/>
                      </a:endParaRPr>
                    </a:p>
                  </a:txBody>
                  <a:tcPr marL="38149" marR="38149" marT="0" marB="0"/>
                </a:tc>
                <a:tc>
                  <a:txBody>
                    <a:bodyPr/>
                    <a:lstStyle/>
                    <a:p>
                      <a:pPr>
                        <a:lnSpc>
                          <a:spcPct val="107000"/>
                        </a:lnSpc>
                        <a:spcAft>
                          <a:spcPts val="800"/>
                        </a:spcAft>
                      </a:pPr>
                      <a:r>
                        <a:rPr lang="it-IT" sz="1200" dirty="0">
                          <a:effectLst/>
                        </a:rPr>
                        <a:t>https://</a:t>
                      </a:r>
                      <a:r>
                        <a:rPr lang="it-IT" sz="1200" dirty="0" err="1">
                          <a:effectLst/>
                        </a:rPr>
                        <a:t>github.com</a:t>
                      </a:r>
                      <a:r>
                        <a:rPr lang="it-IT" sz="1200" dirty="0">
                          <a:effectLst/>
                        </a:rPr>
                        <a:t>/</a:t>
                      </a:r>
                      <a:r>
                        <a:rPr lang="it-IT" sz="1200" dirty="0" err="1">
                          <a:effectLst/>
                        </a:rPr>
                        <a:t>jmlascar</a:t>
                      </a:r>
                      <a:r>
                        <a:rPr lang="it-IT" sz="1200" dirty="0">
                          <a:effectLst/>
                        </a:rPr>
                        <a:t>/SUSHI</a:t>
                      </a:r>
                      <a:endParaRPr lang="en-IT" sz="1200" dirty="0">
                        <a:effectLst/>
                        <a:latin typeface="Calibri" panose="020F0502020204030204" pitchFamily="34" charset="0"/>
                        <a:ea typeface="Calibri" panose="020F0502020204030204" pitchFamily="34" charset="0"/>
                      </a:endParaRPr>
                    </a:p>
                  </a:txBody>
                  <a:tcPr marL="38149" marR="38149" marT="0" marB="0"/>
                </a:tc>
                <a:tc>
                  <a:txBody>
                    <a:bodyPr/>
                    <a:lstStyle/>
                    <a:p>
                      <a:pPr>
                        <a:lnSpc>
                          <a:spcPct val="107000"/>
                        </a:lnSpc>
                        <a:spcAft>
                          <a:spcPts val="800"/>
                        </a:spcAft>
                      </a:pPr>
                      <a:r>
                        <a:rPr lang="it-IT" sz="1000" dirty="0">
                          <a:effectLst/>
                        </a:rPr>
                        <a:t>Lascar et al. 2024</a:t>
                      </a:r>
                      <a:endParaRPr lang="en-IT" sz="1000" dirty="0">
                        <a:effectLst/>
                        <a:latin typeface="Calibri" panose="020F0502020204030204" pitchFamily="34" charset="0"/>
                        <a:ea typeface="Calibri" panose="020F0502020204030204" pitchFamily="34" charset="0"/>
                      </a:endParaRPr>
                    </a:p>
                  </a:txBody>
                  <a:tcPr marL="38149" marR="38149" marT="0" marB="0"/>
                </a:tc>
                <a:extLst>
                  <a:ext uri="{0D108BD9-81ED-4DB2-BD59-A6C34878D82A}">
                    <a16:rowId xmlns:a16="http://schemas.microsoft.com/office/drawing/2014/main" val="3787635045"/>
                  </a:ext>
                </a:extLst>
              </a:tr>
            </a:tbl>
          </a:graphicData>
        </a:graphic>
      </p:graphicFrame>
    </p:spTree>
    <p:extLst>
      <p:ext uri="{BB962C8B-B14F-4D97-AF65-F5344CB8AC3E}">
        <p14:creationId xmlns:p14="http://schemas.microsoft.com/office/powerpoint/2010/main" val="8664646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BBB1CF-0FF6-A223-D00E-7DB9C1403BFC}"/>
              </a:ext>
            </a:extLst>
          </p:cNvPr>
          <p:cNvSpPr>
            <a:spLocks noGrp="1"/>
          </p:cNvSpPr>
          <p:nvPr>
            <p:ph type="title"/>
          </p:nvPr>
        </p:nvSpPr>
        <p:spPr>
          <a:xfrm>
            <a:off x="2097157" y="404813"/>
            <a:ext cx="5396947" cy="537436"/>
          </a:xfrm>
        </p:spPr>
        <p:txBody>
          <a:bodyPr/>
          <a:lstStyle/>
          <a:p>
            <a:r>
              <a:rPr lang="en-IT" dirty="0"/>
              <a:t>Summary</a:t>
            </a:r>
          </a:p>
        </p:txBody>
      </p:sp>
      <p:sp>
        <p:nvSpPr>
          <p:cNvPr id="3" name="Content Placeholder 2">
            <a:extLst>
              <a:ext uri="{FF2B5EF4-FFF2-40B4-BE49-F238E27FC236}">
                <a16:creationId xmlns:a16="http://schemas.microsoft.com/office/drawing/2014/main" id="{A80E665E-E11B-0C4A-AFBC-83730EE313C4}"/>
              </a:ext>
            </a:extLst>
          </p:cNvPr>
          <p:cNvSpPr>
            <a:spLocks noGrp="1"/>
          </p:cNvSpPr>
          <p:nvPr>
            <p:ph idx="1"/>
          </p:nvPr>
        </p:nvSpPr>
        <p:spPr/>
        <p:txBody>
          <a:bodyPr/>
          <a:lstStyle/>
          <a:p>
            <a:r>
              <a:rPr lang="en-IT" dirty="0"/>
              <a:t>All milestones closed</a:t>
            </a:r>
          </a:p>
          <a:p>
            <a:r>
              <a:rPr lang="en-IT" dirty="0"/>
              <a:t>Most deliverables submitted</a:t>
            </a:r>
          </a:p>
          <a:p>
            <a:r>
              <a:rPr lang="en-IT" dirty="0"/>
              <a:t>&gt;13 tools produced, most of them publicly available</a:t>
            </a:r>
          </a:p>
          <a:p>
            <a:r>
              <a:rPr lang="en-IT" dirty="0"/>
              <a:t>&gt;50 publications on refereed journals</a:t>
            </a:r>
          </a:p>
          <a:p>
            <a:endParaRPr lang="en-IT" dirty="0"/>
          </a:p>
        </p:txBody>
      </p:sp>
    </p:spTree>
    <p:extLst>
      <p:ext uri="{BB962C8B-B14F-4D97-AF65-F5344CB8AC3E}">
        <p14:creationId xmlns:p14="http://schemas.microsoft.com/office/powerpoint/2010/main" val="24476497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7600B3-8378-B32A-74C1-5050D6451AF0}"/>
              </a:ext>
            </a:extLst>
          </p:cNvPr>
          <p:cNvSpPr>
            <a:spLocks noGrp="1"/>
          </p:cNvSpPr>
          <p:nvPr>
            <p:ph type="title"/>
          </p:nvPr>
        </p:nvSpPr>
        <p:spPr>
          <a:xfrm>
            <a:off x="1774301" y="219323"/>
            <a:ext cx="5930153" cy="832316"/>
          </a:xfrm>
        </p:spPr>
        <p:txBody>
          <a:bodyPr>
            <a:normAutofit fontScale="90000"/>
          </a:bodyPr>
          <a:lstStyle/>
          <a:p>
            <a:r>
              <a:rPr lang="en-GB" dirty="0"/>
              <a:t>Advanced tools for GRB triggering and temporal study</a:t>
            </a:r>
            <a:br>
              <a:rPr lang="en-GB" dirty="0"/>
            </a:br>
            <a:endParaRPr lang="en-IT" dirty="0"/>
          </a:p>
        </p:txBody>
      </p:sp>
      <p:sp>
        <p:nvSpPr>
          <p:cNvPr id="3" name="Content Placeholder 2">
            <a:extLst>
              <a:ext uri="{FF2B5EF4-FFF2-40B4-BE49-F238E27FC236}">
                <a16:creationId xmlns:a16="http://schemas.microsoft.com/office/drawing/2014/main" id="{758FAD22-2412-8CE8-5393-FAF5941AD7ED}"/>
              </a:ext>
            </a:extLst>
          </p:cNvPr>
          <p:cNvSpPr>
            <a:spLocks noGrp="1"/>
          </p:cNvSpPr>
          <p:nvPr>
            <p:ph idx="1"/>
          </p:nvPr>
        </p:nvSpPr>
        <p:spPr>
          <a:xfrm>
            <a:off x="452438" y="1332995"/>
            <a:ext cx="8239125" cy="637000"/>
          </a:xfrm>
        </p:spPr>
        <p:txBody>
          <a:bodyPr>
            <a:normAutofit fontScale="92500"/>
          </a:bodyPr>
          <a:lstStyle/>
          <a:p>
            <a:r>
              <a:rPr lang="en-IT" dirty="0"/>
              <a:t>Background estimation: feed forward neural network. Application on Fermi/GBM data. Crupi+2023 arXiv:2303.15936 </a:t>
            </a:r>
            <a:r>
              <a:rPr lang="en-GB" dirty="0"/>
              <a:t>https://</a:t>
            </a:r>
            <a:r>
              <a:rPr lang="en-GB" dirty="0" err="1"/>
              <a:t>github.com</a:t>
            </a:r>
            <a:r>
              <a:rPr lang="en-GB" dirty="0"/>
              <a:t>/</a:t>
            </a:r>
            <a:r>
              <a:rPr lang="en-GB" dirty="0" err="1"/>
              <a:t>rcrupi</a:t>
            </a:r>
            <a:r>
              <a:rPr lang="en-GB" dirty="0"/>
              <a:t>/</a:t>
            </a:r>
            <a:r>
              <a:rPr lang="en-GB" dirty="0" err="1"/>
              <a:t>DeepGRB</a:t>
            </a:r>
            <a:endParaRPr lang="en-IT" dirty="0"/>
          </a:p>
          <a:p>
            <a:endParaRPr lang="en-IT" dirty="0"/>
          </a:p>
        </p:txBody>
      </p:sp>
      <p:pic>
        <p:nvPicPr>
          <p:cNvPr id="4" name="Picture 3">
            <a:extLst>
              <a:ext uri="{FF2B5EF4-FFF2-40B4-BE49-F238E27FC236}">
                <a16:creationId xmlns:a16="http://schemas.microsoft.com/office/drawing/2014/main" id="{17A24A05-FEB5-DB3B-E3C3-60027DB3269D}"/>
              </a:ext>
            </a:extLst>
          </p:cNvPr>
          <p:cNvPicPr>
            <a:picLocks noChangeAspect="1"/>
          </p:cNvPicPr>
          <p:nvPr/>
        </p:nvPicPr>
        <p:blipFill>
          <a:blip r:embed="rId2"/>
          <a:stretch>
            <a:fillRect/>
          </a:stretch>
        </p:blipFill>
        <p:spPr>
          <a:xfrm>
            <a:off x="357768" y="1895707"/>
            <a:ext cx="8101853" cy="3173372"/>
          </a:xfrm>
          <a:prstGeom prst="rect">
            <a:avLst/>
          </a:prstGeom>
        </p:spPr>
      </p:pic>
    </p:spTree>
    <p:extLst>
      <p:ext uri="{BB962C8B-B14F-4D97-AF65-F5344CB8AC3E}">
        <p14:creationId xmlns:p14="http://schemas.microsoft.com/office/powerpoint/2010/main" val="759647157"/>
      </p:ext>
    </p:extLst>
  </p:cSld>
  <p:clrMapOvr>
    <a:masterClrMapping/>
  </p:clrMapOvr>
</p:sld>
</file>

<file path=ppt/theme/theme1.xml><?xml version="1.0" encoding="utf-8"?>
<a:theme xmlns:a="http://schemas.openxmlformats.org/drawingml/2006/main" name="21_BasicWhite">
  <a:themeElements>
    <a:clrScheme name="21_BasicWhite">
      <a:dk1>
        <a:srgbClr val="5E5E5E"/>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Helvetica Neue"/>
        <a:ea typeface="Helvetica Neue"/>
        <a:cs typeface="Helvetica Neue"/>
      </a:majorFont>
      <a:minorFont>
        <a:latin typeface="Helvetica Neue"/>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2438338"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5E5E5E"/>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21_BasicWhite">
  <a:themeElements>
    <a:clrScheme name="21_BasicWhite">
      <a:dk1>
        <a:srgbClr val="000000"/>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Helvetica Neue"/>
        <a:ea typeface="Helvetica Neue"/>
        <a:cs typeface="Helvetica Neue"/>
      </a:majorFont>
      <a:minorFont>
        <a:latin typeface="Helvetica Neue"/>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2438338"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5E5E5E"/>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19173</TotalTime>
  <Words>1071</Words>
  <Application>Microsoft Macintosh PowerPoint</Application>
  <PresentationFormat>On-screen Show (16:9)</PresentationFormat>
  <Paragraphs>114</Paragraphs>
  <Slides>14</Slides>
  <Notes>0</Notes>
  <HiddenSlides>1</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14</vt:i4>
      </vt:variant>
    </vt:vector>
  </HeadingPairs>
  <TitlesOfParts>
    <vt:vector size="18" baseType="lpstr">
      <vt:lpstr>Calibri</vt:lpstr>
      <vt:lpstr>Helvetica Neue</vt:lpstr>
      <vt:lpstr>Helvetica Neue Medium</vt:lpstr>
      <vt:lpstr>21_BasicWhite</vt:lpstr>
      <vt:lpstr>WP14 - Advanced Tools for Data Analysis  fabrizio.fiore@inaf.it</vt:lpstr>
      <vt:lpstr>WP14 JRA-6  Advanced Tools for Data Analysis</vt:lpstr>
      <vt:lpstr>Tasks</vt:lpstr>
      <vt:lpstr>WP14 - Advanced Tools for Data Analysis: Workshops</vt:lpstr>
      <vt:lpstr>Deliverables</vt:lpstr>
      <vt:lpstr>Milestones</vt:lpstr>
      <vt:lpstr>WP14 - Developed tools</vt:lpstr>
      <vt:lpstr>Summary</vt:lpstr>
      <vt:lpstr>Advanced tools for GRB triggering and temporal study </vt:lpstr>
      <vt:lpstr>Advanced tools for GRB triggering and temporal study </vt:lpstr>
      <vt:lpstr>STATiX Bayesan source detection</vt:lpstr>
      <vt:lpstr>TEPID</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cp:lastModifiedBy>Fabrizio Fiore</cp:lastModifiedBy>
  <cp:revision>62</cp:revision>
  <cp:lastPrinted>2021-11-19T11:58:50Z</cp:lastPrinted>
  <dcterms:modified xsi:type="dcterms:W3CDTF">2024-11-26T11:25:34Z</dcterms:modified>
</cp:coreProperties>
</file>