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7"/>
  </p:notesMasterIdLst>
  <p:sldIdLst>
    <p:sldId id="548" r:id="rId4"/>
    <p:sldId id="533" r:id="rId5"/>
    <p:sldId id="547" r:id="rId6"/>
    <p:sldId id="537" r:id="rId7"/>
    <p:sldId id="538" r:id="rId8"/>
    <p:sldId id="266" r:id="rId9"/>
    <p:sldId id="268" r:id="rId10"/>
    <p:sldId id="529" r:id="rId11"/>
    <p:sldId id="531" r:id="rId12"/>
    <p:sldId id="532" r:id="rId13"/>
    <p:sldId id="535" r:id="rId14"/>
    <p:sldId id="540" r:id="rId15"/>
    <p:sldId id="542" r:id="rId16"/>
    <p:sldId id="545" r:id="rId17"/>
    <p:sldId id="544" r:id="rId18"/>
    <p:sldId id="543" r:id="rId19"/>
    <p:sldId id="557" r:id="rId20"/>
    <p:sldId id="558" r:id="rId21"/>
    <p:sldId id="559" r:id="rId22"/>
    <p:sldId id="553" r:id="rId23"/>
    <p:sldId id="554" r:id="rId24"/>
    <p:sldId id="546" r:id="rId25"/>
    <p:sldId id="550" r:id="rId26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7B"/>
    <a:srgbClr val="8C5245"/>
    <a:srgbClr val="7C7C7C"/>
    <a:srgbClr val="454545"/>
    <a:srgbClr val="95AEA0"/>
    <a:srgbClr val="547465"/>
    <a:srgbClr val="524941"/>
    <a:srgbClr val="353C1D"/>
    <a:srgbClr val="839988"/>
    <a:srgbClr val="E1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72D2B-B29F-4ED8-B02B-7F436B4DF854}" v="577" dt="2025-01-29T10:47:59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645"/>
  </p:normalViewPr>
  <p:slideViewPr>
    <p:cSldViewPr snapToGrid="0">
      <p:cViewPr varScale="1">
        <p:scale>
          <a:sx n="61" d="100"/>
          <a:sy n="61" d="100"/>
        </p:scale>
        <p:origin x="7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tro earendil Salvo Guglielmino" userId="7966a7a1b9f75c9c" providerId="LiveId" clId="{A0572D2B-B29F-4ED8-B02B-7F436B4DF854}"/>
    <pc:docChg chg="undo custSel addSld delSld modSld sldOrd">
      <pc:chgData name="mastro earendil Salvo Guglielmino" userId="7966a7a1b9f75c9c" providerId="LiveId" clId="{A0572D2B-B29F-4ED8-B02B-7F436B4DF854}" dt="2025-01-29T10:49:14.913" v="1518" actId="1076"/>
      <pc:docMkLst>
        <pc:docMk/>
      </pc:docMkLst>
      <pc:sldChg chg="addSp delSp modSp del mod">
        <pc:chgData name="mastro earendil Salvo Guglielmino" userId="7966a7a1b9f75c9c" providerId="LiveId" clId="{A0572D2B-B29F-4ED8-B02B-7F436B4DF854}" dt="2025-01-24T14:32:46.580" v="317" actId="47"/>
        <pc:sldMkLst>
          <pc:docMk/>
          <pc:sldMk cId="755482958" sldId="265"/>
        </pc:sldMkLst>
      </pc:sldChg>
      <pc:sldChg chg="addSp modSp add del">
        <pc:chgData name="mastro earendil Salvo Guglielmino" userId="7966a7a1b9f75c9c" providerId="LiveId" clId="{A0572D2B-B29F-4ED8-B02B-7F436B4DF854}" dt="2025-01-27T09:16:51.700" v="694" actId="47"/>
        <pc:sldMkLst>
          <pc:docMk/>
          <pc:sldMk cId="771740044" sldId="271"/>
        </pc:sldMkLst>
      </pc:sldChg>
      <pc:sldChg chg="add del">
        <pc:chgData name="mastro earendil Salvo Guglielmino" userId="7966a7a1b9f75c9c" providerId="LiveId" clId="{A0572D2B-B29F-4ED8-B02B-7F436B4DF854}" dt="2025-01-27T09:20:36.311" v="793" actId="47"/>
        <pc:sldMkLst>
          <pc:docMk/>
          <pc:sldMk cId="3265809557" sldId="272"/>
        </pc:sldMkLst>
      </pc:sldChg>
      <pc:sldChg chg="modSp add del mod">
        <pc:chgData name="mastro earendil Salvo Guglielmino" userId="7966a7a1b9f75c9c" providerId="LiveId" clId="{A0572D2B-B29F-4ED8-B02B-7F436B4DF854}" dt="2025-01-27T09:20:45.187" v="794" actId="47"/>
        <pc:sldMkLst>
          <pc:docMk/>
          <pc:sldMk cId="1784841903" sldId="297"/>
        </pc:sldMkLst>
      </pc:sldChg>
      <pc:sldChg chg="addSp delSp modSp add del mod delAnim">
        <pc:chgData name="mastro earendil Salvo Guglielmino" userId="7966a7a1b9f75c9c" providerId="LiveId" clId="{A0572D2B-B29F-4ED8-B02B-7F436B4DF854}" dt="2025-01-24T14:39:10.368" v="404" actId="47"/>
        <pc:sldMkLst>
          <pc:docMk/>
          <pc:sldMk cId="468263938" sldId="301"/>
        </pc:sldMkLst>
      </pc:sldChg>
      <pc:sldChg chg="modSp mod">
        <pc:chgData name="mastro earendil Salvo Guglielmino" userId="7966a7a1b9f75c9c" providerId="LiveId" clId="{A0572D2B-B29F-4ED8-B02B-7F436B4DF854}" dt="2025-01-24T14:26:40.856" v="202" actId="20577"/>
        <pc:sldMkLst>
          <pc:docMk/>
          <pc:sldMk cId="3638289871" sldId="540"/>
        </pc:sldMkLst>
        <pc:spChg chg="mod">
          <ac:chgData name="mastro earendil Salvo Guglielmino" userId="7966a7a1b9f75c9c" providerId="LiveId" clId="{A0572D2B-B29F-4ED8-B02B-7F436B4DF854}" dt="2025-01-24T14:26:40.856" v="202" actId="20577"/>
          <ac:spMkLst>
            <pc:docMk/>
            <pc:sldMk cId="3638289871" sldId="540"/>
            <ac:spMk id="2" creationId="{AD130F4E-BA65-2267-0698-E00E5270FD57}"/>
          </ac:spMkLst>
        </pc:spChg>
      </pc:sldChg>
      <pc:sldChg chg="modSp mod">
        <pc:chgData name="mastro earendil Salvo Guglielmino" userId="7966a7a1b9f75c9c" providerId="LiveId" clId="{A0572D2B-B29F-4ED8-B02B-7F436B4DF854}" dt="2025-01-24T14:45:17.949" v="472" actId="14100"/>
        <pc:sldMkLst>
          <pc:docMk/>
          <pc:sldMk cId="2806817205" sldId="543"/>
        </pc:sldMkLst>
        <pc:spChg chg="mod">
          <ac:chgData name="mastro earendil Salvo Guglielmino" userId="7966a7a1b9f75c9c" providerId="LiveId" clId="{A0572D2B-B29F-4ED8-B02B-7F436B4DF854}" dt="2025-01-24T14:45:17.949" v="472" actId="14100"/>
          <ac:spMkLst>
            <pc:docMk/>
            <pc:sldMk cId="2806817205" sldId="543"/>
            <ac:spMk id="6" creationId="{273BAA7C-6323-E75C-897A-4089F18D9988}"/>
          </ac:spMkLst>
        </pc:spChg>
      </pc:sldChg>
      <pc:sldChg chg="delSp modSp mod delAnim modAnim">
        <pc:chgData name="mastro earendil Salvo Guglielmino" userId="7966a7a1b9f75c9c" providerId="LiveId" clId="{A0572D2B-B29F-4ED8-B02B-7F436B4DF854}" dt="2025-01-29T07:15:46.698" v="1304" actId="113"/>
        <pc:sldMkLst>
          <pc:docMk/>
          <pc:sldMk cId="3227969594" sldId="546"/>
        </pc:sldMkLst>
        <pc:spChg chg="mod">
          <ac:chgData name="mastro earendil Salvo Guglielmino" userId="7966a7a1b9f75c9c" providerId="LiveId" clId="{A0572D2B-B29F-4ED8-B02B-7F436B4DF854}" dt="2025-01-29T07:15:46.698" v="1304" actId="113"/>
          <ac:spMkLst>
            <pc:docMk/>
            <pc:sldMk cId="3227969594" sldId="546"/>
            <ac:spMk id="3" creationId="{4453C6A0-985B-DEE2-05C8-CC06BB7B6EA3}"/>
          </ac:spMkLst>
        </pc:spChg>
      </pc:sldChg>
      <pc:sldChg chg="addSp delSp modSp mod addAnim delAnim modAnim">
        <pc:chgData name="mastro earendil Salvo Guglielmino" userId="7966a7a1b9f75c9c" providerId="LiveId" clId="{A0572D2B-B29F-4ED8-B02B-7F436B4DF854}" dt="2025-01-24T14:47:29.765" v="539" actId="20577"/>
        <pc:sldMkLst>
          <pc:docMk/>
          <pc:sldMk cId="302523825" sldId="547"/>
        </pc:sldMkLst>
        <pc:spChg chg="mod">
          <ac:chgData name="mastro earendil Salvo Guglielmino" userId="7966a7a1b9f75c9c" providerId="LiveId" clId="{A0572D2B-B29F-4ED8-B02B-7F436B4DF854}" dt="2025-01-24T14:47:15.681" v="527" actId="20577"/>
          <ac:spMkLst>
            <pc:docMk/>
            <pc:sldMk cId="302523825" sldId="547"/>
            <ac:spMk id="9" creationId="{482A5E5A-2932-0DB4-DB1C-217DB98EBBF4}"/>
          </ac:spMkLst>
        </pc:spChg>
        <pc:spChg chg="add del mod">
          <ac:chgData name="mastro earendil Salvo Guglielmino" userId="7966a7a1b9f75c9c" providerId="LiveId" clId="{A0572D2B-B29F-4ED8-B02B-7F436B4DF854}" dt="2025-01-24T14:47:29.765" v="539" actId="20577"/>
          <ac:spMkLst>
            <pc:docMk/>
            <pc:sldMk cId="302523825" sldId="547"/>
            <ac:spMk id="12" creationId="{7EAA762D-18FF-D95A-3079-9BAA47377932}"/>
          </ac:spMkLst>
        </pc:spChg>
      </pc:sldChg>
      <pc:sldChg chg="delSp modSp add mod">
        <pc:chgData name="mastro earendil Salvo Guglielmino" userId="7966a7a1b9f75c9c" providerId="LiveId" clId="{A0572D2B-B29F-4ED8-B02B-7F436B4DF854}" dt="2025-01-29T07:17:54.755" v="1364" actId="1036"/>
        <pc:sldMkLst>
          <pc:docMk/>
          <pc:sldMk cId="348403504" sldId="548"/>
        </pc:sldMkLst>
        <pc:spChg chg="mod">
          <ac:chgData name="mastro earendil Salvo Guglielmino" userId="7966a7a1b9f75c9c" providerId="LiveId" clId="{A0572D2B-B29F-4ED8-B02B-7F436B4DF854}" dt="2025-01-29T07:17:26.096" v="1338" actId="1035"/>
          <ac:spMkLst>
            <pc:docMk/>
            <pc:sldMk cId="348403504" sldId="548"/>
            <ac:spMk id="2" creationId="{C31DB7AC-9550-A96D-3697-63E81E8BC117}"/>
          </ac:spMkLst>
        </pc:spChg>
        <pc:spChg chg="mod">
          <ac:chgData name="mastro earendil Salvo Guglielmino" userId="7966a7a1b9f75c9c" providerId="LiveId" clId="{A0572D2B-B29F-4ED8-B02B-7F436B4DF854}" dt="2025-01-29T07:17:26.096" v="1338" actId="1035"/>
          <ac:spMkLst>
            <pc:docMk/>
            <pc:sldMk cId="348403504" sldId="548"/>
            <ac:spMk id="3" creationId="{11B15E2A-BEA9-5E16-E557-DBB40BAC311F}"/>
          </ac:spMkLst>
        </pc:spChg>
        <pc:spChg chg="mod">
          <ac:chgData name="mastro earendil Salvo Guglielmino" userId="7966a7a1b9f75c9c" providerId="LiveId" clId="{A0572D2B-B29F-4ED8-B02B-7F436B4DF854}" dt="2025-01-29T07:17:54.755" v="1364" actId="1036"/>
          <ac:spMkLst>
            <pc:docMk/>
            <pc:sldMk cId="348403504" sldId="548"/>
            <ac:spMk id="15" creationId="{10901551-E836-9318-BEF4-C2D6C0461823}"/>
          </ac:spMkLst>
        </pc:spChg>
        <pc:picChg chg="mod">
          <ac:chgData name="mastro earendil Salvo Guglielmino" userId="7966a7a1b9f75c9c" providerId="LiveId" clId="{A0572D2B-B29F-4ED8-B02B-7F436B4DF854}" dt="2025-01-29T07:17:26.096" v="1338" actId="1035"/>
          <ac:picMkLst>
            <pc:docMk/>
            <pc:sldMk cId="348403504" sldId="548"/>
            <ac:picMk id="6" creationId="{D754546D-FD6A-014D-BEB0-E5BB8642B77D}"/>
          </ac:picMkLst>
        </pc:picChg>
        <pc:picChg chg="mod">
          <ac:chgData name="mastro earendil Salvo Guglielmino" userId="7966a7a1b9f75c9c" providerId="LiveId" clId="{A0572D2B-B29F-4ED8-B02B-7F436B4DF854}" dt="2025-01-29T07:17:26.096" v="1338" actId="1035"/>
          <ac:picMkLst>
            <pc:docMk/>
            <pc:sldMk cId="348403504" sldId="548"/>
            <ac:picMk id="13" creationId="{59AD45AB-D40B-EF88-020A-D4636CA4D068}"/>
          </ac:picMkLst>
        </pc:picChg>
      </pc:sldChg>
      <pc:sldChg chg="add del">
        <pc:chgData name="mastro earendil Salvo Guglielmino" userId="7966a7a1b9f75c9c" providerId="LiveId" clId="{A0572D2B-B29F-4ED8-B02B-7F436B4DF854}" dt="2025-01-24T14:35:25.176" v="350" actId="47"/>
        <pc:sldMkLst>
          <pc:docMk/>
          <pc:sldMk cId="3271208737" sldId="549"/>
        </pc:sldMkLst>
      </pc:sldChg>
      <pc:sldChg chg="addSp delSp modSp add mod delAnim modAnim">
        <pc:chgData name="mastro earendil Salvo Guglielmino" userId="7966a7a1b9f75c9c" providerId="LiveId" clId="{A0572D2B-B29F-4ED8-B02B-7F436B4DF854}" dt="2025-01-24T14:32:35.535" v="316" actId="1076"/>
        <pc:sldMkLst>
          <pc:docMk/>
          <pc:sldMk cId="4081047739" sldId="550"/>
        </pc:sldMkLst>
        <pc:spChg chg="add mod">
          <ac:chgData name="mastro earendil Salvo Guglielmino" userId="7966a7a1b9f75c9c" providerId="LiveId" clId="{A0572D2B-B29F-4ED8-B02B-7F436B4DF854}" dt="2025-01-24T14:31:12.289" v="274"/>
          <ac:spMkLst>
            <pc:docMk/>
            <pc:sldMk cId="4081047739" sldId="550"/>
            <ac:spMk id="20" creationId="{E678341F-5D04-59C6-7E35-4FE444358132}"/>
          </ac:spMkLst>
        </pc:spChg>
        <pc:picChg chg="add mod">
          <ac:chgData name="mastro earendil Salvo Guglielmino" userId="7966a7a1b9f75c9c" providerId="LiveId" clId="{A0572D2B-B29F-4ED8-B02B-7F436B4DF854}" dt="2025-01-24T14:31:49.198" v="310" actId="1037"/>
          <ac:picMkLst>
            <pc:docMk/>
            <pc:sldMk cId="4081047739" sldId="550"/>
            <ac:picMk id="9" creationId="{42D8B40A-3920-3108-9842-9167AB105D54}"/>
          </ac:picMkLst>
        </pc:picChg>
        <pc:picChg chg="add mod">
          <ac:chgData name="mastro earendil Salvo Guglielmino" userId="7966a7a1b9f75c9c" providerId="LiveId" clId="{A0572D2B-B29F-4ED8-B02B-7F436B4DF854}" dt="2025-01-24T14:32:35.535" v="316" actId="1076"/>
          <ac:picMkLst>
            <pc:docMk/>
            <pc:sldMk cId="4081047739" sldId="550"/>
            <ac:picMk id="10" creationId="{E2E2948B-5F2A-9CC6-2628-832610EA34AE}"/>
          </ac:picMkLst>
        </pc:picChg>
        <pc:picChg chg="add mod">
          <ac:chgData name="mastro earendil Salvo Guglielmino" userId="7966a7a1b9f75c9c" providerId="LiveId" clId="{A0572D2B-B29F-4ED8-B02B-7F436B4DF854}" dt="2025-01-24T14:32:31.372" v="315" actId="1076"/>
          <ac:picMkLst>
            <pc:docMk/>
            <pc:sldMk cId="4081047739" sldId="550"/>
            <ac:picMk id="11" creationId="{E91A42A1-DEFD-D366-505F-39BB97410058}"/>
          </ac:picMkLst>
        </pc:picChg>
        <pc:picChg chg="add mod">
          <ac:chgData name="mastro earendil Salvo Guglielmino" userId="7966a7a1b9f75c9c" providerId="LiveId" clId="{A0572D2B-B29F-4ED8-B02B-7F436B4DF854}" dt="2025-01-24T14:31:49.198" v="310" actId="1037"/>
          <ac:picMkLst>
            <pc:docMk/>
            <pc:sldMk cId="4081047739" sldId="550"/>
            <ac:picMk id="13" creationId="{CF399305-1184-550F-9175-DC3CAB4C10D2}"/>
          </ac:picMkLst>
        </pc:picChg>
        <pc:picChg chg="add mod">
          <ac:chgData name="mastro earendil Salvo Guglielmino" userId="7966a7a1b9f75c9c" providerId="LiveId" clId="{A0572D2B-B29F-4ED8-B02B-7F436B4DF854}" dt="2025-01-24T14:31:49.198" v="310" actId="1037"/>
          <ac:picMkLst>
            <pc:docMk/>
            <pc:sldMk cId="4081047739" sldId="550"/>
            <ac:picMk id="14" creationId="{99E98466-F76A-EEB4-0D78-B2986F2E3520}"/>
          </ac:picMkLst>
        </pc:picChg>
        <pc:picChg chg="add mod">
          <ac:chgData name="mastro earendil Salvo Guglielmino" userId="7966a7a1b9f75c9c" providerId="LiveId" clId="{A0572D2B-B29F-4ED8-B02B-7F436B4DF854}" dt="2025-01-24T14:32:00.957" v="312" actId="1076"/>
          <ac:picMkLst>
            <pc:docMk/>
            <pc:sldMk cId="4081047739" sldId="550"/>
            <ac:picMk id="15" creationId="{6910CFC8-541C-FF7A-AFC9-32087F31CE66}"/>
          </ac:picMkLst>
        </pc:picChg>
        <pc:picChg chg="add mod">
          <ac:chgData name="mastro earendil Salvo Guglielmino" userId="7966a7a1b9f75c9c" providerId="LiveId" clId="{A0572D2B-B29F-4ED8-B02B-7F436B4DF854}" dt="2025-01-24T14:31:49.198" v="310" actId="1037"/>
          <ac:picMkLst>
            <pc:docMk/>
            <pc:sldMk cId="4081047739" sldId="550"/>
            <ac:picMk id="16" creationId="{206B1CEF-D1BE-B1B8-9F31-3BEAE6C553B9}"/>
          </ac:picMkLst>
        </pc:picChg>
        <pc:picChg chg="add mod">
          <ac:chgData name="mastro earendil Salvo Guglielmino" userId="7966a7a1b9f75c9c" providerId="LiveId" clId="{A0572D2B-B29F-4ED8-B02B-7F436B4DF854}" dt="2025-01-24T14:31:49.198" v="310" actId="1037"/>
          <ac:picMkLst>
            <pc:docMk/>
            <pc:sldMk cId="4081047739" sldId="550"/>
            <ac:picMk id="19" creationId="{62DE34E6-A29B-E966-CB58-96648090B2BA}"/>
          </ac:picMkLst>
        </pc:picChg>
      </pc:sldChg>
      <pc:sldChg chg="new del">
        <pc:chgData name="mastro earendil Salvo Guglielmino" userId="7966a7a1b9f75c9c" providerId="LiveId" clId="{A0572D2B-B29F-4ED8-B02B-7F436B4DF854}" dt="2025-01-24T14:35:06.006" v="348" actId="47"/>
        <pc:sldMkLst>
          <pc:docMk/>
          <pc:sldMk cId="125560982" sldId="551"/>
        </pc:sldMkLst>
      </pc:sldChg>
      <pc:sldChg chg="add del">
        <pc:chgData name="mastro earendil Salvo Guglielmino" userId="7966a7a1b9f75c9c" providerId="LiveId" clId="{A0572D2B-B29F-4ED8-B02B-7F436B4DF854}" dt="2025-01-24T14:36:58.759" v="390" actId="47"/>
        <pc:sldMkLst>
          <pc:docMk/>
          <pc:sldMk cId="3560689061" sldId="552"/>
        </pc:sldMkLst>
      </pc:sldChg>
      <pc:sldChg chg="addSp delSp modSp add mod ord">
        <pc:chgData name="mastro earendil Salvo Guglielmino" userId="7966a7a1b9f75c9c" providerId="LiveId" clId="{A0572D2B-B29F-4ED8-B02B-7F436B4DF854}" dt="2025-01-24T14:37:03.576" v="392"/>
        <pc:sldMkLst>
          <pc:docMk/>
          <pc:sldMk cId="4105333062" sldId="553"/>
        </pc:sldMkLst>
        <pc:spChg chg="mod">
          <ac:chgData name="mastro earendil Salvo Guglielmino" userId="7966a7a1b9f75c9c" providerId="LiveId" clId="{A0572D2B-B29F-4ED8-B02B-7F436B4DF854}" dt="2025-01-24T14:36:49.274" v="389" actId="20577"/>
          <ac:spMkLst>
            <pc:docMk/>
            <pc:sldMk cId="4105333062" sldId="553"/>
            <ac:spMk id="2" creationId="{DCCC28D8-2667-0185-45FF-C99D0BDEEE7A}"/>
          </ac:spMkLst>
        </pc:spChg>
        <pc:picChg chg="add mod">
          <ac:chgData name="mastro earendil Salvo Guglielmino" userId="7966a7a1b9f75c9c" providerId="LiveId" clId="{A0572D2B-B29F-4ED8-B02B-7F436B4DF854}" dt="2025-01-24T14:36:32.629" v="363" actId="1076"/>
          <ac:picMkLst>
            <pc:docMk/>
            <pc:sldMk cId="4105333062" sldId="553"/>
            <ac:picMk id="10" creationId="{2E618124-082E-D526-4989-97C3C989879B}"/>
          </ac:picMkLst>
        </pc:picChg>
      </pc:sldChg>
      <pc:sldChg chg="addSp delSp modSp add mod modAnim">
        <pc:chgData name="mastro earendil Salvo Guglielmino" userId="7966a7a1b9f75c9c" providerId="LiveId" clId="{A0572D2B-B29F-4ED8-B02B-7F436B4DF854}" dt="2025-01-24T14:47:55.266" v="551" actId="20577"/>
        <pc:sldMkLst>
          <pc:docMk/>
          <pc:sldMk cId="835918946" sldId="554"/>
        </pc:sldMkLst>
        <pc:spChg chg="add mod">
          <ac:chgData name="mastro earendil Salvo Guglielmino" userId="7966a7a1b9f75c9c" providerId="LiveId" clId="{A0572D2B-B29F-4ED8-B02B-7F436B4DF854}" dt="2025-01-24T14:47:55.266" v="551" actId="20577"/>
          <ac:spMkLst>
            <pc:docMk/>
            <pc:sldMk cId="835918946" sldId="554"/>
            <ac:spMk id="6" creationId="{7F4EA3AC-AD93-BD09-8FBC-395E851E3656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17" creationId="{6A9E5488-3708-4131-8471-A596CCE24635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18" creationId="{A143B1A9-66FD-46A9-B6F3-F40014A606A3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19" creationId="{52914A4A-9BFF-4B63-86B5-3FE3AC7800DE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21" creationId="{5813793E-0FAC-4FF6-98CE-A00CCB30077C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22" creationId="{8443AA85-D7E4-43EF-8EFB-AF7CEF4A6154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23" creationId="{5B0AB11B-DB01-45E1-9F13-B77DECC387F9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28" creationId="{68658CA6-1C21-484E-9DA2-A7625828F170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38" creationId="{0C501753-3A04-4B3A-A01E-32E051E40A9E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39" creationId="{F53D242A-AEEE-4532-8FAC-9BE287B71E44}"/>
          </ac:spMkLst>
        </pc:spChg>
        <pc:spChg chg="add mod">
          <ac:chgData name="mastro earendil Salvo Guglielmino" userId="7966a7a1b9f75c9c" providerId="LiveId" clId="{A0572D2B-B29F-4ED8-B02B-7F436B4DF854}" dt="2025-01-24T14:39:01.588" v="403"/>
          <ac:spMkLst>
            <pc:docMk/>
            <pc:sldMk cId="835918946" sldId="554"/>
            <ac:spMk id="42" creationId="{A343DEE1-86C2-412B-ACAD-9B49E5FDAB19}"/>
          </ac:spMkLst>
        </pc:spChg>
      </pc:sldChg>
      <pc:sldChg chg="add del">
        <pc:chgData name="mastro earendil Salvo Guglielmino" userId="7966a7a1b9f75c9c" providerId="LiveId" clId="{A0572D2B-B29F-4ED8-B02B-7F436B4DF854}" dt="2025-01-24T14:35:54.339" v="358"/>
        <pc:sldMkLst>
          <pc:docMk/>
          <pc:sldMk cId="2708220056" sldId="554"/>
        </pc:sldMkLst>
      </pc:sldChg>
      <pc:sldChg chg="modSp add del mod">
        <pc:chgData name="mastro earendil Salvo Guglielmino" userId="7966a7a1b9f75c9c" providerId="LiveId" clId="{A0572D2B-B29F-4ED8-B02B-7F436B4DF854}" dt="2025-01-27T09:24:25.731" v="1283" actId="47"/>
        <pc:sldMkLst>
          <pc:docMk/>
          <pc:sldMk cId="1841752810" sldId="555"/>
        </pc:sldMkLst>
      </pc:sldChg>
      <pc:sldChg chg="addSp delSp modSp add del mod">
        <pc:chgData name="mastro earendil Salvo Guglielmino" userId="7966a7a1b9f75c9c" providerId="LiveId" clId="{A0572D2B-B29F-4ED8-B02B-7F436B4DF854}" dt="2025-01-27T09:16:48.336" v="693" actId="47"/>
        <pc:sldMkLst>
          <pc:docMk/>
          <pc:sldMk cId="1942726839" sldId="556"/>
        </pc:sldMkLst>
      </pc:sldChg>
      <pc:sldChg chg="addSp delSp modSp add mod ord chgLayout">
        <pc:chgData name="mastro earendil Salvo Guglielmino" userId="7966a7a1b9f75c9c" providerId="LiveId" clId="{A0572D2B-B29F-4ED8-B02B-7F436B4DF854}" dt="2025-01-29T07:13:34.524" v="1287" actId="948"/>
        <pc:sldMkLst>
          <pc:docMk/>
          <pc:sldMk cId="984660682" sldId="557"/>
        </pc:sldMkLst>
        <pc:spChg chg="mod ord">
          <ac:chgData name="mastro earendil Salvo Guglielmino" userId="7966a7a1b9f75c9c" providerId="LiveId" clId="{A0572D2B-B29F-4ED8-B02B-7F436B4DF854}" dt="2025-01-27T09:12:36.339" v="612" actId="20577"/>
          <ac:spMkLst>
            <pc:docMk/>
            <pc:sldMk cId="984660682" sldId="557"/>
            <ac:spMk id="2" creationId="{8214E54A-2084-F710-2F8B-258CCAEEEAD6}"/>
          </ac:spMkLst>
        </pc:spChg>
        <pc:spChg chg="add mod ord">
          <ac:chgData name="mastro earendil Salvo Guglielmino" userId="7966a7a1b9f75c9c" providerId="LiveId" clId="{A0572D2B-B29F-4ED8-B02B-7F436B4DF854}" dt="2025-01-29T07:13:34.524" v="1287" actId="948"/>
          <ac:spMkLst>
            <pc:docMk/>
            <pc:sldMk cId="984660682" sldId="557"/>
            <ac:spMk id="5" creationId="{4C2C0823-470F-D9DE-119D-57430AFE8BBD}"/>
          </ac:spMkLst>
        </pc:spChg>
        <pc:spChg chg="mod ord">
          <ac:chgData name="mastro earendil Salvo Guglielmino" userId="7966a7a1b9f75c9c" providerId="LiveId" clId="{A0572D2B-B29F-4ED8-B02B-7F436B4DF854}" dt="2025-01-27T09:11:39.558" v="592" actId="700"/>
          <ac:spMkLst>
            <pc:docMk/>
            <pc:sldMk cId="984660682" sldId="557"/>
            <ac:spMk id="8" creationId="{65FBCCEA-538C-3C27-F575-EA90EBB0600E}"/>
          </ac:spMkLst>
        </pc:spChg>
        <pc:spChg chg="mod">
          <ac:chgData name="mastro earendil Salvo Guglielmino" userId="7966a7a1b9f75c9c" providerId="LiveId" clId="{A0572D2B-B29F-4ED8-B02B-7F436B4DF854}" dt="2025-01-27T09:16:26.753" v="689" actId="20577"/>
          <ac:spMkLst>
            <pc:docMk/>
            <pc:sldMk cId="984660682" sldId="557"/>
            <ac:spMk id="16" creationId="{26604134-2938-85F0-2AC0-BC83D96C5F06}"/>
          </ac:spMkLst>
        </pc:spChg>
      </pc:sldChg>
      <pc:sldChg chg="addSp delSp modSp add mod">
        <pc:chgData name="mastro earendil Salvo Guglielmino" userId="7966a7a1b9f75c9c" providerId="LiveId" clId="{A0572D2B-B29F-4ED8-B02B-7F436B4DF854}" dt="2025-01-29T07:13:49.823" v="1289" actId="1036"/>
        <pc:sldMkLst>
          <pc:docMk/>
          <pc:sldMk cId="4065985185" sldId="558"/>
        </pc:sldMkLst>
        <pc:spChg chg="mod">
          <ac:chgData name="mastro earendil Salvo Guglielmino" userId="7966a7a1b9f75c9c" providerId="LiveId" clId="{A0572D2B-B29F-4ED8-B02B-7F436B4DF854}" dt="2025-01-29T07:13:46.738" v="1288" actId="948"/>
          <ac:spMkLst>
            <pc:docMk/>
            <pc:sldMk cId="4065985185" sldId="558"/>
            <ac:spMk id="5" creationId="{80C3EC62-AEE2-3465-CC00-D846D8528EE0}"/>
          </ac:spMkLst>
        </pc:spChg>
        <pc:spChg chg="mod">
          <ac:chgData name="mastro earendil Salvo Guglielmino" userId="7966a7a1b9f75c9c" providerId="LiveId" clId="{A0572D2B-B29F-4ED8-B02B-7F436B4DF854}" dt="2025-01-27T09:17:04.683" v="695"/>
          <ac:spMkLst>
            <pc:docMk/>
            <pc:sldMk cId="4065985185" sldId="558"/>
            <ac:spMk id="14" creationId="{A9D65F19-EDFF-8538-4F0B-89A410049AD4}"/>
          </ac:spMkLst>
        </pc:spChg>
        <pc:spChg chg="mod">
          <ac:chgData name="mastro earendil Salvo Guglielmino" userId="7966a7a1b9f75c9c" providerId="LiveId" clId="{A0572D2B-B29F-4ED8-B02B-7F436B4DF854}" dt="2025-01-27T09:17:04.683" v="695"/>
          <ac:spMkLst>
            <pc:docMk/>
            <pc:sldMk cId="4065985185" sldId="558"/>
            <ac:spMk id="15" creationId="{83B7AC63-0968-0E04-97F4-74B8F4D98181}"/>
          </ac:spMkLst>
        </pc:spChg>
        <pc:grpChg chg="add mod">
          <ac:chgData name="mastro earendil Salvo Guglielmino" userId="7966a7a1b9f75c9c" providerId="LiveId" clId="{A0572D2B-B29F-4ED8-B02B-7F436B4DF854}" dt="2025-01-29T07:13:49.823" v="1289" actId="1036"/>
          <ac:grpSpMkLst>
            <pc:docMk/>
            <pc:sldMk cId="4065985185" sldId="558"/>
            <ac:grpSpMk id="6" creationId="{4FFA5CF0-2D73-91E5-7A1A-F22B50E379AC}"/>
          </ac:grpSpMkLst>
        </pc:grpChg>
        <pc:grpChg chg="mod">
          <ac:chgData name="mastro earendil Salvo Guglielmino" userId="7966a7a1b9f75c9c" providerId="LiveId" clId="{A0572D2B-B29F-4ED8-B02B-7F436B4DF854}" dt="2025-01-27T09:17:04.683" v="695"/>
          <ac:grpSpMkLst>
            <pc:docMk/>
            <pc:sldMk cId="4065985185" sldId="558"/>
            <ac:grpSpMk id="13" creationId="{F13C81B9-C2CD-957F-16A3-0BB4C0745707}"/>
          </ac:grpSpMkLst>
        </pc:grpChg>
        <pc:picChg chg="mod">
          <ac:chgData name="mastro earendil Salvo Guglielmino" userId="7966a7a1b9f75c9c" providerId="LiveId" clId="{A0572D2B-B29F-4ED8-B02B-7F436B4DF854}" dt="2025-01-27T09:17:04.683" v="695"/>
          <ac:picMkLst>
            <pc:docMk/>
            <pc:sldMk cId="4065985185" sldId="558"/>
            <ac:picMk id="21" creationId="{1A3584F6-B20D-3472-3CB7-D70C837A0C45}"/>
          </ac:picMkLst>
        </pc:picChg>
        <pc:picChg chg="mod">
          <ac:chgData name="mastro earendil Salvo Guglielmino" userId="7966a7a1b9f75c9c" providerId="LiveId" clId="{A0572D2B-B29F-4ED8-B02B-7F436B4DF854}" dt="2025-01-27T09:17:04.683" v="695"/>
          <ac:picMkLst>
            <pc:docMk/>
            <pc:sldMk cId="4065985185" sldId="558"/>
            <ac:picMk id="22" creationId="{5E3868C0-48E7-1BBB-A1DA-D63F02A7FF0E}"/>
          </ac:picMkLst>
        </pc:picChg>
        <pc:picChg chg="add mod">
          <ac:chgData name="mastro earendil Salvo Guglielmino" userId="7966a7a1b9f75c9c" providerId="LiveId" clId="{A0572D2B-B29F-4ED8-B02B-7F436B4DF854}" dt="2025-01-27T09:19:58.915" v="762" actId="1076"/>
          <ac:picMkLst>
            <pc:docMk/>
            <pc:sldMk cId="4065985185" sldId="558"/>
            <ac:picMk id="23" creationId="{CE4FB446-1771-7AD7-FEB8-4768B0C14685}"/>
          </ac:picMkLst>
        </pc:picChg>
        <pc:picChg chg="add mod">
          <ac:chgData name="mastro earendil Salvo Guglielmino" userId="7966a7a1b9f75c9c" providerId="LiveId" clId="{A0572D2B-B29F-4ED8-B02B-7F436B4DF854}" dt="2025-01-27T09:19:58.915" v="762" actId="1076"/>
          <ac:picMkLst>
            <pc:docMk/>
            <pc:sldMk cId="4065985185" sldId="558"/>
            <ac:picMk id="24" creationId="{7A635C95-CA30-0A94-D711-BED8C15F9FFD}"/>
          </ac:picMkLst>
        </pc:picChg>
      </pc:sldChg>
      <pc:sldChg chg="addSp delSp modSp add mod">
        <pc:chgData name="mastro earendil Salvo Guglielmino" userId="7966a7a1b9f75c9c" providerId="LiveId" clId="{A0572D2B-B29F-4ED8-B02B-7F436B4DF854}" dt="2025-01-29T10:49:14.913" v="1518" actId="1076"/>
        <pc:sldMkLst>
          <pc:docMk/>
          <pc:sldMk cId="707356050" sldId="559"/>
        </pc:sldMkLst>
        <pc:spChg chg="mod">
          <ac:chgData name="mastro earendil Salvo Guglielmino" userId="7966a7a1b9f75c9c" providerId="LiveId" clId="{A0572D2B-B29F-4ED8-B02B-7F436B4DF854}" dt="2025-01-29T10:38:17.411" v="1420" actId="20577"/>
          <ac:spMkLst>
            <pc:docMk/>
            <pc:sldMk cId="707356050" sldId="559"/>
            <ac:spMk id="2" creationId="{E108A965-C0FE-97E6-4DB0-EAD88CD3EE0D}"/>
          </ac:spMkLst>
        </pc:spChg>
        <pc:spChg chg="add del mod">
          <ac:chgData name="mastro earendil Salvo Guglielmino" userId="7966a7a1b9f75c9c" providerId="LiveId" clId="{A0572D2B-B29F-4ED8-B02B-7F436B4DF854}" dt="2025-01-29T10:44:47.137" v="1421"/>
          <ac:spMkLst>
            <pc:docMk/>
            <pc:sldMk cId="707356050" sldId="559"/>
            <ac:spMk id="5" creationId="{D614D9FF-9D64-195F-4917-E7D115CBD3D5}"/>
          </ac:spMkLst>
        </pc:spChg>
        <pc:spChg chg="add del mod">
          <ac:chgData name="mastro earendil Salvo Guglielmino" userId="7966a7a1b9f75c9c" providerId="LiveId" clId="{A0572D2B-B29F-4ED8-B02B-7F436B4DF854}" dt="2025-01-29T10:46:06.955" v="1426"/>
          <ac:spMkLst>
            <pc:docMk/>
            <pc:sldMk cId="707356050" sldId="559"/>
            <ac:spMk id="12" creationId="{20596F60-D128-2009-70E0-1E5F78983452}"/>
          </ac:spMkLst>
        </pc:spChg>
        <pc:spChg chg="add mod">
          <ac:chgData name="mastro earendil Salvo Guglielmino" userId="7966a7a1b9f75c9c" providerId="LiveId" clId="{A0572D2B-B29F-4ED8-B02B-7F436B4DF854}" dt="2025-01-29T10:49:14.913" v="1518" actId="1076"/>
          <ac:spMkLst>
            <pc:docMk/>
            <pc:sldMk cId="707356050" sldId="559"/>
            <ac:spMk id="18" creationId="{91C2E08E-53B9-0202-1674-A4565D042F23}"/>
          </ac:spMkLst>
        </pc:spChg>
        <pc:picChg chg="add del mod">
          <ac:chgData name="mastro earendil Salvo Guglielmino" userId="7966a7a1b9f75c9c" providerId="LiveId" clId="{A0572D2B-B29F-4ED8-B02B-7F436B4DF854}" dt="2025-01-29T10:45:55.618" v="1425" actId="478"/>
          <ac:picMkLst>
            <pc:docMk/>
            <pc:sldMk cId="707356050" sldId="559"/>
            <ac:picMk id="9" creationId="{5DC9E5E7-6FC8-240A-68F3-394AC03656F4}"/>
          </ac:picMkLst>
        </pc:picChg>
        <pc:picChg chg="del">
          <ac:chgData name="mastro earendil Salvo Guglielmino" userId="7966a7a1b9f75c9c" providerId="LiveId" clId="{A0572D2B-B29F-4ED8-B02B-7F436B4DF854}" dt="2025-01-29T10:38:08.883" v="1394" actId="478"/>
          <ac:picMkLst>
            <pc:docMk/>
            <pc:sldMk cId="707356050" sldId="559"/>
            <ac:picMk id="10" creationId="{C451EFD0-4A58-3115-DEFE-F093E3DC3D26}"/>
          </ac:picMkLst>
        </pc:picChg>
        <pc:picChg chg="add mod modCrop">
          <ac:chgData name="mastro earendil Salvo Guglielmino" userId="7966a7a1b9f75c9c" providerId="LiveId" clId="{A0572D2B-B29F-4ED8-B02B-7F436B4DF854}" dt="2025-01-29T10:48:14.163" v="1437" actId="1076"/>
          <ac:picMkLst>
            <pc:docMk/>
            <pc:sldMk cId="707356050" sldId="559"/>
            <ac:picMk id="14" creationId="{A4A029E7-6C56-2529-D6F6-EA07E3C07F46}"/>
          </ac:picMkLst>
        </pc:picChg>
        <pc:picChg chg="add mod">
          <ac:chgData name="mastro earendil Salvo Guglielmino" userId="7966a7a1b9f75c9c" providerId="LiveId" clId="{A0572D2B-B29F-4ED8-B02B-7F436B4DF854}" dt="2025-01-29T10:48:08.950" v="1436" actId="1076"/>
          <ac:picMkLst>
            <pc:docMk/>
            <pc:sldMk cId="707356050" sldId="559"/>
            <ac:picMk id="16" creationId="{A3FE11B5-3BF1-B05D-96E4-F6A9E5ED820A}"/>
          </ac:picMkLst>
        </pc:picChg>
      </pc:sldChg>
    </pc:docChg>
  </pc:docChgLst>
  <pc:docChgLst>
    <pc:chgData name="mastro earendil Salvo Guglielmino" userId="7966a7a1b9f75c9c" providerId="LiveId" clId="{22C00BC4-0CA6-41A2-8366-4C72C8981CBD}"/>
    <pc:docChg chg="undo redo custSel addSld delSld modSld">
      <pc:chgData name="mastro earendil Salvo Guglielmino" userId="7966a7a1b9f75c9c" providerId="LiveId" clId="{22C00BC4-0CA6-41A2-8366-4C72C8981CBD}" dt="2024-07-23T12:43:52.643" v="858" actId="20577"/>
      <pc:docMkLst>
        <pc:docMk/>
      </pc:docMkLst>
      <pc:sldChg chg="addSp delSp modSp mod">
        <pc:chgData name="mastro earendil Salvo Guglielmino" userId="7966a7a1b9f75c9c" providerId="LiveId" clId="{22C00BC4-0CA6-41A2-8366-4C72C8981CBD}" dt="2024-07-19T08:07:28.878" v="849" actId="20577"/>
        <pc:sldMkLst>
          <pc:docMk/>
          <pc:sldMk cId="755482958" sldId="265"/>
        </pc:sldMkLst>
      </pc:sldChg>
      <pc:sldChg chg="addSp delSp modSp mod">
        <pc:chgData name="mastro earendil Salvo Guglielmino" userId="7966a7a1b9f75c9c" providerId="LiveId" clId="{22C00BC4-0CA6-41A2-8366-4C72C8981CBD}" dt="2024-07-18T21:18:59.539" v="309" actId="208"/>
        <pc:sldMkLst>
          <pc:docMk/>
          <pc:sldMk cId="2975478533" sldId="266"/>
        </pc:sldMkLst>
      </pc:sldChg>
      <pc:sldChg chg="addSp delSp modSp mod">
        <pc:chgData name="mastro earendil Salvo Guglielmino" userId="7966a7a1b9f75c9c" providerId="LiveId" clId="{22C00BC4-0CA6-41A2-8366-4C72C8981CBD}" dt="2024-07-18T21:18:33.206" v="307" actId="208"/>
        <pc:sldMkLst>
          <pc:docMk/>
          <pc:sldMk cId="3226309056" sldId="268"/>
        </pc:sldMkLst>
      </pc:sldChg>
      <pc:sldChg chg="add del">
        <pc:chgData name="mastro earendil Salvo Guglielmino" userId="7966a7a1b9f75c9c" providerId="LiveId" clId="{22C00BC4-0CA6-41A2-8366-4C72C8981CBD}" dt="2024-07-18T21:27:20.254" v="500" actId="47"/>
        <pc:sldMkLst>
          <pc:docMk/>
          <pc:sldMk cId="2251823515" sldId="312"/>
        </pc:sldMkLst>
      </pc:sldChg>
      <pc:sldChg chg="modSp add del mod">
        <pc:chgData name="mastro earendil Salvo Guglielmino" userId="7966a7a1b9f75c9c" providerId="LiveId" clId="{22C00BC4-0CA6-41A2-8366-4C72C8981CBD}" dt="2024-07-18T21:16:33.562" v="296" actId="47"/>
        <pc:sldMkLst>
          <pc:docMk/>
          <pc:sldMk cId="1589009633" sldId="329"/>
        </pc:sldMkLst>
      </pc:sldChg>
      <pc:sldChg chg="addSp delSp modSp mod">
        <pc:chgData name="mastro earendil Salvo Guglielmino" userId="7966a7a1b9f75c9c" providerId="LiveId" clId="{22C00BC4-0CA6-41A2-8366-4C72C8981CBD}" dt="2024-07-18T18:00:25.255" v="58"/>
        <pc:sldMkLst>
          <pc:docMk/>
          <pc:sldMk cId="217886846" sldId="527"/>
        </pc:sldMkLst>
      </pc:sldChg>
      <pc:sldChg chg="addSp delSp modSp mod">
        <pc:chgData name="mastro earendil Salvo Guglielmino" userId="7966a7a1b9f75c9c" providerId="LiveId" clId="{22C00BC4-0CA6-41A2-8366-4C72C8981CBD}" dt="2024-07-23T12:43:52.643" v="858" actId="20577"/>
        <pc:sldMkLst>
          <pc:docMk/>
          <pc:sldMk cId="2892436272" sldId="529"/>
        </pc:sldMkLst>
      </pc:sldChg>
      <pc:sldChg chg="addSp delSp modSp mod">
        <pc:chgData name="mastro earendil Salvo Guglielmino" userId="7966a7a1b9f75c9c" providerId="LiveId" clId="{22C00BC4-0CA6-41A2-8366-4C72C8981CBD}" dt="2024-07-18T21:17:37.020" v="302" actId="208"/>
        <pc:sldMkLst>
          <pc:docMk/>
          <pc:sldMk cId="4168582463" sldId="531"/>
        </pc:sldMkLst>
      </pc:sldChg>
      <pc:sldChg chg="addSp delSp modSp mod">
        <pc:chgData name="mastro earendil Salvo Guglielmino" userId="7966a7a1b9f75c9c" providerId="LiveId" clId="{22C00BC4-0CA6-41A2-8366-4C72C8981CBD}" dt="2024-07-18T21:17:15.430" v="300" actId="208"/>
        <pc:sldMkLst>
          <pc:docMk/>
          <pc:sldMk cId="1659425739" sldId="532"/>
        </pc:sldMkLst>
      </pc:sldChg>
      <pc:sldChg chg="modSp mod">
        <pc:chgData name="mastro earendil Salvo Guglielmino" userId="7966a7a1b9f75c9c" providerId="LiveId" clId="{22C00BC4-0CA6-41A2-8366-4C72C8981CBD}" dt="2024-07-18T21:43:09.469" v="817" actId="207"/>
        <pc:sldMkLst>
          <pc:docMk/>
          <pc:sldMk cId="2942216624" sldId="533"/>
        </pc:sldMkLst>
      </pc:sldChg>
      <pc:sldChg chg="addSp delSp modSp mod">
        <pc:chgData name="mastro earendil Salvo Guglielmino" userId="7966a7a1b9f75c9c" providerId="LiveId" clId="{22C00BC4-0CA6-41A2-8366-4C72C8981CBD}" dt="2024-07-18T21:16:56.533" v="298" actId="207"/>
        <pc:sldMkLst>
          <pc:docMk/>
          <pc:sldMk cId="4068370178" sldId="534"/>
        </pc:sldMkLst>
      </pc:sldChg>
      <pc:sldChg chg="addSp delSp modSp mod">
        <pc:chgData name="mastro earendil Salvo Guglielmino" userId="7966a7a1b9f75c9c" providerId="LiveId" clId="{22C00BC4-0CA6-41A2-8366-4C72C8981CBD}" dt="2024-07-18T21:15:58.069" v="292" actId="20577"/>
        <pc:sldMkLst>
          <pc:docMk/>
          <pc:sldMk cId="3765781413" sldId="535"/>
        </pc:sldMkLst>
      </pc:sldChg>
      <pc:sldChg chg="addSp delSp modSp mod delAnim modAnim">
        <pc:chgData name="mastro earendil Salvo Guglielmino" userId="7966a7a1b9f75c9c" providerId="LiveId" clId="{22C00BC4-0CA6-41A2-8366-4C72C8981CBD}" dt="2024-07-19T08:03:47.221" v="842" actId="27636"/>
        <pc:sldMkLst>
          <pc:docMk/>
          <pc:sldMk cId="160366977" sldId="536"/>
        </pc:sldMkLst>
      </pc:sldChg>
      <pc:sldChg chg="addSp delSp modSp mod">
        <pc:chgData name="mastro earendil Salvo Guglielmino" userId="7966a7a1b9f75c9c" providerId="LiveId" clId="{22C00BC4-0CA6-41A2-8366-4C72C8981CBD}" dt="2024-07-18T21:20:23.502" v="316" actId="207"/>
        <pc:sldMkLst>
          <pc:docMk/>
          <pc:sldMk cId="3027700991" sldId="537"/>
        </pc:sldMkLst>
      </pc:sldChg>
      <pc:sldChg chg="addSp delSp modSp mod">
        <pc:chgData name="mastro earendil Salvo Guglielmino" userId="7966a7a1b9f75c9c" providerId="LiveId" clId="{22C00BC4-0CA6-41A2-8366-4C72C8981CBD}" dt="2024-07-18T21:19:31.480" v="312" actId="207"/>
        <pc:sldMkLst>
          <pc:docMk/>
          <pc:sldMk cId="431212419" sldId="538"/>
        </pc:sldMkLst>
      </pc:sldChg>
      <pc:sldChg chg="new del">
        <pc:chgData name="mastro earendil Salvo Guglielmino" userId="7966a7a1b9f75c9c" providerId="LiveId" clId="{22C00BC4-0CA6-41A2-8366-4C72C8981CBD}" dt="2024-07-18T18:18:42.050" v="241" actId="47"/>
        <pc:sldMkLst>
          <pc:docMk/>
          <pc:sldMk cId="2575342047" sldId="539"/>
        </pc:sldMkLst>
      </pc:sldChg>
      <pc:sldChg chg="add del">
        <pc:chgData name="mastro earendil Salvo Guglielmino" userId="7966a7a1b9f75c9c" providerId="LiveId" clId="{22C00BC4-0CA6-41A2-8366-4C72C8981CBD}" dt="2024-07-18T21:36:59.383" v="750"/>
        <pc:sldMkLst>
          <pc:docMk/>
          <pc:sldMk cId="470594656" sldId="540"/>
        </pc:sldMkLst>
      </pc:sldChg>
      <pc:sldChg chg="modSp add mod">
        <pc:chgData name="mastro earendil Salvo Guglielmino" userId="7966a7a1b9f75c9c" providerId="LiveId" clId="{22C00BC4-0CA6-41A2-8366-4C72C8981CBD}" dt="2024-07-19T08:02:22.981" v="838" actId="20577"/>
        <pc:sldMkLst>
          <pc:docMk/>
          <pc:sldMk cId="2049343968" sldId="540"/>
        </pc:sldMkLst>
      </pc:sldChg>
      <pc:sldChg chg="addSp delSp modSp add del mod modAnim">
        <pc:chgData name="mastro earendil Salvo Guglielmino" userId="7966a7a1b9f75c9c" providerId="LiveId" clId="{22C00BC4-0CA6-41A2-8366-4C72C8981CBD}" dt="2024-07-18T21:37:34.332" v="763" actId="2696"/>
        <pc:sldMkLst>
          <pc:docMk/>
          <pc:sldMk cId="2124772827" sldId="540"/>
        </pc:sldMkLst>
      </pc:sldChg>
      <pc:sldChg chg="add del">
        <pc:chgData name="mastro earendil Salvo Guglielmino" userId="7966a7a1b9f75c9c" providerId="LiveId" clId="{22C00BC4-0CA6-41A2-8366-4C72C8981CBD}" dt="2024-07-18T21:36:59.383" v="750"/>
        <pc:sldMkLst>
          <pc:docMk/>
          <pc:sldMk cId="1262445285" sldId="541"/>
        </pc:sldMkLst>
      </pc:sldChg>
      <pc:sldChg chg="modSp add del mod">
        <pc:chgData name="mastro earendil Salvo Guglielmino" userId="7966a7a1b9f75c9c" providerId="LiveId" clId="{22C00BC4-0CA6-41A2-8366-4C72C8981CBD}" dt="2024-07-18T21:22:57.244" v="376" actId="47"/>
        <pc:sldMkLst>
          <pc:docMk/>
          <pc:sldMk cId="1957664804" sldId="541"/>
        </pc:sldMkLst>
      </pc:sldChg>
      <pc:sldChg chg="add">
        <pc:chgData name="mastro earendil Salvo Guglielmino" userId="7966a7a1b9f75c9c" providerId="LiveId" clId="{22C00BC4-0CA6-41A2-8366-4C72C8981CBD}" dt="2024-07-18T21:37:42.241" v="764"/>
        <pc:sldMkLst>
          <pc:docMk/>
          <pc:sldMk cId="3233515789" sldId="541"/>
        </pc:sldMkLst>
      </pc:sldChg>
      <pc:sldChg chg="addSp delSp modSp add del mod delAnim">
        <pc:chgData name="mastro earendil Salvo Guglielmino" userId="7966a7a1b9f75c9c" providerId="LiveId" clId="{22C00BC4-0CA6-41A2-8366-4C72C8981CBD}" dt="2024-07-18T21:37:34.332" v="763" actId="2696"/>
        <pc:sldMkLst>
          <pc:docMk/>
          <pc:sldMk cId="3817240532" sldId="541"/>
        </pc:sldMkLst>
      </pc:sldChg>
    </pc:docChg>
  </pc:docChgLst>
  <pc:docChgLst>
    <pc:chgData name="mastro earendil Salvo Guglielmino" userId="7966a7a1b9f75c9c" providerId="LiveId" clId="{01FFC13F-6CE9-4B85-9DDB-16386AAB4B8A}"/>
    <pc:docChg chg="undo custSel addSld modSld sldOrd">
      <pc:chgData name="mastro earendil Salvo Guglielmino" userId="7966a7a1b9f75c9c" providerId="LiveId" clId="{01FFC13F-6CE9-4B85-9DDB-16386AAB4B8A}" dt="2024-08-13T14:39:19.450" v="766" actId="20577"/>
      <pc:docMkLst>
        <pc:docMk/>
      </pc:docMkLst>
      <pc:sldChg chg="addSp delSp modSp mod">
        <pc:chgData name="mastro earendil Salvo Guglielmino" userId="7966a7a1b9f75c9c" providerId="LiveId" clId="{01FFC13F-6CE9-4B85-9DDB-16386AAB4B8A}" dt="2024-08-13T14:27:30.813" v="523" actId="114"/>
        <pc:sldMkLst>
          <pc:docMk/>
          <pc:sldMk cId="755482958" sldId="265"/>
        </pc:sldMkLst>
      </pc:sldChg>
      <pc:sldChg chg="addSp delSp modSp mod">
        <pc:chgData name="mastro earendil Salvo Guglielmino" userId="7966a7a1b9f75c9c" providerId="LiveId" clId="{01FFC13F-6CE9-4B85-9DDB-16386AAB4B8A}" dt="2024-08-13T10:43:26.645" v="360"/>
        <pc:sldMkLst>
          <pc:docMk/>
          <pc:sldMk cId="2975478533" sldId="266"/>
        </pc:sldMkLst>
      </pc:sldChg>
      <pc:sldChg chg="addSp delSp modSp mod">
        <pc:chgData name="mastro earendil Salvo Guglielmino" userId="7966a7a1b9f75c9c" providerId="LiveId" clId="{01FFC13F-6CE9-4B85-9DDB-16386AAB4B8A}" dt="2024-08-13T10:43:30.730" v="362"/>
        <pc:sldMkLst>
          <pc:docMk/>
          <pc:sldMk cId="3226309056" sldId="268"/>
        </pc:sldMkLst>
      </pc:sldChg>
      <pc:sldChg chg="addSp delSp modSp mod">
        <pc:chgData name="mastro earendil Salvo Guglielmino" userId="7966a7a1b9f75c9c" providerId="LiveId" clId="{01FFC13F-6CE9-4B85-9DDB-16386AAB4B8A}" dt="2024-08-13T10:43:35.158" v="364"/>
        <pc:sldMkLst>
          <pc:docMk/>
          <pc:sldMk cId="217886846" sldId="527"/>
        </pc:sldMkLst>
      </pc:sldChg>
      <pc:sldChg chg="addSp delSp modSp mod">
        <pc:chgData name="mastro earendil Salvo Guglielmino" userId="7966a7a1b9f75c9c" providerId="LiveId" clId="{01FFC13F-6CE9-4B85-9DDB-16386AAB4B8A}" dt="2024-08-13T10:43:40.366" v="366"/>
        <pc:sldMkLst>
          <pc:docMk/>
          <pc:sldMk cId="2892436272" sldId="529"/>
        </pc:sldMkLst>
      </pc:sldChg>
      <pc:sldChg chg="addSp delSp modSp mod">
        <pc:chgData name="mastro earendil Salvo Guglielmino" userId="7966a7a1b9f75c9c" providerId="LiveId" clId="{01FFC13F-6CE9-4B85-9DDB-16386AAB4B8A}" dt="2024-08-13T10:43:44.880" v="368"/>
        <pc:sldMkLst>
          <pc:docMk/>
          <pc:sldMk cId="4168582463" sldId="531"/>
        </pc:sldMkLst>
      </pc:sldChg>
      <pc:sldChg chg="addSp delSp modSp mod">
        <pc:chgData name="mastro earendil Salvo Guglielmino" userId="7966a7a1b9f75c9c" providerId="LiveId" clId="{01FFC13F-6CE9-4B85-9DDB-16386AAB4B8A}" dt="2024-08-13T10:43:49.285" v="370"/>
        <pc:sldMkLst>
          <pc:docMk/>
          <pc:sldMk cId="1659425739" sldId="532"/>
        </pc:sldMkLst>
      </pc:sldChg>
      <pc:sldChg chg="addSp delSp modSp mod">
        <pc:chgData name="mastro earendil Salvo Guglielmino" userId="7966a7a1b9f75c9c" providerId="LiveId" clId="{01FFC13F-6CE9-4B85-9DDB-16386AAB4B8A}" dt="2024-08-13T10:42:47.192" v="281" actId="571"/>
        <pc:sldMkLst>
          <pc:docMk/>
          <pc:sldMk cId="2942216624" sldId="533"/>
        </pc:sldMkLst>
      </pc:sldChg>
      <pc:sldChg chg="addSp delSp modSp mod">
        <pc:chgData name="mastro earendil Salvo Guglielmino" userId="7966a7a1b9f75c9c" providerId="LiveId" clId="{01FFC13F-6CE9-4B85-9DDB-16386AAB4B8A}" dt="2024-08-13T10:43:54.937" v="372"/>
        <pc:sldMkLst>
          <pc:docMk/>
          <pc:sldMk cId="4068370178" sldId="534"/>
        </pc:sldMkLst>
      </pc:sldChg>
      <pc:sldChg chg="addSp delSp modSp mod">
        <pc:chgData name="mastro earendil Salvo Guglielmino" userId="7966a7a1b9f75c9c" providerId="LiveId" clId="{01FFC13F-6CE9-4B85-9DDB-16386AAB4B8A}" dt="2024-08-13T10:43:58.197" v="374"/>
        <pc:sldMkLst>
          <pc:docMk/>
          <pc:sldMk cId="3765781413" sldId="535"/>
        </pc:sldMkLst>
      </pc:sldChg>
      <pc:sldChg chg="addSp delSp modSp mod">
        <pc:chgData name="mastro earendil Salvo Guglielmino" userId="7966a7a1b9f75c9c" providerId="LiveId" clId="{01FFC13F-6CE9-4B85-9DDB-16386AAB4B8A}" dt="2024-08-13T10:46:08.318" v="488"/>
        <pc:sldMkLst>
          <pc:docMk/>
          <pc:sldMk cId="160366977" sldId="536"/>
        </pc:sldMkLst>
      </pc:sldChg>
      <pc:sldChg chg="addSp delSp modSp mod">
        <pc:chgData name="mastro earendil Salvo Guglielmino" userId="7966a7a1b9f75c9c" providerId="LiveId" clId="{01FFC13F-6CE9-4B85-9DDB-16386AAB4B8A}" dt="2024-08-13T10:42:54.964" v="283"/>
        <pc:sldMkLst>
          <pc:docMk/>
          <pc:sldMk cId="3027700991" sldId="537"/>
        </pc:sldMkLst>
      </pc:sldChg>
      <pc:sldChg chg="addSp delSp modSp mod">
        <pc:chgData name="mastro earendil Salvo Guglielmino" userId="7966a7a1b9f75c9c" providerId="LiveId" clId="{01FFC13F-6CE9-4B85-9DDB-16386AAB4B8A}" dt="2024-08-13T10:45:21.997" v="427" actId="20577"/>
        <pc:sldMkLst>
          <pc:docMk/>
          <pc:sldMk cId="431212419" sldId="538"/>
        </pc:sldMkLst>
      </pc:sldChg>
      <pc:sldChg chg="addSp delSp modSp mod">
        <pc:chgData name="mastro earendil Salvo Guglielmino" userId="7966a7a1b9f75c9c" providerId="LiveId" clId="{01FFC13F-6CE9-4B85-9DDB-16386AAB4B8A}" dt="2024-08-13T10:44:03.998" v="376"/>
        <pc:sldMkLst>
          <pc:docMk/>
          <pc:sldMk cId="3638289871" sldId="540"/>
        </pc:sldMkLst>
      </pc:sldChg>
      <pc:sldChg chg="addSp delSp modSp mod">
        <pc:chgData name="mastro earendil Salvo Guglielmino" userId="7966a7a1b9f75c9c" providerId="LiveId" clId="{01FFC13F-6CE9-4B85-9DDB-16386AAB4B8A}" dt="2024-08-13T10:44:06.968" v="378"/>
        <pc:sldMkLst>
          <pc:docMk/>
          <pc:sldMk cId="1231887464" sldId="541"/>
        </pc:sldMkLst>
      </pc:sldChg>
      <pc:sldChg chg="modSp add mod">
        <pc:chgData name="mastro earendil Salvo Guglielmino" userId="7966a7a1b9f75c9c" providerId="LiveId" clId="{01FFC13F-6CE9-4B85-9DDB-16386AAB4B8A}" dt="2024-08-13T14:28:39.970" v="536" actId="20577"/>
        <pc:sldMkLst>
          <pc:docMk/>
          <pc:sldMk cId="575987990" sldId="542"/>
        </pc:sldMkLst>
      </pc:sldChg>
      <pc:sldChg chg="addSp delSp modSp add mod">
        <pc:chgData name="mastro earendil Salvo Guglielmino" userId="7966a7a1b9f75c9c" providerId="LiveId" clId="{01FFC13F-6CE9-4B85-9DDB-16386AAB4B8A}" dt="2024-08-13T14:30:52.974" v="603" actId="1038"/>
        <pc:sldMkLst>
          <pc:docMk/>
          <pc:sldMk cId="2806817205" sldId="543"/>
        </pc:sldMkLst>
      </pc:sldChg>
      <pc:sldChg chg="addSp delSp modSp add mod ord">
        <pc:chgData name="mastro earendil Salvo Guglielmino" userId="7966a7a1b9f75c9c" providerId="LiveId" clId="{01FFC13F-6CE9-4B85-9DDB-16386AAB4B8A}" dt="2024-08-13T14:38:49.505" v="761" actId="6549"/>
        <pc:sldMkLst>
          <pc:docMk/>
          <pc:sldMk cId="3735812330" sldId="544"/>
        </pc:sldMkLst>
      </pc:sldChg>
      <pc:sldChg chg="delSp modSp add mod">
        <pc:chgData name="mastro earendil Salvo Guglielmino" userId="7966a7a1b9f75c9c" providerId="LiveId" clId="{01FFC13F-6CE9-4B85-9DDB-16386AAB4B8A}" dt="2024-08-13T14:39:19.450" v="766" actId="20577"/>
        <pc:sldMkLst>
          <pc:docMk/>
          <pc:sldMk cId="3782194698" sldId="545"/>
        </pc:sldMkLst>
      </pc:sldChg>
    </pc:docChg>
  </pc:docChgLst>
  <pc:docChgLst>
    <pc:chgData name="mastro earendil Salvo Guglielmino" userId="7966a7a1b9f75c9c" providerId="LiveId" clId="{C7898D32-E8BC-4D8C-8F3E-84625C1661FD}"/>
    <pc:docChg chg="undo redo custSel addSld delSld modSld sldOrd modMainMaster">
      <pc:chgData name="mastro earendil Salvo Guglielmino" userId="7966a7a1b9f75c9c" providerId="LiveId" clId="{C7898D32-E8BC-4D8C-8F3E-84625C1661FD}" dt="2024-07-03T13:46:30.045" v="2118" actId="20577"/>
      <pc:docMkLst>
        <pc:docMk/>
      </pc:docMkLst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3914320984" sldId="256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35821818" sldId="257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2448769954" sldId="258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3070182256" sldId="259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2594793038" sldId="260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44530756" sldId="261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2677922378" sldId="262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857861500" sldId="263"/>
        </pc:sldMkLst>
      </pc:sldChg>
      <pc:sldChg chg="del mod modShow">
        <pc:chgData name="mastro earendil Salvo Guglielmino" userId="7966a7a1b9f75c9c" providerId="LiveId" clId="{C7898D32-E8BC-4D8C-8F3E-84625C1661FD}" dt="2024-06-25T14:29:09.953" v="2113" actId="47"/>
        <pc:sldMkLst>
          <pc:docMk/>
          <pc:sldMk cId="2174153554" sldId="264"/>
        </pc:sldMkLst>
      </pc:sldChg>
      <pc:sldChg chg="addSp delSp modSp add mod">
        <pc:chgData name="mastro earendil Salvo Guglielmino" userId="7966a7a1b9f75c9c" providerId="LiveId" clId="{C7898D32-E8BC-4D8C-8F3E-84625C1661FD}" dt="2024-06-25T14:27:44.865" v="2085" actId="478"/>
        <pc:sldMkLst>
          <pc:docMk/>
          <pc:sldMk cId="755482958" sldId="265"/>
        </pc:sldMkLst>
      </pc:sldChg>
      <pc:sldChg chg="addSp modSp add mod">
        <pc:chgData name="mastro earendil Salvo Guglielmino" userId="7966a7a1b9f75c9c" providerId="LiveId" clId="{C7898D32-E8BC-4D8C-8F3E-84625C1661FD}" dt="2024-06-25T13:54:24.816" v="1227" actId="20577"/>
        <pc:sldMkLst>
          <pc:docMk/>
          <pc:sldMk cId="2975478533" sldId="266"/>
        </pc:sldMkLst>
      </pc:sldChg>
      <pc:sldChg chg="addSp modSp add del mod modShow">
        <pc:chgData name="mastro earendil Salvo Guglielmino" userId="7966a7a1b9f75c9c" providerId="LiveId" clId="{C7898D32-E8BC-4D8C-8F3E-84625C1661FD}" dt="2024-06-21T17:05:24.463" v="48" actId="47"/>
        <pc:sldMkLst>
          <pc:docMk/>
          <pc:sldMk cId="1546840119" sldId="267"/>
        </pc:sldMkLst>
      </pc:sldChg>
      <pc:sldChg chg="addSp modSp add mod">
        <pc:chgData name="mastro earendil Salvo Guglielmino" userId="7966a7a1b9f75c9c" providerId="LiveId" clId="{C7898D32-E8BC-4D8C-8F3E-84625C1661FD}" dt="2024-06-25T15:05:45.170" v="2116" actId="255"/>
        <pc:sldMkLst>
          <pc:docMk/>
          <pc:sldMk cId="3226309056" sldId="268"/>
        </pc:sldMkLst>
      </pc:sldChg>
      <pc:sldChg chg="add del">
        <pc:chgData name="mastro earendil Salvo Guglielmino" userId="7966a7a1b9f75c9c" providerId="LiveId" clId="{C7898D32-E8BC-4D8C-8F3E-84625C1661FD}" dt="2024-06-25T13:39:37.625" v="773" actId="47"/>
        <pc:sldMkLst>
          <pc:docMk/>
          <pc:sldMk cId="2221368397" sldId="310"/>
        </pc:sldMkLst>
      </pc:sldChg>
      <pc:sldChg chg="delSp modSp add del mod">
        <pc:chgData name="mastro earendil Salvo Guglielmino" userId="7966a7a1b9f75c9c" providerId="LiveId" clId="{C7898D32-E8BC-4D8C-8F3E-84625C1661FD}" dt="2024-06-25T12:19:07.426" v="536" actId="47"/>
        <pc:sldMkLst>
          <pc:docMk/>
          <pc:sldMk cId="3502399880" sldId="317"/>
        </pc:sldMkLst>
      </pc:sldChg>
      <pc:sldChg chg="delSp add del mod">
        <pc:chgData name="mastro earendil Salvo Guglielmino" userId="7966a7a1b9f75c9c" providerId="LiveId" clId="{C7898D32-E8BC-4D8C-8F3E-84625C1661FD}" dt="2024-06-25T11:57:51.015" v="145" actId="47"/>
        <pc:sldMkLst>
          <pc:docMk/>
          <pc:sldMk cId="4060358055" sldId="328"/>
        </pc:sldMkLst>
      </pc:sldChg>
      <pc:sldChg chg="add del">
        <pc:chgData name="mastro earendil Salvo Guglielmino" userId="7966a7a1b9f75c9c" providerId="LiveId" clId="{C7898D32-E8BC-4D8C-8F3E-84625C1661FD}" dt="2024-06-25T13:08:19.335" v="621" actId="47"/>
        <pc:sldMkLst>
          <pc:docMk/>
          <pc:sldMk cId="1785831750" sldId="333"/>
        </pc:sldMkLst>
      </pc:sldChg>
      <pc:sldChg chg="modSp add del mod">
        <pc:chgData name="mastro earendil Salvo Guglielmino" userId="7966a7a1b9f75c9c" providerId="LiveId" clId="{C7898D32-E8BC-4D8C-8F3E-84625C1661FD}" dt="2024-06-25T12:21:43.244" v="566" actId="47"/>
        <pc:sldMkLst>
          <pc:docMk/>
          <pc:sldMk cId="2259679260" sldId="334"/>
        </pc:sldMkLst>
      </pc:sldChg>
      <pc:sldChg chg="delSp modSp add del mod">
        <pc:chgData name="mastro earendil Salvo Guglielmino" userId="7966a7a1b9f75c9c" providerId="LiveId" clId="{C7898D32-E8BC-4D8C-8F3E-84625C1661FD}" dt="2024-06-25T12:10:28.203" v="396" actId="47"/>
        <pc:sldMkLst>
          <pc:docMk/>
          <pc:sldMk cId="2743196530" sldId="335"/>
        </pc:sldMkLst>
      </pc:sldChg>
      <pc:sldChg chg="add del">
        <pc:chgData name="mastro earendil Salvo Guglielmino" userId="7966a7a1b9f75c9c" providerId="LiveId" clId="{C7898D32-E8BC-4D8C-8F3E-84625C1661FD}" dt="2024-06-25T14:26:27.511" v="2083" actId="47"/>
        <pc:sldMkLst>
          <pc:docMk/>
          <pc:sldMk cId="1010222154" sldId="336"/>
        </pc:sldMkLst>
      </pc:sldChg>
      <pc:sldChg chg="delSp add del mod">
        <pc:chgData name="mastro earendil Salvo Guglielmino" userId="7966a7a1b9f75c9c" providerId="LiveId" clId="{C7898D32-E8BC-4D8C-8F3E-84625C1661FD}" dt="2024-06-25T11:57:51.015" v="145" actId="47"/>
        <pc:sldMkLst>
          <pc:docMk/>
          <pc:sldMk cId="1466509094" sldId="336"/>
        </pc:sldMkLst>
      </pc:sldChg>
      <pc:sldChg chg="modSp add del mod">
        <pc:chgData name="mastro earendil Salvo Guglielmino" userId="7966a7a1b9f75c9c" providerId="LiveId" clId="{C7898D32-E8BC-4D8C-8F3E-84625C1661FD}" dt="2024-06-25T12:19:08.462" v="537" actId="47"/>
        <pc:sldMkLst>
          <pc:docMk/>
          <pc:sldMk cId="3845329244" sldId="339"/>
        </pc:sldMkLst>
      </pc:sldChg>
      <pc:sldChg chg="modSp add del mod">
        <pc:chgData name="mastro earendil Salvo Guglielmino" userId="7966a7a1b9f75c9c" providerId="LiveId" clId="{C7898D32-E8BC-4D8C-8F3E-84625C1661FD}" dt="2024-06-25T12:10:28.203" v="396" actId="47"/>
        <pc:sldMkLst>
          <pc:docMk/>
          <pc:sldMk cId="2880949271" sldId="526"/>
        </pc:sldMkLst>
      </pc:sldChg>
      <pc:sldChg chg="addSp delSp modSp add mod modShow">
        <pc:chgData name="mastro earendil Salvo Guglielmino" userId="7966a7a1b9f75c9c" providerId="LiveId" clId="{C7898D32-E8BC-4D8C-8F3E-84625C1661FD}" dt="2024-06-25T14:36:54.388" v="2114"/>
        <pc:sldMkLst>
          <pc:docMk/>
          <pc:sldMk cId="217886846" sldId="527"/>
        </pc:sldMkLst>
      </pc:sldChg>
      <pc:sldChg chg="addSp delSp modSp add del mod modClrScheme chgLayout">
        <pc:chgData name="mastro earendil Salvo Guglielmino" userId="7966a7a1b9f75c9c" providerId="LiveId" clId="{C7898D32-E8BC-4D8C-8F3E-84625C1661FD}" dt="2024-06-25T12:00:19.422" v="178" actId="47"/>
        <pc:sldMkLst>
          <pc:docMk/>
          <pc:sldMk cId="1142973128" sldId="528"/>
        </pc:sldMkLst>
      </pc:sldChg>
      <pc:sldChg chg="new del">
        <pc:chgData name="mastro earendil Salvo Guglielmino" userId="7966a7a1b9f75c9c" providerId="LiveId" clId="{C7898D32-E8BC-4D8C-8F3E-84625C1661FD}" dt="2024-06-25T11:59:29.017" v="167" actId="680"/>
        <pc:sldMkLst>
          <pc:docMk/>
          <pc:sldMk cId="660901786" sldId="529"/>
        </pc:sldMkLst>
      </pc:sldChg>
      <pc:sldChg chg="addSp delSp modSp add mod">
        <pc:chgData name="mastro earendil Salvo Guglielmino" userId="7966a7a1b9f75c9c" providerId="LiveId" clId="{C7898D32-E8BC-4D8C-8F3E-84625C1661FD}" dt="2024-06-25T14:19:05.707" v="1853" actId="1076"/>
        <pc:sldMkLst>
          <pc:docMk/>
          <pc:sldMk cId="2892436272" sldId="529"/>
        </pc:sldMkLst>
      </pc:sldChg>
      <pc:sldChg chg="modSp add del mod ord">
        <pc:chgData name="mastro earendil Salvo Guglielmino" userId="7966a7a1b9f75c9c" providerId="LiveId" clId="{C7898D32-E8BC-4D8C-8F3E-84625C1661FD}" dt="2024-06-25T13:29:40.391" v="674" actId="47"/>
        <pc:sldMkLst>
          <pc:docMk/>
          <pc:sldMk cId="203269361" sldId="530"/>
        </pc:sldMkLst>
      </pc:sldChg>
      <pc:sldChg chg="modSp add mod">
        <pc:chgData name="mastro earendil Salvo Guglielmino" userId="7966a7a1b9f75c9c" providerId="LiveId" clId="{C7898D32-E8BC-4D8C-8F3E-84625C1661FD}" dt="2024-06-25T14:19:43.159" v="1898" actId="20577"/>
        <pc:sldMkLst>
          <pc:docMk/>
          <pc:sldMk cId="4168582463" sldId="531"/>
        </pc:sldMkLst>
      </pc:sldChg>
      <pc:sldChg chg="addSp delSp modSp add mod modAnim">
        <pc:chgData name="mastro earendil Salvo Guglielmino" userId="7966a7a1b9f75c9c" providerId="LiveId" clId="{C7898D32-E8BC-4D8C-8F3E-84625C1661FD}" dt="2024-06-25T13:56:14.438" v="1270"/>
        <pc:sldMkLst>
          <pc:docMk/>
          <pc:sldMk cId="1659425739" sldId="532"/>
        </pc:sldMkLst>
      </pc:sldChg>
      <pc:sldChg chg="addSp delSp modSp add mod ord modAnim">
        <pc:chgData name="mastro earendil Salvo Guglielmino" userId="7966a7a1b9f75c9c" providerId="LiveId" clId="{C7898D32-E8BC-4D8C-8F3E-84625C1661FD}" dt="2024-06-25T13:46:57.018" v="934" actId="20577"/>
        <pc:sldMkLst>
          <pc:docMk/>
          <pc:sldMk cId="2942216624" sldId="533"/>
        </pc:sldMkLst>
      </pc:sldChg>
      <pc:sldChg chg="addSp delSp modSp add mod delAnim">
        <pc:chgData name="mastro earendil Salvo Guglielmino" userId="7966a7a1b9f75c9c" providerId="LiveId" clId="{C7898D32-E8BC-4D8C-8F3E-84625C1661FD}" dt="2024-06-25T12:21:36.469" v="565" actId="1076"/>
        <pc:sldMkLst>
          <pc:docMk/>
          <pc:sldMk cId="4068370178" sldId="534"/>
        </pc:sldMkLst>
      </pc:sldChg>
      <pc:sldChg chg="addSp delSp modSp add mod">
        <pc:chgData name="mastro earendil Salvo Guglielmino" userId="7966a7a1b9f75c9c" providerId="LiveId" clId="{C7898D32-E8BC-4D8C-8F3E-84625C1661FD}" dt="2024-06-25T13:01:40.859" v="618" actId="1076"/>
        <pc:sldMkLst>
          <pc:docMk/>
          <pc:sldMk cId="3765781413" sldId="535"/>
        </pc:sldMkLst>
      </pc:sldChg>
      <pc:sldChg chg="addSp delSp modSp add mod delAnim modAnim">
        <pc:chgData name="mastro earendil Salvo Guglielmino" userId="7966a7a1b9f75c9c" providerId="LiveId" clId="{C7898D32-E8BC-4D8C-8F3E-84625C1661FD}" dt="2024-06-25T14:26:16.783" v="2082" actId="1076"/>
        <pc:sldMkLst>
          <pc:docMk/>
          <pc:sldMk cId="160366977" sldId="536"/>
        </pc:sldMkLst>
      </pc:sldChg>
      <pc:sldChg chg="addSp delSp modSp add mod delAnim">
        <pc:chgData name="mastro earendil Salvo Guglielmino" userId="7966a7a1b9f75c9c" providerId="LiveId" clId="{C7898D32-E8BC-4D8C-8F3E-84625C1661FD}" dt="2024-07-03T13:46:30.045" v="2118" actId="20577"/>
        <pc:sldMkLst>
          <pc:docMk/>
          <pc:sldMk cId="3027700991" sldId="537"/>
        </pc:sldMkLst>
      </pc:sldChg>
      <pc:sldChg chg="addSp modSp add mod setBg modShow">
        <pc:chgData name="mastro earendil Salvo Guglielmino" userId="7966a7a1b9f75c9c" providerId="LiveId" clId="{C7898D32-E8BC-4D8C-8F3E-84625C1661FD}" dt="2024-06-25T14:27:20.517" v="2084"/>
        <pc:sldMkLst>
          <pc:docMk/>
          <pc:sldMk cId="431212419" sldId="538"/>
        </pc:sldMkLst>
      </pc:sldChg>
      <pc:sldChg chg="modSp add del mod">
        <pc:chgData name="mastro earendil Salvo Guglielmino" userId="7966a7a1b9f75c9c" providerId="LiveId" clId="{C7898D32-E8BC-4D8C-8F3E-84625C1661FD}" dt="2024-06-25T14:26:27.511" v="2083" actId="47"/>
        <pc:sldMkLst>
          <pc:docMk/>
          <pc:sldMk cId="488873819" sldId="539"/>
        </pc:sldMkLst>
      </pc:sldChg>
      <pc:sldMasterChg chg="modSp mod">
        <pc:chgData name="mastro earendil Salvo Guglielmino" userId="7966a7a1b9f75c9c" providerId="LiveId" clId="{C7898D32-E8BC-4D8C-8F3E-84625C1661FD}" dt="2024-06-25T14:28:39.046" v="2112" actId="255"/>
        <pc:sldMasterMkLst>
          <pc:docMk/>
          <pc:sldMasterMk cId="2283929891" sldId="2147483648"/>
        </pc:sldMasterMkLst>
      </pc:sldMasterChg>
    </pc:docChg>
  </pc:docChgLst>
  <pc:docChgLst>
    <pc:chgData name="mastro earendil Salvo Guglielmino" userId="7966a7a1b9f75c9c" providerId="LiveId" clId="{8F12A430-A0DF-405C-923E-979B28E0731B}"/>
    <pc:docChg chg="modSld">
      <pc:chgData name="mastro earendil Salvo Guglielmino" userId="7966a7a1b9f75c9c" providerId="LiveId" clId="{8F12A430-A0DF-405C-923E-979B28E0731B}" dt="2024-11-08T13:10:05.719" v="0" actId="1076"/>
      <pc:docMkLst>
        <pc:docMk/>
      </pc:docMkLst>
      <pc:sldChg chg="modSp mod">
        <pc:chgData name="mastro earendil Salvo Guglielmino" userId="7966a7a1b9f75c9c" providerId="LiveId" clId="{8F12A430-A0DF-405C-923E-979B28E0731B}" dt="2024-11-08T13:10:05.719" v="0" actId="1076"/>
        <pc:sldMkLst>
          <pc:docMk/>
          <pc:sldMk cId="755482958" sldId="265"/>
        </pc:sldMkLst>
      </pc:sldChg>
    </pc:docChg>
  </pc:docChgLst>
  <pc:docChgLst>
    <pc:chgData name="mastro earendil Salvo Guglielmino" userId="7966a7a1b9f75c9c" providerId="LiveId" clId="{9439C057-D151-4773-82A7-870A8B85545E}"/>
    <pc:docChg chg="undo redo custSel modSld">
      <pc:chgData name="mastro earendil Salvo Guglielmino" userId="7966a7a1b9f75c9c" providerId="LiveId" clId="{9439C057-D151-4773-82A7-870A8B85545E}" dt="2024-09-13T08:10:49.871" v="72" actId="14826"/>
      <pc:docMkLst>
        <pc:docMk/>
      </pc:docMkLst>
      <pc:sldChg chg="modSp mod modAnim">
        <pc:chgData name="mastro earendil Salvo Guglielmino" userId="7966a7a1b9f75c9c" providerId="LiveId" clId="{9439C057-D151-4773-82A7-870A8B85545E}" dt="2024-09-13T08:06:54.403" v="42" actId="27636"/>
        <pc:sldMkLst>
          <pc:docMk/>
          <pc:sldMk cId="2942216624" sldId="533"/>
        </pc:sldMkLst>
      </pc:sldChg>
      <pc:sldChg chg="addSp modSp mod">
        <pc:chgData name="mastro earendil Salvo Guglielmino" userId="7966a7a1b9f75c9c" providerId="LiveId" clId="{9439C057-D151-4773-82A7-870A8B85545E}" dt="2024-09-13T08:07:20.443" v="65" actId="6549"/>
        <pc:sldMkLst>
          <pc:docMk/>
          <pc:sldMk cId="3027700991" sldId="537"/>
        </pc:sldMkLst>
      </pc:sldChg>
      <pc:sldChg chg="addSp modSp mod">
        <pc:chgData name="mastro earendil Salvo Guglielmino" userId="7966a7a1b9f75c9c" providerId="LiveId" clId="{9439C057-D151-4773-82A7-870A8B85545E}" dt="2024-09-13T08:09:06.035" v="70" actId="1076"/>
        <pc:sldMkLst>
          <pc:docMk/>
          <pc:sldMk cId="431212419" sldId="538"/>
        </pc:sldMkLst>
      </pc:sldChg>
      <pc:sldChg chg="addSp modSp">
        <pc:chgData name="mastro earendil Salvo Guglielmino" userId="7966a7a1b9f75c9c" providerId="LiveId" clId="{9439C057-D151-4773-82A7-870A8B85545E}" dt="2024-09-13T08:10:49.871" v="72" actId="14826"/>
        <pc:sldMkLst>
          <pc:docMk/>
          <pc:sldMk cId="575987990" sldId="542"/>
        </pc:sldMkLst>
      </pc:sldChg>
    </pc:docChg>
  </pc:docChgLst>
  <pc:docChgLst>
    <pc:chgData name="mastro earendil Salvo Guglielmino" userId="7966a7a1b9f75c9c" providerId="LiveId" clId="{57D40EA8-CC51-4D47-A4A9-D6FA9FA88815}"/>
    <pc:docChg chg="undo redo custSel addSld delSld modSld">
      <pc:chgData name="mastro earendil Salvo Guglielmino" userId="7966a7a1b9f75c9c" providerId="LiveId" clId="{57D40EA8-CC51-4D47-A4A9-D6FA9FA88815}" dt="2024-11-20T10:27:12.486" v="1082" actId="47"/>
      <pc:docMkLst>
        <pc:docMk/>
      </pc:docMkLst>
      <pc:sldChg chg="addSp delSp modSp mod">
        <pc:chgData name="mastro earendil Salvo Guglielmino" userId="7966a7a1b9f75c9c" providerId="LiveId" clId="{57D40EA8-CC51-4D47-A4A9-D6FA9FA88815}" dt="2024-11-15T09:51:16.130" v="293" actId="1076"/>
        <pc:sldMkLst>
          <pc:docMk/>
          <pc:sldMk cId="755482958" sldId="265"/>
        </pc:sldMkLst>
      </pc:sldChg>
      <pc:sldChg chg="delSp mod">
        <pc:chgData name="mastro earendil Salvo Guglielmino" userId="7966a7a1b9f75c9c" providerId="LiveId" clId="{57D40EA8-CC51-4D47-A4A9-D6FA9FA88815}" dt="2024-11-15T09:52:30.853" v="304" actId="478"/>
        <pc:sldMkLst>
          <pc:docMk/>
          <pc:sldMk cId="2975478533" sldId="266"/>
        </pc:sldMkLst>
      </pc:sldChg>
      <pc:sldChg chg="addSp delSp modSp mod">
        <pc:chgData name="mastro earendil Salvo Guglielmino" userId="7966a7a1b9f75c9c" providerId="LiveId" clId="{57D40EA8-CC51-4D47-A4A9-D6FA9FA88815}" dt="2024-11-15T11:14:34.798" v="793" actId="1076"/>
        <pc:sldMkLst>
          <pc:docMk/>
          <pc:sldMk cId="3226309056" sldId="268"/>
        </pc:sldMkLst>
        <pc:spChg chg="mod">
          <ac:chgData name="mastro earendil Salvo Guglielmino" userId="7966a7a1b9f75c9c" providerId="LiveId" clId="{57D40EA8-CC51-4D47-A4A9-D6FA9FA88815}" dt="2024-11-15T11:14:34.798" v="793" actId="1076"/>
          <ac:spMkLst>
            <pc:docMk/>
            <pc:sldMk cId="3226309056" sldId="268"/>
            <ac:spMk id="5" creationId="{08F83D92-762F-DCDB-52B2-F2041E9DF692}"/>
          </ac:spMkLst>
        </pc:spChg>
        <pc:picChg chg="add mod">
          <ac:chgData name="mastro earendil Salvo Guglielmino" userId="7966a7a1b9f75c9c" providerId="LiveId" clId="{57D40EA8-CC51-4D47-A4A9-D6FA9FA88815}" dt="2024-11-15T11:14:27.346" v="792" actId="1076"/>
          <ac:picMkLst>
            <pc:docMk/>
            <pc:sldMk cId="3226309056" sldId="268"/>
            <ac:picMk id="10" creationId="{5E15553E-1A09-3B4A-9554-82C2B30B1D10}"/>
          </ac:picMkLst>
        </pc:picChg>
      </pc:sldChg>
      <pc:sldChg chg="add del">
        <pc:chgData name="mastro earendil Salvo Guglielmino" userId="7966a7a1b9f75c9c" providerId="LiveId" clId="{57D40EA8-CC51-4D47-A4A9-D6FA9FA88815}" dt="2024-11-20T10:27:12.486" v="1082" actId="47"/>
        <pc:sldMkLst>
          <pc:docMk/>
          <pc:sldMk cId="3280835676" sldId="298"/>
        </pc:sldMkLst>
      </pc:sldChg>
      <pc:sldChg chg="del">
        <pc:chgData name="mastro earendil Salvo Guglielmino" userId="7966a7a1b9f75c9c" providerId="LiveId" clId="{57D40EA8-CC51-4D47-A4A9-D6FA9FA88815}" dt="2024-11-15T09:52:44.521" v="306" actId="47"/>
        <pc:sldMkLst>
          <pc:docMk/>
          <pc:sldMk cId="217886846" sldId="527"/>
        </pc:sldMkLst>
      </pc:sldChg>
      <pc:sldChg chg="delSp mod">
        <pc:chgData name="mastro earendil Salvo Guglielmino" userId="7966a7a1b9f75c9c" providerId="LiveId" clId="{57D40EA8-CC51-4D47-A4A9-D6FA9FA88815}" dt="2024-11-15T09:52:53.446" v="307" actId="478"/>
        <pc:sldMkLst>
          <pc:docMk/>
          <pc:sldMk cId="2892436272" sldId="529"/>
        </pc:sldMkLst>
      </pc:sldChg>
      <pc:sldChg chg="delSp mod">
        <pc:chgData name="mastro earendil Salvo Guglielmino" userId="7966a7a1b9f75c9c" providerId="LiveId" clId="{57D40EA8-CC51-4D47-A4A9-D6FA9FA88815}" dt="2024-11-15T09:53:02.104" v="308" actId="478"/>
        <pc:sldMkLst>
          <pc:docMk/>
          <pc:sldMk cId="4168582463" sldId="531"/>
        </pc:sldMkLst>
      </pc:sldChg>
      <pc:sldChg chg="delSp mod">
        <pc:chgData name="mastro earendil Salvo Guglielmino" userId="7966a7a1b9f75c9c" providerId="LiveId" clId="{57D40EA8-CC51-4D47-A4A9-D6FA9FA88815}" dt="2024-11-15T09:53:06.727" v="309" actId="478"/>
        <pc:sldMkLst>
          <pc:docMk/>
          <pc:sldMk cId="1659425739" sldId="532"/>
        </pc:sldMkLst>
      </pc:sldChg>
      <pc:sldChg chg="delSp modSp mod">
        <pc:chgData name="mastro earendil Salvo Guglielmino" userId="7966a7a1b9f75c9c" providerId="LiveId" clId="{57D40EA8-CC51-4D47-A4A9-D6FA9FA88815}" dt="2024-11-15T09:42:31.021" v="269" actId="478"/>
        <pc:sldMkLst>
          <pc:docMk/>
          <pc:sldMk cId="2942216624" sldId="533"/>
        </pc:sldMkLst>
      </pc:sldChg>
      <pc:sldChg chg="delSp del mod">
        <pc:chgData name="mastro earendil Salvo Guglielmino" userId="7966a7a1b9f75c9c" providerId="LiveId" clId="{57D40EA8-CC51-4D47-A4A9-D6FA9FA88815}" dt="2024-11-15T09:58:21.584" v="399" actId="47"/>
        <pc:sldMkLst>
          <pc:docMk/>
          <pc:sldMk cId="4068370178" sldId="534"/>
        </pc:sldMkLst>
      </pc:sldChg>
      <pc:sldChg chg="addSp delSp modSp mod">
        <pc:chgData name="mastro earendil Salvo Guglielmino" userId="7966a7a1b9f75c9c" providerId="LiveId" clId="{57D40EA8-CC51-4D47-A4A9-D6FA9FA88815}" dt="2024-11-15T09:58:13.634" v="398" actId="1076"/>
        <pc:sldMkLst>
          <pc:docMk/>
          <pc:sldMk cId="3765781413" sldId="535"/>
        </pc:sldMkLst>
        <pc:spChg chg="mod">
          <ac:chgData name="mastro earendil Salvo Guglielmino" userId="7966a7a1b9f75c9c" providerId="LiveId" clId="{57D40EA8-CC51-4D47-A4A9-D6FA9FA88815}" dt="2024-11-15T09:55:14.506" v="366" actId="6549"/>
          <ac:spMkLst>
            <pc:docMk/>
            <pc:sldMk cId="3765781413" sldId="535"/>
            <ac:spMk id="2" creationId="{AD130F4E-BA65-2267-0698-E00E5270FD57}"/>
          </ac:spMkLst>
        </pc:spChg>
        <pc:spChg chg="mod">
          <ac:chgData name="mastro earendil Salvo Guglielmino" userId="7966a7a1b9f75c9c" providerId="LiveId" clId="{57D40EA8-CC51-4D47-A4A9-D6FA9FA88815}" dt="2024-11-15T09:58:11.088" v="397" actId="1076"/>
          <ac:spMkLst>
            <pc:docMk/>
            <pc:sldMk cId="3765781413" sldId="535"/>
            <ac:spMk id="10" creationId="{3042B827-1B2F-A1A1-529C-98549E0D443D}"/>
          </ac:spMkLst>
        </pc:spChg>
        <pc:picChg chg="add mod">
          <ac:chgData name="mastro earendil Salvo Guglielmino" userId="7966a7a1b9f75c9c" providerId="LiveId" clId="{57D40EA8-CC51-4D47-A4A9-D6FA9FA88815}" dt="2024-11-15T09:58:13.634" v="398" actId="1076"/>
          <ac:picMkLst>
            <pc:docMk/>
            <pc:sldMk cId="3765781413" sldId="535"/>
            <ac:picMk id="3" creationId="{1400B585-1ADE-985D-0806-E85ED7DCEC12}"/>
          </ac:picMkLst>
        </pc:picChg>
      </pc:sldChg>
      <pc:sldChg chg="delSp modSp del mod">
        <pc:chgData name="mastro earendil Salvo Guglielmino" userId="7966a7a1b9f75c9c" providerId="LiveId" clId="{57D40EA8-CC51-4D47-A4A9-D6FA9FA88815}" dt="2024-11-15T11:13:28.256" v="785" actId="47"/>
        <pc:sldMkLst>
          <pc:docMk/>
          <pc:sldMk cId="160366977" sldId="536"/>
        </pc:sldMkLst>
      </pc:sldChg>
      <pc:sldChg chg="delSp mod">
        <pc:chgData name="mastro earendil Salvo Guglielmino" userId="7966a7a1b9f75c9c" providerId="LiveId" clId="{57D40EA8-CC51-4D47-A4A9-D6FA9FA88815}" dt="2024-11-15T09:51:26.549" v="294" actId="478"/>
        <pc:sldMkLst>
          <pc:docMk/>
          <pc:sldMk cId="3027700991" sldId="537"/>
        </pc:sldMkLst>
      </pc:sldChg>
      <pc:sldChg chg="delSp mod">
        <pc:chgData name="mastro earendil Salvo Guglielmino" userId="7966a7a1b9f75c9c" providerId="LiveId" clId="{57D40EA8-CC51-4D47-A4A9-D6FA9FA88815}" dt="2024-11-15T09:51:44.468" v="295" actId="478"/>
        <pc:sldMkLst>
          <pc:docMk/>
          <pc:sldMk cId="431212419" sldId="538"/>
        </pc:sldMkLst>
      </pc:sldChg>
      <pc:sldChg chg="delSp mod">
        <pc:chgData name="mastro earendil Salvo Guglielmino" userId="7966a7a1b9f75c9c" providerId="LiveId" clId="{57D40EA8-CC51-4D47-A4A9-D6FA9FA88815}" dt="2024-11-15T09:53:26.903" v="312" actId="478"/>
        <pc:sldMkLst>
          <pc:docMk/>
          <pc:sldMk cId="3638289871" sldId="540"/>
        </pc:sldMkLst>
      </pc:sldChg>
      <pc:sldChg chg="del">
        <pc:chgData name="mastro earendil Salvo Guglielmino" userId="7966a7a1b9f75c9c" providerId="LiveId" clId="{57D40EA8-CC51-4D47-A4A9-D6FA9FA88815}" dt="2024-11-15T09:53:34.174" v="313" actId="47"/>
        <pc:sldMkLst>
          <pc:docMk/>
          <pc:sldMk cId="1231887464" sldId="541"/>
        </pc:sldMkLst>
      </pc:sldChg>
      <pc:sldChg chg="delSp mod">
        <pc:chgData name="mastro earendil Salvo Guglielmino" userId="7966a7a1b9f75c9c" providerId="LiveId" clId="{57D40EA8-CC51-4D47-A4A9-D6FA9FA88815}" dt="2024-11-15T09:53:41.547" v="314" actId="478"/>
        <pc:sldMkLst>
          <pc:docMk/>
          <pc:sldMk cId="575987990" sldId="542"/>
        </pc:sldMkLst>
      </pc:sldChg>
      <pc:sldChg chg="delSp modSp mod">
        <pc:chgData name="mastro earendil Salvo Guglielmino" userId="7966a7a1b9f75c9c" providerId="LiveId" clId="{57D40EA8-CC51-4D47-A4A9-D6FA9FA88815}" dt="2024-11-15T10:00:08.560" v="434" actId="20577"/>
        <pc:sldMkLst>
          <pc:docMk/>
          <pc:sldMk cId="2806817205" sldId="543"/>
        </pc:sldMkLst>
        <pc:spChg chg="mod">
          <ac:chgData name="mastro earendil Salvo Guglielmino" userId="7966a7a1b9f75c9c" providerId="LiveId" clId="{57D40EA8-CC51-4D47-A4A9-D6FA9FA88815}" dt="2024-11-15T10:00:08.560" v="434" actId="20577"/>
          <ac:spMkLst>
            <pc:docMk/>
            <pc:sldMk cId="2806817205" sldId="543"/>
            <ac:spMk id="6" creationId="{273BAA7C-6323-E75C-897A-4089F18D9988}"/>
          </ac:spMkLst>
        </pc:spChg>
      </pc:sldChg>
      <pc:sldChg chg="delSp mod">
        <pc:chgData name="mastro earendil Salvo Guglielmino" userId="7966a7a1b9f75c9c" providerId="LiveId" clId="{57D40EA8-CC51-4D47-A4A9-D6FA9FA88815}" dt="2024-11-15T09:53:58.698" v="316" actId="478"/>
        <pc:sldMkLst>
          <pc:docMk/>
          <pc:sldMk cId="3735812330" sldId="544"/>
        </pc:sldMkLst>
      </pc:sldChg>
      <pc:sldChg chg="delSp mod">
        <pc:chgData name="mastro earendil Salvo Guglielmino" userId="7966a7a1b9f75c9c" providerId="LiveId" clId="{57D40EA8-CC51-4D47-A4A9-D6FA9FA88815}" dt="2024-11-15T09:53:54.464" v="315" actId="478"/>
        <pc:sldMkLst>
          <pc:docMk/>
          <pc:sldMk cId="3782194698" sldId="545"/>
        </pc:sldMkLst>
      </pc:sldChg>
      <pc:sldChg chg="addSp modSp add mod modAnim">
        <pc:chgData name="mastro earendil Salvo Guglielmino" userId="7966a7a1b9f75c9c" providerId="LiveId" clId="{57D40EA8-CC51-4D47-A4A9-D6FA9FA88815}" dt="2024-11-15T11:13:08.310" v="784" actId="14861"/>
        <pc:sldMkLst>
          <pc:docMk/>
          <pc:sldMk cId="3227969594" sldId="546"/>
        </pc:sldMkLst>
        <pc:spChg chg="mod">
          <ac:chgData name="mastro earendil Salvo Guglielmino" userId="7966a7a1b9f75c9c" providerId="LiveId" clId="{57D40EA8-CC51-4D47-A4A9-D6FA9FA88815}" dt="2024-11-15T11:08:13.914" v="718" actId="20577"/>
          <ac:spMkLst>
            <pc:docMk/>
            <pc:sldMk cId="3227969594" sldId="546"/>
            <ac:spMk id="3" creationId="{4453C6A0-985B-DEE2-05C8-CC06BB7B6EA3}"/>
          </ac:spMkLst>
        </pc:spChg>
      </pc:sldChg>
      <pc:sldChg chg="addSp delSp modSp add mod modClrScheme delAnim modAnim chgLayout">
        <pc:chgData name="mastro earendil Salvo Guglielmino" userId="7966a7a1b9f75c9c" providerId="LiveId" clId="{57D40EA8-CC51-4D47-A4A9-D6FA9FA88815}" dt="2024-11-20T10:27:02.960" v="1081" actId="255"/>
        <pc:sldMkLst>
          <pc:docMk/>
          <pc:sldMk cId="302523825" sldId="547"/>
        </pc:sldMkLst>
        <pc:spChg chg="mod ord">
          <ac:chgData name="mastro earendil Salvo Guglielmino" userId="7966a7a1b9f75c9c" providerId="LiveId" clId="{57D40EA8-CC51-4D47-A4A9-D6FA9FA88815}" dt="2024-11-20T10:15:07.876" v="827" actId="700"/>
          <ac:spMkLst>
            <pc:docMk/>
            <pc:sldMk cId="302523825" sldId="547"/>
            <ac:spMk id="2" creationId="{C0655C06-D2E7-F723-041C-EC87BA1E5B0F}"/>
          </ac:spMkLst>
        </pc:spChg>
        <pc:spChg chg="add mod ord">
          <ac:chgData name="mastro earendil Salvo Guglielmino" userId="7966a7a1b9f75c9c" providerId="LiveId" clId="{57D40EA8-CC51-4D47-A4A9-D6FA9FA88815}" dt="2024-11-20T10:27:02.960" v="1081" actId="255"/>
          <ac:spMkLst>
            <pc:docMk/>
            <pc:sldMk cId="302523825" sldId="547"/>
            <ac:spMk id="9" creationId="{482A5E5A-2932-0DB4-DB1C-217DB98EBBF4}"/>
          </ac:spMkLst>
        </pc:spChg>
        <pc:spChg chg="mod ord">
          <ac:chgData name="mastro earendil Salvo Guglielmino" userId="7966a7a1b9f75c9c" providerId="LiveId" clId="{57D40EA8-CC51-4D47-A4A9-D6FA9FA88815}" dt="2024-11-20T10:15:07.876" v="827" actId="700"/>
          <ac:spMkLst>
            <pc:docMk/>
            <pc:sldMk cId="302523825" sldId="547"/>
            <ac:spMk id="11" creationId="{36DDB4F6-4CC3-75FD-AEA3-B8959270D0E0}"/>
          </ac:spMkLst>
        </pc:spChg>
        <pc:spChg chg="add mod">
          <ac:chgData name="mastro earendil Salvo Guglielmino" userId="7966a7a1b9f75c9c" providerId="LiveId" clId="{57D40EA8-CC51-4D47-A4A9-D6FA9FA88815}" dt="2024-11-20T10:26:48.938" v="1079" actId="255"/>
          <ac:spMkLst>
            <pc:docMk/>
            <pc:sldMk cId="302523825" sldId="547"/>
            <ac:spMk id="12" creationId="{7EAA762D-18FF-D95A-3079-9BAA47377932}"/>
          </ac:spMkLst>
        </pc:spChg>
        <pc:picChg chg="add mod">
          <ac:chgData name="mastro earendil Salvo Guglielmino" userId="7966a7a1b9f75c9c" providerId="LiveId" clId="{57D40EA8-CC51-4D47-A4A9-D6FA9FA88815}" dt="2024-11-20T10:24:57.691" v="1066" actId="1076"/>
          <ac:picMkLst>
            <pc:docMk/>
            <pc:sldMk cId="302523825" sldId="547"/>
            <ac:picMk id="13" creationId="{3ACF89C8-6213-6E3C-044F-C006390330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C9CDC-741B-406B-8D94-B093B30671C9}" type="datetimeFigureOut">
              <a:rPr lang="it-IT" smtClean="0"/>
              <a:t>29/01/2025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CDE9-4EED-44F8-9C2A-7920982E79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37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C47E-3719-EA80-822D-C6A9410E4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FD786-A1D6-DCE8-8047-1AC3EACDA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2784E-A98F-7C9C-3D74-FAD4885FF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4D20-6610-4FDF-9A6C-F37FEB5A7667}" type="datetime1">
              <a:rPr lang="LID4096" smtClean="0"/>
              <a:t>01/29/2025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624FE-D940-AD0C-2E0A-5FD21BDC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45D2F-1913-633C-E9AE-B8BEFE61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55528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1D75C-5E28-DBAE-E0DF-B94AF368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64F90-CF04-BAAD-FD64-8CECA606E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49EC0-5E78-002F-8CF4-57119419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C31DB-6861-44C7-9811-0F62914D2179}" type="datetime1">
              <a:rPr lang="LID4096" smtClean="0"/>
              <a:t>01/29/2025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66D07-2226-9720-E556-4DA2CC0E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E485-37ED-70FB-5EF1-E7C879CB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9434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F7EAC-C233-C640-B4A4-42EC14DDE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5C2FB-1F66-A352-955D-090359D2F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EEB9A-FE3D-4722-C758-F85CB88D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EF8E2-A79A-42AB-9E94-A58DEBA1BB8B}" type="datetime1">
              <a:rPr lang="LID4096" smtClean="0"/>
              <a:t>01/29/2025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894D4-1C0B-9292-939D-4EE558D36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4DA54-35DA-B3DF-5131-356CC139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4542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F4CAF-F473-8916-2CD9-E6A204AF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B1374-EF87-E8DB-4594-ECEB2BDC2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B5A2D-3BED-7388-36E7-89B253061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54B0-9FBA-4D9F-8438-72AB169A8613}" type="datetime1">
              <a:rPr lang="LID4096" smtClean="0"/>
              <a:t>01/29/2025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5514-29A8-E4F0-F6C8-ABA144EA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5C21-4F2D-2D3B-A1E2-64BD0951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097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0993-2EDF-8A9C-B7BF-FFA410F2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B5D10-A519-4FC2-EEF5-B232E11CC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CB05-A708-F862-B5E2-D02EBE930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4E7-8446-4E01-97D7-FCDE3F317112}" type="datetime1">
              <a:rPr lang="LID4096" smtClean="0"/>
              <a:t>01/29/2025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660D6-271E-527A-17D9-E232A1B1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5E867-EF45-DE2F-8EB9-FC500130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1374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F284-F444-0B56-609D-B28C531A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3864-0626-CB48-3A32-690DF4DCE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25FB3-60EE-BBD8-E69A-853735A83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172B6-2648-8237-5743-32AB61C2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2A9C-A587-408D-978F-F3F312395701}" type="datetime1">
              <a:rPr lang="LID4096" smtClean="0"/>
              <a:t>01/29/2025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F85F8-0331-2389-E3CD-6AD87CD5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C763A-958E-1409-0829-ED895A7A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2611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193C4-578E-0108-E918-974D8332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4D9C4-E949-B9E8-96DE-16A07D008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76F38-A508-CAC8-B89F-77A902E8E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1CBF4-D3AB-452C-8649-B0E8F67C4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28D00-4C3D-1930-C0C0-FE4A7C7F1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F78C5-2821-C4E6-C87C-2A4F1546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DA0AB-33D1-4717-944E-C0B5289D888F}" type="datetime1">
              <a:rPr lang="LID4096" smtClean="0"/>
              <a:t>01/29/2025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36319-6FF8-A6EE-8226-6E75E7F9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F4E0E-9348-18B0-6EBE-E1BAC29C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7181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8A5FD-75E4-7FE5-1E7B-0A02E350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D954E-530C-8F08-3EBB-24492CD6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07B69-C7AA-40C0-B4F3-DA72DBAA0D05}" type="datetime1">
              <a:rPr lang="LID4096" smtClean="0"/>
              <a:t>01/29/2025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B91BE-510A-CDD2-1EA8-91C0B6052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D0AC3-CE37-D4AE-ACC3-E6E47726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4058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A3DEF2-0ECD-5B55-8E3A-352103AC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75F0-627F-44F1-8056-4021A730E814}" type="datetime1">
              <a:rPr lang="LID4096" smtClean="0"/>
              <a:t>01/29/2025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DD361-E19B-4716-D41F-585851E9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016C-5CA6-CF20-B205-D47A767A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2714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EE9F-F963-7A00-BE14-9410A3B3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83CF2-B06D-7316-55BD-C0CF0274B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C405D-3956-6FD8-76E9-A7FFF4751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C3E3-09A3-BDE6-211C-2F585745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6376D-FE41-48C9-AAE1-D3668D81B263}" type="datetime1">
              <a:rPr lang="LID4096" smtClean="0"/>
              <a:t>01/29/2025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F6492-A5DE-B6FB-4013-2A836247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69FCF-7B00-E578-6250-3FAD4618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831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E10D-F8E2-4E73-98CD-8AED80D0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631750-5EE9-EB5A-584B-D0EA0FFCE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6EE21-4FD1-DAFA-6D48-A5F92A41D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07C31-734F-6E8C-6CC9-B519C4BA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BCBD6-4574-4BA9-B488-46D669E6471A}" type="datetime1">
              <a:rPr lang="LID4096" smtClean="0"/>
              <a:t>01/29/2025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EB92A-27DC-C253-1EC7-8C366C8F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864C0-B730-4145-BE0F-02DD2FC0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‹N›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5424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5388C-0036-5F90-D87D-68C9F33E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06A72-1CF1-A314-83B9-BC73A2743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86F66-62D3-B903-CF38-38C826083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8213A-0FC4-4354-8786-D20721E21EEC}" type="datetime1">
              <a:rPr lang="LID4096" smtClean="0"/>
              <a:t>01/29/2025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8804-5B27-C951-4F8F-87FA617A2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5FAD8-651C-0735-1000-F02A6EB45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24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BE014724-6EBA-984F-A445-D6AA37ED151E}" type="slidenum">
              <a:rPr lang="en-ES" smtClean="0"/>
              <a:pPr/>
              <a:t>‹N›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28392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30F1-D56E-7036-6684-D419505B0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B7AC-9550-A96D-3697-63E81E8BC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946315"/>
            <a:ext cx="11094720" cy="2387600"/>
          </a:xfrm>
        </p:spPr>
        <p:txBody>
          <a:bodyPr>
            <a:normAutofit/>
          </a:bodyPr>
          <a:lstStyle/>
          <a:p>
            <a:pPr algn="l"/>
            <a:r>
              <a:rPr lang="en-US" sz="3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Synergies in </a:t>
            </a:r>
            <a:r>
              <a:rPr lang="en-US" sz="3600" b="1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high-resolution observations </a:t>
            </a:r>
            <a:br>
              <a:rPr lang="en-US" sz="3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the solar atmosphere to investigate </a:t>
            </a:r>
            <a:br>
              <a:rPr lang="en-US" sz="3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small- to intermediate-scale energy release events</a:t>
            </a:r>
            <a:endParaRPr lang="en-ES" sz="2400" cap="small" dirty="0">
              <a:solidFill>
                <a:srgbClr val="8C52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15E2A-BEA9-5E16-E557-DBB40BAC3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1116" y="2403708"/>
            <a:ext cx="4960883" cy="98430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ts val="2300"/>
              </a:lnSpc>
              <a:spcAft>
                <a:spcPts val="200"/>
              </a:spcAft>
            </a:pPr>
            <a:r>
              <a:rPr lang="it-IT" sz="2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2nd</a:t>
            </a:r>
            <a:r>
              <a:rPr lang="it-IT" sz="2600" b="1" cap="small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 Metis Science Meeting</a:t>
            </a:r>
            <a:br>
              <a:rPr lang="it-IT" sz="2600" b="1" cap="small" dirty="0">
                <a:solidFill>
                  <a:srgbClr val="547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</a:br>
            <a:r>
              <a:rPr lang="it-IT" sz="2200" b="1" cap="small" dirty="0" err="1">
                <a:solidFill>
                  <a:srgbClr val="547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January</a:t>
            </a:r>
            <a:r>
              <a:rPr lang="it-IT" sz="2200" b="1" cap="small" dirty="0">
                <a:solidFill>
                  <a:srgbClr val="547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 27-29, 2025</a:t>
            </a:r>
            <a:endParaRPr lang="it-IT" sz="2200" b="1" cap="small" dirty="0">
              <a:solidFill>
                <a:srgbClr val="8C52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it-IT" sz="2200" b="1" cap="small" baseline="30000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Capodimonte </a:t>
            </a:r>
            <a:r>
              <a:rPr lang="it-IT" sz="2200" b="1" cap="small" baseline="30000" dirty="0" err="1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Astronomical</a:t>
            </a:r>
            <a:r>
              <a:rPr lang="it-IT" sz="2200" b="1" cap="small" baseline="30000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 </a:t>
            </a:r>
            <a:r>
              <a:rPr lang="it-IT" sz="2200" b="1" cap="small" baseline="30000" dirty="0" err="1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Observatory</a:t>
            </a:r>
            <a:r>
              <a:rPr lang="it-IT" sz="2200" b="1" cap="small" baseline="30000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, </a:t>
            </a:r>
            <a:r>
              <a:rPr lang="it-IT" sz="2200" b="1" cap="small" baseline="30000" dirty="0" err="1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Naples</a:t>
            </a:r>
            <a:endParaRPr lang="en-ES" sz="2200" dirty="0">
              <a:solidFill>
                <a:srgbClr val="524941"/>
              </a:solidFill>
            </a:endParaRPr>
          </a:p>
        </p:txBody>
      </p:sp>
      <p:pic>
        <p:nvPicPr>
          <p:cNvPr id="13" name="Immagine 12" descr="Immagine che contiene testo, schermata, Elementi grafici, cerchio&#10;&#10;Descrizione generata automaticamente">
            <a:extLst>
              <a:ext uri="{FF2B5EF4-FFF2-40B4-BE49-F238E27FC236}">
                <a16:creationId xmlns:a16="http://schemas.microsoft.com/office/drawing/2014/main" id="{59AD45AB-D40B-EF88-020A-D4636CA4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06" y="684269"/>
            <a:ext cx="4919554" cy="2576571"/>
          </a:xfrm>
          <a:prstGeom prst="rect">
            <a:avLst/>
          </a:prstGeom>
        </p:spPr>
      </p:pic>
      <p:pic>
        <p:nvPicPr>
          <p:cNvPr id="6" name="Immagine 5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D754546D-FD6A-014D-BEB0-E5BB8642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52" y="298952"/>
            <a:ext cx="2831521" cy="1982065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10901551-E836-9318-BEF4-C2D6C0461823}"/>
              </a:ext>
            </a:extLst>
          </p:cNvPr>
          <p:cNvSpPr txBox="1">
            <a:spLocks/>
          </p:cNvSpPr>
          <p:nvPr/>
        </p:nvSpPr>
        <p:spPr>
          <a:xfrm>
            <a:off x="762000" y="5354936"/>
            <a:ext cx="10668000" cy="1431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0"/>
              </a:lnSpc>
              <a:spcAft>
                <a:spcPts val="200"/>
              </a:spcAft>
            </a:pPr>
            <a:r>
              <a:rPr lang="it-IT" sz="2600" b="1" cap="small" dirty="0">
                <a:solidFill>
                  <a:srgbClr val="547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Salvo L. Guglielmino</a:t>
            </a:r>
            <a:r>
              <a:rPr lang="it-IT" sz="2600" b="1" cap="small" baseline="30000" dirty="0">
                <a:solidFill>
                  <a:srgbClr val="547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</a:t>
            </a: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Ermolli</a:t>
            </a:r>
            <a:r>
              <a:rPr lang="it-IT" sz="2600" b="1" cap="small" baseline="30000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 Murabito</a:t>
            </a:r>
            <a:r>
              <a:rPr lang="it-IT" sz="2600" b="1" cap="small" baseline="30000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F. Ferrente</a:t>
            </a:r>
            <a:r>
              <a:rPr lang="it-IT" sz="2600" b="1" cap="small" baseline="30000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</a:t>
            </a: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V. Andretta</a:t>
            </a:r>
            <a:r>
              <a:rPr lang="it-IT" sz="2600" b="1" cap="small" baseline="30000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D. Spadaro</a:t>
            </a:r>
            <a:r>
              <a:rPr lang="it-IT" sz="2600" b="1" cap="small" baseline="30000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</a:t>
            </a:r>
            <a:r>
              <a:rPr lang="it-IT" sz="2600" b="1" cap="small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Romano</a:t>
            </a:r>
            <a:r>
              <a:rPr lang="it-IT" sz="2600" b="1" cap="small" baseline="30000" dirty="0">
                <a:solidFill>
                  <a:srgbClr val="95AE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</a:t>
            </a:r>
            <a:endParaRPr lang="it-IT" sz="2600" b="1" cap="small" dirty="0">
              <a:solidFill>
                <a:srgbClr val="8C52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600"/>
              </a:spcBef>
              <a:spcAft>
                <a:spcPts val="1000"/>
              </a:spcAft>
            </a:pPr>
            <a:r>
              <a:rPr lang="it-IT" sz="1900" b="1" cap="small" baseline="30000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1</a:t>
            </a:r>
            <a:r>
              <a:rPr lang="it-IT" sz="1900" b="1" cap="small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INAF – Osservatorio Astrofisico di Catania, </a:t>
            </a:r>
            <a:r>
              <a:rPr lang="it-IT" sz="1900" b="1" cap="small" dirty="0" err="1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Italy</a:t>
            </a:r>
            <a:r>
              <a:rPr lang="it-IT" sz="1900" b="1" cap="small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 </a:t>
            </a:r>
            <a:br>
              <a:rPr lang="it-IT" sz="1900" b="1" cap="small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</a:br>
            <a:r>
              <a:rPr lang="it-IT" sz="1900" b="1" cap="small" baseline="30000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2</a:t>
            </a:r>
            <a:r>
              <a:rPr lang="it-IT" sz="1900" b="1" cap="small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INAF – Osservatorio Astronomico di Roma, </a:t>
            </a:r>
            <a:r>
              <a:rPr lang="it-IT" sz="1900" b="1" cap="small" dirty="0" err="1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Italy</a:t>
            </a:r>
            <a:br>
              <a:rPr lang="it-IT" sz="1900" b="1" cap="small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</a:br>
            <a:r>
              <a:rPr lang="it-IT" sz="1900" b="1" cap="small" baseline="30000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3</a:t>
            </a:r>
            <a:r>
              <a:rPr lang="it-IT" sz="1900" b="1" cap="small" dirty="0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INAF – Osservatorio Astronomico di Capodimonte, </a:t>
            </a:r>
            <a:r>
              <a:rPr lang="it-IT" sz="1900" b="1" cap="small" dirty="0" err="1">
                <a:solidFill>
                  <a:srgbClr val="52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Italy</a:t>
            </a:r>
            <a:endParaRPr lang="en-ES" sz="1900" dirty="0">
              <a:solidFill>
                <a:srgbClr val="5249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3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Multi-wavelength </a:t>
            </a:r>
            <a:b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imaging in UV and EUV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4980317-7DD5-A0E0-E3F3-259DFC2F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265276" cy="4351338"/>
          </a:xfrm>
        </p:spPr>
        <p:txBody>
          <a:bodyPr/>
          <a:lstStyle/>
          <a:p>
            <a:pPr marL="544512" indent="-457200">
              <a:spcBef>
                <a:spcPts val="20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</a:pPr>
            <a:r>
              <a:rPr lang="en-US" sz="2600" dirty="0"/>
              <a:t>Emission in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Mg II </a:t>
            </a:r>
            <a:r>
              <a:rPr lang="en-US" sz="2600" dirty="0"/>
              <a:t>triplet and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O I</a:t>
            </a:r>
            <a:r>
              <a:rPr lang="en-US" sz="2600" dirty="0"/>
              <a:t> is observed </a:t>
            </a:r>
            <a:br>
              <a:rPr lang="en-US" sz="2600" dirty="0"/>
            </a:br>
            <a:r>
              <a:rPr lang="en-US" sz="2600" dirty="0"/>
              <a:t>in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bright kernels</a:t>
            </a:r>
            <a:r>
              <a:rPr lang="en-US" sz="2600" dirty="0"/>
              <a:t> at </a:t>
            </a:r>
            <a:r>
              <a:rPr lang="en-US" sz="2600" dirty="0" err="1"/>
              <a:t>chromospheric</a:t>
            </a:r>
            <a:r>
              <a:rPr lang="en-US" sz="2600" dirty="0"/>
              <a:t> level </a:t>
            </a:r>
          </a:p>
          <a:p>
            <a:pPr marL="1001712" lvl="1" indent="-457200">
              <a:spcBef>
                <a:spcPts val="200"/>
              </a:spcBef>
              <a:spcAft>
                <a:spcPts val="500"/>
              </a:spcAft>
              <a:buClr>
                <a:schemeClr val="accent4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Complementary information for C II and Si IV</a:t>
            </a:r>
          </a:p>
          <a:p>
            <a:pPr marL="544512" indent="-457200">
              <a:spcBef>
                <a:spcPts val="20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</a:pPr>
            <a:r>
              <a:rPr lang="en-US" sz="2600" dirty="0"/>
              <a:t>SDO/AIA data indicate a counterpart, both in slice-reconstructed and instantaneous images</a:t>
            </a:r>
          </a:p>
          <a:p>
            <a:pPr marL="544512" indent="-457200">
              <a:spcBef>
                <a:spcPts val="200"/>
              </a:spcBef>
              <a:spcAft>
                <a:spcPts val="500"/>
              </a:spcAft>
              <a:buClr>
                <a:schemeClr val="accent4">
                  <a:lumMod val="50000"/>
                </a:schemeClr>
              </a:buClr>
            </a:pPr>
            <a:r>
              <a:rPr lang="en-US" sz="2600" dirty="0"/>
              <a:t>Indeed, </a:t>
            </a:r>
            <a:r>
              <a:rPr lang="en-US" sz="2600" b="1" dirty="0">
                <a:solidFill>
                  <a:schemeClr val="accent1"/>
                </a:solidFill>
              </a:rPr>
              <a:t>all SDO/AIA </a:t>
            </a:r>
            <a:r>
              <a:rPr lang="en-US" sz="2600" dirty="0"/>
              <a:t>channels show a brightening </a:t>
            </a:r>
            <a:r>
              <a:rPr lang="en-US" sz="2600" dirty="0" err="1"/>
              <a:t>cospatial</a:t>
            </a:r>
            <a:r>
              <a:rPr lang="en-US" sz="2600" dirty="0"/>
              <a:t> to the UV burst</a:t>
            </a:r>
            <a:endParaRPr lang="it-IT" sz="2600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10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A8BC41-3D90-AD09-5F9B-FEB2B72ED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9"/>
          <a:stretch/>
        </p:blipFill>
        <p:spPr>
          <a:xfrm>
            <a:off x="1802445" y="4575852"/>
            <a:ext cx="5336787" cy="2282148"/>
          </a:xfrm>
          <a:prstGeom prst="rect">
            <a:avLst/>
          </a:prstGeom>
        </p:spPr>
      </p:pic>
      <p:pic>
        <p:nvPicPr>
          <p:cNvPr id="11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06B9BBD9-7C86-87DD-578F-693D68AB6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22" y="1722053"/>
            <a:ext cx="2351164" cy="5135947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E451117-8DE9-6D1B-42FB-DD0F51A2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594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UV spectra and their evolution in the AFS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BC799190-2BE2-292E-D434-499B82AE7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4166" y="1850764"/>
            <a:ext cx="5089634" cy="479913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42B827-1B2F-A1A1-529C-98549E0D443D}"/>
              </a:ext>
            </a:extLst>
          </p:cNvPr>
          <p:cNvSpPr txBox="1">
            <a:spLocks/>
          </p:cNvSpPr>
          <p:nvPr/>
        </p:nvSpPr>
        <p:spPr>
          <a:xfrm>
            <a:off x="403779" y="5390296"/>
            <a:ext cx="5425966" cy="1340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2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sz="7200" dirty="0"/>
              <a:t>Localized bi-directional flows, up to </a:t>
            </a:r>
            <a:r>
              <a:rPr lang="en-US" sz="7200" b="1" dirty="0">
                <a:solidFill>
                  <a:srgbClr val="CC3300"/>
                </a:solidFill>
              </a:rPr>
              <a:t>+150 km s</a:t>
            </a:r>
            <a:r>
              <a:rPr lang="en-US" sz="7200" b="1" baseline="30000" dirty="0">
                <a:solidFill>
                  <a:srgbClr val="CC3300"/>
                </a:solidFill>
              </a:rPr>
              <a:t>-1</a:t>
            </a:r>
            <a:r>
              <a:rPr lang="en-US" sz="7200" dirty="0">
                <a:solidFill>
                  <a:srgbClr val="CC3300"/>
                </a:solidFill>
              </a:rPr>
              <a:t> </a:t>
            </a:r>
          </a:p>
          <a:p>
            <a:pPr marL="357188" indent="-357188">
              <a:lnSpc>
                <a:spcPct val="12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O IV </a:t>
            </a:r>
            <a:r>
              <a:rPr lang="en-US" sz="7200" dirty="0"/>
              <a:t>line at any location</a:t>
            </a:r>
          </a:p>
          <a:p>
            <a:pPr marL="357188" indent="-357188">
              <a:lnSpc>
                <a:spcPct val="12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C II </a:t>
            </a:r>
            <a:r>
              <a:rPr lang="en-US" sz="7200" dirty="0"/>
              <a:t>strongly asymmetric</a:t>
            </a:r>
            <a:endParaRPr lang="en-US" sz="7200" baseline="30000" dirty="0"/>
          </a:p>
          <a:p>
            <a:pPr marL="357188" indent="-357188">
              <a:lnSpc>
                <a:spcPct val="120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sz="7200" dirty="0"/>
              <a:t>Asymmetry is also found at the chromosphere</a:t>
            </a:r>
            <a:endParaRPr lang="en-US" sz="7200" baseline="30000" dirty="0"/>
          </a:p>
          <a:p>
            <a:pPr marL="0" indent="0">
              <a:spcBef>
                <a:spcPts val="200"/>
              </a:spcBef>
              <a:buClr>
                <a:schemeClr val="accent1"/>
              </a:buClr>
              <a:buNone/>
            </a:pPr>
            <a:endParaRPr lang="en-US" sz="8000" dirty="0"/>
          </a:p>
          <a:p>
            <a:pPr>
              <a:buClr>
                <a:schemeClr val="accent1"/>
              </a:buClr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ED860EC-A40E-06CE-0A97-E8786B22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11</a:t>
            </a:fld>
            <a:endParaRPr lang="en-ES"/>
          </a:p>
        </p:txBody>
      </p:sp>
      <p:pic>
        <p:nvPicPr>
          <p:cNvPr id="3" name="Segnaposto contenuto 8">
            <a:extLst>
              <a:ext uri="{FF2B5EF4-FFF2-40B4-BE49-F238E27FC236}">
                <a16:creationId xmlns:a16="http://schemas.microsoft.com/office/drawing/2014/main" id="{1400B585-1ADE-985D-0806-E85ED7DCE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7" y="1850764"/>
            <a:ext cx="4764110" cy="33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Preliminary analysis for a UV burst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ED860EC-A40E-06CE-0A97-E8786B22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12</a:t>
            </a:fld>
            <a:endParaRPr lang="en-ES"/>
          </a:p>
        </p:txBody>
      </p:sp>
      <p:pic>
        <p:nvPicPr>
          <p:cNvPr id="9" name="Segnaposto contenuto 11">
            <a:extLst>
              <a:ext uri="{FF2B5EF4-FFF2-40B4-BE49-F238E27FC236}">
                <a16:creationId xmlns:a16="http://schemas.microsoft.com/office/drawing/2014/main" id="{43CB9CA2-0855-D18C-CC59-57B5D413B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5" y="1961918"/>
            <a:ext cx="4351338" cy="4351338"/>
          </a:xfrm>
        </p:spPr>
      </p:pic>
      <p:sp>
        <p:nvSpPr>
          <p:cNvPr id="12" name="Segnaposto contenuto 13">
            <a:extLst>
              <a:ext uri="{FF2B5EF4-FFF2-40B4-BE49-F238E27FC236}">
                <a16:creationId xmlns:a16="http://schemas.microsoft.com/office/drawing/2014/main" id="{750F00C2-92F7-75BE-CDF9-3D8B209C8F98}"/>
              </a:ext>
            </a:extLst>
          </p:cNvPr>
          <p:cNvSpPr txBox="1">
            <a:spLocks/>
          </p:cNvSpPr>
          <p:nvPr/>
        </p:nvSpPr>
        <p:spPr>
          <a:xfrm>
            <a:off x="5490209" y="1982272"/>
            <a:ext cx="6467581" cy="38632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indent="-457200">
              <a:spcBef>
                <a:spcPts val="2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Occurring between a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MMF</a:t>
            </a:r>
            <a:r>
              <a:rPr lang="en-US" dirty="0"/>
              <a:t> streaming from the spot and a magnetic patch with opposite polarity</a:t>
            </a:r>
          </a:p>
          <a:p>
            <a:pPr marL="631825" indent="-457200">
              <a:spcBef>
                <a:spcPts val="2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Clearly observed in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SDO/AIA</a:t>
            </a:r>
          </a:p>
          <a:p>
            <a:pPr marL="631825" indent="-457200">
              <a:spcBef>
                <a:spcPts val="2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Inverted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/ O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ratio, like in flares</a:t>
            </a:r>
            <a:endParaRPr lang="it-IT" dirty="0"/>
          </a:p>
        </p:txBody>
      </p:sp>
      <p:pic>
        <p:nvPicPr>
          <p:cNvPr id="13" name="Segnaposto contenuto 8">
            <a:extLst>
              <a:ext uri="{FF2B5EF4-FFF2-40B4-BE49-F238E27FC236}">
                <a16:creationId xmlns:a16="http://schemas.microsoft.com/office/drawing/2014/main" id="{AE1A8EE3-5920-03F9-203D-B2BCF106E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19" y="4195991"/>
            <a:ext cx="3196801" cy="23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E2A3D-5E10-C23B-4135-95E5B837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DF3466-3832-5C0B-AC33-7D9D1201452C}"/>
              </a:ext>
            </a:extLst>
          </p:cNvPr>
          <p:cNvCxnSpPr/>
          <p:nvPr/>
        </p:nvCxnSpPr>
        <p:spPr>
          <a:xfrm>
            <a:off x="643467" y="4005796"/>
            <a:ext cx="10905066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5FC09EB-8B3D-1420-8086-4CC84558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662"/>
            <a:ext cx="9551670" cy="1045328"/>
          </a:xfrm>
        </p:spPr>
        <p:txBody>
          <a:bodyPr>
            <a:normAutofit fontScale="90000"/>
          </a:bodyPr>
          <a:lstStyle/>
          <a:p>
            <a:r>
              <a:rPr lang="it-IT" sz="44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IRIS</a:t>
            </a: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GREGOR </a:t>
            </a:r>
            <a:r>
              <a:rPr lang="it-IT" sz="44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observations</a:t>
            </a: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small-scale energy release </a:t>
            </a:r>
            <a:r>
              <a:rPr lang="it-IT" sz="44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phenomena</a:t>
            </a:r>
            <a:endParaRPr lang="en-ES" b="1" dirty="0">
              <a:solidFill>
                <a:srgbClr val="00597B"/>
              </a:solidFill>
              <a:latin typeface="+mn-lt"/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13102169-C808-606F-8F7C-E8AB875D38CE}"/>
              </a:ext>
            </a:extLst>
          </p:cNvPr>
          <p:cNvSpPr txBox="1">
            <a:spLocks/>
          </p:cNvSpPr>
          <p:nvPr/>
        </p:nvSpPr>
        <p:spPr>
          <a:xfrm>
            <a:off x="838200" y="4220273"/>
            <a:ext cx="7543800" cy="46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sz="2600" b="1" cap="small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ctive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sz="2600" b="1" cap="small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egion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NOAA 13392 – AUGUST 2023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C4F111-EC1A-030D-A534-A90541A2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7CEC33-ADF8-3B84-E072-AF72025E1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13</a:t>
            </a:fld>
            <a:endParaRPr lang="en-E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38C20AB-FAA2-7316-C4F3-6BF5177AE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89723" y="4354074"/>
            <a:ext cx="3219273" cy="21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87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Coordinated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observations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034793-AC5B-1C57-7EB1-24F6C1481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895850"/>
          </a:xfrm>
        </p:spPr>
        <p:txBody>
          <a:bodyPr>
            <a:normAutofit fontScale="85000" lnSpcReduction="10000"/>
          </a:bodyPr>
          <a:lstStyle/>
          <a:p>
            <a:pPr marL="357188" indent="-357188">
              <a:lnSpc>
                <a:spcPts val="288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10-day observing campaign conducted in August 2023 at GREGOR telescope (1.5 m diameter, Tenerife island), using the High-resolution Fast Imager (</a:t>
            </a:r>
            <a:r>
              <a:rPr lang="en-US" dirty="0" err="1"/>
              <a:t>HiFI</a:t>
            </a:r>
            <a:r>
              <a:rPr lang="en-US" dirty="0"/>
              <a:t>+) and GREGOR Infrared Spectrograph (GRIS) </a:t>
            </a:r>
          </a:p>
          <a:p>
            <a:pPr marL="357188" indent="-357188">
              <a:lnSpc>
                <a:spcPts val="288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Coordination with </a:t>
            </a:r>
            <a:r>
              <a:rPr lang="en-US" dirty="0" err="1"/>
              <a:t>Hinode</a:t>
            </a:r>
            <a:r>
              <a:rPr lang="en-US" dirty="0"/>
              <a:t> and </a:t>
            </a:r>
            <a:r>
              <a:rPr lang="en-US" i="1" dirty="0"/>
              <a:t>IRIS</a:t>
            </a:r>
            <a:r>
              <a:rPr lang="en-US" dirty="0"/>
              <a:t> </a:t>
            </a:r>
          </a:p>
          <a:p>
            <a:pPr marL="357188" indent="-357188">
              <a:lnSpc>
                <a:spcPts val="288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On August 5, </a:t>
            </a:r>
            <a:r>
              <a:rPr lang="en-US" i="1" dirty="0"/>
              <a:t>IRIS </a:t>
            </a:r>
            <a:r>
              <a:rPr lang="en-US" dirty="0"/>
              <a:t>captured a </a:t>
            </a:r>
            <a:r>
              <a:rPr lang="en-US" dirty="0" err="1"/>
              <a:t>footpoint</a:t>
            </a:r>
            <a:r>
              <a:rPr lang="en-US" dirty="0"/>
              <a:t> of a C-class flare within the leading sunspot of the active region. </a:t>
            </a:r>
          </a:p>
          <a:p>
            <a:pPr marL="357188" indent="-357188">
              <a:lnSpc>
                <a:spcPts val="288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On August 6, </a:t>
            </a:r>
            <a:r>
              <a:rPr lang="en-US" i="1" dirty="0"/>
              <a:t>IRIS</a:t>
            </a:r>
            <a:r>
              <a:rPr lang="en-US" dirty="0"/>
              <a:t> detected a small-scale reconnection event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383175-1E66-A85A-7738-665DDE24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14</a:t>
            </a:fld>
            <a:endParaRPr lang="en-E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4745DAEE-B539-A2D6-9EBF-F1F0D0D19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A33CB18E-A544-8FF4-FDB4-71865E85FDA6}"/>
              </a:ext>
            </a:extLst>
          </p:cNvPr>
          <p:cNvGrpSpPr>
            <a:grpSpLocks noChangeAspect="1"/>
          </p:cNvGrpSpPr>
          <p:nvPr/>
        </p:nvGrpSpPr>
        <p:grpSpPr>
          <a:xfrm>
            <a:off x="4931882" y="3078183"/>
            <a:ext cx="34432" cy="139341"/>
            <a:chOff x="13958995" y="29115344"/>
            <a:chExt cx="45719" cy="185246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B99D51A2-6E3D-6BE3-E411-0C9FD8AFB8D1}"/>
                </a:ext>
              </a:extLst>
            </p:cNvPr>
            <p:cNvGrpSpPr/>
            <p:nvPr/>
          </p:nvGrpSpPr>
          <p:grpSpPr>
            <a:xfrm>
              <a:off x="13958995" y="29170642"/>
              <a:ext cx="45719" cy="129948"/>
              <a:chOff x="14024609" y="26368632"/>
              <a:chExt cx="45719" cy="129948"/>
            </a:xfrm>
          </p:grpSpPr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86197DAE-0998-2482-E998-71517EB762D9}"/>
                  </a:ext>
                </a:extLst>
              </p:cNvPr>
              <p:cNvSpPr/>
              <p:nvPr/>
            </p:nvSpPr>
            <p:spPr>
              <a:xfrm>
                <a:off x="14024609" y="26368632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28E9D651-BF71-0684-F4A2-21E29D843B1A}"/>
                  </a:ext>
                </a:extLst>
              </p:cNvPr>
              <p:cNvSpPr/>
              <p:nvPr/>
            </p:nvSpPr>
            <p:spPr>
              <a:xfrm>
                <a:off x="14024609" y="26452861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BBF24F0-6F0A-8377-9956-4CE0E62980CA}"/>
                </a:ext>
              </a:extLst>
            </p:cNvPr>
            <p:cNvSpPr/>
            <p:nvPr/>
          </p:nvSpPr>
          <p:spPr>
            <a:xfrm>
              <a:off x="13958995" y="2911534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96AA3BD-1445-F874-4DDE-A37C6974E56C}"/>
              </a:ext>
            </a:extLst>
          </p:cNvPr>
          <p:cNvGrpSpPr>
            <a:grpSpLocks noChangeAspect="1"/>
          </p:cNvGrpSpPr>
          <p:nvPr/>
        </p:nvGrpSpPr>
        <p:grpSpPr>
          <a:xfrm>
            <a:off x="6626068" y="1719641"/>
            <a:ext cx="5366348" cy="3222175"/>
            <a:chOff x="10553923" y="27967292"/>
            <a:chExt cx="9361484" cy="5627894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B7819A40-8255-0A58-4C3B-ABFC1062C9D1}"/>
                </a:ext>
              </a:extLst>
            </p:cNvPr>
            <p:cNvGrpSpPr/>
            <p:nvPr/>
          </p:nvGrpSpPr>
          <p:grpSpPr>
            <a:xfrm>
              <a:off x="10553923" y="27967292"/>
              <a:ext cx="9361484" cy="5627894"/>
              <a:chOff x="10619537" y="25165307"/>
              <a:chExt cx="9361484" cy="5627894"/>
            </a:xfrm>
          </p:grpSpPr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54564496-874D-2DA9-66B8-EEB818AC3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9537" y="25165307"/>
                <a:ext cx="9361484" cy="5627894"/>
              </a:xfrm>
              <a:prstGeom prst="rect">
                <a:avLst/>
              </a:prstGeom>
            </p:spPr>
          </p:pic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65D3BC2A-FF48-87C0-2BAE-C846D4CF308A}"/>
                  </a:ext>
                </a:extLst>
              </p:cNvPr>
              <p:cNvSpPr/>
              <p:nvPr/>
            </p:nvSpPr>
            <p:spPr>
              <a:xfrm>
                <a:off x="14024609" y="26368366"/>
                <a:ext cx="45719" cy="457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FEBC21FA-30D8-ADA7-B9B8-8266C5CDCC30}"/>
                  </a:ext>
                </a:extLst>
              </p:cNvPr>
              <p:cNvSpPr/>
              <p:nvPr/>
            </p:nvSpPr>
            <p:spPr>
              <a:xfrm>
                <a:off x="14024609" y="26452861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7BF0102E-A135-9389-A92B-558050189AF8}"/>
                </a:ext>
              </a:extLst>
            </p:cNvPr>
            <p:cNvSpPr/>
            <p:nvPr/>
          </p:nvSpPr>
          <p:spPr>
            <a:xfrm>
              <a:off x="13958995" y="29115344"/>
              <a:ext cx="45719" cy="457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7" name="Immagine 26">
            <a:extLst>
              <a:ext uri="{FF2B5EF4-FFF2-40B4-BE49-F238E27FC236}">
                <a16:creationId xmlns:a16="http://schemas.microsoft.com/office/drawing/2014/main" id="{325603DF-B3EE-3522-70F6-8D6486D0B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5" t="42683" r="61457" b="41351"/>
          <a:stretch/>
        </p:blipFill>
        <p:spPr>
          <a:xfrm>
            <a:off x="7085876" y="5351096"/>
            <a:ext cx="2024662" cy="153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FEC23B9F-1906-37E8-F11B-9CB034701C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76" t="42672" r="60751" b="41415"/>
          <a:stretch/>
        </p:blipFill>
        <p:spPr>
          <a:xfrm>
            <a:off x="9309242" y="5347060"/>
            <a:ext cx="1964140" cy="153000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8B12E36-3855-5320-5045-4245AA36819D}"/>
              </a:ext>
            </a:extLst>
          </p:cNvPr>
          <p:cNvSpPr txBox="1"/>
          <p:nvPr/>
        </p:nvSpPr>
        <p:spPr>
          <a:xfrm>
            <a:off x="6930887" y="5006600"/>
            <a:ext cx="4756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GREGOR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HiFI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+ – Hα at 656.3 nm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ea typeface="Verdana" panose="020B0604030504040204" pitchFamily="34" charset="0"/>
              </a:rPr>
              <a:t>narrow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-band</a:t>
            </a:r>
          </a:p>
        </p:txBody>
      </p:sp>
    </p:spTree>
    <p:extLst>
      <p:ext uri="{BB962C8B-B14F-4D97-AF65-F5344CB8AC3E}">
        <p14:creationId xmlns:p14="http://schemas.microsoft.com/office/powerpoint/2010/main" val="378219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GREGOR 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observations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GRIS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383175-1E66-A85A-7738-665DDE24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15</a:t>
            </a:fld>
            <a:endParaRPr lang="en-E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745DAEE-B539-A2D6-9EBF-F1F0D0D19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3" name="Immagine 2" descr="Immagine che contiene testo, Policromia, schermata&#10;&#10;Descrizione generata automaticamente">
            <a:extLst>
              <a:ext uri="{FF2B5EF4-FFF2-40B4-BE49-F238E27FC236}">
                <a16:creationId xmlns:a16="http://schemas.microsoft.com/office/drawing/2014/main" id="{A823E0C8-CF9F-7857-BE6F-2F57FC4AF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1"/>
          <a:stretch/>
        </p:blipFill>
        <p:spPr>
          <a:xfrm>
            <a:off x="5386137" y="2311084"/>
            <a:ext cx="6148137" cy="44723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FF2FA7-60B3-3ECE-5086-38EE7846D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37" r="43888" b="40833"/>
          <a:stretch/>
        </p:blipFill>
        <p:spPr>
          <a:xfrm>
            <a:off x="-1230661" y="1789752"/>
            <a:ext cx="7570618" cy="539835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3D88F6-B6B2-2336-EF5C-22ECE6981256}"/>
              </a:ext>
            </a:extLst>
          </p:cNvPr>
          <p:cNvSpPr txBox="1"/>
          <p:nvPr/>
        </p:nvSpPr>
        <p:spPr>
          <a:xfrm>
            <a:off x="-808389" y="1717793"/>
            <a:ext cx="71525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GRIS observation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Si I 1082.7 nm (continuum)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81CB2F-13F7-508A-3392-8370DBB82B3F}"/>
              </a:ext>
            </a:extLst>
          </p:cNvPr>
          <p:cNvSpPr txBox="1"/>
          <p:nvPr/>
        </p:nvSpPr>
        <p:spPr>
          <a:xfrm>
            <a:off x="-725264" y="3593618"/>
            <a:ext cx="7152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He I 1083.0 nm (blue wing)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7F680D0-6E68-0F4F-9AE0-5364B6EB743D}"/>
              </a:ext>
            </a:extLst>
          </p:cNvPr>
          <p:cNvSpPr txBox="1"/>
          <p:nvPr/>
        </p:nvSpPr>
        <p:spPr>
          <a:xfrm>
            <a:off x="-733327" y="5054792"/>
            <a:ext cx="7152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He I 1083.0 nm (red wing)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8A67D2-1BF7-7B10-BB91-1964387A361C}"/>
              </a:ext>
            </a:extLst>
          </p:cNvPr>
          <p:cNvSpPr txBox="1"/>
          <p:nvPr/>
        </p:nvSpPr>
        <p:spPr>
          <a:xfrm>
            <a:off x="4806503" y="3563093"/>
            <a:ext cx="7152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Doppler velocity (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v</a:t>
            </a:r>
            <a:r>
              <a:rPr lang="en-US" sz="20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LOS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20CC48-EBB4-497B-A17A-1281F7AB2314}"/>
              </a:ext>
            </a:extLst>
          </p:cNvPr>
          <p:cNvSpPr txBox="1"/>
          <p:nvPr/>
        </p:nvSpPr>
        <p:spPr>
          <a:xfrm>
            <a:off x="4806502" y="5054792"/>
            <a:ext cx="7152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Optical depth (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τ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893FAA3-EB59-D749-83BD-0B11ADF79A75}"/>
              </a:ext>
            </a:extLst>
          </p:cNvPr>
          <p:cNvSpPr txBox="1"/>
          <p:nvPr/>
        </p:nvSpPr>
        <p:spPr>
          <a:xfrm>
            <a:off x="4883906" y="1709928"/>
            <a:ext cx="71525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HAZEL inversion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Longitudinal magnetic field (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B</a:t>
            </a:r>
            <a:r>
              <a:rPr lang="en-US" sz="20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z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581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IRIS 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UV burst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B356A1-5E20-ACC5-59B0-6590D0EF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16</a:t>
            </a:fld>
            <a:endParaRPr lang="en-ES"/>
          </a:p>
        </p:txBody>
      </p:sp>
      <p:pic>
        <p:nvPicPr>
          <p:cNvPr id="5" name="Segnaposto contenuto 4" descr="Immagine che contiene bottiglia, schermata, testo, bibita analcolica&#10;&#10;Descrizione generata automaticamente">
            <a:extLst>
              <a:ext uri="{FF2B5EF4-FFF2-40B4-BE49-F238E27FC236}">
                <a16:creationId xmlns:a16="http://schemas.microsoft.com/office/drawing/2014/main" id="{F20272F3-991D-76BC-6553-0067D4F00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4600" y="1808907"/>
            <a:ext cx="5309648" cy="5006586"/>
          </a:xfrm>
        </p:spPr>
      </p:pic>
      <p:sp>
        <p:nvSpPr>
          <p:cNvPr id="6" name="Segnaposto contenuto 11">
            <a:extLst>
              <a:ext uri="{FF2B5EF4-FFF2-40B4-BE49-F238E27FC236}">
                <a16:creationId xmlns:a16="http://schemas.microsoft.com/office/drawing/2014/main" id="{273BAA7C-6323-E75C-897A-4089F18D9988}"/>
              </a:ext>
            </a:extLst>
          </p:cNvPr>
          <p:cNvSpPr txBox="1">
            <a:spLocks/>
          </p:cNvSpPr>
          <p:nvPr/>
        </p:nvSpPr>
        <p:spPr>
          <a:xfrm>
            <a:off x="719346" y="2123091"/>
            <a:ext cx="5098524" cy="2206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196" algn="just" defTabSz="914400"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400" dirty="0"/>
              <a:t>UV burst and co-spatial surge   ejection, within the moat region surrounding the leading sunspot</a:t>
            </a:r>
          </a:p>
          <a:p>
            <a:pPr marL="425196" algn="just" defTabSz="914400"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400" dirty="0"/>
              <a:t>Observations from GREGOR </a:t>
            </a:r>
            <a:r>
              <a:rPr lang="en-US" sz="2400" dirty="0" err="1"/>
              <a:t>HiFI</a:t>
            </a:r>
            <a:r>
              <a:rPr lang="en-US" sz="2400" dirty="0"/>
              <a:t>+ exhibit analogous events within the same area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Picture 4" descr="A close-up of 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6CE621AF-CCAE-AB9B-51BA-838660AA4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30" r="3416" b="50000"/>
          <a:stretch/>
        </p:blipFill>
        <p:spPr>
          <a:xfrm>
            <a:off x="88214" y="4651513"/>
            <a:ext cx="3030729" cy="2206487"/>
          </a:xfrm>
          <a:prstGeom prst="rect">
            <a:avLst/>
          </a:prstGeom>
        </p:spPr>
      </p:pic>
      <p:pic>
        <p:nvPicPr>
          <p:cNvPr id="14" name="Picture 4" descr="A close-up of 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756F6218-B28A-E396-97C5-5D4F7C2A1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30" t="50000" r="3416"/>
          <a:stretch/>
        </p:blipFill>
        <p:spPr>
          <a:xfrm>
            <a:off x="3118943" y="4651513"/>
            <a:ext cx="3030729" cy="220648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44F180-5C70-72EF-428A-0284B0D5745F}"/>
              </a:ext>
            </a:extLst>
          </p:cNvPr>
          <p:cNvSpPr txBox="1"/>
          <p:nvPr/>
        </p:nvSpPr>
        <p:spPr>
          <a:xfrm>
            <a:off x="331470" y="4586728"/>
            <a:ext cx="5486399" cy="369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HiFI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+ – Hα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ea typeface="Verdana" panose="020B0604030504040204" pitchFamily="34" charset="0"/>
              </a:rPr>
              <a:t>broad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-band              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HiFI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+ – Hα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ea typeface="Verdana" panose="020B0604030504040204" pitchFamily="34" charset="0"/>
              </a:rPr>
              <a:t>narrow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  <a:ea typeface="Verdana" panose="020B0604030504040204" pitchFamily="34" charset="0"/>
              </a:rPr>
              <a:t>-band</a:t>
            </a:r>
          </a:p>
        </p:txBody>
      </p:sp>
    </p:spTree>
    <p:extLst>
      <p:ext uri="{BB962C8B-B14F-4D97-AF65-F5344CB8AC3E}">
        <p14:creationId xmlns:p14="http://schemas.microsoft.com/office/powerpoint/2010/main" val="2806817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5D906-9BCF-33DC-D69C-5CA1DA619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54A-2084-F710-2F8B-258CCAEE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Brightening occurred in the AR NOAA 13394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C2C0823-470F-D9DE-119D-57430AFE8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98" y="1947409"/>
            <a:ext cx="4323326" cy="4622778"/>
          </a:xfrm>
        </p:spPr>
        <p:txBody>
          <a:bodyPr>
            <a:normAutofit/>
          </a:bodyPr>
          <a:lstStyle/>
          <a:p>
            <a:pPr marL="536575" indent="-341313">
              <a:spcBef>
                <a:spcPts val="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400" dirty="0"/>
              <a:t>Active region NOAA 13394 was also observed during the coordinated GREGOR/IRIS campaign in August 2023</a:t>
            </a:r>
          </a:p>
          <a:p>
            <a:pPr marL="536575" indent="-341313">
              <a:spcBef>
                <a:spcPts val="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400" dirty="0"/>
              <a:t>A brightening event was detected on August 8, </a:t>
            </a:r>
            <a:br>
              <a:rPr lang="en-US" sz="2400" dirty="0"/>
            </a:br>
            <a:r>
              <a:rPr lang="en-US" sz="2400" dirty="0"/>
              <a:t>near the upper-eastern edge of the sunspot</a:t>
            </a:r>
          </a:p>
          <a:p>
            <a:pPr marL="536575" indent="-341313"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400" dirty="0"/>
              <a:t>This phenomenon is also visible in AIA/SDO filtergrams at 94 Å and 131 Å</a:t>
            </a:r>
            <a:endParaRPr lang="en-US" sz="2400" b="1" dirty="0">
              <a:solidFill>
                <a:srgbClr val="222222"/>
              </a:solidFill>
              <a:ea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5FBCCEA-538C-3C27-F575-EA90EBB0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17</a:t>
            </a:fld>
            <a:endParaRPr lang="en-E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3C36A3-16C7-0CA9-8839-1E8707A6DBB5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46E0CCEA-49C0-C481-DDF2-6B88BBF0F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3" name="Immagine 2" descr="Immagine che contiene testo, mappa, cerchio, diagramma&#10;&#10;Descrizione generata automaticamente">
            <a:extLst>
              <a:ext uri="{FF2B5EF4-FFF2-40B4-BE49-F238E27FC236}">
                <a16:creationId xmlns:a16="http://schemas.microsoft.com/office/drawing/2014/main" id="{59A79157-AD60-5F8F-F20B-73A23C087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80" b="11950"/>
          <a:stretch/>
        </p:blipFill>
        <p:spPr>
          <a:xfrm>
            <a:off x="5496276" y="3966962"/>
            <a:ext cx="5463622" cy="260322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B4FA9AD5-F20F-63F4-24CD-CBBC22AE4E55}"/>
              </a:ext>
            </a:extLst>
          </p:cNvPr>
          <p:cNvGrpSpPr/>
          <p:nvPr/>
        </p:nvGrpSpPr>
        <p:grpSpPr>
          <a:xfrm>
            <a:off x="4979392" y="1808907"/>
            <a:ext cx="6808829" cy="2004006"/>
            <a:chOff x="176171" y="4108406"/>
            <a:chExt cx="6808829" cy="2004006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4DF3FDF6-9631-5BD3-0C91-F3EAFF052C7A}"/>
                </a:ext>
              </a:extLst>
            </p:cNvPr>
            <p:cNvGrpSpPr/>
            <p:nvPr/>
          </p:nvGrpSpPr>
          <p:grpSpPr>
            <a:xfrm>
              <a:off x="176171" y="4246908"/>
              <a:ext cx="6808829" cy="1865504"/>
              <a:chOff x="2611087" y="698217"/>
              <a:chExt cx="9139806" cy="2504151"/>
            </a:xfrm>
          </p:grpSpPr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1966AE31-2986-DCEA-0D90-AC9ECB480D57}"/>
                  </a:ext>
                </a:extLst>
              </p:cNvPr>
              <p:cNvGrpSpPr/>
              <p:nvPr/>
            </p:nvGrpSpPr>
            <p:grpSpPr>
              <a:xfrm>
                <a:off x="2611087" y="698218"/>
                <a:ext cx="6241934" cy="2504150"/>
                <a:chOff x="4526151" y="716506"/>
                <a:chExt cx="6241934" cy="2504150"/>
              </a:xfrm>
            </p:grpSpPr>
            <p:pic>
              <p:nvPicPr>
                <p:cNvPr id="19" name="Immagine 18">
                  <a:extLst>
                    <a:ext uri="{FF2B5EF4-FFF2-40B4-BE49-F238E27FC236}">
                      <a16:creationId xmlns:a16="http://schemas.microsoft.com/office/drawing/2014/main" id="{D1FE9182-5933-8640-4097-19882C6B0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9169" r="7604"/>
                <a:stretch/>
              </p:blipFill>
              <p:spPr>
                <a:xfrm>
                  <a:off x="4526151" y="716507"/>
                  <a:ext cx="3396374" cy="2504149"/>
                </a:xfrm>
                <a:prstGeom prst="rect">
                  <a:avLst/>
                </a:prstGeom>
              </p:spPr>
            </p:pic>
            <p:pic>
              <p:nvPicPr>
                <p:cNvPr id="20" name="Immagine 19" descr="Immagine che contiene schermata, testo&#10;&#10;Descrizione generata automaticamente">
                  <a:extLst>
                    <a:ext uri="{FF2B5EF4-FFF2-40B4-BE49-F238E27FC236}">
                      <a16:creationId xmlns:a16="http://schemas.microsoft.com/office/drawing/2014/main" id="{ED3EBE49-1302-DCF9-F89D-B8AA5A351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12045" t="9169" r="8480"/>
                <a:stretch/>
              </p:blipFill>
              <p:spPr>
                <a:xfrm>
                  <a:off x="7846673" y="716506"/>
                  <a:ext cx="2921412" cy="2504149"/>
                </a:xfrm>
                <a:prstGeom prst="rect">
                  <a:avLst/>
                </a:prstGeom>
              </p:spPr>
            </p:pic>
          </p:grpSp>
          <p:pic>
            <p:nvPicPr>
              <p:cNvPr id="18" name="Immagine 17" descr="Immagine che contiene schermata, testo&#10;&#10;Descrizione generata automaticamente">
                <a:extLst>
                  <a:ext uri="{FF2B5EF4-FFF2-40B4-BE49-F238E27FC236}">
                    <a16:creationId xmlns:a16="http://schemas.microsoft.com/office/drawing/2014/main" id="{D286CC79-15CB-CD8C-56B6-1F44DC94C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2782" t="9169" r="7519"/>
              <a:stretch/>
            </p:blipFill>
            <p:spPr>
              <a:xfrm>
                <a:off x="8821271" y="698217"/>
                <a:ext cx="2929622" cy="2504149"/>
              </a:xfrm>
              <a:prstGeom prst="rect">
                <a:avLst/>
              </a:prstGeom>
            </p:spPr>
          </p:pic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6F96A2A-7A51-C285-2267-028BBA9A9925}"/>
                </a:ext>
              </a:extLst>
            </p:cNvPr>
            <p:cNvSpPr txBox="1"/>
            <p:nvPr/>
          </p:nvSpPr>
          <p:spPr>
            <a:xfrm>
              <a:off x="990600" y="4108407"/>
              <a:ext cx="11874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222222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HMI continuum   </a:t>
              </a:r>
              <a:endParaRPr lang="it-IT" sz="1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1383C1F-5259-4BB1-CD19-4A9B287F29CF}"/>
                </a:ext>
              </a:extLst>
            </p:cNvPr>
            <p:cNvSpPr txBox="1"/>
            <p:nvPr/>
          </p:nvSpPr>
          <p:spPr>
            <a:xfrm>
              <a:off x="3424866" y="4108407"/>
              <a:ext cx="7153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222222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AIA 94</a:t>
              </a:r>
              <a:endParaRPr lang="it-IT" sz="1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6604134-2938-85F0-2AC0-BC83D96C5F06}"/>
                </a:ext>
              </a:extLst>
            </p:cNvPr>
            <p:cNvSpPr txBox="1"/>
            <p:nvPr/>
          </p:nvSpPr>
          <p:spPr>
            <a:xfrm>
              <a:off x="5601214" y="4108406"/>
              <a:ext cx="71533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AIA 131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66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EA80-049C-9E5D-78E2-C1003B59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0533-4C3B-44DF-9ADC-9FCD36F04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Brightening occurred in the AR NOAA 13394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0C3EC62-AEE2-3465-CC00-D846D8528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97" y="1947409"/>
            <a:ext cx="6752151" cy="4622778"/>
          </a:xfrm>
        </p:spPr>
        <p:txBody>
          <a:bodyPr>
            <a:normAutofit/>
          </a:bodyPr>
          <a:lstStyle/>
          <a:p>
            <a:pPr marL="536575" indent="-341313">
              <a:spcBef>
                <a:spcPts val="2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400" dirty="0"/>
              <a:t>The brightening is observed in the narrowband channel of the Hα HiFi+ camera and in IRIS SJI images at 1330 Å and 2796 Å</a:t>
            </a:r>
          </a:p>
          <a:p>
            <a:pPr marL="993775" lvl="1" indent="-341313"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000" dirty="0" err="1"/>
              <a:t>spectro</a:t>
            </a:r>
            <a:r>
              <a:rPr lang="en-US" sz="2000" dirty="0"/>
              <a:t>-polarimetric inversions of GREGOR/GRIS data in the He I spectral region to derive atmospheric parameters of the region</a:t>
            </a:r>
          </a:p>
          <a:p>
            <a:pPr marL="993775" lvl="1" indent="-341313">
              <a:spcBef>
                <a:spcPts val="2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 panose="05020102010507070707" pitchFamily="18" charset="2"/>
              <a:buChar char=""/>
            </a:pPr>
            <a:r>
              <a:rPr lang="en-US" sz="2000" dirty="0"/>
              <a:t>analysis of IRIS spectra, as the slit captures part </a:t>
            </a:r>
            <a:br>
              <a:rPr lang="en-US" sz="2000" dirty="0"/>
            </a:br>
            <a:r>
              <a:rPr lang="en-US" sz="2000" dirty="0"/>
              <a:t>of the brightening evolution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B461ED4-A0B3-3D8F-E6A2-ACA964B5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18</a:t>
            </a:fld>
            <a:endParaRPr lang="en-E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BDD459-BFBB-551A-5315-CD18C1AAF7A9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C24A3042-ECBA-EA81-0C26-48DEFABD8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4FFA5CF0-2D73-91E5-7A1A-F22B50E379AC}"/>
              </a:ext>
            </a:extLst>
          </p:cNvPr>
          <p:cNvGrpSpPr/>
          <p:nvPr/>
        </p:nvGrpSpPr>
        <p:grpSpPr>
          <a:xfrm>
            <a:off x="1304850" y="4549401"/>
            <a:ext cx="5151443" cy="2455739"/>
            <a:chOff x="7159923" y="1134401"/>
            <a:chExt cx="4387969" cy="2091786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13C81B9-C2CD-957F-16A3-0BB4C0745707}"/>
                </a:ext>
              </a:extLst>
            </p:cNvPr>
            <p:cNvGrpSpPr/>
            <p:nvPr/>
          </p:nvGrpSpPr>
          <p:grpSpPr>
            <a:xfrm>
              <a:off x="7159923" y="1265206"/>
              <a:ext cx="4387969" cy="1960981"/>
              <a:chOff x="109267" y="2495908"/>
              <a:chExt cx="4387969" cy="1960981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1A3584F6-B20D-3472-3CB7-D70C837A0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9740" t="42574" r="59514" b="41111"/>
              <a:stretch/>
            </p:blipFill>
            <p:spPr>
              <a:xfrm>
                <a:off x="109267" y="2495908"/>
                <a:ext cx="2484407" cy="1862069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5E3868C0-48E7-1BBB-A1DA-D63F02A7F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4759" t="42502" r="58243" b="40391"/>
              <a:stretch/>
            </p:blipFill>
            <p:spPr>
              <a:xfrm>
                <a:off x="2306128" y="2495908"/>
                <a:ext cx="2191108" cy="1960981"/>
              </a:xfrm>
              <a:prstGeom prst="rect">
                <a:avLst/>
              </a:prstGeom>
            </p:spPr>
          </p:pic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9D65F19-EDFF-8538-4F0B-89A410049AD4}"/>
                </a:ext>
              </a:extLst>
            </p:cNvPr>
            <p:cNvSpPr txBox="1"/>
            <p:nvPr/>
          </p:nvSpPr>
          <p:spPr>
            <a:xfrm>
              <a:off x="7599868" y="1134401"/>
              <a:ext cx="1964617" cy="277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31266">
                <a:spcAft>
                  <a:spcPts val="840"/>
                </a:spcAft>
              </a:pPr>
              <a:r>
                <a:rPr lang="it-IT" sz="12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Blue continuum </a:t>
              </a:r>
              <a:r>
                <a:rPr lang="it-IT" sz="1278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at</a:t>
              </a:r>
              <a:r>
                <a:rPr lang="it-IT" sz="12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450.6 nm </a:t>
              </a:r>
              <a:endParaRPr lang="it-IT" sz="110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3B7AC63-0968-0E04-97F4-74B8F4D98181}"/>
                </a:ext>
              </a:extLst>
            </p:cNvPr>
            <p:cNvSpPr txBox="1"/>
            <p:nvPr/>
          </p:nvSpPr>
          <p:spPr>
            <a:xfrm>
              <a:off x="9687462" y="1134401"/>
              <a:ext cx="181729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31266">
                <a:spcAft>
                  <a:spcPts val="840"/>
                </a:spcAft>
              </a:pPr>
              <a:r>
                <a:rPr lang="it-IT" sz="12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Hα </a:t>
              </a:r>
              <a:r>
                <a:rPr lang="it-IT" sz="1278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narrow</a:t>
              </a:r>
              <a:r>
                <a:rPr lang="it-IT" sz="12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band</a:t>
              </a:r>
              <a:endParaRPr lang="it-IT" sz="1100"/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CE4FB446-1771-7AD7-FEB8-4768B0C146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1919" b="23478"/>
          <a:stretch/>
        </p:blipFill>
        <p:spPr>
          <a:xfrm>
            <a:off x="7401022" y="2068241"/>
            <a:ext cx="2306445" cy="428676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A635C95-CA30-0A94-D711-BED8C15F9F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0521" b="20811"/>
          <a:stretch/>
        </p:blipFill>
        <p:spPr>
          <a:xfrm>
            <a:off x="9353496" y="2068241"/>
            <a:ext cx="2355849" cy="44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8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54B6A-62D2-195A-D885-EF942355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A965-C0FE-97E6-4DB0-EAD88CD3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DST/IBIS 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SDO/AIA 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pore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formation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24C395-A18B-7808-6C84-517D314568AD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082676A6-0FB1-96B3-B277-82E8E2B7E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B5C0CE9-5036-FA79-C2DF-ACB668CA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19</a:t>
            </a:fld>
            <a:endParaRPr lang="en-ES"/>
          </a:p>
        </p:txBody>
      </p:sp>
      <p:pic>
        <p:nvPicPr>
          <p:cNvPr id="14" name="Segnaposto contenuto 13" descr="Immagine che contiene schermata, natura&#10;&#10;Descrizione generata automaticamente">
            <a:extLst>
              <a:ext uri="{FF2B5EF4-FFF2-40B4-BE49-F238E27FC236}">
                <a16:creationId xmlns:a16="http://schemas.microsoft.com/office/drawing/2014/main" id="{A4A029E7-6C56-2529-D6F6-EA07E3C07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02"/>
          <a:stretch/>
        </p:blipFill>
        <p:spPr>
          <a:xfrm>
            <a:off x="719345" y="2187574"/>
            <a:ext cx="4534889" cy="4351338"/>
          </a:xfrm>
        </p:spPr>
      </p:pic>
      <p:pic>
        <p:nvPicPr>
          <p:cNvPr id="16" name="Immagine 1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3FE11B5-3BF1-B05D-96E4-F6A9E5ED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42202"/>
            <a:ext cx="4534889" cy="3790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1C2E08E-53B9-0202-1674-A4565D042F23}"/>
              </a:ext>
            </a:extLst>
          </p:cNvPr>
          <p:cNvSpPr txBox="1"/>
          <p:nvPr/>
        </p:nvSpPr>
        <p:spPr>
          <a:xfrm>
            <a:off x="5559972" y="5859787"/>
            <a:ext cx="6632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accent6">
                    <a:lumMod val="75000"/>
                  </a:schemeClr>
                </a:solidFill>
              </a:rPr>
              <a:t>Murabito, Ermolli, Guglielmino, Giorgi &amp; Romano</a:t>
            </a:r>
            <a:r>
              <a:rPr lang="da-DK" sz="1800" b="1" dirty="0">
                <a:solidFill>
                  <a:schemeClr val="accent6">
                    <a:lumMod val="75000"/>
                  </a:schemeClr>
                </a:solidFill>
              </a:rPr>
              <a:t> (2025</a:t>
            </a:r>
            <a:r>
              <a:rPr lang="da-DK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da-DK" b="1" i="1" dirty="0">
                <a:solidFill>
                  <a:schemeClr val="accent6">
                    <a:lumMod val="75000"/>
                  </a:schemeClr>
                </a:solidFill>
              </a:rPr>
              <a:t>submitted</a:t>
            </a:r>
            <a:r>
              <a:rPr lang="da-DK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735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Scientific context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712762B-7A0B-735E-837E-5CEBE2F4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345680" cy="4908805"/>
          </a:xfrm>
        </p:spPr>
        <p:txBody>
          <a:bodyPr>
            <a:normAutofit fontScale="92500"/>
          </a:bodyPr>
          <a:lstStyle/>
          <a:p>
            <a:pPr marL="365125" indent="-365125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GB" dirty="0"/>
              <a:t>The impact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emerging flux regions </a:t>
            </a:r>
            <a:r>
              <a:rPr lang="en-GB" dirty="0"/>
              <a:t>(EFRs) on the upper atmosphere is “hot” topic in Solar Physics</a:t>
            </a:r>
          </a:p>
          <a:p>
            <a:pPr marL="365125" indent="-365125">
              <a:spcBef>
                <a:spcPts val="6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Energy release </a:t>
            </a:r>
            <a:r>
              <a:rPr lang="en-GB" dirty="0"/>
              <a:t>may occur as a result of the interaction of new magnetic flux with the pre-existing magnetic environment</a:t>
            </a:r>
            <a:endParaRPr lang="en-GB" dirty="0">
              <a:solidFill>
                <a:prstClr val="black"/>
              </a:solidFill>
            </a:endParaRPr>
          </a:p>
          <a:p>
            <a:pPr marL="822325" lvl="2" indent="-365125">
              <a:spcBef>
                <a:spcPts val="550"/>
              </a:spcBef>
              <a:buClr>
                <a:schemeClr val="accent4">
                  <a:lumMod val="50000"/>
                </a:schemeClr>
              </a:buClr>
              <a:buFont typeface="Verdana"/>
              <a:buChar char="◦"/>
            </a:pPr>
            <a:r>
              <a:rPr lang="en-GB" sz="2200" b="1" dirty="0">
                <a:solidFill>
                  <a:schemeClr val="accent4">
                    <a:lumMod val="75000"/>
                  </a:schemeClr>
                </a:solidFill>
              </a:rPr>
              <a:t>brightening, ejections</a:t>
            </a:r>
          </a:p>
          <a:p>
            <a:pPr marL="822325" lvl="2" indent="-365125">
              <a:spcBef>
                <a:spcPts val="550"/>
              </a:spcBef>
              <a:buClr>
                <a:schemeClr val="accent4">
                  <a:lumMod val="50000"/>
                </a:schemeClr>
              </a:buClr>
              <a:buFont typeface="Verdana"/>
              <a:buChar char="◦"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coronal heating</a:t>
            </a:r>
          </a:p>
          <a:p>
            <a:pPr marL="822325" lvl="2" indent="-365125">
              <a:spcBef>
                <a:spcPts val="550"/>
              </a:spcBef>
              <a:buClr>
                <a:schemeClr val="accent4">
                  <a:lumMod val="50000"/>
                </a:schemeClr>
              </a:buClr>
              <a:buFont typeface="Verdana"/>
              <a:buChar char="◦"/>
            </a:pPr>
            <a:r>
              <a:rPr lang="en-GB" sz="2200" b="1" dirty="0">
                <a:solidFill>
                  <a:schemeClr val="accent6">
                    <a:lumMod val="75000"/>
                  </a:schemeClr>
                </a:solidFill>
              </a:rPr>
              <a:t>flaring events, CMEs</a:t>
            </a:r>
          </a:p>
          <a:p>
            <a:pPr marL="365125" indent="-365125">
              <a:spcBef>
                <a:spcPts val="6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GB" dirty="0">
                <a:solidFill>
                  <a:prstClr val="black"/>
                </a:solidFill>
              </a:rPr>
              <a:t>The main responsible is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reconnection</a:t>
            </a:r>
          </a:p>
          <a:p>
            <a:pPr marL="365125" indent="-365125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US" dirty="0"/>
              <a:t>All these transient enhancements exhibit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opposite magnetic polarities </a:t>
            </a:r>
            <a:r>
              <a:rPr lang="en-US" dirty="0"/>
              <a:t>that meet </a:t>
            </a:r>
            <a:br>
              <a:rPr lang="en-US" dirty="0"/>
            </a:br>
            <a:r>
              <a:rPr lang="en-US" dirty="0"/>
              <a:t>at the </a:t>
            </a:r>
            <a:r>
              <a:rPr lang="en-US" dirty="0" err="1"/>
              <a:t>photospheric</a:t>
            </a:r>
            <a:r>
              <a:rPr lang="en-US" dirty="0"/>
              <a:t> level</a:t>
            </a:r>
            <a:endParaRPr lang="da-DK" dirty="0">
              <a:solidFill>
                <a:srgbClr val="00B050"/>
              </a:solidFill>
            </a:endParaRPr>
          </a:p>
          <a:p>
            <a:pPr marL="365760" indent="-283464" algn="just">
              <a:spcBef>
                <a:spcPts val="600"/>
              </a:spcBef>
              <a:spcAft>
                <a:spcPts val="200"/>
              </a:spcAft>
              <a:buClr>
                <a:srgbClr val="3891A7"/>
              </a:buClr>
              <a:buSzPct val="80000"/>
              <a:buFont typeface="Wingdings 2"/>
              <a:buChar char=""/>
            </a:pPr>
            <a:endParaRPr lang="en-GB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1655A75-8AE3-508E-311E-983B2E2C0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62" y="3344002"/>
            <a:ext cx="4046307" cy="1872047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FE29CD2B-0430-6BED-2F31-92C88725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422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E70A-535C-C546-5C72-E78519476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C28D8-2667-0185-45FF-C99D0BDE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Solar Orbiter 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quadrature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625EED-CECB-E496-A90A-CFC6B6BEF44B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07A647E2-905B-22B8-AAB7-561BB7263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709AD94-C391-D89F-94C3-3D7296C2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20</a:t>
            </a:fld>
            <a:endParaRPr lang="en-E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2E618124-082E-D526-4989-97C3C9898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82" y="1894884"/>
            <a:ext cx="6354036" cy="48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3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A2773-5F3B-B6C1-F4B7-AD24185DD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A86C-5948-9F0C-DD3E-5974BDC0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Solar Orbiter 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quadrature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27A68C-EBFD-334B-AF58-EAA1737519D8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94FBF3B8-8D81-F446-4D83-33AF6185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92BAD4B-4A1D-8A1B-7E52-92FA223F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21</a:t>
            </a:fld>
            <a:endParaRPr lang="en-E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1F4419-0EDA-485E-BD39-F86E3BE58608}"/>
              </a:ext>
            </a:extLst>
          </p:cNvPr>
          <p:cNvSpPr txBox="1"/>
          <p:nvPr/>
        </p:nvSpPr>
        <p:spPr>
          <a:xfrm>
            <a:off x="3440587" y="1947314"/>
            <a:ext cx="841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A9E5488-3708-4131-8471-A596CCE24635}"/>
              </a:ext>
            </a:extLst>
          </p:cNvPr>
          <p:cNvSpPr txBox="1"/>
          <p:nvPr/>
        </p:nvSpPr>
        <p:spPr>
          <a:xfrm>
            <a:off x="8381070" y="2409705"/>
            <a:ext cx="841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143B1A9-66FD-46A9-B6F3-F40014A606A3}"/>
              </a:ext>
            </a:extLst>
          </p:cNvPr>
          <p:cNvSpPr txBox="1"/>
          <p:nvPr/>
        </p:nvSpPr>
        <p:spPr>
          <a:xfrm>
            <a:off x="2599930" y="5523427"/>
            <a:ext cx="124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2914A4A-9BFF-4B63-86B5-3FE3AC7800DE}"/>
              </a:ext>
            </a:extLst>
          </p:cNvPr>
          <p:cNvSpPr txBox="1"/>
          <p:nvPr/>
        </p:nvSpPr>
        <p:spPr>
          <a:xfrm>
            <a:off x="8172724" y="5194045"/>
            <a:ext cx="841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</a:t>
            </a: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1ED0F82C-31F6-4C69-A7FF-8348CB6AAF16}"/>
              </a:ext>
            </a:extLst>
          </p:cNvPr>
          <p:cNvSpPr/>
          <p:nvPr/>
        </p:nvSpPr>
        <p:spPr>
          <a:xfrm rot="18900000">
            <a:off x="3879756" y="2474955"/>
            <a:ext cx="236814" cy="58477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5813793E-0FAC-4FF6-98CE-A00CCB30077C}"/>
              </a:ext>
            </a:extLst>
          </p:cNvPr>
          <p:cNvSpPr/>
          <p:nvPr/>
        </p:nvSpPr>
        <p:spPr>
          <a:xfrm rot="5400000">
            <a:off x="8232750" y="4666403"/>
            <a:ext cx="236814" cy="58477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8443AA85-D7E4-43EF-8EFB-AF7CEF4A6154}"/>
              </a:ext>
            </a:extLst>
          </p:cNvPr>
          <p:cNvSpPr/>
          <p:nvPr/>
        </p:nvSpPr>
        <p:spPr>
          <a:xfrm rot="2700000">
            <a:off x="8196531" y="2947450"/>
            <a:ext cx="236814" cy="58477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B0AB11B-DB01-45E1-9F13-B77DECC387F9}"/>
              </a:ext>
            </a:extLst>
          </p:cNvPr>
          <p:cNvSpPr txBox="1"/>
          <p:nvPr/>
        </p:nvSpPr>
        <p:spPr>
          <a:xfrm>
            <a:off x="6638924" y="6087253"/>
            <a:ext cx="216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– LOS</a:t>
            </a:r>
            <a:r>
              <a:rPr lang="it-IT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68658CA6-1C21-484E-9DA2-A7625828F170}"/>
              </a:ext>
            </a:extLst>
          </p:cNvPr>
          <p:cNvSpPr/>
          <p:nvPr/>
        </p:nvSpPr>
        <p:spPr>
          <a:xfrm rot="13500000">
            <a:off x="3888202" y="5146636"/>
            <a:ext cx="236814" cy="58477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Segnaposto contenuto 16" descr="fernando2.jpeg">
            <a:extLst>
              <a:ext uri="{FF2B5EF4-FFF2-40B4-BE49-F238E27FC236}">
                <a16:creationId xmlns:a16="http://schemas.microsoft.com/office/drawing/2014/main" id="{51931BE4-2C13-402F-9172-3FB537135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70474" y="1966481"/>
            <a:ext cx="3495502" cy="3782291"/>
          </a:xfrm>
          <a:prstGeom prst="rect">
            <a:avLst/>
          </a:prstGeom>
        </p:spPr>
      </p:pic>
      <p:sp>
        <p:nvSpPr>
          <p:cNvPr id="37" name="Freccia in giù 36">
            <a:extLst>
              <a:ext uri="{FF2B5EF4-FFF2-40B4-BE49-F238E27FC236}">
                <a16:creationId xmlns:a16="http://schemas.microsoft.com/office/drawing/2014/main" id="{7191F301-9AC4-4A30-847F-704BBB568135}"/>
              </a:ext>
            </a:extLst>
          </p:cNvPr>
          <p:cNvSpPr/>
          <p:nvPr/>
        </p:nvSpPr>
        <p:spPr>
          <a:xfrm rot="8100000">
            <a:off x="3803106" y="3593673"/>
            <a:ext cx="236814" cy="584775"/>
          </a:xfrm>
          <a:prstGeom prst="downArrow">
            <a:avLst/>
          </a:prstGeom>
          <a:pattFill prst="dkVer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in giù 37">
            <a:extLst>
              <a:ext uri="{FF2B5EF4-FFF2-40B4-BE49-F238E27FC236}">
                <a16:creationId xmlns:a16="http://schemas.microsoft.com/office/drawing/2014/main" id="{0C501753-3A04-4B3A-A01E-32E051E40A9E}"/>
              </a:ext>
            </a:extLst>
          </p:cNvPr>
          <p:cNvSpPr/>
          <p:nvPr/>
        </p:nvSpPr>
        <p:spPr>
          <a:xfrm rot="8100000">
            <a:off x="3209019" y="3275082"/>
            <a:ext cx="236814" cy="584775"/>
          </a:xfrm>
          <a:prstGeom prst="downArrow">
            <a:avLst/>
          </a:prstGeom>
          <a:pattFill prst="dkVer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in giù 38">
            <a:extLst>
              <a:ext uri="{FF2B5EF4-FFF2-40B4-BE49-F238E27FC236}">
                <a16:creationId xmlns:a16="http://schemas.microsoft.com/office/drawing/2014/main" id="{F53D242A-AEEE-4532-8FAC-9BE287B71E44}"/>
              </a:ext>
            </a:extLst>
          </p:cNvPr>
          <p:cNvSpPr/>
          <p:nvPr/>
        </p:nvSpPr>
        <p:spPr>
          <a:xfrm rot="8100000">
            <a:off x="2628068" y="3004556"/>
            <a:ext cx="236814" cy="584775"/>
          </a:xfrm>
          <a:prstGeom prst="downArrow">
            <a:avLst/>
          </a:prstGeom>
          <a:pattFill prst="dkVer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5406BF8-B8BE-447C-B646-6D9128A80D5C}"/>
              </a:ext>
            </a:extLst>
          </p:cNvPr>
          <p:cNvSpPr txBox="1"/>
          <p:nvPr/>
        </p:nvSpPr>
        <p:spPr>
          <a:xfrm>
            <a:off x="1715198" y="2478304"/>
            <a:ext cx="1719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METIS</a:t>
            </a:r>
          </a:p>
        </p:txBody>
      </p:sp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A343DEE1-86C2-412B-ACAD-9B49E5FDAB19}"/>
              </a:ext>
            </a:extLst>
          </p:cNvPr>
          <p:cNvSpPr/>
          <p:nvPr/>
        </p:nvSpPr>
        <p:spPr>
          <a:xfrm rot="10800000">
            <a:off x="5977593" y="6024565"/>
            <a:ext cx="236814" cy="584775"/>
          </a:xfrm>
          <a:prstGeom prst="down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F4EA3AC-AD93-BD09-8FBC-395E851E3656}"/>
              </a:ext>
            </a:extLst>
          </p:cNvPr>
          <p:cNvSpPr txBox="1">
            <a:spLocks/>
          </p:cNvSpPr>
          <p:nvPr/>
        </p:nvSpPr>
        <p:spPr>
          <a:xfrm>
            <a:off x="376475" y="3979527"/>
            <a:ext cx="3288278" cy="47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 algn="ctr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80000"/>
              <a:buFont typeface="Arial" panose="020B0604020202020204" pitchFamily="34" charset="0"/>
              <a:buNone/>
            </a:pPr>
            <a:r>
              <a:rPr lang="da-DK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</a:t>
            </a:r>
            <a:r>
              <a:rPr lang="da-DK" sz="2400" b="1" dirty="0">
                <a:solidFill>
                  <a:schemeClr val="accent6">
                    <a:lumMod val="75000"/>
                  </a:schemeClr>
                </a:solidFill>
              </a:rPr>
              <a:t>Ventura+ (2023)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9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/>
      <p:bldP spid="28" grpId="0" animBg="1"/>
      <p:bldP spid="37" grpId="0" animBg="1"/>
      <p:bldP spid="38" grpId="0" animBg="1"/>
      <p:bldP spid="39" grpId="0" animBg="1"/>
      <p:bldP spid="41" grpId="0"/>
      <p:bldP spid="42" grpId="0" animBg="1"/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4B825-1B6E-C743-0EF7-6AD9AA331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1260-3607-A961-83A6-0D6DA801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Concluding remarks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AFA657-21EB-2AAA-2345-C185C5E9BCC2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8F6D0A6E-CDC6-28F6-7843-27485BDB4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53C6A0-985B-DEE2-05C8-CC06BB7B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lnSpcReduction="10000"/>
          </a:bodyPr>
          <a:lstStyle/>
          <a:p>
            <a:pPr marL="446088" indent="-358775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Our analysis suggests that the interplay between emerging flux and other flux systems triggers small- to intermediate scale energetic events through magnetic reconnection</a:t>
            </a:r>
            <a:endParaRPr lang="en-GB" sz="26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6088" indent="-358775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IRIS</a:t>
            </a:r>
            <a:r>
              <a:rPr lang="en-GB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 indicate that these energy release events, associated to EFRs detected at high resolution with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spectropolarimetric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measurements, are visible in UV with a clear coronal counterpart</a:t>
            </a:r>
          </a:p>
          <a:p>
            <a:pPr marL="446088" indent="-358775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 spectral signatures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like the C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O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lines ratio and H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emission lines, help us to analyse different triggering mechanisms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9475" lvl="1" indent="-342900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 IV emission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represent a tracer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plasma heating</a:t>
            </a:r>
          </a:p>
          <a:p>
            <a:pPr marL="879475" lvl="1" indent="-342900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800" b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 configuration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some reconnection events is revealed</a:t>
            </a:r>
          </a:p>
          <a:p>
            <a:pPr marL="446088" indent="-358775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Possible joint investigations with Solar Orbiter in quadrature positions may shed light on the eruption of plasma blobs up to the extended corona</a:t>
            </a:r>
          </a:p>
          <a:p>
            <a:pPr marL="446088" indent="-358775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400" dirty="0"/>
              <a:t>In future, we will need a synergistic approach, planning coordinated observational efforts with ground- and space-based observatories: </a:t>
            </a:r>
            <a:br>
              <a:rPr lang="en-GB" sz="2400" dirty="0"/>
            </a:br>
            <a:r>
              <a:rPr lang="en-GB" sz="2400" dirty="0"/>
              <a:t>IBIS2.0 instrument and EST telescope, as well as the Solar-C and MUSE satellites</a:t>
            </a:r>
            <a:endParaRPr lang="it-IT" sz="2400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F50DBFD-3793-6764-0B7C-54C90F50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22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279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F471-1659-FA45-CF25-AA772DE1C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39D53B-6E5B-E4FE-6185-7DB3CB440487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D7DED97-DB07-39E3-4AF0-F336006B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23</a:t>
            </a:fld>
            <a:endParaRPr lang="en-ES"/>
          </a:p>
        </p:txBody>
      </p:sp>
      <p:pic>
        <p:nvPicPr>
          <p:cNvPr id="9" name="Immagine 8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42D8B40A-3920-3108-9842-9167AB105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816" y="2249144"/>
            <a:ext cx="2007660" cy="808083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E2E2948B-5F2A-9CC6-2628-832610EA3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" r="70321"/>
          <a:stretch/>
        </p:blipFill>
        <p:spPr>
          <a:xfrm>
            <a:off x="8548242" y="3338184"/>
            <a:ext cx="2540468" cy="9969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1A42A1-DEFD-D366-505F-39BB97410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91" y="3429000"/>
            <a:ext cx="1930737" cy="9357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F399305-1184-550F-9175-DC3CAB4C1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44" y="2158811"/>
            <a:ext cx="1039358" cy="909853"/>
          </a:xfrm>
          <a:prstGeom prst="rect">
            <a:avLst/>
          </a:prstGeom>
        </p:spPr>
      </p:pic>
      <p:pic>
        <p:nvPicPr>
          <p:cNvPr id="14" name="Immagine 13" descr="Immagine che contiene metro, orologio&#10;&#10;Descrizione generata automaticamente">
            <a:extLst>
              <a:ext uri="{FF2B5EF4-FFF2-40B4-BE49-F238E27FC236}">
                <a16:creationId xmlns:a16="http://schemas.microsoft.com/office/drawing/2014/main" id="{99E98466-F76A-EEB4-0D78-B2986F2E3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90" y="2323452"/>
            <a:ext cx="1655494" cy="827748"/>
          </a:xfrm>
          <a:prstGeom prst="rect">
            <a:avLst/>
          </a:prstGeom>
        </p:spPr>
      </p:pic>
      <p:pic>
        <p:nvPicPr>
          <p:cNvPr id="15" name="Immagine 14" descr="Immagine che contiene testo, schermata, Elementi grafici, cerchio&#10;&#10;Descrizione generata automaticamente">
            <a:extLst>
              <a:ext uri="{FF2B5EF4-FFF2-40B4-BE49-F238E27FC236}">
                <a16:creationId xmlns:a16="http://schemas.microsoft.com/office/drawing/2014/main" id="{6910CFC8-541C-FF7A-AFC9-32087F31C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568" y="2242331"/>
            <a:ext cx="3995912" cy="2092822"/>
          </a:xfrm>
          <a:prstGeom prst="rect">
            <a:avLst/>
          </a:prstGeom>
        </p:spPr>
      </p:pic>
      <p:pic>
        <p:nvPicPr>
          <p:cNvPr id="16" name="Immagine 15" descr="Immagine che contiene oggetto&#10;&#10;Descrizione generata con affidabilità elevata">
            <a:extLst>
              <a:ext uri="{FF2B5EF4-FFF2-40B4-BE49-F238E27FC236}">
                <a16:creationId xmlns:a16="http://schemas.microsoft.com/office/drawing/2014/main" id="{206B1CEF-D1BE-B1B8-9F31-3BEAE6C55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2" y="2127010"/>
            <a:ext cx="1529196" cy="1112142"/>
          </a:xfrm>
          <a:prstGeom prst="rect">
            <a:avLst/>
          </a:prstGeom>
        </p:spPr>
      </p:pic>
      <p:pic>
        <p:nvPicPr>
          <p:cNvPr id="19" name="Immagine 18" descr="Immagine che contiene Elementi grafici, Carattere, logo, design&#10;&#10;Descrizione generata automaticamente">
            <a:extLst>
              <a:ext uri="{FF2B5EF4-FFF2-40B4-BE49-F238E27FC236}">
                <a16:creationId xmlns:a16="http://schemas.microsoft.com/office/drawing/2014/main" id="{62DE34E6-A29B-E966-CB58-96648090B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5417" y="3288744"/>
            <a:ext cx="1756660" cy="120770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78341F-5D04-59C6-7E35-4FE444358132}"/>
              </a:ext>
            </a:extLst>
          </p:cNvPr>
          <p:cNvSpPr txBox="1"/>
          <p:nvPr/>
        </p:nvSpPr>
        <p:spPr>
          <a:xfrm>
            <a:off x="484742" y="4957591"/>
            <a:ext cx="11248222" cy="1763882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anchor="ctr">
            <a:noAutofit/>
          </a:bodyPr>
          <a:lstStyle/>
          <a:p>
            <a:pPr algn="ctr"/>
            <a:r>
              <a:rPr lang="it-IT" sz="4800" b="1" dirty="0">
                <a:ln w="22225">
                  <a:noFill/>
                  <a:prstDash val="solid"/>
                </a:ln>
                <a:solidFill>
                  <a:srgbClr val="00597B"/>
                </a:solidFill>
                <a:effectLst>
                  <a:glow rad="101600">
                    <a:srgbClr val="839988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r>
              <a:rPr lang="en-GB" sz="4800" dirty="0"/>
              <a:t> 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40810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4EC99-E56B-F754-20BD-9D94986C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5C06-D2E7-F723-041C-EC87BA1E5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Interactions between new and pre-existing flux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82A5E5A-2932-0DB4-DB1C-217DB98EB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895850"/>
          </a:xfrm>
        </p:spPr>
        <p:txBody>
          <a:bodyPr>
            <a:normAutofit fontScale="70000" lnSpcReduction="20000"/>
          </a:bodyPr>
          <a:lstStyle/>
          <a:p>
            <a:pPr marL="82296" indent="0" algn="ctr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80000"/>
              <a:buNone/>
            </a:pPr>
            <a:r>
              <a:rPr lang="en-GB" sz="3600" b="1" cap="small" dirty="0">
                <a:solidFill>
                  <a:srgbClr val="8C5245"/>
                </a:solidFill>
              </a:rPr>
              <a:t>Small Scale</a:t>
            </a:r>
            <a:r>
              <a:rPr lang="en-GB" sz="3600" cap="small" dirty="0">
                <a:solidFill>
                  <a:srgbClr val="8C5245"/>
                </a:solidFill>
              </a:rPr>
              <a:t> (</a:t>
            </a:r>
            <a:r>
              <a:rPr lang="en-GB" sz="3600" cap="small" dirty="0">
                <a:solidFill>
                  <a:srgbClr val="8C5245"/>
                </a:solidFill>
                <a:cs typeface="Calibri" panose="020F0502020204030204" pitchFamily="34" charset="0"/>
              </a:rPr>
              <a:t>&lt;</a:t>
            </a:r>
            <a:r>
              <a:rPr lang="en-GB" sz="3600" dirty="0">
                <a:solidFill>
                  <a:srgbClr val="8C5245"/>
                </a:solidFill>
              </a:rPr>
              <a:t>10 Mm</a:t>
            </a:r>
            <a:r>
              <a:rPr lang="en-GB" sz="3600" cap="small" dirty="0">
                <a:solidFill>
                  <a:srgbClr val="8C5245"/>
                </a:solidFill>
              </a:rPr>
              <a:t>) </a:t>
            </a:r>
          </a:p>
          <a:p>
            <a:pPr marL="365760" indent="-283464" algn="just">
              <a:lnSpc>
                <a:spcPct val="11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Regions characterized by </a:t>
            </a:r>
            <a:r>
              <a:rPr lang="en-US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transient enhancements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jet-like </a:t>
            </a:r>
            <a:r>
              <a:rPr lang="en-US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ejections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 exhibit the presence of </a:t>
            </a:r>
            <a:r>
              <a:rPr lang="en-US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opposite magnetic polarities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that come into contact with and/or cancel each other in the photosphere</a:t>
            </a:r>
            <a:endParaRPr lang="da-DK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-283464" algn="just">
              <a:lnSpc>
                <a:spcPct val="11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Observations of small-scale EFRs and of their </a:t>
            </a:r>
            <a:r>
              <a:rPr lang="en-US" sz="3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chromospheric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coronal response, reported a similar scenario with </a:t>
            </a:r>
            <a:r>
              <a:rPr lang="en-US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spatial resolution</a:t>
            </a: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indent="0" algn="just">
              <a:lnSpc>
                <a:spcPct val="110000"/>
              </a:lnSpc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</a:t>
            </a:r>
            <a:r>
              <a:rPr lang="da-DK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Vargas Domínguez+ (2012, 2014); Ortiz+ (2014, 2016, 2020); Centeno+ (2017), Toriumi+ (2017), Huang+ (2018, 2019), Berghmans+ (2021, 2023)</a:t>
            </a:r>
            <a:endParaRPr lang="it-IT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6DDB4F6-4CC3-75FD-AEA3-B8959270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3</a:t>
            </a:fld>
            <a:endParaRPr lang="en-E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ED946-AD87-F88F-B8F0-A5F16BCA373B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EE0EB4B5-F94B-DD36-2FBC-FC613BEA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EAA762D-18FF-D95A-3079-9BAA47377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5850"/>
          </a:xfrm>
        </p:spPr>
        <p:txBody>
          <a:bodyPr>
            <a:normAutofit fontScale="70000" lnSpcReduction="20000"/>
          </a:bodyPr>
          <a:lstStyle/>
          <a:p>
            <a:pPr marL="82296" indent="0" algn="ctr">
              <a:spcBef>
                <a:spcPts val="600"/>
              </a:spcBef>
              <a:spcAft>
                <a:spcPts val="600"/>
              </a:spcAft>
              <a:buClr>
                <a:srgbClr val="3891A7"/>
              </a:buClr>
              <a:buSzPct val="80000"/>
              <a:buNone/>
            </a:pPr>
            <a:r>
              <a:rPr lang="en-GB" sz="3600" b="1" cap="small" dirty="0">
                <a:solidFill>
                  <a:srgbClr val="8C5245"/>
                </a:solidFill>
              </a:rPr>
              <a:t>Large Scale</a:t>
            </a:r>
            <a:r>
              <a:rPr lang="en-GB" sz="3600" cap="small" dirty="0">
                <a:solidFill>
                  <a:srgbClr val="8C5245"/>
                </a:solidFill>
              </a:rPr>
              <a:t> (</a:t>
            </a:r>
            <a:r>
              <a:rPr lang="en-GB" sz="3600" cap="small" dirty="0">
                <a:solidFill>
                  <a:srgbClr val="8C5245"/>
                </a:solidFill>
                <a:cs typeface="Calibri" panose="020F0502020204030204" pitchFamily="34" charset="0"/>
              </a:rPr>
              <a:t>≈</a:t>
            </a:r>
            <a:r>
              <a:rPr lang="en-GB" sz="3600" dirty="0">
                <a:solidFill>
                  <a:srgbClr val="8C5245"/>
                </a:solidFill>
              </a:rPr>
              <a:t>100 Mm</a:t>
            </a:r>
            <a:r>
              <a:rPr lang="en-GB" sz="3600" cap="small" dirty="0">
                <a:solidFill>
                  <a:srgbClr val="8C5245"/>
                </a:solidFill>
              </a:rPr>
              <a:t>) </a:t>
            </a:r>
          </a:p>
          <a:p>
            <a:pPr marL="365760" indent="-283464" algn="just">
              <a:lnSpc>
                <a:spcPct val="11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Hot jets in </a:t>
            </a:r>
            <a:r>
              <a:rPr lang="en-US" sz="3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Hinode</a:t>
            </a: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observations during flux emergence in coronal holes </a:t>
            </a:r>
            <a:r>
              <a:rPr lang="da-DK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(Moreno-Insertis+ 2008)</a:t>
            </a:r>
          </a:p>
          <a:p>
            <a:pPr marL="82296" indent="0" algn="just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da-DK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2336" lvl="1" indent="0" algn="just">
              <a:spcBef>
                <a:spcPts val="550"/>
              </a:spcBef>
              <a:buClr>
                <a:srgbClr val="3891A7"/>
              </a:buClr>
              <a:buNone/>
            </a:pPr>
            <a:endParaRPr lang="en-GB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02336" lvl="1" indent="0" algn="just">
              <a:spcBef>
                <a:spcPts val="550"/>
              </a:spcBef>
              <a:buClr>
                <a:srgbClr val="3891A7"/>
              </a:buClr>
              <a:buNone/>
            </a:pPr>
            <a:endParaRPr lang="en-GB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40080" lvl="1" indent="-237744" algn="just"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endParaRPr lang="en-GB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40080" lvl="1" indent="-237744" algn="just"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br>
              <a:rPr lang="en-GB" sz="3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GB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40080" lvl="1" indent="-237744" algn="just"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endParaRPr lang="en-GB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40080" lvl="1" indent="-237744" algn="just">
              <a:spcBef>
                <a:spcPts val="550"/>
              </a:spcBef>
              <a:buClr>
                <a:srgbClr val="3891A7"/>
              </a:buClr>
              <a:buFont typeface="Verdana"/>
              <a:buChar char="◦"/>
            </a:pPr>
            <a:endParaRPr lang="en-GB" sz="3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-283464">
              <a:lnSpc>
                <a:spcPct val="11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endParaRPr lang="en-GB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-283464">
              <a:lnSpc>
                <a:spcPct val="11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Char char=""/>
            </a:pPr>
            <a:r>
              <a:rPr lang="en-GB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Not-confined flux emergence as CMEs source </a:t>
            </a: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(e.g., </a:t>
            </a:r>
            <a:r>
              <a:rPr lang="da-DK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Romano+ 2014</a:t>
            </a:r>
            <a:r>
              <a:rPr lang="en-GB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pic>
        <p:nvPicPr>
          <p:cNvPr id="13" name="Segnaposto contenuto 16" descr="fernando2.jpeg">
            <a:extLst>
              <a:ext uri="{FF2B5EF4-FFF2-40B4-BE49-F238E27FC236}">
                <a16:creationId xmlns:a16="http://schemas.microsoft.com/office/drawing/2014/main" id="{3ACF89C8-6213-6E3C-044F-C006390330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770" y="3429000"/>
            <a:ext cx="2094460" cy="22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Small-scale phenomena </a:t>
            </a:r>
            <a:b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multi-wavelength observations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712762B-7A0B-735E-837E-5CEBE2F4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8805"/>
          </a:xfrm>
        </p:spPr>
        <p:txBody>
          <a:bodyPr>
            <a:normAutofit/>
          </a:bodyPr>
          <a:lstStyle/>
          <a:p>
            <a:pPr marL="365125" indent="-365125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US" sz="2600" dirty="0"/>
              <a:t>Ideal target for joint </a:t>
            </a:r>
            <a:r>
              <a:rPr lang="en-US" sz="2600" b="1" dirty="0" err="1">
                <a:solidFill>
                  <a:schemeClr val="accent6">
                    <a:lumMod val="75000"/>
                  </a:schemeClr>
                </a:solidFill>
              </a:rPr>
              <a:t>spectro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-polarimetry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imaging</a:t>
            </a:r>
            <a:r>
              <a:rPr lang="en-US" sz="2600" dirty="0"/>
              <a:t> campaigns,</a:t>
            </a:r>
            <a:br>
              <a:rPr lang="en-US" sz="2600" dirty="0"/>
            </a:br>
            <a:r>
              <a:rPr lang="en-US" sz="2600" dirty="0"/>
              <a:t>combining UV/X-ray data with high-resolution observations </a:t>
            </a:r>
          </a:p>
          <a:p>
            <a:pPr marL="365125" indent="-365125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</a:rPr>
              <a:t>IRIS</a:t>
            </a:r>
            <a:r>
              <a:rPr lang="en-US" sz="2600" dirty="0"/>
              <a:t> satellite observed the upper atmospheric response to EFRs, allowing the detection of 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</a:rPr>
              <a:t>surges</a:t>
            </a:r>
            <a:r>
              <a:rPr lang="en-US" sz="2600" dirty="0"/>
              <a:t>, 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</a:rPr>
              <a:t>jets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</a:rPr>
              <a:t>UV bursts </a:t>
            </a:r>
            <a:r>
              <a:rPr lang="en-US" sz="2600" dirty="0"/>
              <a:t>(Young+ 2018)</a:t>
            </a:r>
            <a:endParaRPr lang="en-GB" sz="2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125" indent="-365125">
              <a:spcBef>
                <a:spcPts val="6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</a:pPr>
            <a:r>
              <a:rPr lang="en-US" sz="2600" dirty="0"/>
              <a:t>Similarly,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</a:rPr>
              <a:t>SolO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</a:rPr>
              <a:t>/EUI</a:t>
            </a:r>
            <a:r>
              <a:rPr lang="en-US" sz="2600" dirty="0"/>
              <a:t> “campfires” were observed (</a:t>
            </a:r>
            <a:r>
              <a:rPr lang="en-US" sz="2600" dirty="0" err="1"/>
              <a:t>Berghmans</a:t>
            </a:r>
            <a:r>
              <a:rPr lang="en-US" sz="2600" dirty="0"/>
              <a:t>+ 2021)</a:t>
            </a:r>
            <a:endParaRPr lang="en-GB" sz="2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3" name="Segnaposto contenuto 6" descr="Immagine che contiene testo, natura, cielo notturno&#10;&#10;Descrizione generata automaticamente">
            <a:extLst>
              <a:ext uri="{FF2B5EF4-FFF2-40B4-BE49-F238E27FC236}">
                <a16:creationId xmlns:a16="http://schemas.microsoft.com/office/drawing/2014/main" id="{A98FB6E6-614A-9AAF-9EEA-26AAECCFE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46" y="4110499"/>
            <a:ext cx="6301049" cy="21782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1B4808-58D3-5C81-4367-7414B0690A1F}"/>
              </a:ext>
            </a:extLst>
          </p:cNvPr>
          <p:cNvSpPr txBox="1"/>
          <p:nvPr/>
        </p:nvSpPr>
        <p:spPr>
          <a:xfrm>
            <a:off x="6872172" y="6292690"/>
            <a:ext cx="19725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chemeClr val="accent5">
                    <a:lumMod val="75000"/>
                  </a:schemeClr>
                </a:solidFill>
              </a:rPr>
              <a:t>Joshi+</a:t>
            </a:r>
            <a:r>
              <a:rPr lang="en-GB" sz="2600" dirty="0">
                <a:solidFill>
                  <a:schemeClr val="accent5">
                    <a:lumMod val="75000"/>
                  </a:schemeClr>
                </a:solidFill>
              </a:rPr>
              <a:t> (2020) </a:t>
            </a:r>
            <a:endParaRPr lang="it-IT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724B11-D5C6-A667-3F29-2194652E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4</a:t>
            </a:fld>
            <a:endParaRPr lang="en-ES"/>
          </a:p>
        </p:txBody>
      </p:sp>
      <p:pic>
        <p:nvPicPr>
          <p:cNvPr id="12" name="Immagine 11" descr="Immagine che contiene cartone animato, schermata, giocattolo&#10;&#10;Descrizione generata automaticamente">
            <a:extLst>
              <a:ext uri="{FF2B5EF4-FFF2-40B4-BE49-F238E27FC236}">
                <a16:creationId xmlns:a16="http://schemas.microsoft.com/office/drawing/2014/main" id="{CB584A86-3F05-5FA0-3FCE-C585BB155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35715"/>
            <a:ext cx="3249327" cy="270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00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E2A3D-5E10-C23B-4135-95E5B837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DF3466-3832-5C0B-AC33-7D9D1201452C}"/>
              </a:ext>
            </a:extLst>
          </p:cNvPr>
          <p:cNvCxnSpPr/>
          <p:nvPr/>
        </p:nvCxnSpPr>
        <p:spPr>
          <a:xfrm>
            <a:off x="643467" y="4005796"/>
            <a:ext cx="10905066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5FC09EB-8B3D-1420-8086-4CC84558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662"/>
            <a:ext cx="8497186" cy="1045328"/>
          </a:xfrm>
        </p:spPr>
        <p:txBody>
          <a:bodyPr>
            <a:normAutofit fontScale="90000"/>
          </a:bodyPr>
          <a:lstStyle/>
          <a:p>
            <a:r>
              <a:rPr lang="it-IT" sz="44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IRIS</a:t>
            </a: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SST </a:t>
            </a:r>
            <a:r>
              <a:rPr lang="it-IT" sz="44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observations</a:t>
            </a: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</a:t>
            </a:r>
            <a:r>
              <a:rPr lang="it-IT" sz="44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reconnection</a:t>
            </a:r>
            <a:r>
              <a:rPr lang="it-IT" sz="44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events</a:t>
            </a:r>
            <a:endParaRPr lang="en-ES" b="1" dirty="0">
              <a:solidFill>
                <a:srgbClr val="00597B"/>
              </a:solidFill>
              <a:latin typeface="+mn-lt"/>
            </a:endParaRPr>
          </a:p>
        </p:txBody>
      </p:sp>
      <p:sp>
        <p:nvSpPr>
          <p:cNvPr id="2" name="Segnaposto testo 4">
            <a:extLst>
              <a:ext uri="{FF2B5EF4-FFF2-40B4-BE49-F238E27FC236}">
                <a16:creationId xmlns:a16="http://schemas.microsoft.com/office/drawing/2014/main" id="{13102169-C808-606F-8F7C-E8AB875D38CE}"/>
              </a:ext>
            </a:extLst>
          </p:cNvPr>
          <p:cNvSpPr txBox="1">
            <a:spLocks/>
          </p:cNvSpPr>
          <p:nvPr/>
        </p:nvSpPr>
        <p:spPr>
          <a:xfrm>
            <a:off x="838200" y="4220273"/>
            <a:ext cx="7543800" cy="46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sz="2600" b="1" cap="small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ctive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sz="2600" b="1" cap="small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egion</a:t>
            </a:r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NOAA 12585 – SEPTEMBER 2016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C4F111-EC1A-030D-A534-A90541A2A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7CEC33-ADF8-3B84-E072-AF72025E1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5</a:t>
            </a:fld>
            <a:endParaRPr lang="en-ES"/>
          </a:p>
        </p:txBody>
      </p:sp>
      <p:pic>
        <p:nvPicPr>
          <p:cNvPr id="8" name="Immagine 7" descr="Immagine che contiene aria aperta, edificio, cielo, nuvola&#10;&#10;Descrizione generata automaticamente">
            <a:extLst>
              <a:ext uri="{FF2B5EF4-FFF2-40B4-BE49-F238E27FC236}">
                <a16:creationId xmlns:a16="http://schemas.microsoft.com/office/drawing/2014/main" id="{F7B46815-2874-3171-D3C5-60325B4B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723" y="4220273"/>
            <a:ext cx="3219273" cy="24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1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IRIS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dataset and 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context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7DFF-0CDF-6A95-1F06-347BD97B3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805822" cy="4758936"/>
          </a:xfrm>
        </p:spPr>
        <p:txBody>
          <a:bodyPr>
            <a:normAutofit/>
          </a:bodyPr>
          <a:lstStyle/>
          <a:p>
            <a:pPr marL="544068" marR="0" lvl="1" indent="-3429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region NOAA 12585 was observed during decay phase</a:t>
            </a:r>
          </a:p>
          <a:p>
            <a:pPr marL="997585" marR="0" lvl="4" indent="-2476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50000"/>
                </a:schemeClr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small-scale magnetic patches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moat around the leading spot</a:t>
            </a:r>
          </a:p>
          <a:p>
            <a:pPr marL="544068" lvl="1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acquired a sequence during AR evolution</a:t>
            </a:r>
          </a:p>
          <a:p>
            <a:pPr marL="997585" lvl="4" indent="-247650">
              <a:buClr>
                <a:schemeClr val="bg2">
                  <a:lumMod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consists of 4 very large dense 128-step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rasters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simultaneous slit-jaw images (SJIs) in the 1400 and 2796 Å passbands</a:t>
            </a:r>
          </a:p>
          <a:p>
            <a:pPr marL="997585" lvl="4" indent="-247650">
              <a:buClr>
                <a:schemeClr val="bg2">
                  <a:lumMod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scan sequence has a 0".35 step size, a 16.5 s step cadence, and a 15 s exposure time, with a raster cadence of about 35 min</a:t>
            </a:r>
          </a:p>
          <a:p>
            <a:pPr marL="997585" lvl="4" indent="-247650">
              <a:spcAft>
                <a:spcPts val="400"/>
              </a:spcAft>
              <a:buClr>
                <a:schemeClr val="bg2">
                  <a:lumMod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Acquired between 14:09 UT and 16:39 UT on 2016 September 4</a:t>
            </a:r>
          </a:p>
          <a:p>
            <a:pPr marL="0" indent="0">
              <a:buNone/>
            </a:pPr>
            <a:endParaRPr lang="en-ES" dirty="0">
              <a:latin typeface="Helvetica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6" name="Immagine 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D101BC2A-418C-B3C3-C6EC-7D893C1B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021" y="1962340"/>
            <a:ext cx="4709778" cy="4485503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B356A1-5E20-ACC5-59B0-6590D0EF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7547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SST high-</a:t>
            </a:r>
            <a:r>
              <a:rPr lang="it-IT" sz="4000" b="1" dirty="0" err="1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resolution</a:t>
            </a:r>
            <a:r>
              <a:rPr lang="it-IT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dataset</a:t>
            </a:r>
            <a:endParaRPr lang="en-ES" sz="4000" dirty="0">
              <a:solidFill>
                <a:srgbClr val="00597B"/>
              </a:solidFill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7DFF-0CDF-6A95-1F06-347BD97B3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4261"/>
          </a:xfrm>
        </p:spPr>
        <p:txBody>
          <a:bodyPr>
            <a:normAutofit/>
          </a:bodyPr>
          <a:lstStyle/>
          <a:p>
            <a:pPr marL="544068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rgbClr val="4472C4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High-resolution spectroscopic and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spectropolarimetric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provided by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(single frame)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Ruppe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der Voort and D.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Nóbrega-Siverio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ES" dirty="0">
              <a:latin typeface="Helvetica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5">
            <a:extLst>
              <a:ext uri="{FF2B5EF4-FFF2-40B4-BE49-F238E27FC236}">
                <a16:creationId xmlns:a16="http://schemas.microsoft.com/office/drawing/2014/main" id="{08F83D92-762F-DCDB-52B2-F2041E9DF692}"/>
              </a:ext>
            </a:extLst>
          </p:cNvPr>
          <p:cNvSpPr txBox="1">
            <a:spLocks/>
          </p:cNvSpPr>
          <p:nvPr/>
        </p:nvSpPr>
        <p:spPr>
          <a:xfrm>
            <a:off x="6723697" y="3168295"/>
            <a:ext cx="5171090" cy="355318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0212" indent="-342900">
              <a:spcBef>
                <a:spcPts val="2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Spectropolarimetric</a:t>
            </a:r>
            <a:r>
              <a:rPr lang="en-US" sz="2200" dirty="0"/>
              <a:t> measurements carried out by CRISP</a:t>
            </a:r>
          </a:p>
          <a:p>
            <a:pPr marL="665670" lvl="1" indent="-285750">
              <a:buClr>
                <a:schemeClr val="accent4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Fe I 630.2 nm line pair </a:t>
            </a:r>
          </a:p>
          <a:p>
            <a:pPr marL="665670" lvl="1" indent="-285750">
              <a:buClr>
                <a:schemeClr val="accent4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Ca II at 854.2 nm line</a:t>
            </a:r>
          </a:p>
          <a:p>
            <a:pPr marL="665670" lvl="1" indent="-285750">
              <a:buClr>
                <a:schemeClr val="accent4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Hα line at 656.3 nm (only </a:t>
            </a:r>
            <a:r>
              <a:rPr lang="en-US" dirty="0" err="1"/>
              <a:t>spectroimaging</a:t>
            </a:r>
            <a:r>
              <a:rPr lang="en-US" dirty="0"/>
              <a:t>)</a:t>
            </a:r>
          </a:p>
          <a:p>
            <a:pPr marL="430212" indent="-342900">
              <a:spcBef>
                <a:spcPts val="2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Spectroscopic analysis to derive velocities</a:t>
            </a:r>
          </a:p>
          <a:p>
            <a:pPr marL="430212" indent="-342900">
              <a:spcBef>
                <a:spcPts val="2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Use of Milne-Eddington inversion to derive </a:t>
            </a:r>
            <a:r>
              <a:rPr lang="en-US" dirty="0" err="1"/>
              <a:t>photospheric</a:t>
            </a:r>
            <a:r>
              <a:rPr lang="en-US" dirty="0"/>
              <a:t> parameters</a:t>
            </a:r>
          </a:p>
          <a:p>
            <a:pPr marL="430212" indent="-342900">
              <a:spcBef>
                <a:spcPts val="2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Weak-field Approximation applied </a:t>
            </a:r>
            <a:br>
              <a:rPr lang="en-US" dirty="0"/>
            </a:br>
            <a:r>
              <a:rPr lang="en-US" dirty="0"/>
              <a:t>to Ca II 854.2 data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383175-1E66-A85A-7738-665DDE24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7</a:t>
            </a:fld>
            <a:endParaRPr lang="en-E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745DAEE-B539-A2D6-9EBF-F1F0D0D19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10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E15553E-1A09-3B4A-9554-82C2B30B1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3" y="3028282"/>
            <a:ext cx="6365217" cy="36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Reconnection </a:t>
            </a:r>
            <a:br>
              <a:rPr lang="en-US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the arch filament system</a:t>
            </a:r>
            <a:endParaRPr lang="en-ES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7DFF-0CDF-6A95-1F06-347BD97B3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191"/>
            <a:ext cx="6259830" cy="4101124"/>
          </a:xfrm>
        </p:spPr>
        <p:txBody>
          <a:bodyPr>
            <a:normAutofit fontScale="92500" lnSpcReduction="10000"/>
          </a:bodyPr>
          <a:lstStyle/>
          <a:p>
            <a:pPr marL="357188" indent="-357188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</a:pPr>
            <a:r>
              <a:rPr lang="en-US" dirty="0"/>
              <a:t>Co-temporal observations by IRIS indicate energy release events in the arch filament system (AFS) area</a:t>
            </a:r>
          </a:p>
          <a:p>
            <a:pPr marL="357188" indent="-357188">
              <a:spcBef>
                <a:spcPts val="200"/>
              </a:spcBef>
              <a:buClr>
                <a:schemeClr val="accent1"/>
              </a:buClr>
            </a:pPr>
            <a:r>
              <a:rPr lang="en-US" dirty="0"/>
              <a:t>Occurring at the base of one </a:t>
            </a:r>
            <a:r>
              <a:rPr lang="en-US" dirty="0" err="1"/>
              <a:t>footpoint</a:t>
            </a:r>
            <a:r>
              <a:rPr lang="en-US" dirty="0"/>
              <a:t> of the AFS observed in the chromosphere</a:t>
            </a:r>
          </a:p>
          <a:p>
            <a:pPr marL="814388" lvl="2" indent="-357188"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dirty="0"/>
              <a:t>The event begins when one </a:t>
            </a:r>
            <a:r>
              <a:rPr lang="en-US" sz="2200" b="1" dirty="0">
                <a:solidFill>
                  <a:schemeClr val="accent2"/>
                </a:solidFill>
              </a:rPr>
              <a:t>AFS</a:t>
            </a:r>
            <a:r>
              <a:rPr lang="en-US" sz="2200" dirty="0"/>
              <a:t> leg meets the </a:t>
            </a:r>
            <a:r>
              <a:rPr lang="en-US" sz="2200" b="1" dirty="0">
                <a:solidFill>
                  <a:schemeClr val="accent2"/>
                </a:solidFill>
              </a:rPr>
              <a:t>opposite ambient diffuse field</a:t>
            </a:r>
            <a:r>
              <a:rPr lang="en-US" sz="2200" dirty="0"/>
              <a:t>: brightening at the polarity inversion line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</a:rPr>
              <a:t>(PIL)</a:t>
            </a:r>
          </a:p>
          <a:p>
            <a:pPr marL="357188" indent="-357188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Long duration, with a peak: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UV burst</a:t>
            </a:r>
          </a:p>
          <a:p>
            <a:pPr marL="357188" indent="-357188">
              <a:spcBef>
                <a:spcPts val="200"/>
              </a:spcBef>
              <a:buClr>
                <a:schemeClr val="accent1"/>
              </a:buClr>
            </a:pPr>
            <a:r>
              <a:rPr lang="it-IT" dirty="0"/>
              <a:t>The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O IV line emission can be used as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tracer for plasma heating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, revealing an unexpected complex configuration</a:t>
            </a:r>
            <a:endParaRPr lang="en-US" dirty="0">
              <a:solidFill>
                <a:prstClr val="black"/>
              </a:solidFill>
            </a:endParaRPr>
          </a:p>
          <a:p>
            <a:pPr>
              <a:buClr>
                <a:schemeClr val="accent1"/>
              </a:buClr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0B7C7211-D5D0-48B6-BE02-3A970981BB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85345" y="1716096"/>
            <a:ext cx="4168454" cy="5043315"/>
          </a:xfrm>
          <a:prstGeom prst="rect">
            <a:avLst/>
          </a:prstGeom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322E9EF-E83F-A290-4E13-E69B629B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9243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0F4E-BA65-2267-0698-E00E5270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744"/>
            <a:ext cx="10515600" cy="104532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Multi-wavelength </a:t>
            </a:r>
            <a:b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srgbClr val="0059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imaging spectroscopy</a:t>
            </a:r>
            <a:endParaRPr lang="en-ES" sz="4000" b="1" dirty="0">
              <a:solidFill>
                <a:srgbClr val="0059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7DFF-0CDF-6A95-1F06-347BD97B3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2331"/>
            <a:ext cx="4846393" cy="4419237"/>
          </a:xfrm>
        </p:spPr>
        <p:txBody>
          <a:bodyPr>
            <a:normAutofit/>
          </a:bodyPr>
          <a:lstStyle/>
          <a:p>
            <a:pPr marL="357188" indent="-357188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600" dirty="0"/>
              <a:t>A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multi-wavelength</a:t>
            </a:r>
            <a:r>
              <a:rPr lang="en-US" sz="2600" dirty="0"/>
              <a:t> approach reveals the complex behavior during reconnection</a:t>
            </a:r>
          </a:p>
          <a:p>
            <a:pPr marL="357188" indent="-357188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600" dirty="0"/>
              <a:t>Indication for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</a:rPr>
              <a:t>jet/surge activity</a:t>
            </a:r>
            <a:r>
              <a:rPr lang="en-US" sz="2600" dirty="0"/>
              <a:t> is clearly detected in the line wings, both red and blue</a:t>
            </a:r>
          </a:p>
          <a:p>
            <a:pPr marL="357188" indent="-357188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600" dirty="0"/>
              <a:t>Still, the geometry of the reconnection event is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puzzling</a:t>
            </a:r>
          </a:p>
          <a:p>
            <a:pPr marL="357188" indent="-357188"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600" dirty="0"/>
              <a:t>To be compared with</a:t>
            </a:r>
            <a:br>
              <a:rPr lang="en-US" sz="2600" dirty="0"/>
            </a:br>
            <a:r>
              <a:rPr lang="en-US" sz="2600" dirty="0"/>
              <a:t>information obtained from </a:t>
            </a:r>
            <a:br>
              <a:rPr lang="en-US" sz="2600" dirty="0"/>
            </a:b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SST Hα </a:t>
            </a:r>
            <a:r>
              <a:rPr lang="en-US" sz="2600" dirty="0"/>
              <a:t>and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</a:rPr>
              <a:t>Ca II</a:t>
            </a:r>
            <a:r>
              <a:rPr lang="en-US" sz="2600" dirty="0"/>
              <a:t> data</a:t>
            </a:r>
          </a:p>
          <a:p>
            <a:pPr>
              <a:buClr>
                <a:schemeClr val="accent1"/>
              </a:buClr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CADFD-51D5-FE07-3B7C-661EAB02AEC6}"/>
              </a:ext>
            </a:extLst>
          </p:cNvPr>
          <p:cNvCxnSpPr/>
          <p:nvPr/>
        </p:nvCxnSpPr>
        <p:spPr>
          <a:xfrm>
            <a:off x="0" y="1654856"/>
            <a:ext cx="12192000" cy="0"/>
          </a:xfrm>
          <a:prstGeom prst="line">
            <a:avLst/>
          </a:prstGeom>
          <a:ln w="19050">
            <a:solidFill>
              <a:srgbClr val="353C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D21C24F0-6DF9-E88A-3FC5-028A78F5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" y="127160"/>
            <a:ext cx="631131" cy="632714"/>
          </a:xfrm>
          <a:prstGeom prst="rect">
            <a:avLst/>
          </a:prstGeom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0B7C7211-D5D0-48B6-BE02-3A970981BB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84593" y="1894015"/>
            <a:ext cx="6140668" cy="475587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8535FD-A07D-D716-4A2C-5EDCD24A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4724-6EBA-984F-A445-D6AA37ED151E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68582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EAS_2024" id="{E853397D-78B3-1D46-93AE-7C98D0E406A9}" vid="{6B92837D-D2D6-D548-AAC4-0FE068EF71F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4234CAECDD542B2074F42C288766F" ma:contentTypeVersion="18" ma:contentTypeDescription="Create a new document." ma:contentTypeScope="" ma:versionID="ee8ac3b648539f936bd13e8649f60a54">
  <xsd:schema xmlns:xsd="http://www.w3.org/2001/XMLSchema" xmlns:xs="http://www.w3.org/2001/XMLSchema" xmlns:p="http://schemas.microsoft.com/office/2006/metadata/properties" xmlns:ns2="1fb43b76-9a85-4d47-adb3-cda2b2f051e4" xmlns:ns3="1cf3c7ec-d4de-48c8-a1e5-74531eb04d47" targetNamespace="http://schemas.microsoft.com/office/2006/metadata/properties" ma:root="true" ma:fieldsID="471c572574fc7f18201859b4c184035c" ns2:_="" ns3:_="">
    <xsd:import namespace="1fb43b76-9a85-4d47-adb3-cda2b2f051e4"/>
    <xsd:import namespace="1cf3c7ec-d4de-48c8-a1e5-74531eb04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43b76-9a85-4d47-adb3-cda2b2f051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3c3a554-380f-4f84-8be9-b4a63924f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3c7ec-d4de-48c8-a1e5-74531eb04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f00d15b-4d81-49b3-a308-e8f1ec435994}" ma:internalName="TaxCatchAll" ma:showField="CatchAllData" ma:web="1cf3c7ec-d4de-48c8-a1e5-74531eb04d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4111E5-D9CE-440F-A1F1-038E6E6D2B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F5186A-0882-44B3-9C20-F1F3C0F84A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b43b76-9a85-4d47-adb3-cda2b2f051e4"/>
    <ds:schemaRef ds:uri="1cf3c7ec-d4de-48c8-a1e5-74531eb04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1397</Words>
  <Application>Microsoft Office PowerPoint</Application>
  <PresentationFormat>Widescreen</PresentationFormat>
  <Paragraphs>151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4" baseType="lpstr">
      <vt:lpstr>Aptos</vt:lpstr>
      <vt:lpstr>Arial</vt:lpstr>
      <vt:lpstr>Arial Nova Cond</vt:lpstr>
      <vt:lpstr>Calibri</vt:lpstr>
      <vt:lpstr>Calibri Light</vt:lpstr>
      <vt:lpstr>Courier New</vt:lpstr>
      <vt:lpstr>Helvetica</vt:lpstr>
      <vt:lpstr>Verdana</vt:lpstr>
      <vt:lpstr>Wingdings</vt:lpstr>
      <vt:lpstr>Wingdings 2</vt:lpstr>
      <vt:lpstr>Office Theme</vt:lpstr>
      <vt:lpstr>Synergies in high-resolution observations  of the solar atmosphere to investigate  small- to intermediate-scale energy release events</vt:lpstr>
      <vt:lpstr>Scientific context</vt:lpstr>
      <vt:lpstr>Interactions between new and pre-existing flux</vt:lpstr>
      <vt:lpstr>Small-scale phenomena  in multi-wavelength observations</vt:lpstr>
      <vt:lpstr>IRIS and SST observations  of reconnection events</vt:lpstr>
      <vt:lpstr>IRIS dataset and context</vt:lpstr>
      <vt:lpstr>SST high-resolution dataset</vt:lpstr>
      <vt:lpstr>Reconnection  in the arch filament system</vt:lpstr>
      <vt:lpstr>Multi-wavelength  imaging spectroscopy</vt:lpstr>
      <vt:lpstr>Multi-wavelength  imaging in UV and EUV</vt:lpstr>
      <vt:lpstr>UV spectra and their evolution in the AFS</vt:lpstr>
      <vt:lpstr>Preliminary analysis for a UV burst</vt:lpstr>
      <vt:lpstr>IRIS and GREGOR observations  of small-scale energy release phenomena</vt:lpstr>
      <vt:lpstr>Coordinated observations</vt:lpstr>
      <vt:lpstr>GREGOR observations: GRIS</vt:lpstr>
      <vt:lpstr>IRIS UV burst</vt:lpstr>
      <vt:lpstr>Brightening occurred in the AR NOAA 13394</vt:lpstr>
      <vt:lpstr>Brightening occurred in the AR NOAA 13394</vt:lpstr>
      <vt:lpstr>DST/IBIS and SDO/AIA during pore formation</vt:lpstr>
      <vt:lpstr>Solar Orbiter quadrature</vt:lpstr>
      <vt:lpstr>Solar Orbiter quadrature</vt:lpstr>
      <vt:lpstr>Concluding remarks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Annabel Sirvent</dc:creator>
  <cp:lastModifiedBy>mastro earendil Salvo Guglielmino</cp:lastModifiedBy>
  <cp:revision>17</cp:revision>
  <dcterms:created xsi:type="dcterms:W3CDTF">2024-01-25T13:32:57Z</dcterms:created>
  <dcterms:modified xsi:type="dcterms:W3CDTF">2025-01-29T10:49:15Z</dcterms:modified>
</cp:coreProperties>
</file>