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9" r:id="rId3"/>
    <p:sldId id="259" r:id="rId4"/>
    <p:sldId id="256" r:id="rId5"/>
    <p:sldId id="257" r:id="rId6"/>
    <p:sldId id="265" r:id="rId7"/>
    <p:sldId id="258" r:id="rId8"/>
    <p:sldId id="266" r:id="rId9"/>
    <p:sldId id="267" r:id="rId10"/>
    <p:sldId id="270" r:id="rId11"/>
    <p:sldId id="260" r:id="rId12"/>
    <p:sldId id="272" r:id="rId13"/>
    <p:sldId id="262" r:id="rId14"/>
    <p:sldId id="268" r:id="rId15"/>
    <p:sldId id="263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/>
    <p:restoredTop sz="94694"/>
  </p:normalViewPr>
  <p:slideViewPr>
    <p:cSldViewPr snapToGrid="0">
      <p:cViewPr varScale="1">
        <p:scale>
          <a:sx n="93" d="100"/>
          <a:sy n="93" d="100"/>
        </p:scale>
        <p:origin x="232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63021-1728-244F-1FEF-9179A520F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C5DE0-1346-0D55-13F2-2A97498A3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73349-F800-EEC3-3FE0-3C880C20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D267-FE07-504F-8144-ED387584742D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0D45E-C550-9EEA-95B9-C47310C6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F50BD-E636-EEC8-6410-AC9E7EE52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1669-1F6F-EE48-B0CE-199164BE5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25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AB13B-0CF0-DCD1-A144-15F61828E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68F933-DB3B-1AD2-C0D4-34DE918CF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6ACEB-6803-6F2F-3A2A-7F006806B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D267-FE07-504F-8144-ED387584742D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28149-5610-D3CC-079D-3AD8B760F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1DDF0-6295-5EF5-2201-08CCBD3D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1669-1F6F-EE48-B0CE-199164BE5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7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C6949D-D91C-391E-8DD3-1594770D3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2BA070-AD10-2F7A-3437-EBC110908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BFD2E-CE20-E460-DDE0-7DBAB516C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D267-FE07-504F-8144-ED387584742D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F6B93-EA43-98E1-53B3-B9290976E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9013-2CD4-202D-3A24-E7B15ED5E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1669-1F6F-EE48-B0CE-199164BE5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46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B575B-6ADA-CF7B-C933-2C66E0413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213DE-48A2-4AE2-106D-C93F847FC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5D3B0-BB89-08BD-9289-B226732EF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D267-FE07-504F-8144-ED387584742D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2DF7E-DDFE-8BD7-41D4-AE5938CEB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E025E-236D-34B7-6992-658F2F0B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1669-1F6F-EE48-B0CE-199164BE5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02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DB4BB-3B6D-7380-824A-76BD2DDAE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7E412-3744-8D23-B169-FEF4F496E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21FE4-DE86-E1BD-3FD1-CC6F89B60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D267-FE07-504F-8144-ED387584742D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EE4E9-5D79-BA41-DDC2-8F0D867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9C3EA-726C-D19F-E851-92C18124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1669-1F6F-EE48-B0CE-199164BE5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9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005F9-42F2-7D81-FD26-8AE869CB9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04D29-1F9F-CD44-9868-1606857B1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BD850C-D997-65A0-ADA5-1140BAE22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D8CD2-2CCE-B843-AC3D-CCD538D3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D267-FE07-504F-8144-ED387584742D}" type="datetimeFigureOut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692ED-74D6-0F1B-5FFF-52AAF4AB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FBEF0-6D07-14C2-160F-FEEFB82D5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1669-1F6F-EE48-B0CE-199164BE5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93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FBEB-169D-630F-8D65-7CD84AA37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6D6C8-8F8A-7010-AB47-FE441FDF6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F7AAC-6660-529B-D5F9-6354D938C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AE4E26-E8CD-06A3-C2A7-521046707F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3C73F-FCDF-2B2C-13CD-02B275DC65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3A6313-F7C9-B158-747A-81AEB132F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D267-FE07-504F-8144-ED387584742D}" type="datetimeFigureOut">
              <a:rPr lang="en-US" smtClean="0"/>
              <a:t>4/2/25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B51DB1-C2E1-AEC9-A09E-85515F74D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11CE61-9906-4AA0-AA14-D69F826A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1669-1F6F-EE48-B0CE-199164BE5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29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388E6-269F-8B11-5584-895414689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C40439-AC83-F489-29B7-7BB873E73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D267-FE07-504F-8144-ED387584742D}" type="datetimeFigureOut">
              <a:rPr lang="en-US" smtClean="0"/>
              <a:t>4/2/25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D7B6F5-E3DB-F0E6-1FDF-55D05D730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8324C0-D19A-B1EB-3D1C-605BCB97E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1669-1F6F-EE48-B0CE-199164BE5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C365C2-B156-57B2-16FB-FD891299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D267-FE07-504F-8144-ED387584742D}" type="datetimeFigureOut">
              <a:rPr lang="en-US" smtClean="0"/>
              <a:t>4/2/25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76BBA-07CE-62F3-7551-86ED3FE80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23CF5-7250-803D-DFBC-C040A8C1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1669-1F6F-EE48-B0CE-199164BE5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4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4A300-3B16-22BE-4CD2-5217F203B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26115-CD20-3C4B-14A5-D4705374E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AF0FD-98C6-FEA8-1B87-E65BFED8A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E5BC2-9C79-193E-F58B-0F99997CB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D267-FE07-504F-8144-ED387584742D}" type="datetimeFigureOut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3E2B5-D344-FEDA-5DD5-A6F86AAAD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A3962-C7FF-41DA-AC66-104D605B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1669-1F6F-EE48-B0CE-199164BE5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57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88E1E-9A91-31E2-BBE4-472E646B2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4E5E5-922E-DE21-0E8E-9E81CC308F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C56C2-9C99-17B0-5031-7EC42B57D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D24BE-CB50-E99A-EFF9-9E5941885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D267-FE07-504F-8144-ED387584742D}" type="datetimeFigureOut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84FCE-A874-B8BE-46CF-63915120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50A9C-1D42-1491-286C-021C5D50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1669-1F6F-EE48-B0CE-199164BE5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66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223023-9A4A-7074-95F4-8D4262686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2A50A-08ED-25B5-2D8F-E03A63FCB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51426-6BC6-2855-82A6-F02F2F467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9D267-FE07-504F-8144-ED387584742D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32647-A8F6-2C80-7197-D9CF1F5CF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70396-32A2-B459-D6B1-1EAB1989B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71669-1F6F-EE48-B0CE-199164BE5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9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495A3E-1DAA-4714-8435-1D44D8D98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26" y="233"/>
            <a:ext cx="4843298" cy="685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3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91688-B2D6-3B98-7F41-90A686479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374654-B505-31BA-3151-7DF63D231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054" y="207818"/>
            <a:ext cx="11784946" cy="6650182"/>
          </a:xfrm>
        </p:spPr>
      </p:pic>
    </p:spTree>
    <p:extLst>
      <p:ext uri="{BB962C8B-B14F-4D97-AF65-F5344CB8AC3E}">
        <p14:creationId xmlns:p14="http://schemas.microsoft.com/office/powerpoint/2010/main" val="564691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5D6385-DB5C-4FA7-7369-045B0C81D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419" y="0"/>
            <a:ext cx="6858000" cy="6858000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D250A30-5490-4707-3C73-AB18BDC31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75206" y="98810"/>
            <a:ext cx="7190321" cy="5351731"/>
          </a:xfrm>
        </p:spPr>
      </p:pic>
    </p:spTree>
    <p:extLst>
      <p:ext uri="{BB962C8B-B14F-4D97-AF65-F5344CB8AC3E}">
        <p14:creationId xmlns:p14="http://schemas.microsoft.com/office/powerpoint/2010/main" val="17850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51C8C-C7F8-7FC5-23C9-FADB97B44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B52115-10F9-2AD5-1D6D-0937AF8DA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05" y="3585154"/>
            <a:ext cx="6018423" cy="258012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3CE53-3FA5-950A-C956-FCBF09FD3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82" y="535688"/>
            <a:ext cx="6109561" cy="2737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9DD421-3824-6D4A-112F-4C8389DE9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104" y="365125"/>
            <a:ext cx="4907214" cy="46135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9CE053-6053-0559-3945-22260FACC2A7}"/>
              </a:ext>
            </a:extLst>
          </p:cNvPr>
          <p:cNvSpPr txBox="1"/>
          <p:nvPr/>
        </p:nvSpPr>
        <p:spPr>
          <a:xfrm>
            <a:off x="2673927" y="6359236"/>
            <a:ext cx="2023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Thomas Janka’s talk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7D850E-F93F-802A-859D-7B7F44249647}"/>
              </a:ext>
            </a:extLst>
          </p:cNvPr>
          <p:cNvSpPr txBox="1"/>
          <p:nvPr/>
        </p:nvSpPr>
        <p:spPr>
          <a:xfrm>
            <a:off x="7994073" y="5209309"/>
            <a:ext cx="2592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Stefan Taubenberger and </a:t>
            </a:r>
          </a:p>
          <a:p>
            <a:r>
              <a:rPr lang="en-US" dirty="0"/>
              <a:t>Saurabh Jha’s talks </a:t>
            </a:r>
          </a:p>
        </p:txBody>
      </p:sp>
    </p:spTree>
    <p:extLst>
      <p:ext uri="{BB962C8B-B14F-4D97-AF65-F5344CB8AC3E}">
        <p14:creationId xmlns:p14="http://schemas.microsoft.com/office/powerpoint/2010/main" val="1762905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D4D8-26D9-DA31-99E5-EBF14263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7EE6F-6544-1028-FE35-7B9E31405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D3455-1389-6911-8BC4-5232CFF9A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70" y="325914"/>
            <a:ext cx="11360111" cy="63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07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57AD-CA10-622E-E9C4-1101269BE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EC3CC4-0CFF-4E19-29BD-598A566FF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167" y="232351"/>
            <a:ext cx="4453342" cy="516362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47127D-41CC-940A-9412-FED249717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542" y="167449"/>
            <a:ext cx="6802052" cy="264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653942-4ACA-6BE5-2447-3BB6641708DB}"/>
              </a:ext>
            </a:extLst>
          </p:cNvPr>
          <p:cNvSpPr txBox="1"/>
          <p:nvPr/>
        </p:nvSpPr>
        <p:spPr>
          <a:xfrm>
            <a:off x="1233055" y="5652655"/>
            <a:ext cx="2135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Manos </a:t>
            </a:r>
            <a:r>
              <a:rPr lang="en-US" dirty="0" err="1"/>
              <a:t>Zapartas</a:t>
            </a:r>
            <a:r>
              <a:rPr lang="en-US" dirty="0"/>
              <a:t>’ talk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5112D5-3DDC-449F-548B-81F466937841}"/>
              </a:ext>
            </a:extLst>
          </p:cNvPr>
          <p:cNvSpPr txBox="1"/>
          <p:nvPr/>
        </p:nvSpPr>
        <p:spPr>
          <a:xfrm>
            <a:off x="6291846" y="2946936"/>
            <a:ext cx="480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Nathan Smith – LBVs may all result from mergers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17F886-548A-0DBA-74B7-34444F789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582" y="3607427"/>
            <a:ext cx="3920836" cy="30877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9AFB5F-CFF6-4448-6E7F-C9E4A5977604}"/>
              </a:ext>
            </a:extLst>
          </p:cNvPr>
          <p:cNvSpPr txBox="1"/>
          <p:nvPr/>
        </p:nvSpPr>
        <p:spPr>
          <a:xfrm>
            <a:off x="5547977" y="4297473"/>
            <a:ext cx="2012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Sean Brennan’s talk</a:t>
            </a:r>
          </a:p>
        </p:txBody>
      </p:sp>
    </p:spTree>
    <p:extLst>
      <p:ext uri="{BB962C8B-B14F-4D97-AF65-F5344CB8AC3E}">
        <p14:creationId xmlns:p14="http://schemas.microsoft.com/office/powerpoint/2010/main" val="1792468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75AA74-9BAF-DFAE-6BD3-8B902966C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1509" y="39153"/>
            <a:ext cx="8988673" cy="6779693"/>
          </a:xfrm>
        </p:spPr>
      </p:pic>
    </p:spTree>
    <p:extLst>
      <p:ext uri="{BB962C8B-B14F-4D97-AF65-F5344CB8AC3E}">
        <p14:creationId xmlns:p14="http://schemas.microsoft.com/office/powerpoint/2010/main" val="3817265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7E084-674A-4A00-FF4E-607BDD4FF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527" y="176645"/>
            <a:ext cx="8672946" cy="6504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D7C3B4-595D-9C08-5DE0-64FE6BD50253}"/>
              </a:ext>
            </a:extLst>
          </p:cNvPr>
          <p:cNvSpPr txBox="1"/>
          <p:nvPr/>
        </p:nvSpPr>
        <p:spPr>
          <a:xfrm>
            <a:off x="1759527" y="176645"/>
            <a:ext cx="5556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England vs Italy, Euro 2020 final</a:t>
            </a:r>
          </a:p>
        </p:txBody>
      </p:sp>
    </p:spTree>
    <p:extLst>
      <p:ext uri="{BB962C8B-B14F-4D97-AF65-F5344CB8AC3E}">
        <p14:creationId xmlns:p14="http://schemas.microsoft.com/office/powerpoint/2010/main" val="23906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463CE-7801-B8EF-F5F2-C8E102578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964" y="503505"/>
            <a:ext cx="6948054" cy="1034350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of the conference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CA667-BAC6-280B-8E9E-15AA043B2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745" y="4843727"/>
            <a:ext cx="10134600" cy="13769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dirty="0"/>
              <a:t>The data:  61 fantastic talks  + 20 great posters </a:t>
            </a:r>
          </a:p>
          <a:p>
            <a:pPr marL="0" indent="0">
              <a:buNone/>
            </a:pPr>
            <a:r>
              <a:rPr lang="en-US" sz="3200" dirty="0"/>
              <a:t>Rate calculation :  4.7 x 10</a:t>
            </a:r>
            <a:r>
              <a:rPr lang="en-US" sz="3200" baseline="30000" dirty="0"/>
              <a:t>-15</a:t>
            </a:r>
            <a:r>
              <a:rPr lang="en-US" sz="3200" dirty="0"/>
              <a:t> Gyr</a:t>
            </a:r>
            <a:r>
              <a:rPr lang="en-US" sz="3200" baseline="30000" dirty="0"/>
              <a:t>-1</a:t>
            </a:r>
            <a:r>
              <a:rPr lang="en-US" sz="3200" dirty="0"/>
              <a:t> </a:t>
            </a:r>
          </a:p>
          <a:p>
            <a:pPr marL="0" indent="0">
              <a:buNone/>
            </a:pPr>
            <a:r>
              <a:rPr lang="en-US" sz="3200" dirty="0"/>
              <a:t>Does not </a:t>
            </a:r>
            <a:r>
              <a:rPr lang="en-US" sz="3200" dirty="0" err="1"/>
              <a:t>favour</a:t>
            </a:r>
            <a:r>
              <a:rPr lang="en-US" sz="3200" dirty="0"/>
              <a:t> the hypothesis that I can do this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F4C35-AA50-11EE-623A-9C3DC16564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47296" r="1" b="17291"/>
          <a:stretch/>
        </p:blipFill>
        <p:spPr>
          <a:xfrm>
            <a:off x="0" y="1364671"/>
            <a:ext cx="12192000" cy="323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9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348883-2942-C396-3C41-0B1E2E166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836" y="204952"/>
            <a:ext cx="4836072" cy="644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73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C3AF30-A89C-076F-C3FE-087FDCD07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082" y="174734"/>
            <a:ext cx="6508531" cy="6508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74D31C-F2F6-3C8D-A0E0-855030EF3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96000" y="605558"/>
            <a:ext cx="1303613" cy="13063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874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10B8CA-3368-5107-0C80-6D2B5B517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4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7EADF9-2C10-28D3-DA10-1AEC495B0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46" y="1393392"/>
            <a:ext cx="4270485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1064FA-8786-027A-6A11-7BF121CBD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000297"/>
            <a:ext cx="7772400" cy="28574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9BC373-1358-A29C-A335-BC92BDEA13F8}"/>
              </a:ext>
            </a:extLst>
          </p:cNvPr>
          <p:cNvSpPr txBox="1"/>
          <p:nvPr/>
        </p:nvSpPr>
        <p:spPr>
          <a:xfrm>
            <a:off x="7077739" y="5375398"/>
            <a:ext cx="292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Daniele  </a:t>
            </a:r>
            <a:r>
              <a:rPr lang="en-US" dirty="0" err="1"/>
              <a:t>Malesani’s</a:t>
            </a:r>
            <a:r>
              <a:rPr lang="en-US" dirty="0"/>
              <a:t> talk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66B530-5FA2-AB3E-5E8B-198BBFA8B334}"/>
              </a:ext>
            </a:extLst>
          </p:cNvPr>
          <p:cNvSpPr txBox="1"/>
          <p:nvPr/>
        </p:nvSpPr>
        <p:spPr>
          <a:xfrm>
            <a:off x="1314248" y="5897130"/>
            <a:ext cx="222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Elena Pian’s talk</a:t>
            </a:r>
          </a:p>
        </p:txBody>
      </p:sp>
    </p:spTree>
    <p:extLst>
      <p:ext uri="{BB962C8B-B14F-4D97-AF65-F5344CB8AC3E}">
        <p14:creationId xmlns:p14="http://schemas.microsoft.com/office/powerpoint/2010/main" val="3776432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7D72582-CCDC-9F09-E262-ADC025468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2179" y="55179"/>
            <a:ext cx="6747641" cy="6747641"/>
          </a:xfrm>
        </p:spPr>
      </p:pic>
    </p:spTree>
    <p:extLst>
      <p:ext uri="{BB962C8B-B14F-4D97-AF65-F5344CB8AC3E}">
        <p14:creationId xmlns:p14="http://schemas.microsoft.com/office/powerpoint/2010/main" val="1083758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9A2D5-9090-3E3D-5BAA-FE716FF2A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BE2654-B4F0-E505-FBD5-BFCDEEAEF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30" y="141215"/>
            <a:ext cx="8685706" cy="563809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7F9B4F-3B24-7102-0A5F-44411386EF72}"/>
              </a:ext>
            </a:extLst>
          </p:cNvPr>
          <p:cNvSpPr txBox="1"/>
          <p:nvPr/>
        </p:nvSpPr>
        <p:spPr>
          <a:xfrm>
            <a:off x="2923309" y="6123543"/>
            <a:ext cx="3286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Stefano Valenti’s talk </a:t>
            </a:r>
          </a:p>
        </p:txBody>
      </p:sp>
    </p:spTree>
    <p:extLst>
      <p:ext uri="{BB962C8B-B14F-4D97-AF65-F5344CB8AC3E}">
        <p14:creationId xmlns:p14="http://schemas.microsoft.com/office/powerpoint/2010/main" val="3918353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AAFFD-B265-21DF-8CAB-C3840F4C2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73D169-0A81-3F20-B740-A8A0F652E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213" y="204643"/>
            <a:ext cx="6117608" cy="46028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83B587-81A7-BD8A-828D-116271FF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192" y="233707"/>
            <a:ext cx="5232461" cy="2913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482F5-E0F3-2080-B021-BA938EE40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3876" y="3308150"/>
            <a:ext cx="2797911" cy="26185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748AAF-1E5B-DF0C-7014-76FB301A3BF7}"/>
              </a:ext>
            </a:extLst>
          </p:cNvPr>
          <p:cNvSpPr txBox="1"/>
          <p:nvPr/>
        </p:nvSpPr>
        <p:spPr>
          <a:xfrm>
            <a:off x="1759527" y="5195455"/>
            <a:ext cx="198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Assaf </a:t>
            </a:r>
            <a:r>
              <a:rPr lang="en-US" dirty="0" err="1"/>
              <a:t>Horesh’s</a:t>
            </a:r>
            <a:r>
              <a:rPr lang="en-US" dirty="0"/>
              <a:t> talk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B487CC-E638-F51B-8E15-96BB2E04B0C2}"/>
              </a:ext>
            </a:extLst>
          </p:cNvPr>
          <p:cNvSpPr txBox="1"/>
          <p:nvPr/>
        </p:nvSpPr>
        <p:spPr>
          <a:xfrm>
            <a:off x="6601822" y="3525667"/>
            <a:ext cx="1531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Peter Brown’s </a:t>
            </a:r>
          </a:p>
          <a:p>
            <a:r>
              <a:rPr lang="en-US" dirty="0"/>
              <a:t>Talk </a:t>
            </a:r>
          </a:p>
        </p:txBody>
      </p:sp>
    </p:spTree>
    <p:extLst>
      <p:ext uri="{BB962C8B-B14F-4D97-AF65-F5344CB8AC3E}">
        <p14:creationId xmlns:p14="http://schemas.microsoft.com/office/powerpoint/2010/main" val="3183869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2299</TotalTime>
  <Words>81</Words>
  <Application>Microsoft Macintosh PowerPoint</Application>
  <PresentationFormat>Widescreen</PresentationFormat>
  <Paragraphs>17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Summary of the conference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Stephen Smartt</dc:creator>
  <cp:lastModifiedBy>Stephen Smartt</cp:lastModifiedBy>
  <cp:revision>9</cp:revision>
  <dcterms:created xsi:type="dcterms:W3CDTF">2025-04-02T18:50:46Z</dcterms:created>
  <dcterms:modified xsi:type="dcterms:W3CDTF">2025-04-04T09:10:02Z</dcterms:modified>
</cp:coreProperties>
</file>