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0" r:id="rId2"/>
    <p:sldMasterId id="2147483680" r:id="rId3"/>
    <p:sldMasterId id="2147483714" r:id="rId4"/>
  </p:sldMasterIdLst>
  <p:notesMasterIdLst>
    <p:notesMasterId r:id="rId28"/>
  </p:notesMasterIdLst>
  <p:sldIdLst>
    <p:sldId id="264" r:id="rId5"/>
    <p:sldId id="266" r:id="rId6"/>
    <p:sldId id="286" r:id="rId7"/>
    <p:sldId id="287" r:id="rId8"/>
    <p:sldId id="304" r:id="rId9"/>
    <p:sldId id="289" r:id="rId10"/>
    <p:sldId id="288" r:id="rId11"/>
    <p:sldId id="290" r:id="rId12"/>
    <p:sldId id="291" r:id="rId13"/>
    <p:sldId id="292" r:id="rId14"/>
    <p:sldId id="293" r:id="rId15"/>
    <p:sldId id="294" r:id="rId16"/>
    <p:sldId id="295" r:id="rId17"/>
    <p:sldId id="297" r:id="rId18"/>
    <p:sldId id="265" r:id="rId19"/>
    <p:sldId id="305" r:id="rId20"/>
    <p:sldId id="306" r:id="rId21"/>
    <p:sldId id="299" r:id="rId22"/>
    <p:sldId id="303" r:id="rId23"/>
    <p:sldId id="307" r:id="rId24"/>
    <p:sldId id="285" r:id="rId25"/>
    <p:sldId id="284" r:id="rId26"/>
    <p:sldId id="283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271AF-B99C-41B3-B2F8-6B8359089E70}" v="217" dt="2025-04-02T22:53:19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PETRECCA" userId="8e4fce06-9153-4b4e-bfb6-ebdf75dc2b1c" providerId="ADAL" clId="{B44271AF-B99C-41B3-B2F8-6B8359089E70}"/>
    <pc:docChg chg="undo redo custSel addSld delSld modSld sldOrd addMainMaster delMainMaster modMainMaster">
      <pc:chgData name="VINCENZO PETRECCA" userId="8e4fce06-9153-4b4e-bfb6-ebdf75dc2b1c" providerId="ADAL" clId="{B44271AF-B99C-41B3-B2F8-6B8359089E70}" dt="2025-04-02T22:53:19.089" v="3006"/>
      <pc:docMkLst>
        <pc:docMk/>
      </pc:docMkLst>
      <pc:sldChg chg="del">
        <pc:chgData name="VINCENZO PETRECCA" userId="8e4fce06-9153-4b4e-bfb6-ebdf75dc2b1c" providerId="ADAL" clId="{B44271AF-B99C-41B3-B2F8-6B8359089E70}" dt="2025-03-29T15:55:48.383" v="1" actId="2696"/>
        <pc:sldMkLst>
          <pc:docMk/>
          <pc:sldMk cId="2043721354" sldId="256"/>
        </pc:sldMkLst>
      </pc:sldChg>
      <pc:sldChg chg="addSp delSp modSp new del mod ord setBg">
        <pc:chgData name="VINCENZO PETRECCA" userId="8e4fce06-9153-4b4e-bfb6-ebdf75dc2b1c" providerId="ADAL" clId="{B44271AF-B99C-41B3-B2F8-6B8359089E70}" dt="2025-03-29T17:05:05.795" v="1558" actId="2696"/>
        <pc:sldMkLst>
          <pc:docMk/>
          <pc:sldMk cId="3405668541" sldId="257"/>
        </pc:sldMkLst>
      </pc:sldChg>
      <pc:sldChg chg="addSp delSp modSp new del mod setBg">
        <pc:chgData name="VINCENZO PETRECCA" userId="8e4fce06-9153-4b4e-bfb6-ebdf75dc2b1c" providerId="ADAL" clId="{B44271AF-B99C-41B3-B2F8-6B8359089E70}" dt="2025-03-29T17:05:05.795" v="1558" actId="2696"/>
        <pc:sldMkLst>
          <pc:docMk/>
          <pc:sldMk cId="3736473243" sldId="258"/>
        </pc:sldMkLst>
      </pc:sldChg>
      <pc:sldChg chg="addSp delSp modSp add del mod setBg">
        <pc:chgData name="VINCENZO PETRECCA" userId="8e4fce06-9153-4b4e-bfb6-ebdf75dc2b1c" providerId="ADAL" clId="{B44271AF-B99C-41B3-B2F8-6B8359089E70}" dt="2025-03-29T17:05:05.795" v="1558" actId="2696"/>
        <pc:sldMkLst>
          <pc:docMk/>
          <pc:sldMk cId="4192691180" sldId="259"/>
        </pc:sldMkLst>
      </pc:sldChg>
      <pc:sldChg chg="addSp delSp modSp add del mod setBg">
        <pc:chgData name="VINCENZO PETRECCA" userId="8e4fce06-9153-4b4e-bfb6-ebdf75dc2b1c" providerId="ADAL" clId="{B44271AF-B99C-41B3-B2F8-6B8359089E70}" dt="2025-03-29T17:05:05.795" v="1558" actId="2696"/>
        <pc:sldMkLst>
          <pc:docMk/>
          <pc:sldMk cId="3472532622" sldId="260"/>
        </pc:sldMkLst>
      </pc:sldChg>
      <pc:sldChg chg="add del">
        <pc:chgData name="VINCENZO PETRECCA" userId="8e4fce06-9153-4b4e-bfb6-ebdf75dc2b1c" providerId="ADAL" clId="{B44271AF-B99C-41B3-B2F8-6B8359089E70}" dt="2025-03-29T17:22:16.336" v="1560" actId="2696"/>
        <pc:sldMkLst>
          <pc:docMk/>
          <pc:sldMk cId="4136452873" sldId="261"/>
        </pc:sldMkLst>
      </pc:sldChg>
      <pc:sldChg chg="addSp modSp add del mod">
        <pc:chgData name="VINCENZO PETRECCA" userId="8e4fce06-9153-4b4e-bfb6-ebdf75dc2b1c" providerId="ADAL" clId="{B44271AF-B99C-41B3-B2F8-6B8359089E70}" dt="2025-03-29T16:50:12.248" v="1227" actId="2696"/>
        <pc:sldMkLst>
          <pc:docMk/>
          <pc:sldMk cId="3775013404" sldId="262"/>
        </pc:sldMkLst>
      </pc:sldChg>
      <pc:sldChg chg="modSp add del mod">
        <pc:chgData name="VINCENZO PETRECCA" userId="8e4fce06-9153-4b4e-bfb6-ebdf75dc2b1c" providerId="ADAL" clId="{B44271AF-B99C-41B3-B2F8-6B8359089E70}" dt="2025-03-29T16:51:01.374" v="1291" actId="2696"/>
        <pc:sldMkLst>
          <pc:docMk/>
          <pc:sldMk cId="391493643" sldId="263"/>
        </pc:sldMkLst>
      </pc:sldChg>
      <pc:sldChg chg="modSp add del mod">
        <pc:chgData name="VINCENZO PETRECCA" userId="8e4fce06-9153-4b4e-bfb6-ebdf75dc2b1c" providerId="ADAL" clId="{B44271AF-B99C-41B3-B2F8-6B8359089E70}" dt="2025-03-29T16:46:17.497" v="1008" actId="2696"/>
        <pc:sldMkLst>
          <pc:docMk/>
          <pc:sldMk cId="1644432836" sldId="263"/>
        </pc:sldMkLst>
      </pc:sldChg>
      <pc:sldChg chg="add del">
        <pc:chgData name="VINCENZO PETRECCA" userId="8e4fce06-9153-4b4e-bfb6-ebdf75dc2b1c" providerId="ADAL" clId="{B44271AF-B99C-41B3-B2F8-6B8359089E70}" dt="2025-03-29T16:48:21.241" v="1104" actId="2890"/>
        <pc:sldMkLst>
          <pc:docMk/>
          <pc:sldMk cId="2374765112" sldId="263"/>
        </pc:sldMkLst>
      </pc:sldChg>
      <pc:sldChg chg="addSp delSp modSp add mod">
        <pc:chgData name="VINCENZO PETRECCA" userId="8e4fce06-9153-4b4e-bfb6-ebdf75dc2b1c" providerId="ADAL" clId="{B44271AF-B99C-41B3-B2F8-6B8359089E70}" dt="2025-03-29T17:33:55.658" v="1745" actId="790"/>
        <pc:sldMkLst>
          <pc:docMk/>
          <pc:sldMk cId="3627918401" sldId="264"/>
        </pc:sldMkLst>
        <pc:spChg chg="mod">
          <ac:chgData name="VINCENZO PETRECCA" userId="8e4fce06-9153-4b4e-bfb6-ebdf75dc2b1c" providerId="ADAL" clId="{B44271AF-B99C-41B3-B2F8-6B8359089E70}" dt="2025-03-29T17:33:55.658" v="1745" actId="790"/>
          <ac:spMkLst>
            <pc:docMk/>
            <pc:sldMk cId="3627918401" sldId="264"/>
            <ac:spMk id="2" creationId="{478FCB69-5BA9-3359-325C-218A870BF21F}"/>
          </ac:spMkLst>
        </pc:spChg>
        <pc:spChg chg="mod">
          <ac:chgData name="VINCENZO PETRECCA" userId="8e4fce06-9153-4b4e-bfb6-ebdf75dc2b1c" providerId="ADAL" clId="{B44271AF-B99C-41B3-B2F8-6B8359089E70}" dt="2025-03-29T17:33:55.658" v="1745" actId="790"/>
          <ac:spMkLst>
            <pc:docMk/>
            <pc:sldMk cId="3627918401" sldId="264"/>
            <ac:spMk id="9" creationId="{B0610C40-00ED-B9F3-F025-09431F56D2C0}"/>
          </ac:spMkLst>
        </pc:spChg>
        <pc:spChg chg="add mod">
          <ac:chgData name="VINCENZO PETRECCA" userId="8e4fce06-9153-4b4e-bfb6-ebdf75dc2b1c" providerId="ADAL" clId="{B44271AF-B99C-41B3-B2F8-6B8359089E70}" dt="2025-03-29T17:33:55.658" v="1745" actId="790"/>
          <ac:spMkLst>
            <pc:docMk/>
            <pc:sldMk cId="3627918401" sldId="264"/>
            <ac:spMk id="13" creationId="{AD46B833-C236-2E40-46AD-BC2D96CE845D}"/>
          </ac:spMkLst>
        </pc:spChg>
        <pc:spChg chg="add mod">
          <ac:chgData name="VINCENZO PETRECCA" userId="8e4fce06-9153-4b4e-bfb6-ebdf75dc2b1c" providerId="ADAL" clId="{B44271AF-B99C-41B3-B2F8-6B8359089E70}" dt="2025-03-29T17:33:55.658" v="1745" actId="790"/>
          <ac:spMkLst>
            <pc:docMk/>
            <pc:sldMk cId="3627918401" sldId="264"/>
            <ac:spMk id="14" creationId="{D696D02B-ABDF-663F-7E25-E291EE66F901}"/>
          </ac:spMkLst>
        </pc:spChg>
        <pc:picChg chg="mod">
          <ac:chgData name="VINCENZO PETRECCA" userId="8e4fce06-9153-4b4e-bfb6-ebdf75dc2b1c" providerId="ADAL" clId="{B44271AF-B99C-41B3-B2F8-6B8359089E70}" dt="2025-03-29T16:50:46.601" v="1290" actId="1035"/>
          <ac:picMkLst>
            <pc:docMk/>
            <pc:sldMk cId="3627918401" sldId="264"/>
            <ac:picMk id="4" creationId="{9C281808-0F14-5E77-CC93-0E56B0754196}"/>
          </ac:picMkLst>
        </pc:picChg>
        <pc:picChg chg="mod">
          <ac:chgData name="VINCENZO PETRECCA" userId="8e4fce06-9153-4b4e-bfb6-ebdf75dc2b1c" providerId="ADAL" clId="{B44271AF-B99C-41B3-B2F8-6B8359089E70}" dt="2025-03-29T16:50:46.601" v="1290" actId="1035"/>
          <ac:picMkLst>
            <pc:docMk/>
            <pc:sldMk cId="3627918401" sldId="264"/>
            <ac:picMk id="5" creationId="{B6667F81-0618-D36F-E9DE-CDA2BF42F72F}"/>
          </ac:picMkLst>
        </pc:picChg>
        <pc:picChg chg="mod">
          <ac:chgData name="VINCENZO PETRECCA" userId="8e4fce06-9153-4b4e-bfb6-ebdf75dc2b1c" providerId="ADAL" clId="{B44271AF-B99C-41B3-B2F8-6B8359089E70}" dt="2025-03-29T16:50:46.601" v="1290" actId="1035"/>
          <ac:picMkLst>
            <pc:docMk/>
            <pc:sldMk cId="3627918401" sldId="264"/>
            <ac:picMk id="6" creationId="{8F089EE5-D75D-FF6D-FAE7-C4BF366BE641}"/>
          </ac:picMkLst>
        </pc:picChg>
        <pc:picChg chg="mod">
          <ac:chgData name="VINCENZO PETRECCA" userId="8e4fce06-9153-4b4e-bfb6-ebdf75dc2b1c" providerId="ADAL" clId="{B44271AF-B99C-41B3-B2F8-6B8359089E70}" dt="2025-03-29T16:50:46.601" v="1290" actId="1035"/>
          <ac:picMkLst>
            <pc:docMk/>
            <pc:sldMk cId="3627918401" sldId="264"/>
            <ac:picMk id="7" creationId="{70CFCD11-5C01-4FEE-2790-FAC1EA434115}"/>
          </ac:picMkLst>
        </pc:picChg>
        <pc:picChg chg="mod">
          <ac:chgData name="VINCENZO PETRECCA" userId="8e4fce06-9153-4b4e-bfb6-ebdf75dc2b1c" providerId="ADAL" clId="{B44271AF-B99C-41B3-B2F8-6B8359089E70}" dt="2025-03-29T16:50:46.601" v="1290" actId="1035"/>
          <ac:picMkLst>
            <pc:docMk/>
            <pc:sldMk cId="3627918401" sldId="264"/>
            <ac:picMk id="8" creationId="{8AB92E88-59B8-42B4-5A51-4195EBEC8871}"/>
          </ac:picMkLst>
        </pc:picChg>
        <pc:picChg chg="mod">
          <ac:chgData name="VINCENZO PETRECCA" userId="8e4fce06-9153-4b4e-bfb6-ebdf75dc2b1c" providerId="ADAL" clId="{B44271AF-B99C-41B3-B2F8-6B8359089E70}" dt="2025-03-29T16:50:22.171" v="1264" actId="1035"/>
          <ac:picMkLst>
            <pc:docMk/>
            <pc:sldMk cId="3627918401" sldId="264"/>
            <ac:picMk id="12" creationId="{C4A8FC15-7347-53D5-18BB-5E9FE8FAB4AA}"/>
          </ac:picMkLst>
        </pc:picChg>
      </pc:sldChg>
      <pc:sldChg chg="modSp add del mod">
        <pc:chgData name="VINCENZO PETRECCA" userId="8e4fce06-9153-4b4e-bfb6-ebdf75dc2b1c" providerId="ADAL" clId="{B44271AF-B99C-41B3-B2F8-6B8359089E70}" dt="2025-03-29T17:05:22.717" v="1559" actId="2696"/>
        <pc:sldMkLst>
          <pc:docMk/>
          <pc:sldMk cId="2076045379" sldId="265"/>
        </pc:sldMkLst>
      </pc:sldChg>
      <pc:sldChg chg="addSp modSp add mod">
        <pc:chgData name="VINCENZO PETRECCA" userId="8e4fce06-9153-4b4e-bfb6-ebdf75dc2b1c" providerId="ADAL" clId="{B44271AF-B99C-41B3-B2F8-6B8359089E70}" dt="2025-03-29T18:09:29.872" v="2458"/>
        <pc:sldMkLst>
          <pc:docMk/>
          <pc:sldMk cId="2673673275" sldId="265"/>
        </pc:sldMkLst>
        <pc:spChg chg="mod">
          <ac:chgData name="VINCENZO PETRECCA" userId="8e4fce06-9153-4b4e-bfb6-ebdf75dc2b1c" providerId="ADAL" clId="{B44271AF-B99C-41B3-B2F8-6B8359089E70}" dt="2025-03-29T18:09:06.381" v="2457" actId="14100"/>
          <ac:spMkLst>
            <pc:docMk/>
            <pc:sldMk cId="2673673275" sldId="265"/>
            <ac:spMk id="2" creationId="{D38023D4-3280-C012-A601-45A84F81AA5F}"/>
          </ac:spMkLst>
        </pc:spChg>
        <pc:spChg chg="mod">
          <ac:chgData name="VINCENZO PETRECCA" userId="8e4fce06-9153-4b4e-bfb6-ebdf75dc2b1c" providerId="ADAL" clId="{B44271AF-B99C-41B3-B2F8-6B8359089E70}" dt="2025-03-29T18:08:27.671" v="2439" actId="14100"/>
          <ac:spMkLst>
            <pc:docMk/>
            <pc:sldMk cId="2673673275" sldId="265"/>
            <ac:spMk id="5" creationId="{DCFDD8F2-85B9-14DE-1F30-568CA0D5BB41}"/>
          </ac:spMkLst>
        </pc:spChg>
        <pc:spChg chg="add mod">
          <ac:chgData name="VINCENZO PETRECCA" userId="8e4fce06-9153-4b4e-bfb6-ebdf75dc2b1c" providerId="ADAL" clId="{B44271AF-B99C-41B3-B2F8-6B8359089E70}" dt="2025-03-29T18:09:29.872" v="2458"/>
          <ac:spMkLst>
            <pc:docMk/>
            <pc:sldMk cId="2673673275" sldId="265"/>
            <ac:spMk id="8" creationId="{14983977-4005-C675-DFB8-4D36B63570B7}"/>
          </ac:spMkLst>
        </pc:spChg>
        <pc:picChg chg="add mod">
          <ac:chgData name="VINCENZO PETRECCA" userId="8e4fce06-9153-4b4e-bfb6-ebdf75dc2b1c" providerId="ADAL" clId="{B44271AF-B99C-41B3-B2F8-6B8359089E70}" dt="2025-03-29T18:09:29.872" v="2458"/>
          <ac:picMkLst>
            <pc:docMk/>
            <pc:sldMk cId="2673673275" sldId="265"/>
            <ac:picMk id="6" creationId="{E572B667-69EE-6881-6CE4-1F9915496EA5}"/>
          </ac:picMkLst>
        </pc:picChg>
        <pc:picChg chg="add mod">
          <ac:chgData name="VINCENZO PETRECCA" userId="8e4fce06-9153-4b4e-bfb6-ebdf75dc2b1c" providerId="ADAL" clId="{B44271AF-B99C-41B3-B2F8-6B8359089E70}" dt="2025-03-29T18:09:29.872" v="2458"/>
          <ac:picMkLst>
            <pc:docMk/>
            <pc:sldMk cId="2673673275" sldId="265"/>
            <ac:picMk id="7" creationId="{D90F1DF0-F080-4EAB-8F1C-6ACC142555F5}"/>
          </ac:picMkLst>
        </pc:picChg>
        <pc:picChg chg="add mod">
          <ac:chgData name="VINCENZO PETRECCA" userId="8e4fce06-9153-4b4e-bfb6-ebdf75dc2b1c" providerId="ADAL" clId="{B44271AF-B99C-41B3-B2F8-6B8359089E70}" dt="2025-03-29T18:09:29.872" v="2458"/>
          <ac:picMkLst>
            <pc:docMk/>
            <pc:sldMk cId="2673673275" sldId="265"/>
            <ac:picMk id="9" creationId="{CFAE01F7-BB9B-7BB1-75E4-E4E86A918D69}"/>
          </ac:picMkLst>
        </pc:picChg>
        <pc:picChg chg="add mod">
          <ac:chgData name="VINCENZO PETRECCA" userId="8e4fce06-9153-4b4e-bfb6-ebdf75dc2b1c" providerId="ADAL" clId="{B44271AF-B99C-41B3-B2F8-6B8359089E70}" dt="2025-03-29T18:09:29.872" v="2458"/>
          <ac:picMkLst>
            <pc:docMk/>
            <pc:sldMk cId="2673673275" sldId="265"/>
            <ac:picMk id="10" creationId="{5B771BDC-D47F-2997-B902-0CB3C20ADF85}"/>
          </ac:picMkLst>
        </pc:picChg>
      </pc:sldChg>
      <pc:sldChg chg="addSp modSp new del mod ord">
        <pc:chgData name="VINCENZO PETRECCA" userId="8e4fce06-9153-4b4e-bfb6-ebdf75dc2b1c" providerId="ADAL" clId="{B44271AF-B99C-41B3-B2F8-6B8359089E70}" dt="2025-03-29T18:04:22.824" v="2300" actId="2696"/>
        <pc:sldMkLst>
          <pc:docMk/>
          <pc:sldMk cId="2984059797" sldId="265"/>
        </pc:sldMkLst>
      </pc:sldChg>
      <pc:sldChg chg="addSp delSp modSp add mod modAnim">
        <pc:chgData name="VINCENZO PETRECCA" userId="8e4fce06-9153-4b4e-bfb6-ebdf75dc2b1c" providerId="ADAL" clId="{B44271AF-B99C-41B3-B2F8-6B8359089E70}" dt="2025-04-02T22:34:06.527" v="2830" actId="1036"/>
        <pc:sldMkLst>
          <pc:docMk/>
          <pc:sldMk cId="2051796667" sldId="266"/>
        </pc:sldMkLst>
        <pc:spChg chg="add mod">
          <ac:chgData name="VINCENZO PETRECCA" userId="8e4fce06-9153-4b4e-bfb6-ebdf75dc2b1c" providerId="ADAL" clId="{B44271AF-B99C-41B3-B2F8-6B8359089E70}" dt="2025-04-02T22:34:06.527" v="2830" actId="1036"/>
          <ac:spMkLst>
            <pc:docMk/>
            <pc:sldMk cId="2051796667" sldId="266"/>
            <ac:spMk id="2" creationId="{026F7B10-67B7-2E09-0767-A3D5B7D365C0}"/>
          </ac:spMkLst>
        </pc:spChg>
        <pc:spChg chg="mod">
          <ac:chgData name="VINCENZO PETRECCA" userId="8e4fce06-9153-4b4e-bfb6-ebdf75dc2b1c" providerId="ADAL" clId="{B44271AF-B99C-41B3-B2F8-6B8359089E70}" dt="2025-03-29T17:33:55.658" v="1745" actId="790"/>
          <ac:spMkLst>
            <pc:docMk/>
            <pc:sldMk cId="2051796667" sldId="266"/>
            <ac:spMk id="3" creationId="{11482B8E-0F16-1DE0-B054-AEB712984CE8}"/>
          </ac:spMkLst>
        </pc:spChg>
        <pc:spChg chg="mod">
          <ac:chgData name="VINCENZO PETRECCA" userId="8e4fce06-9153-4b4e-bfb6-ebdf75dc2b1c" providerId="ADAL" clId="{B44271AF-B99C-41B3-B2F8-6B8359089E70}" dt="2025-03-29T17:33:55.658" v="1745" actId="790"/>
          <ac:spMkLst>
            <pc:docMk/>
            <pc:sldMk cId="2051796667" sldId="266"/>
            <ac:spMk id="4" creationId="{2E7A60B7-C59E-5311-9572-BCAF1540B4EC}"/>
          </ac:spMkLst>
        </pc:spChg>
        <pc:spChg chg="mod">
          <ac:chgData name="VINCENZO PETRECCA" userId="8e4fce06-9153-4b4e-bfb6-ebdf75dc2b1c" providerId="ADAL" clId="{B44271AF-B99C-41B3-B2F8-6B8359089E70}" dt="2025-03-29T17:33:55.658" v="1745" actId="790"/>
          <ac:spMkLst>
            <pc:docMk/>
            <pc:sldMk cId="2051796667" sldId="266"/>
            <ac:spMk id="5" creationId="{34AD3EF6-28A0-1B8F-5CB1-22867C5A16BF}"/>
          </ac:spMkLst>
        </pc:spChg>
        <pc:spChg chg="add mod">
          <ac:chgData name="VINCENZO PETRECCA" userId="8e4fce06-9153-4b4e-bfb6-ebdf75dc2b1c" providerId="ADAL" clId="{B44271AF-B99C-41B3-B2F8-6B8359089E70}" dt="2025-03-29T17:39:49.027" v="1796"/>
          <ac:spMkLst>
            <pc:docMk/>
            <pc:sldMk cId="2051796667" sldId="266"/>
            <ac:spMk id="6" creationId="{A92D62B9-DD09-00A2-93A8-CC72D4627756}"/>
          </ac:spMkLst>
        </pc:spChg>
        <pc:spChg chg="add mod">
          <ac:chgData name="VINCENZO PETRECCA" userId="8e4fce06-9153-4b4e-bfb6-ebdf75dc2b1c" providerId="ADAL" clId="{B44271AF-B99C-41B3-B2F8-6B8359089E70}" dt="2025-03-29T17:39:49.027" v="1796"/>
          <ac:spMkLst>
            <pc:docMk/>
            <pc:sldMk cId="2051796667" sldId="266"/>
            <ac:spMk id="8" creationId="{1F4D8171-47B3-952F-764C-6BD93F614131}"/>
          </ac:spMkLst>
        </pc:spChg>
        <pc:spChg chg="add mod">
          <ac:chgData name="VINCENZO PETRECCA" userId="8e4fce06-9153-4b4e-bfb6-ebdf75dc2b1c" providerId="ADAL" clId="{B44271AF-B99C-41B3-B2F8-6B8359089E70}" dt="2025-03-29T17:39:49.027" v="1796"/>
          <ac:spMkLst>
            <pc:docMk/>
            <pc:sldMk cId="2051796667" sldId="266"/>
            <ac:spMk id="10" creationId="{F99F32FF-20C8-72D8-2CCC-C9D877925A8C}"/>
          </ac:spMkLst>
        </pc:spChg>
        <pc:spChg chg="add mod">
          <ac:chgData name="VINCENZO PETRECCA" userId="8e4fce06-9153-4b4e-bfb6-ebdf75dc2b1c" providerId="ADAL" clId="{B44271AF-B99C-41B3-B2F8-6B8359089E70}" dt="2025-03-29T17:39:49.027" v="1796"/>
          <ac:spMkLst>
            <pc:docMk/>
            <pc:sldMk cId="2051796667" sldId="266"/>
            <ac:spMk id="11" creationId="{0B31E24E-AA75-A546-98D9-915904664AFC}"/>
          </ac:spMkLst>
        </pc:spChg>
        <pc:spChg chg="add mod">
          <ac:chgData name="VINCENZO PETRECCA" userId="8e4fce06-9153-4b4e-bfb6-ebdf75dc2b1c" providerId="ADAL" clId="{B44271AF-B99C-41B3-B2F8-6B8359089E70}" dt="2025-03-29T17:39:49.027" v="1796"/>
          <ac:spMkLst>
            <pc:docMk/>
            <pc:sldMk cId="2051796667" sldId="266"/>
            <ac:spMk id="12" creationId="{344FA09E-0E42-E441-0072-04C94A0C8B9C}"/>
          </ac:spMkLst>
        </pc:spChg>
        <pc:picChg chg="add mod">
          <ac:chgData name="VINCENZO PETRECCA" userId="8e4fce06-9153-4b4e-bfb6-ebdf75dc2b1c" providerId="ADAL" clId="{B44271AF-B99C-41B3-B2F8-6B8359089E70}" dt="2025-03-29T17:39:49.027" v="1796"/>
          <ac:picMkLst>
            <pc:docMk/>
            <pc:sldMk cId="2051796667" sldId="266"/>
            <ac:picMk id="7" creationId="{23420787-153F-CEF2-C616-2078364DCD67}"/>
          </ac:picMkLst>
        </pc:picChg>
        <pc:picChg chg="add mod">
          <ac:chgData name="VINCENZO PETRECCA" userId="8e4fce06-9153-4b4e-bfb6-ebdf75dc2b1c" providerId="ADAL" clId="{B44271AF-B99C-41B3-B2F8-6B8359089E70}" dt="2025-03-29T17:39:49.027" v="1796"/>
          <ac:picMkLst>
            <pc:docMk/>
            <pc:sldMk cId="2051796667" sldId="266"/>
            <ac:picMk id="9" creationId="{99A00EAB-8F6C-4371-9CBC-DC7D3DBEA2FA}"/>
          </ac:picMkLst>
        </pc:picChg>
      </pc:sldChg>
      <pc:sldChg chg="modSp add del mod">
        <pc:chgData name="VINCENZO PETRECCA" userId="8e4fce06-9153-4b4e-bfb6-ebdf75dc2b1c" providerId="ADAL" clId="{B44271AF-B99C-41B3-B2F8-6B8359089E70}" dt="2025-03-29T17:22:16.336" v="1560" actId="2696"/>
        <pc:sldMkLst>
          <pc:docMk/>
          <pc:sldMk cId="3156098354" sldId="266"/>
        </pc:sldMkLst>
      </pc:sldChg>
      <pc:sldChg chg="modSp add del mod">
        <pc:chgData name="VINCENZO PETRECCA" userId="8e4fce06-9153-4b4e-bfb6-ebdf75dc2b1c" providerId="ADAL" clId="{B44271AF-B99C-41B3-B2F8-6B8359089E70}" dt="2025-03-29T17:03:13.345" v="1554" actId="2696"/>
        <pc:sldMkLst>
          <pc:docMk/>
          <pc:sldMk cId="1876847239" sldId="267"/>
        </pc:sldMkLst>
      </pc:sldChg>
      <pc:sldChg chg="modSp add del mod">
        <pc:chgData name="VINCENZO PETRECCA" userId="8e4fce06-9153-4b4e-bfb6-ebdf75dc2b1c" providerId="ADAL" clId="{B44271AF-B99C-41B3-B2F8-6B8359089E70}" dt="2025-03-29T17:39:56.597" v="1797" actId="2696"/>
        <pc:sldMkLst>
          <pc:docMk/>
          <pc:sldMk cId="4238631625" sldId="267"/>
        </pc:sldMkLst>
      </pc:sldChg>
      <pc:sldChg chg="add del">
        <pc:chgData name="VINCENZO PETRECCA" userId="8e4fce06-9153-4b4e-bfb6-ebdf75dc2b1c" providerId="ADAL" clId="{B44271AF-B99C-41B3-B2F8-6B8359089E70}" dt="2025-03-29T17:39:15.186" v="1794" actId="2696"/>
        <pc:sldMkLst>
          <pc:docMk/>
          <pc:sldMk cId="403234918" sldId="268"/>
        </pc:sldMkLst>
      </pc:sldChg>
      <pc:sldChg chg="add del">
        <pc:chgData name="VINCENZO PETRECCA" userId="8e4fce06-9153-4b4e-bfb6-ebdf75dc2b1c" providerId="ADAL" clId="{B44271AF-B99C-41B3-B2F8-6B8359089E70}" dt="2025-03-29T17:41:07.210" v="1818" actId="2696"/>
        <pc:sldMkLst>
          <pc:docMk/>
          <pc:sldMk cId="1718239880" sldId="269"/>
        </pc:sldMkLst>
      </pc:sldChg>
      <pc:sldChg chg="add del">
        <pc:chgData name="VINCENZO PETRECCA" userId="8e4fce06-9153-4b4e-bfb6-ebdf75dc2b1c" providerId="ADAL" clId="{B44271AF-B99C-41B3-B2F8-6B8359089E70}" dt="2025-03-29T17:42:18.253" v="1845" actId="2696"/>
        <pc:sldMkLst>
          <pc:docMk/>
          <pc:sldMk cId="2856849375" sldId="270"/>
        </pc:sldMkLst>
      </pc:sldChg>
      <pc:sldChg chg="add del">
        <pc:chgData name="VINCENZO PETRECCA" userId="8e4fce06-9153-4b4e-bfb6-ebdf75dc2b1c" providerId="ADAL" clId="{B44271AF-B99C-41B3-B2F8-6B8359089E70}" dt="2025-03-29T17:45:31.922" v="1934" actId="2696"/>
        <pc:sldMkLst>
          <pc:docMk/>
          <pc:sldMk cId="2167305340" sldId="271"/>
        </pc:sldMkLst>
      </pc:sldChg>
      <pc:sldChg chg="add del">
        <pc:chgData name="VINCENZO PETRECCA" userId="8e4fce06-9153-4b4e-bfb6-ebdf75dc2b1c" providerId="ADAL" clId="{B44271AF-B99C-41B3-B2F8-6B8359089E70}" dt="2025-03-29T17:47:09.337" v="2022" actId="2696"/>
        <pc:sldMkLst>
          <pc:docMk/>
          <pc:sldMk cId="3019908593" sldId="272"/>
        </pc:sldMkLst>
      </pc:sldChg>
      <pc:sldChg chg="add del">
        <pc:chgData name="VINCENZO PETRECCA" userId="8e4fce06-9153-4b4e-bfb6-ebdf75dc2b1c" providerId="ADAL" clId="{B44271AF-B99C-41B3-B2F8-6B8359089E70}" dt="2025-03-29T17:48:24.168" v="2057" actId="2696"/>
        <pc:sldMkLst>
          <pc:docMk/>
          <pc:sldMk cId="1638000378" sldId="273"/>
        </pc:sldMkLst>
      </pc:sldChg>
      <pc:sldChg chg="add del">
        <pc:chgData name="VINCENZO PETRECCA" userId="8e4fce06-9153-4b4e-bfb6-ebdf75dc2b1c" providerId="ADAL" clId="{B44271AF-B99C-41B3-B2F8-6B8359089E70}" dt="2025-03-29T17:50:41.906" v="2105" actId="2696"/>
        <pc:sldMkLst>
          <pc:docMk/>
          <pc:sldMk cId="464632785" sldId="274"/>
        </pc:sldMkLst>
      </pc:sldChg>
      <pc:sldChg chg="add del">
        <pc:chgData name="VINCENZO PETRECCA" userId="8e4fce06-9153-4b4e-bfb6-ebdf75dc2b1c" providerId="ADAL" clId="{B44271AF-B99C-41B3-B2F8-6B8359089E70}" dt="2025-03-29T17:53:47.579" v="2148" actId="2696"/>
        <pc:sldMkLst>
          <pc:docMk/>
          <pc:sldMk cId="259940357" sldId="275"/>
        </pc:sldMkLst>
      </pc:sldChg>
      <pc:sldChg chg="add del">
        <pc:chgData name="VINCENZO PETRECCA" userId="8e4fce06-9153-4b4e-bfb6-ebdf75dc2b1c" providerId="ADAL" clId="{B44271AF-B99C-41B3-B2F8-6B8359089E70}" dt="2025-03-29T17:56:15.408" v="2248" actId="2696"/>
        <pc:sldMkLst>
          <pc:docMk/>
          <pc:sldMk cId="1013755762" sldId="276"/>
        </pc:sldMkLst>
      </pc:sldChg>
      <pc:sldChg chg="add del">
        <pc:chgData name="VINCENZO PETRECCA" userId="8e4fce06-9153-4b4e-bfb6-ebdf75dc2b1c" providerId="ADAL" clId="{B44271AF-B99C-41B3-B2F8-6B8359089E70}" dt="2025-03-29T17:56:39.415" v="2250" actId="2696"/>
        <pc:sldMkLst>
          <pc:docMk/>
          <pc:sldMk cId="699477882" sldId="277"/>
        </pc:sldMkLst>
      </pc:sldChg>
      <pc:sldChg chg="add del">
        <pc:chgData name="VINCENZO PETRECCA" userId="8e4fce06-9153-4b4e-bfb6-ebdf75dc2b1c" providerId="ADAL" clId="{B44271AF-B99C-41B3-B2F8-6B8359089E70}" dt="2025-03-29T18:06:07.904" v="2367" actId="2696"/>
        <pc:sldMkLst>
          <pc:docMk/>
          <pc:sldMk cId="1610183567" sldId="278"/>
        </pc:sldMkLst>
      </pc:sldChg>
      <pc:sldChg chg="add del ord">
        <pc:chgData name="VINCENZO PETRECCA" userId="8e4fce06-9153-4b4e-bfb6-ebdf75dc2b1c" providerId="ADAL" clId="{B44271AF-B99C-41B3-B2F8-6B8359089E70}" dt="2025-03-29T18:07:27.889" v="2433" actId="2696"/>
        <pc:sldMkLst>
          <pc:docMk/>
          <pc:sldMk cId="4158309019" sldId="279"/>
        </pc:sldMkLst>
      </pc:sldChg>
      <pc:sldChg chg="add del ord">
        <pc:chgData name="VINCENZO PETRECCA" userId="8e4fce06-9153-4b4e-bfb6-ebdf75dc2b1c" providerId="ADAL" clId="{B44271AF-B99C-41B3-B2F8-6B8359089E70}" dt="2025-03-29T18:09:36.811" v="2459" actId="2696"/>
        <pc:sldMkLst>
          <pc:docMk/>
          <pc:sldMk cId="161720449" sldId="280"/>
        </pc:sldMkLst>
      </pc:sldChg>
      <pc:sldChg chg="add del">
        <pc:chgData name="VINCENZO PETRECCA" userId="8e4fce06-9153-4b4e-bfb6-ebdf75dc2b1c" providerId="ADAL" clId="{B44271AF-B99C-41B3-B2F8-6B8359089E70}" dt="2025-03-29T18:10:50.946" v="2513" actId="2696"/>
        <pc:sldMkLst>
          <pc:docMk/>
          <pc:sldMk cId="129633616" sldId="281"/>
        </pc:sldMkLst>
      </pc:sldChg>
      <pc:sldChg chg="add del ord">
        <pc:chgData name="VINCENZO PETRECCA" userId="8e4fce06-9153-4b4e-bfb6-ebdf75dc2b1c" providerId="ADAL" clId="{B44271AF-B99C-41B3-B2F8-6B8359089E70}" dt="2025-03-29T18:14:24.772" v="2588" actId="2696"/>
        <pc:sldMkLst>
          <pc:docMk/>
          <pc:sldMk cId="1967547145" sldId="282"/>
        </pc:sldMkLst>
      </pc:sldChg>
      <pc:sldChg chg="delSp modSp add mod ord">
        <pc:chgData name="VINCENZO PETRECCA" userId="8e4fce06-9153-4b4e-bfb6-ebdf75dc2b1c" providerId="ADAL" clId="{B44271AF-B99C-41B3-B2F8-6B8359089E70}" dt="2025-04-02T22:36:41.296" v="2842"/>
        <pc:sldMkLst>
          <pc:docMk/>
          <pc:sldMk cId="4066762968" sldId="283"/>
        </pc:sldMkLst>
        <pc:spChg chg="mod">
          <ac:chgData name="VINCENZO PETRECCA" userId="8e4fce06-9153-4b4e-bfb6-ebdf75dc2b1c" providerId="ADAL" clId="{B44271AF-B99C-41B3-B2F8-6B8359089E70}" dt="2025-03-29T18:02:59.604" v="2261" actId="1076"/>
          <ac:spMkLst>
            <pc:docMk/>
            <pc:sldMk cId="4066762968" sldId="283"/>
            <ac:spMk id="2" creationId="{1F71B402-CA1A-9549-399A-E805E7623042}"/>
          </ac:spMkLst>
        </pc:spChg>
        <pc:spChg chg="mod">
          <ac:chgData name="VINCENZO PETRECCA" userId="8e4fce06-9153-4b4e-bfb6-ebdf75dc2b1c" providerId="ADAL" clId="{B44271AF-B99C-41B3-B2F8-6B8359089E70}" dt="2025-03-29T18:03:08.507" v="2269" actId="1036"/>
          <ac:spMkLst>
            <pc:docMk/>
            <pc:sldMk cId="4066762968" sldId="283"/>
            <ac:spMk id="26" creationId="{C8A92B24-49DB-D7F5-E9DC-9DA6F22A5A05}"/>
          </ac:spMkLst>
        </pc:spChg>
        <pc:spChg chg="mod">
          <ac:chgData name="VINCENZO PETRECCA" userId="8e4fce06-9153-4b4e-bfb6-ebdf75dc2b1c" providerId="ADAL" clId="{B44271AF-B99C-41B3-B2F8-6B8359089E70}" dt="2025-03-29T18:02:35.008" v="2255" actId="207"/>
          <ac:spMkLst>
            <pc:docMk/>
            <pc:sldMk cId="4066762968" sldId="283"/>
            <ac:spMk id="28" creationId="{078461E1-CF7B-5A55-DEAE-6D7DB168A31B}"/>
          </ac:spMkLst>
        </pc:spChg>
        <pc:spChg chg="mod">
          <ac:chgData name="VINCENZO PETRECCA" userId="8e4fce06-9153-4b4e-bfb6-ebdf75dc2b1c" providerId="ADAL" clId="{B44271AF-B99C-41B3-B2F8-6B8359089E70}" dt="2025-03-29T18:02:21.050" v="2252" actId="207"/>
          <ac:spMkLst>
            <pc:docMk/>
            <pc:sldMk cId="4066762968" sldId="283"/>
            <ac:spMk id="33" creationId="{F9DED549-54AB-7DD2-BA58-6B637AF415D3}"/>
          </ac:spMkLst>
        </pc:spChg>
        <pc:spChg chg="mod">
          <ac:chgData name="VINCENZO PETRECCA" userId="8e4fce06-9153-4b4e-bfb6-ebdf75dc2b1c" providerId="ADAL" clId="{B44271AF-B99C-41B3-B2F8-6B8359089E70}" dt="2025-03-29T18:02:27.790" v="2253" actId="207"/>
          <ac:spMkLst>
            <pc:docMk/>
            <pc:sldMk cId="4066762968" sldId="283"/>
            <ac:spMk id="36" creationId="{B3339C51-377D-27BA-9D7C-269D886A90EC}"/>
          </ac:spMkLst>
        </pc:spChg>
        <pc:picChg chg="mod">
          <ac:chgData name="VINCENZO PETRECCA" userId="8e4fce06-9153-4b4e-bfb6-ebdf75dc2b1c" providerId="ADAL" clId="{B44271AF-B99C-41B3-B2F8-6B8359089E70}" dt="2025-03-29T18:03:03.776" v="2266" actId="1036"/>
          <ac:picMkLst>
            <pc:docMk/>
            <pc:sldMk cId="4066762968" sldId="283"/>
            <ac:picMk id="23" creationId="{986081B7-0F2D-84AE-0CE2-99AA794B6BF9}"/>
          </ac:picMkLst>
        </pc:picChg>
        <pc:cxnChg chg="mod">
          <ac:chgData name="VINCENZO PETRECCA" userId="8e4fce06-9153-4b4e-bfb6-ebdf75dc2b1c" providerId="ADAL" clId="{B44271AF-B99C-41B3-B2F8-6B8359089E70}" dt="2025-03-29T18:03:19.870" v="2270" actId="208"/>
          <ac:cxnSpMkLst>
            <pc:docMk/>
            <pc:sldMk cId="4066762968" sldId="283"/>
            <ac:cxnSpMk id="35" creationId="{560F9FC1-7AC1-4740-C708-1E7CA08440BE}"/>
          </ac:cxnSpMkLst>
        </pc:cxnChg>
        <pc:cxnChg chg="mod">
          <ac:chgData name="VINCENZO PETRECCA" userId="8e4fce06-9153-4b4e-bfb6-ebdf75dc2b1c" providerId="ADAL" clId="{B44271AF-B99C-41B3-B2F8-6B8359089E70}" dt="2025-03-29T18:03:25.923" v="2271" actId="208"/>
          <ac:cxnSpMkLst>
            <pc:docMk/>
            <pc:sldMk cId="4066762968" sldId="283"/>
            <ac:cxnSpMk id="37" creationId="{880A1054-C6D3-3B89-872E-1EDEB84BA3EC}"/>
          </ac:cxnSpMkLst>
        </pc:cxnChg>
      </pc:sldChg>
      <pc:sldChg chg="modSp add mod">
        <pc:chgData name="VINCENZO PETRECCA" userId="8e4fce06-9153-4b4e-bfb6-ebdf75dc2b1c" providerId="ADAL" clId="{B44271AF-B99C-41B3-B2F8-6B8359089E70}" dt="2025-03-29T18:03:42.707" v="2294" actId="1036"/>
        <pc:sldMkLst>
          <pc:docMk/>
          <pc:sldMk cId="2559949299" sldId="284"/>
        </pc:sldMkLst>
        <pc:spChg chg="mod">
          <ac:chgData name="VINCENZO PETRECCA" userId="8e4fce06-9153-4b4e-bfb6-ebdf75dc2b1c" providerId="ADAL" clId="{B44271AF-B99C-41B3-B2F8-6B8359089E70}" dt="2025-03-29T18:03:42.707" v="2294" actId="1036"/>
          <ac:spMkLst>
            <pc:docMk/>
            <pc:sldMk cId="2559949299" sldId="284"/>
            <ac:spMk id="5" creationId="{6453409A-4634-9988-50EF-C6AF284C39F3}"/>
          </ac:spMkLst>
        </pc:spChg>
      </pc:sldChg>
      <pc:sldChg chg="modSp add mod ord">
        <pc:chgData name="VINCENZO PETRECCA" userId="8e4fce06-9153-4b4e-bfb6-ebdf75dc2b1c" providerId="ADAL" clId="{B44271AF-B99C-41B3-B2F8-6B8359089E70}" dt="2025-03-29T17:36:47.960" v="1786" actId="207"/>
        <pc:sldMkLst>
          <pc:docMk/>
          <pc:sldMk cId="49222091" sldId="285"/>
        </pc:sldMkLst>
        <pc:spChg chg="mod">
          <ac:chgData name="VINCENZO PETRECCA" userId="8e4fce06-9153-4b4e-bfb6-ebdf75dc2b1c" providerId="ADAL" clId="{B44271AF-B99C-41B3-B2F8-6B8359089E70}" dt="2025-03-29T17:36:47.960" v="1786" actId="207"/>
          <ac:spMkLst>
            <pc:docMk/>
            <pc:sldMk cId="49222091" sldId="285"/>
            <ac:spMk id="5" creationId="{22918AC6-8B1F-AB98-279A-1063EB1D994D}"/>
          </ac:spMkLst>
        </pc:spChg>
      </pc:sldChg>
      <pc:sldChg chg="addSp modSp add mod ord modAnim">
        <pc:chgData name="VINCENZO PETRECCA" userId="8e4fce06-9153-4b4e-bfb6-ebdf75dc2b1c" providerId="ADAL" clId="{B44271AF-B99C-41B3-B2F8-6B8359089E70}" dt="2025-03-29T17:43:30.743" v="1901" actId="1036"/>
        <pc:sldMkLst>
          <pc:docMk/>
          <pc:sldMk cId="2759337578" sldId="286"/>
        </pc:sldMkLst>
        <pc:spChg chg="mod">
          <ac:chgData name="VINCENZO PETRECCA" userId="8e4fce06-9153-4b4e-bfb6-ebdf75dc2b1c" providerId="ADAL" clId="{B44271AF-B99C-41B3-B2F8-6B8359089E70}" dt="2025-03-29T17:40:42.651" v="1816" actId="20577"/>
          <ac:spMkLst>
            <pc:docMk/>
            <pc:sldMk cId="2759337578" sldId="286"/>
            <ac:spMk id="2" creationId="{F8E613D5-F55C-2038-5C44-FECBD2896649}"/>
          </ac:spMkLst>
        </pc:spChg>
        <pc:spChg chg="add mod">
          <ac:chgData name="VINCENZO PETRECCA" userId="8e4fce06-9153-4b4e-bfb6-ebdf75dc2b1c" providerId="ADAL" clId="{B44271AF-B99C-41B3-B2F8-6B8359089E70}" dt="2025-03-29T17:43:15.417" v="1890" actId="1035"/>
          <ac:spMkLst>
            <pc:docMk/>
            <pc:sldMk cId="2759337578" sldId="286"/>
            <ac:spMk id="6" creationId="{EB56B3F6-6FBC-EC00-19A9-313920044607}"/>
          </ac:spMkLst>
        </pc:spChg>
        <pc:spChg chg="add mod">
          <ac:chgData name="VINCENZO PETRECCA" userId="8e4fce06-9153-4b4e-bfb6-ebdf75dc2b1c" providerId="ADAL" clId="{B44271AF-B99C-41B3-B2F8-6B8359089E70}" dt="2025-03-29T17:43:15.417" v="1890" actId="1035"/>
          <ac:spMkLst>
            <pc:docMk/>
            <pc:sldMk cId="2759337578" sldId="286"/>
            <ac:spMk id="8" creationId="{ACC86698-2C41-71B1-B3E1-4F31200F892F}"/>
          </ac:spMkLst>
        </pc:spChg>
        <pc:spChg chg="add mod">
          <ac:chgData name="VINCENZO PETRECCA" userId="8e4fce06-9153-4b4e-bfb6-ebdf75dc2b1c" providerId="ADAL" clId="{B44271AF-B99C-41B3-B2F8-6B8359089E70}" dt="2025-03-29T17:43:15.417" v="1890" actId="1035"/>
          <ac:spMkLst>
            <pc:docMk/>
            <pc:sldMk cId="2759337578" sldId="286"/>
            <ac:spMk id="9" creationId="{FD441A47-8404-4D20-B0F5-7CB68BFE0F8F}"/>
          </ac:spMkLst>
        </pc:spChg>
        <pc:spChg chg="add mod">
          <ac:chgData name="VINCENZO PETRECCA" userId="8e4fce06-9153-4b4e-bfb6-ebdf75dc2b1c" providerId="ADAL" clId="{B44271AF-B99C-41B3-B2F8-6B8359089E70}" dt="2025-03-29T17:43:15.417" v="1890" actId="1035"/>
          <ac:spMkLst>
            <pc:docMk/>
            <pc:sldMk cId="2759337578" sldId="286"/>
            <ac:spMk id="15" creationId="{ED80BBEA-B1DC-B57D-1490-92C4BD7D345D}"/>
          </ac:spMkLst>
        </pc:spChg>
        <pc:spChg chg="add mod">
          <ac:chgData name="VINCENZO PETRECCA" userId="8e4fce06-9153-4b4e-bfb6-ebdf75dc2b1c" providerId="ADAL" clId="{B44271AF-B99C-41B3-B2F8-6B8359089E70}" dt="2025-03-29T17:43:30.743" v="1901" actId="1036"/>
          <ac:spMkLst>
            <pc:docMk/>
            <pc:sldMk cId="2759337578" sldId="286"/>
            <ac:spMk id="16" creationId="{5336479C-AB78-A8D4-9B8C-3E5A6283AFC8}"/>
          </ac:spMkLst>
        </pc:spChg>
        <pc:spChg chg="add mod">
          <ac:chgData name="VINCENZO PETRECCA" userId="8e4fce06-9153-4b4e-bfb6-ebdf75dc2b1c" providerId="ADAL" clId="{B44271AF-B99C-41B3-B2F8-6B8359089E70}" dt="2025-03-29T17:43:30.743" v="1901" actId="1036"/>
          <ac:spMkLst>
            <pc:docMk/>
            <pc:sldMk cId="2759337578" sldId="286"/>
            <ac:spMk id="18" creationId="{06DF636D-92DD-96AC-1278-2C3806B793B8}"/>
          </ac:spMkLst>
        </pc:spChg>
        <pc:picChg chg="add mod">
          <ac:chgData name="VINCENZO PETRECCA" userId="8e4fce06-9153-4b4e-bfb6-ebdf75dc2b1c" providerId="ADAL" clId="{B44271AF-B99C-41B3-B2F8-6B8359089E70}" dt="2025-03-29T17:43:22.375" v="1897" actId="1035"/>
          <ac:picMkLst>
            <pc:docMk/>
            <pc:sldMk cId="2759337578" sldId="286"/>
            <ac:picMk id="7" creationId="{EC40D8FE-8F1C-8673-703F-E8BFD827C76D}"/>
          </ac:picMkLst>
        </pc:picChg>
        <pc:picChg chg="add mod">
          <ac:chgData name="VINCENZO PETRECCA" userId="8e4fce06-9153-4b4e-bfb6-ebdf75dc2b1c" providerId="ADAL" clId="{B44271AF-B99C-41B3-B2F8-6B8359089E70}" dt="2025-03-29T17:43:22.375" v="1897" actId="1035"/>
          <ac:picMkLst>
            <pc:docMk/>
            <pc:sldMk cId="2759337578" sldId="286"/>
            <ac:picMk id="17" creationId="{B91DF524-0ED6-F6C4-D140-4C027C5C0EF4}"/>
          </ac:picMkLst>
        </pc:picChg>
        <pc:cxnChg chg="add mod">
          <ac:chgData name="VINCENZO PETRECCA" userId="8e4fce06-9153-4b4e-bfb6-ebdf75dc2b1c" providerId="ADAL" clId="{B44271AF-B99C-41B3-B2F8-6B8359089E70}" dt="2025-03-29T17:43:15.417" v="1890" actId="1035"/>
          <ac:cxnSpMkLst>
            <pc:docMk/>
            <pc:sldMk cId="2759337578" sldId="286"/>
            <ac:cxnSpMk id="10" creationId="{8F6205CB-0C4A-EF8D-E972-24B156737584}"/>
          </ac:cxnSpMkLst>
        </pc:cxnChg>
        <pc:cxnChg chg="mod">
          <ac:chgData name="VINCENZO PETRECCA" userId="8e4fce06-9153-4b4e-bfb6-ebdf75dc2b1c" providerId="ADAL" clId="{B44271AF-B99C-41B3-B2F8-6B8359089E70}" dt="2025-03-29T17:43:15.417" v="1890" actId="1035"/>
          <ac:cxnSpMkLst>
            <pc:docMk/>
            <pc:sldMk cId="2759337578" sldId="286"/>
            <ac:cxnSpMk id="11" creationId="{48DED007-784E-D6C0-6360-83AB1A5C32A1}"/>
          </ac:cxnSpMkLst>
        </pc:cxnChg>
        <pc:cxnChg chg="mod">
          <ac:chgData name="VINCENZO PETRECCA" userId="8e4fce06-9153-4b4e-bfb6-ebdf75dc2b1c" providerId="ADAL" clId="{B44271AF-B99C-41B3-B2F8-6B8359089E70}" dt="2025-03-29T17:43:15.417" v="1890" actId="1035"/>
          <ac:cxnSpMkLst>
            <pc:docMk/>
            <pc:sldMk cId="2759337578" sldId="286"/>
            <ac:cxnSpMk id="12" creationId="{219B49DC-840D-8F18-0BA0-E8442253A185}"/>
          </ac:cxnSpMkLst>
        </pc:cxnChg>
        <pc:cxnChg chg="add mod">
          <ac:chgData name="VINCENZO PETRECCA" userId="8e4fce06-9153-4b4e-bfb6-ebdf75dc2b1c" providerId="ADAL" clId="{B44271AF-B99C-41B3-B2F8-6B8359089E70}" dt="2025-03-29T17:43:15.417" v="1890" actId="1035"/>
          <ac:cxnSpMkLst>
            <pc:docMk/>
            <pc:sldMk cId="2759337578" sldId="286"/>
            <ac:cxnSpMk id="14" creationId="{147B7AC7-2458-56C9-6B7E-C0891C4CC99F}"/>
          </ac:cxnSpMkLst>
        </pc:cxnChg>
      </pc:sldChg>
      <pc:sldChg chg="addSp modSp add mod ord">
        <pc:chgData name="VINCENZO PETRECCA" userId="8e4fce06-9153-4b4e-bfb6-ebdf75dc2b1c" providerId="ADAL" clId="{B44271AF-B99C-41B3-B2F8-6B8359089E70}" dt="2025-03-29T17:42:40.400" v="1872" actId="1035"/>
        <pc:sldMkLst>
          <pc:docMk/>
          <pc:sldMk cId="3187685382" sldId="287"/>
        </pc:sldMkLst>
        <pc:spChg chg="mod">
          <ac:chgData name="VINCENZO PETRECCA" userId="8e4fce06-9153-4b4e-bfb6-ebdf75dc2b1c" providerId="ADAL" clId="{B44271AF-B99C-41B3-B2F8-6B8359089E70}" dt="2025-03-29T17:42:02.093" v="1843" actId="20577"/>
          <ac:spMkLst>
            <pc:docMk/>
            <pc:sldMk cId="3187685382" sldId="287"/>
            <ac:spMk id="2" creationId="{FF8A3989-6AB0-2925-CEFA-AF2F8D0AA289}"/>
          </ac:spMkLst>
        </pc:spChg>
        <pc:picChg chg="add mod">
          <ac:chgData name="VINCENZO PETRECCA" userId="8e4fce06-9153-4b4e-bfb6-ebdf75dc2b1c" providerId="ADAL" clId="{B44271AF-B99C-41B3-B2F8-6B8359089E70}" dt="2025-03-29T17:42:40.400" v="1872" actId="1035"/>
          <ac:picMkLst>
            <pc:docMk/>
            <pc:sldMk cId="3187685382" sldId="287"/>
            <ac:picMk id="6" creationId="{F1D7E52A-C20E-524F-D568-36AD23BBFA49}"/>
          </ac:picMkLst>
        </pc:picChg>
      </pc:sldChg>
      <pc:sldChg chg="addSp delSp modSp add mod ord">
        <pc:chgData name="VINCENZO PETRECCA" userId="8e4fce06-9153-4b4e-bfb6-ebdf75dc2b1c" providerId="ADAL" clId="{B44271AF-B99C-41B3-B2F8-6B8359089E70}" dt="2025-03-29T17:47:23.604" v="2024" actId="207"/>
        <pc:sldMkLst>
          <pc:docMk/>
          <pc:sldMk cId="2706978015" sldId="288"/>
        </pc:sldMkLst>
        <pc:spChg chg="mod">
          <ac:chgData name="VINCENZO PETRECCA" userId="8e4fce06-9153-4b4e-bfb6-ebdf75dc2b1c" providerId="ADAL" clId="{B44271AF-B99C-41B3-B2F8-6B8359089E70}" dt="2025-03-29T17:45:52.872" v="1969" actId="14100"/>
          <ac:spMkLst>
            <pc:docMk/>
            <pc:sldMk cId="2706978015" sldId="288"/>
            <ac:spMk id="2" creationId="{02C4C410-49BB-3658-307C-02B366C81B0F}"/>
          </ac:spMkLst>
        </pc:spChg>
        <pc:spChg chg="add mod">
          <ac:chgData name="VINCENZO PETRECCA" userId="8e4fce06-9153-4b4e-bfb6-ebdf75dc2b1c" providerId="ADAL" clId="{B44271AF-B99C-41B3-B2F8-6B8359089E70}" dt="2025-03-29T17:46:06.135" v="1970"/>
          <ac:spMkLst>
            <pc:docMk/>
            <pc:sldMk cId="2706978015" sldId="288"/>
            <ac:spMk id="8" creationId="{FE96D2B8-12CC-7979-56B4-E5A10F445EAE}"/>
          </ac:spMkLst>
        </pc:spChg>
        <pc:spChg chg="add mod">
          <ac:chgData name="VINCENZO PETRECCA" userId="8e4fce06-9153-4b4e-bfb6-ebdf75dc2b1c" providerId="ADAL" clId="{B44271AF-B99C-41B3-B2F8-6B8359089E70}" dt="2025-03-29T17:47:23.604" v="2024" actId="207"/>
          <ac:spMkLst>
            <pc:docMk/>
            <pc:sldMk cId="2706978015" sldId="288"/>
            <ac:spMk id="9" creationId="{34D96F29-7D78-E05E-1559-D712A7C66CC7}"/>
          </ac:spMkLst>
        </pc:spChg>
        <pc:spChg chg="add mod">
          <ac:chgData name="VINCENZO PETRECCA" userId="8e4fce06-9153-4b4e-bfb6-ebdf75dc2b1c" providerId="ADAL" clId="{B44271AF-B99C-41B3-B2F8-6B8359089E70}" dt="2025-03-29T17:46:42.834" v="1983" actId="1036"/>
          <ac:spMkLst>
            <pc:docMk/>
            <pc:sldMk cId="2706978015" sldId="288"/>
            <ac:spMk id="11" creationId="{1E0EBB37-32D9-3398-4077-F075916B1EAB}"/>
          </ac:spMkLst>
        </pc:spChg>
        <pc:spChg chg="add mod">
          <ac:chgData name="VINCENZO PETRECCA" userId="8e4fce06-9153-4b4e-bfb6-ebdf75dc2b1c" providerId="ADAL" clId="{B44271AF-B99C-41B3-B2F8-6B8359089E70}" dt="2025-03-29T17:47:17.594" v="2023" actId="207"/>
          <ac:spMkLst>
            <pc:docMk/>
            <pc:sldMk cId="2706978015" sldId="288"/>
            <ac:spMk id="12" creationId="{12E5E768-3BA1-9058-F628-E138DA88EDC8}"/>
          </ac:spMkLst>
        </pc:spChg>
        <pc:spChg chg="add mod">
          <ac:chgData name="VINCENZO PETRECCA" userId="8e4fce06-9153-4b4e-bfb6-ebdf75dc2b1c" providerId="ADAL" clId="{B44271AF-B99C-41B3-B2F8-6B8359089E70}" dt="2025-03-29T17:47:04.646" v="2021" actId="1037"/>
          <ac:spMkLst>
            <pc:docMk/>
            <pc:sldMk cId="2706978015" sldId="288"/>
            <ac:spMk id="13" creationId="{A3E0F1F5-85A2-9745-B1A5-FAC16EE1C9D9}"/>
          </ac:spMkLst>
        </pc:spChg>
        <pc:picChg chg="add mod">
          <ac:chgData name="VINCENZO PETRECCA" userId="8e4fce06-9153-4b4e-bfb6-ebdf75dc2b1c" providerId="ADAL" clId="{B44271AF-B99C-41B3-B2F8-6B8359089E70}" dt="2025-03-29T17:46:23.219" v="1971" actId="14100"/>
          <ac:picMkLst>
            <pc:docMk/>
            <pc:sldMk cId="2706978015" sldId="288"/>
            <ac:picMk id="7" creationId="{5FD6CF32-9D76-BBE8-E683-882CC8053B9F}"/>
          </ac:picMkLst>
        </pc:picChg>
        <pc:picChg chg="add mod">
          <ac:chgData name="VINCENZO PETRECCA" userId="8e4fce06-9153-4b4e-bfb6-ebdf75dc2b1c" providerId="ADAL" clId="{B44271AF-B99C-41B3-B2F8-6B8359089E70}" dt="2025-03-29T17:46:06.135" v="1970"/>
          <ac:picMkLst>
            <pc:docMk/>
            <pc:sldMk cId="2706978015" sldId="288"/>
            <ac:picMk id="10" creationId="{C97578F0-AC1D-68DF-2A8E-C93514A1063A}"/>
          </ac:picMkLst>
        </pc:picChg>
      </pc:sldChg>
      <pc:sldChg chg="addSp modSp add mod">
        <pc:chgData name="VINCENZO PETRECCA" userId="8e4fce06-9153-4b4e-bfb6-ebdf75dc2b1c" providerId="ADAL" clId="{B44271AF-B99C-41B3-B2F8-6B8359089E70}" dt="2025-03-29T17:45:25.666" v="1933" actId="207"/>
        <pc:sldMkLst>
          <pc:docMk/>
          <pc:sldMk cId="581863725" sldId="289"/>
        </pc:sldMkLst>
        <pc:spChg chg="mod">
          <ac:chgData name="VINCENZO PETRECCA" userId="8e4fce06-9153-4b4e-bfb6-ebdf75dc2b1c" providerId="ADAL" clId="{B44271AF-B99C-41B3-B2F8-6B8359089E70}" dt="2025-03-29T17:45:09.647" v="1929" actId="14100"/>
          <ac:spMkLst>
            <pc:docMk/>
            <pc:sldMk cId="581863725" sldId="289"/>
            <ac:spMk id="2" creationId="{274BE343-AB9A-F630-74CD-A349A04E719F}"/>
          </ac:spMkLst>
        </pc:spChg>
        <pc:spChg chg="add mod">
          <ac:chgData name="VINCENZO PETRECCA" userId="8e4fce06-9153-4b4e-bfb6-ebdf75dc2b1c" providerId="ADAL" clId="{B44271AF-B99C-41B3-B2F8-6B8359089E70}" dt="2025-03-29T17:45:20.244" v="1932"/>
          <ac:spMkLst>
            <pc:docMk/>
            <pc:sldMk cId="581863725" sldId="289"/>
            <ac:spMk id="7" creationId="{068307D2-40FE-2AA3-6574-FFF0F0F7DEBF}"/>
          </ac:spMkLst>
        </pc:spChg>
        <pc:spChg chg="add mod">
          <ac:chgData name="VINCENZO PETRECCA" userId="8e4fce06-9153-4b4e-bfb6-ebdf75dc2b1c" providerId="ADAL" clId="{B44271AF-B99C-41B3-B2F8-6B8359089E70}" dt="2025-03-29T17:45:25.666" v="1933" actId="207"/>
          <ac:spMkLst>
            <pc:docMk/>
            <pc:sldMk cId="581863725" sldId="289"/>
            <ac:spMk id="8" creationId="{25349F9D-7199-E574-B4BE-74666810D1FE}"/>
          </ac:spMkLst>
        </pc:spChg>
        <pc:picChg chg="add mod">
          <ac:chgData name="VINCENZO PETRECCA" userId="8e4fce06-9153-4b4e-bfb6-ebdf75dc2b1c" providerId="ADAL" clId="{B44271AF-B99C-41B3-B2F8-6B8359089E70}" dt="2025-03-29T17:45:20.244" v="1932"/>
          <ac:picMkLst>
            <pc:docMk/>
            <pc:sldMk cId="581863725" sldId="289"/>
            <ac:picMk id="6" creationId="{FDA53E73-A823-B1F3-C002-7E4982A8EF2A}"/>
          </ac:picMkLst>
        </pc:picChg>
      </pc:sldChg>
      <pc:sldChg chg="addSp modSp add mod ord">
        <pc:chgData name="VINCENZO PETRECCA" userId="8e4fce06-9153-4b4e-bfb6-ebdf75dc2b1c" providerId="ADAL" clId="{B44271AF-B99C-41B3-B2F8-6B8359089E70}" dt="2025-04-02T22:35:14.019" v="2840" actId="1036"/>
        <pc:sldMkLst>
          <pc:docMk/>
          <pc:sldMk cId="3438437160" sldId="290"/>
        </pc:sldMkLst>
        <pc:spChg chg="mod">
          <ac:chgData name="VINCENZO PETRECCA" userId="8e4fce06-9153-4b4e-bfb6-ebdf75dc2b1c" providerId="ADAL" clId="{B44271AF-B99C-41B3-B2F8-6B8359089E70}" dt="2025-03-29T17:48:03.996" v="2055" actId="14100"/>
          <ac:spMkLst>
            <pc:docMk/>
            <pc:sldMk cId="3438437160" sldId="290"/>
            <ac:spMk id="2" creationId="{772EAF1C-2F6D-DC00-5E06-7EE37EFACDFA}"/>
          </ac:spMkLst>
        </pc:spChg>
        <pc:spChg chg="add mod">
          <ac:chgData name="VINCENZO PETRECCA" userId="8e4fce06-9153-4b4e-bfb6-ebdf75dc2b1c" providerId="ADAL" clId="{B44271AF-B99C-41B3-B2F8-6B8359089E70}" dt="2025-04-02T22:35:14.019" v="2840" actId="1036"/>
          <ac:spMkLst>
            <pc:docMk/>
            <pc:sldMk cId="3438437160" sldId="290"/>
            <ac:spMk id="6" creationId="{4C7AFDF5-C5F7-696D-1913-7FF790C26677}"/>
          </ac:spMkLst>
        </pc:spChg>
        <pc:spChg chg="add mod">
          <ac:chgData name="VINCENZO PETRECCA" userId="8e4fce06-9153-4b4e-bfb6-ebdf75dc2b1c" providerId="ADAL" clId="{B44271AF-B99C-41B3-B2F8-6B8359089E70}" dt="2025-03-29T17:49:02.635" v="2062"/>
          <ac:spMkLst>
            <pc:docMk/>
            <pc:sldMk cId="3438437160" sldId="290"/>
            <ac:spMk id="8" creationId="{3A9E5BD3-3AEC-D89D-E6F4-58723D284AC8}"/>
          </ac:spMkLst>
        </pc:spChg>
        <pc:spChg chg="add mod">
          <ac:chgData name="VINCENZO PETRECCA" userId="8e4fce06-9153-4b4e-bfb6-ebdf75dc2b1c" providerId="ADAL" clId="{B44271AF-B99C-41B3-B2F8-6B8359089E70}" dt="2025-03-29T17:48:31.539" v="2058" actId="207"/>
          <ac:spMkLst>
            <pc:docMk/>
            <pc:sldMk cId="3438437160" sldId="290"/>
            <ac:spMk id="9" creationId="{B388F338-CA76-D58C-D2BE-9CFF862A46F1}"/>
          </ac:spMkLst>
        </pc:spChg>
        <pc:spChg chg="add mod">
          <ac:chgData name="VINCENZO PETRECCA" userId="8e4fce06-9153-4b4e-bfb6-ebdf75dc2b1c" providerId="ADAL" clId="{B44271AF-B99C-41B3-B2F8-6B8359089E70}" dt="2025-03-29T17:48:16.970" v="2056"/>
          <ac:spMkLst>
            <pc:docMk/>
            <pc:sldMk cId="3438437160" sldId="290"/>
            <ac:spMk id="10" creationId="{B98F01DE-14DD-4FC9-59F1-3BF53AC07414}"/>
          </ac:spMkLst>
        </pc:spChg>
        <pc:spChg chg="add mod">
          <ac:chgData name="VINCENZO PETRECCA" userId="8e4fce06-9153-4b4e-bfb6-ebdf75dc2b1c" providerId="ADAL" clId="{B44271AF-B99C-41B3-B2F8-6B8359089E70}" dt="2025-03-29T17:48:16.970" v="2056"/>
          <ac:spMkLst>
            <pc:docMk/>
            <pc:sldMk cId="3438437160" sldId="290"/>
            <ac:spMk id="11" creationId="{BEBE3AFE-4D94-2372-CA9A-1CC95FDDAA7D}"/>
          </ac:spMkLst>
        </pc:spChg>
        <pc:spChg chg="add mod">
          <ac:chgData name="VINCENZO PETRECCA" userId="8e4fce06-9153-4b4e-bfb6-ebdf75dc2b1c" providerId="ADAL" clId="{B44271AF-B99C-41B3-B2F8-6B8359089E70}" dt="2025-03-29T17:48:16.970" v="2056"/>
          <ac:spMkLst>
            <pc:docMk/>
            <pc:sldMk cId="3438437160" sldId="290"/>
            <ac:spMk id="13" creationId="{83498CF5-359B-A1FA-125C-1EE5CB4ACC37}"/>
          </ac:spMkLst>
        </pc:spChg>
        <pc:spChg chg="add mod">
          <ac:chgData name="VINCENZO PETRECCA" userId="8e4fce06-9153-4b4e-bfb6-ebdf75dc2b1c" providerId="ADAL" clId="{B44271AF-B99C-41B3-B2F8-6B8359089E70}" dt="2025-03-29T17:48:16.970" v="2056"/>
          <ac:spMkLst>
            <pc:docMk/>
            <pc:sldMk cId="3438437160" sldId="290"/>
            <ac:spMk id="14" creationId="{5B870043-763E-CF94-35BE-3BA4871026F4}"/>
          </ac:spMkLst>
        </pc:spChg>
        <pc:spChg chg="add mod">
          <ac:chgData name="VINCENZO PETRECCA" userId="8e4fce06-9153-4b4e-bfb6-ebdf75dc2b1c" providerId="ADAL" clId="{B44271AF-B99C-41B3-B2F8-6B8359089E70}" dt="2025-04-02T22:35:14.019" v="2840" actId="1036"/>
          <ac:spMkLst>
            <pc:docMk/>
            <pc:sldMk cId="3438437160" sldId="290"/>
            <ac:spMk id="15" creationId="{81085568-DCAA-5E64-DFD0-C79BF6A32BDB}"/>
          </ac:spMkLst>
        </pc:spChg>
        <pc:spChg chg="add mod">
          <ac:chgData name="VINCENZO PETRECCA" userId="8e4fce06-9153-4b4e-bfb6-ebdf75dc2b1c" providerId="ADAL" clId="{B44271AF-B99C-41B3-B2F8-6B8359089E70}" dt="2025-03-29T17:48:16.970" v="2056"/>
          <ac:spMkLst>
            <pc:docMk/>
            <pc:sldMk cId="3438437160" sldId="290"/>
            <ac:spMk id="16" creationId="{48CA0BE3-C891-DC30-78C2-741A12754B19}"/>
          </ac:spMkLst>
        </pc:spChg>
        <pc:spChg chg="add mod">
          <ac:chgData name="VINCENZO PETRECCA" userId="8e4fce06-9153-4b4e-bfb6-ebdf75dc2b1c" providerId="ADAL" clId="{B44271AF-B99C-41B3-B2F8-6B8359089E70}" dt="2025-03-29T17:48:37.445" v="2059" actId="207"/>
          <ac:spMkLst>
            <pc:docMk/>
            <pc:sldMk cId="3438437160" sldId="290"/>
            <ac:spMk id="17" creationId="{EFF29B72-800C-49CB-FE8C-AD148884B623}"/>
          </ac:spMkLst>
        </pc:spChg>
      </pc:sldChg>
      <pc:sldChg chg="addSp modSp add mod ord">
        <pc:chgData name="VINCENZO PETRECCA" userId="8e4fce06-9153-4b4e-bfb6-ebdf75dc2b1c" providerId="ADAL" clId="{B44271AF-B99C-41B3-B2F8-6B8359089E70}" dt="2025-03-29T17:50:32.951" v="2104" actId="166"/>
        <pc:sldMkLst>
          <pc:docMk/>
          <pc:sldMk cId="2067647000" sldId="291"/>
        </pc:sldMkLst>
        <pc:spChg chg="mod">
          <ac:chgData name="VINCENZO PETRECCA" userId="8e4fce06-9153-4b4e-bfb6-ebdf75dc2b1c" providerId="ADAL" clId="{B44271AF-B99C-41B3-B2F8-6B8359089E70}" dt="2025-03-29T17:50:18.382" v="2099" actId="20577"/>
          <ac:spMkLst>
            <pc:docMk/>
            <pc:sldMk cId="2067647000" sldId="291"/>
            <ac:spMk id="2" creationId="{A04F6880-46BD-1673-B5F7-CDEE5CAC3078}"/>
          </ac:spMkLst>
        </pc:spChg>
        <pc:spChg chg="ord">
          <ac:chgData name="VINCENZO PETRECCA" userId="8e4fce06-9153-4b4e-bfb6-ebdf75dc2b1c" providerId="ADAL" clId="{B44271AF-B99C-41B3-B2F8-6B8359089E70}" dt="2025-03-29T17:50:32.951" v="2104" actId="166"/>
          <ac:spMkLst>
            <pc:docMk/>
            <pc:sldMk cId="2067647000" sldId="291"/>
            <ac:spMk id="4" creationId="{E8FB3EE4-8F9F-20AC-0D41-DF52C47671B2}"/>
          </ac:spMkLst>
        </pc:spChg>
        <pc:spChg chg="add mod">
          <ac:chgData name="VINCENZO PETRECCA" userId="8e4fce06-9153-4b4e-bfb6-ebdf75dc2b1c" providerId="ADAL" clId="{B44271AF-B99C-41B3-B2F8-6B8359089E70}" dt="2025-03-29T17:49:58.476" v="2091"/>
          <ac:spMkLst>
            <pc:docMk/>
            <pc:sldMk cId="2067647000" sldId="291"/>
            <ac:spMk id="7" creationId="{2A59333E-0C37-0B74-488B-74FE5DE2F547}"/>
          </ac:spMkLst>
        </pc:spChg>
        <pc:spChg chg="add mod">
          <ac:chgData name="VINCENZO PETRECCA" userId="8e4fce06-9153-4b4e-bfb6-ebdf75dc2b1c" providerId="ADAL" clId="{B44271AF-B99C-41B3-B2F8-6B8359089E70}" dt="2025-03-29T17:49:58.476" v="2091"/>
          <ac:spMkLst>
            <pc:docMk/>
            <pc:sldMk cId="2067647000" sldId="291"/>
            <ac:spMk id="8" creationId="{AEE99458-C5A7-D335-0998-34E6DF93990E}"/>
          </ac:spMkLst>
        </pc:spChg>
        <pc:spChg chg="add mod">
          <ac:chgData name="VINCENZO PETRECCA" userId="8e4fce06-9153-4b4e-bfb6-ebdf75dc2b1c" providerId="ADAL" clId="{B44271AF-B99C-41B3-B2F8-6B8359089E70}" dt="2025-03-29T17:49:58.476" v="2091"/>
          <ac:spMkLst>
            <pc:docMk/>
            <pc:sldMk cId="2067647000" sldId="291"/>
            <ac:spMk id="9" creationId="{112277D5-A998-880B-BBCE-79940DD8527A}"/>
          </ac:spMkLst>
        </pc:spChg>
        <pc:picChg chg="add mod">
          <ac:chgData name="VINCENZO PETRECCA" userId="8e4fce06-9153-4b4e-bfb6-ebdf75dc2b1c" providerId="ADAL" clId="{B44271AF-B99C-41B3-B2F8-6B8359089E70}" dt="2025-03-29T17:49:58.476" v="2091"/>
          <ac:picMkLst>
            <pc:docMk/>
            <pc:sldMk cId="2067647000" sldId="291"/>
            <ac:picMk id="6" creationId="{9689D88D-B128-ED3B-B1A9-008427464E36}"/>
          </ac:picMkLst>
        </pc:picChg>
        <pc:picChg chg="add mod">
          <ac:chgData name="VINCENZO PETRECCA" userId="8e4fce06-9153-4b4e-bfb6-ebdf75dc2b1c" providerId="ADAL" clId="{B44271AF-B99C-41B3-B2F8-6B8359089E70}" dt="2025-03-29T17:50:22.456" v="2103" actId="1037"/>
          <ac:picMkLst>
            <pc:docMk/>
            <pc:sldMk cId="2067647000" sldId="291"/>
            <ac:picMk id="10" creationId="{0BD46415-2942-C696-0530-C2A553E2CFAB}"/>
          </ac:picMkLst>
        </pc:picChg>
      </pc:sldChg>
      <pc:sldChg chg="addSp modSp add mod ord">
        <pc:chgData name="VINCENZO PETRECCA" userId="8e4fce06-9153-4b4e-bfb6-ebdf75dc2b1c" providerId="ADAL" clId="{B44271AF-B99C-41B3-B2F8-6B8359089E70}" dt="2025-03-29T17:53:25.815" v="2147" actId="207"/>
        <pc:sldMkLst>
          <pc:docMk/>
          <pc:sldMk cId="1341756296" sldId="292"/>
        </pc:sldMkLst>
        <pc:spChg chg="mod">
          <ac:chgData name="VINCENZO PETRECCA" userId="8e4fce06-9153-4b4e-bfb6-ebdf75dc2b1c" providerId="ADAL" clId="{B44271AF-B99C-41B3-B2F8-6B8359089E70}" dt="2025-03-29T17:52:09.456" v="2140" actId="14100"/>
          <ac:spMkLst>
            <pc:docMk/>
            <pc:sldMk cId="1341756296" sldId="292"/>
            <ac:spMk id="2" creationId="{C9DCAF74-1134-7FA2-0F9D-6977D2263473}"/>
          </ac:spMkLst>
        </pc:spChg>
        <pc:spChg chg="mod">
          <ac:chgData name="VINCENZO PETRECCA" userId="8e4fce06-9153-4b4e-bfb6-ebdf75dc2b1c" providerId="ADAL" clId="{B44271AF-B99C-41B3-B2F8-6B8359089E70}" dt="2025-03-29T17:52:05.319" v="2139" actId="14100"/>
          <ac:spMkLst>
            <pc:docMk/>
            <pc:sldMk cId="1341756296" sldId="292"/>
            <ac:spMk id="5" creationId="{6F4C1246-CE7F-D9E3-4428-601B9D0AA151}"/>
          </ac:spMkLst>
        </pc:spChg>
        <pc:spChg chg="add mod">
          <ac:chgData name="VINCENZO PETRECCA" userId="8e4fce06-9153-4b4e-bfb6-ebdf75dc2b1c" providerId="ADAL" clId="{B44271AF-B99C-41B3-B2F8-6B8359089E70}" dt="2025-03-29T17:52:44.409" v="2143" actId="207"/>
          <ac:spMkLst>
            <pc:docMk/>
            <pc:sldMk cId="1341756296" sldId="292"/>
            <ac:spMk id="8" creationId="{FD36319C-C30E-0110-704E-E4A9DE073584}"/>
          </ac:spMkLst>
        </pc:spChg>
        <pc:spChg chg="add mod">
          <ac:chgData name="VINCENZO PETRECCA" userId="8e4fce06-9153-4b4e-bfb6-ebdf75dc2b1c" providerId="ADAL" clId="{B44271AF-B99C-41B3-B2F8-6B8359089E70}" dt="2025-03-29T17:52:33.624" v="2142"/>
          <ac:spMkLst>
            <pc:docMk/>
            <pc:sldMk cId="1341756296" sldId="292"/>
            <ac:spMk id="9" creationId="{CDC1D5E2-A9D2-5646-E628-467E5868B4F9}"/>
          </ac:spMkLst>
        </pc:spChg>
        <pc:spChg chg="add mod">
          <ac:chgData name="VINCENZO PETRECCA" userId="8e4fce06-9153-4b4e-bfb6-ebdf75dc2b1c" providerId="ADAL" clId="{B44271AF-B99C-41B3-B2F8-6B8359089E70}" dt="2025-03-29T17:53:04.112" v="2145" actId="207"/>
          <ac:spMkLst>
            <pc:docMk/>
            <pc:sldMk cId="1341756296" sldId="292"/>
            <ac:spMk id="12" creationId="{BD871D9F-FC7B-E520-3A04-50CAF22D7FB0}"/>
          </ac:spMkLst>
        </pc:spChg>
        <pc:spChg chg="add mod">
          <ac:chgData name="VINCENZO PETRECCA" userId="8e4fce06-9153-4b4e-bfb6-ebdf75dc2b1c" providerId="ADAL" clId="{B44271AF-B99C-41B3-B2F8-6B8359089E70}" dt="2025-03-29T17:53:25.815" v="2147" actId="207"/>
          <ac:spMkLst>
            <pc:docMk/>
            <pc:sldMk cId="1341756296" sldId="292"/>
            <ac:spMk id="14" creationId="{0BC1524F-59E1-B411-4F86-5A5B86EACA88}"/>
          </ac:spMkLst>
        </pc:spChg>
        <pc:spChg chg="add mod">
          <ac:chgData name="VINCENZO PETRECCA" userId="8e4fce06-9153-4b4e-bfb6-ebdf75dc2b1c" providerId="ADAL" clId="{B44271AF-B99C-41B3-B2F8-6B8359089E70}" dt="2025-03-29T17:53:10.852" v="2146" actId="207"/>
          <ac:spMkLst>
            <pc:docMk/>
            <pc:sldMk cId="1341756296" sldId="292"/>
            <ac:spMk id="15" creationId="{BCE1641E-C610-96A7-D997-28733F742823}"/>
          </ac:spMkLst>
        </pc:spChg>
        <pc:spChg chg="add mod">
          <ac:chgData name="VINCENZO PETRECCA" userId="8e4fce06-9153-4b4e-bfb6-ebdf75dc2b1c" providerId="ADAL" clId="{B44271AF-B99C-41B3-B2F8-6B8359089E70}" dt="2025-03-29T17:52:33.624" v="2142"/>
          <ac:spMkLst>
            <pc:docMk/>
            <pc:sldMk cId="1341756296" sldId="292"/>
            <ac:spMk id="16" creationId="{3D937E48-08A7-A95E-9DAF-4239A61DD886}"/>
          </ac:spMkLst>
        </pc:spChg>
        <pc:spChg chg="add mod">
          <ac:chgData name="VINCENZO PETRECCA" userId="8e4fce06-9153-4b4e-bfb6-ebdf75dc2b1c" providerId="ADAL" clId="{B44271AF-B99C-41B3-B2F8-6B8359089E70}" dt="2025-03-29T17:52:49.892" v="2144" actId="207"/>
          <ac:spMkLst>
            <pc:docMk/>
            <pc:sldMk cId="1341756296" sldId="292"/>
            <ac:spMk id="19" creationId="{B369188A-BDF2-E838-B503-693D39836842}"/>
          </ac:spMkLst>
        </pc:spChg>
        <pc:picChg chg="add mod">
          <ac:chgData name="VINCENZO PETRECCA" userId="8e4fce06-9153-4b4e-bfb6-ebdf75dc2b1c" providerId="ADAL" clId="{B44271AF-B99C-41B3-B2F8-6B8359089E70}" dt="2025-03-29T17:52:33.624" v="2142"/>
          <ac:picMkLst>
            <pc:docMk/>
            <pc:sldMk cId="1341756296" sldId="292"/>
            <ac:picMk id="6" creationId="{FEB0C974-02F5-3EB9-C3CB-ADFAAAF5B12C}"/>
          </ac:picMkLst>
        </pc:picChg>
        <pc:picChg chg="add mod">
          <ac:chgData name="VINCENZO PETRECCA" userId="8e4fce06-9153-4b4e-bfb6-ebdf75dc2b1c" providerId="ADAL" clId="{B44271AF-B99C-41B3-B2F8-6B8359089E70}" dt="2025-03-29T17:52:33.624" v="2142"/>
          <ac:picMkLst>
            <pc:docMk/>
            <pc:sldMk cId="1341756296" sldId="292"/>
            <ac:picMk id="10" creationId="{BFDFD986-43A0-CCEE-0E04-8DAA0F8869BD}"/>
          </ac:picMkLst>
        </pc:picChg>
        <pc:picChg chg="add mod">
          <ac:chgData name="VINCENZO PETRECCA" userId="8e4fce06-9153-4b4e-bfb6-ebdf75dc2b1c" providerId="ADAL" clId="{B44271AF-B99C-41B3-B2F8-6B8359089E70}" dt="2025-03-29T17:52:33.624" v="2142"/>
          <ac:picMkLst>
            <pc:docMk/>
            <pc:sldMk cId="1341756296" sldId="292"/>
            <ac:picMk id="13" creationId="{1680A51D-C908-6C23-813E-E8ED47370331}"/>
          </ac:picMkLst>
        </pc:picChg>
      </pc:sldChg>
      <pc:sldChg chg="addSp modSp add mod">
        <pc:chgData name="VINCENZO PETRECCA" userId="8e4fce06-9153-4b4e-bfb6-ebdf75dc2b1c" providerId="ADAL" clId="{B44271AF-B99C-41B3-B2F8-6B8359089E70}" dt="2025-03-29T17:56:05.011" v="2247" actId="1035"/>
        <pc:sldMkLst>
          <pc:docMk/>
          <pc:sldMk cId="1963893172" sldId="293"/>
        </pc:sldMkLst>
        <pc:spChg chg="mod">
          <ac:chgData name="VINCENZO PETRECCA" userId="8e4fce06-9153-4b4e-bfb6-ebdf75dc2b1c" providerId="ADAL" clId="{B44271AF-B99C-41B3-B2F8-6B8359089E70}" dt="2025-03-29T17:55:25.718" v="2242" actId="20577"/>
          <ac:spMkLst>
            <pc:docMk/>
            <pc:sldMk cId="1963893172" sldId="293"/>
            <ac:spMk id="2" creationId="{7A0B70B6-E95A-F719-7DC4-0F1E53F2204B}"/>
          </ac:spMkLst>
        </pc:spChg>
        <pc:spChg chg="ord">
          <ac:chgData name="VINCENZO PETRECCA" userId="8e4fce06-9153-4b4e-bfb6-ebdf75dc2b1c" providerId="ADAL" clId="{B44271AF-B99C-41B3-B2F8-6B8359089E70}" dt="2025-03-29T17:55:55.898" v="2245" actId="166"/>
          <ac:spMkLst>
            <pc:docMk/>
            <pc:sldMk cId="1963893172" sldId="293"/>
            <ac:spMk id="4" creationId="{F6BE9D3E-04AD-C4D2-BA09-AAA84276E489}"/>
          </ac:spMkLst>
        </pc:spChg>
        <pc:spChg chg="add mod">
          <ac:chgData name="VINCENZO PETRECCA" userId="8e4fce06-9153-4b4e-bfb6-ebdf75dc2b1c" providerId="ADAL" clId="{B44271AF-B99C-41B3-B2F8-6B8359089E70}" dt="2025-03-29T17:55:48.031" v="2244"/>
          <ac:spMkLst>
            <pc:docMk/>
            <pc:sldMk cId="1963893172" sldId="293"/>
            <ac:spMk id="7" creationId="{A7AB27E8-C877-837F-3447-1F23451C428E}"/>
          </ac:spMkLst>
        </pc:spChg>
        <pc:spChg chg="mod">
          <ac:chgData name="VINCENZO PETRECCA" userId="8e4fce06-9153-4b4e-bfb6-ebdf75dc2b1c" providerId="ADAL" clId="{B44271AF-B99C-41B3-B2F8-6B8359089E70}" dt="2025-03-29T17:55:48.031" v="2244"/>
          <ac:spMkLst>
            <pc:docMk/>
            <pc:sldMk cId="1963893172" sldId="293"/>
            <ac:spMk id="10" creationId="{255376AB-9E2F-EC6C-D9E7-64B9BFF2914A}"/>
          </ac:spMkLst>
        </pc:spChg>
        <pc:spChg chg="add mod">
          <ac:chgData name="VINCENZO PETRECCA" userId="8e4fce06-9153-4b4e-bfb6-ebdf75dc2b1c" providerId="ADAL" clId="{B44271AF-B99C-41B3-B2F8-6B8359089E70}" dt="2025-03-29T17:55:48.031" v="2244"/>
          <ac:spMkLst>
            <pc:docMk/>
            <pc:sldMk cId="1963893172" sldId="293"/>
            <ac:spMk id="11" creationId="{0CE54658-8964-7690-1F26-4630877CC55C}"/>
          </ac:spMkLst>
        </pc:spChg>
        <pc:spChg chg="add mod">
          <ac:chgData name="VINCENZO PETRECCA" userId="8e4fce06-9153-4b4e-bfb6-ebdf75dc2b1c" providerId="ADAL" clId="{B44271AF-B99C-41B3-B2F8-6B8359089E70}" dt="2025-03-29T17:56:05.011" v="2247" actId="1035"/>
          <ac:spMkLst>
            <pc:docMk/>
            <pc:sldMk cId="1963893172" sldId="293"/>
            <ac:spMk id="12" creationId="{F7B6970C-FECE-4DB2-C604-A81A06BF6FA2}"/>
          </ac:spMkLst>
        </pc:spChg>
        <pc:spChg chg="add mod">
          <ac:chgData name="VINCENZO PETRECCA" userId="8e4fce06-9153-4b4e-bfb6-ebdf75dc2b1c" providerId="ADAL" clId="{B44271AF-B99C-41B3-B2F8-6B8359089E70}" dt="2025-03-29T17:55:48.031" v="2244"/>
          <ac:spMkLst>
            <pc:docMk/>
            <pc:sldMk cId="1963893172" sldId="293"/>
            <ac:spMk id="13" creationId="{45CD3AEB-3292-2A58-FEFB-BEC122C1E17A}"/>
          </ac:spMkLst>
        </pc:spChg>
        <pc:grpChg chg="add mod">
          <ac:chgData name="VINCENZO PETRECCA" userId="8e4fce06-9153-4b4e-bfb6-ebdf75dc2b1c" providerId="ADAL" clId="{B44271AF-B99C-41B3-B2F8-6B8359089E70}" dt="2025-03-29T17:55:48.031" v="2244"/>
          <ac:grpSpMkLst>
            <pc:docMk/>
            <pc:sldMk cId="1963893172" sldId="293"/>
            <ac:grpSpMk id="8" creationId="{AEAB3ABD-36FB-9215-878C-97B6D8AB5D57}"/>
          </ac:grpSpMkLst>
        </pc:grpChg>
        <pc:picChg chg="add mod">
          <ac:chgData name="VINCENZO PETRECCA" userId="8e4fce06-9153-4b4e-bfb6-ebdf75dc2b1c" providerId="ADAL" clId="{B44271AF-B99C-41B3-B2F8-6B8359089E70}" dt="2025-03-29T17:55:48.031" v="2244"/>
          <ac:picMkLst>
            <pc:docMk/>
            <pc:sldMk cId="1963893172" sldId="293"/>
            <ac:picMk id="6" creationId="{20EBF4F9-0412-9E88-FBE6-20BC93A265C0}"/>
          </ac:picMkLst>
        </pc:picChg>
        <pc:picChg chg="mod">
          <ac:chgData name="VINCENZO PETRECCA" userId="8e4fce06-9153-4b4e-bfb6-ebdf75dc2b1c" providerId="ADAL" clId="{B44271AF-B99C-41B3-B2F8-6B8359089E70}" dt="2025-03-29T17:55:48.031" v="2244"/>
          <ac:picMkLst>
            <pc:docMk/>
            <pc:sldMk cId="1963893172" sldId="293"/>
            <ac:picMk id="9" creationId="{7F6CCC00-9B48-B3B6-795F-EA09C022F362}"/>
          </ac:picMkLst>
        </pc:picChg>
        <pc:picChg chg="add mod">
          <ac:chgData name="VINCENZO PETRECCA" userId="8e4fce06-9153-4b4e-bfb6-ebdf75dc2b1c" providerId="ADAL" clId="{B44271AF-B99C-41B3-B2F8-6B8359089E70}" dt="2025-03-29T17:55:48.031" v="2244"/>
          <ac:picMkLst>
            <pc:docMk/>
            <pc:sldMk cId="1963893172" sldId="293"/>
            <ac:picMk id="14" creationId="{2E8C2488-38AB-2FB8-F0AB-00E5A5B7FF61}"/>
          </ac:picMkLst>
        </pc:picChg>
      </pc:sldChg>
      <pc:sldChg chg="addSp modSp add mod modAnim">
        <pc:chgData name="VINCENZO PETRECCA" userId="8e4fce06-9153-4b4e-bfb6-ebdf75dc2b1c" providerId="ADAL" clId="{B44271AF-B99C-41B3-B2F8-6B8359089E70}" dt="2025-04-02T22:53:19.089" v="3006"/>
        <pc:sldMkLst>
          <pc:docMk/>
          <pc:sldMk cId="2748842923" sldId="294"/>
        </pc:sldMkLst>
        <pc:spChg chg="add mod">
          <ac:chgData name="VINCENZO PETRECCA" userId="8e4fce06-9153-4b4e-bfb6-ebdf75dc2b1c" providerId="ADAL" clId="{B44271AF-B99C-41B3-B2F8-6B8359089E70}" dt="2025-03-29T17:56:32.759" v="2249"/>
          <ac:spMkLst>
            <pc:docMk/>
            <pc:sldMk cId="2748842923" sldId="294"/>
            <ac:spMk id="7" creationId="{AD1F0F59-F04F-5111-9CBB-B81A77867CEE}"/>
          </ac:spMkLst>
        </pc:spChg>
        <pc:spChg chg="add mod">
          <ac:chgData name="VINCENZO PETRECCA" userId="8e4fce06-9153-4b4e-bfb6-ebdf75dc2b1c" providerId="ADAL" clId="{B44271AF-B99C-41B3-B2F8-6B8359089E70}" dt="2025-04-02T22:53:19.089" v="3006"/>
          <ac:spMkLst>
            <pc:docMk/>
            <pc:sldMk cId="2748842923" sldId="294"/>
            <ac:spMk id="8" creationId="{F30BE31A-070A-A56D-17E5-11162940B8EF}"/>
          </ac:spMkLst>
        </pc:spChg>
        <pc:spChg chg="add mod">
          <ac:chgData name="VINCENZO PETRECCA" userId="8e4fce06-9153-4b4e-bfb6-ebdf75dc2b1c" providerId="ADAL" clId="{B44271AF-B99C-41B3-B2F8-6B8359089E70}" dt="2025-03-29T17:56:32.759" v="2249"/>
          <ac:spMkLst>
            <pc:docMk/>
            <pc:sldMk cId="2748842923" sldId="294"/>
            <ac:spMk id="9" creationId="{9C96948C-4033-E73E-F831-43D59D5F6F81}"/>
          </ac:spMkLst>
        </pc:spChg>
        <pc:spChg chg="add mod">
          <ac:chgData name="VINCENZO PETRECCA" userId="8e4fce06-9153-4b4e-bfb6-ebdf75dc2b1c" providerId="ADAL" clId="{B44271AF-B99C-41B3-B2F8-6B8359089E70}" dt="2025-03-29T17:56:32.759" v="2249"/>
          <ac:spMkLst>
            <pc:docMk/>
            <pc:sldMk cId="2748842923" sldId="294"/>
            <ac:spMk id="10" creationId="{1CA342E6-05E9-342F-5745-10B771189BD1}"/>
          </ac:spMkLst>
        </pc:spChg>
        <pc:spChg chg="add mod">
          <ac:chgData name="VINCENZO PETRECCA" userId="8e4fce06-9153-4b4e-bfb6-ebdf75dc2b1c" providerId="ADAL" clId="{B44271AF-B99C-41B3-B2F8-6B8359089E70}" dt="2025-03-29T17:56:32.759" v="2249"/>
          <ac:spMkLst>
            <pc:docMk/>
            <pc:sldMk cId="2748842923" sldId="294"/>
            <ac:spMk id="11" creationId="{F2C9EF25-68FF-661F-C99F-CC9638D80851}"/>
          </ac:spMkLst>
        </pc:spChg>
        <pc:spChg chg="add mod">
          <ac:chgData name="VINCENZO PETRECCA" userId="8e4fce06-9153-4b4e-bfb6-ebdf75dc2b1c" providerId="ADAL" clId="{B44271AF-B99C-41B3-B2F8-6B8359089E70}" dt="2025-03-29T17:56:32.759" v="2249"/>
          <ac:spMkLst>
            <pc:docMk/>
            <pc:sldMk cId="2748842923" sldId="294"/>
            <ac:spMk id="12" creationId="{535E2B38-FB3A-A1CA-80FA-071E49A76947}"/>
          </ac:spMkLst>
        </pc:spChg>
        <pc:picChg chg="add mod">
          <ac:chgData name="VINCENZO PETRECCA" userId="8e4fce06-9153-4b4e-bfb6-ebdf75dc2b1c" providerId="ADAL" clId="{B44271AF-B99C-41B3-B2F8-6B8359089E70}" dt="2025-03-29T17:56:32.759" v="2249"/>
          <ac:picMkLst>
            <pc:docMk/>
            <pc:sldMk cId="2748842923" sldId="294"/>
            <ac:picMk id="6" creationId="{CF80710B-AF77-40DE-D408-FCD73DB557BE}"/>
          </ac:picMkLst>
        </pc:picChg>
      </pc:sldChg>
      <pc:sldChg chg="addSp modSp add mod ord">
        <pc:chgData name="VINCENZO PETRECCA" userId="8e4fce06-9153-4b4e-bfb6-ebdf75dc2b1c" providerId="ADAL" clId="{B44271AF-B99C-41B3-B2F8-6B8359089E70}" dt="2025-03-29T18:08:09.422" v="2437" actId="208"/>
        <pc:sldMkLst>
          <pc:docMk/>
          <pc:sldMk cId="4045154824" sldId="295"/>
        </pc:sldMkLst>
        <pc:spChg chg="mod">
          <ac:chgData name="VINCENZO PETRECCA" userId="8e4fce06-9153-4b4e-bfb6-ebdf75dc2b1c" providerId="ADAL" clId="{B44271AF-B99C-41B3-B2F8-6B8359089E70}" dt="2025-03-29T18:05:28.536" v="2349" actId="14100"/>
          <ac:spMkLst>
            <pc:docMk/>
            <pc:sldMk cId="4045154824" sldId="295"/>
            <ac:spMk id="2" creationId="{8BEEFDDC-7EB4-0B26-3C09-668CA9B315A5}"/>
          </ac:spMkLst>
        </pc:spChg>
        <pc:spChg chg="mod">
          <ac:chgData name="VINCENZO PETRECCA" userId="8e4fce06-9153-4b4e-bfb6-ebdf75dc2b1c" providerId="ADAL" clId="{B44271AF-B99C-41B3-B2F8-6B8359089E70}" dt="2025-03-29T18:05:21.676" v="2348" actId="14100"/>
          <ac:spMkLst>
            <pc:docMk/>
            <pc:sldMk cId="4045154824" sldId="295"/>
            <ac:spMk id="5" creationId="{31A1E8F0-1044-7241-266C-6E69DAC8E8B8}"/>
          </ac:spMkLst>
        </pc:spChg>
        <pc:spChg chg="add mod">
          <ac:chgData name="VINCENZO PETRECCA" userId="8e4fce06-9153-4b4e-bfb6-ebdf75dc2b1c" providerId="ADAL" clId="{B44271AF-B99C-41B3-B2F8-6B8359089E70}" dt="2025-03-29T18:06:01.582" v="2366" actId="1036"/>
          <ac:spMkLst>
            <pc:docMk/>
            <pc:sldMk cId="4045154824" sldId="295"/>
            <ac:spMk id="6" creationId="{A9947CC6-DB4C-1537-0999-1163DA3C0211}"/>
          </ac:spMkLst>
        </pc:spChg>
        <pc:spChg chg="add mod">
          <ac:chgData name="VINCENZO PETRECCA" userId="8e4fce06-9153-4b4e-bfb6-ebdf75dc2b1c" providerId="ADAL" clId="{B44271AF-B99C-41B3-B2F8-6B8359089E70}" dt="2025-03-29T18:06:01.582" v="2366" actId="1036"/>
          <ac:spMkLst>
            <pc:docMk/>
            <pc:sldMk cId="4045154824" sldId="295"/>
            <ac:spMk id="7" creationId="{5862E9FD-03D5-6FA8-8FFB-320B104BE073}"/>
          </ac:spMkLst>
        </pc:spChg>
        <pc:spChg chg="add mod">
          <ac:chgData name="VINCENZO PETRECCA" userId="8e4fce06-9153-4b4e-bfb6-ebdf75dc2b1c" providerId="ADAL" clId="{B44271AF-B99C-41B3-B2F8-6B8359089E70}" dt="2025-03-29T18:06:01.582" v="2366" actId="1036"/>
          <ac:spMkLst>
            <pc:docMk/>
            <pc:sldMk cId="4045154824" sldId="295"/>
            <ac:spMk id="9" creationId="{230226DE-76C7-143B-DE20-F038551D8D62}"/>
          </ac:spMkLst>
        </pc:spChg>
        <pc:spChg chg="add mod">
          <ac:chgData name="VINCENZO PETRECCA" userId="8e4fce06-9153-4b4e-bfb6-ebdf75dc2b1c" providerId="ADAL" clId="{B44271AF-B99C-41B3-B2F8-6B8359089E70}" dt="2025-03-29T18:06:01.582" v="2366" actId="1036"/>
          <ac:spMkLst>
            <pc:docMk/>
            <pc:sldMk cId="4045154824" sldId="295"/>
            <ac:spMk id="10" creationId="{95FAA00D-EA9D-5070-1E18-29B7EB6FCEB3}"/>
          </ac:spMkLst>
        </pc:spChg>
        <pc:spChg chg="add mod">
          <ac:chgData name="VINCENZO PETRECCA" userId="8e4fce06-9153-4b4e-bfb6-ebdf75dc2b1c" providerId="ADAL" clId="{B44271AF-B99C-41B3-B2F8-6B8359089E70}" dt="2025-03-29T18:06:01.582" v="2366" actId="1036"/>
          <ac:spMkLst>
            <pc:docMk/>
            <pc:sldMk cId="4045154824" sldId="295"/>
            <ac:spMk id="11" creationId="{B301DBC2-AD21-54EC-4097-7E571A6D0B11}"/>
          </ac:spMkLst>
        </pc:spChg>
        <pc:spChg chg="add mod">
          <ac:chgData name="VINCENZO PETRECCA" userId="8e4fce06-9153-4b4e-bfb6-ebdf75dc2b1c" providerId="ADAL" clId="{B44271AF-B99C-41B3-B2F8-6B8359089E70}" dt="2025-03-29T18:06:01.582" v="2366" actId="1036"/>
          <ac:spMkLst>
            <pc:docMk/>
            <pc:sldMk cId="4045154824" sldId="295"/>
            <ac:spMk id="12" creationId="{1B3869A8-7B74-C923-F54B-70C7DF3DE730}"/>
          </ac:spMkLst>
        </pc:spChg>
        <pc:spChg chg="add mod">
          <ac:chgData name="VINCENZO PETRECCA" userId="8e4fce06-9153-4b4e-bfb6-ebdf75dc2b1c" providerId="ADAL" clId="{B44271AF-B99C-41B3-B2F8-6B8359089E70}" dt="2025-03-29T18:06:01.582" v="2366" actId="1036"/>
          <ac:spMkLst>
            <pc:docMk/>
            <pc:sldMk cId="4045154824" sldId="295"/>
            <ac:spMk id="13" creationId="{39F2B933-93E0-198E-CFA6-8C2E851225C8}"/>
          </ac:spMkLst>
        </pc:spChg>
        <pc:spChg chg="add mod">
          <ac:chgData name="VINCENZO PETRECCA" userId="8e4fce06-9153-4b4e-bfb6-ebdf75dc2b1c" providerId="ADAL" clId="{B44271AF-B99C-41B3-B2F8-6B8359089E70}" dt="2025-03-29T18:06:01.582" v="2366" actId="1036"/>
          <ac:spMkLst>
            <pc:docMk/>
            <pc:sldMk cId="4045154824" sldId="295"/>
            <ac:spMk id="14" creationId="{D3F868BE-2F7D-13E1-3B3B-F9B616B2C10E}"/>
          </ac:spMkLst>
        </pc:spChg>
        <pc:picChg chg="add mod">
          <ac:chgData name="VINCENZO PETRECCA" userId="8e4fce06-9153-4b4e-bfb6-ebdf75dc2b1c" providerId="ADAL" clId="{B44271AF-B99C-41B3-B2F8-6B8359089E70}" dt="2025-03-29T18:06:01.582" v="2366" actId="1036"/>
          <ac:picMkLst>
            <pc:docMk/>
            <pc:sldMk cId="4045154824" sldId="295"/>
            <ac:picMk id="8" creationId="{4762E6BB-189D-58C6-8CF3-6EB924457BDB}"/>
          </ac:picMkLst>
        </pc:picChg>
        <pc:cxnChg chg="add mod">
          <ac:chgData name="VINCENZO PETRECCA" userId="8e4fce06-9153-4b4e-bfb6-ebdf75dc2b1c" providerId="ADAL" clId="{B44271AF-B99C-41B3-B2F8-6B8359089E70}" dt="2025-03-29T18:08:09.422" v="2437" actId="208"/>
          <ac:cxnSpMkLst>
            <pc:docMk/>
            <pc:sldMk cId="4045154824" sldId="295"/>
            <ac:cxnSpMk id="15" creationId="{235EA03F-6A48-63B5-9C4A-3E2979E4DB74}"/>
          </ac:cxnSpMkLst>
        </pc:cxnChg>
        <pc:cxnChg chg="mod">
          <ac:chgData name="VINCENZO PETRECCA" userId="8e4fce06-9153-4b4e-bfb6-ebdf75dc2b1c" providerId="ADAL" clId="{B44271AF-B99C-41B3-B2F8-6B8359089E70}" dt="2025-03-29T18:08:09.422" v="2437" actId="208"/>
          <ac:cxnSpMkLst>
            <pc:docMk/>
            <pc:sldMk cId="4045154824" sldId="295"/>
            <ac:cxnSpMk id="16" creationId="{B7DC8541-1582-3065-8CE6-B38F5B1C8662}"/>
          </ac:cxnSpMkLst>
        </pc:cxnChg>
        <pc:cxnChg chg="mod">
          <ac:chgData name="VINCENZO PETRECCA" userId="8e4fce06-9153-4b4e-bfb6-ebdf75dc2b1c" providerId="ADAL" clId="{B44271AF-B99C-41B3-B2F8-6B8359089E70}" dt="2025-03-29T18:08:09.422" v="2437" actId="208"/>
          <ac:cxnSpMkLst>
            <pc:docMk/>
            <pc:sldMk cId="4045154824" sldId="295"/>
            <ac:cxnSpMk id="17" creationId="{17E83BF0-6CD6-3FD5-5D2C-247C08DFEB04}"/>
          </ac:cxnSpMkLst>
        </pc:cxnChg>
        <pc:cxnChg chg="mod">
          <ac:chgData name="VINCENZO PETRECCA" userId="8e4fce06-9153-4b4e-bfb6-ebdf75dc2b1c" providerId="ADAL" clId="{B44271AF-B99C-41B3-B2F8-6B8359089E70}" dt="2025-03-29T18:08:09.422" v="2437" actId="208"/>
          <ac:cxnSpMkLst>
            <pc:docMk/>
            <pc:sldMk cId="4045154824" sldId="295"/>
            <ac:cxnSpMk id="18" creationId="{1B9A2EF7-2C8B-FEAA-5218-260C3353D2EE}"/>
          </ac:cxnSpMkLst>
        </pc:cxnChg>
        <pc:cxnChg chg="mod">
          <ac:chgData name="VINCENZO PETRECCA" userId="8e4fce06-9153-4b4e-bfb6-ebdf75dc2b1c" providerId="ADAL" clId="{B44271AF-B99C-41B3-B2F8-6B8359089E70}" dt="2025-03-29T18:08:09.422" v="2437" actId="208"/>
          <ac:cxnSpMkLst>
            <pc:docMk/>
            <pc:sldMk cId="4045154824" sldId="295"/>
            <ac:cxnSpMk id="19" creationId="{B94B7517-EF5B-1C6D-0110-7AE03325F954}"/>
          </ac:cxnSpMkLst>
        </pc:cxnChg>
        <pc:cxnChg chg="mod">
          <ac:chgData name="VINCENZO PETRECCA" userId="8e4fce06-9153-4b4e-bfb6-ebdf75dc2b1c" providerId="ADAL" clId="{B44271AF-B99C-41B3-B2F8-6B8359089E70}" dt="2025-03-29T18:08:09.422" v="2437" actId="208"/>
          <ac:cxnSpMkLst>
            <pc:docMk/>
            <pc:sldMk cId="4045154824" sldId="295"/>
            <ac:cxnSpMk id="20" creationId="{EA3DC300-428C-E58A-0C8D-90A2A2D5F319}"/>
          </ac:cxnSpMkLst>
        </pc:cxnChg>
      </pc:sldChg>
      <pc:sldChg chg="addSp modSp add mod ord">
        <pc:chgData name="VINCENZO PETRECCA" userId="8e4fce06-9153-4b4e-bfb6-ebdf75dc2b1c" providerId="ADAL" clId="{B44271AF-B99C-41B3-B2F8-6B8359089E70}" dt="2025-03-29T18:10:33.710" v="2512" actId="20577"/>
        <pc:sldMkLst>
          <pc:docMk/>
          <pc:sldMk cId="4047744952" sldId="296"/>
        </pc:sldMkLst>
      </pc:sldChg>
      <pc:sldChg chg="addSp modSp add mod">
        <pc:chgData name="VINCENZO PETRECCA" userId="8e4fce06-9153-4b4e-bfb6-ebdf75dc2b1c" providerId="ADAL" clId="{B44271AF-B99C-41B3-B2F8-6B8359089E70}" dt="2025-03-29T18:08:22.308" v="2438" actId="14100"/>
        <pc:sldMkLst>
          <pc:docMk/>
          <pc:sldMk cId="2560395548" sldId="297"/>
        </pc:sldMkLst>
        <pc:spChg chg="mod">
          <ac:chgData name="VINCENZO PETRECCA" userId="8e4fce06-9153-4b4e-bfb6-ebdf75dc2b1c" providerId="ADAL" clId="{B44271AF-B99C-41B3-B2F8-6B8359089E70}" dt="2025-03-29T18:06:52.575" v="2422" actId="14100"/>
          <ac:spMkLst>
            <pc:docMk/>
            <pc:sldMk cId="2560395548" sldId="297"/>
            <ac:spMk id="2" creationId="{40CF5548-228E-24D3-E0D3-904631A32EC9}"/>
          </ac:spMkLst>
        </pc:spChg>
        <pc:spChg chg="ord">
          <ac:chgData name="VINCENZO PETRECCA" userId="8e4fce06-9153-4b4e-bfb6-ebdf75dc2b1c" providerId="ADAL" clId="{B44271AF-B99C-41B3-B2F8-6B8359089E70}" dt="2025-03-29T18:07:11.952" v="2424" actId="166"/>
          <ac:spMkLst>
            <pc:docMk/>
            <pc:sldMk cId="2560395548" sldId="297"/>
            <ac:spMk id="4" creationId="{9CE557AD-EB76-F55E-7CCB-1E1E2B48CC16}"/>
          </ac:spMkLst>
        </pc:spChg>
        <pc:spChg chg="mod">
          <ac:chgData name="VINCENZO PETRECCA" userId="8e4fce06-9153-4b4e-bfb6-ebdf75dc2b1c" providerId="ADAL" clId="{B44271AF-B99C-41B3-B2F8-6B8359089E70}" dt="2025-03-29T18:08:22.308" v="2438" actId="14100"/>
          <ac:spMkLst>
            <pc:docMk/>
            <pc:sldMk cId="2560395548" sldId="297"/>
            <ac:spMk id="5" creationId="{F45E18D2-4C8B-0A4D-3142-4AA8E62835C4}"/>
          </ac:spMkLst>
        </pc:spChg>
        <pc:spChg chg="add mod">
          <ac:chgData name="VINCENZO PETRECCA" userId="8e4fce06-9153-4b4e-bfb6-ebdf75dc2b1c" providerId="ADAL" clId="{B44271AF-B99C-41B3-B2F8-6B8359089E70}" dt="2025-03-29T18:07:38.844" v="2434" actId="207"/>
          <ac:spMkLst>
            <pc:docMk/>
            <pc:sldMk cId="2560395548" sldId="297"/>
            <ac:spMk id="7" creationId="{A1A3A550-F146-9871-522E-B1A9DC7AB38E}"/>
          </ac:spMkLst>
        </pc:spChg>
        <pc:picChg chg="add mod">
          <ac:chgData name="VINCENZO PETRECCA" userId="8e4fce06-9153-4b4e-bfb6-ebdf75dc2b1c" providerId="ADAL" clId="{B44271AF-B99C-41B3-B2F8-6B8359089E70}" dt="2025-03-29T18:07:23.245" v="2432" actId="1035"/>
          <ac:picMkLst>
            <pc:docMk/>
            <pc:sldMk cId="2560395548" sldId="297"/>
            <ac:picMk id="6" creationId="{D7DEF574-98D9-3D04-71A9-CCDAC9C1F351}"/>
          </ac:picMkLst>
        </pc:picChg>
        <pc:picChg chg="add mod">
          <ac:chgData name="VINCENZO PETRECCA" userId="8e4fce06-9153-4b4e-bfb6-ebdf75dc2b1c" providerId="ADAL" clId="{B44271AF-B99C-41B3-B2F8-6B8359089E70}" dt="2025-03-29T18:07:23.245" v="2432" actId="1035"/>
          <ac:picMkLst>
            <pc:docMk/>
            <pc:sldMk cId="2560395548" sldId="297"/>
            <ac:picMk id="8" creationId="{90001B0F-F5BE-6517-8BC4-344CBBDF2D92}"/>
          </ac:picMkLst>
        </pc:picChg>
        <pc:picChg chg="add mod">
          <ac:chgData name="VINCENZO PETRECCA" userId="8e4fce06-9153-4b4e-bfb6-ebdf75dc2b1c" providerId="ADAL" clId="{B44271AF-B99C-41B3-B2F8-6B8359089E70}" dt="2025-03-29T18:07:23.245" v="2432" actId="1035"/>
          <ac:picMkLst>
            <pc:docMk/>
            <pc:sldMk cId="2560395548" sldId="297"/>
            <ac:picMk id="11" creationId="{6F6B3B16-5B41-6C2D-9F45-000AD5B41C99}"/>
          </ac:picMkLst>
        </pc:picChg>
        <pc:cxnChg chg="add mod">
          <ac:chgData name="VINCENZO PETRECCA" userId="8e4fce06-9153-4b4e-bfb6-ebdf75dc2b1c" providerId="ADAL" clId="{B44271AF-B99C-41B3-B2F8-6B8359089E70}" dt="2025-03-29T18:07:45.201" v="2435" actId="208"/>
          <ac:cxnSpMkLst>
            <pc:docMk/>
            <pc:sldMk cId="2560395548" sldId="297"/>
            <ac:cxnSpMk id="9" creationId="{1E12411F-719E-A0BA-BC1E-2D70F765B824}"/>
          </ac:cxnSpMkLst>
        </pc:cxnChg>
        <pc:cxnChg chg="add mod">
          <ac:chgData name="VINCENZO PETRECCA" userId="8e4fce06-9153-4b4e-bfb6-ebdf75dc2b1c" providerId="ADAL" clId="{B44271AF-B99C-41B3-B2F8-6B8359089E70}" dt="2025-03-29T18:07:50.940" v="2436" actId="208"/>
          <ac:cxnSpMkLst>
            <pc:docMk/>
            <pc:sldMk cId="2560395548" sldId="297"/>
            <ac:cxnSpMk id="10" creationId="{3E3BE334-8240-C4EC-49D6-13ED66B5FFF9}"/>
          </ac:cxnSpMkLst>
        </pc:cxnChg>
      </pc:sldChg>
      <pc:sldChg chg="addSp delSp modSp add mod ord">
        <pc:chgData name="VINCENZO PETRECCA" userId="8e4fce06-9153-4b4e-bfb6-ebdf75dc2b1c" providerId="ADAL" clId="{B44271AF-B99C-41B3-B2F8-6B8359089E70}" dt="2025-03-29T18:14:36.518" v="2589" actId="207"/>
        <pc:sldMkLst>
          <pc:docMk/>
          <pc:sldMk cId="320209348" sldId="298"/>
        </pc:sldMkLst>
      </pc:sldChg>
      <pc:sldChg chg="addSp delSp modSp add mod ord">
        <pc:chgData name="VINCENZO PETRECCA" userId="8e4fce06-9153-4b4e-bfb6-ebdf75dc2b1c" providerId="ADAL" clId="{B44271AF-B99C-41B3-B2F8-6B8359089E70}" dt="2025-03-29T18:53:40.435" v="2756" actId="1076"/>
        <pc:sldMkLst>
          <pc:docMk/>
          <pc:sldMk cId="1762765418" sldId="299"/>
        </pc:sldMkLst>
        <pc:spChg chg="add mod">
          <ac:chgData name="VINCENZO PETRECCA" userId="8e4fce06-9153-4b4e-bfb6-ebdf75dc2b1c" providerId="ADAL" clId="{B44271AF-B99C-41B3-B2F8-6B8359089E70}" dt="2025-03-29T18:38:01.134" v="2668" actId="14100"/>
          <ac:spMkLst>
            <pc:docMk/>
            <pc:sldMk cId="1762765418" sldId="299"/>
            <ac:spMk id="6" creationId="{1C7B2A7C-F747-B659-C951-402F13E03EBA}"/>
          </ac:spMkLst>
        </pc:spChg>
        <pc:spChg chg="add mod">
          <ac:chgData name="VINCENZO PETRECCA" userId="8e4fce06-9153-4b4e-bfb6-ebdf75dc2b1c" providerId="ADAL" clId="{B44271AF-B99C-41B3-B2F8-6B8359089E70}" dt="2025-03-29T18:38:09.199" v="2670" actId="1036"/>
          <ac:spMkLst>
            <pc:docMk/>
            <pc:sldMk cId="1762765418" sldId="299"/>
            <ac:spMk id="7" creationId="{000578F2-F975-3EB4-CBC4-DCD3FD5C8065}"/>
          </ac:spMkLst>
        </pc:spChg>
        <pc:spChg chg="add mod">
          <ac:chgData name="VINCENZO PETRECCA" userId="8e4fce06-9153-4b4e-bfb6-ebdf75dc2b1c" providerId="ADAL" clId="{B44271AF-B99C-41B3-B2F8-6B8359089E70}" dt="2025-03-29T18:50:43.896" v="2693" actId="1076"/>
          <ac:spMkLst>
            <pc:docMk/>
            <pc:sldMk cId="1762765418" sldId="299"/>
            <ac:spMk id="13" creationId="{F20CAB92-8430-794C-83EC-9BC87EE90B00}"/>
          </ac:spMkLst>
        </pc:spChg>
        <pc:spChg chg="add mod">
          <ac:chgData name="VINCENZO PETRECCA" userId="8e4fce06-9153-4b4e-bfb6-ebdf75dc2b1c" providerId="ADAL" clId="{B44271AF-B99C-41B3-B2F8-6B8359089E70}" dt="2025-03-29T18:53:36.728" v="2755" actId="1076"/>
          <ac:spMkLst>
            <pc:docMk/>
            <pc:sldMk cId="1762765418" sldId="299"/>
            <ac:spMk id="16" creationId="{004A4BE7-EECE-C32A-5627-570057A73528}"/>
          </ac:spMkLst>
        </pc:spChg>
        <pc:spChg chg="add mod">
          <ac:chgData name="VINCENZO PETRECCA" userId="8e4fce06-9153-4b4e-bfb6-ebdf75dc2b1c" providerId="ADAL" clId="{B44271AF-B99C-41B3-B2F8-6B8359089E70}" dt="2025-03-29T18:53:09.459" v="2749" actId="14100"/>
          <ac:spMkLst>
            <pc:docMk/>
            <pc:sldMk cId="1762765418" sldId="299"/>
            <ac:spMk id="17" creationId="{691D91B2-6A28-35BE-0FC6-17DA08114B4B}"/>
          </ac:spMkLst>
        </pc:spChg>
        <pc:picChg chg="add mod">
          <ac:chgData name="VINCENZO PETRECCA" userId="8e4fce06-9153-4b4e-bfb6-ebdf75dc2b1c" providerId="ADAL" clId="{B44271AF-B99C-41B3-B2F8-6B8359089E70}" dt="2025-03-29T18:52:35.978" v="2740" actId="1038"/>
          <ac:picMkLst>
            <pc:docMk/>
            <pc:sldMk cId="1762765418" sldId="299"/>
            <ac:picMk id="20" creationId="{E2B29119-01A2-0B88-2A56-F61C5A3933FA}"/>
          </ac:picMkLst>
        </pc:picChg>
        <pc:picChg chg="add mod">
          <ac:chgData name="VINCENZO PETRECCA" userId="8e4fce06-9153-4b4e-bfb6-ebdf75dc2b1c" providerId="ADAL" clId="{B44271AF-B99C-41B3-B2F8-6B8359089E70}" dt="2025-03-29T18:52:35.978" v="2740" actId="1038"/>
          <ac:picMkLst>
            <pc:docMk/>
            <pc:sldMk cId="1762765418" sldId="299"/>
            <ac:picMk id="21" creationId="{641464A6-804A-7518-4536-61D0639875D8}"/>
          </ac:picMkLst>
        </pc:picChg>
        <pc:picChg chg="add mod">
          <ac:chgData name="VINCENZO PETRECCA" userId="8e4fce06-9153-4b4e-bfb6-ebdf75dc2b1c" providerId="ADAL" clId="{B44271AF-B99C-41B3-B2F8-6B8359089E70}" dt="2025-03-29T18:53:40.435" v="2756" actId="1076"/>
          <ac:picMkLst>
            <pc:docMk/>
            <pc:sldMk cId="1762765418" sldId="299"/>
            <ac:picMk id="22" creationId="{CB3E4164-C97F-891F-91CF-5A059C45D65C}"/>
          </ac:picMkLst>
        </pc:picChg>
      </pc:sldChg>
      <pc:sldChg chg="addSp modSp add mod">
        <pc:chgData name="VINCENZO PETRECCA" userId="8e4fce06-9153-4b4e-bfb6-ebdf75dc2b1c" providerId="ADAL" clId="{B44271AF-B99C-41B3-B2F8-6B8359089E70}" dt="2025-03-29T18:29:16.792" v="2623" actId="20577"/>
        <pc:sldMkLst>
          <pc:docMk/>
          <pc:sldMk cId="2210392011" sldId="300"/>
        </pc:sldMkLst>
      </pc:sldChg>
      <pc:sldChg chg="add del">
        <pc:chgData name="VINCENZO PETRECCA" userId="8e4fce06-9153-4b4e-bfb6-ebdf75dc2b1c" providerId="ADAL" clId="{B44271AF-B99C-41B3-B2F8-6B8359089E70}" dt="2025-03-29T18:23:46.770" v="2601" actId="2696"/>
        <pc:sldMkLst>
          <pc:docMk/>
          <pc:sldMk cId="1087772000" sldId="301"/>
        </pc:sldMkLst>
      </pc:sldChg>
      <pc:sldChg chg="modSp add del mod">
        <pc:chgData name="VINCENZO PETRECCA" userId="8e4fce06-9153-4b4e-bfb6-ebdf75dc2b1c" providerId="ADAL" clId="{B44271AF-B99C-41B3-B2F8-6B8359089E70}" dt="2025-03-29T18:53:47.251" v="2757" actId="2696"/>
        <pc:sldMkLst>
          <pc:docMk/>
          <pc:sldMk cId="1507308581" sldId="302"/>
        </pc:sldMkLst>
      </pc:sldChg>
      <pc:sldChg chg="addSp delSp modSp add mod">
        <pc:chgData name="VINCENZO PETRECCA" userId="8e4fce06-9153-4b4e-bfb6-ebdf75dc2b1c" providerId="ADAL" clId="{B44271AF-B99C-41B3-B2F8-6B8359089E70}" dt="2025-04-02T22:42:12.971" v="2980" actId="1076"/>
        <pc:sldMkLst>
          <pc:docMk/>
          <pc:sldMk cId="1885519428" sldId="303"/>
        </pc:sldMkLst>
        <pc:spChg chg="mod">
          <ac:chgData name="VINCENZO PETRECCA" userId="8e4fce06-9153-4b4e-bfb6-ebdf75dc2b1c" providerId="ADAL" clId="{B44271AF-B99C-41B3-B2F8-6B8359089E70}" dt="2025-04-02T22:42:12.971" v="2980" actId="1076"/>
          <ac:spMkLst>
            <pc:docMk/>
            <pc:sldMk cId="1885519428" sldId="303"/>
            <ac:spMk id="2" creationId="{4841AF72-D742-7996-A343-AB752F8CE60D}"/>
          </ac:spMkLst>
        </pc:spChg>
        <pc:spChg chg="add mod">
          <ac:chgData name="VINCENZO PETRECCA" userId="8e4fce06-9153-4b4e-bfb6-ebdf75dc2b1c" providerId="ADAL" clId="{B44271AF-B99C-41B3-B2F8-6B8359089E70}" dt="2025-04-02T22:41:42.377" v="2972" actId="115"/>
          <ac:spMkLst>
            <pc:docMk/>
            <pc:sldMk cId="1885519428" sldId="303"/>
            <ac:spMk id="8" creationId="{CF6CF993-06EF-44DA-8760-1A0F8241A261}"/>
          </ac:spMkLst>
        </pc:spChg>
        <pc:picChg chg="add del">
          <ac:chgData name="VINCENZO PETRECCA" userId="8e4fce06-9153-4b4e-bfb6-ebdf75dc2b1c" providerId="ADAL" clId="{B44271AF-B99C-41B3-B2F8-6B8359089E70}" dt="2025-04-02T22:39:32.820" v="2849" actId="21"/>
          <ac:picMkLst>
            <pc:docMk/>
            <pc:sldMk cId="1885519428" sldId="303"/>
            <ac:picMk id="7" creationId="{9B1494DF-708C-5618-8199-CC6474B9221F}"/>
          </ac:picMkLst>
        </pc:picChg>
      </pc:sldChg>
      <pc:sldChg chg="modSp add mod">
        <pc:chgData name="VINCENZO PETRECCA" userId="8e4fce06-9153-4b4e-bfb6-ebdf75dc2b1c" providerId="ADAL" clId="{B44271AF-B99C-41B3-B2F8-6B8359089E70}" dt="2025-04-02T22:40:48.348" v="2870" actId="1076"/>
        <pc:sldMkLst>
          <pc:docMk/>
          <pc:sldMk cId="3838856" sldId="307"/>
        </pc:sldMkLst>
        <pc:spChg chg="mod">
          <ac:chgData name="VINCENZO PETRECCA" userId="8e4fce06-9153-4b4e-bfb6-ebdf75dc2b1c" providerId="ADAL" clId="{B44271AF-B99C-41B3-B2F8-6B8359089E70}" dt="2025-04-02T22:40:48.348" v="2870" actId="1076"/>
          <ac:spMkLst>
            <pc:docMk/>
            <pc:sldMk cId="3838856" sldId="307"/>
            <ac:spMk id="2" creationId="{B3F2A4E6-9A63-E9FB-7C3B-7EB26BA0C9FB}"/>
          </ac:spMkLst>
        </pc:spChg>
        <pc:picChg chg="mod">
          <ac:chgData name="VINCENZO PETRECCA" userId="8e4fce06-9153-4b4e-bfb6-ebdf75dc2b1c" providerId="ADAL" clId="{B44271AF-B99C-41B3-B2F8-6B8359089E70}" dt="2025-04-02T22:39:26.482" v="2848" actId="1076"/>
          <ac:picMkLst>
            <pc:docMk/>
            <pc:sldMk cId="3838856" sldId="307"/>
            <ac:picMk id="7" creationId="{ADD0D856-A5B2-7FE4-9036-58DC8264F76C}"/>
          </ac:picMkLst>
        </pc:picChg>
      </pc:sldChg>
      <pc:sldChg chg="add del">
        <pc:chgData name="VINCENZO PETRECCA" userId="8e4fce06-9153-4b4e-bfb6-ebdf75dc2b1c" providerId="ADAL" clId="{B44271AF-B99C-41B3-B2F8-6B8359089E70}" dt="2025-04-02T22:31:39.131" v="2759" actId="2696"/>
        <pc:sldMkLst>
          <pc:docMk/>
          <pc:sldMk cId="3261420251" sldId="307"/>
        </pc:sldMkLst>
      </pc:sldChg>
      <pc:sldMasterChg chg="modSldLayout">
        <pc:chgData name="VINCENZO PETRECCA" userId="8e4fce06-9153-4b4e-bfb6-ebdf75dc2b1c" providerId="ADAL" clId="{B44271AF-B99C-41B3-B2F8-6B8359089E70}" dt="2025-03-29T17:36:23.963" v="1780" actId="27028"/>
        <pc:sldMasterMkLst>
          <pc:docMk/>
          <pc:sldMasterMk cId="1939479799" sldId="2147483648"/>
        </pc:sldMasterMkLst>
        <pc:sldLayoutChg chg="replId">
          <pc:chgData name="VINCENZO PETRECCA" userId="8e4fce06-9153-4b4e-bfb6-ebdf75dc2b1c" providerId="ADAL" clId="{B44271AF-B99C-41B3-B2F8-6B8359089E70}" dt="2025-03-29T17:36:23.963" v="1780" actId="27028"/>
          <pc:sldLayoutMkLst>
            <pc:docMk/>
            <pc:sldMasterMk cId="1939479799" sldId="2147483648"/>
            <pc:sldLayoutMk cId="3525363058" sldId="2147483713"/>
          </pc:sldLayoutMkLst>
        </pc:sldLayoutChg>
      </pc:sldMasterChg>
      <pc:sldMasterChg chg="add del addSldLayout delSldLayout">
        <pc:chgData name="VINCENZO PETRECCA" userId="8e4fce06-9153-4b4e-bfb6-ebdf75dc2b1c" providerId="ADAL" clId="{B44271AF-B99C-41B3-B2F8-6B8359089E70}" dt="2025-03-29T18:53:47.251" v="2757" actId="2696"/>
        <pc:sldMasterMkLst>
          <pc:docMk/>
          <pc:sldMasterMk cId="0" sldId="2147483660"/>
        </pc:sldMasterMkLst>
        <pc:sldLayoutChg chg="add del">
          <pc:chgData name="VINCENZO PETRECCA" userId="8e4fce06-9153-4b4e-bfb6-ebdf75dc2b1c" providerId="ADAL" clId="{B44271AF-B99C-41B3-B2F8-6B8359089E70}" dt="2025-03-29T18:53:47.251" v="2757" actId="2696"/>
          <pc:sldLayoutMkLst>
            <pc:docMk/>
            <pc:sldMasterMk cId="0" sldId="2147483660"/>
            <pc:sldLayoutMk cId="0" sldId="2147483663"/>
          </pc:sldLayoutMkLst>
        </pc:sldLayoutChg>
      </pc:sldMasterChg>
      <pc:sldMasterChg chg="add addSldLayout">
        <pc:chgData name="VINCENZO PETRECCA" userId="8e4fce06-9153-4b4e-bfb6-ebdf75dc2b1c" providerId="ADAL" clId="{B44271AF-B99C-41B3-B2F8-6B8359089E70}" dt="2025-03-29T17:36:23.963" v="1780" actId="27028"/>
        <pc:sldMasterMkLst>
          <pc:docMk/>
          <pc:sldMasterMk cId="959151159" sldId="2147483680"/>
        </pc:sldMasterMkLst>
        <pc:sldLayoutChg chg="add">
          <pc:chgData name="VINCENZO PETRECCA" userId="8e4fce06-9153-4b4e-bfb6-ebdf75dc2b1c" providerId="ADAL" clId="{B44271AF-B99C-41B3-B2F8-6B8359089E70}" dt="2025-03-29T17:36:23.963" v="1780" actId="27028"/>
          <pc:sldLayoutMkLst>
            <pc:docMk/>
            <pc:sldMasterMk cId="959151159" sldId="2147483680"/>
            <pc:sldLayoutMk cId="3691394118" sldId="2147483655"/>
          </pc:sldLayoutMkLst>
        </pc:sldLayoutChg>
      </pc:sldMasterChg>
      <pc:sldMasterChg chg="add addSldLayout">
        <pc:chgData name="VINCENZO PETRECCA" userId="8e4fce06-9153-4b4e-bfb6-ebdf75dc2b1c" providerId="ADAL" clId="{B44271AF-B99C-41B3-B2F8-6B8359089E70}" dt="2025-03-29T17:35:24.739" v="1746" actId="27028"/>
        <pc:sldMasterMkLst>
          <pc:docMk/>
          <pc:sldMasterMk cId="4210508814" sldId="2147483710"/>
        </pc:sldMasterMkLst>
        <pc:sldLayoutChg chg="add">
          <pc:chgData name="VINCENZO PETRECCA" userId="8e4fce06-9153-4b4e-bfb6-ebdf75dc2b1c" providerId="ADAL" clId="{B44271AF-B99C-41B3-B2F8-6B8359089E70}" dt="2025-03-29T17:35:24.739" v="1746" actId="27028"/>
          <pc:sldLayoutMkLst>
            <pc:docMk/>
            <pc:sldMasterMk cId="4210508814" sldId="2147483710"/>
            <pc:sldLayoutMk cId="4263903459" sldId="2147483712"/>
          </pc:sldLayoutMkLst>
        </pc:sldLayoutChg>
      </pc:sldMasterChg>
      <pc:sldMasterChg chg="add replId addSldLayout">
        <pc:chgData name="VINCENZO PETRECCA" userId="8e4fce06-9153-4b4e-bfb6-ebdf75dc2b1c" providerId="ADAL" clId="{B44271AF-B99C-41B3-B2F8-6B8359089E70}" dt="2025-03-29T18:22:20.424" v="2592" actId="27028"/>
        <pc:sldMasterMkLst>
          <pc:docMk/>
          <pc:sldMasterMk cId="975908866" sldId="2147483714"/>
        </pc:sldMasterMkLst>
        <pc:sldLayoutChg chg="add">
          <pc:chgData name="VINCENZO PETRECCA" userId="8e4fce06-9153-4b4e-bfb6-ebdf75dc2b1c" providerId="ADAL" clId="{B44271AF-B99C-41B3-B2F8-6B8359089E70}" dt="2025-03-29T17:36:32.142" v="1782" actId="27028"/>
          <pc:sldLayoutMkLst>
            <pc:docMk/>
            <pc:sldMasterMk cId="975908866" sldId="2147483714"/>
            <pc:sldLayoutMk cId="3277999716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08980-7A40-42B2-A359-71C01D2E4DC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51936-22C5-4D14-90FE-392B3D6CCB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3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BFDFB1-4EED-ECFC-A10E-511074567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FCAEDF-26C1-4AE6-CA03-48614D9A0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18A5FD-BC5E-B65C-64B4-CD234B22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E02A65-CA06-AE04-9DA2-FCBB6AF2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795E97-817F-FC53-09FE-93E65376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385D5C-9CC1-B725-BB2B-E70DEB30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2112F6-F4E4-7F4C-E7D3-E97257590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04E5D5-E1A3-0D4B-3F36-D7831C902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40D935-929D-4EBF-EB24-F69D675B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6CA6ED-549E-752A-88CC-38D7DCB4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1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E8FB74E-B549-2F49-100E-2F99C4F31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D4DA64-7F59-C79F-F488-2B9A3EBC3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EA883-0F48-15D3-10A4-71D4614D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0A65D-98BE-3DD8-FB05-4C074111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6932DE-4A02-95DE-F818-20EE74F8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9CB7F1-9E56-38C2-BE53-264C4C03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BEC04E-447F-DB9F-333E-B6C37052E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DA663F-537F-BF17-F4BA-3E93B235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December 16, 2024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0392F3-D45B-694A-1565-E6A414A0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PhD final presentation - Vincenzo Petrecca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F7CB10-20E6-BE69-1D7C-4618C5F52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03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3FB192F-6AA8-3434-27EC-A71154D0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December 6th, 2023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D8D0778-D766-2C26-AF3F-DE8AFEB4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Petrecca et al. Recovered SNIa rate from simulated LSST images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3B7A86-17C1-DA0D-D741-23186D57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3CB6-EE67-45E2-A381-F972029C04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94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December 16, 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PhD final presentation - Vincenzo Petrecca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76A-E805-4202-BC48-D515514033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9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8A31B3-9472-04A3-B85C-519AE7F4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F1F4F5-3699-1E0A-88C1-A0A0110F8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F3BC1C-529E-1598-593C-6D1447E8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958349-8EDC-6CC9-82BD-3D967A08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41BD3C-CC23-C3F4-8D2A-962074BE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2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E1BB5E-F2CE-10D7-E21D-98C8888EF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206989-9DFE-9E0F-C6A5-1070B479F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FFE88A-9E42-DABE-6E7F-F414536D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676881-E71E-5864-141C-172ADC4B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E2953B-7C6E-72DB-459F-5EC6C226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7934B3-2EC9-D12C-7DE2-9C179822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190D22-5B1A-E258-B210-54F80EE9E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19DE55-662F-8132-8DFD-BFB69CABE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1EBEDF-C2F3-F58B-831B-99272A9CF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BCE67E-3071-379A-F279-0482F843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15AD63-F5A7-4880-CF73-786DD377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08E01-F00F-D3B5-7064-BA03CF2B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4963C3-37B3-24E7-FBCD-5DA4C09E0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E2A5AC-489F-7749-A114-12E99B02B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2CC02A-B15E-D281-3065-DC39E3A38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D86D24A-232B-BA42-F953-DC6899A54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BE11FFE-F374-D151-80CD-40FF3A59E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6DCD22-0C83-CFC4-B2AC-43DEE47C5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BF8677-FA11-0D40-CB9E-AA93F90E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2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164BBE-0F4E-C6AB-13B0-D3F94E88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2E7904-03E7-D45C-F92D-5DD14F808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5ED57DD-AE22-B8F9-6738-05D2EE76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3142B0-8349-BA6D-D2CA-35C1C3CA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3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273C26-E4C2-45EB-E659-D6A5274B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9FC2417-4DB4-5A8D-EF06-1F742B20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F8681B-E969-F8C9-0CBF-60C7FE5E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6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62CB04-FB3B-1F83-160B-CAF9EF74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54A962-F21C-3677-A1FC-97A3B23DC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4C26DEB-52A7-08C8-6156-4A20DD64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824C46-BC2E-ABBB-1C4F-5B694E2B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333101-2ECD-84BD-612E-126D0E89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DFA7B8-B0F6-9D2C-1DCD-8274146AE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6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3F26B-2002-9EAF-9747-52DC4C71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E2E1E02-6CDD-567A-3D8F-C5597F26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5B468C-EC0B-DCDA-F745-D1C4BBAE0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F9B1F85-2D6F-9B0D-6370-023C6268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 April 2025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FD038D-D8D0-6251-B61A-B1C924FF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extraordinary journey into the transient sky - Padova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C552FF-FCB5-7E9D-716F-C36B46BB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6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3B6B54D-2E71-2A41-951D-6B0BF870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84CB91-67F3-5CD1-76D8-DF1766208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F87ECF-BE84-0586-E538-B0CD4DD65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04 April 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C977F4-5AD0-C43E-CCC8-83B29852F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An extraordinary journey into the transient sky - Padova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A8C9DD-5B42-E345-6A49-36FE6A83C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0A0D60-19AE-4585-9535-36C513582B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7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713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6B23206-827C-E262-8DF2-362656E6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DBA9B5-0C59-4260-CADD-B958B7774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B2706F-4587-F52D-38BB-596D53887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December 16, 2024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405BD6-57E5-FC77-2D2D-F58FD1075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PhD final presentation - Vincenzo Petrecca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575696-8E15-D095-1EB8-D8B57C5C3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0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D1842F6-F6FE-DDF8-E02B-5827F69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9D6EFB-CA8D-485D-92FF-45AA86212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427CEE-28AC-1FAD-032F-630457E49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December 6th, 2023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730436-823A-5C0A-EC84-F94F77D08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Petrecca et al. Recovered SNIa rate from simulated LSST images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49E472-3025-03CA-25F1-E5CD30448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03CB6-EE67-45E2-A381-F972029C04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December 16,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PhD final presentation - Vincenzo Petrecca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CC76A-E805-4202-BC48-D515514033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0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3.png"/><Relationship Id="rId4" Type="http://schemas.openxmlformats.org/officeDocument/2006/relationships/image" Target="../media/image64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SSTDESC/BPZpip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EBCB9-75EF-0027-E92F-6A46B2B2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78FCB69-5BA9-3359-325C-218A870BF21F}"/>
              </a:ext>
            </a:extLst>
          </p:cNvPr>
          <p:cNvSpPr/>
          <p:nvPr/>
        </p:nvSpPr>
        <p:spPr>
          <a:xfrm>
            <a:off x="0" y="0"/>
            <a:ext cx="5694414" cy="594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610C40-00ED-B9F3-F025-09431F56D2C0}"/>
              </a:ext>
            </a:extLst>
          </p:cNvPr>
          <p:cNvSpPr txBox="1"/>
          <p:nvPr/>
        </p:nvSpPr>
        <p:spPr>
          <a:xfrm>
            <a:off x="1542503" y="3232562"/>
            <a:ext cx="269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latin typeface="Bell MT" panose="02020503060305020303" pitchFamily="18" charset="0"/>
              </a:rPr>
              <a:t>Vincenzo Petrecca</a:t>
            </a:r>
          </a:p>
        </p:txBody>
      </p:sp>
      <p:pic>
        <p:nvPicPr>
          <p:cNvPr id="11" name="Immagine 10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CCEA6B7E-71AE-C060-0CBB-14188CE9E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35379" b="42092"/>
          <a:stretch/>
        </p:blipFill>
        <p:spPr>
          <a:xfrm>
            <a:off x="5694424" y="0"/>
            <a:ext cx="5541023" cy="1246559"/>
          </a:xfrm>
          <a:prstGeom prst="rect">
            <a:avLst/>
          </a:prstGeom>
        </p:spPr>
      </p:pic>
      <p:pic>
        <p:nvPicPr>
          <p:cNvPr id="12" name="Immagine 11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C4A8FC15-7347-53D5-18BB-5E9FE8FAB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65139" r="24484" b="6855"/>
          <a:stretch/>
        </p:blipFill>
        <p:spPr>
          <a:xfrm>
            <a:off x="1" y="6091696"/>
            <a:ext cx="5694414" cy="771063"/>
          </a:xfrm>
          <a:prstGeom prst="rect">
            <a:avLst/>
          </a:prstGeom>
        </p:spPr>
      </p:pic>
      <p:pic>
        <p:nvPicPr>
          <p:cNvPr id="4" name="Immagine 3" descr="Immagine che contiene testo, poster, libro, schermata&#10;&#10;Il contenuto generato dall'IA potrebbe non essere corretto.">
            <a:extLst>
              <a:ext uri="{FF2B5EF4-FFF2-40B4-BE49-F238E27FC236}">
                <a16:creationId xmlns:a16="http://schemas.microsoft.com/office/drawing/2014/main" id="{9C281808-0F14-5E77-CC93-0E56B0754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9" t="93165" r="37292"/>
          <a:stretch/>
        </p:blipFill>
        <p:spPr>
          <a:xfrm>
            <a:off x="1838537" y="5090756"/>
            <a:ext cx="1557494" cy="969573"/>
          </a:xfrm>
          <a:prstGeom prst="rect">
            <a:avLst/>
          </a:prstGeom>
        </p:spPr>
      </p:pic>
      <p:pic>
        <p:nvPicPr>
          <p:cNvPr id="5" name="Immagine 4" descr="Immagine che contiene testo, poster, libro, schermata&#10;&#10;Il contenuto generato dall'IA potrebbe non essere corretto.">
            <a:extLst>
              <a:ext uri="{FF2B5EF4-FFF2-40B4-BE49-F238E27FC236}">
                <a16:creationId xmlns:a16="http://schemas.microsoft.com/office/drawing/2014/main" id="{B6667F81-0618-D36F-E9DE-CDA2BF42F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2" t="93165" r="3528"/>
          <a:stretch/>
        </p:blipFill>
        <p:spPr>
          <a:xfrm>
            <a:off x="4792751" y="5090754"/>
            <a:ext cx="901663" cy="969573"/>
          </a:xfrm>
          <a:prstGeom prst="rect">
            <a:avLst/>
          </a:prstGeom>
        </p:spPr>
      </p:pic>
      <p:pic>
        <p:nvPicPr>
          <p:cNvPr id="6" name="Immagine 5" descr="Immagine che contiene testo, poster, libro, schermata&#10;&#10;Il contenuto generato dall'IA potrebbe non essere corretto.">
            <a:extLst>
              <a:ext uri="{FF2B5EF4-FFF2-40B4-BE49-F238E27FC236}">
                <a16:creationId xmlns:a16="http://schemas.microsoft.com/office/drawing/2014/main" id="{8F089EE5-D75D-FF6D-FAE7-C4BF366BE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9" t="93165" r="18255"/>
          <a:stretch/>
        </p:blipFill>
        <p:spPr>
          <a:xfrm>
            <a:off x="3396031" y="5090755"/>
            <a:ext cx="1396720" cy="969573"/>
          </a:xfrm>
          <a:prstGeom prst="rect">
            <a:avLst/>
          </a:prstGeom>
        </p:spPr>
      </p:pic>
      <p:pic>
        <p:nvPicPr>
          <p:cNvPr id="7" name="Immagine 6" descr="Immagine che contiene testo, poster, libro, schermata&#10;&#10;Il contenuto generato dall'IA potrebbe non essere corretto.">
            <a:extLst>
              <a:ext uri="{FF2B5EF4-FFF2-40B4-BE49-F238E27FC236}">
                <a16:creationId xmlns:a16="http://schemas.microsoft.com/office/drawing/2014/main" id="{70CFCD11-5C01-4FEE-2790-FAC1EA434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9" t="93165" r="71418"/>
          <a:stretch/>
        </p:blipFill>
        <p:spPr>
          <a:xfrm>
            <a:off x="0" y="5090753"/>
            <a:ext cx="734492" cy="969573"/>
          </a:xfrm>
          <a:prstGeom prst="rect">
            <a:avLst/>
          </a:prstGeom>
        </p:spPr>
      </p:pic>
      <p:pic>
        <p:nvPicPr>
          <p:cNvPr id="8" name="Immagine 7" descr="Immagine che contiene testo, poster, libro, schermata&#10;&#10;Il contenuto generato dall'IA potrebbe non essere corretto.">
            <a:extLst>
              <a:ext uri="{FF2B5EF4-FFF2-40B4-BE49-F238E27FC236}">
                <a16:creationId xmlns:a16="http://schemas.microsoft.com/office/drawing/2014/main" id="{8AB92E88-59B8-42B4-5A51-4195EBEC8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93165" r="57691"/>
          <a:stretch/>
        </p:blipFill>
        <p:spPr>
          <a:xfrm>
            <a:off x="693658" y="5090756"/>
            <a:ext cx="1167319" cy="969573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AD46B833-C236-2E40-46AD-BC2D96CE845D}"/>
              </a:ext>
            </a:extLst>
          </p:cNvPr>
          <p:cNvSpPr/>
          <p:nvPr/>
        </p:nvSpPr>
        <p:spPr>
          <a:xfrm>
            <a:off x="-10" y="312901"/>
            <a:ext cx="566523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200" b="1" i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Constraining Type Ia Supernova progenitors through the rate with the LSST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96D02B-ABDF-663F-7E25-E291EE66F901}"/>
              </a:ext>
            </a:extLst>
          </p:cNvPr>
          <p:cNvSpPr txBox="1"/>
          <p:nvPr/>
        </p:nvSpPr>
        <p:spPr>
          <a:xfrm>
            <a:off x="236900" y="4160075"/>
            <a:ext cx="530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>
                <a:latin typeface="Bell MT" panose="02020503060305020303" pitchFamily="18" charset="0"/>
              </a:rPr>
              <a:t>Università di Napoli Federico II – INAF OACN</a:t>
            </a:r>
          </a:p>
        </p:txBody>
      </p:sp>
    </p:spTree>
    <p:extLst>
      <p:ext uri="{BB962C8B-B14F-4D97-AF65-F5344CB8AC3E}">
        <p14:creationId xmlns:p14="http://schemas.microsoft.com/office/powerpoint/2010/main" val="3627918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F8915-00C3-1A7A-3887-7A7400E09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9DCAF74-1134-7FA2-0F9D-6977D2263473}"/>
              </a:ext>
            </a:extLst>
          </p:cNvPr>
          <p:cNvSpPr/>
          <p:nvPr/>
        </p:nvSpPr>
        <p:spPr>
          <a:xfrm>
            <a:off x="87539" y="0"/>
            <a:ext cx="708174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Photometric classification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DFA339-2107-89E8-11D0-390A05FC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2DDED3-073E-1639-E264-03C4DA767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F4C1246-CE7F-D9E3-4428-601B9D0A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437745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10</a:t>
            </a:fld>
            <a:endParaRPr lang="en-GB" noProof="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B0C974-02F5-3EB9-C3CB-ADFAAAF5B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51"/>
          <a:stretch/>
        </p:blipFill>
        <p:spPr>
          <a:xfrm>
            <a:off x="6427341" y="973591"/>
            <a:ext cx="5591176" cy="35175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2DFAA8-1135-B806-0D58-5E4C59A0A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732"/>
          <a:stretch/>
        </p:blipFill>
        <p:spPr>
          <a:xfrm>
            <a:off x="6574110" y="4506752"/>
            <a:ext cx="5297637" cy="11514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36319C-C30E-0110-704E-E4A9DE073584}"/>
              </a:ext>
            </a:extLst>
          </p:cNvPr>
          <p:cNvSpPr txBox="1"/>
          <p:nvPr/>
        </p:nvSpPr>
        <p:spPr>
          <a:xfrm>
            <a:off x="58099" y="989178"/>
            <a:ext cx="673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Bell MT" panose="02020503060305020303" pitchFamily="18" charset="0"/>
                <a:ea typeface="Source Sans Pro" panose="020B0503030403020204" pitchFamily="34" charset="0"/>
              </a:rPr>
              <a:t>P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hotometric </a:t>
            </a:r>
            <a:r>
              <a:rPr lang="en-US" sz="1800" b="1" dirty="0" err="1">
                <a:latin typeface="Bell MT" panose="02020503060305020303" pitchFamily="18" charset="0"/>
                <a:ea typeface="Source Sans Pro" panose="020B0503030403020204" pitchFamily="34" charset="0"/>
              </a:rPr>
              <a:t>S</a:t>
            </a:r>
            <a:r>
              <a:rPr lang="en-US" sz="1800" dirty="0" err="1">
                <a:latin typeface="Bell MT" panose="02020503060305020303" pitchFamily="18" charset="0"/>
                <a:ea typeface="Source Sans Pro" panose="020B0503030403020204" pitchFamily="34" charset="0"/>
              </a:rPr>
              <a:t>uper</a:t>
            </a:r>
            <a:r>
              <a:rPr lang="en-US" sz="1800" b="1" dirty="0" err="1">
                <a:latin typeface="Bell MT" panose="02020503060305020303" pitchFamily="18" charset="0"/>
                <a:ea typeface="Source Sans Pro" panose="020B0503030403020204" pitchFamily="34" charset="0"/>
              </a:rPr>
              <a:t>N</a:t>
            </a:r>
            <a:r>
              <a:rPr lang="en-US" sz="1800" dirty="0" err="1">
                <a:latin typeface="Bell MT" panose="02020503060305020303" pitchFamily="18" charset="0"/>
                <a:ea typeface="Source Sans Pro" panose="020B0503030403020204" pitchFamily="34" charset="0"/>
              </a:rPr>
              <a:t>ova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 </a:t>
            </a:r>
            <a:r>
              <a:rPr lang="en-US" sz="1800" b="1" dirty="0" err="1">
                <a:latin typeface="Bell MT" panose="02020503060305020303" pitchFamily="18" charset="0"/>
                <a:ea typeface="Source Sans Pro" panose="020B0503030403020204" pitchFamily="34" charset="0"/>
              </a:rPr>
              <a:t>ID</a:t>
            </a:r>
            <a:r>
              <a:rPr lang="en-US" sz="1800" dirty="0" err="1">
                <a:latin typeface="Bell MT" panose="02020503060305020303" pitchFamily="18" charset="0"/>
                <a:ea typeface="Source Sans Pro" panose="020B0503030403020204" pitchFamily="34" charset="0"/>
              </a:rPr>
              <a:t>entification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 (</a:t>
            </a:r>
            <a:r>
              <a:rPr lang="en-US" sz="1800" b="1" dirty="0">
                <a:latin typeface="Bell MT" panose="02020503060305020303" pitchFamily="18" charset="0"/>
                <a:ea typeface="Source Sans Pro" panose="020B0503030403020204" pitchFamily="34" charset="0"/>
              </a:rPr>
              <a:t>PSNID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; </a:t>
            </a:r>
            <a:r>
              <a:rPr lang="en-US" sz="1800" i="1" dirty="0" err="1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Sako</a:t>
            </a:r>
            <a:r>
              <a:rPr lang="en-US" sz="1800" i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 et al. 2011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C1D5E2-A9D2-5646-E628-467E5868B4F9}"/>
              </a:ext>
            </a:extLst>
          </p:cNvPr>
          <p:cNvSpPr txBox="1"/>
          <p:nvPr/>
        </p:nvSpPr>
        <p:spPr>
          <a:xfrm>
            <a:off x="374538" y="1541396"/>
            <a:ext cx="333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Bayesian template fitting with: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FDFD986-43A0-CCEE-0E04-8DAA0F886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09" y="2141989"/>
            <a:ext cx="5075545" cy="70418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7F85CBA-0CD6-8D97-7F51-91ADEEBFC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413" y="1442691"/>
            <a:ext cx="2177177" cy="60371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D871D9F-FC7B-E520-3A04-50CAF22D7FB0}"/>
              </a:ext>
            </a:extLst>
          </p:cNvPr>
          <p:cNvSpPr txBox="1"/>
          <p:nvPr/>
        </p:nvSpPr>
        <p:spPr>
          <a:xfrm>
            <a:off x="164313" y="4719447"/>
            <a:ext cx="527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Bell MT" panose="02020503060305020303" pitchFamily="18" charset="0"/>
                <a:ea typeface="Source Sans Pro" panose="020B0503030403020204" pitchFamily="34" charset="0"/>
              </a:rPr>
              <a:t>SuperNNova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 (</a:t>
            </a:r>
            <a:r>
              <a:rPr lang="en-US" sz="1800" i="1" dirty="0" err="1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Möller</a:t>
            </a:r>
            <a:r>
              <a:rPr lang="en-US" sz="1800" i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 &amp; </a:t>
            </a:r>
            <a:r>
              <a:rPr lang="en-US" sz="1800" i="1" dirty="0" err="1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Boissière</a:t>
            </a:r>
            <a:r>
              <a:rPr lang="en-US" sz="1800" i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 2020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): </a:t>
            </a:r>
            <a:b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</a:b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recurrent neural network trained on </a:t>
            </a:r>
            <a:r>
              <a:rPr lang="en-US" sz="1800" i="1" dirty="0" err="1">
                <a:latin typeface="Bell MT" panose="02020503060305020303" pitchFamily="18" charset="0"/>
                <a:ea typeface="Source Sans Pro" panose="020B0503030403020204" pitchFamily="34" charset="0"/>
              </a:rPr>
              <a:t>ELAsTICC</a:t>
            </a:r>
            <a:r>
              <a:rPr lang="en-US" sz="1800" i="1" dirty="0">
                <a:latin typeface="Bell MT" panose="02020503060305020303" pitchFamily="18" charset="0"/>
                <a:ea typeface="Source Sans Pro" panose="020B0503030403020204" pitchFamily="34" charset="0"/>
              </a:rPr>
              <a:t>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680A51D-C908-6C23-813E-E8ED47370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84" y="3591393"/>
            <a:ext cx="5093353" cy="89977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C1524F-59E1-B411-4F86-5A5B86EACA88}"/>
              </a:ext>
            </a:extLst>
          </p:cNvPr>
          <p:cNvSpPr txBox="1"/>
          <p:nvPr/>
        </p:nvSpPr>
        <p:spPr>
          <a:xfrm>
            <a:off x="811074" y="5571984"/>
            <a:ext cx="5026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* </a:t>
            </a:r>
            <a:r>
              <a:rPr lang="en-US" sz="2000" b="1" u="sng" dirty="0">
                <a:solidFill>
                  <a:srgbClr val="C00000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No contamination from other SN types!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E1641E-C610-96A7-D997-28733F742823}"/>
              </a:ext>
            </a:extLst>
          </p:cNvPr>
          <p:cNvSpPr txBox="1"/>
          <p:nvPr/>
        </p:nvSpPr>
        <p:spPr>
          <a:xfrm>
            <a:off x="5292056" y="3222061"/>
            <a:ext cx="10197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  <a:latin typeface="Bell MT" panose="02020503060305020303" pitchFamily="18" charset="0"/>
              </a:rPr>
              <a:t>SNANA</a:t>
            </a:r>
            <a:endParaRPr lang="en-US" sz="1013" b="1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D937E48-08A7-A95E-9DAF-4239A61DD886}"/>
              </a:ext>
            </a:extLst>
          </p:cNvPr>
          <p:cNvSpPr/>
          <p:nvPr/>
        </p:nvSpPr>
        <p:spPr>
          <a:xfrm>
            <a:off x="5248766" y="3201823"/>
            <a:ext cx="1019739" cy="454131"/>
          </a:xfrm>
          <a:prstGeom prst="ellipse">
            <a:avLst/>
          </a:prstGeom>
          <a:noFill/>
          <a:ln w="19050">
            <a:solidFill>
              <a:srgbClr val="0786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noFill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63BC4BC7-AF08-EDF2-0289-7677AB0F0042}"/>
              </a:ext>
            </a:extLst>
          </p:cNvPr>
          <p:cNvCxnSpPr>
            <a:cxnSpLocks/>
          </p:cNvCxnSpPr>
          <p:nvPr/>
        </p:nvCxnSpPr>
        <p:spPr>
          <a:xfrm>
            <a:off x="4105045" y="2676581"/>
            <a:ext cx="1143721" cy="590026"/>
          </a:xfrm>
          <a:prstGeom prst="straightConnector1">
            <a:avLst/>
          </a:prstGeom>
          <a:ln>
            <a:solidFill>
              <a:srgbClr val="07868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B5EDA6B-9B74-2B42-AE03-35BCECA28FE2}"/>
              </a:ext>
            </a:extLst>
          </p:cNvPr>
          <p:cNvCxnSpPr>
            <a:cxnSpLocks/>
          </p:cNvCxnSpPr>
          <p:nvPr/>
        </p:nvCxnSpPr>
        <p:spPr>
          <a:xfrm flipV="1">
            <a:off x="4079288" y="3496449"/>
            <a:ext cx="1126188" cy="394272"/>
          </a:xfrm>
          <a:prstGeom prst="straightConnector1">
            <a:avLst/>
          </a:prstGeom>
          <a:ln>
            <a:solidFill>
              <a:srgbClr val="07868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369188A-BDF2-E838-B503-693D39836842}"/>
              </a:ext>
            </a:extLst>
          </p:cNvPr>
          <p:cNvSpPr txBox="1"/>
          <p:nvPr/>
        </p:nvSpPr>
        <p:spPr>
          <a:xfrm>
            <a:off x="164313" y="3105834"/>
            <a:ext cx="365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Bell MT" panose="02020503060305020303" pitchFamily="18" charset="0"/>
                <a:ea typeface="Source Sans Pro" panose="020B0503030403020204" pitchFamily="34" charset="0"/>
              </a:rPr>
              <a:t>SALT2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 fitting (</a:t>
            </a:r>
            <a:r>
              <a:rPr lang="en-US" sz="1800" i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Guy et al. 2010</a:t>
            </a:r>
            <a:r>
              <a:rPr lang="en-US" sz="1800" dirty="0">
                <a:latin typeface="Bell MT" panose="02020503060305020303" pitchFamily="18" charset="0"/>
                <a:ea typeface="Source Sans Pro" panose="020B0503030403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341756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9C7B-E5FF-1333-6099-31CF8362D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A0B70B6-E95A-F719-7DC4-0F1E53F2204B}"/>
              </a:ext>
            </a:extLst>
          </p:cNvPr>
          <p:cNvSpPr/>
          <p:nvPr/>
        </p:nvSpPr>
        <p:spPr>
          <a:xfrm>
            <a:off x="87539" y="0"/>
            <a:ext cx="1193584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Recovered SNIa rate from Rubin DP0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35414F-7E76-2E32-7C20-C7C8E780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BCAB25-459B-8071-AB33-0B3BC19D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437745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11</a:t>
            </a:fld>
            <a:endParaRPr lang="en-GB" noProof="0" dirty="0"/>
          </a:p>
        </p:txBody>
      </p:sp>
      <p:pic>
        <p:nvPicPr>
          <p:cNvPr id="6" name="Immagine 5" descr="Immagine che contiene testo, diagramma, Piano, linea&#10;&#10;Descrizione generata automaticamente">
            <a:extLst>
              <a:ext uri="{FF2B5EF4-FFF2-40B4-BE49-F238E27FC236}">
                <a16:creationId xmlns:a16="http://schemas.microsoft.com/office/drawing/2014/main" id="{20EBF4F9-0412-9E88-FBE6-20BC93A2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/>
          <a:stretch/>
        </p:blipFill>
        <p:spPr>
          <a:xfrm>
            <a:off x="82723" y="1975130"/>
            <a:ext cx="5742406" cy="4465112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A7AB27E8-C877-837F-3447-1F23451C428E}"/>
              </a:ext>
            </a:extLst>
          </p:cNvPr>
          <p:cNvSpPr/>
          <p:nvPr/>
        </p:nvSpPr>
        <p:spPr>
          <a:xfrm>
            <a:off x="151155" y="951360"/>
            <a:ext cx="5621570" cy="822036"/>
          </a:xfrm>
          <a:prstGeom prst="roundRect">
            <a:avLst>
              <a:gd name="adj" fmla="val 393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EAB3ABD-36FB-9215-878C-97B6D8AB5D57}"/>
              </a:ext>
            </a:extLst>
          </p:cNvPr>
          <p:cNvGrpSpPr/>
          <p:nvPr/>
        </p:nvGrpSpPr>
        <p:grpSpPr>
          <a:xfrm>
            <a:off x="5825129" y="1003854"/>
            <a:ext cx="6366871" cy="5168158"/>
            <a:chOff x="5825129" y="1003854"/>
            <a:chExt cx="6366871" cy="516815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F6CCC00-9B48-B3B6-795F-EA09C022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5129" y="1003854"/>
              <a:ext cx="6188008" cy="51681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255376AB-9E2F-EC6C-D9E7-64B9BFF2914A}"/>
                    </a:ext>
                  </a:extLst>
                </p:cNvPr>
                <p:cNvSpPr txBox="1"/>
                <p:nvPr/>
              </p:nvSpPr>
              <p:spPr>
                <a:xfrm>
                  <a:off x="8238837" y="5285575"/>
                  <a:ext cx="3953163" cy="3577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5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15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sz="15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500" i="1">
                                <a:latin typeface="Cambria Math" panose="02040503050406030204" pitchFamily="18" charset="0"/>
                              </a:rPr>
                              <m:t>𝑓𝑖𝑡</m:t>
                            </m:r>
                          </m:sub>
                        </m:sSub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it-IT" sz="1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  <m:sSup>
                          <m:sSupPr>
                            <m:ctrlP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it-IT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  <m:sup>
                            <m:r>
                              <a:rPr lang="it-IT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sup>
                        </m:sSup>
                        <m:r>
                          <a:rPr lang="it-IT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𝑀𝑝</m:t>
                        </m:r>
                        <m:sSup>
                          <m:sSupPr>
                            <m:ctrlP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it-IT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sSup>
                          <m:sSupPr>
                            <m:ctrlP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it-IT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255376AB-9E2F-EC6C-D9E7-64B9BFF291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837" y="5285575"/>
                  <a:ext cx="3953163" cy="357790"/>
                </a:xfrm>
                <a:prstGeom prst="rect">
                  <a:avLst/>
                </a:prstGeom>
                <a:blipFill>
                  <a:blip r:embed="rId4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CE54658-8964-7690-1F26-4630877CC55C}"/>
              </a:ext>
            </a:extLst>
          </p:cNvPr>
          <p:cNvSpPr txBox="1"/>
          <p:nvPr/>
        </p:nvSpPr>
        <p:spPr>
          <a:xfrm>
            <a:off x="151155" y="1042011"/>
            <a:ext cx="561050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Bell MT" panose="02020503060305020303" pitchFamily="18" charset="0"/>
                <a:cs typeface="Arial" panose="020B0604020202020204" pitchFamily="34" charset="0"/>
              </a:rPr>
              <a:t>SNIa rate as function of redshift for different subsets, to analyze the impact of source of uncertainty</a:t>
            </a:r>
          </a:p>
          <a:p>
            <a:endParaRPr lang="en-US" sz="1750" dirty="0"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7B6970C-FECE-4DB2-C604-A81A06BF6FA2}"/>
              </a:ext>
            </a:extLst>
          </p:cNvPr>
          <p:cNvSpPr/>
          <p:nvPr/>
        </p:nvSpPr>
        <p:spPr>
          <a:xfrm>
            <a:off x="8192651" y="950965"/>
            <a:ext cx="3953163" cy="341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solidFill>
                <a:srgbClr val="008989"/>
              </a:solidFill>
              <a:latin typeface="Bembo" panose="02020502050201020203" pitchFamily="18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45CD3AEB-3292-2A58-FEFB-BEC122C1E17A}"/>
              </a:ext>
            </a:extLst>
          </p:cNvPr>
          <p:cNvSpPr/>
          <p:nvPr/>
        </p:nvSpPr>
        <p:spPr>
          <a:xfrm>
            <a:off x="2165091" y="2148450"/>
            <a:ext cx="3366443" cy="468630"/>
          </a:xfrm>
          <a:prstGeom prst="roundRect">
            <a:avLst/>
          </a:prstGeom>
          <a:noFill/>
          <a:ln w="25400" cap="flat" cmpd="sng" algn="ctr">
            <a:solidFill>
              <a:srgbClr val="4285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E8C2488-38AB-2FB8-F0AB-00E5A5B7F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380" y="2236731"/>
            <a:ext cx="3203801" cy="27476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BE9D3E-04AD-C4D2-BA09-AAA84276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389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920A1-E4E7-4C75-30A5-F58FC4E05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30FD25A-546F-824A-5952-DB2A4ED331B3}"/>
              </a:ext>
            </a:extLst>
          </p:cNvPr>
          <p:cNvSpPr/>
          <p:nvPr/>
        </p:nvSpPr>
        <p:spPr>
          <a:xfrm>
            <a:off x="87539" y="0"/>
            <a:ext cx="1193584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Recovered SNIa rate from Rubin DP0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D78F32-6800-468A-AF13-02B0521F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4887242-3E73-B502-73C4-9FD78C39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ACB353-B3C6-D5BB-63E5-37146B03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437745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6" name="Immagine 5" descr="Immagine che contiene linea, testo, diagramma, Diagramma&#10;&#10;Descrizione generata automaticamente">
            <a:extLst>
              <a:ext uri="{FF2B5EF4-FFF2-40B4-BE49-F238E27FC236}">
                <a16:creationId xmlns:a16="http://schemas.microsoft.com/office/drawing/2014/main" id="{CF80710B-AF77-40DE-D408-FCD73DB55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1" y="951345"/>
            <a:ext cx="6373898" cy="5311582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AD1F0F59-F04F-5111-9CBB-B81A77867CEE}"/>
              </a:ext>
            </a:extLst>
          </p:cNvPr>
          <p:cNvSpPr/>
          <p:nvPr/>
        </p:nvSpPr>
        <p:spPr>
          <a:xfrm>
            <a:off x="146972" y="2024896"/>
            <a:ext cx="5680359" cy="2683622"/>
          </a:xfrm>
          <a:prstGeom prst="roundRect">
            <a:avLst>
              <a:gd name="adj" fmla="val 1239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0BE31A-070A-A56D-17E5-11162940B8EF}"/>
              </a:ext>
            </a:extLst>
          </p:cNvPr>
          <p:cNvSpPr txBox="1"/>
          <p:nvPr/>
        </p:nvSpPr>
        <p:spPr>
          <a:xfrm>
            <a:off x="216825" y="2100073"/>
            <a:ext cx="5610507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Bell MT" panose="02020503060305020303" pitchFamily="18" charset="0"/>
                <a:cs typeface="Arial" panose="020B0604020202020204" pitchFamily="34" charset="0"/>
              </a:rPr>
              <a:t>LSST will break down statistical uncertainties, but we need to reduce the overall error (up to 17%) to constrain SN progenitors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750" dirty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Bell MT" panose="02020503060305020303" pitchFamily="18" charset="0"/>
                <a:cs typeface="Arial" panose="020B0604020202020204" pitchFamily="34" charset="0"/>
              </a:rPr>
              <a:t>The major impact on the SN rate is due to photometric redshift (10%). Possible improvements:</a:t>
            </a:r>
          </a:p>
          <a:p>
            <a:pPr lvl="1"/>
            <a:r>
              <a:rPr lang="en-US" sz="175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  <a:cs typeface="Arial" panose="020B0604020202020204" pitchFamily="34" charset="0"/>
              </a:rPr>
              <a:t>- </a:t>
            </a:r>
            <a:r>
              <a:rPr lang="en-US" sz="175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  <a:cs typeface="Arial" panose="020B0604020202020204" pitchFamily="34" charset="0"/>
              </a:rPr>
              <a:t>Synergies with other facilities (e.g. NIR from </a:t>
            </a:r>
            <a:r>
              <a:rPr lang="en-US" sz="1750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  <a:cs typeface="Arial" panose="020B0604020202020204" pitchFamily="34" charset="0"/>
              </a:rPr>
              <a:t>Euclid</a:t>
            </a:r>
            <a:r>
              <a:rPr lang="en-US" sz="175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  <a:cs typeface="Arial" panose="020B0604020202020204" pitchFamily="34" charset="0"/>
              </a:rPr>
              <a:t>) </a:t>
            </a:r>
          </a:p>
          <a:p>
            <a:pPr lvl="1"/>
            <a:r>
              <a:rPr lang="en-US" sz="1750" dirty="0">
                <a:latin typeface="Bell MT" panose="02020503060305020303" pitchFamily="18" charset="0"/>
                <a:cs typeface="Arial" panose="020B0604020202020204" pitchFamily="34" charset="0"/>
              </a:rPr>
              <a:t>- High-performance photo-z algorithms </a:t>
            </a:r>
          </a:p>
          <a:p>
            <a:pPr lvl="1"/>
            <a:r>
              <a:rPr lang="en-US" sz="1750" dirty="0">
                <a:latin typeface="Bell MT" panose="02020503060305020303" pitchFamily="18" charset="0"/>
                <a:cs typeface="Arial" panose="020B0604020202020204" pitchFamily="34" charset="0"/>
              </a:rPr>
              <a:t>- Spectroscopic information for nearby galaxies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C96948C-4033-E73E-F831-43D59D5F6F81}"/>
              </a:ext>
            </a:extLst>
          </p:cNvPr>
          <p:cNvSpPr/>
          <p:nvPr/>
        </p:nvSpPr>
        <p:spPr>
          <a:xfrm>
            <a:off x="8192651" y="970421"/>
            <a:ext cx="3953163" cy="341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solidFill>
                <a:srgbClr val="008989"/>
              </a:solidFill>
              <a:latin typeface="Bembo" panose="02020502050201020203" pitchFamily="18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1CA342E6-05E9-342F-5745-10B771189BD1}"/>
              </a:ext>
            </a:extLst>
          </p:cNvPr>
          <p:cNvSpPr/>
          <p:nvPr/>
        </p:nvSpPr>
        <p:spPr>
          <a:xfrm>
            <a:off x="146973" y="4932795"/>
            <a:ext cx="5617325" cy="864589"/>
          </a:xfrm>
          <a:prstGeom prst="roundRect">
            <a:avLst>
              <a:gd name="adj" fmla="val 36966"/>
            </a:avLst>
          </a:prstGeom>
          <a:solidFill>
            <a:srgbClr val="E0DC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u="sng" dirty="0">
                <a:solidFill>
                  <a:schemeClr val="tx1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We need further simulations to include the effect of contamination and correlations between transient type and host-galaxy properties</a:t>
            </a:r>
            <a:r>
              <a:rPr lang="en-US" sz="1750" i="1" u="sng" dirty="0">
                <a:solidFill>
                  <a:schemeClr val="tx1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2C9EF25-68FF-661F-C99F-CC9638D80851}"/>
              </a:ext>
            </a:extLst>
          </p:cNvPr>
          <p:cNvSpPr/>
          <p:nvPr/>
        </p:nvSpPr>
        <p:spPr>
          <a:xfrm>
            <a:off x="151155" y="951360"/>
            <a:ext cx="5621570" cy="822036"/>
          </a:xfrm>
          <a:prstGeom prst="roundRect">
            <a:avLst>
              <a:gd name="adj" fmla="val 393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5E2B38-FB3A-A1CA-80FA-071E49A76947}"/>
              </a:ext>
            </a:extLst>
          </p:cNvPr>
          <p:cNvSpPr txBox="1"/>
          <p:nvPr/>
        </p:nvSpPr>
        <p:spPr>
          <a:xfrm>
            <a:off x="151155" y="1042011"/>
            <a:ext cx="561050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Bell MT" panose="02020503060305020303" pitchFamily="18" charset="0"/>
                <a:cs typeface="Arial" panose="020B0604020202020204" pitchFamily="34" charset="0"/>
              </a:rPr>
              <a:t>SNIa rate as function of redshift for different subsets, to analyze the impact of source of uncertainty</a:t>
            </a:r>
          </a:p>
          <a:p>
            <a:endParaRPr lang="en-US" sz="1750" dirty="0"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4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2D595-5465-5284-CD44-711767F37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BEEFDDC-7EB4-0B26-3C09-668CA9B315A5}"/>
              </a:ext>
            </a:extLst>
          </p:cNvPr>
          <p:cNvSpPr/>
          <p:nvPr/>
        </p:nvSpPr>
        <p:spPr>
          <a:xfrm>
            <a:off x="87538" y="0"/>
            <a:ext cx="9163465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Going beyond DP0: new simulations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8F11B09-DC9F-D495-6A0C-289C3A3E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868951-A83E-E6CE-65B6-082FD5F7F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A1E8F0-1044-7241-266C-6E69DAC8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418289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13</a:t>
            </a:fld>
            <a:endParaRPr lang="en-GB" noProof="0" dirty="0"/>
          </a:p>
        </p:txBody>
      </p:sp>
      <p:sp>
        <p:nvSpPr>
          <p:cNvPr id="6" name="Elaborazione alternativa 5">
            <a:extLst>
              <a:ext uri="{FF2B5EF4-FFF2-40B4-BE49-F238E27FC236}">
                <a16:creationId xmlns:a16="http://schemas.microsoft.com/office/drawing/2014/main" id="{A9947CC6-DB4C-1537-0999-1163DA3C0211}"/>
              </a:ext>
            </a:extLst>
          </p:cNvPr>
          <p:cNvSpPr/>
          <p:nvPr/>
        </p:nvSpPr>
        <p:spPr>
          <a:xfrm>
            <a:off x="8080096" y="663497"/>
            <a:ext cx="3969471" cy="334356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8989"/>
              </a:solidFill>
              <a:latin typeface="Bell MT" panose="02020503060305020303" pitchFamily="18" charset="0"/>
            </a:endParaRPr>
          </a:p>
        </p:txBody>
      </p:sp>
      <p:sp>
        <p:nvSpPr>
          <p:cNvPr id="7" name="Elaborazione alternativa 6">
            <a:extLst>
              <a:ext uri="{FF2B5EF4-FFF2-40B4-BE49-F238E27FC236}">
                <a16:creationId xmlns:a16="http://schemas.microsoft.com/office/drawing/2014/main" id="{5862E9FD-03D5-6FA8-8FFB-320B104BE073}"/>
              </a:ext>
            </a:extLst>
          </p:cNvPr>
          <p:cNvSpPr/>
          <p:nvPr/>
        </p:nvSpPr>
        <p:spPr>
          <a:xfrm>
            <a:off x="5050567" y="2888310"/>
            <a:ext cx="2724726" cy="100129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K-correction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Extinction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LSST filter throughputs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LSST observing strategy</a:t>
            </a:r>
          </a:p>
        </p:txBody>
      </p:sp>
      <p:pic>
        <p:nvPicPr>
          <p:cNvPr id="8" name="Immagine 7" descr="Immagine che contiene linea, Diagramma, diagramma, schermata&#10;&#10;Descrizione generata automaticamente">
            <a:extLst>
              <a:ext uri="{FF2B5EF4-FFF2-40B4-BE49-F238E27FC236}">
                <a16:creationId xmlns:a16="http://schemas.microsoft.com/office/drawing/2014/main" id="{4762E6BB-189D-58C6-8CF3-6EB924457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1097" r="2053" b="3636"/>
          <a:stretch/>
        </p:blipFill>
        <p:spPr>
          <a:xfrm>
            <a:off x="8301774" y="857461"/>
            <a:ext cx="3546763" cy="292857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0226DE-76C7-143B-DE20-F038551D8D62}"/>
              </a:ext>
            </a:extLst>
          </p:cNvPr>
          <p:cNvSpPr txBox="1"/>
          <p:nvPr/>
        </p:nvSpPr>
        <p:spPr>
          <a:xfrm>
            <a:off x="9920555" y="2224439"/>
            <a:ext cx="165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SN templates</a:t>
            </a:r>
          </a:p>
        </p:txBody>
      </p:sp>
      <p:sp>
        <p:nvSpPr>
          <p:cNvPr id="10" name="Elaborazione alternativa 9">
            <a:extLst>
              <a:ext uri="{FF2B5EF4-FFF2-40B4-BE49-F238E27FC236}">
                <a16:creationId xmlns:a16="http://schemas.microsoft.com/office/drawing/2014/main" id="{95FAA00D-EA9D-5070-1E18-29B7EB6FCEB3}"/>
              </a:ext>
            </a:extLst>
          </p:cNvPr>
          <p:cNvSpPr/>
          <p:nvPr/>
        </p:nvSpPr>
        <p:spPr>
          <a:xfrm>
            <a:off x="7106819" y="4703692"/>
            <a:ext cx="2389909" cy="598873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Detection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Observed light curves</a:t>
            </a:r>
          </a:p>
        </p:txBody>
      </p:sp>
      <p:sp>
        <p:nvSpPr>
          <p:cNvPr id="11" name="Elaborazione alternativa 10">
            <a:extLst>
              <a:ext uri="{FF2B5EF4-FFF2-40B4-BE49-F238E27FC236}">
                <a16:creationId xmlns:a16="http://schemas.microsoft.com/office/drawing/2014/main" id="{B301DBC2-AD21-54EC-4097-7E571A6D0B11}"/>
              </a:ext>
            </a:extLst>
          </p:cNvPr>
          <p:cNvSpPr/>
          <p:nvPr/>
        </p:nvSpPr>
        <p:spPr>
          <a:xfrm>
            <a:off x="354841" y="1508382"/>
            <a:ext cx="3070081" cy="365125"/>
          </a:xfrm>
          <a:prstGeom prst="flowChartAlternateProcess">
            <a:avLst/>
          </a:prstGeom>
          <a:solidFill>
            <a:srgbClr val="D9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DTD for different SN progenitors</a:t>
            </a:r>
          </a:p>
        </p:txBody>
      </p:sp>
      <p:sp>
        <p:nvSpPr>
          <p:cNvPr id="12" name="Elaborazione alternativa 11">
            <a:extLst>
              <a:ext uri="{FF2B5EF4-FFF2-40B4-BE49-F238E27FC236}">
                <a16:creationId xmlns:a16="http://schemas.microsoft.com/office/drawing/2014/main" id="{1B3869A8-7B74-C923-F54B-70C7DF3DE730}"/>
              </a:ext>
            </a:extLst>
          </p:cNvPr>
          <p:cNvSpPr/>
          <p:nvPr/>
        </p:nvSpPr>
        <p:spPr>
          <a:xfrm>
            <a:off x="2846796" y="2093989"/>
            <a:ext cx="2822277" cy="365125"/>
          </a:xfrm>
          <a:prstGeom prst="flowChartAlternateProcess">
            <a:avLst/>
          </a:prstGeom>
          <a:solidFill>
            <a:srgbClr val="D9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Galaxy sample, SFH, mass, etc.</a:t>
            </a:r>
          </a:p>
        </p:txBody>
      </p:sp>
      <p:sp>
        <p:nvSpPr>
          <p:cNvPr id="13" name="Elaborazione alternativa 12">
            <a:extLst>
              <a:ext uri="{FF2B5EF4-FFF2-40B4-BE49-F238E27FC236}">
                <a16:creationId xmlns:a16="http://schemas.microsoft.com/office/drawing/2014/main" id="{39F2B933-93E0-198E-CFA6-8C2E851225C8}"/>
              </a:ext>
            </a:extLst>
          </p:cNvPr>
          <p:cNvSpPr/>
          <p:nvPr/>
        </p:nvSpPr>
        <p:spPr>
          <a:xfrm>
            <a:off x="824306" y="4158159"/>
            <a:ext cx="3472877" cy="365125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Bell MT" panose="02020503060305020303" pitchFamily="18" charset="0"/>
              </a:rPr>
              <a:t>Expected SNe for each galaxy and rate </a:t>
            </a:r>
          </a:p>
        </p:txBody>
      </p:sp>
      <p:sp>
        <p:nvSpPr>
          <p:cNvPr id="14" name="Elaborazione alternativa 13">
            <a:extLst>
              <a:ext uri="{FF2B5EF4-FFF2-40B4-BE49-F238E27FC236}">
                <a16:creationId xmlns:a16="http://schemas.microsoft.com/office/drawing/2014/main" id="{D3F868BE-2F7D-13E1-3B3B-F9B616B2C10E}"/>
              </a:ext>
            </a:extLst>
          </p:cNvPr>
          <p:cNvSpPr/>
          <p:nvPr/>
        </p:nvSpPr>
        <p:spPr>
          <a:xfrm>
            <a:off x="3336599" y="5512351"/>
            <a:ext cx="2408381" cy="70997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Observed SNe for each progenitor scenario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35EA03F-6A48-63B5-9C4A-3E2979E4DB74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8301774" y="4007059"/>
            <a:ext cx="1763058" cy="696633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B7DC8541-1582-3065-8CE6-B38F5B1C8662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2560745" y="2459114"/>
            <a:ext cx="1697190" cy="1699045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7E83BF0-6CD6-3FD5-5D2C-247C08DFEB04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6412930" y="3889603"/>
            <a:ext cx="1888844" cy="814089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B9A2EF7-2C8B-FEAA-5218-260C3353D2EE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 flipV="1">
            <a:off x="5744980" y="5003129"/>
            <a:ext cx="1361839" cy="864211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B94B7517-EF5B-1C6D-0110-7AE03325F954}"/>
              </a:ext>
            </a:extLst>
          </p:cNvPr>
          <p:cNvCxnSpPr>
            <a:cxnSpLocks/>
            <a:stCxn id="13" idx="2"/>
            <a:endCxn id="14" idx="1"/>
          </p:cNvCxnSpPr>
          <p:nvPr/>
        </p:nvCxnSpPr>
        <p:spPr>
          <a:xfrm>
            <a:off x="2560745" y="4523284"/>
            <a:ext cx="775854" cy="1344056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EA3DC300-428C-E58A-0C8D-90A2A2D5F319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1889882" y="1873507"/>
            <a:ext cx="670863" cy="2284652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15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56446-63DF-B497-4B97-4EF5578B7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0CF5548-228E-24D3-E0D3-904631A32EC9}"/>
              </a:ext>
            </a:extLst>
          </p:cNvPr>
          <p:cNvSpPr/>
          <p:nvPr/>
        </p:nvSpPr>
        <p:spPr>
          <a:xfrm>
            <a:off x="87538" y="0"/>
            <a:ext cx="767513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A new simulated </a:t>
            </a:r>
            <a:r>
              <a:rPr lang="en-GB" sz="42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universe</a:t>
            </a:r>
            <a:endParaRPr lang="en-GB" sz="4200" b="1" cap="none" spc="0" noProof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2D9A7B8-B36A-53F0-7C59-4A4F7059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5E18D2-4C8B-0A4D-3142-4AA8E628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59923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14</a:t>
            </a:fld>
            <a:endParaRPr lang="en-GB" noProof="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DEF574-98D9-3D04-71A9-CCDAC9C1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62" y="2434471"/>
            <a:ext cx="3967686" cy="267869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A3A550-F146-9871-522E-B1A9DC7AB38E}"/>
              </a:ext>
            </a:extLst>
          </p:cNvPr>
          <p:cNvSpPr txBox="1"/>
          <p:nvPr/>
        </p:nvSpPr>
        <p:spPr>
          <a:xfrm>
            <a:off x="965289" y="2841798"/>
            <a:ext cx="24900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Cavallo &amp; Greggio (2023)</a:t>
            </a:r>
          </a:p>
        </p:txBody>
      </p:sp>
      <p:pic>
        <p:nvPicPr>
          <p:cNvPr id="8" name="Google Shape;158;p28">
            <a:extLst>
              <a:ext uri="{FF2B5EF4-FFF2-40B4-BE49-F238E27FC236}">
                <a16:creationId xmlns:a16="http://schemas.microsoft.com/office/drawing/2014/main" id="{90001B0F-F5BE-6517-8BC4-344CBBDF2D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5760" y="3266088"/>
            <a:ext cx="3798307" cy="3142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Connettore curvo 8">
            <a:extLst>
              <a:ext uri="{FF2B5EF4-FFF2-40B4-BE49-F238E27FC236}">
                <a16:creationId xmlns:a16="http://schemas.microsoft.com/office/drawing/2014/main" id="{1E12411F-719E-A0BA-BC1E-2D70F765B82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79184" y="1709902"/>
            <a:ext cx="515786" cy="1339696"/>
          </a:xfrm>
          <a:prstGeom prst="curvedConnector2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curvo 9">
            <a:extLst>
              <a:ext uri="{FF2B5EF4-FFF2-40B4-BE49-F238E27FC236}">
                <a16:creationId xmlns:a16="http://schemas.microsoft.com/office/drawing/2014/main" id="{3E3BE334-8240-C4EC-49D6-13ED66B5FF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69592" y="2675241"/>
            <a:ext cx="561910" cy="4790427"/>
          </a:xfrm>
          <a:prstGeom prst="curvedConnector2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59;p28">
            <a:extLst>
              <a:ext uri="{FF2B5EF4-FFF2-40B4-BE49-F238E27FC236}">
                <a16:creationId xmlns:a16="http://schemas.microsoft.com/office/drawing/2014/main" id="{6F6B3B16-5B41-6C2D-9F45-000AD5B41C9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341" y="664862"/>
            <a:ext cx="3967686" cy="3142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E557AD-EB76-F55E-7CCB-1E1E2B48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6039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38023D4-3280-C012-A601-45A84F81AA5F}"/>
              </a:ext>
            </a:extLst>
          </p:cNvPr>
          <p:cNvSpPr/>
          <p:nvPr/>
        </p:nvSpPr>
        <p:spPr>
          <a:xfrm>
            <a:off x="87538" y="0"/>
            <a:ext cx="1192612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Rubin observed light curves (baseline_v3.4_10yrs)</a:t>
            </a:r>
            <a:endParaRPr lang="en-GB" sz="4200" b="1" cap="none" spc="0" noProof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CF50A3-175E-784A-CFB2-47193A90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3ECCF6-9BBD-2AD3-149B-DFFD0534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FDD8F2-85B9-14DE-1F30-568CA0D5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69651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6" name="Google Shape;75;p16">
            <a:extLst>
              <a:ext uri="{FF2B5EF4-FFF2-40B4-BE49-F238E27FC236}">
                <a16:creationId xmlns:a16="http://schemas.microsoft.com/office/drawing/2014/main" id="{E572B667-69EE-6881-6CE4-1F9915496EA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1663" y="858986"/>
            <a:ext cx="4404736" cy="254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6;p16">
            <a:extLst>
              <a:ext uri="{FF2B5EF4-FFF2-40B4-BE49-F238E27FC236}">
                <a16:creationId xmlns:a16="http://schemas.microsoft.com/office/drawing/2014/main" id="{D90F1DF0-F080-4EAB-8F1C-6ACC142555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97" y="3500713"/>
            <a:ext cx="3075024" cy="27394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7;p16">
            <a:extLst>
              <a:ext uri="{FF2B5EF4-FFF2-40B4-BE49-F238E27FC236}">
                <a16:creationId xmlns:a16="http://schemas.microsoft.com/office/drawing/2014/main" id="{14983977-4005-C675-DFB8-4D36B63570B7}"/>
              </a:ext>
            </a:extLst>
          </p:cNvPr>
          <p:cNvSpPr txBox="1"/>
          <p:nvPr/>
        </p:nvSpPr>
        <p:spPr>
          <a:xfrm>
            <a:off x="1213644" y="3579952"/>
            <a:ext cx="247858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COSMOS field (DDF)</a:t>
            </a:r>
            <a:endParaRPr b="1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Google Shape;78;p16">
            <a:extLst>
              <a:ext uri="{FF2B5EF4-FFF2-40B4-BE49-F238E27FC236}">
                <a16:creationId xmlns:a16="http://schemas.microsoft.com/office/drawing/2014/main" id="{CFAE01F7-BB9B-7BB1-75E4-E4E86A918D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3842" y="3429000"/>
            <a:ext cx="2913651" cy="281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B771BDC-D47F-2997-B902-0CB3C20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621" y="1062907"/>
            <a:ext cx="5557883" cy="458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7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FEE73-B925-EE8F-D05F-7139D1D86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6;p29">
            <a:extLst>
              <a:ext uri="{FF2B5EF4-FFF2-40B4-BE49-F238E27FC236}">
                <a16:creationId xmlns:a16="http://schemas.microsoft.com/office/drawing/2014/main" id="{7F86D96D-717B-5968-01EC-A20FC3C40C8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2159" y="121040"/>
            <a:ext cx="3542563" cy="28264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901393B-5E4F-AD57-F8B2-52E5B7E77855}"/>
              </a:ext>
            </a:extLst>
          </p:cNvPr>
          <p:cNvSpPr/>
          <p:nvPr/>
        </p:nvSpPr>
        <p:spPr>
          <a:xfrm>
            <a:off x="87538" y="0"/>
            <a:ext cx="905646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Uncertainties on the rate…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1B94D4-4C9B-97B2-4B47-EC582907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CE4215-77AD-F4C9-847B-866C183C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F6810B-7933-6F74-996D-2CDDCE1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69651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16</a:t>
            </a:fld>
            <a:endParaRPr lang="en-GB" noProof="0" dirty="0"/>
          </a:p>
        </p:txBody>
      </p:sp>
      <p:pic>
        <p:nvPicPr>
          <p:cNvPr id="7" name="Google Shape;105;p20">
            <a:extLst>
              <a:ext uri="{FF2B5EF4-FFF2-40B4-BE49-F238E27FC236}">
                <a16:creationId xmlns:a16="http://schemas.microsoft.com/office/drawing/2014/main" id="{515C790E-71DA-ACCE-BB65-7DFA58FD9C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3022" y="3762724"/>
            <a:ext cx="4187564" cy="256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479D67-58DA-6FEC-62BA-2E8271FE7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5" y="3698156"/>
            <a:ext cx="3469455" cy="2680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3B2D9A2-AE70-2711-2A3B-7E0614159476}"/>
                  </a:ext>
                </a:extLst>
              </p:cNvPr>
              <p:cNvSpPr txBox="1"/>
              <p:nvPr/>
            </p:nvSpPr>
            <p:spPr>
              <a:xfrm>
                <a:off x="226452" y="567265"/>
                <a:ext cx="5869548" cy="2756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2" indent="-285750">
                  <a:lnSpc>
                    <a:spcPct val="250000"/>
                  </a:lnSpc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Detection efficiency and sampling effects</a:t>
                </a:r>
              </a:p>
              <a:p>
                <a:pPr marL="285750" lvl="2" indent="-285750">
                  <a:lnSpc>
                    <a:spcPct val="250000"/>
                  </a:lnSpc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Host-galaxy association (up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10%</m:t>
                    </m:r>
                  </m:oMath>
                </a14:m>
                <a:r>
                  <a:rPr lang="en-US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 from previous work)</a:t>
                </a:r>
              </a:p>
              <a:p>
                <a:pPr marL="285750" lvl="2" indent="-285750">
                  <a:lnSpc>
                    <a:spcPct val="250000"/>
                  </a:lnSpc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Photometric redshift uncertainty (from DES)</a:t>
                </a:r>
              </a:p>
              <a:p>
                <a:pPr marL="285750" lvl="2" indent="-285750">
                  <a:lnSpc>
                    <a:spcPct val="250000"/>
                  </a:lnSpc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Classification efficiency (from </a:t>
                </a:r>
                <a:r>
                  <a:rPr lang="en-US" dirty="0" err="1">
                    <a:latin typeface="Bell MT" panose="02020503060305020303" pitchFamily="18" charset="0"/>
                    <a:ea typeface="Source Sans Pro" panose="020B0503030403020204" pitchFamily="34" charset="0"/>
                  </a:rPr>
                  <a:t>ELAsTiCC</a:t>
                </a:r>
                <a:r>
                  <a:rPr lang="en-US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 + simulations )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3B2D9A2-AE70-2711-2A3B-7E0614159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52" y="567265"/>
                <a:ext cx="5869548" cy="2756076"/>
              </a:xfrm>
              <a:prstGeom prst="rect">
                <a:avLst/>
              </a:prstGeom>
              <a:blipFill>
                <a:blip r:embed="rId5"/>
                <a:stretch>
                  <a:fillRect l="-1246" b="-3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D91918-2309-33F7-642A-6AFBB068D2CB}"/>
              </a:ext>
            </a:extLst>
          </p:cNvPr>
          <p:cNvSpPr txBox="1"/>
          <p:nvPr/>
        </p:nvSpPr>
        <p:spPr>
          <a:xfrm>
            <a:off x="2357143" y="3454947"/>
            <a:ext cx="2839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Toribio San Cipriano et al. (2024)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88888AE-499C-5CEC-6B2A-8DFC67AE1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698156"/>
            <a:ext cx="3418746" cy="26809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D5767B6-EAA0-D564-74B1-63AADFE70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052" y="140496"/>
            <a:ext cx="1330781" cy="117342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879EE3E-481A-5EF0-32C3-8B66F7C42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9131" y="1391741"/>
            <a:ext cx="2907418" cy="23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87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FEAFC-8454-30FB-0ED9-5C379A603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3FA8244-22C1-584B-61B8-CDCFA4D08D15}"/>
              </a:ext>
            </a:extLst>
          </p:cNvPr>
          <p:cNvSpPr/>
          <p:nvPr/>
        </p:nvSpPr>
        <p:spPr>
          <a:xfrm>
            <a:off x="87538" y="0"/>
            <a:ext cx="1020432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Synergies with EUCLID and other surveys</a:t>
            </a:r>
            <a:endParaRPr lang="en-GB" sz="4200" b="1" cap="none" spc="0" noProof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FEAB8D-2993-D63F-50F3-EB9975254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40F1B2-B57E-188D-A518-1FB6FC3B0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4FDAD2-F66C-BB16-9424-F9775581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69651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17</a:t>
            </a:fld>
            <a:endParaRPr lang="en-GB" noProof="0" dirty="0"/>
          </a:p>
        </p:txBody>
      </p:sp>
      <p:pic>
        <p:nvPicPr>
          <p:cNvPr id="8" name="Immagine 7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06B51E30-EFCD-1F04-2AA3-043EEA7C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398" y="121436"/>
            <a:ext cx="2454807" cy="152525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01F13F9-F72F-C877-8D51-59BAD268C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446" y="1734108"/>
            <a:ext cx="5342165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Immagine che contiene arte, Elementi grafici, cerchio, grafica&#10;&#10;Descrizione generata automaticamente">
            <a:extLst>
              <a:ext uri="{FF2B5EF4-FFF2-40B4-BE49-F238E27FC236}">
                <a16:creationId xmlns:a16="http://schemas.microsoft.com/office/drawing/2014/main" id="{64EE2F39-05F0-ADD0-2627-48FAAF658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038"/>
            <a:ext cx="6847635" cy="381743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1AE09-083E-EEA7-23F1-7F298987B818}"/>
              </a:ext>
            </a:extLst>
          </p:cNvPr>
          <p:cNvSpPr txBox="1"/>
          <p:nvPr/>
        </p:nvSpPr>
        <p:spPr>
          <a:xfrm>
            <a:off x="236198" y="4230920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  <a:latin typeface="Bell MT" panose="02020503060305020303" pitchFamily="18" charset="0"/>
              </a:rPr>
              <a:t>Guy et al. (2022)</a:t>
            </a:r>
          </a:p>
        </p:txBody>
      </p:sp>
      <p:cxnSp>
        <p:nvCxnSpPr>
          <p:cNvPr id="12" name="Connettore curvo 11">
            <a:extLst>
              <a:ext uri="{FF2B5EF4-FFF2-40B4-BE49-F238E27FC236}">
                <a16:creationId xmlns:a16="http://schemas.microsoft.com/office/drawing/2014/main" id="{23F77D44-6BD8-8C2B-2FE4-8B36A50EE185}"/>
              </a:ext>
            </a:extLst>
          </p:cNvPr>
          <p:cNvCxnSpPr>
            <a:cxnSpLocks/>
          </p:cNvCxnSpPr>
          <p:nvPr/>
        </p:nvCxnSpPr>
        <p:spPr>
          <a:xfrm>
            <a:off x="4941651" y="1157532"/>
            <a:ext cx="3043595" cy="576576"/>
          </a:xfrm>
          <a:prstGeom prst="curvedConnector3">
            <a:avLst>
              <a:gd name="adj1" fmla="val 102416"/>
            </a:avLst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20895C-E36E-CAEC-6CE1-FE43334746B7}"/>
              </a:ext>
            </a:extLst>
          </p:cNvPr>
          <p:cNvSpPr txBox="1"/>
          <p:nvPr/>
        </p:nvSpPr>
        <p:spPr>
          <a:xfrm>
            <a:off x="9125875" y="148977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ll MT" panose="02020503060305020303" pitchFamily="18" charset="0"/>
              </a:rPr>
              <a:t>EDF-S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7AE480D-1407-AB26-1F9D-AC58BDB85D0E}"/>
              </a:ext>
            </a:extLst>
          </p:cNvPr>
          <p:cNvSpPr txBox="1"/>
          <p:nvPr/>
        </p:nvSpPr>
        <p:spPr>
          <a:xfrm rot="480729">
            <a:off x="5721940" y="932854"/>
            <a:ext cx="2979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Cross-match with Rubin strategy</a:t>
            </a:r>
          </a:p>
        </p:txBody>
      </p:sp>
      <p:pic>
        <p:nvPicPr>
          <p:cNvPr id="18" name="Immagine 17" descr="Immagine che contiene nuvola, cielo, aria aperta, tramonto&#10;&#10;Descrizione generata automaticamente">
            <a:extLst>
              <a:ext uri="{FF2B5EF4-FFF2-40B4-BE49-F238E27FC236}">
                <a16:creationId xmlns:a16="http://schemas.microsoft.com/office/drawing/2014/main" id="{32141E0C-8138-ADD8-FB7D-54735A98A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78" y="4662709"/>
            <a:ext cx="1724538" cy="1587742"/>
          </a:xfrm>
          <a:prstGeom prst="ellipse">
            <a:avLst/>
          </a:prstGeom>
        </p:spPr>
      </p:pic>
      <p:pic>
        <p:nvPicPr>
          <p:cNvPr id="19" name="Immagine 18" descr="Immagine che contiene cielo, aria aperta, notte, stella&#10;&#10;Descrizione generata automaticamente">
            <a:extLst>
              <a:ext uri="{FF2B5EF4-FFF2-40B4-BE49-F238E27FC236}">
                <a16:creationId xmlns:a16="http://schemas.microsoft.com/office/drawing/2014/main" id="{ACC53CA7-584D-FAC1-4CCD-C1393E0506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r="13451"/>
          <a:stretch/>
        </p:blipFill>
        <p:spPr>
          <a:xfrm>
            <a:off x="9998398" y="4524317"/>
            <a:ext cx="1678665" cy="1678665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DDE5F23-1551-7F1B-D6AF-42E642D15ACF}"/>
              </a:ext>
            </a:extLst>
          </p:cNvPr>
          <p:cNvSpPr txBox="1"/>
          <p:nvPr/>
        </p:nvSpPr>
        <p:spPr>
          <a:xfrm>
            <a:off x="10589895" y="5881119"/>
            <a:ext cx="77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VST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E182CB3-93DD-321D-2ABC-9B2930F7F32A}"/>
              </a:ext>
            </a:extLst>
          </p:cNvPr>
          <p:cNvSpPr txBox="1"/>
          <p:nvPr/>
        </p:nvSpPr>
        <p:spPr>
          <a:xfrm>
            <a:off x="8679402" y="5902773"/>
            <a:ext cx="897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TNG</a:t>
            </a:r>
            <a:endParaRPr lang="en-US" dirty="0"/>
          </a:p>
        </p:txBody>
      </p:sp>
      <p:pic>
        <p:nvPicPr>
          <p:cNvPr id="6" name="Immagine 5" descr="Immagine che contiene aria aperta, cielo, edificio, albero&#10;&#10;Descrizione generata automaticamente">
            <a:extLst>
              <a:ext uri="{FF2B5EF4-FFF2-40B4-BE49-F238E27FC236}">
                <a16:creationId xmlns:a16="http://schemas.microsoft.com/office/drawing/2014/main" id="{3405E629-810A-C49C-3F28-0E708B1FA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6" y="4704944"/>
            <a:ext cx="1790214" cy="1602621"/>
          </a:xfrm>
          <a:prstGeom prst="ellipse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B863271-2634-496F-34EB-45D8A3D8FC0B}"/>
              </a:ext>
            </a:extLst>
          </p:cNvPr>
          <p:cNvSpPr txBox="1"/>
          <p:nvPr/>
        </p:nvSpPr>
        <p:spPr>
          <a:xfrm>
            <a:off x="485849" y="5860899"/>
            <a:ext cx="766871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1" dirty="0">
                <a:solidFill>
                  <a:schemeClr val="bg1"/>
                </a:solidFill>
              </a:rPr>
              <a:t>LBT</a:t>
            </a:r>
            <a:endParaRPr lang="en-US" sz="1351" dirty="0"/>
          </a:p>
        </p:txBody>
      </p:sp>
      <p:pic>
        <p:nvPicPr>
          <p:cNvPr id="23" name="Immagine 22" descr="Immagine che contiene aria aperta, nuvola, cielo, osservatorio&#10;&#10;Il contenuto generato dall'IA potrebbe non essere corretto.">
            <a:extLst>
              <a:ext uri="{FF2B5EF4-FFF2-40B4-BE49-F238E27FC236}">
                <a16:creationId xmlns:a16="http://schemas.microsoft.com/office/drawing/2014/main" id="{0BE6A730-0A45-7AC3-6B17-ED78E7F40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8991" y="4790258"/>
            <a:ext cx="1785782" cy="1602621"/>
          </a:xfrm>
          <a:prstGeom prst="ellipse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729F0A6-3446-97BA-7138-F6913B5CF95B}"/>
              </a:ext>
            </a:extLst>
          </p:cNvPr>
          <p:cNvSpPr txBox="1"/>
          <p:nvPr/>
        </p:nvSpPr>
        <p:spPr>
          <a:xfrm>
            <a:off x="2435103" y="5890925"/>
            <a:ext cx="718964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1" dirty="0">
                <a:solidFill>
                  <a:schemeClr val="bg1"/>
                </a:solidFill>
              </a:rPr>
              <a:t>GTC</a:t>
            </a:r>
            <a:endParaRPr lang="en-US" sz="1351" dirty="0"/>
          </a:p>
        </p:txBody>
      </p:sp>
      <p:pic>
        <p:nvPicPr>
          <p:cNvPr id="25" name="Immagine 24" descr="Immagine che contiene cielo, aria aperta, edificio, notte&#10;&#10;Il contenuto generato dall'IA potrebbe non essere corretto.">
            <a:extLst>
              <a:ext uri="{FF2B5EF4-FFF2-40B4-BE49-F238E27FC236}">
                <a16:creationId xmlns:a16="http://schemas.microsoft.com/office/drawing/2014/main" id="{758EEAD2-635A-84A6-8AEF-5CB777AD6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743" y="4741473"/>
            <a:ext cx="1785782" cy="1604854"/>
          </a:xfrm>
          <a:prstGeom prst="ellipse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A375B22-A21F-D923-E406-967B0172A5E0}"/>
              </a:ext>
            </a:extLst>
          </p:cNvPr>
          <p:cNvSpPr txBox="1"/>
          <p:nvPr/>
        </p:nvSpPr>
        <p:spPr>
          <a:xfrm>
            <a:off x="4662344" y="6044062"/>
            <a:ext cx="1065179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1" dirty="0">
                <a:solidFill>
                  <a:schemeClr val="bg1"/>
                </a:solidFill>
              </a:rPr>
              <a:t>SUBARU</a:t>
            </a:r>
            <a:endParaRPr lang="en-US" sz="1351" dirty="0"/>
          </a:p>
        </p:txBody>
      </p:sp>
      <p:pic>
        <p:nvPicPr>
          <p:cNvPr id="27" name="Immagine 26" descr="Immagine che contiene cielo, aria aperta, edificio, notte&#10;&#10;Il contenuto generato dall'IA potrebbe non essere corretto.">
            <a:extLst>
              <a:ext uri="{FF2B5EF4-FFF2-40B4-BE49-F238E27FC236}">
                <a16:creationId xmlns:a16="http://schemas.microsoft.com/office/drawing/2014/main" id="{FE1D0918-02C4-CE59-8F19-7A65A9D60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5367" y="4596720"/>
            <a:ext cx="1712250" cy="1700252"/>
          </a:xfrm>
          <a:prstGeom prst="ellipse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80F0B79-A861-38DA-24B8-7C161A8D8766}"/>
              </a:ext>
            </a:extLst>
          </p:cNvPr>
          <p:cNvSpPr txBox="1"/>
          <p:nvPr/>
        </p:nvSpPr>
        <p:spPr>
          <a:xfrm>
            <a:off x="6625117" y="6011004"/>
            <a:ext cx="660917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1" dirty="0">
                <a:solidFill>
                  <a:schemeClr val="bg1"/>
                </a:solidFill>
              </a:rPr>
              <a:t>VLT</a:t>
            </a:r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58296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D23E5-6AA0-A8B6-93C2-DD3FDACFE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12FB2F-7AFC-E27D-C619-E549A87B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8C5A48-7DD4-1237-8898-F56D90AA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9E53D1-A0CE-6F4D-4715-18B5463A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69651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6" name="Google Shape;94;p15">
            <a:extLst>
              <a:ext uri="{FF2B5EF4-FFF2-40B4-BE49-F238E27FC236}">
                <a16:creationId xmlns:a16="http://schemas.microsoft.com/office/drawing/2014/main" id="{1C7B2A7C-F747-B659-C951-402F13E03EBA}"/>
              </a:ext>
            </a:extLst>
          </p:cNvPr>
          <p:cNvSpPr txBox="1">
            <a:spLocks/>
          </p:cNvSpPr>
          <p:nvPr/>
        </p:nvSpPr>
        <p:spPr>
          <a:xfrm>
            <a:off x="2214230" y="92718"/>
            <a:ext cx="5256613" cy="10952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SzPts val="3200"/>
            </a:pPr>
            <a:r>
              <a:rPr lang="en-US" sz="3733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3733" b="1" dirty="0">
                <a:solidFill>
                  <a:schemeClr val="accent2"/>
                </a:solidFill>
                <a:latin typeface="Bell MT" panose="02020503060305020303" pitchFamily="18" charset="0"/>
              </a:rPr>
              <a:t>V</a:t>
            </a:r>
            <a:r>
              <a:rPr lang="en-US" sz="3733" dirty="0">
                <a:solidFill>
                  <a:schemeClr val="tx1"/>
                </a:solidFill>
                <a:latin typeface="Bell MT" panose="02020503060305020303" pitchFamily="18" charset="0"/>
              </a:rPr>
              <a:t>ST-</a:t>
            </a:r>
            <a:r>
              <a:rPr lang="en-US" sz="3733" b="1" dirty="0">
                <a:solidFill>
                  <a:schemeClr val="accent2"/>
                </a:solidFill>
                <a:latin typeface="Bell MT" panose="02020503060305020303" pitchFamily="18" charset="0"/>
              </a:rPr>
              <a:t>E</a:t>
            </a:r>
            <a:r>
              <a:rPr lang="en-US" sz="3733" dirty="0">
                <a:solidFill>
                  <a:schemeClr val="tx1"/>
                </a:solidFill>
                <a:latin typeface="Bell MT" panose="02020503060305020303" pitchFamily="18" charset="0"/>
              </a:rPr>
              <a:t>uclid </a:t>
            </a:r>
            <a:r>
              <a:rPr lang="en-US" sz="3733" b="1" dirty="0">
                <a:solidFill>
                  <a:schemeClr val="accent2"/>
                </a:solidFill>
                <a:latin typeface="Bell MT" panose="02020503060305020303" pitchFamily="18" charset="0"/>
              </a:rPr>
              <a:t>S</a:t>
            </a:r>
            <a:r>
              <a:rPr lang="en-US" sz="3733" dirty="0">
                <a:solidFill>
                  <a:schemeClr val="tx1"/>
                </a:solidFill>
                <a:latin typeface="Bell MT" panose="02020503060305020303" pitchFamily="18" charset="0"/>
              </a:rPr>
              <a:t>ynergies for</a:t>
            </a:r>
            <a:br>
              <a:rPr lang="en-US" sz="3733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en-US" sz="3733" dirty="0">
                <a:solidFill>
                  <a:schemeClr val="tx1"/>
                </a:solidFill>
                <a:latin typeface="Bell MT" panose="02020503060305020303" pitchFamily="18" charset="0"/>
              </a:rPr>
              <a:t> </a:t>
            </a:r>
            <a:r>
              <a:rPr lang="en-US" sz="3733" b="1" dirty="0">
                <a:solidFill>
                  <a:schemeClr val="accent2"/>
                </a:solidFill>
                <a:latin typeface="Bell MT" panose="02020503060305020303" pitchFamily="18" charset="0"/>
              </a:rPr>
              <a:t>T</a:t>
            </a:r>
            <a:r>
              <a:rPr lang="en-US" sz="3733" dirty="0">
                <a:solidFill>
                  <a:schemeClr val="tx1"/>
                </a:solidFill>
                <a:latin typeface="Bell MT" panose="02020503060305020303" pitchFamily="18" charset="0"/>
              </a:rPr>
              <a:t>ime-domain </a:t>
            </a:r>
            <a:r>
              <a:rPr lang="en-US" sz="3733" b="1" dirty="0">
                <a:solidFill>
                  <a:schemeClr val="accent2"/>
                </a:solidFill>
                <a:latin typeface="Bell MT" panose="02020503060305020303" pitchFamily="18" charset="0"/>
              </a:rPr>
              <a:t>A</a:t>
            </a:r>
            <a:r>
              <a:rPr lang="en-US" sz="3733" dirty="0">
                <a:solidFill>
                  <a:schemeClr val="tx1"/>
                </a:solidFill>
                <a:latin typeface="Bell MT" panose="02020503060305020303" pitchFamily="18" charset="0"/>
              </a:rPr>
              <a:t>stronomy</a:t>
            </a:r>
          </a:p>
        </p:txBody>
      </p:sp>
      <p:sp>
        <p:nvSpPr>
          <p:cNvPr id="7" name="Google Shape;94;p15">
            <a:extLst>
              <a:ext uri="{FF2B5EF4-FFF2-40B4-BE49-F238E27FC236}">
                <a16:creationId xmlns:a16="http://schemas.microsoft.com/office/drawing/2014/main" id="{000578F2-F975-3EB4-CBC4-DCD3FD5C8065}"/>
              </a:ext>
            </a:extLst>
          </p:cNvPr>
          <p:cNvSpPr txBox="1">
            <a:spLocks/>
          </p:cNvSpPr>
          <p:nvPr/>
        </p:nvSpPr>
        <p:spPr>
          <a:xfrm>
            <a:off x="185769" y="146253"/>
            <a:ext cx="2349371" cy="7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b="1" i="1" u="sng" dirty="0">
                <a:solidFill>
                  <a:schemeClr val="accent2"/>
                </a:solidFill>
                <a:latin typeface="Aptos" panose="020B0004020202020204" pitchFamily="34" charset="0"/>
                <a:sym typeface="Arial"/>
              </a:rPr>
              <a:t>VESTA</a:t>
            </a:r>
            <a:r>
              <a:rPr lang="en-US" sz="5333" b="1" dirty="0">
                <a:solidFill>
                  <a:schemeClr val="tx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en-US" sz="3200" b="1" dirty="0">
              <a:solidFill>
                <a:schemeClr val="tx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0CAB92-8430-794C-83EC-9BC87EE90B00}"/>
              </a:ext>
            </a:extLst>
          </p:cNvPr>
          <p:cNvSpPr txBox="1"/>
          <p:nvPr/>
        </p:nvSpPr>
        <p:spPr>
          <a:xfrm>
            <a:off x="299188" y="2693137"/>
            <a:ext cx="92407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/>
            <a:r>
              <a:rPr lang="en-US" sz="1800" b="0" i="0" u="sng" strike="noStrike" dirty="0">
                <a:solidFill>
                  <a:schemeClr val="tx1"/>
                </a:solidFill>
                <a:effectLst/>
                <a:latin typeface="Bell MT" panose="02020503060305020303" pitchFamily="18" charset="0"/>
              </a:rPr>
              <a:t>VST is the ideal facility to conduct a support survey for Euclid in preparation for LSST:</a:t>
            </a:r>
          </a:p>
          <a:p>
            <a:pPr marL="380990" indent="-380990" rtl="0">
              <a:buFont typeface="Arial" panose="020B0604020202020204" pitchFamily="34" charset="0"/>
              <a:buChar char="•"/>
            </a:pPr>
            <a:endParaRPr lang="en-US" sz="1800" b="0" u="sng" dirty="0">
              <a:solidFill>
                <a:schemeClr val="tx1"/>
              </a:solidFill>
              <a:effectLst/>
              <a:latin typeface="Bell MT" panose="02020503060305020303" pitchFamily="18" charset="0"/>
            </a:endParaRPr>
          </a:p>
          <a:p>
            <a:pPr marL="380990" indent="-380990" rtl="0" fontAlgn="base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W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ell MT" panose="02020503060305020303" pitchFamily="18" charset="0"/>
              </a:rPr>
              <a:t>ide-field camera (1 square degree FoV)</a:t>
            </a:r>
          </a:p>
          <a:p>
            <a:pPr marL="380990" indent="-380990" rtl="0" fontAlgn="base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E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ell MT" panose="02020503060305020303" pitchFamily="18" charset="0"/>
              </a:rPr>
              <a:t>xcellent image quality and depth </a:t>
            </a:r>
          </a:p>
          <a:p>
            <a:pPr marL="380990" indent="-380990" rtl="0" fontAlgn="base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S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ell MT" panose="02020503060305020303" pitchFamily="18" charset="0"/>
              </a:rPr>
              <a:t>ame pixel scale of LSST (0.2 arcseconds)</a:t>
            </a:r>
          </a:p>
          <a:p>
            <a:pPr marL="380990" indent="-380990" rtl="0" fontAlgn="base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V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ell MT" panose="02020503060305020303" pitchFamily="18" charset="0"/>
              </a:rPr>
              <a:t>ery similar photometric system of LSST</a:t>
            </a:r>
          </a:p>
          <a:p>
            <a:pPr marL="380990" indent="-380990" rtl="0" fontAlgn="base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L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ell MT" panose="02020503060305020303" pitchFamily="18" charset="0"/>
              </a:rPr>
              <a:t>ocation (Cerro Paranal)  l</a:t>
            </a: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ike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ell MT" panose="02020503060305020303" pitchFamily="18" charset="0"/>
              </a:rPr>
              <a:t> the location of LSST (Cerro Pachón)</a:t>
            </a:r>
          </a:p>
          <a:p>
            <a:pPr marL="380990" indent="-380990" rtl="0" fontAlgn="base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Great past experience with transient surveys (e.g. SUDARE)</a:t>
            </a:r>
            <a:endParaRPr lang="en-US" sz="1800" b="0" i="0" u="none" strike="noStrike" dirty="0">
              <a:solidFill>
                <a:schemeClr val="tx1"/>
              </a:solidFill>
              <a:effectLst/>
              <a:latin typeface="Bell MT" panose="02020503060305020303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04A4BE7-EECE-C32A-5627-570057A73528}"/>
              </a:ext>
            </a:extLst>
          </p:cNvPr>
          <p:cNvSpPr txBox="1"/>
          <p:nvPr/>
        </p:nvSpPr>
        <p:spPr>
          <a:xfrm>
            <a:off x="1147865" y="5254702"/>
            <a:ext cx="5700408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89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Currently reducing and analyzing data!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91D91B2-6A28-35BE-0FC6-17DA08114B4B}"/>
              </a:ext>
            </a:extLst>
          </p:cNvPr>
          <p:cNvSpPr txBox="1"/>
          <p:nvPr/>
        </p:nvSpPr>
        <p:spPr>
          <a:xfrm>
            <a:off x="3086543" y="1729816"/>
            <a:ext cx="57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Survey start: </a:t>
            </a: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October 2024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Cadence: </a:t>
            </a: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weekly (couples with </a:t>
            </a:r>
            <a:r>
              <a:rPr lang="en-US" sz="1800" i="1" dirty="0">
                <a:solidFill>
                  <a:schemeClr val="tx1"/>
                </a:solidFill>
                <a:latin typeface="Bell MT" panose="02020503060305020303" pitchFamily="18" charset="0"/>
              </a:rPr>
              <a:t>gr</a:t>
            </a: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 or </a:t>
            </a:r>
            <a:r>
              <a:rPr lang="en-US" sz="1800" i="1" dirty="0" err="1">
                <a:solidFill>
                  <a:schemeClr val="tx1"/>
                </a:solidFill>
                <a:latin typeface="Bell MT" panose="02020503060305020303" pitchFamily="18" charset="0"/>
              </a:rPr>
              <a:t>ri</a:t>
            </a:r>
            <a:r>
              <a:rPr lang="en-US" sz="1800" i="1" dirty="0">
                <a:solidFill>
                  <a:schemeClr val="tx1"/>
                </a:solidFill>
                <a:latin typeface="Bell MT" panose="02020503060305020303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Bell MT" panose="02020503060305020303" pitchFamily="18" charset="0"/>
              </a:rPr>
              <a:t>bands)</a:t>
            </a: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E2B29119-01A2-0B88-2A56-F61C5A39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47" y="3884012"/>
            <a:ext cx="3133235" cy="247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41464A6-804A-7518-4536-61D06398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45" y="1616154"/>
            <a:ext cx="3133235" cy="229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B3E4164-C97F-891F-91CF-5A059C45D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563" y="4865271"/>
            <a:ext cx="1330781" cy="11734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60B53E-45C3-CFEF-24A1-402866E629A1}"/>
              </a:ext>
            </a:extLst>
          </p:cNvPr>
          <p:cNvSpPr txBox="1"/>
          <p:nvPr/>
        </p:nvSpPr>
        <p:spPr>
          <a:xfrm>
            <a:off x="214320" y="1206679"/>
            <a:ext cx="895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1 year of photometric monitoring (280h) of 4 square degrees in the EDF-S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3C56B40-6DD4-6AB8-ECCF-2C639628D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57" y="92718"/>
            <a:ext cx="1247440" cy="16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6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0788C-F689-8EAD-1545-EF93C5F0A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841AF72-D742-7996-A343-AB752F8CE60D}"/>
              </a:ext>
            </a:extLst>
          </p:cNvPr>
          <p:cNvSpPr/>
          <p:nvPr/>
        </p:nvSpPr>
        <p:spPr>
          <a:xfrm>
            <a:off x="1141379" y="963038"/>
            <a:ext cx="990924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6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Short take-home message:</a:t>
            </a:r>
            <a:endParaRPr lang="en-GB" sz="6600" b="1" cap="none" spc="0" noProof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7D1D76-5BBD-C745-DC0B-BE092A20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8EB56B-B9B1-645A-E074-D31C6DD0A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1041C1-8D8E-7797-BD06-EB486494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69651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19</a:t>
            </a:fld>
            <a:endParaRPr lang="en-GB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F6CF993-06EF-44DA-8760-1A0F8241A261}"/>
              </a:ext>
            </a:extLst>
          </p:cNvPr>
          <p:cNvSpPr/>
          <p:nvPr/>
        </p:nvSpPr>
        <p:spPr>
          <a:xfrm>
            <a:off x="2384895" y="2944241"/>
            <a:ext cx="77270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8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Synergies are important! </a:t>
            </a:r>
            <a:endParaRPr lang="en-GB" sz="4800" b="1" u="sng" cap="none" spc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1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EAED0-7D2D-A517-3D1A-E203A7900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482B8E-0F16-1DE0-B054-AEB71298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7A60B7-C59E-5311-9572-BCAF1540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AD3EF6-28A0-1B8F-5CB1-22867C5A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2" y="6356350"/>
            <a:ext cx="264268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2</a:t>
            </a:fld>
            <a:endParaRPr lang="en-GB" noProof="0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92D62B9-DD09-00A2-93A8-CC72D4627756}"/>
              </a:ext>
            </a:extLst>
          </p:cNvPr>
          <p:cNvSpPr/>
          <p:nvPr/>
        </p:nvSpPr>
        <p:spPr>
          <a:xfrm>
            <a:off x="360735" y="4664868"/>
            <a:ext cx="5495121" cy="1477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420787-153F-CEF2-C616-2078364DC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6" y="880261"/>
            <a:ext cx="6217698" cy="36298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4D8171-47B3-952F-764C-6BD93F614131}"/>
              </a:ext>
            </a:extLst>
          </p:cNvPr>
          <p:cNvSpPr txBox="1">
            <a:spLocks/>
          </p:cNvSpPr>
          <p:nvPr/>
        </p:nvSpPr>
        <p:spPr>
          <a:xfrm>
            <a:off x="92826" y="69719"/>
            <a:ext cx="10134600" cy="5988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Supernova types and progenitors</a:t>
            </a:r>
            <a:endParaRPr lang="en-US" sz="4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9A00EAB-8F6C-4371-9CBC-DC7D3DBEA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4" y="895930"/>
            <a:ext cx="5862537" cy="516716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99F32FF-20C8-72D8-2CCC-C9D877925A8C}"/>
              </a:ext>
            </a:extLst>
          </p:cNvPr>
          <p:cNvSpPr txBox="1"/>
          <p:nvPr/>
        </p:nvSpPr>
        <p:spPr>
          <a:xfrm>
            <a:off x="360735" y="4664868"/>
            <a:ext cx="5607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ell MT" panose="02020503060305020303" pitchFamily="18" charset="0"/>
              </a:rPr>
              <a:t>- Single Degenerate (SD) </a:t>
            </a:r>
            <a:r>
              <a:rPr lang="en-US" dirty="0">
                <a:latin typeface="Bell MT" panose="02020503060305020303" pitchFamily="18" charset="0"/>
              </a:rPr>
              <a:t>–  a WD accreting mass from a non-degenerate star up to the Chandrasekhar limit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b="1" dirty="0">
                <a:latin typeface="Bell MT" panose="02020503060305020303" pitchFamily="18" charset="0"/>
              </a:rPr>
              <a:t>- Double Degenerate (DD) </a:t>
            </a:r>
            <a:r>
              <a:rPr lang="en-US" dirty="0">
                <a:latin typeface="Bell MT" panose="02020503060305020303" pitchFamily="18" charset="0"/>
              </a:rPr>
              <a:t>– two WDs spiraling together and eventually merging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0B31E24E-AA75-A546-98D9-915904664AFC}"/>
              </a:ext>
            </a:extLst>
          </p:cNvPr>
          <p:cNvSpPr/>
          <p:nvPr/>
        </p:nvSpPr>
        <p:spPr>
          <a:xfrm>
            <a:off x="215630" y="911599"/>
            <a:ext cx="1994170" cy="644827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44FA09E-0E42-E441-0072-04C94A0C8B9C}"/>
              </a:ext>
            </a:extLst>
          </p:cNvPr>
          <p:cNvSpPr/>
          <p:nvPr/>
        </p:nvSpPr>
        <p:spPr>
          <a:xfrm rot="16200000">
            <a:off x="-63225" y="2300815"/>
            <a:ext cx="1994170" cy="48638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6F7B10-67B7-2E09-0767-A3D5B7D365C0}"/>
              </a:ext>
            </a:extLst>
          </p:cNvPr>
          <p:cNvSpPr txBox="1"/>
          <p:nvPr/>
        </p:nvSpPr>
        <p:spPr>
          <a:xfrm>
            <a:off x="4083104" y="3141879"/>
            <a:ext cx="1772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chemeClr val="accent2"/>
                </a:solidFill>
                <a:latin typeface="Bembo" panose="02020502050201020203" pitchFamily="18" charset="0"/>
                <a:cs typeface="Arial"/>
                <a:sym typeface="Arial"/>
              </a:rPr>
              <a:t>(Turatto 2003)</a:t>
            </a:r>
          </a:p>
        </p:txBody>
      </p:sp>
    </p:spTree>
    <p:extLst>
      <p:ext uri="{BB962C8B-B14F-4D97-AF65-F5344CB8AC3E}">
        <p14:creationId xmlns:p14="http://schemas.microsoft.com/office/powerpoint/2010/main" val="20517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D4546-6785-8C1D-57AC-34FF33C30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3F2A4E6-9A63-E9FB-7C3B-7EB26BA0C9FB}"/>
              </a:ext>
            </a:extLst>
          </p:cNvPr>
          <p:cNvSpPr/>
          <p:nvPr/>
        </p:nvSpPr>
        <p:spPr>
          <a:xfrm>
            <a:off x="1731523" y="2729247"/>
            <a:ext cx="36186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800" b="1" dirty="0">
                <a:ln w="0"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Thank you!</a:t>
            </a:r>
            <a:endParaRPr lang="en-GB" sz="4800" b="1" cap="none" spc="0" noProof="0" dirty="0">
              <a:ln w="0"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7E1285-1A08-7C55-B4ED-202CCC6D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54C640-3631-EA27-0BD4-195F645B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37D8D6-1805-39C8-0A24-31F94BF8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69651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20</a:t>
            </a:fld>
            <a:endParaRPr lang="en-GB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DD0D856-A5B2-7FE4-9036-58DC8264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268" y="280723"/>
            <a:ext cx="4645881" cy="58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918AC6-8B1F-AB98-279A-1063EB1D994D}"/>
              </a:ext>
            </a:extLst>
          </p:cNvPr>
          <p:cNvSpPr txBox="1">
            <a:spLocks/>
          </p:cNvSpPr>
          <p:nvPr/>
        </p:nvSpPr>
        <p:spPr>
          <a:xfrm>
            <a:off x="3853442" y="2891811"/>
            <a:ext cx="4485116" cy="537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  <a:latin typeface="Bell MT" panose="02020503060305020303" pitchFamily="18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9222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58;p14">
            <a:extLst>
              <a:ext uri="{FF2B5EF4-FFF2-40B4-BE49-F238E27FC236}">
                <a16:creationId xmlns:a16="http://schemas.microsoft.com/office/drawing/2014/main" id="{F860DD6D-B0EE-EADA-2046-CCAB1C9311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5726" y="3140071"/>
            <a:ext cx="5044852" cy="36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7;p14">
            <a:extLst>
              <a:ext uri="{FF2B5EF4-FFF2-40B4-BE49-F238E27FC236}">
                <a16:creationId xmlns:a16="http://schemas.microsoft.com/office/drawing/2014/main" id="{6453409A-4634-9988-50EF-C6AF284C39F3}"/>
              </a:ext>
            </a:extLst>
          </p:cNvPr>
          <p:cNvSpPr txBox="1">
            <a:spLocks/>
          </p:cNvSpPr>
          <p:nvPr/>
        </p:nvSpPr>
        <p:spPr>
          <a:xfrm>
            <a:off x="323864" y="4976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2222"/>
            </a:pPr>
            <a:r>
              <a:rPr lang="it-IT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 </a:t>
            </a:r>
            <a:r>
              <a:rPr lang="it-IT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</a:t>
            </a:r>
            <a:r>
              <a:rPr lang="it-IT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details</a:t>
            </a:r>
            <a:r>
              <a:rPr lang="it-IT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adapted</a:t>
            </a:r>
            <a:r>
              <a:rPr lang="it-IT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Gupta et al. 2016)</a:t>
            </a:r>
          </a:p>
          <a:p>
            <a:pPr>
              <a:buSzPts val="3111"/>
            </a:pPr>
            <a:endParaRPr lang="it-IT" dirty="0"/>
          </a:p>
        </p:txBody>
      </p:sp>
      <p:sp>
        <p:nvSpPr>
          <p:cNvPr id="7" name="Google Shape;159;p14">
            <a:extLst>
              <a:ext uri="{FF2B5EF4-FFF2-40B4-BE49-F238E27FC236}">
                <a16:creationId xmlns:a16="http://schemas.microsoft.com/office/drawing/2014/main" id="{487040A7-0F4C-13E0-D787-F5BE1FA83BD1}"/>
              </a:ext>
            </a:extLst>
          </p:cNvPr>
          <p:cNvSpPr txBox="1"/>
          <p:nvPr/>
        </p:nvSpPr>
        <p:spPr>
          <a:xfrm>
            <a:off x="494325" y="918011"/>
            <a:ext cx="7051503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 defTabSz="1219170">
              <a:buClr>
                <a:srgbClr val="000000"/>
              </a:buClr>
              <a:buSzPts val="1950"/>
              <a:buFont typeface="Wingdings" panose="05000000000000000000" pitchFamily="2" charset="2"/>
              <a:buChar char="Ø"/>
            </a:pPr>
            <a:r>
              <a:rPr lang="it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each SN candidate, we retrieve all the objects within 30”.</a:t>
            </a:r>
            <a:endParaRPr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60;p14">
            <a:extLst>
              <a:ext uri="{FF2B5EF4-FFF2-40B4-BE49-F238E27FC236}">
                <a16:creationId xmlns:a16="http://schemas.microsoft.com/office/drawing/2014/main" id="{967E8404-4A0C-D1C8-C60D-29F7C5FEB753}"/>
              </a:ext>
            </a:extLst>
          </p:cNvPr>
          <p:cNvSpPr txBox="1"/>
          <p:nvPr/>
        </p:nvSpPr>
        <p:spPr>
          <a:xfrm>
            <a:off x="482169" y="3175059"/>
            <a:ext cx="677281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 defTabSz="1219170">
              <a:buClr>
                <a:srgbClr val="000000"/>
              </a:buClr>
              <a:buSzPts val="1950"/>
              <a:buFont typeface="Wingdings" panose="05000000000000000000" pitchFamily="2" charset="2"/>
              <a:buChar char="Ø"/>
            </a:pPr>
            <a:r>
              <a:rPr lang="it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measure the position angle α of the SN relative to the candidate host galaxy and get the angle θ from geometry.</a:t>
            </a:r>
            <a:endParaRPr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61;p14">
            <a:extLst>
              <a:ext uri="{FF2B5EF4-FFF2-40B4-BE49-F238E27FC236}">
                <a16:creationId xmlns:a16="http://schemas.microsoft.com/office/drawing/2014/main" id="{4BA038FF-E172-8418-84A1-C35546DD0410}"/>
              </a:ext>
            </a:extLst>
          </p:cNvPr>
          <p:cNvSpPr txBox="1"/>
          <p:nvPr/>
        </p:nvSpPr>
        <p:spPr>
          <a:xfrm>
            <a:off x="482170" y="3963045"/>
            <a:ext cx="6166665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 defTabSz="1219170">
              <a:buClr>
                <a:srgbClr val="000000"/>
              </a:buClr>
              <a:buSzPts val="1950"/>
              <a:buFont typeface="Wingdings" panose="05000000000000000000" pitchFamily="2" charset="2"/>
              <a:buChar char="Ø"/>
            </a:pPr>
            <a:r>
              <a:rPr lang="it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equation of an ellipse in polar coordinates with origin at the center is:</a:t>
            </a:r>
            <a:endParaRPr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62;p14">
            <a:extLst>
              <a:ext uri="{FF2B5EF4-FFF2-40B4-BE49-F238E27FC236}">
                <a16:creationId xmlns:a16="http://schemas.microsoft.com/office/drawing/2014/main" id="{F169BBCA-5DF8-442D-E991-7A790462B5A4}"/>
              </a:ext>
            </a:extLst>
          </p:cNvPr>
          <p:cNvSpPr txBox="1"/>
          <p:nvPr/>
        </p:nvSpPr>
        <p:spPr>
          <a:xfrm>
            <a:off x="541383" y="4647293"/>
            <a:ext cx="3747687" cy="91170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64;p14">
            <a:extLst>
              <a:ext uri="{FF2B5EF4-FFF2-40B4-BE49-F238E27FC236}">
                <a16:creationId xmlns:a16="http://schemas.microsoft.com/office/drawing/2014/main" id="{7490FD5C-05AC-02EA-CFC9-9F28E192BA8B}"/>
              </a:ext>
            </a:extLst>
          </p:cNvPr>
          <p:cNvSpPr txBox="1"/>
          <p:nvPr/>
        </p:nvSpPr>
        <p:spPr>
          <a:xfrm>
            <a:off x="6244286" y="2389865"/>
            <a:ext cx="4387697" cy="65197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65;p14">
            <a:extLst>
              <a:ext uri="{FF2B5EF4-FFF2-40B4-BE49-F238E27FC236}">
                <a16:creationId xmlns:a16="http://schemas.microsoft.com/office/drawing/2014/main" id="{0FF9069D-F3E6-61CD-E94E-24F933C8267B}"/>
              </a:ext>
            </a:extLst>
          </p:cNvPr>
          <p:cNvSpPr txBox="1"/>
          <p:nvPr/>
        </p:nvSpPr>
        <p:spPr>
          <a:xfrm>
            <a:off x="2605464" y="2609193"/>
            <a:ext cx="792696" cy="28777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6185" r="-2061" b="-22854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66;p14">
            <a:extLst>
              <a:ext uri="{FF2B5EF4-FFF2-40B4-BE49-F238E27FC236}">
                <a16:creationId xmlns:a16="http://schemas.microsoft.com/office/drawing/2014/main" id="{92DEBA04-D215-690E-89A4-340AC6008078}"/>
              </a:ext>
            </a:extLst>
          </p:cNvPr>
          <p:cNvSpPr txBox="1"/>
          <p:nvPr/>
        </p:nvSpPr>
        <p:spPr>
          <a:xfrm>
            <a:off x="3831486" y="2453424"/>
            <a:ext cx="1792799" cy="59930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2259" b="-12327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67;p14">
            <a:extLst>
              <a:ext uri="{FF2B5EF4-FFF2-40B4-BE49-F238E27FC236}">
                <a16:creationId xmlns:a16="http://schemas.microsoft.com/office/drawing/2014/main" id="{BAAE0186-FDBF-7613-D07C-55531BAE7349}"/>
              </a:ext>
            </a:extLst>
          </p:cNvPr>
          <p:cNvSpPr txBox="1"/>
          <p:nvPr/>
        </p:nvSpPr>
        <p:spPr>
          <a:xfrm>
            <a:off x="833313" y="2571630"/>
            <a:ext cx="1338828" cy="28777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4877" r="-1217" b="-25000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8;p14">
            <a:extLst>
              <a:ext uri="{FF2B5EF4-FFF2-40B4-BE49-F238E27FC236}">
                <a16:creationId xmlns:a16="http://schemas.microsoft.com/office/drawing/2014/main" id="{8E00BE51-0730-C874-8F46-1742315C1E17}"/>
              </a:ext>
            </a:extLst>
          </p:cNvPr>
          <p:cNvSpPr txBox="1"/>
          <p:nvPr/>
        </p:nvSpPr>
        <p:spPr>
          <a:xfrm>
            <a:off x="4205092" y="4815884"/>
            <a:ext cx="2303365" cy="2872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l="-5281" t="-13886" r="-702" b="-36110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3C25E763-72F9-B0AA-D458-749671C464CA}"/>
                  </a:ext>
                </a:extLst>
              </p:cNvPr>
              <p:cNvSpPr txBox="1"/>
              <p:nvPr/>
            </p:nvSpPr>
            <p:spPr>
              <a:xfrm>
                <a:off x="563907" y="5721063"/>
                <a:ext cx="63759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We define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the Directional Light Radius </a:t>
                </a:r>
                <a:r>
                  <a:rPr lang="en-US" i="1" dirty="0"/>
                  <a:t>DLR</a:t>
                </a:r>
                <a:r>
                  <a:rPr lang="en-US" dirty="0"/>
                  <a:t> and normalize the angular distances by it.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3C25E763-72F9-B0AA-D458-749671C46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07" y="5721063"/>
                <a:ext cx="6375923" cy="646331"/>
              </a:xfrm>
              <a:prstGeom prst="rect">
                <a:avLst/>
              </a:prstGeom>
              <a:blipFill>
                <a:blip r:embed="rId9"/>
                <a:stretch>
                  <a:fillRect l="-670" t="-467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E9AF533-F25B-4E6B-FD1B-5042BF034662}"/>
                  </a:ext>
                </a:extLst>
              </p:cNvPr>
              <p:cNvSpPr txBox="1"/>
              <p:nvPr/>
            </p:nvSpPr>
            <p:spPr>
              <a:xfrm>
                <a:off x="512797" y="1445094"/>
                <a:ext cx="11043821" cy="945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We assume the isophotes of the galaxy are self-similar ellipses and get the Stokes parameters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from the adaptive second moments of source intensity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</m:oMath>
                </a14:m>
                <a:r>
                  <a:rPr lang="en-US" dirty="0"/>
                  <a:t>. Then, we derive the position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and the axis ratio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of the galaxy: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E9AF533-F25B-4E6B-FD1B-5042BF034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97" y="1445094"/>
                <a:ext cx="11043821" cy="945259"/>
              </a:xfrm>
              <a:prstGeom prst="rect">
                <a:avLst/>
              </a:prstGeom>
              <a:blipFill>
                <a:blip r:embed="rId10"/>
                <a:stretch>
                  <a:fillRect l="-331" t="-3226" r="-27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data 2">
            <a:extLst>
              <a:ext uri="{FF2B5EF4-FFF2-40B4-BE49-F238E27FC236}">
                <a16:creationId xmlns:a16="http://schemas.microsoft.com/office/drawing/2014/main" id="{6E540059-7E60-A512-5621-7353C0C6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7A62A050-73EF-5D3E-E667-086DBC7B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831C98BD-68E4-5931-7B1D-7EF113AF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69651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22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59949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F05BD-21E6-B341-8E42-CFE46A1CF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B402-CA1A-9549-399A-E805E76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9" y="80421"/>
            <a:ext cx="10134600" cy="598873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Sampling effects: Control Time</a:t>
            </a:r>
          </a:p>
        </p:txBody>
      </p:sp>
      <p:pic>
        <p:nvPicPr>
          <p:cNvPr id="23" name="Google Shape;105;p20">
            <a:extLst>
              <a:ext uri="{FF2B5EF4-FFF2-40B4-BE49-F238E27FC236}">
                <a16:creationId xmlns:a16="http://schemas.microsoft.com/office/drawing/2014/main" id="{986081B7-0F2D-84AE-0CE2-99AA794B6BF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1999" y="892613"/>
            <a:ext cx="4114800" cy="328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8;p22">
            <a:extLst>
              <a:ext uri="{FF2B5EF4-FFF2-40B4-BE49-F238E27FC236}">
                <a16:creationId xmlns:a16="http://schemas.microsoft.com/office/drawing/2014/main" id="{DF1ACA08-422F-1FA8-2D0D-98F7C1E414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566"/>
          <a:stretch/>
        </p:blipFill>
        <p:spPr>
          <a:xfrm>
            <a:off x="7870368" y="3069314"/>
            <a:ext cx="4114800" cy="328828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92;g163c7995543_1_0">
            <a:extLst>
              <a:ext uri="{FF2B5EF4-FFF2-40B4-BE49-F238E27FC236}">
                <a16:creationId xmlns:a16="http://schemas.microsoft.com/office/drawing/2014/main" id="{C8A92B24-49DB-D7F5-E9DC-9DA6F22A5A05}"/>
              </a:ext>
            </a:extLst>
          </p:cNvPr>
          <p:cNvSpPr txBox="1"/>
          <p:nvPr/>
        </p:nvSpPr>
        <p:spPr>
          <a:xfrm>
            <a:off x="6924964" y="543799"/>
            <a:ext cx="220842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4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(S</a:t>
            </a:r>
            <a:r>
              <a:rPr lang="it-IT" sz="14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á</a:t>
            </a:r>
            <a:r>
              <a:rPr lang="en" sz="14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nchez et al. 2022</a:t>
            </a:r>
            <a:r>
              <a:rPr lang="en" sz="18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) </a:t>
            </a:r>
            <a:endParaRPr sz="3600" b="1" dirty="0">
              <a:solidFill>
                <a:schemeClr val="accent2"/>
              </a:solidFill>
              <a:latin typeface="Bell MT" panose="020205030603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28" name="Google Shape;92;g163c7995543_1_0">
            <a:extLst>
              <a:ext uri="{FF2B5EF4-FFF2-40B4-BE49-F238E27FC236}">
                <a16:creationId xmlns:a16="http://schemas.microsoft.com/office/drawing/2014/main" id="{078461E1-CF7B-5A55-DEAE-6D7DB168A31B}"/>
              </a:ext>
            </a:extLst>
          </p:cNvPr>
          <p:cNvSpPr txBox="1"/>
          <p:nvPr/>
        </p:nvSpPr>
        <p:spPr>
          <a:xfrm>
            <a:off x="9309748" y="3102496"/>
            <a:ext cx="210762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SN Ia Control Time</a:t>
            </a:r>
            <a:endParaRPr sz="3600" b="1" dirty="0">
              <a:solidFill>
                <a:schemeClr val="accent2"/>
              </a:solidFill>
              <a:latin typeface="Bell MT" panose="02020503060305020303" pitchFamily="18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4A93B52-10F8-4F98-9195-2929D8F0C0A1}"/>
                  </a:ext>
                </a:extLst>
              </p:cNvPr>
              <p:cNvSpPr txBox="1"/>
              <p:nvPr/>
            </p:nvSpPr>
            <p:spPr>
              <a:xfrm>
                <a:off x="165304" y="1761462"/>
                <a:ext cx="3972966" cy="580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𝑆𝑁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𝑒𝑛𝑑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𝑠𝑡𝑎𝑟𝑡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4A93B52-10F8-4F98-9195-2929D8F0C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4" y="1761462"/>
                <a:ext cx="3972966" cy="5805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84D6E492-D094-8B34-959E-D70DE33E0695}"/>
                  </a:ext>
                </a:extLst>
              </p:cNvPr>
              <p:cNvSpPr txBox="1"/>
              <p:nvPr/>
            </p:nvSpPr>
            <p:spPr>
              <a:xfrm>
                <a:off x="397762" y="3861923"/>
                <a:ext cx="3782036" cy="5669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=1−</m:t>
                      </m:r>
                      <m:nary>
                        <m:naryPr>
                          <m:chr m:val="∏"/>
                          <m:limLoc m:val="subSup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84D6E492-D094-8B34-959E-D70DE33E0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62" y="3861923"/>
                <a:ext cx="3782036" cy="5669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9DED549-54AB-7DD2-BA58-6B637AF415D3}"/>
              </a:ext>
            </a:extLst>
          </p:cNvPr>
          <p:cNvSpPr txBox="1"/>
          <p:nvPr/>
        </p:nvSpPr>
        <p:spPr>
          <a:xfrm>
            <a:off x="178169" y="1265511"/>
            <a:ext cx="394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ll MT" panose="02020503060305020303" pitchFamily="18" charset="0"/>
                <a:ea typeface="Source Sans Pro" panose="020B0503030403020204" pitchFamily="34" charset="0"/>
              </a:rPr>
              <a:t>Defined as in </a:t>
            </a:r>
            <a:r>
              <a:rPr lang="en-US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Cappellaro et al. 2015</a:t>
            </a:r>
            <a:r>
              <a:rPr lang="en-US" dirty="0">
                <a:latin typeface="Bell MT" panose="02020503060305020303" pitchFamily="18" charset="0"/>
                <a:ea typeface="Source Sans Pro" panose="020B0503030403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A091138-B5D6-0BE6-4D1E-2D57EA7FB9E7}"/>
                  </a:ext>
                </a:extLst>
              </p:cNvPr>
              <p:cNvSpPr txBox="1"/>
              <p:nvPr/>
            </p:nvSpPr>
            <p:spPr>
              <a:xfrm>
                <a:off x="206832" y="3156547"/>
                <a:ext cx="272119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Where for each 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 …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A091138-B5D6-0BE6-4D1E-2D57EA7FB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32" y="3156547"/>
                <a:ext cx="2721194" cy="391646"/>
              </a:xfrm>
              <a:prstGeom prst="rect">
                <a:avLst/>
              </a:prstGeom>
              <a:blipFill>
                <a:blip r:embed="rId6"/>
                <a:stretch>
                  <a:fillRect l="-2018" t="-6250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560F9FC1-7AC1-4740-C708-1E7CA08440BE}"/>
              </a:ext>
            </a:extLst>
          </p:cNvPr>
          <p:cNvCxnSpPr>
            <a:cxnSpLocks/>
          </p:cNvCxnSpPr>
          <p:nvPr/>
        </p:nvCxnSpPr>
        <p:spPr>
          <a:xfrm>
            <a:off x="3251666" y="4345201"/>
            <a:ext cx="376343" cy="107674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3339C51-377D-27BA-9D7C-269D886A90EC}"/>
              </a:ext>
            </a:extLst>
          </p:cNvPr>
          <p:cNvSpPr txBox="1"/>
          <p:nvPr/>
        </p:nvSpPr>
        <p:spPr>
          <a:xfrm>
            <a:off x="2807866" y="5390338"/>
            <a:ext cx="217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detection efficiency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880A1054-C6D3-3B89-872E-1EDEB84BA3EC}"/>
              </a:ext>
            </a:extLst>
          </p:cNvPr>
          <p:cNvCxnSpPr>
            <a:cxnSpLocks/>
          </p:cNvCxnSpPr>
          <p:nvPr/>
        </p:nvCxnSpPr>
        <p:spPr>
          <a:xfrm flipV="1">
            <a:off x="4840186" y="4063213"/>
            <a:ext cx="863591" cy="139617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4F8F16-D282-933E-C5FF-E008E596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F0FE29-C82F-742D-3E06-9539D07B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2383C9-9035-EFC1-DB83-4CE1AE85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1" y="6356350"/>
            <a:ext cx="369651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23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676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27408-BF6C-3DD7-5464-12267FA9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E613D5-F55C-2038-5C44-FECBD2896649}"/>
              </a:ext>
            </a:extLst>
          </p:cNvPr>
          <p:cNvSpPr/>
          <p:nvPr/>
        </p:nvSpPr>
        <p:spPr>
          <a:xfrm>
            <a:off x="87539" y="0"/>
            <a:ext cx="11546742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Measuring the rate to find SN Ia progenitors</a:t>
            </a:r>
            <a:endParaRPr lang="en-GB" sz="4200" b="1" cap="none" spc="0" noProof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C3866C0-F5CB-D6C3-4A49-782AB33F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0A63E5-55FE-4502-CD73-C131E1F2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80B013-C535-98F2-6132-F5C4B174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2" y="6356350"/>
            <a:ext cx="264268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B56B3F6-6FBC-EC00-19A9-313920044607}"/>
              </a:ext>
            </a:extLst>
          </p:cNvPr>
          <p:cNvSpPr/>
          <p:nvPr/>
        </p:nvSpPr>
        <p:spPr>
          <a:xfrm>
            <a:off x="404677" y="754434"/>
            <a:ext cx="10949123" cy="1631555"/>
          </a:xfrm>
          <a:prstGeom prst="roundRec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C40D8FE-8F1C-8673-703F-E8BFD827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9" y="2662937"/>
            <a:ext cx="4651995" cy="3621335"/>
          </a:xfrm>
          <a:prstGeom prst="rect">
            <a:avLst/>
          </a:prstGeom>
        </p:spPr>
      </p:pic>
      <p:sp>
        <p:nvSpPr>
          <p:cNvPr id="8" name="Google Shape;92;g17dc1334b8d_0_2">
            <a:extLst>
              <a:ext uri="{FF2B5EF4-FFF2-40B4-BE49-F238E27FC236}">
                <a16:creationId xmlns:a16="http://schemas.microsoft.com/office/drawing/2014/main" id="{ACC86698-2C41-71B1-B3E1-4F31200F892F}"/>
              </a:ext>
            </a:extLst>
          </p:cNvPr>
          <p:cNvSpPr txBox="1"/>
          <p:nvPr/>
        </p:nvSpPr>
        <p:spPr>
          <a:xfrm>
            <a:off x="7513876" y="990786"/>
            <a:ext cx="3800700" cy="642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3;g17dc1334b8d_0_2">
            <a:extLst>
              <a:ext uri="{FF2B5EF4-FFF2-40B4-BE49-F238E27FC236}">
                <a16:creationId xmlns:a16="http://schemas.microsoft.com/office/drawing/2014/main" id="{FD441A47-8404-4D20-B0F5-7CB68BFE0F8F}"/>
              </a:ext>
            </a:extLst>
          </p:cNvPr>
          <p:cNvSpPr txBox="1"/>
          <p:nvPr/>
        </p:nvSpPr>
        <p:spPr>
          <a:xfrm>
            <a:off x="249679" y="831363"/>
            <a:ext cx="7041447" cy="9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77165"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r>
              <a:rPr lang="it" b="0" i="0" u="none" strike="noStrike" cap="none" dirty="0">
                <a:solidFill>
                  <a:srgbClr val="000000"/>
                </a:solidFill>
                <a:latin typeface="Bell MT" panose="02020503060305020303" pitchFamily="18" charset="0"/>
                <a:ea typeface="Arial"/>
                <a:cs typeface="Arial"/>
                <a:sym typeface="Arial"/>
              </a:rPr>
              <a:t>The SNIa rate results from the convolution of the</a:t>
            </a:r>
            <a:r>
              <a:rPr lang="it" b="0" i="1" u="none" strike="noStrike" cap="none" dirty="0">
                <a:solidFill>
                  <a:srgbClr val="000000"/>
                </a:solidFill>
                <a:latin typeface="Bell MT" panose="02020503060305020303" pitchFamily="18" charset="0"/>
                <a:ea typeface="Arial"/>
                <a:cs typeface="Arial"/>
                <a:sym typeface="Arial"/>
              </a:rPr>
              <a:t> </a:t>
            </a:r>
          </a:p>
          <a:p>
            <a:pPr marL="177165"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r>
              <a:rPr lang="it" b="0" i="1" u="none" strike="noStrike" cap="none" dirty="0">
                <a:solidFill>
                  <a:srgbClr val="000000"/>
                </a:solidFill>
                <a:latin typeface="Bell MT" panose="02020503060305020303" pitchFamily="18" charset="0"/>
                <a:ea typeface="Arial"/>
                <a:cs typeface="Arial"/>
                <a:sym typeface="Arial"/>
              </a:rPr>
              <a:t>Delay Times Distribution </a:t>
            </a:r>
            <a:r>
              <a:rPr lang="it" b="0" i="0" u="none" strike="noStrike" cap="none" dirty="0">
                <a:solidFill>
                  <a:srgbClr val="000000"/>
                </a:solidFill>
                <a:latin typeface="Bell MT" panose="02020503060305020303" pitchFamily="18" charset="0"/>
                <a:ea typeface="Arial"/>
                <a:cs typeface="Arial"/>
                <a:sym typeface="Arial"/>
              </a:rPr>
              <a:t>(DTD) and the </a:t>
            </a:r>
            <a:endParaRPr lang="it" dirty="0">
              <a:solidFill>
                <a:srgbClr val="000000"/>
              </a:solidFill>
              <a:latin typeface="Bell MT" panose="02020503060305020303" pitchFamily="18" charset="0"/>
              <a:ea typeface="Arial"/>
              <a:cs typeface="Arial"/>
              <a:sym typeface="Arial"/>
            </a:endParaRPr>
          </a:p>
          <a:p>
            <a:pPr marL="177165"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r>
              <a:rPr lang="it" b="0" i="1" u="none" strike="noStrike" cap="none" dirty="0">
                <a:solidFill>
                  <a:srgbClr val="000000"/>
                </a:solidFill>
                <a:latin typeface="Bell MT" panose="02020503060305020303" pitchFamily="18" charset="0"/>
                <a:ea typeface="Arial"/>
                <a:cs typeface="Arial"/>
                <a:sym typeface="Arial"/>
              </a:rPr>
              <a:t>Star Formation History </a:t>
            </a:r>
            <a:r>
              <a:rPr lang="it" b="0" i="0" u="none" strike="noStrike" cap="none" dirty="0">
                <a:solidFill>
                  <a:srgbClr val="000000"/>
                </a:solidFill>
                <a:latin typeface="Bell MT" panose="02020503060305020303" pitchFamily="18" charset="0"/>
                <a:ea typeface="Arial"/>
                <a:cs typeface="Arial"/>
                <a:sym typeface="Arial"/>
              </a:rPr>
              <a:t>(SFH) over the whole galaxy lifetime: </a:t>
            </a:r>
            <a:endParaRPr b="0" i="0" u="none" strike="noStrike" cap="none" dirty="0">
              <a:solidFill>
                <a:srgbClr val="000000"/>
              </a:solidFill>
              <a:latin typeface="Bell MT" panose="02020503060305020303" pitchFamily="18" charset="0"/>
              <a:ea typeface="Arial"/>
              <a:cs typeface="Arial"/>
            </a:endParaRPr>
          </a:p>
        </p:txBody>
      </p:sp>
      <p:cxnSp>
        <p:nvCxnSpPr>
          <p:cNvPr id="10" name="Connettore curvo 9">
            <a:extLst>
              <a:ext uri="{FF2B5EF4-FFF2-40B4-BE49-F238E27FC236}">
                <a16:creationId xmlns:a16="http://schemas.microsoft.com/office/drawing/2014/main" id="{8F6205CB-0C4A-EF8D-E972-24B156737584}"/>
              </a:ext>
            </a:extLst>
          </p:cNvPr>
          <p:cNvCxnSpPr>
            <a:cxnSpLocks/>
          </p:cNvCxnSpPr>
          <p:nvPr/>
        </p:nvCxnSpPr>
        <p:spPr>
          <a:xfrm flipV="1">
            <a:off x="3020292" y="1544414"/>
            <a:ext cx="6194729" cy="221385"/>
          </a:xfrm>
          <a:prstGeom prst="curvedConnector3">
            <a:avLst>
              <a:gd name="adj1" fmla="val 10009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8DED007-784E-D6C0-6360-83AB1A5C32A1}"/>
              </a:ext>
            </a:extLst>
          </p:cNvPr>
          <p:cNvCxnSpPr>
            <a:cxnSpLocks/>
          </p:cNvCxnSpPr>
          <p:nvPr/>
        </p:nvCxnSpPr>
        <p:spPr>
          <a:xfrm>
            <a:off x="3018387" y="1692638"/>
            <a:ext cx="0" cy="78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19B49DC-840D-8F18-0BA0-E8442253A185}"/>
              </a:ext>
            </a:extLst>
          </p:cNvPr>
          <p:cNvCxnSpPr/>
          <p:nvPr/>
        </p:nvCxnSpPr>
        <p:spPr>
          <a:xfrm>
            <a:off x="10243549" y="964039"/>
            <a:ext cx="0" cy="221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2C250A9-C235-9297-FF25-220FF73A5910}"/>
              </a:ext>
            </a:extLst>
          </p:cNvPr>
          <p:cNvCxnSpPr>
            <a:cxnSpLocks/>
          </p:cNvCxnSpPr>
          <p:nvPr/>
        </p:nvCxnSpPr>
        <p:spPr>
          <a:xfrm flipH="1">
            <a:off x="3453055" y="964039"/>
            <a:ext cx="6791418" cy="221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47B7AC7-2458-56C9-6B7E-C0891C4CC99F}"/>
              </a:ext>
            </a:extLst>
          </p:cNvPr>
          <p:cNvCxnSpPr>
            <a:cxnSpLocks/>
          </p:cNvCxnSpPr>
          <p:nvPr/>
        </p:nvCxnSpPr>
        <p:spPr>
          <a:xfrm flipH="1">
            <a:off x="3348990" y="1185580"/>
            <a:ext cx="113301" cy="16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D80BBEA-B1DC-B57D-1490-92C4BD7D345D}"/>
              </a:ext>
            </a:extLst>
          </p:cNvPr>
          <p:cNvSpPr txBox="1"/>
          <p:nvPr/>
        </p:nvSpPr>
        <p:spPr>
          <a:xfrm>
            <a:off x="404677" y="1948825"/>
            <a:ext cx="1059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dirty="0">
                <a:latin typeface="Bell MT" panose="02020503060305020303" pitchFamily="18" charset="0"/>
              </a:rPr>
              <a:t>The SNIa rate can help distinguish the progenitor scenarios, but present-day uncertainties are too large!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336479C-AB78-A8D4-9B8C-3E5A6283AFC8}"/>
              </a:ext>
            </a:extLst>
          </p:cNvPr>
          <p:cNvSpPr txBox="1"/>
          <p:nvPr/>
        </p:nvSpPr>
        <p:spPr>
          <a:xfrm>
            <a:off x="2854226" y="2445284"/>
            <a:ext cx="27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chemeClr val="accent2"/>
                </a:solidFill>
                <a:latin typeface="Bembo" panose="02020502050201020203" pitchFamily="18" charset="0"/>
                <a:cs typeface="Arial"/>
                <a:sym typeface="Arial"/>
              </a:rPr>
              <a:t>Greggio &amp; Cappellaro (2019)</a:t>
            </a:r>
          </a:p>
        </p:txBody>
      </p:sp>
      <p:pic>
        <p:nvPicPr>
          <p:cNvPr id="17" name="Google Shape;91;g17dc1334b8d_0_2">
            <a:extLst>
              <a:ext uri="{FF2B5EF4-FFF2-40B4-BE49-F238E27FC236}">
                <a16:creationId xmlns:a16="http://schemas.microsoft.com/office/drawing/2014/main" id="{B91DF524-0ED6-F6C4-D140-4C027C5C0E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473" b="3813"/>
          <a:stretch/>
        </p:blipFill>
        <p:spPr>
          <a:xfrm>
            <a:off x="6064322" y="2706929"/>
            <a:ext cx="5289478" cy="35519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6DF636D-92DD-96AC-1278-2C3806B793B8}"/>
              </a:ext>
            </a:extLst>
          </p:cNvPr>
          <p:cNvSpPr txBox="1"/>
          <p:nvPr/>
        </p:nvSpPr>
        <p:spPr>
          <a:xfrm>
            <a:off x="9009504" y="2445284"/>
            <a:ext cx="211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chemeClr val="accent2"/>
                </a:solidFill>
                <a:latin typeface="Bembo" panose="02020502050201020203" pitchFamily="18" charset="0"/>
                <a:cs typeface="Arial"/>
                <a:sym typeface="Arial"/>
              </a:rPr>
              <a:t>Botticella et al. (2017)</a:t>
            </a:r>
          </a:p>
        </p:txBody>
      </p:sp>
    </p:spTree>
    <p:extLst>
      <p:ext uri="{BB962C8B-B14F-4D97-AF65-F5344CB8AC3E}">
        <p14:creationId xmlns:p14="http://schemas.microsoft.com/office/powerpoint/2010/main" val="27593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4C8C3-CFE3-7A30-E6B6-AAD595ACA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F8A3989-6AB0-2925-CEFA-AF2F8D0AA289}"/>
              </a:ext>
            </a:extLst>
          </p:cNvPr>
          <p:cNvSpPr/>
          <p:nvPr/>
        </p:nvSpPr>
        <p:spPr>
          <a:xfrm>
            <a:off x="87539" y="0"/>
            <a:ext cx="566523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Present day scenario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3BFF85-368F-19BD-18F1-9E36A8E3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F9554D-8BAD-8AE7-A191-38BC30E1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566D77-2330-BDAF-DCD8-D8CAE91A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2" y="6356350"/>
            <a:ext cx="264268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4</a:t>
            </a:fld>
            <a:endParaRPr lang="en-GB" noProof="0" dirty="0"/>
          </a:p>
        </p:txBody>
      </p:sp>
      <p:pic>
        <p:nvPicPr>
          <p:cNvPr id="6" name="Immagine 5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F1D7E52A-C20E-524F-D568-36AD23BBF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/>
          <a:stretch/>
        </p:blipFill>
        <p:spPr>
          <a:xfrm>
            <a:off x="1947625" y="756785"/>
            <a:ext cx="8076896" cy="54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5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88E83-AFE3-FFA2-1E68-AD3C1FCE9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0FD9C8-4D39-C2D4-A72F-C09112B69BED}"/>
              </a:ext>
            </a:extLst>
          </p:cNvPr>
          <p:cNvSpPr/>
          <p:nvPr/>
        </p:nvSpPr>
        <p:spPr>
          <a:xfrm>
            <a:off x="87538" y="0"/>
            <a:ext cx="11998267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The Legacy Survey of Space and </a:t>
            </a:r>
            <a:r>
              <a:rPr lang="en-GB" sz="42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Time (LSST)</a:t>
            </a:r>
            <a:endParaRPr lang="en-GB" sz="4200" b="1" cap="none" spc="0" noProof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BC3B93-927F-352B-F693-EBB32DE5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C0583D-5C5A-6169-60A7-D5BE22C66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E7BC2E-3AFA-156D-8C84-79164D10C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2" y="6356350"/>
            <a:ext cx="264268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5</a:t>
            </a:fld>
            <a:endParaRPr lang="en-GB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446A6FD-7D84-0821-40B2-BE970AB285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619"/>
          <a:stretch/>
        </p:blipFill>
        <p:spPr>
          <a:xfrm>
            <a:off x="6858033" y="675738"/>
            <a:ext cx="5227773" cy="2889501"/>
          </a:xfrm>
          <a:prstGeom prst="rect">
            <a:avLst/>
          </a:prstGeom>
        </p:spPr>
      </p:pic>
      <p:pic>
        <p:nvPicPr>
          <p:cNvPr id="8" name="Immagine 7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97BF33DC-787B-3DE1-14D0-AAF46FFE5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74" y="3842694"/>
            <a:ext cx="2834305" cy="2367733"/>
          </a:xfrm>
          <a:prstGeom prst="rect">
            <a:avLst/>
          </a:prstGeom>
        </p:spPr>
      </p:pic>
      <p:pic>
        <p:nvPicPr>
          <p:cNvPr id="9" name="Google Shape;51;p2">
            <a:extLst>
              <a:ext uri="{FF2B5EF4-FFF2-40B4-BE49-F238E27FC236}">
                <a16:creationId xmlns:a16="http://schemas.microsoft.com/office/drawing/2014/main" id="{E85A4A51-50F6-18CF-303C-289CDC4CBA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0739" y="4126846"/>
            <a:ext cx="1799062" cy="114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;p2">
            <a:extLst>
              <a:ext uri="{FF2B5EF4-FFF2-40B4-BE49-F238E27FC236}">
                <a16:creationId xmlns:a16="http://schemas.microsoft.com/office/drawing/2014/main" id="{3B59AF38-C511-7BB6-22EC-B473469A26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2683" y="5347045"/>
            <a:ext cx="1435175" cy="89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BAD409A6-32ED-45F6-0F96-08921620E9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4" y="4191521"/>
            <a:ext cx="1799062" cy="198410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610FED3-333B-EE9E-5785-A2BB39CF7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94" y="3530863"/>
            <a:ext cx="5129172" cy="281947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2975CDC-127D-9994-13FB-C487A2AC4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547" y="3514736"/>
            <a:ext cx="3962743" cy="571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5BF6931-B736-109D-FB48-FD85B3195888}"/>
                  </a:ext>
                </a:extLst>
              </p:cNvPr>
              <p:cNvSpPr txBox="1"/>
              <p:nvPr/>
            </p:nvSpPr>
            <p:spPr>
              <a:xfrm>
                <a:off x="428693" y="811031"/>
                <a:ext cx="5815089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ell MT" panose="02020503060305020303" pitchFamily="18" charset="0"/>
                  </a:rPr>
                  <a:t>First light by the end of </a:t>
                </a:r>
                <a:r>
                  <a:rPr lang="en-US" dirty="0">
                    <a:latin typeface="Bembo" panose="02020502050201020203" pitchFamily="18" charset="0"/>
                  </a:rPr>
                  <a:t>2025</a:t>
                </a:r>
                <a:r>
                  <a:rPr lang="en-US" dirty="0">
                    <a:latin typeface="Bell MT" panose="02020503060305020303" pitchFamily="18" charset="0"/>
                  </a:rPr>
                  <a:t>, it will image the entire Southern sky every few nights for </a:t>
                </a:r>
                <a:r>
                  <a:rPr lang="en-US" dirty="0">
                    <a:latin typeface="Bembo" panose="02020502050201020203" pitchFamily="18" charset="0"/>
                  </a:rPr>
                  <a:t>10</a:t>
                </a:r>
                <a:r>
                  <a:rPr lang="en-US" dirty="0">
                    <a:latin typeface="Bell MT" panose="02020503060305020303" pitchFamily="18" charset="0"/>
                  </a:rPr>
                  <a:t> years</a:t>
                </a:r>
              </a:p>
              <a:p>
                <a:pPr marL="285750" indent="-285750" algn="just">
                  <a:spcBef>
                    <a:spcPts val="1200"/>
                  </a:spcBef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ell MT" panose="02020503060305020303" pitchFamily="18" charset="0"/>
                  </a:rPr>
                  <a:t>Telescope with an </a:t>
                </a:r>
                <a:r>
                  <a:rPr lang="en-US" dirty="0">
                    <a:latin typeface="Bembo" panose="02020502050201020203" pitchFamily="18" charset="0"/>
                  </a:rPr>
                  <a:t>8.4 m</a:t>
                </a:r>
                <a:r>
                  <a:rPr lang="en-US" dirty="0">
                    <a:latin typeface="Bell MT" panose="02020503060305020303" pitchFamily="18" charset="0"/>
                  </a:rPr>
                  <a:t> primary mirror </a:t>
                </a:r>
                <a:r>
                  <a:rPr lang="en-US" sz="1600" dirty="0">
                    <a:latin typeface="Bell MT" panose="02020503060305020303" pitchFamily="18" charset="0"/>
                  </a:rPr>
                  <a:t>(FoV</a:t>
                </a:r>
                <a:r>
                  <a:rPr lang="it-IT" sz="1600" dirty="0">
                    <a:latin typeface="Bell MT" panose="020205030603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9.6 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𝑑𝑒𝑔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Bell MT" panose="02020503060305020303" pitchFamily="18" charset="0"/>
                  </a:rPr>
                  <a:t>) and a </a:t>
                </a:r>
                <a:r>
                  <a:rPr lang="en-US" dirty="0">
                    <a:latin typeface="Bembo" panose="02020502050201020203" pitchFamily="18" charset="0"/>
                  </a:rPr>
                  <a:t>3.2</a:t>
                </a:r>
                <a:r>
                  <a:rPr lang="en-US" dirty="0">
                    <a:latin typeface="Bell MT" panose="02020503060305020303" pitchFamily="18" charset="0"/>
                  </a:rPr>
                  <a:t> Gigapixel camera composed of </a:t>
                </a:r>
                <a:r>
                  <a:rPr lang="en-US" dirty="0">
                    <a:latin typeface="Bembo" panose="02020502050201020203" pitchFamily="18" charset="0"/>
                  </a:rPr>
                  <a:t>189</a:t>
                </a:r>
                <a:r>
                  <a:rPr lang="en-US" dirty="0">
                    <a:latin typeface="Bell MT" panose="02020503060305020303" pitchFamily="18" charset="0"/>
                  </a:rPr>
                  <a:t> CCDs and </a:t>
                </a:r>
                <a:r>
                  <a:rPr lang="en-US" i="1" dirty="0">
                    <a:latin typeface="Bell MT" panose="02020503060305020303" pitchFamily="18" charset="0"/>
                  </a:rPr>
                  <a:t>ugrizy</a:t>
                </a:r>
                <a:r>
                  <a:rPr lang="en-US" dirty="0">
                    <a:latin typeface="Bell MT" panose="02020503060305020303" pitchFamily="18" charset="0"/>
                  </a:rPr>
                  <a:t> filters (wavelength range </a:t>
                </a:r>
                <a:r>
                  <a:rPr lang="en-US" dirty="0">
                    <a:latin typeface="Bembo" panose="02020502050201020203" pitchFamily="18" charset="0"/>
                  </a:rPr>
                  <a:t>320 – 1050 nm</a:t>
                </a:r>
                <a:r>
                  <a:rPr lang="en-US" dirty="0">
                    <a:latin typeface="Bell MT" panose="02020503060305020303" pitchFamily="18" charset="0"/>
                  </a:rPr>
                  <a:t>)</a:t>
                </a:r>
              </a:p>
              <a:p>
                <a:pPr marL="285750" indent="-285750" algn="just">
                  <a:spcBef>
                    <a:spcPts val="1200"/>
                  </a:spcBef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sz="1600" b="0" dirty="0">
                    <a:latin typeface="Bell MT" panose="02020503060305020303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b="0" dirty="0">
                    <a:latin typeface="Bell MT" panose="02020503060305020303" pitchFamily="18" charset="0"/>
                    <a:ea typeface="Cambria Math" panose="02040503050406030204" pitchFamily="18" charset="0"/>
                  </a:rPr>
                  <a:t>transients per night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latin typeface="Bembo" panose="02020502050201020203" pitchFamily="18" charset="0"/>
                  </a:rPr>
                  <a:t>20</a:t>
                </a:r>
                <a:r>
                  <a:rPr lang="en-US" dirty="0">
                    <a:latin typeface="Bell MT" panose="02020503060305020303" pitchFamily="18" charset="0"/>
                  </a:rPr>
                  <a:t> Tb of raw data) through Difference Image Analysis (DIA) and alert streams to other facilities within </a:t>
                </a:r>
                <a:r>
                  <a:rPr lang="en-US" dirty="0">
                    <a:latin typeface="Bembo" panose="02020502050201020203" pitchFamily="18" charset="0"/>
                  </a:rPr>
                  <a:t>30</a:t>
                </a:r>
                <a:r>
                  <a:rPr lang="en-US" dirty="0">
                    <a:latin typeface="Bell MT" panose="02020503060305020303" pitchFamily="18" charset="0"/>
                  </a:rPr>
                  <a:t>s from detection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5BF6931-B736-109D-FB48-FD85B3195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93" y="811031"/>
                <a:ext cx="5815089" cy="2616101"/>
              </a:xfrm>
              <a:prstGeom prst="rect">
                <a:avLst/>
              </a:prstGeom>
              <a:blipFill>
                <a:blip r:embed="rId9"/>
                <a:stretch>
                  <a:fillRect l="-1363" t="-2797" r="-943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54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31E06-839F-FFA7-C372-36DE92B30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74BE343-AB9A-F630-74CD-A349A04E719F}"/>
              </a:ext>
            </a:extLst>
          </p:cNvPr>
          <p:cNvSpPr/>
          <p:nvPr/>
        </p:nvSpPr>
        <p:spPr>
          <a:xfrm>
            <a:off x="87539" y="0"/>
            <a:ext cx="7470852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The upcoming Rubin LSST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FE6B23F-EFBA-827E-CC31-E8B262C5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096A0B-2CC3-7E70-74DC-85595D67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C535EB-DF59-6382-B92B-B71E2F57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2" y="6356350"/>
            <a:ext cx="264268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DA53E73-A823-B1F3-C002-7E4982A8E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197" y="1687864"/>
            <a:ext cx="5339766" cy="4028761"/>
          </a:xfrm>
          <a:prstGeom prst="rect">
            <a:avLst/>
          </a:prstGeom>
        </p:spPr>
      </p:pic>
      <p:sp>
        <p:nvSpPr>
          <p:cNvPr id="7" name="Google Shape;105;p3">
            <a:extLst>
              <a:ext uri="{FF2B5EF4-FFF2-40B4-BE49-F238E27FC236}">
                <a16:creationId xmlns:a16="http://schemas.microsoft.com/office/drawing/2014/main" id="{068307D2-40FE-2AA3-6574-FFF0F0F7DEBF}"/>
              </a:ext>
            </a:extLst>
          </p:cNvPr>
          <p:cNvSpPr txBox="1"/>
          <p:nvPr/>
        </p:nvSpPr>
        <p:spPr>
          <a:xfrm>
            <a:off x="338294" y="1429041"/>
            <a:ext cx="5875475" cy="393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rt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500"/>
            </a:pP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LSST will dramatically reduce the statistical uncertainties, but other sources of error are still at play:</a:t>
            </a:r>
          </a:p>
          <a:p>
            <a:pPr marL="628650" lvl="1" indent="-285750" algn="just">
              <a:spcBef>
                <a:spcPts val="600"/>
              </a:spcBef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survey strategy;</a:t>
            </a:r>
          </a:p>
          <a:p>
            <a:pPr marL="628650" lvl="1" indent="-285750" algn="just">
              <a:spcBef>
                <a:spcPts val="600"/>
              </a:spcBef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detection efficiency; </a:t>
            </a:r>
          </a:p>
          <a:p>
            <a:pPr marL="628650" lvl="1" indent="-285750" algn="just">
              <a:spcBef>
                <a:spcPts val="600"/>
              </a:spcBef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it" sz="200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photometric calibrations</a:t>
            </a: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; </a:t>
            </a:r>
          </a:p>
          <a:p>
            <a:pPr marL="628650" lvl="1" indent="-285750" algn="just">
              <a:spcBef>
                <a:spcPts val="600"/>
              </a:spcBef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artifact contamination;</a:t>
            </a:r>
          </a:p>
          <a:p>
            <a:pPr marL="628650" lvl="1" indent="-285750" algn="just">
              <a:spcBef>
                <a:spcPts val="600"/>
              </a:spcBef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</a:rPr>
              <a:t>p</a:t>
            </a:r>
            <a:r>
              <a:rPr lang="it" sz="2000" b="1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hotometric redshifts</a:t>
            </a:r>
            <a:r>
              <a:rPr lang="it" sz="2000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</a:rPr>
              <a:t>;</a:t>
            </a: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</a:p>
          <a:p>
            <a:pPr marL="628650" lvl="1" indent="-285750" algn="just">
              <a:spcBef>
                <a:spcPts val="600"/>
              </a:spcBef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it" sz="2000" b="1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host-galaxy association</a:t>
            </a: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; </a:t>
            </a:r>
          </a:p>
          <a:p>
            <a:pPr marL="628650" lvl="1" indent="-285750" algn="just">
              <a:spcBef>
                <a:spcPts val="600"/>
              </a:spcBef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it" sz="2000" b="1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photometric classification</a:t>
            </a:r>
            <a:r>
              <a:rPr lang="it" sz="2000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</a:rPr>
              <a:t>;</a:t>
            </a: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</a:p>
          <a:p>
            <a:pPr marL="628650" lvl="1" indent="-285750" algn="just">
              <a:spcBef>
                <a:spcPts val="600"/>
              </a:spcBef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it" sz="2000" b="0" i="0" u="none" strike="noStrike" cap="none" dirty="0">
                <a:solidFill>
                  <a:srgbClr val="000000"/>
                </a:solidFill>
                <a:latin typeface="Bembo" panose="02020502050201020203" pitchFamily="18" charset="0"/>
                <a:ea typeface="Source Sans Pro" panose="020B0503030403020204" pitchFamily="34" charset="0"/>
                <a:cs typeface="Arial"/>
                <a:sym typeface="Arial"/>
              </a:rPr>
              <a:t>etc.</a:t>
            </a:r>
            <a:endParaRPr sz="1800" b="0" i="0" u="none" strike="noStrike" cap="none" dirty="0">
              <a:solidFill>
                <a:srgbClr val="000000"/>
              </a:solidFill>
              <a:latin typeface="Bembo" panose="02020502050201020203" pitchFamily="18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349F9D-7199-E574-B4BE-74666810D1FE}"/>
              </a:ext>
            </a:extLst>
          </p:cNvPr>
          <p:cNvSpPr txBox="1"/>
          <p:nvPr/>
        </p:nvSpPr>
        <p:spPr>
          <a:xfrm>
            <a:off x="9017540" y="1422706"/>
            <a:ext cx="296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chemeClr val="accent2"/>
                </a:solidFill>
                <a:latin typeface="Bembo" panose="02020502050201020203" pitchFamily="18" charset="0"/>
                <a:cs typeface="Arial"/>
                <a:sym typeface="Arial"/>
              </a:rPr>
              <a:t>Greggio &amp; Cappellaro (2019)</a:t>
            </a:r>
          </a:p>
        </p:txBody>
      </p:sp>
    </p:spTree>
    <p:extLst>
      <p:ext uri="{BB962C8B-B14F-4D97-AF65-F5344CB8AC3E}">
        <p14:creationId xmlns:p14="http://schemas.microsoft.com/office/powerpoint/2010/main" val="58186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5E6BA-4A8F-496B-F5E2-698FA409A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2C4C410-49BB-3658-307C-02B366C81B0F}"/>
              </a:ext>
            </a:extLst>
          </p:cNvPr>
          <p:cNvSpPr/>
          <p:nvPr/>
        </p:nvSpPr>
        <p:spPr>
          <a:xfrm>
            <a:off x="87538" y="0"/>
            <a:ext cx="802533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The Rubin Data Preview 0 (DP0)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637849-2F01-52D7-457C-1928DA38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6D165A7-9569-75F5-E65D-1640A74B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792409-143D-6137-1AA9-735B2A13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2" y="6356350"/>
            <a:ext cx="264268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7</a:t>
            </a:fld>
            <a:endParaRPr lang="en-GB" noProof="0" dirty="0"/>
          </a:p>
        </p:txBody>
      </p:sp>
      <p:pic>
        <p:nvPicPr>
          <p:cNvPr id="7" name="Immagine 6" descr="Immagine che contiene schermata, spazio, Oggetto astronomico, Spazio esterno&#10;&#10;Descrizione generata automaticamente">
            <a:extLst>
              <a:ext uri="{FF2B5EF4-FFF2-40B4-BE49-F238E27FC236}">
                <a16:creationId xmlns:a16="http://schemas.microsoft.com/office/drawing/2014/main" id="{5FD6CF32-9D76-BBE8-E683-882CC8053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11" y="3728511"/>
            <a:ext cx="8294378" cy="264290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E96D2B8-12CC-7979-56B4-E5A10F445EAE}"/>
              </a:ext>
            </a:extLst>
          </p:cNvPr>
          <p:cNvSpPr/>
          <p:nvPr/>
        </p:nvSpPr>
        <p:spPr>
          <a:xfrm>
            <a:off x="4913745" y="655781"/>
            <a:ext cx="2410691" cy="29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4D96F29-7D78-E05E-1559-D712A7C66CC7}"/>
                  </a:ext>
                </a:extLst>
              </p:cNvPr>
              <p:cNvSpPr txBox="1"/>
              <p:nvPr/>
            </p:nvSpPr>
            <p:spPr>
              <a:xfrm>
                <a:off x="6472967" y="1081264"/>
                <a:ext cx="5677577" cy="2439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spcAft>
                    <a:spcPts val="600"/>
                  </a:spcAft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 square degrees of DC2 universe (</a:t>
                </a:r>
                <a:r>
                  <a:rPr lang="en-US" sz="1800" i="1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minion_1016</a:t>
                </a:r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spcAft>
                    <a:spcPts val="600"/>
                  </a:spcAft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Difference Image Analysis (DIA)</a:t>
                </a:r>
              </a:p>
              <a:p>
                <a:pPr marL="171450" indent="-171450">
                  <a:lnSpc>
                    <a:spcPct val="150000"/>
                  </a:lnSpc>
                  <a:spcAft>
                    <a:spcPts val="600"/>
                  </a:spcAft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5884</m:t>
                    </m:r>
                  </m:oMath>
                </a14:m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 simulated SN Ia with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accent2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</a:rPr>
                  <a:t>(</a:t>
                </a:r>
                <a:r>
                  <a:rPr lang="en-US" sz="1800" b="1" u="sng" dirty="0">
                    <a:solidFill>
                      <a:schemeClr val="accent2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</a:rPr>
                  <a:t>no other SN types</a:t>
                </a:r>
                <a:r>
                  <a:rPr lang="en-US" sz="1800" b="1" dirty="0">
                    <a:solidFill>
                      <a:schemeClr val="accent2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</a:rPr>
                  <a:t>!)</a:t>
                </a:r>
              </a:p>
              <a:p>
                <a:pPr marL="171450" indent="-171450">
                  <a:lnSpc>
                    <a:spcPct val="150000"/>
                  </a:lnSpc>
                  <a:spcAft>
                    <a:spcPts val="600"/>
                  </a:spcAft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2186</m:t>
                    </m:r>
                  </m:oMath>
                </a14:m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 SNe detected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𝑺</m:t>
                        </m:r>
                      </m:num>
                      <m:den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) on difference images</a:t>
                </a:r>
              </a:p>
              <a:p>
                <a:pPr marL="171450" indent="-171450">
                  <a:lnSpc>
                    <a:spcPct val="150000"/>
                  </a:lnSpc>
                  <a:spcAft>
                    <a:spcPts val="600"/>
                  </a:spcAft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sz="1800" b="1" u="sng" dirty="0">
                    <a:latin typeface="Bell MT" panose="02020503060305020303" pitchFamily="18" charset="0"/>
                    <a:ea typeface="Source Sans Pro" panose="020B0503030403020204" pitchFamily="34" charset="0"/>
                  </a:rPr>
                  <a:t>600 SNe observed in at least 5 distinct nights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4D96F29-7D78-E05E-1559-D712A7C66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67" y="1081264"/>
                <a:ext cx="5677577" cy="2439066"/>
              </a:xfrm>
              <a:prstGeom prst="rect">
                <a:avLst/>
              </a:prstGeom>
              <a:blipFill>
                <a:blip r:embed="rId3"/>
                <a:stretch>
                  <a:fillRect l="-1289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C97578F0-AC1D-68DF-2A8E-C93514A1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13" y="793920"/>
            <a:ext cx="5677577" cy="2934591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1E0EBB37-32D9-3398-4077-F075916B1EAB}"/>
              </a:ext>
            </a:extLst>
          </p:cNvPr>
          <p:cNvSpPr/>
          <p:nvPr/>
        </p:nvSpPr>
        <p:spPr>
          <a:xfrm>
            <a:off x="6449014" y="1124490"/>
            <a:ext cx="5595204" cy="2439065"/>
          </a:xfrm>
          <a:prstGeom prst="roundRect">
            <a:avLst>
              <a:gd name="adj" fmla="val 11360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2" name="Google Shape;92;g163c7995543_1_0">
            <a:extLst>
              <a:ext uri="{FF2B5EF4-FFF2-40B4-BE49-F238E27FC236}">
                <a16:creationId xmlns:a16="http://schemas.microsoft.com/office/drawing/2014/main" id="{12E5E768-3BA1-9058-F628-E138DA88EDC8}"/>
              </a:ext>
            </a:extLst>
          </p:cNvPr>
          <p:cNvSpPr txBox="1"/>
          <p:nvPr/>
        </p:nvSpPr>
        <p:spPr>
          <a:xfrm>
            <a:off x="7402260" y="696021"/>
            <a:ext cx="381461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600" b="1" dirty="0">
                <a:latin typeface="Bell MT" panose="02020503060305020303" pitchFamily="18" charset="0"/>
                <a:ea typeface="Source Sans Pro" panose="020B0503030403020204" pitchFamily="34" charset="0"/>
              </a:rPr>
              <a:t>SN Ia sample from </a:t>
            </a:r>
            <a:r>
              <a:rPr lang="en" sz="16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S</a:t>
            </a:r>
            <a:r>
              <a:rPr lang="it-IT" sz="16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á</a:t>
            </a:r>
            <a:r>
              <a:rPr lang="en" sz="16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nchez et al. (2022)</a:t>
            </a:r>
            <a:r>
              <a:rPr lang="en" sz="2000" b="1" dirty="0">
                <a:solidFill>
                  <a:schemeClr val="accent2"/>
                </a:solidFill>
                <a:latin typeface="Bell MT" panose="02020503060305020303" pitchFamily="18" charset="0"/>
                <a:ea typeface="Source Sans Pro" panose="020B0503030403020204" pitchFamily="34" charset="0"/>
              </a:rPr>
              <a:t> </a:t>
            </a:r>
            <a:endParaRPr sz="4000" b="1" dirty="0">
              <a:solidFill>
                <a:schemeClr val="accent2"/>
              </a:solidFill>
              <a:latin typeface="Bell MT" panose="020205030603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E0F1F5-85A2-9745-B1A5-FAC16EE1C9D9}"/>
              </a:ext>
            </a:extLst>
          </p:cNvPr>
          <p:cNvSpPr txBox="1"/>
          <p:nvPr/>
        </p:nvSpPr>
        <p:spPr>
          <a:xfrm>
            <a:off x="9340169" y="4706161"/>
            <a:ext cx="244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Bell MT" panose="02020503060305020303" pitchFamily="18" charset="0"/>
              </a:rPr>
              <a:t>The Dark Energy Science Collaboration (2021)</a:t>
            </a:r>
          </a:p>
        </p:txBody>
      </p:sp>
    </p:spTree>
    <p:extLst>
      <p:ext uri="{BB962C8B-B14F-4D97-AF65-F5344CB8AC3E}">
        <p14:creationId xmlns:p14="http://schemas.microsoft.com/office/powerpoint/2010/main" val="2706978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91C60-571C-5438-892D-2C02F140E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2EAF1C-2F6D-DC00-5E06-7EE37EFACDFA}"/>
              </a:ext>
            </a:extLst>
          </p:cNvPr>
          <p:cNvSpPr/>
          <p:nvPr/>
        </p:nvSpPr>
        <p:spPr>
          <a:xfrm>
            <a:off x="87539" y="0"/>
            <a:ext cx="71498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Host-galaxy association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BE83EA9-9717-6D62-1367-D2C703A7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FCEB4A-A519-2578-7AD8-6DD6E9BC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3E652F-DD46-FE5E-8121-697D3240D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2" y="6356350"/>
            <a:ext cx="264268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7AFDF5-C5F7-696D-1913-7FF790C26677}"/>
              </a:ext>
            </a:extLst>
          </p:cNvPr>
          <p:cNvSpPr txBox="1"/>
          <p:nvPr/>
        </p:nvSpPr>
        <p:spPr>
          <a:xfrm>
            <a:off x="307682" y="835536"/>
            <a:ext cx="11764245" cy="711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latin typeface="Bell MT" panose="02020503060305020303" pitchFamily="18" charset="0"/>
                <a:ea typeface="Source Sans Pro" panose="020B0503030403020204" pitchFamily="34" charset="0"/>
              </a:rPr>
              <a:t>The probability of occupation of a galaxy is proportional to its stellar mass and the SN position traces the light in the galaxy</a:t>
            </a:r>
          </a:p>
          <a:p>
            <a:pPr marL="171450" indent="-171450">
              <a:lnSpc>
                <a:spcPct val="150000"/>
              </a:lnSpc>
              <a:buClr>
                <a:srgbClr val="078687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latin typeface="Bell MT" panose="02020503060305020303" pitchFamily="18" charset="0"/>
                <a:ea typeface="Source Sans Pro" panose="020B0503030403020204" pitchFamily="34" charset="0"/>
              </a:rPr>
              <a:t>Correlations between SN type and host galaxy properties are not included in the simulation</a:t>
            </a: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592FE9A9-64B9-97FC-2635-27AAA1818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0" b="5822"/>
          <a:stretch/>
        </p:blipFill>
        <p:spPr>
          <a:xfrm>
            <a:off x="287741" y="1633002"/>
            <a:ext cx="4439805" cy="46028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9E5BD3-3AEC-D89D-E6F4-58723D284AC8}"/>
              </a:ext>
            </a:extLst>
          </p:cNvPr>
          <p:cNvSpPr txBox="1"/>
          <p:nvPr/>
        </p:nvSpPr>
        <p:spPr>
          <a:xfrm rot="21407499">
            <a:off x="781290" y="4953047"/>
            <a:ext cx="3204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Code publicly available!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388F338-CA76-D58C-D2BE-9CFF862A46F1}"/>
                  </a:ext>
                </a:extLst>
              </p:cNvPr>
              <p:cNvSpPr txBox="1"/>
              <p:nvPr/>
            </p:nvSpPr>
            <p:spPr>
              <a:xfrm>
                <a:off x="4917942" y="1781860"/>
                <a:ext cx="650744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buClr>
                    <a:srgbClr val="000000"/>
                  </a:buClr>
                  <a:buSzPct val="150000"/>
                </a:pPr>
                <a:r>
                  <a:rPr lang="en-US" sz="1800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We used both </a:t>
                </a:r>
                <a:r>
                  <a:rPr lang="en-US" sz="1800" i="1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Angular Separation </a:t>
                </a:r>
                <a:r>
                  <a:rPr lang="en-US" sz="1800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and </a:t>
                </a:r>
                <a:r>
                  <a:rPr lang="en-US" sz="1800" i="1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Directional Light Radius</a:t>
                </a:r>
                <a:r>
                  <a:rPr lang="en-US" sz="1800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 (</a:t>
                </a:r>
                <a:r>
                  <a:rPr lang="en-US" sz="1800" b="1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DLR</a:t>
                </a:r>
                <a:r>
                  <a:rPr lang="en-US" sz="1800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, </a:t>
                </a:r>
                <a:r>
                  <a:rPr lang="en-US" sz="1800" i="1" dirty="0">
                    <a:solidFill>
                      <a:schemeClr val="accent2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Gupta et al. 2016</a:t>
                </a:r>
                <a:r>
                  <a:rPr lang="en-US" sz="1800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) to rank host candidates in a region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/>
                            <a:cs typeface="Arial"/>
                            <a:sym typeface="Arial"/>
                          </a:rPr>
                          <m:t>30</m:t>
                        </m:r>
                      </m:e>
                      <m:sup>
                        <m: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/>
                            <a:cs typeface="Arial"/>
                            <a:sym typeface="Arial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sym typeface="Arial"/>
                  </a:rPr>
                  <a:t> around the transient: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388F338-CA76-D58C-D2BE-9CFF862A4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942" y="1781860"/>
                <a:ext cx="6507440" cy="923330"/>
              </a:xfrm>
              <a:prstGeom prst="rect">
                <a:avLst/>
              </a:prstGeom>
              <a:blipFill>
                <a:blip r:embed="rId3"/>
                <a:stretch>
                  <a:fillRect l="-843" t="-3289" r="-75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98F01DE-14DD-4FC9-59F1-3BF53AC07414}"/>
                  </a:ext>
                </a:extLst>
              </p:cNvPr>
              <p:cNvSpPr txBox="1"/>
              <p:nvPr/>
            </p:nvSpPr>
            <p:spPr>
              <a:xfrm>
                <a:off x="8006675" y="3006362"/>
                <a:ext cx="3951049" cy="820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latin typeface="Cambria Math" panose="02040503050406030204" pitchFamily="18" charset="0"/>
                        </a:rPr>
                        <m:t>𝐷𝐿𝑅</m:t>
                      </m:r>
                      <m:r>
                        <a:rPr lang="it-IT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𝐾𝑟𝑜𝑛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num>
                                        <m:den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den>
                                      </m:f>
                                      <m:func>
                                        <m:funcPr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160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160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𝐾𝑟𝑜𝑛</m:t>
                              </m:r>
                            </m:sub>
                          </m:sSub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98F01DE-14DD-4FC9-59F1-3BF53AC07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675" y="3006362"/>
                <a:ext cx="3951049" cy="820289"/>
              </a:xfrm>
              <a:prstGeom prst="rect">
                <a:avLst/>
              </a:prstGeom>
              <a:blipFill>
                <a:blip r:embed="rId4"/>
                <a:stretch>
                  <a:fillRect t="-8889" b="-8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EBE3AFE-4D94-2372-CA9A-1CC95FDDAA7D}"/>
              </a:ext>
            </a:extLst>
          </p:cNvPr>
          <p:cNvSpPr/>
          <p:nvPr/>
        </p:nvSpPr>
        <p:spPr>
          <a:xfrm>
            <a:off x="4917942" y="2965100"/>
            <a:ext cx="2632883" cy="640678"/>
          </a:xfrm>
          <a:prstGeom prst="roundRect">
            <a:avLst>
              <a:gd name="adj" fmla="val 33702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87D845F-F9B1-6392-C864-AE95C2511F69}"/>
              </a:ext>
            </a:extLst>
          </p:cNvPr>
          <p:cNvCxnSpPr>
            <a:cxnSpLocks/>
          </p:cNvCxnSpPr>
          <p:nvPr/>
        </p:nvCxnSpPr>
        <p:spPr>
          <a:xfrm>
            <a:off x="7558844" y="3276341"/>
            <a:ext cx="585320" cy="0"/>
          </a:xfrm>
          <a:prstGeom prst="straightConnector1">
            <a:avLst/>
          </a:prstGeom>
          <a:ln w="28575">
            <a:solidFill>
              <a:srgbClr val="BC7D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3498CF5-359B-A1FA-125C-1EE5CB4ACC37}"/>
                  </a:ext>
                </a:extLst>
              </p:cNvPr>
              <p:cNvSpPr txBox="1"/>
              <p:nvPr/>
            </p:nvSpPr>
            <p:spPr>
              <a:xfrm>
                <a:off x="4778920" y="3039861"/>
                <a:ext cx="2865902" cy="4660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it-IT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𝐷𝐿𝑅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600">
                              <a:latin typeface="Cambria Math" panose="02040503050406030204" pitchFamily="18" charset="0"/>
                            </a:rPr>
                            <m:t>Angular</m:t>
                          </m:r>
                          <m:r>
                            <a:rPr lang="it-IT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𝑠𝑒𝑝𝑎𝑟𝑎𝑡𝑖𝑜𝑛</m:t>
                          </m:r>
                        </m:num>
                        <m:den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𝐷𝐿𝑅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3498CF5-359B-A1FA-125C-1EE5CB4AC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920" y="3039861"/>
                <a:ext cx="2865902" cy="4660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B870043-763E-CF94-35BE-3BA4871026F4}"/>
                  </a:ext>
                </a:extLst>
              </p:cNvPr>
              <p:cNvSpPr txBox="1"/>
              <p:nvPr/>
            </p:nvSpPr>
            <p:spPr>
              <a:xfrm>
                <a:off x="6295608" y="3995610"/>
                <a:ext cx="41590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150000"/>
                </a:pPr>
                <a:r>
                  <a:rPr lang="en-US" sz="1600" b="1" dirty="0">
                    <a:latin typeface="Bell MT" panose="02020503060305020303" pitchFamily="18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it-IT" sz="1600" b="1" i="1">
                            <a:latin typeface="Cambria Math" panose="02040503050406030204" pitchFamily="18" charset="0"/>
                          </a:rPr>
                          <m:t>𝑫𝑳𝑹</m:t>
                        </m:r>
                      </m:sub>
                    </m:sSub>
                    <m:r>
                      <a:rPr lang="it-IT" sz="1600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1600" b="1" dirty="0">
                    <a:latin typeface="Bell MT" panose="02020503060305020303" pitchFamily="18" charset="0"/>
                  </a:rPr>
                  <a:t>, the SN is defined “host-less”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B870043-763E-CF94-35BE-3BA487102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08" y="3995610"/>
                <a:ext cx="4159003" cy="338554"/>
              </a:xfrm>
              <a:prstGeom prst="rect">
                <a:avLst/>
              </a:prstGeom>
              <a:blipFill>
                <a:blip r:embed="rId6"/>
                <a:stretch>
                  <a:fillRect l="-880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1085568-DCAA-5E64-DFD0-C79BF6A32BDB}"/>
              </a:ext>
            </a:extLst>
          </p:cNvPr>
          <p:cNvSpPr/>
          <p:nvPr/>
        </p:nvSpPr>
        <p:spPr>
          <a:xfrm>
            <a:off x="215321" y="818790"/>
            <a:ext cx="11588751" cy="724773"/>
          </a:xfrm>
          <a:prstGeom prst="roundRect">
            <a:avLst>
              <a:gd name="adj" fmla="val 43665"/>
            </a:avLst>
          </a:prstGeom>
          <a:noFill/>
          <a:ln>
            <a:solidFill>
              <a:srgbClr val="BC7D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7D2C"/>
              </a:solidFill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8CA0BE3-C891-DC30-78C2-741A12754B19}"/>
              </a:ext>
            </a:extLst>
          </p:cNvPr>
          <p:cNvSpPr txBox="1"/>
          <p:nvPr/>
        </p:nvSpPr>
        <p:spPr>
          <a:xfrm>
            <a:off x="6189804" y="4716690"/>
            <a:ext cx="4159003" cy="76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Bell MT" panose="02020503060305020303" pitchFamily="18" charset="0"/>
                <a:cs typeface="Calibri"/>
              </a:rPr>
              <a:t>89% correctly associated </a:t>
            </a:r>
          </a:p>
          <a:p>
            <a:pPr algn="ctr"/>
            <a:r>
              <a:rPr lang="en-US" sz="1700" dirty="0">
                <a:latin typeface="Bell MT" panose="02020503060305020303" pitchFamily="18" charset="0"/>
                <a:cs typeface="Calibri"/>
              </a:rPr>
              <a:t>(vs 80% using angular separation only)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FF29B72-800C-49CB-FE8C-AD148884B623}"/>
              </a:ext>
            </a:extLst>
          </p:cNvPr>
          <p:cNvSpPr txBox="1"/>
          <p:nvPr/>
        </p:nvSpPr>
        <p:spPr>
          <a:xfrm>
            <a:off x="4727546" y="5866262"/>
            <a:ext cx="1935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solidFill>
                  <a:schemeClr val="accent2"/>
                </a:solidFill>
                <a:latin typeface="Bembo" panose="02020502050201020203" pitchFamily="18" charset="0"/>
                <a:ea typeface="Source Sans Pro" panose="020B0503030403020204" pitchFamily="34" charset="0"/>
              </a:rPr>
              <a:t>Petrecca et al. (2024)</a:t>
            </a:r>
          </a:p>
        </p:txBody>
      </p:sp>
    </p:spTree>
    <p:extLst>
      <p:ext uri="{BB962C8B-B14F-4D97-AF65-F5344CB8AC3E}">
        <p14:creationId xmlns:p14="http://schemas.microsoft.com/office/powerpoint/2010/main" val="3438437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7DDB7-41ED-5B22-0C80-52314232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1A1C70B-0FDE-F656-F622-F91C5856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2157" cy="365125"/>
          </a:xfrm>
        </p:spPr>
        <p:txBody>
          <a:bodyPr/>
          <a:lstStyle/>
          <a:p>
            <a:r>
              <a:rPr lang="en-GB" noProof="0" dirty="0"/>
              <a:t>1-4 April 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EFA86F-DB7E-DBFB-EF01-4B56424C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532" y="6356350"/>
            <a:ext cx="264268" cy="365125"/>
          </a:xfrm>
        </p:spPr>
        <p:txBody>
          <a:bodyPr/>
          <a:lstStyle/>
          <a:p>
            <a:fld id="{190A0D60-19AE-4585-9535-36C513582B82}" type="slidenum">
              <a:rPr lang="en-GB" noProof="0" smtClean="0"/>
              <a:t>9</a:t>
            </a:fld>
            <a:endParaRPr lang="en-GB" noProof="0" dirty="0"/>
          </a:p>
        </p:txBody>
      </p:sp>
      <p:pic>
        <p:nvPicPr>
          <p:cNvPr id="6" name="Immagine 5" descr="Immagine che contiene testo, diagramma, Piano, linea&#10;&#10;Descrizione generata automaticamente">
            <a:extLst>
              <a:ext uri="{FF2B5EF4-FFF2-40B4-BE49-F238E27FC236}">
                <a16:creationId xmlns:a16="http://schemas.microsoft.com/office/drawing/2014/main" id="{9689D88D-B128-ED3B-B1A9-00842746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560" y="2671630"/>
            <a:ext cx="4660402" cy="377492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A59333E-0C37-0B74-488B-74FE5DE2F547}"/>
              </a:ext>
            </a:extLst>
          </p:cNvPr>
          <p:cNvSpPr/>
          <p:nvPr/>
        </p:nvSpPr>
        <p:spPr>
          <a:xfrm>
            <a:off x="4913745" y="655781"/>
            <a:ext cx="2410691" cy="29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EE99458-C5A7-D335-0998-34E6DF93990E}"/>
                  </a:ext>
                </a:extLst>
              </p:cNvPr>
              <p:cNvSpPr txBox="1"/>
              <p:nvPr/>
            </p:nvSpPr>
            <p:spPr>
              <a:xfrm>
                <a:off x="137870" y="1349158"/>
                <a:ext cx="4816759" cy="452078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>
                <a:defPPr>
                  <a:defRPr lang="it-IT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4313" indent="-214313" algn="just"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sz="1800" b="0" i="0" dirty="0">
                    <a:effectLst/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  <a:t>Crossmatch of galaxies with catalogue of photometric redshifts for DC2 produced </a:t>
                </a:r>
                <a:r>
                  <a:rPr lang="en-US" sz="1800" b="0" i="0" dirty="0">
                    <a:solidFill>
                      <a:schemeClr val="accent2"/>
                    </a:solidFill>
                    <a:effectLst/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BPZPipe</a:t>
                </a:r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  <a:t> with training set complete up to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  <a:cs typeface="Arial"/>
                      </a:rPr>
                      <m:t>𝑚𝑎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cs typeface="Arial"/>
                          </a:rPr>
                          <m:t>𝑔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  <a:cs typeface="Arial"/>
                      </a:rPr>
                      <m:t>&lt;25</m:t>
                    </m:r>
                  </m:oMath>
                </a14:m>
                <a:endParaRPr lang="it-IT" sz="1800" b="0" dirty="0">
                  <a:latin typeface="Bell MT" panose="02020503060305020303" pitchFamily="18" charset="0"/>
                  <a:ea typeface="Source Sans Pro" panose="020B0503030403020204" pitchFamily="34" charset="0"/>
                  <a:cs typeface="Arial"/>
                </a:endParaRPr>
              </a:p>
              <a:p>
                <a:pPr marL="214313" indent="-214313" algn="just"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endParaRPr lang="en-US" sz="1800" dirty="0">
                  <a:latin typeface="Bell MT" panose="02020503060305020303" pitchFamily="18" charset="0"/>
                  <a:ea typeface="Source Sans Pro" panose="020B0503030403020204" pitchFamily="34" charset="0"/>
                  <a:cs typeface="Arial"/>
                </a:endParaRPr>
              </a:p>
              <a:p>
                <a:pPr marL="214313" indent="-214313" algn="just"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  <a:t>Weighted mean of posterior PDF as photo-z point estimate</a:t>
                </a:r>
              </a:p>
              <a:p>
                <a:pPr algn="just">
                  <a:buClr>
                    <a:srgbClr val="078687"/>
                  </a:buClr>
                  <a:buSzPct val="125000"/>
                </a:pPr>
                <a:b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</a:br>
                <a:endParaRPr lang="en-US" sz="1800" dirty="0">
                  <a:latin typeface="Bell MT" panose="02020503060305020303" pitchFamily="18" charset="0"/>
                  <a:ea typeface="Source Sans Pro" panose="020B0503030403020204" pitchFamily="34" charset="0"/>
                  <a:cs typeface="Arial"/>
                </a:endParaRPr>
              </a:p>
              <a:p>
                <a:pPr marL="214313" indent="-214313" algn="just"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  <a:t>Error:</a:t>
                </a:r>
              </a:p>
              <a:p>
                <a:pPr algn="just">
                  <a:buClr>
                    <a:srgbClr val="078687"/>
                  </a:buClr>
                  <a:buSzPct val="125000"/>
                </a:pPr>
                <a:b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</a:br>
                <a:endParaRPr lang="en-US" sz="1800" dirty="0">
                  <a:latin typeface="Bell MT" panose="02020503060305020303" pitchFamily="18" charset="0"/>
                  <a:ea typeface="Source Sans Pro" panose="020B0503030403020204" pitchFamily="34" charset="0"/>
                  <a:cs typeface="Arial"/>
                </a:endParaRPr>
              </a:p>
              <a:p>
                <a:pPr marL="214313" indent="-214313" algn="just"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  <a:t>Outlier fraction: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∆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𝑧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&gt;3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𝜎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𝐼𝑄𝑅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 →7%</m:t>
                    </m:r>
                  </m:oMath>
                </a14:m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  <a:t> </a:t>
                </a:r>
              </a:p>
              <a:p>
                <a:pPr marL="214313" indent="-214313" algn="just"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:endParaRPr lang="en-US" sz="1800" dirty="0">
                  <a:latin typeface="Bell MT" panose="02020503060305020303" pitchFamily="18" charset="0"/>
                  <a:ea typeface="Source Sans Pro" panose="020B0503030403020204" pitchFamily="34" charset="0"/>
                  <a:cs typeface="Arial"/>
                </a:endParaRPr>
              </a:p>
              <a:p>
                <a:pPr marL="214313" indent="-214313" algn="just">
                  <a:buClr>
                    <a:srgbClr val="078687"/>
                  </a:buClr>
                  <a:buSzPct val="12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  <a:cs typeface="Arial"/>
                      </a:rPr>
                      <m:t>15/600</m:t>
                    </m:r>
                  </m:oMath>
                </a14:m>
                <a:r>
                  <a:rPr lang="en-US" sz="1800" dirty="0">
                    <a:latin typeface="Bell MT" panose="02020503060305020303" pitchFamily="18" charset="0"/>
                    <a:ea typeface="Source Sans Pro" panose="020B0503030403020204" pitchFamily="34" charset="0"/>
                    <a:cs typeface="Arial"/>
                  </a:rPr>
                  <a:t> true SNIa hosts have catastrophic outliers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EE99458-C5A7-D335-0998-34E6DF939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0" y="1349158"/>
                <a:ext cx="4816759" cy="4520789"/>
              </a:xfrm>
              <a:prstGeom prst="rect">
                <a:avLst/>
              </a:prstGeom>
              <a:blipFill>
                <a:blip r:embed="rId4"/>
                <a:stretch>
                  <a:fillRect l="-2025" t="-2291" r="-1392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12277D5-A998-880B-BBCE-79940DD8527A}"/>
                  </a:ext>
                </a:extLst>
              </p:cNvPr>
              <p:cNvSpPr txBox="1"/>
              <p:nvPr/>
            </p:nvSpPr>
            <p:spPr>
              <a:xfrm>
                <a:off x="906322" y="3673213"/>
                <a:ext cx="4816758" cy="592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it-IT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𝐼𝑄𝑅</m:t>
                          </m:r>
                        </m:sub>
                      </m:sSub>
                      <m:r>
                        <a:rPr lang="it-IT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𝑟𝑚𝑠</m:t>
                      </m:r>
                      <m:d>
                        <m:dPr>
                          <m:ctrlPr>
                            <a:rPr lang="it-IT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𝑟𝑚𝑠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𝑠𝑝𝑒𝑐</m:t>
                                  </m:r>
                                </m:sub>
                              </m:sSub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𝑝h𝑜𝑡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𝑝h𝑜𝑡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12277D5-A998-880B-BBCE-79940DD85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22" y="3673213"/>
                <a:ext cx="4816758" cy="5925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 descr="Immagine che contiene testo, schermata, linea&#10;&#10;Descrizione generata automaticamente">
            <a:extLst>
              <a:ext uri="{FF2B5EF4-FFF2-40B4-BE49-F238E27FC236}">
                <a16:creationId xmlns:a16="http://schemas.microsoft.com/office/drawing/2014/main" id="{0BD46415-2942-C696-0530-C2A553E2CF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99"/>
          <a:stretch/>
        </p:blipFill>
        <p:spPr>
          <a:xfrm>
            <a:off x="5171381" y="150753"/>
            <a:ext cx="4190351" cy="331373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FB3EE4-8F9F-20AC-0D41-DF52C476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9912" y="6356350"/>
            <a:ext cx="6943929" cy="365125"/>
          </a:xfrm>
        </p:spPr>
        <p:txBody>
          <a:bodyPr/>
          <a:lstStyle/>
          <a:p>
            <a:r>
              <a:rPr lang="en-GB" b="1" noProof="0" dirty="0"/>
              <a:t>An extraordinary journey into the transient sky – Padova, Italy</a:t>
            </a:r>
            <a:br>
              <a:rPr lang="en-GB" b="1" noProof="0" dirty="0"/>
            </a:br>
            <a:r>
              <a:rPr lang="en-GB" sz="1100" noProof="0" dirty="0"/>
              <a:t>(a conference in honour of Enrico Cappellaro, Massimo Della Valle, Laura Greggio, Massimo Turatto)</a:t>
            </a:r>
            <a:endParaRPr lang="en-GB" noProof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04F6880-46BD-1673-B5F7-CDEE5CAC3078}"/>
              </a:ext>
            </a:extLst>
          </p:cNvPr>
          <p:cNvSpPr/>
          <p:nvPr/>
        </p:nvSpPr>
        <p:spPr>
          <a:xfrm>
            <a:off x="87539" y="0"/>
            <a:ext cx="566523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200" b="1" cap="none" spc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Photometric redshifts</a:t>
            </a:r>
          </a:p>
        </p:txBody>
      </p:sp>
    </p:spTree>
    <p:extLst>
      <p:ext uri="{BB962C8B-B14F-4D97-AF65-F5344CB8AC3E}">
        <p14:creationId xmlns:p14="http://schemas.microsoft.com/office/powerpoint/2010/main" val="2067647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1929</Words>
  <Application>Microsoft Office PowerPoint</Application>
  <PresentationFormat>Widescreen</PresentationFormat>
  <Paragraphs>214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23</vt:i4>
      </vt:variant>
    </vt:vector>
  </HeadingPairs>
  <TitlesOfParts>
    <vt:vector size="37" baseType="lpstr">
      <vt:lpstr>Aptos</vt:lpstr>
      <vt:lpstr>Aptos Display</vt:lpstr>
      <vt:lpstr>Arial</vt:lpstr>
      <vt:lpstr>Bell MT</vt:lpstr>
      <vt:lpstr>Bembo</vt:lpstr>
      <vt:lpstr>Calibri</vt:lpstr>
      <vt:lpstr>Calibri Light</vt:lpstr>
      <vt:lpstr>Cambria Math</vt:lpstr>
      <vt:lpstr>Source Sans Pro</vt:lpstr>
      <vt:lpstr>Wingdings</vt:lpstr>
      <vt:lpstr>Tema di Office</vt:lpstr>
      <vt:lpstr>Tema di Office</vt:lpstr>
      <vt:lpstr>Tema di Office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Sampling effects: Control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VINCENZO PETRECCA</dc:creator>
  <cp:lastModifiedBy>VINCENZO PETRECCA</cp:lastModifiedBy>
  <cp:revision>4</cp:revision>
  <dcterms:created xsi:type="dcterms:W3CDTF">2025-03-29T15:53:46Z</dcterms:created>
  <dcterms:modified xsi:type="dcterms:W3CDTF">2025-04-02T22:53:26Z</dcterms:modified>
</cp:coreProperties>
</file>