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2" r:id="rId8"/>
    <p:sldId id="259" r:id="rId9"/>
  </p:sldIdLst>
  <p:sldSz cx="12192000" cy="6858000"/>
  <p:notesSz cx="6858000" cy="9144000"/>
  <p:embeddedFontLst>
    <p:embeddedFont>
      <p:font typeface="Inter Light" panose="020B0604020202020204" charset="0"/>
      <p:regular r:id="rId11"/>
      <p:bold r:id="rId12"/>
    </p:embeddedFont>
    <p:embeddedFont>
      <p:font typeface="Titillium Web" panose="020B0604020202020204" charset="0"/>
      <p:regular r:id="rId13"/>
      <p:bold r:id="rId14"/>
      <p:italic r:id="rId15"/>
      <p:boldItalic r:id="rId16"/>
    </p:embeddedFont>
    <p:embeddedFont>
      <p:font typeface="Titillium Web SemiBold" panose="020B060402020202020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5" roundtripDataSignature="AMtx7mj0fCeHYf/regi5jh2OFkxojY3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6ED5C-B47E-41F5-A3C5-1C7AA89FD505}" v="205" dt="2024-09-23T13:57:30.884"/>
    <p1510:client id="{62051554-BF2E-AB8E-34DA-A0197169AB5D}" v="3" dt="2024-09-23T13:47:22.792"/>
    <p1510:client id="{6BC36E22-1CE2-591F-858B-E409A9C56733}" v="2" dt="2024-09-23T15:07:58.718"/>
    <p1510:client id="{7EF9763D-9162-38B4-C8EE-0E7A650E7173}" v="128" dt="2024-09-23T14:44:01.818"/>
    <p1510:client id="{A3427968-0A5F-472E-73C8-6661E289356A}" v="5" dt="2024-09-23T13:46:49.240"/>
    <p1510:client id="{C08670C5-7478-4854-9BE2-0BA9135A927C}" v="4" dt="2024-09-23T14:51:22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zia Maria Fadda" userId="S::grazia.fadda@nurjanatech.com::66e5ee28-881b-419b-89e5-6b789ca617e4" providerId="AD" clId="Web-{6BC36E22-1CE2-591F-858B-E409A9C56733}"/>
    <pc:docChg chg="modSld">
      <pc:chgData name="Grazia Maria Fadda" userId="S::grazia.fadda@nurjanatech.com::66e5ee28-881b-419b-89e5-6b789ca617e4" providerId="AD" clId="Web-{6BC36E22-1CE2-591F-858B-E409A9C56733}" dt="2024-09-23T15:07:58.718" v="1" actId="1076"/>
      <pc:docMkLst>
        <pc:docMk/>
      </pc:docMkLst>
      <pc:sldChg chg="modSp">
        <pc:chgData name="Grazia Maria Fadda" userId="S::grazia.fadda@nurjanatech.com::66e5ee28-881b-419b-89e5-6b789ca617e4" providerId="AD" clId="Web-{6BC36E22-1CE2-591F-858B-E409A9C56733}" dt="2024-09-23T15:07:51.828" v="0" actId="1076"/>
        <pc:sldMkLst>
          <pc:docMk/>
          <pc:sldMk cId="0" sldId="257"/>
        </pc:sldMkLst>
        <pc:spChg chg="mod">
          <ac:chgData name="Grazia Maria Fadda" userId="S::grazia.fadda@nurjanatech.com::66e5ee28-881b-419b-89e5-6b789ca617e4" providerId="AD" clId="Web-{6BC36E22-1CE2-591F-858B-E409A9C56733}" dt="2024-09-23T15:07:51.828" v="0" actId="1076"/>
          <ac:spMkLst>
            <pc:docMk/>
            <pc:sldMk cId="0" sldId="257"/>
            <ac:spMk id="140" creationId="{00000000-0000-0000-0000-000000000000}"/>
          </ac:spMkLst>
        </pc:spChg>
      </pc:sldChg>
      <pc:sldChg chg="modSp">
        <pc:chgData name="Grazia Maria Fadda" userId="S::grazia.fadda@nurjanatech.com::66e5ee28-881b-419b-89e5-6b789ca617e4" providerId="AD" clId="Web-{6BC36E22-1CE2-591F-858B-E409A9C56733}" dt="2024-09-23T15:07:58.718" v="1" actId="1076"/>
        <pc:sldMkLst>
          <pc:docMk/>
          <pc:sldMk cId="0" sldId="258"/>
        </pc:sldMkLst>
        <pc:spChg chg="mod">
          <ac:chgData name="Grazia Maria Fadda" userId="S::grazia.fadda@nurjanatech.com::66e5ee28-881b-419b-89e5-6b789ca617e4" providerId="AD" clId="Web-{6BC36E22-1CE2-591F-858B-E409A9C56733}" dt="2024-09-23T15:07:58.718" v="1" actId="1076"/>
          <ac:spMkLst>
            <pc:docMk/>
            <pc:sldMk cId="0" sldId="258"/>
            <ac:spMk id="152" creationId="{00000000-0000-0000-0000-000000000000}"/>
          </ac:spMkLst>
        </pc:spChg>
      </pc:sldChg>
    </pc:docChg>
  </pc:docChgLst>
  <pc:docChgLst>
    <pc:chgData name="Giulia Tocco" userId="S::giulia.tocco@nurjanatech.com::faed250e-12e1-4532-8ef6-a03b92d292ec" providerId="AD" clId="Web-{62051554-BF2E-AB8E-34DA-A0197169AB5D}"/>
    <pc:docChg chg="modSld">
      <pc:chgData name="Giulia Tocco" userId="S::giulia.tocco@nurjanatech.com::faed250e-12e1-4532-8ef6-a03b92d292ec" providerId="AD" clId="Web-{62051554-BF2E-AB8E-34DA-A0197169AB5D}" dt="2024-09-23T13:47:21.495" v="1" actId="1076"/>
      <pc:docMkLst>
        <pc:docMk/>
      </pc:docMkLst>
      <pc:sldChg chg="modSp">
        <pc:chgData name="Giulia Tocco" userId="S::giulia.tocco@nurjanatech.com::faed250e-12e1-4532-8ef6-a03b92d292ec" providerId="AD" clId="Web-{62051554-BF2E-AB8E-34DA-A0197169AB5D}" dt="2024-09-23T13:47:21.495" v="1" actId="1076"/>
        <pc:sldMkLst>
          <pc:docMk/>
          <pc:sldMk cId="0" sldId="257"/>
        </pc:sldMkLst>
        <pc:picChg chg="mod">
          <ac:chgData name="Giulia Tocco" userId="S::giulia.tocco@nurjanatech.com::faed250e-12e1-4532-8ef6-a03b92d292ec" providerId="AD" clId="Web-{62051554-BF2E-AB8E-34DA-A0197169AB5D}" dt="2024-09-23T13:47:21.495" v="1" actId="1076"/>
          <ac:picMkLst>
            <pc:docMk/>
            <pc:sldMk cId="0" sldId="257"/>
            <ac:picMk id="3" creationId="{BCE6D5F0-AF05-2CDB-A30E-56A29A402DD0}"/>
          </ac:picMkLst>
        </pc:picChg>
      </pc:sldChg>
    </pc:docChg>
  </pc:docChgLst>
  <pc:docChgLst>
    <pc:chgData name="Grazia Maria Fadda" userId="66e5ee28-881b-419b-89e5-6b789ca617e4" providerId="ADAL" clId="{C08670C5-7478-4854-9BE2-0BA9135A927C}"/>
    <pc:docChg chg="undo custSel modSld">
      <pc:chgData name="Grazia Maria Fadda" userId="66e5ee28-881b-419b-89e5-6b789ca617e4" providerId="ADAL" clId="{C08670C5-7478-4854-9BE2-0BA9135A927C}" dt="2024-09-23T14:52:18.330" v="120" actId="1076"/>
      <pc:docMkLst>
        <pc:docMk/>
      </pc:docMkLst>
      <pc:sldChg chg="modSp mod">
        <pc:chgData name="Grazia Maria Fadda" userId="66e5ee28-881b-419b-89e5-6b789ca617e4" providerId="ADAL" clId="{C08670C5-7478-4854-9BE2-0BA9135A927C}" dt="2024-09-23T14:51:52.716" v="118" actId="255"/>
        <pc:sldMkLst>
          <pc:docMk/>
          <pc:sldMk cId="0" sldId="256"/>
        </pc:sldMkLst>
        <pc:spChg chg="mod">
          <ac:chgData name="Grazia Maria Fadda" userId="66e5ee28-881b-419b-89e5-6b789ca617e4" providerId="ADAL" clId="{C08670C5-7478-4854-9BE2-0BA9135A927C}" dt="2024-09-23T14:51:52.716" v="118" actId="255"/>
          <ac:spMkLst>
            <pc:docMk/>
            <pc:sldMk cId="0" sldId="256"/>
            <ac:spMk id="122" creationId="{00000000-0000-0000-0000-000000000000}"/>
          </ac:spMkLst>
        </pc:spChg>
      </pc:sldChg>
      <pc:sldChg chg="addSp delSp modSp mod">
        <pc:chgData name="Grazia Maria Fadda" userId="66e5ee28-881b-419b-89e5-6b789ca617e4" providerId="ADAL" clId="{C08670C5-7478-4854-9BE2-0BA9135A927C}" dt="2024-09-23T14:52:10.870" v="119" actId="1076"/>
        <pc:sldMkLst>
          <pc:docMk/>
          <pc:sldMk cId="0" sldId="257"/>
        </pc:sldMkLst>
        <pc:spChg chg="mod">
          <ac:chgData name="Grazia Maria Fadda" userId="66e5ee28-881b-419b-89e5-6b789ca617e4" providerId="ADAL" clId="{C08670C5-7478-4854-9BE2-0BA9135A927C}" dt="2024-09-23T14:52:10.870" v="119" actId="1076"/>
          <ac:spMkLst>
            <pc:docMk/>
            <pc:sldMk cId="0" sldId="257"/>
            <ac:spMk id="140" creationId="{00000000-0000-0000-0000-000000000000}"/>
          </ac:spMkLst>
        </pc:spChg>
        <pc:picChg chg="add mod ord">
          <ac:chgData name="Grazia Maria Fadda" userId="66e5ee28-881b-419b-89e5-6b789ca617e4" providerId="ADAL" clId="{C08670C5-7478-4854-9BE2-0BA9135A927C}" dt="2024-09-23T14:45:02.482" v="5" actId="167"/>
          <ac:picMkLst>
            <pc:docMk/>
            <pc:sldMk cId="0" sldId="257"/>
            <ac:picMk id="2" creationId="{10726B20-1A9E-3ED8-5CE7-0FE5044F2F38}"/>
          </ac:picMkLst>
        </pc:picChg>
        <pc:picChg chg="del">
          <ac:chgData name="Grazia Maria Fadda" userId="66e5ee28-881b-419b-89e5-6b789ca617e4" providerId="ADAL" clId="{C08670C5-7478-4854-9BE2-0BA9135A927C}" dt="2024-09-23T14:44:24.439" v="0" actId="478"/>
          <ac:picMkLst>
            <pc:docMk/>
            <pc:sldMk cId="0" sldId="257"/>
            <ac:picMk id="3" creationId="{BCE6D5F0-AF05-2CDB-A30E-56A29A402DD0}"/>
          </ac:picMkLst>
        </pc:picChg>
      </pc:sldChg>
      <pc:sldChg chg="addSp delSp modSp mod">
        <pc:chgData name="Grazia Maria Fadda" userId="66e5ee28-881b-419b-89e5-6b789ca617e4" providerId="ADAL" clId="{C08670C5-7478-4854-9BE2-0BA9135A927C}" dt="2024-09-23T14:52:18.330" v="120" actId="1076"/>
        <pc:sldMkLst>
          <pc:docMk/>
          <pc:sldMk cId="0" sldId="258"/>
        </pc:sldMkLst>
        <pc:spChg chg="add mod">
          <ac:chgData name="Grazia Maria Fadda" userId="66e5ee28-881b-419b-89e5-6b789ca617e4" providerId="ADAL" clId="{C08670C5-7478-4854-9BE2-0BA9135A927C}" dt="2024-09-23T14:45:31.412" v="14" actId="14100"/>
          <ac:spMkLst>
            <pc:docMk/>
            <pc:sldMk cId="0" sldId="258"/>
            <ac:spMk id="2" creationId="{99FBB951-0FA2-8101-14C7-C498A2DCB04A}"/>
          </ac:spMkLst>
        </pc:spChg>
        <pc:spChg chg="del mod">
          <ac:chgData name="Grazia Maria Fadda" userId="66e5ee28-881b-419b-89e5-6b789ca617e4" providerId="ADAL" clId="{C08670C5-7478-4854-9BE2-0BA9135A927C}" dt="2024-09-23T14:45:34.156" v="16"/>
          <ac:spMkLst>
            <pc:docMk/>
            <pc:sldMk cId="0" sldId="258"/>
            <ac:spMk id="151" creationId="{00000000-0000-0000-0000-000000000000}"/>
          </ac:spMkLst>
        </pc:spChg>
        <pc:spChg chg="mod">
          <ac:chgData name="Grazia Maria Fadda" userId="66e5ee28-881b-419b-89e5-6b789ca617e4" providerId="ADAL" clId="{C08670C5-7478-4854-9BE2-0BA9135A927C}" dt="2024-09-23T14:52:18.330" v="120" actId="1076"/>
          <ac:spMkLst>
            <pc:docMk/>
            <pc:sldMk cId="0" sldId="258"/>
            <ac:spMk id="152" creationId="{00000000-0000-0000-0000-000000000000}"/>
          </ac:spMkLst>
        </pc:spChg>
        <pc:picChg chg="ord">
          <ac:chgData name="Grazia Maria Fadda" userId="66e5ee28-881b-419b-89e5-6b789ca617e4" providerId="ADAL" clId="{C08670C5-7478-4854-9BE2-0BA9135A927C}" dt="2024-09-23T14:45:06.953" v="6" actId="167"/>
          <ac:picMkLst>
            <pc:docMk/>
            <pc:sldMk cId="0" sldId="258"/>
            <ac:picMk id="16" creationId="{6B5203DA-83F5-8BA1-5D82-C878C200458F}"/>
          </ac:picMkLst>
        </pc:picChg>
      </pc:sldChg>
      <pc:sldChg chg="addSp delSp modSp mod">
        <pc:chgData name="Grazia Maria Fadda" userId="66e5ee28-881b-419b-89e5-6b789ca617e4" providerId="ADAL" clId="{C08670C5-7478-4854-9BE2-0BA9135A927C}" dt="2024-09-23T14:51:39.667" v="115"/>
        <pc:sldMkLst>
          <pc:docMk/>
          <pc:sldMk cId="0" sldId="259"/>
        </pc:sldMkLst>
        <pc:spChg chg="add mod">
          <ac:chgData name="Grazia Maria Fadda" userId="66e5ee28-881b-419b-89e5-6b789ca617e4" providerId="ADAL" clId="{C08670C5-7478-4854-9BE2-0BA9135A927C}" dt="2024-09-23T14:51:30.332" v="90"/>
          <ac:spMkLst>
            <pc:docMk/>
            <pc:sldMk cId="0" sldId="259"/>
            <ac:spMk id="3" creationId="{2DE321F5-DE5E-3D36-D2E2-E615AE9067A0}"/>
          </ac:spMkLst>
        </pc:spChg>
        <pc:spChg chg="del mod">
          <ac:chgData name="Grazia Maria Fadda" userId="66e5ee28-881b-419b-89e5-6b789ca617e4" providerId="ADAL" clId="{C08670C5-7478-4854-9BE2-0BA9135A927C}" dt="2024-09-23T14:51:39.667" v="115"/>
          <ac:spMkLst>
            <pc:docMk/>
            <pc:sldMk cId="0" sldId="259"/>
            <ac:spMk id="163" creationId="{00000000-0000-0000-0000-000000000000}"/>
          </ac:spMkLst>
        </pc:spChg>
        <pc:graphicFrameChg chg="mod modGraphic">
          <ac:chgData name="Grazia Maria Fadda" userId="66e5ee28-881b-419b-89e5-6b789ca617e4" providerId="ADAL" clId="{C08670C5-7478-4854-9BE2-0BA9135A927C}" dt="2024-09-23T14:51:37.939" v="113" actId="1036"/>
          <ac:graphicFrameMkLst>
            <pc:docMk/>
            <pc:sldMk cId="0" sldId="259"/>
            <ac:graphicFrameMk id="2" creationId="{296D1C49-72B2-AF5E-5220-A55653D5446F}"/>
          </ac:graphicFrameMkLst>
        </pc:graphicFrameChg>
        <pc:graphicFrameChg chg="mod modGraphic">
          <ac:chgData name="Grazia Maria Fadda" userId="66e5ee28-881b-419b-89e5-6b789ca617e4" providerId="ADAL" clId="{C08670C5-7478-4854-9BE2-0BA9135A927C}" dt="2024-09-23T14:51:37.939" v="113" actId="1036"/>
          <ac:graphicFrameMkLst>
            <pc:docMk/>
            <pc:sldMk cId="0" sldId="259"/>
            <ac:graphicFrameMk id="7" creationId="{F470D204-9F83-458E-7616-20FEA6BF10EA}"/>
          </ac:graphicFrameMkLst>
        </pc:graphicFrameChg>
        <pc:picChg chg="ord">
          <ac:chgData name="Grazia Maria Fadda" userId="66e5ee28-881b-419b-89e5-6b789ca617e4" providerId="ADAL" clId="{C08670C5-7478-4854-9BE2-0BA9135A927C}" dt="2024-09-23T14:45:15.880" v="8" actId="167"/>
          <ac:picMkLst>
            <pc:docMk/>
            <pc:sldMk cId="0" sldId="259"/>
            <ac:picMk id="22" creationId="{DDD16EB6-EB7D-2025-67E6-55ABFBD31896}"/>
          </ac:picMkLst>
        </pc:picChg>
      </pc:sldChg>
      <pc:sldChg chg="addSp delSp modSp mod">
        <pc:chgData name="Grazia Maria Fadda" userId="66e5ee28-881b-419b-89e5-6b789ca617e4" providerId="ADAL" clId="{C08670C5-7478-4854-9BE2-0BA9135A927C}" dt="2024-09-23T14:46:06.889" v="29"/>
        <pc:sldMkLst>
          <pc:docMk/>
          <pc:sldMk cId="2765945878" sldId="262"/>
        </pc:sldMkLst>
        <pc:spChg chg="add del">
          <ac:chgData name="Grazia Maria Fadda" userId="66e5ee28-881b-419b-89e5-6b789ca617e4" providerId="ADAL" clId="{C08670C5-7478-4854-9BE2-0BA9135A927C}" dt="2024-09-23T14:45:38.856" v="18" actId="478"/>
          <ac:spMkLst>
            <pc:docMk/>
            <pc:sldMk cId="2765945878" sldId="262"/>
            <ac:spMk id="4" creationId="{59E50924-EB90-91AF-DF9A-9CB74BA36B9F}"/>
          </ac:spMkLst>
        </pc:spChg>
        <pc:spChg chg="add mod">
          <ac:chgData name="Grazia Maria Fadda" userId="66e5ee28-881b-419b-89e5-6b789ca617e4" providerId="ADAL" clId="{C08670C5-7478-4854-9BE2-0BA9135A927C}" dt="2024-09-23T14:46:05.292" v="27"/>
          <ac:spMkLst>
            <pc:docMk/>
            <pc:sldMk cId="2765945878" sldId="262"/>
            <ac:spMk id="5" creationId="{6CD2D10B-58E9-8471-DA9B-0C3EF204DDD8}"/>
          </ac:spMkLst>
        </pc:spChg>
        <pc:spChg chg="del mod">
          <ac:chgData name="Grazia Maria Fadda" userId="66e5ee28-881b-419b-89e5-6b789ca617e4" providerId="ADAL" clId="{C08670C5-7478-4854-9BE2-0BA9135A927C}" dt="2024-09-23T14:46:06.889" v="29"/>
          <ac:spMkLst>
            <pc:docMk/>
            <pc:sldMk cId="2765945878" sldId="262"/>
            <ac:spMk id="151" creationId="{0B512A48-19B9-600F-731B-3F5285A89C1C}"/>
          </ac:spMkLst>
        </pc:spChg>
        <pc:graphicFrameChg chg="mod modGraphic">
          <ac:chgData name="Grazia Maria Fadda" userId="66e5ee28-881b-419b-89e5-6b789ca617e4" providerId="ADAL" clId="{C08670C5-7478-4854-9BE2-0BA9135A927C}" dt="2024-09-23T14:45:52.675" v="22" actId="1076"/>
          <ac:graphicFrameMkLst>
            <pc:docMk/>
            <pc:sldMk cId="2765945878" sldId="262"/>
            <ac:graphicFrameMk id="2" creationId="{8158898E-FA8E-3E2C-A879-C86C2E68C7F6}"/>
          </ac:graphicFrameMkLst>
        </pc:graphicFrameChg>
        <pc:picChg chg="ord">
          <ac:chgData name="Grazia Maria Fadda" userId="66e5ee28-881b-419b-89e5-6b789ca617e4" providerId="ADAL" clId="{C08670C5-7478-4854-9BE2-0BA9135A927C}" dt="2024-09-23T14:45:10.640" v="7" actId="167"/>
          <ac:picMkLst>
            <pc:docMk/>
            <pc:sldMk cId="2765945878" sldId="262"/>
            <ac:picMk id="17" creationId="{9D2AE3C5-B9C3-BE80-7C3F-53EEAB1F2FDA}"/>
          </ac:picMkLst>
        </pc:picChg>
      </pc:sldChg>
    </pc:docChg>
  </pc:docChgLst>
  <pc:docChgLst>
    <pc:chgData name="Giulia Tocco" userId="faed250e-12e1-4532-8ef6-a03b92d292ec" providerId="ADAL" clId="{5DD6ED5C-B47E-41F5-A3C5-1C7AA89FD505}"/>
    <pc:docChg chg="undo custSel modSld">
      <pc:chgData name="Giulia Tocco" userId="faed250e-12e1-4532-8ef6-a03b92d292ec" providerId="ADAL" clId="{5DD6ED5C-B47E-41F5-A3C5-1C7AA89FD505}" dt="2024-09-23T13:57:30.884" v="204" actId="6549"/>
      <pc:docMkLst>
        <pc:docMk/>
      </pc:docMkLst>
      <pc:sldChg chg="modSp mod">
        <pc:chgData name="Giulia Tocco" userId="faed250e-12e1-4532-8ef6-a03b92d292ec" providerId="ADAL" clId="{5DD6ED5C-B47E-41F5-A3C5-1C7AA89FD505}" dt="2024-09-23T13:53:33.244" v="110" actId="255"/>
        <pc:sldMkLst>
          <pc:docMk/>
          <pc:sldMk cId="0" sldId="257"/>
        </pc:sldMkLst>
        <pc:spChg chg="mod">
          <ac:chgData name="Giulia Tocco" userId="faed250e-12e1-4532-8ef6-a03b92d292ec" providerId="ADAL" clId="{5DD6ED5C-B47E-41F5-A3C5-1C7AA89FD505}" dt="2024-09-23T13:53:33.244" v="110" actId="255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Giulia Tocco" userId="faed250e-12e1-4532-8ef6-a03b92d292ec" providerId="ADAL" clId="{5DD6ED5C-B47E-41F5-A3C5-1C7AA89FD505}" dt="2024-09-23T13:51:20.374" v="76" actId="1035"/>
          <ac:spMkLst>
            <pc:docMk/>
            <pc:sldMk cId="0" sldId="257"/>
            <ac:spMk id="140" creationId="{00000000-0000-0000-0000-000000000000}"/>
          </ac:spMkLst>
        </pc:spChg>
        <pc:picChg chg="mod">
          <ac:chgData name="Giulia Tocco" userId="faed250e-12e1-4532-8ef6-a03b92d292ec" providerId="ADAL" clId="{5DD6ED5C-B47E-41F5-A3C5-1C7AA89FD505}" dt="2024-09-23T13:51:09.096" v="23" actId="1076"/>
          <ac:picMkLst>
            <pc:docMk/>
            <pc:sldMk cId="0" sldId="257"/>
            <ac:picMk id="3" creationId="{BCE6D5F0-AF05-2CDB-A30E-56A29A402DD0}"/>
          </ac:picMkLst>
        </pc:picChg>
      </pc:sldChg>
      <pc:sldChg chg="modSp mod">
        <pc:chgData name="Giulia Tocco" userId="faed250e-12e1-4532-8ef6-a03b92d292ec" providerId="ADAL" clId="{5DD6ED5C-B47E-41F5-A3C5-1C7AA89FD505}" dt="2024-09-23T13:53:43.311" v="111" actId="2711"/>
        <pc:sldMkLst>
          <pc:docMk/>
          <pc:sldMk cId="0" sldId="258"/>
        </pc:sldMkLst>
        <pc:spChg chg="mod">
          <ac:chgData name="Giulia Tocco" userId="faed250e-12e1-4532-8ef6-a03b92d292ec" providerId="ADAL" clId="{5DD6ED5C-B47E-41F5-A3C5-1C7AA89FD505}" dt="2024-09-23T13:53:43.311" v="111" actId="2711"/>
          <ac:spMkLst>
            <pc:docMk/>
            <pc:sldMk cId="0" sldId="258"/>
            <ac:spMk id="151" creationId="{00000000-0000-0000-0000-000000000000}"/>
          </ac:spMkLst>
        </pc:spChg>
        <pc:spChg chg="mod">
          <ac:chgData name="Giulia Tocco" userId="faed250e-12e1-4532-8ef6-a03b92d292ec" providerId="ADAL" clId="{5DD6ED5C-B47E-41F5-A3C5-1C7AA89FD505}" dt="2024-09-23T13:51:02.745" v="21" actId="2710"/>
          <ac:spMkLst>
            <pc:docMk/>
            <pc:sldMk cId="0" sldId="258"/>
            <ac:spMk id="152" creationId="{00000000-0000-0000-0000-000000000000}"/>
          </ac:spMkLst>
        </pc:spChg>
      </pc:sldChg>
      <pc:sldChg chg="modSp mod">
        <pc:chgData name="Giulia Tocco" userId="faed250e-12e1-4532-8ef6-a03b92d292ec" providerId="ADAL" clId="{5DD6ED5C-B47E-41F5-A3C5-1C7AA89FD505}" dt="2024-09-23T13:57:30.884" v="204" actId="6549"/>
        <pc:sldMkLst>
          <pc:docMk/>
          <pc:sldMk cId="0" sldId="259"/>
        </pc:sldMkLst>
        <pc:spChg chg="mod">
          <ac:chgData name="Giulia Tocco" userId="faed250e-12e1-4532-8ef6-a03b92d292ec" providerId="ADAL" clId="{5DD6ED5C-B47E-41F5-A3C5-1C7AA89FD505}" dt="2024-09-23T13:54:03.351" v="115" actId="2711"/>
          <ac:spMkLst>
            <pc:docMk/>
            <pc:sldMk cId="0" sldId="259"/>
            <ac:spMk id="163" creationId="{00000000-0000-0000-0000-000000000000}"/>
          </ac:spMkLst>
        </pc:spChg>
        <pc:graphicFrameChg chg="mod modGraphic">
          <ac:chgData name="Giulia Tocco" userId="faed250e-12e1-4532-8ef6-a03b92d292ec" providerId="ADAL" clId="{5DD6ED5C-B47E-41F5-A3C5-1C7AA89FD505}" dt="2024-09-23T13:57:30.884" v="204" actId="6549"/>
          <ac:graphicFrameMkLst>
            <pc:docMk/>
            <pc:sldMk cId="0" sldId="259"/>
            <ac:graphicFrameMk id="2" creationId="{296D1C49-72B2-AF5E-5220-A55653D5446F}"/>
          </ac:graphicFrameMkLst>
        </pc:graphicFrameChg>
        <pc:graphicFrameChg chg="mod modGraphic">
          <ac:chgData name="Giulia Tocco" userId="faed250e-12e1-4532-8ef6-a03b92d292ec" providerId="ADAL" clId="{5DD6ED5C-B47E-41F5-A3C5-1C7AA89FD505}" dt="2024-09-23T13:56:59.994" v="198" actId="1036"/>
          <ac:graphicFrameMkLst>
            <pc:docMk/>
            <pc:sldMk cId="0" sldId="259"/>
            <ac:graphicFrameMk id="7" creationId="{F470D204-9F83-458E-7616-20FEA6BF10EA}"/>
          </ac:graphicFrameMkLst>
        </pc:graphicFrameChg>
      </pc:sldChg>
      <pc:sldChg chg="modSp mod">
        <pc:chgData name="Giulia Tocco" userId="faed250e-12e1-4532-8ef6-a03b92d292ec" providerId="ADAL" clId="{5DD6ED5C-B47E-41F5-A3C5-1C7AA89FD505}" dt="2024-09-23T13:53:50.210" v="112" actId="2711"/>
        <pc:sldMkLst>
          <pc:docMk/>
          <pc:sldMk cId="2765945878" sldId="262"/>
        </pc:sldMkLst>
        <pc:spChg chg="mod">
          <ac:chgData name="Giulia Tocco" userId="faed250e-12e1-4532-8ef6-a03b92d292ec" providerId="ADAL" clId="{5DD6ED5C-B47E-41F5-A3C5-1C7AA89FD505}" dt="2024-09-23T13:53:50.210" v="112" actId="2711"/>
          <ac:spMkLst>
            <pc:docMk/>
            <pc:sldMk cId="2765945878" sldId="262"/>
            <ac:spMk id="151" creationId="{0B512A48-19B9-600F-731B-3F5285A89C1C}"/>
          </ac:spMkLst>
        </pc:spChg>
        <pc:graphicFrameChg chg="mod modGraphic">
          <ac:chgData name="Giulia Tocco" userId="faed250e-12e1-4532-8ef6-a03b92d292ec" providerId="ADAL" clId="{5DD6ED5C-B47E-41F5-A3C5-1C7AA89FD505}" dt="2024-09-23T13:52:55.504" v="105" actId="1037"/>
          <ac:graphicFrameMkLst>
            <pc:docMk/>
            <pc:sldMk cId="2765945878" sldId="262"/>
            <ac:graphicFrameMk id="2" creationId="{8158898E-FA8E-3E2C-A879-C86C2E68C7F6}"/>
          </ac:graphicFrameMkLst>
        </pc:graphicFrameChg>
      </pc:sldChg>
    </pc:docChg>
  </pc:docChgLst>
  <pc:docChgLst>
    <pc:chgData name="Giulia Tocco" userId="S::giulia.tocco@nurjanatech.com::faed250e-12e1-4532-8ef6-a03b92d292ec" providerId="AD" clId="Web-{A3427968-0A5F-472E-73C8-6661E289356A}"/>
    <pc:docChg chg="modSld">
      <pc:chgData name="Giulia Tocco" userId="S::giulia.tocco@nurjanatech.com::faed250e-12e1-4532-8ef6-a03b92d292ec" providerId="AD" clId="Web-{A3427968-0A5F-472E-73C8-6661E289356A}" dt="2024-09-23T13:46:49.240" v="4"/>
      <pc:docMkLst>
        <pc:docMk/>
      </pc:docMkLst>
      <pc:sldChg chg="modSp">
        <pc:chgData name="Giulia Tocco" userId="S::giulia.tocco@nurjanatech.com::faed250e-12e1-4532-8ef6-a03b92d292ec" providerId="AD" clId="Web-{A3427968-0A5F-472E-73C8-6661E289356A}" dt="2024-09-23T13:46:49.240" v="4"/>
        <pc:sldMkLst>
          <pc:docMk/>
          <pc:sldMk cId="0" sldId="259"/>
        </pc:sldMkLst>
        <pc:graphicFrameChg chg="mod modGraphic">
          <ac:chgData name="Giulia Tocco" userId="S::giulia.tocco@nurjanatech.com::faed250e-12e1-4532-8ef6-a03b92d292ec" providerId="AD" clId="Web-{A3427968-0A5F-472E-73C8-6661E289356A}" dt="2024-09-23T13:46:49.240" v="4"/>
          <ac:graphicFrameMkLst>
            <pc:docMk/>
            <pc:sldMk cId="0" sldId="259"/>
            <ac:graphicFrameMk id="2" creationId="{296D1C49-72B2-AF5E-5220-A55653D5446F}"/>
          </ac:graphicFrameMkLst>
        </pc:graphicFrameChg>
        <pc:graphicFrameChg chg="mod modGraphic">
          <ac:chgData name="Giulia Tocco" userId="S::giulia.tocco@nurjanatech.com::faed250e-12e1-4532-8ef6-a03b92d292ec" providerId="AD" clId="Web-{A3427968-0A5F-472E-73C8-6661E289356A}" dt="2024-09-23T13:46:38.536" v="3"/>
          <ac:graphicFrameMkLst>
            <pc:docMk/>
            <pc:sldMk cId="0" sldId="259"/>
            <ac:graphicFrameMk id="7" creationId="{F470D204-9F83-458E-7616-20FEA6BF10EA}"/>
          </ac:graphicFrameMkLst>
        </pc:graphicFrameChg>
      </pc:sldChg>
    </pc:docChg>
  </pc:docChgLst>
  <pc:docChgLst>
    <pc:chgData name="Grazia Maria Fadda" userId="S::grazia.fadda@nurjanatech.com::66e5ee28-881b-419b-89e5-6b789ca617e4" providerId="AD" clId="Web-{7EF9763D-9162-38B4-C8EE-0E7A650E7173}"/>
    <pc:docChg chg="modSld">
      <pc:chgData name="Grazia Maria Fadda" userId="S::grazia.fadda@nurjanatech.com::66e5ee28-881b-419b-89e5-6b789ca617e4" providerId="AD" clId="Web-{7EF9763D-9162-38B4-C8EE-0E7A650E7173}" dt="2024-09-23T14:44:01.818" v="88"/>
      <pc:docMkLst>
        <pc:docMk/>
      </pc:docMkLst>
      <pc:sldChg chg="modSp">
        <pc:chgData name="Grazia Maria Fadda" userId="S::grazia.fadda@nurjanatech.com::66e5ee28-881b-419b-89e5-6b789ca617e4" providerId="AD" clId="Web-{7EF9763D-9162-38B4-C8EE-0E7A650E7173}" dt="2024-09-23T14:41:32.426" v="53" actId="1076"/>
        <pc:sldMkLst>
          <pc:docMk/>
          <pc:sldMk cId="0" sldId="256"/>
        </pc:sldMkLst>
        <pc:spChg chg="mod">
          <ac:chgData name="Grazia Maria Fadda" userId="S::grazia.fadda@nurjanatech.com::66e5ee28-881b-419b-89e5-6b789ca617e4" providerId="AD" clId="Web-{7EF9763D-9162-38B4-C8EE-0E7A650E7173}" dt="2024-09-23T14:39:52.128" v="30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Grazia Maria Fadda" userId="S::grazia.fadda@nurjanatech.com::66e5ee28-881b-419b-89e5-6b789ca617e4" providerId="AD" clId="Web-{7EF9763D-9162-38B4-C8EE-0E7A650E7173}" dt="2024-09-23T14:41:32.395" v="52" actId="1076"/>
          <ac:spMkLst>
            <pc:docMk/>
            <pc:sldMk cId="0" sldId="256"/>
            <ac:spMk id="125" creationId="{00000000-0000-0000-0000-000000000000}"/>
          </ac:spMkLst>
        </pc:spChg>
        <pc:spChg chg="mod">
          <ac:chgData name="Grazia Maria Fadda" userId="S::grazia.fadda@nurjanatech.com::66e5ee28-881b-419b-89e5-6b789ca617e4" providerId="AD" clId="Web-{7EF9763D-9162-38B4-C8EE-0E7A650E7173}" dt="2024-09-23T14:41:32.426" v="53" actId="1076"/>
          <ac:spMkLst>
            <pc:docMk/>
            <pc:sldMk cId="0" sldId="256"/>
            <ac:spMk id="126" creationId="{00000000-0000-0000-0000-000000000000}"/>
          </ac:spMkLst>
        </pc:spChg>
        <pc:spChg chg="mod">
          <ac:chgData name="Grazia Maria Fadda" userId="S::grazia.fadda@nurjanatech.com::66e5ee28-881b-419b-89e5-6b789ca617e4" providerId="AD" clId="Web-{7EF9763D-9162-38B4-C8EE-0E7A650E7173}" dt="2024-09-23T14:40:05.800" v="35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">
        <pc:chgData name="Grazia Maria Fadda" userId="S::grazia.fadda@nurjanatech.com::66e5ee28-881b-419b-89e5-6b789ca617e4" providerId="AD" clId="Web-{7EF9763D-9162-38B4-C8EE-0E7A650E7173}" dt="2024-09-23T14:44:01.818" v="88"/>
        <pc:sldMkLst>
          <pc:docMk/>
          <pc:sldMk cId="0" sldId="257"/>
        </pc:sldMkLst>
        <pc:grpChg chg="add del">
          <ac:chgData name="Grazia Maria Fadda" userId="S::grazia.fadda@nurjanatech.com::66e5ee28-881b-419b-89e5-6b789ca617e4" providerId="AD" clId="Web-{7EF9763D-9162-38B4-C8EE-0E7A650E7173}" dt="2024-09-23T14:40:49.972" v="44"/>
          <ac:grpSpMkLst>
            <pc:docMk/>
            <pc:sldMk cId="0" sldId="257"/>
            <ac:grpSpMk id="9" creationId="{94429D19-0DB6-21D4-EC43-25D117036EBC}"/>
          </ac:grpSpMkLst>
        </pc:grpChg>
        <pc:grpChg chg="add del">
          <ac:chgData name="Grazia Maria Fadda" userId="S::grazia.fadda@nurjanatech.com::66e5ee28-881b-419b-89e5-6b789ca617e4" providerId="AD" clId="Web-{7EF9763D-9162-38B4-C8EE-0E7A650E7173}" dt="2024-09-23T14:41:37.332" v="54"/>
          <ac:grpSpMkLst>
            <pc:docMk/>
            <pc:sldMk cId="0" sldId="257"/>
            <ac:grpSpMk id="14" creationId="{82882367-AEFD-A49E-BE5B-1E5F83566B80}"/>
          </ac:grpSpMkLst>
        </pc:grpChg>
        <pc:grpChg chg="add mod">
          <ac:chgData name="Grazia Maria Fadda" userId="S::grazia.fadda@nurjanatech.com::66e5ee28-881b-419b-89e5-6b789ca617e4" providerId="AD" clId="Web-{7EF9763D-9162-38B4-C8EE-0E7A650E7173}" dt="2024-09-23T14:42:01.629" v="65" actId="1076"/>
          <ac:grpSpMkLst>
            <pc:docMk/>
            <pc:sldMk cId="0" sldId="257"/>
            <ac:grpSpMk id="19" creationId="{EA446058-E8D8-2E42-968E-D49E8AA0A2F7}"/>
          </ac:grpSpMkLst>
        </pc:grpChg>
        <pc:grpChg chg="del">
          <ac:chgData name="Grazia Maria Fadda" userId="S::grazia.fadda@nurjanatech.com::66e5ee28-881b-419b-89e5-6b789ca617e4" providerId="AD" clId="Web-{7EF9763D-9162-38B4-C8EE-0E7A650E7173}" dt="2024-09-23T14:40:24.675" v="38"/>
          <ac:grpSpMkLst>
            <pc:docMk/>
            <pc:sldMk cId="0" sldId="257"/>
            <ac:grpSpMk id="135" creationId="{00000000-0000-0000-0000-000000000000}"/>
          </ac:grpSpMkLst>
        </pc:grpChg>
        <pc:picChg chg="mod modCrop">
          <ac:chgData name="Grazia Maria Fadda" userId="S::grazia.fadda@nurjanatech.com::66e5ee28-881b-419b-89e5-6b789ca617e4" providerId="AD" clId="Web-{7EF9763D-9162-38B4-C8EE-0E7A650E7173}" dt="2024-09-23T14:44:01.818" v="88"/>
          <ac:picMkLst>
            <pc:docMk/>
            <pc:sldMk cId="0" sldId="257"/>
            <ac:picMk id="3" creationId="{BCE6D5F0-AF05-2CDB-A30E-56A29A402DD0}"/>
          </ac:picMkLst>
        </pc:picChg>
        <pc:picChg chg="add del">
          <ac:chgData name="Grazia Maria Fadda" userId="S::grazia.fadda@nurjanatech.com::66e5ee28-881b-419b-89e5-6b789ca617e4" providerId="AD" clId="Web-{7EF9763D-9162-38B4-C8EE-0E7A650E7173}" dt="2024-09-23T14:40:49.972" v="45"/>
          <ac:picMkLst>
            <pc:docMk/>
            <pc:sldMk cId="0" sldId="257"/>
            <ac:picMk id="4" creationId="{1DD307CF-919F-0ACF-DD06-0EA1A8753A6A}"/>
          </ac:picMkLst>
        </pc:picChg>
      </pc:sldChg>
      <pc:sldChg chg="addSp delSp modSp">
        <pc:chgData name="Grazia Maria Fadda" userId="S::grazia.fadda@nurjanatech.com::66e5ee28-881b-419b-89e5-6b789ca617e4" providerId="AD" clId="Web-{7EF9763D-9162-38B4-C8EE-0E7A650E7173}" dt="2024-09-23T14:43:18.115" v="78"/>
        <pc:sldMkLst>
          <pc:docMk/>
          <pc:sldMk cId="0" sldId="258"/>
        </pc:sldMkLst>
        <pc:grpChg chg="add del">
          <ac:chgData name="Grazia Maria Fadda" userId="S::grazia.fadda@nurjanatech.com::66e5ee28-881b-419b-89e5-6b789ca617e4" providerId="AD" clId="Web-{7EF9763D-9162-38B4-C8EE-0E7A650E7173}" dt="2024-09-23T14:41:46.629" v="57"/>
          <ac:grpSpMkLst>
            <pc:docMk/>
            <pc:sldMk cId="0" sldId="258"/>
            <ac:grpSpMk id="7" creationId="{F14997CF-9DE4-69D8-BEAC-54031CDAA8E8}"/>
          </ac:grpSpMkLst>
        </pc:grpChg>
        <pc:grpChg chg="add">
          <ac:chgData name="Grazia Maria Fadda" userId="S::grazia.fadda@nurjanatech.com::66e5ee28-881b-419b-89e5-6b789ca617e4" providerId="AD" clId="Web-{7EF9763D-9162-38B4-C8EE-0E7A650E7173}" dt="2024-09-23T14:42:07.176" v="68"/>
          <ac:grpSpMkLst>
            <pc:docMk/>
            <pc:sldMk cId="0" sldId="258"/>
            <ac:grpSpMk id="14" creationId="{4A9566F2-F3AF-F551-D713-7349DAD7B28F}"/>
          </ac:grpSpMkLst>
        </pc:grpChg>
        <pc:grpChg chg="del">
          <ac:chgData name="Grazia Maria Fadda" userId="S::grazia.fadda@nurjanatech.com::66e5ee28-881b-419b-89e5-6b789ca617e4" providerId="AD" clId="Web-{7EF9763D-9162-38B4-C8EE-0E7A650E7173}" dt="2024-09-23T14:40:28.566" v="39"/>
          <ac:grpSpMkLst>
            <pc:docMk/>
            <pc:sldMk cId="0" sldId="258"/>
            <ac:grpSpMk id="147" creationId="{00000000-0000-0000-0000-000000000000}"/>
          </ac:grpSpMkLst>
        </pc:grpChg>
        <pc:picChg chg="del">
          <ac:chgData name="Grazia Maria Fadda" userId="S::grazia.fadda@nurjanatech.com::66e5ee28-881b-419b-89e5-6b789ca617e4" providerId="AD" clId="Web-{7EF9763D-9162-38B4-C8EE-0E7A650E7173}" dt="2024-09-23T14:41:46.629" v="58"/>
          <ac:picMkLst>
            <pc:docMk/>
            <pc:sldMk cId="0" sldId="258"/>
            <ac:picMk id="3" creationId="{5FE75926-3924-DA4E-4DE2-BDB3E2D372E6}"/>
          </ac:picMkLst>
        </pc:picChg>
        <pc:picChg chg="add del mod">
          <ac:chgData name="Grazia Maria Fadda" userId="S::grazia.fadda@nurjanatech.com::66e5ee28-881b-419b-89e5-6b789ca617e4" providerId="AD" clId="Web-{7EF9763D-9162-38B4-C8EE-0E7A650E7173}" dt="2024-09-23T14:43:17.287" v="77"/>
          <ac:picMkLst>
            <pc:docMk/>
            <pc:sldMk cId="0" sldId="258"/>
            <ac:picMk id="9" creationId="{AA3F278A-3277-A659-52BE-0A8063658FAB}"/>
          </ac:picMkLst>
        </pc:picChg>
        <pc:picChg chg="add">
          <ac:chgData name="Grazia Maria Fadda" userId="S::grazia.fadda@nurjanatech.com::66e5ee28-881b-419b-89e5-6b789ca617e4" providerId="AD" clId="Web-{7EF9763D-9162-38B4-C8EE-0E7A650E7173}" dt="2024-09-23T14:43:18.115" v="78"/>
          <ac:picMkLst>
            <pc:docMk/>
            <pc:sldMk cId="0" sldId="258"/>
            <ac:picMk id="16" creationId="{6B5203DA-83F5-8BA1-5D82-C878C200458F}"/>
          </ac:picMkLst>
        </pc:picChg>
      </pc:sldChg>
      <pc:sldChg chg="addSp delSp">
        <pc:chgData name="Grazia Maria Fadda" userId="S::grazia.fadda@nurjanatech.com::66e5ee28-881b-419b-89e5-6b789ca617e4" providerId="AD" clId="Web-{7EF9763D-9162-38B4-C8EE-0E7A650E7173}" dt="2024-09-23T14:43:46.599" v="86"/>
        <pc:sldMkLst>
          <pc:docMk/>
          <pc:sldMk cId="0" sldId="259"/>
        </pc:sldMkLst>
        <pc:grpChg chg="add del">
          <ac:chgData name="Grazia Maria Fadda" userId="S::grazia.fadda@nurjanatech.com::66e5ee28-881b-419b-89e5-6b789ca617e4" providerId="AD" clId="Web-{7EF9763D-9162-38B4-C8EE-0E7A650E7173}" dt="2024-09-23T14:41:52.895" v="61"/>
          <ac:grpSpMkLst>
            <pc:docMk/>
            <pc:sldMk cId="0" sldId="259"/>
            <ac:grpSpMk id="8" creationId="{8A0ECDFE-3874-9776-0DB1-608C644C517E}"/>
          </ac:grpSpMkLst>
        </pc:grpChg>
        <pc:grpChg chg="add">
          <ac:chgData name="Grazia Maria Fadda" userId="S::grazia.fadda@nurjanatech.com::66e5ee28-881b-419b-89e5-6b789ca617e4" providerId="AD" clId="Web-{7EF9763D-9162-38B4-C8EE-0E7A650E7173}" dt="2024-09-23T14:42:10.958" v="72"/>
          <ac:grpSpMkLst>
            <pc:docMk/>
            <pc:sldMk cId="0" sldId="259"/>
            <ac:grpSpMk id="16" creationId="{635B004A-1DE6-0F3A-EA56-B62458079C54}"/>
          </ac:grpSpMkLst>
        </pc:grpChg>
        <pc:grpChg chg="del">
          <ac:chgData name="Grazia Maria Fadda" userId="S::grazia.fadda@nurjanatech.com::66e5ee28-881b-419b-89e5-6b789ca617e4" providerId="AD" clId="Web-{7EF9763D-9162-38B4-C8EE-0E7A650E7173}" dt="2024-09-23T14:40:34.300" v="41"/>
          <ac:grpSpMkLst>
            <pc:docMk/>
            <pc:sldMk cId="0" sldId="259"/>
            <ac:grpSpMk id="159" creationId="{00000000-0000-0000-0000-000000000000}"/>
          </ac:grpSpMkLst>
        </pc:grpChg>
        <pc:picChg chg="del">
          <ac:chgData name="Grazia Maria Fadda" userId="S::grazia.fadda@nurjanatech.com::66e5ee28-881b-419b-89e5-6b789ca617e4" providerId="AD" clId="Web-{7EF9763D-9162-38B4-C8EE-0E7A650E7173}" dt="2024-09-23T14:41:52.895" v="62"/>
          <ac:picMkLst>
            <pc:docMk/>
            <pc:sldMk cId="0" sldId="259"/>
            <ac:picMk id="9" creationId="{D2FBE8A7-260A-CB6A-107C-5498FE88721A}"/>
          </ac:picMkLst>
        </pc:picChg>
        <pc:picChg chg="add del">
          <ac:chgData name="Grazia Maria Fadda" userId="S::grazia.fadda@nurjanatech.com::66e5ee28-881b-419b-89e5-6b789ca617e4" providerId="AD" clId="Web-{7EF9763D-9162-38B4-C8EE-0E7A650E7173}" dt="2024-09-23T14:43:26.677" v="81"/>
          <ac:picMkLst>
            <pc:docMk/>
            <pc:sldMk cId="0" sldId="259"/>
            <ac:picMk id="11" creationId="{71E0DDC3-35E4-329B-224D-2CE6C779D2BD}"/>
          </ac:picMkLst>
        </pc:picChg>
        <pc:picChg chg="add del">
          <ac:chgData name="Grazia Maria Fadda" userId="S::grazia.fadda@nurjanatech.com::66e5ee28-881b-419b-89e5-6b789ca617e4" providerId="AD" clId="Web-{7EF9763D-9162-38B4-C8EE-0E7A650E7173}" dt="2024-09-23T14:43:45.803" v="85"/>
          <ac:picMkLst>
            <pc:docMk/>
            <pc:sldMk cId="0" sldId="259"/>
            <ac:picMk id="18" creationId="{61787918-9A1B-520D-785B-C7F0D24E363F}"/>
          </ac:picMkLst>
        </pc:picChg>
        <pc:picChg chg="add del">
          <ac:chgData name="Grazia Maria Fadda" userId="S::grazia.fadda@nurjanatech.com::66e5ee28-881b-419b-89e5-6b789ca617e4" providerId="AD" clId="Web-{7EF9763D-9162-38B4-C8EE-0E7A650E7173}" dt="2024-09-23T14:43:44.318" v="84"/>
          <ac:picMkLst>
            <pc:docMk/>
            <pc:sldMk cId="0" sldId="259"/>
            <ac:picMk id="20" creationId="{06D46733-3E84-292E-3DDF-17222F4E7ABE}"/>
          </ac:picMkLst>
        </pc:picChg>
        <pc:picChg chg="add">
          <ac:chgData name="Grazia Maria Fadda" userId="S::grazia.fadda@nurjanatech.com::66e5ee28-881b-419b-89e5-6b789ca617e4" providerId="AD" clId="Web-{7EF9763D-9162-38B4-C8EE-0E7A650E7173}" dt="2024-09-23T14:43:46.599" v="86"/>
          <ac:picMkLst>
            <pc:docMk/>
            <pc:sldMk cId="0" sldId="259"/>
            <ac:picMk id="22" creationId="{DDD16EB6-EB7D-2025-67E6-55ABFBD31896}"/>
          </ac:picMkLst>
        </pc:picChg>
      </pc:sldChg>
      <pc:sldChg chg="addSp delSp modSp">
        <pc:chgData name="Grazia Maria Fadda" userId="S::grazia.fadda@nurjanatech.com::66e5ee28-881b-419b-89e5-6b789ca617e4" providerId="AD" clId="Web-{7EF9763D-9162-38B4-C8EE-0E7A650E7173}" dt="2024-09-23T14:43:21.459" v="80"/>
        <pc:sldMkLst>
          <pc:docMk/>
          <pc:sldMk cId="2765945878" sldId="262"/>
        </pc:sldMkLst>
        <pc:grpChg chg="add del">
          <ac:chgData name="Grazia Maria Fadda" userId="S::grazia.fadda@nurjanatech.com::66e5ee28-881b-419b-89e5-6b789ca617e4" providerId="AD" clId="Web-{7EF9763D-9162-38B4-C8EE-0E7A650E7173}" dt="2024-09-23T14:41:49.660" v="59"/>
          <ac:grpSpMkLst>
            <pc:docMk/>
            <pc:sldMk cId="2765945878" sldId="262"/>
            <ac:grpSpMk id="8" creationId="{95218CEC-4CB7-3E0E-2467-EB591871FD55}"/>
          </ac:grpSpMkLst>
        </pc:grpChg>
        <pc:grpChg chg="add">
          <ac:chgData name="Grazia Maria Fadda" userId="S::grazia.fadda@nurjanatech.com::66e5ee28-881b-419b-89e5-6b789ca617e4" providerId="AD" clId="Web-{7EF9763D-9162-38B4-C8EE-0E7A650E7173}" dt="2024-09-23T14:42:08.958" v="70"/>
          <ac:grpSpMkLst>
            <pc:docMk/>
            <pc:sldMk cId="2765945878" sldId="262"/>
            <ac:grpSpMk id="15" creationId="{107C3475-1C90-96D8-765E-58027C703444}"/>
          </ac:grpSpMkLst>
        </pc:grpChg>
        <pc:grpChg chg="del">
          <ac:chgData name="Grazia Maria Fadda" userId="S::grazia.fadda@nurjanatech.com::66e5ee28-881b-419b-89e5-6b789ca617e4" providerId="AD" clId="Web-{7EF9763D-9162-38B4-C8EE-0E7A650E7173}" dt="2024-09-23T14:40:31.706" v="40"/>
          <ac:grpSpMkLst>
            <pc:docMk/>
            <pc:sldMk cId="2765945878" sldId="262"/>
            <ac:grpSpMk id="147" creationId="{5DF66048-C2FA-DC2F-BA1A-63D9FFC7E624}"/>
          </ac:grpSpMkLst>
        </pc:grpChg>
        <pc:graphicFrameChg chg="mod modGraphic">
          <ac:chgData name="Grazia Maria Fadda" userId="S::grazia.fadda@nurjanatech.com::66e5ee28-881b-419b-89e5-6b789ca617e4" providerId="AD" clId="Web-{7EF9763D-9162-38B4-C8EE-0E7A650E7173}" dt="2024-09-23T14:38:13.470" v="24" actId="1076"/>
          <ac:graphicFrameMkLst>
            <pc:docMk/>
            <pc:sldMk cId="2765945878" sldId="262"/>
            <ac:graphicFrameMk id="2" creationId="{8158898E-FA8E-3E2C-A879-C86C2E68C7F6}"/>
          </ac:graphicFrameMkLst>
        </pc:graphicFrameChg>
        <pc:picChg chg="del">
          <ac:chgData name="Grazia Maria Fadda" userId="S::grazia.fadda@nurjanatech.com::66e5ee28-881b-419b-89e5-6b789ca617e4" providerId="AD" clId="Web-{7EF9763D-9162-38B4-C8EE-0E7A650E7173}" dt="2024-09-23T14:41:49.660" v="60"/>
          <ac:picMkLst>
            <pc:docMk/>
            <pc:sldMk cId="2765945878" sldId="262"/>
            <ac:picMk id="4" creationId="{E7C9CEB1-DD87-3846-F9E0-B513A92FF53D}"/>
          </ac:picMkLst>
        </pc:picChg>
        <pc:picChg chg="add del">
          <ac:chgData name="Grazia Maria Fadda" userId="S::grazia.fadda@nurjanatech.com::66e5ee28-881b-419b-89e5-6b789ca617e4" providerId="AD" clId="Web-{7EF9763D-9162-38B4-C8EE-0E7A650E7173}" dt="2024-09-23T14:43:20.943" v="79"/>
          <ac:picMkLst>
            <pc:docMk/>
            <pc:sldMk cId="2765945878" sldId="262"/>
            <ac:picMk id="10" creationId="{28A807A0-25E5-9075-0F12-4A6D04C1F79A}"/>
          </ac:picMkLst>
        </pc:picChg>
        <pc:picChg chg="add">
          <ac:chgData name="Grazia Maria Fadda" userId="S::grazia.fadda@nurjanatech.com::66e5ee28-881b-419b-89e5-6b789ca617e4" providerId="AD" clId="Web-{7EF9763D-9162-38B4-C8EE-0E7A650E7173}" dt="2024-09-23T14:43:21.459" v="80"/>
          <ac:picMkLst>
            <pc:docMk/>
            <pc:sldMk cId="2765945878" sldId="262"/>
            <ac:picMk id="17" creationId="{9D2AE3C5-B9C3-BE80-7C3F-53EEAB1F2F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7798851-8EE5-F8EC-AFAC-EE88456B8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>
            <a:extLst>
              <a:ext uri="{FF2B5EF4-FFF2-40B4-BE49-F238E27FC236}">
                <a16:creationId xmlns:a16="http://schemas.microsoft.com/office/drawing/2014/main" id="{BEB9EF00-139C-A21B-49A6-14E62A54C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>
            <a:extLst>
              <a:ext uri="{FF2B5EF4-FFF2-40B4-BE49-F238E27FC236}">
                <a16:creationId xmlns:a16="http://schemas.microsoft.com/office/drawing/2014/main" id="{D075FD0C-E21E-9227-CD0B-D795F541A0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>
            <a:extLst>
              <a:ext uri="{FF2B5EF4-FFF2-40B4-BE49-F238E27FC236}">
                <a16:creationId xmlns:a16="http://schemas.microsoft.com/office/drawing/2014/main" id="{AF5C39C3-0224-06AB-81B2-A4297499E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0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df92e4c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7df92e4ca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56" name="Google Shape;156;g27df92e4ca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4400" b="1">
                <a:solidFill>
                  <a:schemeClr val="lt1"/>
                </a:solidFill>
                <a:ea typeface="Titillium Web"/>
                <a:sym typeface="Titillium Web"/>
              </a:rPr>
              <a:t>NEBULA</a:t>
            </a:r>
            <a:endParaRPr lang="it-IT" sz="4400" b="1">
              <a:solidFill>
                <a:schemeClr val="lt1"/>
              </a:solidFill>
              <a:ea typeface="Titillium Web"/>
            </a:endParaRPr>
          </a:p>
          <a:p>
            <a:pPr algn="ctr">
              <a:lnSpc>
                <a:spcPct val="90000"/>
              </a:lnSpc>
              <a:buClr>
                <a:schemeClr val="lt1"/>
              </a:buClr>
              <a:buSzPts val="3000"/>
              <a:buFont typeface="Titillium Web"/>
            </a:pPr>
            <a:r>
              <a:rPr lang="it-IT" sz="2500" i="1">
                <a:solidFill>
                  <a:schemeClr val="lt1"/>
                </a:solidFill>
                <a:ea typeface="Titillium Web"/>
                <a:sym typeface="Titillium Web"/>
              </a:rPr>
              <a:t>Cecilia Pisano and Giulia Tocco, </a:t>
            </a:r>
            <a:r>
              <a:rPr lang="it-IT" sz="2500" i="1" err="1">
                <a:solidFill>
                  <a:schemeClr val="lt1"/>
                </a:solidFill>
                <a:ea typeface="Titillium Web"/>
                <a:sym typeface="Titillium Web"/>
              </a:rPr>
              <a:t>Nurjana</a:t>
            </a:r>
            <a:r>
              <a:rPr lang="it-IT" sz="2500" i="1">
                <a:solidFill>
                  <a:schemeClr val="lt1"/>
                </a:solidFill>
                <a:ea typeface="Titillium Web"/>
                <a:sym typeface="Titillium Web"/>
              </a:rPr>
              <a:t> Technologies </a:t>
            </a:r>
            <a:r>
              <a:rPr lang="it-IT" sz="2500" i="1" err="1">
                <a:solidFill>
                  <a:schemeClr val="lt1"/>
                </a:solidFill>
                <a:ea typeface="Titillium Web"/>
                <a:sym typeface="Titillium Web"/>
              </a:rPr>
              <a:t>srl</a:t>
            </a:r>
            <a:endParaRPr sz="2500" i="1" err="1">
              <a:solidFill>
                <a:schemeClr val="lt1"/>
              </a:solidFill>
              <a:ea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45652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21682"/>
              <a:ext cx="827299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ea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530209" y="5841961"/>
            <a:ext cx="5029200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err="1">
                <a:solidFill>
                  <a:schemeClr val="lt1"/>
                </a:solidFill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>
                <a:solidFill>
                  <a:schemeClr val="lt1"/>
                </a:solidFill>
                <a:ea typeface="Titillium Web SemiBold"/>
                <a:cs typeface="Titillium Web SemiBold"/>
                <a:sym typeface="Titillium Web SemiBold"/>
              </a:rPr>
              <a:t> 3 Progetti Bandi a Cascata</a:t>
            </a:r>
            <a:r>
              <a:rPr lang="it-IT" sz="1800" b="1" i="0" u="none" strike="noStrike" cap="none">
                <a:solidFill>
                  <a:schemeClr val="lt1"/>
                </a:solidFill>
                <a:ea typeface="Titillium Web SemiBold"/>
                <a:cs typeface="Titillium Web SemiBold"/>
                <a:sym typeface="Titillium Web SemiBold"/>
              </a:rPr>
              <a:t>,</a:t>
            </a:r>
            <a:r>
              <a:rPr lang="it-IT" sz="1800" b="0" i="0" u="none" strike="noStrike" cap="none">
                <a:solidFill>
                  <a:schemeClr val="lt1"/>
                </a:solidFill>
                <a:ea typeface="Titillium Web"/>
                <a:cs typeface="Titillium Web"/>
                <a:sym typeface="Titillium Web"/>
              </a:rPr>
              <a:t> 24/09/2024</a:t>
            </a:r>
            <a:endParaRPr sz="1400" b="0" i="0" u="none" strike="noStrike" cap="none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qua, spazio, nuotare, schermata&#10;&#10;Descrizione generata automaticamente">
            <a:extLst>
              <a:ext uri="{FF2B5EF4-FFF2-40B4-BE49-F238E27FC236}">
                <a16:creationId xmlns:a16="http://schemas.microsoft.com/office/drawing/2014/main" id="{10726B20-1A9E-3ED8-5CE7-0FE5044F2F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3000"/>
                    </a14:imgEffect>
                    <a14:imgEffect>
                      <a14:brightnessContrast bright="60000" contras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899"/>
            <a:ext cx="12192000" cy="5754340"/>
          </a:xfrm>
          <a:prstGeom prst="rect">
            <a:avLst/>
          </a:prstGeom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707300" y="1263167"/>
            <a:ext cx="72564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Project </a:t>
            </a:r>
            <a:r>
              <a:rPr lang="it-IT" sz="2400" b="1" err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Overview</a:t>
            </a:r>
            <a:endParaRPr lang="it-IT" sz="2400" b="0" i="0" u="none" strike="noStrike" cap="none">
              <a:solidFill>
                <a:srgbClr val="03486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999375" y="2322373"/>
            <a:ext cx="10193244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just" defTabSz="914400" eaLnBrk="1" latinLnBrk="0" hangingPunct="1">
              <a:lnSpc>
                <a:spcPct val="150000"/>
              </a:lnSpc>
              <a:defRPr u="sng" kern="1200">
                <a:solidFill>
                  <a:srgbClr val="034860"/>
                </a:solidFill>
                <a:latin typeface="Montserrat-Bold"/>
                <a:ea typeface="Montserrat-Bold"/>
                <a:cs typeface="Montserrat-Bold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1600" u="none">
                <a:latin typeface="+mj-lt"/>
              </a:rPr>
              <a:t>A CONTRIBUTION TO IMPROVING THE TECHNIQUES OF SPACE SITUATIONAL AWARENESS (SSA): SPACE-BASED REAL-TIME PRECISE OBSERVATION OF RESIDENT SPACE OBJECTS (RSOS)</a:t>
            </a:r>
          </a:p>
          <a:p>
            <a:pPr>
              <a:lnSpc>
                <a:spcPct val="100000"/>
              </a:lnSpc>
            </a:pPr>
            <a:endParaRPr lang="it-IT" sz="1600" u="none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sz="1600" u="none" err="1">
                <a:latin typeface="+mj-lt"/>
              </a:rPr>
              <a:t>Main</a:t>
            </a:r>
            <a:r>
              <a:rPr lang="it-IT" sz="1600" u="none">
                <a:latin typeface="+mj-lt"/>
              </a:rPr>
              <a:t> strategy: 	processing data </a:t>
            </a:r>
            <a:r>
              <a:rPr lang="it-IT" sz="1600" u="none" err="1">
                <a:latin typeface="+mj-lt"/>
              </a:rPr>
              <a:t>at</a:t>
            </a:r>
            <a:r>
              <a:rPr lang="it-IT" sz="1600" u="none">
                <a:latin typeface="+mj-lt"/>
              </a:rPr>
              <a:t> the </a:t>
            </a:r>
            <a:r>
              <a:rPr lang="it-IT" sz="1600" u="none" err="1">
                <a:latin typeface="+mj-lt"/>
              </a:rPr>
              <a:t>edge</a:t>
            </a:r>
            <a:r>
              <a:rPr lang="it-IT" sz="1600" u="none">
                <a:latin typeface="+mj-lt"/>
              </a:rPr>
              <a:t> </a:t>
            </a:r>
            <a:r>
              <a:rPr lang="it-IT" sz="1600" u="none" err="1">
                <a:latin typeface="+mj-lt"/>
              </a:rPr>
              <a:t>such</a:t>
            </a:r>
            <a:r>
              <a:rPr lang="it-IT" sz="1600" u="none">
                <a:latin typeface="+mj-lt"/>
              </a:rPr>
              <a:t> to </a:t>
            </a:r>
            <a:r>
              <a:rPr lang="it-IT" sz="1600" u="none" err="1">
                <a:latin typeface="+mj-lt"/>
              </a:rPr>
              <a:t>overcome</a:t>
            </a:r>
            <a:r>
              <a:rPr lang="it-IT" sz="1600" u="none">
                <a:latin typeface="+mj-lt"/>
              </a:rPr>
              <a:t> ground </a:t>
            </a:r>
            <a:r>
              <a:rPr lang="it-IT" sz="1600" u="none" err="1">
                <a:latin typeface="+mj-lt"/>
              </a:rPr>
              <a:t>limitations</a:t>
            </a:r>
            <a:r>
              <a:rPr lang="it-IT" sz="1600" u="none">
                <a:latin typeface="+mj-lt"/>
              </a:rPr>
              <a:t> and reduce </a:t>
            </a:r>
            <a:r>
              <a:rPr lang="it-IT" sz="1600" u="none" err="1">
                <a:latin typeface="+mj-lt"/>
              </a:rPr>
              <a:t>latency</a:t>
            </a:r>
            <a:endParaRPr lang="it-IT" sz="1600" u="none">
              <a:latin typeface="+mj-lt"/>
            </a:endParaRPr>
          </a:p>
          <a:p>
            <a:pPr>
              <a:lnSpc>
                <a:spcPct val="100000"/>
              </a:lnSpc>
            </a:pPr>
            <a:endParaRPr lang="it-IT" sz="1600" u="none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sz="1600" u="none" err="1">
                <a:latin typeface="+mj-lt"/>
              </a:rPr>
              <a:t>Main</a:t>
            </a:r>
            <a:r>
              <a:rPr lang="it-IT" sz="1600" u="none">
                <a:latin typeface="+mj-lt"/>
              </a:rPr>
              <a:t> </a:t>
            </a:r>
            <a:r>
              <a:rPr lang="it-IT" sz="1600" u="none" err="1">
                <a:latin typeface="+mj-lt"/>
              </a:rPr>
              <a:t>issue</a:t>
            </a:r>
            <a:r>
              <a:rPr lang="it-IT" sz="1600" u="none">
                <a:latin typeface="+mj-lt"/>
              </a:rPr>
              <a:t>: 	power and </a:t>
            </a:r>
            <a:r>
              <a:rPr lang="it-IT" sz="1600" u="none" err="1">
                <a:latin typeface="+mj-lt"/>
              </a:rPr>
              <a:t>memory</a:t>
            </a:r>
            <a:r>
              <a:rPr lang="it-IT" sz="1600" u="none">
                <a:latin typeface="+mj-lt"/>
              </a:rPr>
              <a:t> </a:t>
            </a:r>
            <a:r>
              <a:rPr lang="it-IT" sz="1600" u="none" err="1">
                <a:latin typeface="+mj-lt"/>
              </a:rPr>
              <a:t>consumption</a:t>
            </a:r>
            <a:r>
              <a:rPr lang="it-IT" sz="1600" u="none">
                <a:latin typeface="+mj-lt"/>
              </a:rPr>
              <a:t> limited for </a:t>
            </a:r>
            <a:r>
              <a:rPr lang="it-IT" sz="1600" u="none" err="1">
                <a:latin typeface="+mj-lt"/>
              </a:rPr>
              <a:t>onboard</a:t>
            </a:r>
            <a:r>
              <a:rPr lang="it-IT" sz="1600" u="none">
                <a:latin typeface="+mj-lt"/>
              </a:rPr>
              <a:t> </a:t>
            </a:r>
            <a:r>
              <a:rPr lang="it-IT" sz="1600" u="none" err="1">
                <a:latin typeface="+mj-lt"/>
              </a:rPr>
              <a:t>space</a:t>
            </a:r>
            <a:r>
              <a:rPr lang="it-IT" sz="1600" u="none">
                <a:latin typeface="+mj-lt"/>
              </a:rPr>
              <a:t> </a:t>
            </a:r>
            <a:r>
              <a:rPr lang="it-IT" sz="1600" u="none" err="1">
                <a:latin typeface="+mj-lt"/>
              </a:rPr>
              <a:t>applications</a:t>
            </a:r>
            <a:endParaRPr lang="it-IT" sz="1600" u="none">
              <a:latin typeface="+mj-lt"/>
            </a:endParaRPr>
          </a:p>
          <a:p>
            <a:pPr>
              <a:lnSpc>
                <a:spcPct val="100000"/>
              </a:lnSpc>
            </a:pPr>
            <a:endParaRPr lang="it-IT" sz="1600" u="none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sz="1600" u="none" err="1">
                <a:latin typeface="+mj-lt"/>
              </a:rPr>
              <a:t>Our</a:t>
            </a:r>
            <a:r>
              <a:rPr lang="it-IT" sz="1600" u="none">
                <a:latin typeface="+mj-lt"/>
              </a:rPr>
              <a:t> </a:t>
            </a:r>
            <a:r>
              <a:rPr lang="it-IT" sz="1600" u="none" err="1">
                <a:latin typeface="+mj-lt"/>
              </a:rPr>
              <a:t>solution</a:t>
            </a:r>
            <a:r>
              <a:rPr lang="it-IT" sz="1600" u="none">
                <a:latin typeface="+mj-lt"/>
              </a:rPr>
              <a:t>: 	an optical </a:t>
            </a:r>
            <a:r>
              <a:rPr lang="it-IT" sz="1600" u="none" err="1">
                <a:latin typeface="+mj-lt"/>
              </a:rPr>
              <a:t>integrated</a:t>
            </a:r>
            <a:r>
              <a:rPr lang="it-IT" sz="1600" u="none">
                <a:latin typeface="+mj-lt"/>
              </a:rPr>
              <a:t> system Dynamic Camera (event-</a:t>
            </a:r>
            <a:r>
              <a:rPr lang="it-IT" sz="1600" u="none" err="1">
                <a:latin typeface="+mj-lt"/>
              </a:rPr>
              <a:t>based</a:t>
            </a:r>
            <a:r>
              <a:rPr lang="it-IT" sz="1600" u="none">
                <a:latin typeface="+mj-lt"/>
              </a:rPr>
              <a:t>) + </a:t>
            </a:r>
            <a:r>
              <a:rPr lang="it-IT" sz="1600" u="none" err="1">
                <a:latin typeface="+mj-lt"/>
              </a:rPr>
              <a:t>Neuromorphic</a:t>
            </a:r>
            <a:r>
              <a:rPr lang="it-IT" sz="1600" u="none">
                <a:latin typeface="+mj-lt"/>
              </a:rPr>
              <a:t> Processor</a:t>
            </a:r>
          </a:p>
          <a:p>
            <a:pPr>
              <a:lnSpc>
                <a:spcPct val="100000"/>
              </a:lnSpc>
            </a:pPr>
            <a:endParaRPr lang="it-IT" sz="1600" u="none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sz="1600" u="none">
                <a:latin typeface="+mj-lt"/>
              </a:rPr>
              <a:t>Project </a:t>
            </a:r>
            <a:r>
              <a:rPr lang="it-IT" sz="1600" u="none" err="1">
                <a:latin typeface="+mj-lt"/>
              </a:rPr>
              <a:t>outcome</a:t>
            </a:r>
            <a:r>
              <a:rPr lang="it-IT" sz="1600" u="none">
                <a:latin typeface="+mj-lt"/>
              </a:rPr>
              <a:t>: 	a hardware-in-the-loop testing setup. 3D </a:t>
            </a:r>
            <a:r>
              <a:rPr lang="it-IT" sz="1600" u="none" err="1">
                <a:latin typeface="+mj-lt"/>
              </a:rPr>
              <a:t>Simulated</a:t>
            </a:r>
            <a:r>
              <a:rPr lang="it-IT" sz="1600" u="none">
                <a:latin typeface="+mj-lt"/>
              </a:rPr>
              <a:t> Environment + AI </a:t>
            </a:r>
            <a:r>
              <a:rPr lang="it-IT" sz="1600" u="none" err="1">
                <a:latin typeface="+mj-lt"/>
              </a:rPr>
              <a:t>Algorithms</a:t>
            </a:r>
            <a:endParaRPr lang="it-IT" sz="1600" u="none">
              <a:latin typeface="+mj-lt"/>
            </a:endParaRPr>
          </a:p>
          <a:p>
            <a:pPr lvl="3"/>
            <a:endParaRPr lang="it-IT" sz="1600">
              <a:latin typeface="+mj-lt"/>
            </a:endParaRPr>
          </a:p>
        </p:txBody>
      </p:sp>
      <p:grpSp>
        <p:nvGrpSpPr>
          <p:cNvPr id="19" name="Google Shape;123;p1">
            <a:extLst>
              <a:ext uri="{FF2B5EF4-FFF2-40B4-BE49-F238E27FC236}">
                <a16:creationId xmlns:a16="http://schemas.microsoft.com/office/drawing/2014/main" id="{EA446058-E8D8-2E42-968E-D49E8AA0A2F7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6" name="Google Shape;124;p1">
              <a:extLst>
                <a:ext uri="{FF2B5EF4-FFF2-40B4-BE49-F238E27FC236}">
                  <a16:creationId xmlns:a16="http://schemas.microsoft.com/office/drawing/2014/main" id="{E0316883-B5E2-7FEA-C2CE-9EF9BD4F3C0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5;p1">
              <a:extLst>
                <a:ext uri="{FF2B5EF4-FFF2-40B4-BE49-F238E27FC236}">
                  <a16:creationId xmlns:a16="http://schemas.microsoft.com/office/drawing/2014/main" id="{C0B7D19B-8F96-D31E-E507-59A8FD07C305}"/>
                </a:ext>
              </a:extLst>
            </p:cNvPr>
            <p:cNvSpPr txBox="1"/>
            <p:nvPr/>
          </p:nvSpPr>
          <p:spPr>
            <a:xfrm>
              <a:off x="6712747" y="6545652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6;p1">
              <a:extLst>
                <a:ext uri="{FF2B5EF4-FFF2-40B4-BE49-F238E27FC236}">
                  <a16:creationId xmlns:a16="http://schemas.microsoft.com/office/drawing/2014/main" id="{153B7F51-891F-D1D4-E83D-64E3D4509CDE}"/>
                </a:ext>
              </a:extLst>
            </p:cNvPr>
            <p:cNvSpPr txBox="1"/>
            <p:nvPr/>
          </p:nvSpPr>
          <p:spPr>
            <a:xfrm>
              <a:off x="467555" y="6521682"/>
              <a:ext cx="827299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ea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acqua, spazio, nuotare, schermata&#10;&#10;Descrizione generata automaticamente">
            <a:extLst>
              <a:ext uri="{FF2B5EF4-FFF2-40B4-BE49-F238E27FC236}">
                <a16:creationId xmlns:a16="http://schemas.microsoft.com/office/drawing/2014/main" id="{6B5203DA-83F5-8BA1-5D82-C878C2004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3000"/>
                    </a14:imgEffect>
                    <a14:imgEffect>
                      <a14:brightnessContrast bright="60000" contras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899"/>
            <a:ext cx="12192000" cy="5754340"/>
          </a:xfrm>
          <a:prstGeom prst="rect">
            <a:avLst/>
          </a:prstGeom>
        </p:spPr>
      </p:pic>
      <p:pic>
        <p:nvPicPr>
          <p:cNvPr id="146" name="Google Shape;146;g27df92e4ca9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7df92e4ca9_0_1"/>
          <p:cNvSpPr txBox="1"/>
          <p:nvPr/>
        </p:nvSpPr>
        <p:spPr>
          <a:xfrm>
            <a:off x="1087604" y="2104442"/>
            <a:ext cx="10016786" cy="32475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algn="just" defTabSz="914400" eaLnBrk="1" latinLnBrk="0" hangingPunct="1">
              <a:lnSpc>
                <a:spcPct val="150000"/>
              </a:lnSpc>
              <a:defRPr kern="1200">
                <a:solidFill>
                  <a:srgbClr val="034860"/>
                </a:solidFill>
                <a:latin typeface="Montserrat" panose="00000500000000000000" pitchFamily="2" charset="0"/>
                <a:ea typeface="Montserrat-Bold"/>
                <a:cs typeface="Montserrat-Bold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1600">
                <a:latin typeface="+mn-lt"/>
                <a:sym typeface="Titillium Web"/>
              </a:rPr>
              <a:t>TESTING THE EFFICIENCY OF A TECHNOLOGY NOT BROADLY INVESTIGATED FOR SPACE APPLICATIONS:</a:t>
            </a:r>
            <a:r>
              <a:rPr lang="it-IT" sz="1600">
                <a:latin typeface="+mn-lt"/>
              </a:rPr>
              <a:t> </a:t>
            </a:r>
            <a:r>
              <a:rPr lang="it-IT" sz="1600">
                <a:latin typeface="+mn-lt"/>
                <a:sym typeface="Titillium Web"/>
              </a:rPr>
              <a:t>INCREASED AUTONOMY, LOW LATENCY, REDUCED POWER CONSUMPTION</a:t>
            </a:r>
          </a:p>
          <a:p>
            <a:endParaRPr lang="it-IT" sz="160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sz="1600" u="sng" err="1">
                <a:latin typeface="+mn-lt"/>
                <a:cs typeface="Segoe UI"/>
              </a:rPr>
              <a:t>Our</a:t>
            </a:r>
            <a:r>
              <a:rPr lang="it-IT" sz="1600" u="sng">
                <a:latin typeface="+mn-lt"/>
              </a:rPr>
              <a:t> tools</a:t>
            </a:r>
            <a:endParaRPr lang="it-IT" sz="160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sz="1600">
                <a:latin typeface="+mn-lt"/>
              </a:rPr>
              <a:t>3D </a:t>
            </a:r>
            <a:r>
              <a:rPr lang="it-IT" sz="1600" err="1">
                <a:latin typeface="+mn-lt"/>
              </a:rPr>
              <a:t>simulated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latin typeface="+mn-lt"/>
              </a:rPr>
              <a:t>environment</a:t>
            </a:r>
            <a:r>
              <a:rPr lang="it-IT" sz="1600">
                <a:latin typeface="+mn-lt"/>
              </a:rPr>
              <a:t> (focus on </a:t>
            </a:r>
            <a:r>
              <a:rPr lang="it-IT" sz="1600" err="1">
                <a:latin typeface="+mn-lt"/>
              </a:rPr>
              <a:t>dim</a:t>
            </a:r>
            <a:r>
              <a:rPr lang="it-IT" sz="1600">
                <a:latin typeface="+mn-lt"/>
              </a:rPr>
              <a:t> small </a:t>
            </a:r>
            <a:r>
              <a:rPr lang="it-IT" sz="1600" err="1">
                <a:latin typeface="+mn-lt"/>
              </a:rPr>
              <a:t>rapid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latin typeface="+mn-lt"/>
              </a:rPr>
              <a:t>moving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latin typeface="+mn-lt"/>
              </a:rPr>
              <a:t>objects</a:t>
            </a:r>
            <a:r>
              <a:rPr lang="it-IT" sz="1600">
                <a:latin typeface="+mn-lt"/>
              </a:rPr>
              <a:t>), </a:t>
            </a:r>
            <a:r>
              <a:rPr lang="it-IT" sz="1600" err="1">
                <a:latin typeface="+mn-lt"/>
              </a:rPr>
              <a:t>testbench</a:t>
            </a:r>
            <a:r>
              <a:rPr lang="it-IT" sz="1600">
                <a:latin typeface="+mn-lt"/>
              </a:rPr>
              <a:t> (optical </a:t>
            </a:r>
            <a:r>
              <a:rPr lang="it-IT" sz="1600" err="1">
                <a:latin typeface="+mn-lt"/>
              </a:rPr>
              <a:t>table</a:t>
            </a:r>
            <a:r>
              <a:rPr lang="it-IT" sz="1600">
                <a:latin typeface="+mn-lt"/>
              </a:rPr>
              <a:t>, high refresh frequency screens and </a:t>
            </a:r>
            <a:r>
              <a:rPr lang="it-IT" sz="1600" err="1">
                <a:latin typeface="+mn-lt"/>
              </a:rPr>
              <a:t>collimators</a:t>
            </a:r>
            <a:r>
              <a:rPr lang="it-IT" sz="1600">
                <a:latin typeface="+mn-lt"/>
              </a:rPr>
              <a:t>, event </a:t>
            </a:r>
            <a:r>
              <a:rPr lang="it-IT" sz="1600" err="1">
                <a:latin typeface="+mn-lt"/>
              </a:rPr>
              <a:t>based</a:t>
            </a:r>
            <a:r>
              <a:rPr lang="it-IT" sz="1600">
                <a:latin typeface="+mn-lt"/>
              </a:rPr>
              <a:t> camera, </a:t>
            </a:r>
            <a:r>
              <a:rPr lang="it-IT" sz="1600" err="1">
                <a:latin typeface="+mn-lt"/>
              </a:rPr>
              <a:t>neuromorphic</a:t>
            </a:r>
            <a:r>
              <a:rPr lang="it-IT" sz="1600">
                <a:latin typeface="+mn-lt"/>
              </a:rPr>
              <a:t> processor), </a:t>
            </a:r>
            <a:r>
              <a:rPr lang="it-IT" sz="1600" err="1">
                <a:latin typeface="+mn-lt"/>
              </a:rPr>
              <a:t>detection</a:t>
            </a:r>
            <a:r>
              <a:rPr lang="it-IT" sz="1600">
                <a:latin typeface="+mn-lt"/>
              </a:rPr>
              <a:t> and tracking </a:t>
            </a:r>
            <a:r>
              <a:rPr lang="it-IT" sz="1600" err="1">
                <a:latin typeface="+mn-lt"/>
              </a:rPr>
              <a:t>algorithms</a:t>
            </a:r>
            <a:r>
              <a:rPr lang="it-IT" sz="1600">
                <a:latin typeface="+mn-lt"/>
              </a:rPr>
              <a:t> (focus on </a:t>
            </a:r>
            <a:r>
              <a:rPr lang="it-IT" sz="1600" err="1">
                <a:latin typeface="+mn-lt"/>
              </a:rPr>
              <a:t>spiking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latin typeface="+mn-lt"/>
              </a:rPr>
              <a:t>neural</a:t>
            </a:r>
            <a:r>
              <a:rPr lang="it-IT" sz="1600">
                <a:latin typeface="+mn-lt"/>
              </a:rPr>
              <a:t> networks)</a:t>
            </a:r>
          </a:p>
          <a:p>
            <a:pPr>
              <a:lnSpc>
                <a:spcPct val="100000"/>
              </a:lnSpc>
            </a:pPr>
            <a:endParaRPr lang="it-IT" sz="160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sz="1600" u="sng" err="1">
                <a:latin typeface="+mn-lt"/>
              </a:rPr>
              <a:t>Our</a:t>
            </a:r>
            <a:r>
              <a:rPr lang="it-IT" sz="1600" u="sng">
                <a:latin typeface="+mn-lt"/>
              </a:rPr>
              <a:t> </a:t>
            </a:r>
            <a:r>
              <a:rPr lang="it-IT" sz="1600" u="sng" err="1">
                <a:latin typeface="+mn-lt"/>
              </a:rPr>
              <a:t>methods</a:t>
            </a:r>
            <a:r>
              <a:rPr lang="it-IT" sz="1600"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1600">
                <a:latin typeface="+mn-lt"/>
              </a:rPr>
              <a:t>state of the art </a:t>
            </a:r>
            <a:r>
              <a:rPr lang="it-IT" sz="1600" err="1">
                <a:latin typeface="+mn-lt"/>
              </a:rPr>
              <a:t>investigation</a:t>
            </a:r>
            <a:r>
              <a:rPr lang="it-IT" sz="1600">
                <a:latin typeface="+mn-lt"/>
              </a:rPr>
              <a:t>, test-first </a:t>
            </a:r>
            <a:r>
              <a:rPr lang="it-IT" sz="1600" err="1">
                <a:latin typeface="+mn-lt"/>
              </a:rPr>
              <a:t>approach</a:t>
            </a:r>
            <a:r>
              <a:rPr lang="it-IT" sz="1600">
                <a:latin typeface="+mn-lt"/>
              </a:rPr>
              <a:t> and </a:t>
            </a:r>
            <a:r>
              <a:rPr lang="it-IT" sz="1600" err="1">
                <a:latin typeface="+mn-lt"/>
              </a:rPr>
              <a:t>tests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latin typeface="+mn-lt"/>
              </a:rPr>
              <a:t>automation</a:t>
            </a:r>
            <a:r>
              <a:rPr lang="it-IT" sz="1600">
                <a:latin typeface="+mn-lt"/>
              </a:rPr>
              <a:t> (</a:t>
            </a:r>
            <a:r>
              <a:rPr lang="it-IT" sz="1600" err="1">
                <a:latin typeface="+mn-lt"/>
              </a:rPr>
              <a:t>parameters</a:t>
            </a:r>
            <a:r>
              <a:rPr lang="it-IT" sz="1600">
                <a:latin typeface="+mn-lt"/>
              </a:rPr>
              <a:t> and </a:t>
            </a:r>
            <a:r>
              <a:rPr lang="it-IT" sz="1600" err="1">
                <a:latin typeface="+mn-lt"/>
              </a:rPr>
              <a:t>criteria</a:t>
            </a:r>
            <a:r>
              <a:rPr lang="it-IT" sz="1600">
                <a:latin typeface="+mn-lt"/>
              </a:rPr>
              <a:t> to </a:t>
            </a:r>
            <a:r>
              <a:rPr lang="it-IT" sz="1600" err="1">
                <a:latin typeface="+mn-lt"/>
              </a:rPr>
              <a:t>establish</a:t>
            </a:r>
            <a:r>
              <a:rPr lang="it-IT" sz="1600">
                <a:latin typeface="+mn-lt"/>
              </a:rPr>
              <a:t> power and </a:t>
            </a:r>
            <a:r>
              <a:rPr lang="it-IT" sz="1600" err="1">
                <a:latin typeface="+mn-lt"/>
              </a:rPr>
              <a:t>computational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latin typeface="+mn-lt"/>
              </a:rPr>
              <a:t>efficiency</a:t>
            </a:r>
            <a:r>
              <a:rPr lang="it-IT" sz="1600">
                <a:latin typeface="+mn-lt"/>
              </a:rPr>
              <a:t>), the best techniques for hardware/software </a:t>
            </a:r>
            <a:r>
              <a:rPr lang="it-IT" sz="1600" err="1">
                <a:latin typeface="+mn-lt"/>
              </a:rPr>
              <a:t>integration</a:t>
            </a:r>
            <a:endParaRPr lang="it-IT" sz="1600">
              <a:latin typeface="+mn-lt"/>
            </a:endParaRPr>
          </a:p>
          <a:p>
            <a:endParaRPr lang="it-IT" sz="1600">
              <a:latin typeface="+mj-lt"/>
              <a:sym typeface="Titillium Web"/>
            </a:endParaRPr>
          </a:p>
        </p:txBody>
      </p:sp>
      <p:grpSp>
        <p:nvGrpSpPr>
          <p:cNvPr id="14" name="Google Shape;123;p1">
            <a:extLst>
              <a:ext uri="{FF2B5EF4-FFF2-40B4-BE49-F238E27FC236}">
                <a16:creationId xmlns:a16="http://schemas.microsoft.com/office/drawing/2014/main" id="{4A9566F2-F3AF-F551-D713-7349DAD7B28F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1" name="Google Shape;124;p1">
              <a:extLst>
                <a:ext uri="{FF2B5EF4-FFF2-40B4-BE49-F238E27FC236}">
                  <a16:creationId xmlns:a16="http://schemas.microsoft.com/office/drawing/2014/main" id="{E41E31FE-2D00-396A-A259-55E39E7CA50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5;p1">
              <a:extLst>
                <a:ext uri="{FF2B5EF4-FFF2-40B4-BE49-F238E27FC236}">
                  <a16:creationId xmlns:a16="http://schemas.microsoft.com/office/drawing/2014/main" id="{ADD24C0F-D825-4E86-E5EB-5A24087CAD18}"/>
                </a:ext>
              </a:extLst>
            </p:cNvPr>
            <p:cNvSpPr txBox="1"/>
            <p:nvPr/>
          </p:nvSpPr>
          <p:spPr>
            <a:xfrm>
              <a:off x="6712747" y="6545652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6;p1">
              <a:extLst>
                <a:ext uri="{FF2B5EF4-FFF2-40B4-BE49-F238E27FC236}">
                  <a16:creationId xmlns:a16="http://schemas.microsoft.com/office/drawing/2014/main" id="{41160177-5707-5B9C-E36C-17187A343D24}"/>
                </a:ext>
              </a:extLst>
            </p:cNvPr>
            <p:cNvSpPr txBox="1"/>
            <p:nvPr/>
          </p:nvSpPr>
          <p:spPr>
            <a:xfrm>
              <a:off x="467555" y="6521682"/>
              <a:ext cx="827299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ea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2" name="Google Shape;139;p2">
            <a:extLst>
              <a:ext uri="{FF2B5EF4-FFF2-40B4-BE49-F238E27FC236}">
                <a16:creationId xmlns:a16="http://schemas.microsoft.com/office/drawing/2014/main" id="{99FBB951-0FA2-8101-14C7-C498A2DCB04A}"/>
              </a:ext>
            </a:extLst>
          </p:cNvPr>
          <p:cNvSpPr txBox="1"/>
          <p:nvPr/>
        </p:nvSpPr>
        <p:spPr>
          <a:xfrm>
            <a:off x="707300" y="1263167"/>
            <a:ext cx="855597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Technical </a:t>
            </a:r>
            <a:r>
              <a:rPr lang="it-IT" sz="2400" b="1" err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Objectives</a:t>
            </a:r>
            <a:r>
              <a:rPr lang="it-IT" sz="2400" b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, </a:t>
            </a:r>
            <a:r>
              <a:rPr lang="it-IT" sz="2400" b="1" err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Methodologies</a:t>
            </a:r>
            <a:r>
              <a:rPr lang="it-IT" sz="2400" b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 and  Solutions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1F095BAB-B610-BE5C-5E56-D93767D3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acqua, spazio, nuotare, schermata&#10;&#10;Descrizione generata automaticamente">
            <a:extLst>
              <a:ext uri="{FF2B5EF4-FFF2-40B4-BE49-F238E27FC236}">
                <a16:creationId xmlns:a16="http://schemas.microsoft.com/office/drawing/2014/main" id="{9D2AE3C5-B9C3-BE80-7C3F-53EEAB1F2F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3000"/>
                    </a14:imgEffect>
                    <a14:imgEffect>
                      <a14:brightnessContrast bright="60000" contras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899"/>
            <a:ext cx="12192000" cy="5754340"/>
          </a:xfrm>
          <a:prstGeom prst="rect">
            <a:avLst/>
          </a:prstGeom>
        </p:spPr>
      </p:pic>
      <p:pic>
        <p:nvPicPr>
          <p:cNvPr id="146" name="Google Shape;146;g27df92e4ca9_0_1">
            <a:extLst>
              <a:ext uri="{FF2B5EF4-FFF2-40B4-BE49-F238E27FC236}">
                <a16:creationId xmlns:a16="http://schemas.microsoft.com/office/drawing/2014/main" id="{5A758C08-1050-CB10-7538-062079DB94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158898E-FA8E-3E2C-A879-C86C2E68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84230"/>
              </p:ext>
            </p:extLst>
          </p:nvPr>
        </p:nvGraphicFramePr>
        <p:xfrm>
          <a:off x="1682638" y="2074529"/>
          <a:ext cx="882671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658">
                  <a:extLst>
                    <a:ext uri="{9D8B030D-6E8A-4147-A177-3AD203B41FA5}">
                      <a16:colId xmlns:a16="http://schemas.microsoft.com/office/drawing/2014/main" val="2462764167"/>
                    </a:ext>
                  </a:extLst>
                </a:gridCol>
                <a:gridCol w="1220475">
                  <a:extLst>
                    <a:ext uri="{9D8B030D-6E8A-4147-A177-3AD203B41FA5}">
                      <a16:colId xmlns:a16="http://schemas.microsoft.com/office/drawing/2014/main" val="2623161786"/>
                    </a:ext>
                  </a:extLst>
                </a:gridCol>
                <a:gridCol w="5735584">
                  <a:extLst>
                    <a:ext uri="{9D8B030D-6E8A-4147-A177-3AD203B41FA5}">
                      <a16:colId xmlns:a16="http://schemas.microsoft.com/office/drawing/2014/main" val="19452000"/>
                    </a:ext>
                  </a:extLst>
                </a:gridCol>
              </a:tblGrid>
              <a:tr h="294409">
                <a:tc>
                  <a:txBody>
                    <a:bodyPr/>
                    <a:lstStyle/>
                    <a:p>
                      <a:pPr algn="l"/>
                      <a:r>
                        <a:rPr lang="it-IT" sz="1400">
                          <a:latin typeface="+mj-lt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>
                          <a:latin typeface="+mj-lt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err="1">
                          <a:latin typeface="+mj-lt"/>
                        </a:rPr>
                        <a:t>Education</a:t>
                      </a:r>
                      <a:endParaRPr lang="it-IT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0407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Cecilia Pisano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PhD in Finite </a:t>
                      </a:r>
                      <a:r>
                        <a:rPr lang="it-IT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Element</a:t>
                      </a:r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t-IT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Modelling</a:t>
                      </a:r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of </a:t>
                      </a:r>
                      <a:r>
                        <a:rPr lang="it-IT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Nanocomposite</a:t>
                      </a:r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t-IT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Materials</a:t>
                      </a:r>
                      <a:endParaRPr lang="it-IT" sz="1100" b="0" i="0" u="none" strike="noStrike" cap="none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Responsible for R&amp;D Department, </a:t>
                      </a:r>
                      <a:r>
                        <a:rPr lang="it-IT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research</a:t>
                      </a:r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in AI </a:t>
                      </a:r>
                      <a:r>
                        <a:rPr lang="it-IT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alg</a:t>
                      </a:r>
                      <a:r>
                        <a:rPr lang="it-IT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65594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Daniele Sirigu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Master's degree in Computer Science</a:t>
                      </a:r>
                    </a:p>
                    <a:p>
                      <a:pPr algn="l"/>
                      <a:r>
                        <a:rPr lang="en-US" sz="1100" b="0" i="0" u="none" strike="noStrike" cap="none" baseline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Hw</a:t>
                      </a:r>
                      <a:r>
                        <a:rPr lang="en-US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/Sw systems integration expertise</a:t>
                      </a:r>
                      <a:endParaRPr lang="it-IT" sz="1100" b="0" i="0" u="none" strike="noStrike" cap="none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30284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Davide Piras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Master's Degree in Electronic Engineering</a:t>
                      </a:r>
                    </a:p>
                    <a:p>
                      <a:pPr algn="l"/>
                      <a:r>
                        <a:rPr lang="en-US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Responsible for Optical Systems Engineering</a:t>
                      </a:r>
                      <a:endParaRPr lang="it-IT" sz="1100" b="0" i="0" u="none" strike="noStrike" cap="none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93358"/>
                  </a:ext>
                </a:extLst>
              </a:tr>
              <a:tr h="253999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Edoardo Biasini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Master's Degree in Aerospace Engineering </a:t>
                      </a:r>
                      <a:endParaRPr lang="it-IT" sz="1100" b="0" i="0" u="none" strike="noStrike" cap="none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74251"/>
                  </a:ext>
                </a:extLst>
              </a:tr>
              <a:tr h="253999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Emanuele Barca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Master's Degree in Aerospace Engineering </a:t>
                      </a:r>
                      <a:endParaRPr lang="it-IT" sz="1100" b="0" i="0" u="none" strike="noStrike" cap="none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8517"/>
                  </a:ext>
                </a:extLst>
              </a:tr>
              <a:tr h="253999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Enrico Congiu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+mj-lt"/>
                        </a:rPr>
                        <a:t>Master's Degree in Aerospace Engineering </a:t>
                      </a:r>
                      <a:endParaRPr lang="it-IT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966950"/>
                  </a:ext>
                </a:extLst>
              </a:tr>
              <a:tr h="253999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Mattia Ibba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Bachelor's Degree in 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65130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Michele Arduini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+mj-lt"/>
                        </a:rPr>
                        <a:t>Bachelor’s Degree in Aerospace Engineering</a:t>
                      </a:r>
                    </a:p>
                    <a:p>
                      <a:pPr algn="l"/>
                      <a:r>
                        <a:rPr lang="en-US" sz="1100">
                          <a:latin typeface="+mj-lt"/>
                        </a:rPr>
                        <a:t>Master's Degree in Engineering technology</a:t>
                      </a:r>
                      <a:endParaRPr lang="it-IT" sz="11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522683"/>
                  </a:ext>
                </a:extLst>
              </a:tr>
              <a:tr h="253999"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Andrea Frau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latin typeface="+mj-lt"/>
                        </a:rPr>
                        <a:t>PhD in Advanced Control Systems and </a:t>
                      </a:r>
                      <a:r>
                        <a:rPr lang="it-IT" sz="1100" err="1">
                          <a:latin typeface="+mj-lt"/>
                        </a:rPr>
                        <a:t>research</a:t>
                      </a:r>
                      <a:r>
                        <a:rPr lang="it-IT" sz="1100">
                          <a:latin typeface="+mj-lt"/>
                        </a:rPr>
                        <a:t> in AI </a:t>
                      </a:r>
                      <a:r>
                        <a:rPr lang="it-IT" sz="1100" err="1">
                          <a:latin typeface="+mj-lt"/>
                        </a:rPr>
                        <a:t>applied</a:t>
                      </a:r>
                      <a:r>
                        <a:rPr lang="it-IT" sz="1100">
                          <a:latin typeface="+mj-lt"/>
                        </a:rPr>
                        <a:t> to Computer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06178"/>
                  </a:ext>
                </a:extLst>
              </a:tr>
            </a:tbl>
          </a:graphicData>
        </a:graphic>
      </p:graphicFrame>
      <p:grpSp>
        <p:nvGrpSpPr>
          <p:cNvPr id="15" name="Google Shape;123;p1">
            <a:extLst>
              <a:ext uri="{FF2B5EF4-FFF2-40B4-BE49-F238E27FC236}">
                <a16:creationId xmlns:a16="http://schemas.microsoft.com/office/drawing/2014/main" id="{107C3475-1C90-96D8-765E-58027C70344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" name="Google Shape;124;p1">
              <a:extLst>
                <a:ext uri="{FF2B5EF4-FFF2-40B4-BE49-F238E27FC236}">
                  <a16:creationId xmlns:a16="http://schemas.microsoft.com/office/drawing/2014/main" id="{237DFD19-74D5-7467-D07E-AE0FA07F12E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25;p1">
              <a:extLst>
                <a:ext uri="{FF2B5EF4-FFF2-40B4-BE49-F238E27FC236}">
                  <a16:creationId xmlns:a16="http://schemas.microsoft.com/office/drawing/2014/main" id="{DC3CE2DA-F0F1-6852-BD65-8E341D2B999D}"/>
                </a:ext>
              </a:extLst>
            </p:cNvPr>
            <p:cNvSpPr txBox="1"/>
            <p:nvPr/>
          </p:nvSpPr>
          <p:spPr>
            <a:xfrm>
              <a:off x="6712747" y="6545652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6;p1">
              <a:extLst>
                <a:ext uri="{FF2B5EF4-FFF2-40B4-BE49-F238E27FC236}">
                  <a16:creationId xmlns:a16="http://schemas.microsoft.com/office/drawing/2014/main" id="{72D7C688-00F1-D8FC-C4EE-31F42C440F71}"/>
                </a:ext>
              </a:extLst>
            </p:cNvPr>
            <p:cNvSpPr txBox="1"/>
            <p:nvPr/>
          </p:nvSpPr>
          <p:spPr>
            <a:xfrm>
              <a:off x="467555" y="6521682"/>
              <a:ext cx="827299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ea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" name="Google Shape;139;p2">
            <a:extLst>
              <a:ext uri="{FF2B5EF4-FFF2-40B4-BE49-F238E27FC236}">
                <a16:creationId xmlns:a16="http://schemas.microsoft.com/office/drawing/2014/main" id="{6CD2D10B-58E9-8471-DA9B-0C3EF204DDD8}"/>
              </a:ext>
            </a:extLst>
          </p:cNvPr>
          <p:cNvSpPr txBox="1"/>
          <p:nvPr/>
        </p:nvSpPr>
        <p:spPr>
          <a:xfrm>
            <a:off x="707300" y="1263167"/>
            <a:ext cx="72564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err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Involved</a:t>
            </a:r>
            <a:r>
              <a:rPr lang="it-IT" sz="2400" b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27659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Immagine che contiene spazio, acqua, Spazio esterno&#10;&#10;Descrizione generata automaticamente">
            <a:extLst>
              <a:ext uri="{FF2B5EF4-FFF2-40B4-BE49-F238E27FC236}">
                <a16:creationId xmlns:a16="http://schemas.microsoft.com/office/drawing/2014/main" id="{DDD16EB6-EB7D-2025-67E6-55ABFBD3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3000"/>
                    </a14:imgEffect>
                    <a14:imgEffect>
                      <a14:brightnessContrast bright="60000" contras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899"/>
            <a:ext cx="12192000" cy="5754340"/>
          </a:xfrm>
          <a:prstGeom prst="rect">
            <a:avLst/>
          </a:prstGeom>
        </p:spPr>
      </p:pic>
      <p:pic>
        <p:nvPicPr>
          <p:cNvPr id="158" name="Google Shape;158;g27df92e4ca9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96D1C49-72B2-AF5E-5220-A55653D54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26742"/>
              </p:ext>
            </p:extLst>
          </p:nvPr>
        </p:nvGraphicFramePr>
        <p:xfrm>
          <a:off x="1340238" y="2485146"/>
          <a:ext cx="4416506" cy="232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40">
                  <a:extLst>
                    <a:ext uri="{9D8B030D-6E8A-4147-A177-3AD203B41FA5}">
                      <a16:colId xmlns:a16="http://schemas.microsoft.com/office/drawing/2014/main" val="958054955"/>
                    </a:ext>
                  </a:extLst>
                </a:gridCol>
                <a:gridCol w="2572873">
                  <a:extLst>
                    <a:ext uri="{9D8B030D-6E8A-4147-A177-3AD203B41FA5}">
                      <a16:colId xmlns:a16="http://schemas.microsoft.com/office/drawing/2014/main" val="3082291196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1060219621"/>
                    </a:ext>
                  </a:extLst>
                </a:gridCol>
              </a:tblGrid>
              <a:tr h="258377">
                <a:tc gridSpan="3"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Activities and costs (Budget)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4642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it-IT" sz="1000" b="1">
                          <a:latin typeface="+mj-lt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err="1">
                          <a:latin typeface="+mj-lt"/>
                        </a:rPr>
                        <a:t>Description</a:t>
                      </a:r>
                      <a:endParaRPr lang="it-IT" sz="10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latin typeface="+mj-lt"/>
                        </a:rPr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438819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market </a:t>
                      </a:r>
                      <a:r>
                        <a:rPr lang="it-IT" sz="1000" err="1">
                          <a:latin typeface="+mj-lt"/>
                        </a:rPr>
                        <a:t>enquiry</a:t>
                      </a:r>
                      <a:endParaRPr lang="it-IT" sz="1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10.821,61 €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28332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err="1">
                          <a:latin typeface="+mj-lt"/>
                        </a:rPr>
                        <a:t>creation</a:t>
                      </a:r>
                      <a:r>
                        <a:rPr lang="it-IT" sz="1000">
                          <a:latin typeface="+mj-lt"/>
                        </a:rPr>
                        <a:t> of </a:t>
                      </a:r>
                      <a:r>
                        <a:rPr lang="it-IT" sz="1000" err="1">
                          <a:latin typeface="+mj-lt"/>
                        </a:rPr>
                        <a:t>simulated</a:t>
                      </a:r>
                      <a:r>
                        <a:rPr lang="it-IT" sz="1000">
                          <a:latin typeface="+mj-lt"/>
                        </a:rPr>
                        <a:t> </a:t>
                      </a:r>
                      <a:r>
                        <a:rPr lang="it-IT" sz="1000" err="1">
                          <a:latin typeface="+mj-lt"/>
                        </a:rPr>
                        <a:t>environment</a:t>
                      </a:r>
                      <a:endParaRPr lang="it-IT" sz="1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61.710,00 €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624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Setup HIL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28.903,33 €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57149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software </a:t>
                      </a:r>
                      <a:r>
                        <a:rPr lang="it-IT" sz="1000" err="1">
                          <a:latin typeface="+mj-lt"/>
                        </a:rPr>
                        <a:t>integration</a:t>
                      </a:r>
                      <a:endParaRPr lang="it-IT" sz="1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41.710,00 €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43009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0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development and testing of AI algorithms </a:t>
                      </a:r>
                      <a:endParaRPr lang="it-IT" sz="1000" b="0" i="0" u="none" strike="noStrike" cap="none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>
                          <a:latin typeface="+mj-lt"/>
                        </a:rPr>
                        <a:t>41.710,00 €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62360"/>
                  </a:ext>
                </a:extLst>
              </a:tr>
              <a:tr h="258377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err="1">
                          <a:latin typeface="+mj-lt"/>
                        </a:rPr>
                        <a:t>results</a:t>
                      </a:r>
                      <a:r>
                        <a:rPr lang="it-IT" sz="1000">
                          <a:latin typeface="+mj-lt"/>
                        </a:rPr>
                        <a:t> </a:t>
                      </a:r>
                      <a:r>
                        <a:rPr lang="it-IT" sz="1000" err="1">
                          <a:latin typeface="+mj-lt"/>
                        </a:rPr>
                        <a:t>analysis</a:t>
                      </a:r>
                      <a:r>
                        <a:rPr lang="it-IT" sz="100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13.903,33 €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8853"/>
                  </a:ext>
                </a:extLst>
              </a:tr>
              <a:tr h="258377">
                <a:tc gridSpan="2">
                  <a:txBody>
                    <a:bodyPr/>
                    <a:lstStyle/>
                    <a:p>
                      <a:r>
                        <a:rPr lang="it-IT" sz="1000" b="1">
                          <a:latin typeface="+mj-lt"/>
                        </a:rPr>
                        <a:t>Total cost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latin typeface="+mj-lt"/>
                        </a:rPr>
                        <a:t>198.758,33 €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07552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470D204-9F83-458E-7616-20FEA6BF1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29549"/>
              </p:ext>
            </p:extLst>
          </p:nvPr>
        </p:nvGraphicFramePr>
        <p:xfrm>
          <a:off x="6095997" y="2488044"/>
          <a:ext cx="4895536" cy="2322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178">
                  <a:extLst>
                    <a:ext uri="{9D8B030D-6E8A-4147-A177-3AD203B41FA5}">
                      <a16:colId xmlns:a16="http://schemas.microsoft.com/office/drawing/2014/main" val="958054955"/>
                    </a:ext>
                  </a:extLst>
                </a:gridCol>
                <a:gridCol w="1137037">
                  <a:extLst>
                    <a:ext uri="{9D8B030D-6E8A-4147-A177-3AD203B41FA5}">
                      <a16:colId xmlns:a16="http://schemas.microsoft.com/office/drawing/2014/main" val="3082291196"/>
                    </a:ext>
                  </a:extLst>
                </a:gridCol>
                <a:gridCol w="1184744">
                  <a:extLst>
                    <a:ext uri="{9D8B030D-6E8A-4147-A177-3AD203B41FA5}">
                      <a16:colId xmlns:a16="http://schemas.microsoft.com/office/drawing/2014/main" val="1060219621"/>
                    </a:ext>
                  </a:extLst>
                </a:gridCol>
                <a:gridCol w="1375577">
                  <a:extLst>
                    <a:ext uri="{9D8B030D-6E8A-4147-A177-3AD203B41FA5}">
                      <a16:colId xmlns:a16="http://schemas.microsoft.com/office/drawing/2014/main" val="1469425402"/>
                    </a:ext>
                  </a:extLst>
                </a:gridCol>
              </a:tblGrid>
              <a:tr h="255669">
                <a:tc gridSpan="4"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Activities and costs (Budget)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4642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 b="1">
                          <a:latin typeface="+mj-lt"/>
                        </a:rPr>
                        <a:t>Cost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err="1">
                          <a:latin typeface="+mj-lt"/>
                        </a:rPr>
                        <a:t>Months</a:t>
                      </a:r>
                      <a:endParaRPr lang="it-IT" sz="10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err="1">
                          <a:latin typeface="+mj-lt"/>
                        </a:rPr>
                        <a:t>Year</a:t>
                      </a:r>
                      <a:r>
                        <a:rPr lang="it-IT" sz="1000" b="1">
                          <a:latin typeface="+mj-lt"/>
                        </a:rPr>
                        <a:t>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438819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10.821,67 €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10.821,67 €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28332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M1 – 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61.710,00 €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>
                          <a:latin typeface="+mj-lt"/>
                        </a:rPr>
                        <a:t>61.710,00 €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624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Activity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28.903,33 €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28.903,33 €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57149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Activity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M5 – 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41.710,00 €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41.710,00 €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43009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Activity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>
                          <a:latin typeface="+mj-lt"/>
                        </a:rPr>
                        <a:t>M5 – 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41.710,00 €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41.710,00 €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62360"/>
                  </a:ext>
                </a:extLst>
              </a:tr>
              <a:tr h="255669"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Activity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latin typeface="+mj-lt"/>
                        </a:rPr>
                        <a:t>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13.903,33 €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>
                          <a:latin typeface="+mj-lt"/>
                        </a:rPr>
                        <a:t>13.903,33 €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8853"/>
                  </a:ext>
                </a:extLst>
              </a:tr>
              <a:tr h="277143">
                <a:tc gridSpan="2">
                  <a:txBody>
                    <a:bodyPr/>
                    <a:lstStyle/>
                    <a:p>
                      <a:r>
                        <a:rPr lang="it-IT" sz="1000" b="1">
                          <a:latin typeface="+mj-lt"/>
                        </a:rPr>
                        <a:t>Total cost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latin typeface="+mj-lt"/>
                        </a:rPr>
                        <a:t>198.758,33 €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1">
                          <a:latin typeface="+mj-lt"/>
                        </a:rPr>
                        <a:t>198.758,33 €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07552"/>
                  </a:ext>
                </a:extLst>
              </a:tr>
            </a:tbl>
          </a:graphicData>
        </a:graphic>
      </p:graphicFrame>
      <p:grpSp>
        <p:nvGrpSpPr>
          <p:cNvPr id="16" name="Google Shape;123;p1">
            <a:extLst>
              <a:ext uri="{FF2B5EF4-FFF2-40B4-BE49-F238E27FC236}">
                <a16:creationId xmlns:a16="http://schemas.microsoft.com/office/drawing/2014/main" id="{635B004A-1DE6-0F3A-EA56-B62458079C5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" name="Google Shape;124;p1">
              <a:extLst>
                <a:ext uri="{FF2B5EF4-FFF2-40B4-BE49-F238E27FC236}">
                  <a16:creationId xmlns:a16="http://schemas.microsoft.com/office/drawing/2014/main" id="{2D321BE7-8610-AF23-382D-4360DD1FEBF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25;p1">
              <a:extLst>
                <a:ext uri="{FF2B5EF4-FFF2-40B4-BE49-F238E27FC236}">
                  <a16:creationId xmlns:a16="http://schemas.microsoft.com/office/drawing/2014/main" id="{73EB6A81-BC18-4D8C-E93D-25BCB5D920C5}"/>
                </a:ext>
              </a:extLst>
            </p:cNvPr>
            <p:cNvSpPr txBox="1"/>
            <p:nvPr/>
          </p:nvSpPr>
          <p:spPr>
            <a:xfrm>
              <a:off x="6712747" y="6545652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6;p1">
              <a:extLst>
                <a:ext uri="{FF2B5EF4-FFF2-40B4-BE49-F238E27FC236}">
                  <a16:creationId xmlns:a16="http://schemas.microsoft.com/office/drawing/2014/main" id="{D7FFF4EF-F752-8601-E2C4-95C0F353C286}"/>
                </a:ext>
              </a:extLst>
            </p:cNvPr>
            <p:cNvSpPr txBox="1"/>
            <p:nvPr/>
          </p:nvSpPr>
          <p:spPr>
            <a:xfrm>
              <a:off x="467555" y="6521682"/>
              <a:ext cx="827299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ea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3" name="Google Shape;139;p2">
            <a:extLst>
              <a:ext uri="{FF2B5EF4-FFF2-40B4-BE49-F238E27FC236}">
                <a16:creationId xmlns:a16="http://schemas.microsoft.com/office/drawing/2014/main" id="{2DE321F5-DE5E-3D36-D2E2-E615AE9067A0}"/>
              </a:ext>
            </a:extLst>
          </p:cNvPr>
          <p:cNvSpPr txBox="1"/>
          <p:nvPr/>
        </p:nvSpPr>
        <p:spPr>
          <a:xfrm>
            <a:off x="707300" y="1263167"/>
            <a:ext cx="72564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err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Timescale</a:t>
            </a:r>
            <a:r>
              <a:rPr lang="it-IT" sz="2400" b="1">
                <a:solidFill>
                  <a:srgbClr val="034860"/>
                </a:solidFill>
                <a:latin typeface="+mj-lt"/>
                <a:ea typeface="Titillium Web"/>
                <a:cs typeface="Titillium Web"/>
                <a:sym typeface="Titillium Web"/>
              </a:rPr>
              <a:t>, Milestones, SAL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E622B9FCC7A349B52FA7524C34BFBA" ma:contentTypeVersion="4" ma:contentTypeDescription="Creare un nuovo documento." ma:contentTypeScope="" ma:versionID="72a8757e7d2b8ad80a20930d76a9488f">
  <xsd:schema xmlns:xsd="http://www.w3.org/2001/XMLSchema" xmlns:xs="http://www.w3.org/2001/XMLSchema" xmlns:p="http://schemas.microsoft.com/office/2006/metadata/properties" xmlns:ns2="96028a52-d765-4d1e-9f07-d2b80621c64a" targetNamespace="http://schemas.microsoft.com/office/2006/metadata/properties" ma:root="true" ma:fieldsID="4c7bd97f521fc2cda0fd843ae49dd3ef" ns2:_="">
    <xsd:import namespace="96028a52-d765-4d1e-9f07-d2b80621c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28a52-d765-4d1e-9f07-d2b80621c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52CB19-65A9-4538-8104-38101E9FE343}">
  <ds:schemaRefs>
    <ds:schemaRef ds:uri="96028a52-d765-4d1e-9f07-d2b80621c6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7BA526-D436-4808-9B35-B5796BC32A6D}">
  <ds:schemaRefs>
    <ds:schemaRef ds:uri="96028a52-d765-4d1e-9f07-d2b80621c6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DCA5A1-4951-4AC9-B191-5929BFE044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revision>1</cp:revision>
  <dcterms:created xsi:type="dcterms:W3CDTF">2022-07-26T13:28:46Z</dcterms:created>
  <dcterms:modified xsi:type="dcterms:W3CDTF">2024-09-23T15:08:39Z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0x01010071E622B9FCC7A349B52FA7524C34BFBA</vt:lpwstr>
  </property>
</Properties>
</file>