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Lst>
  <p:sldSz cy="51206400" cx="41910000"/>
  <p:notesSz cx="6858000" cy="9144000"/>
  <p:embeddedFontLst>
    <p:embeddedFont>
      <p:font typeface="Libre Baskerville"/>
      <p:regular r:id="rId6"/>
      <p:bold r:id="rId7"/>
      <p:italic r:id="rId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font" Target="fonts/LibreBaskerville-regular.fntdata"/><Relationship Id="rId7" Type="http://schemas.openxmlformats.org/officeDocument/2006/relationships/font" Target="fonts/LibreBaskerville-bold.fntdata"/><Relationship Id="rId8" Type="http://schemas.openxmlformats.org/officeDocument/2006/relationships/font" Target="fonts/LibreBaskerville-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600"/>
              </a:spcBef>
              <a:spcAft>
                <a:spcPts val="0"/>
              </a:spcAft>
              <a:buSzPts val="1400"/>
              <a:buNone/>
              <a:defRPr b="0" i="0" sz="1600" u="none" cap="none" strike="noStrike">
                <a:latin typeface="Arial"/>
                <a:ea typeface="Arial"/>
                <a:cs typeface="Arial"/>
                <a:sym typeface="Arial"/>
              </a:defRPr>
            </a:lvl1pPr>
            <a:lvl2pPr indent="-228600" lvl="1" marL="914400" marR="0" rtl="0" algn="l">
              <a:spcBef>
                <a:spcPts val="600"/>
              </a:spcBef>
              <a:spcAft>
                <a:spcPts val="0"/>
              </a:spcAft>
              <a:buSzPts val="1400"/>
              <a:buNone/>
              <a:defRPr b="0" i="0" sz="1600" u="none" cap="none" strike="noStrike">
                <a:latin typeface="Arial"/>
                <a:ea typeface="Arial"/>
                <a:cs typeface="Arial"/>
                <a:sym typeface="Arial"/>
              </a:defRPr>
            </a:lvl2pPr>
            <a:lvl3pPr indent="-228600" lvl="2" marL="1371600" marR="0" rtl="0" algn="l">
              <a:spcBef>
                <a:spcPts val="600"/>
              </a:spcBef>
              <a:spcAft>
                <a:spcPts val="0"/>
              </a:spcAft>
              <a:buSzPts val="1400"/>
              <a:buNone/>
              <a:defRPr b="0" i="0" sz="1600" u="none" cap="none" strike="noStrike">
                <a:latin typeface="Arial"/>
                <a:ea typeface="Arial"/>
                <a:cs typeface="Arial"/>
                <a:sym typeface="Arial"/>
              </a:defRPr>
            </a:lvl3pPr>
            <a:lvl4pPr indent="-228600" lvl="3" marL="1828800" marR="0" rtl="0" algn="l">
              <a:spcBef>
                <a:spcPts val="600"/>
              </a:spcBef>
              <a:spcAft>
                <a:spcPts val="0"/>
              </a:spcAft>
              <a:buSzPts val="1400"/>
              <a:buNone/>
              <a:defRPr b="0" i="0" sz="1600" u="none" cap="none" strike="noStrike">
                <a:latin typeface="Arial"/>
                <a:ea typeface="Arial"/>
                <a:cs typeface="Arial"/>
                <a:sym typeface="Arial"/>
              </a:defRPr>
            </a:lvl4pPr>
            <a:lvl5pPr indent="-228600" lvl="4" marL="2286000" marR="0" rtl="0" algn="l">
              <a:spcBef>
                <a:spcPts val="600"/>
              </a:spcBef>
              <a:spcAft>
                <a:spcPts val="0"/>
              </a:spcAft>
              <a:buSzPts val="1400"/>
              <a:buNone/>
              <a:defRPr b="0" i="0" sz="1600" u="none" cap="none" strike="noStrike">
                <a:latin typeface="Arial"/>
                <a:ea typeface="Arial"/>
                <a:cs typeface="Arial"/>
                <a:sym typeface="Arial"/>
              </a:defRPr>
            </a:lvl5pPr>
            <a:lvl6pPr indent="-228600" lvl="5" marL="2743200" marR="0" rtl="0" algn="l">
              <a:spcBef>
                <a:spcPts val="600"/>
              </a:spcBef>
              <a:spcAft>
                <a:spcPts val="0"/>
              </a:spcAft>
              <a:buSzPts val="1400"/>
              <a:buNone/>
              <a:defRPr b="0" i="0" sz="1600" u="none" cap="none" strike="noStrike">
                <a:latin typeface="Arial"/>
                <a:ea typeface="Arial"/>
                <a:cs typeface="Arial"/>
                <a:sym typeface="Arial"/>
              </a:defRPr>
            </a:lvl6pPr>
            <a:lvl7pPr indent="-228600" lvl="6" marL="3200400" marR="0" rtl="0" algn="l">
              <a:spcBef>
                <a:spcPts val="600"/>
              </a:spcBef>
              <a:spcAft>
                <a:spcPts val="0"/>
              </a:spcAft>
              <a:buSzPts val="1400"/>
              <a:buNone/>
              <a:defRPr b="0" i="0" sz="1600" u="none" cap="none" strike="noStrike">
                <a:latin typeface="Arial"/>
                <a:ea typeface="Arial"/>
                <a:cs typeface="Arial"/>
                <a:sym typeface="Arial"/>
              </a:defRPr>
            </a:lvl7pPr>
            <a:lvl8pPr indent="-228600" lvl="7" marL="3657600" marR="0" rtl="0" algn="l">
              <a:spcBef>
                <a:spcPts val="600"/>
              </a:spcBef>
              <a:spcAft>
                <a:spcPts val="0"/>
              </a:spcAft>
              <a:buSzPts val="1400"/>
              <a:buNone/>
              <a:defRPr b="0" i="0" sz="1600" u="none" cap="none" strike="noStrike">
                <a:latin typeface="Arial"/>
                <a:ea typeface="Arial"/>
                <a:cs typeface="Arial"/>
                <a:sym typeface="Arial"/>
              </a:defRPr>
            </a:lvl8pPr>
            <a:lvl9pPr indent="-228600" lvl="8" marL="4114800" marR="0" rtl="0" algn="l">
              <a:spcBef>
                <a:spcPts val="600"/>
              </a:spcBef>
              <a:spcAft>
                <a:spcPts val="0"/>
              </a:spcAft>
              <a:buSzPts val="1400"/>
              <a:buNone/>
              <a:defRPr b="0" i="0" sz="1600" u="none" cap="none" strike="noStrike">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600"/>
              </a:spcBef>
              <a:spcAft>
                <a:spcPts val="0"/>
              </a:spcAft>
              <a:buNone/>
            </a:pPr>
            <a:r>
              <a:t/>
            </a:r>
            <a:endParaRPr/>
          </a:p>
        </p:txBody>
      </p:sp>
      <p:sp>
        <p:nvSpPr>
          <p:cNvPr id="65" name="Google Shape;65;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 name="Shape 10"/>
        <p:cNvGrpSpPr/>
        <p:nvPr/>
      </p:nvGrpSpPr>
      <p:grpSpPr>
        <a:xfrm>
          <a:off x="0" y="0"/>
          <a:ext cx="0" cy="0"/>
          <a:chOff x="0" y="0"/>
          <a:chExt cx="0" cy="0"/>
        </a:xfrm>
      </p:grpSpPr>
      <p:sp>
        <p:nvSpPr>
          <p:cNvPr id="11" name="Google Shape;11;p2"/>
          <p:cNvSpPr txBox="1"/>
          <p:nvPr>
            <p:ph type="title"/>
          </p:nvPr>
        </p:nvSpPr>
        <p:spPr>
          <a:xfrm>
            <a:off x="3682118" y="17358873"/>
            <a:ext cx="34545762" cy="11979010"/>
          </a:xfrm>
          <a:prstGeom prst="rect">
            <a:avLst/>
          </a:prstGeom>
          <a:noFill/>
          <a:ln>
            <a:noFill/>
          </a:ln>
        </p:spPr>
        <p:txBody>
          <a:bodyPr anchorCtr="0" anchor="t" bIns="63500" lIns="63500" spcFirstLastPara="1" rIns="63500" wrap="square" tIns="635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12" name="Google Shape;12;p2"/>
          <p:cNvSpPr txBox="1"/>
          <p:nvPr>
            <p:ph idx="1" type="body"/>
          </p:nvPr>
        </p:nvSpPr>
        <p:spPr>
          <a:xfrm>
            <a:off x="6731441" y="31666215"/>
            <a:ext cx="28447118" cy="14278682"/>
          </a:xfrm>
          <a:prstGeom prst="rect">
            <a:avLst/>
          </a:prstGeom>
          <a:noFill/>
          <a:ln>
            <a:noFill/>
          </a:ln>
        </p:spPr>
        <p:txBody>
          <a:bodyPr anchorCtr="0" anchor="t" bIns="63500" lIns="63500" spcFirstLastPara="1" rIns="63500" wrap="square" tIns="63500">
            <a:normAutofit/>
          </a:bodyPr>
          <a:lstStyle>
            <a:lvl1pPr indent="-228600" lvl="0" marL="457200" algn="ctr">
              <a:lnSpc>
                <a:spcPct val="100000"/>
              </a:lnSpc>
              <a:spcBef>
                <a:spcPts val="4700"/>
              </a:spcBef>
              <a:spcAft>
                <a:spcPts val="0"/>
              </a:spcAft>
              <a:buClr>
                <a:srgbClr val="000000"/>
              </a:buClr>
              <a:buSzPts val="1800"/>
              <a:buNone/>
              <a:defRPr/>
            </a:lvl1pPr>
            <a:lvl2pPr indent="-228600" lvl="1" marL="914400" algn="ctr">
              <a:lnSpc>
                <a:spcPct val="100000"/>
              </a:lnSpc>
              <a:spcBef>
                <a:spcPts val="4700"/>
              </a:spcBef>
              <a:spcAft>
                <a:spcPts val="0"/>
              </a:spcAft>
              <a:buClr>
                <a:srgbClr val="000000"/>
              </a:buClr>
              <a:buSzPts val="1800"/>
              <a:buNone/>
              <a:defRPr/>
            </a:lvl2pPr>
            <a:lvl3pPr indent="-228600" lvl="2" marL="1371600" algn="ctr">
              <a:lnSpc>
                <a:spcPct val="100000"/>
              </a:lnSpc>
              <a:spcBef>
                <a:spcPts val="4700"/>
              </a:spcBef>
              <a:spcAft>
                <a:spcPts val="0"/>
              </a:spcAft>
              <a:buClr>
                <a:srgbClr val="000000"/>
              </a:buClr>
              <a:buSzPts val="1800"/>
              <a:buNone/>
              <a:defRPr/>
            </a:lvl3pPr>
            <a:lvl4pPr indent="-228600" lvl="3" marL="1828800" algn="ctr">
              <a:lnSpc>
                <a:spcPct val="100000"/>
              </a:lnSpc>
              <a:spcBef>
                <a:spcPts val="4700"/>
              </a:spcBef>
              <a:spcAft>
                <a:spcPts val="0"/>
              </a:spcAft>
              <a:buClr>
                <a:srgbClr val="000000"/>
              </a:buClr>
              <a:buSzPts val="1800"/>
              <a:buNone/>
              <a:defRPr/>
            </a:lvl4pPr>
            <a:lvl5pPr indent="-228600" lvl="4" marL="2286000" algn="ctr">
              <a:lnSpc>
                <a:spcPct val="100000"/>
              </a:lnSpc>
              <a:spcBef>
                <a:spcPts val="4700"/>
              </a:spcBef>
              <a:spcAft>
                <a:spcPts val="0"/>
              </a:spcAft>
              <a:buClr>
                <a:srgbClr val="000000"/>
              </a:buClr>
              <a:buSzPts val="1800"/>
              <a:buNone/>
              <a:defRPr/>
            </a:lvl5pPr>
            <a:lvl6pPr indent="-342900" lvl="5" marL="2743200" algn="l">
              <a:lnSpc>
                <a:spcPct val="100000"/>
              </a:lnSpc>
              <a:spcBef>
                <a:spcPts val="4700"/>
              </a:spcBef>
              <a:spcAft>
                <a:spcPts val="0"/>
              </a:spcAft>
              <a:buClr>
                <a:srgbClr val="000000"/>
              </a:buClr>
              <a:buSzPts val="1800"/>
              <a:buChar char="»"/>
              <a:defRPr/>
            </a:lvl6pPr>
            <a:lvl7pPr indent="-342900" lvl="6" marL="3200400" algn="l">
              <a:lnSpc>
                <a:spcPct val="100000"/>
              </a:lnSpc>
              <a:spcBef>
                <a:spcPts val="4700"/>
              </a:spcBef>
              <a:spcAft>
                <a:spcPts val="0"/>
              </a:spcAft>
              <a:buClr>
                <a:srgbClr val="000000"/>
              </a:buClr>
              <a:buSzPts val="1800"/>
              <a:buChar char="»"/>
              <a:defRPr/>
            </a:lvl7pPr>
            <a:lvl8pPr indent="-342900" lvl="7" marL="3657600" algn="l">
              <a:lnSpc>
                <a:spcPct val="100000"/>
              </a:lnSpc>
              <a:spcBef>
                <a:spcPts val="4700"/>
              </a:spcBef>
              <a:spcAft>
                <a:spcPts val="0"/>
              </a:spcAft>
              <a:buClr>
                <a:srgbClr val="000000"/>
              </a:buClr>
              <a:buSzPts val="1800"/>
              <a:buChar char="»"/>
              <a:defRPr/>
            </a:lvl8pPr>
            <a:lvl9pPr indent="-342900" lvl="8" marL="4114800" algn="l">
              <a:lnSpc>
                <a:spcPct val="100000"/>
              </a:lnSpc>
              <a:spcBef>
                <a:spcPts val="4700"/>
              </a:spcBef>
              <a:spcAft>
                <a:spcPts val="0"/>
              </a:spcAft>
              <a:buClr>
                <a:srgbClr val="000000"/>
              </a:buClr>
              <a:buSzPts val="1800"/>
              <a:buChar char="»"/>
              <a:defRPr/>
            </a:lvl9pPr>
          </a:lstStyle>
          <a:p/>
        </p:txBody>
      </p:sp>
      <p:sp>
        <p:nvSpPr>
          <p:cNvPr id="13" name="Google Shape;13;p2"/>
          <p:cNvSpPr txBox="1"/>
          <p:nvPr>
            <p:ph idx="12" type="sldNum"/>
          </p:nvPr>
        </p:nvSpPr>
        <p:spPr>
          <a:xfrm>
            <a:off x="20277666" y="50304935"/>
            <a:ext cx="9482667" cy="2975094"/>
          </a:xfrm>
          <a:prstGeom prst="rect">
            <a:avLst/>
          </a:prstGeom>
          <a:noFill/>
          <a:ln>
            <a:noFill/>
          </a:ln>
        </p:spPr>
        <p:txBody>
          <a:bodyPr anchorCtr="0" anchor="ctr" bIns="63500" lIns="63500" spcFirstLastPara="1" rIns="63500" wrap="square" tIns="63500">
            <a:spAutoFit/>
          </a:bodyPr>
          <a:lstStyle>
            <a:lvl1pPr indent="0" lvl="0" marL="0" algn="r">
              <a:lnSpc>
                <a:spcPct val="100000"/>
              </a:lnSpc>
              <a:spcBef>
                <a:spcPts val="0"/>
              </a:spcBef>
              <a:spcAft>
                <a:spcPts val="0"/>
              </a:spcAft>
              <a:buClr>
                <a:srgbClr val="000000"/>
              </a:buClr>
              <a:buSzPts val="1600"/>
              <a:buFont typeface="Arial"/>
              <a:buNone/>
              <a:defRPr sz="1600"/>
            </a:lvl1pPr>
            <a:lvl2pPr indent="0" lvl="1" marL="0" algn="r">
              <a:lnSpc>
                <a:spcPct val="100000"/>
              </a:lnSpc>
              <a:spcBef>
                <a:spcPts val="0"/>
              </a:spcBef>
              <a:spcAft>
                <a:spcPts val="0"/>
              </a:spcAft>
              <a:buClr>
                <a:srgbClr val="000000"/>
              </a:buClr>
              <a:buSzPts val="1600"/>
              <a:buFont typeface="Arial"/>
              <a:buNone/>
              <a:defRPr sz="1600"/>
            </a:lvl2pPr>
            <a:lvl3pPr indent="0" lvl="2" marL="0" algn="r">
              <a:lnSpc>
                <a:spcPct val="100000"/>
              </a:lnSpc>
              <a:spcBef>
                <a:spcPts val="0"/>
              </a:spcBef>
              <a:spcAft>
                <a:spcPts val="0"/>
              </a:spcAft>
              <a:buClr>
                <a:srgbClr val="000000"/>
              </a:buClr>
              <a:buSzPts val="1600"/>
              <a:buFont typeface="Arial"/>
              <a:buNone/>
              <a:defRPr sz="1600"/>
            </a:lvl3pPr>
            <a:lvl4pPr indent="0" lvl="3" marL="0" algn="r">
              <a:lnSpc>
                <a:spcPct val="100000"/>
              </a:lnSpc>
              <a:spcBef>
                <a:spcPts val="0"/>
              </a:spcBef>
              <a:spcAft>
                <a:spcPts val="0"/>
              </a:spcAft>
              <a:buClr>
                <a:srgbClr val="000000"/>
              </a:buClr>
              <a:buSzPts val="1600"/>
              <a:buFont typeface="Arial"/>
              <a:buNone/>
              <a:defRPr sz="1600"/>
            </a:lvl4pPr>
            <a:lvl5pPr indent="0" lvl="4" marL="0" algn="r">
              <a:lnSpc>
                <a:spcPct val="100000"/>
              </a:lnSpc>
              <a:spcBef>
                <a:spcPts val="0"/>
              </a:spcBef>
              <a:spcAft>
                <a:spcPts val="0"/>
              </a:spcAft>
              <a:buClr>
                <a:srgbClr val="000000"/>
              </a:buClr>
              <a:buSzPts val="1600"/>
              <a:buFont typeface="Arial"/>
              <a:buNone/>
              <a:defRPr sz="1600"/>
            </a:lvl5pPr>
            <a:lvl6pPr indent="0" lvl="5" marL="0" algn="r">
              <a:lnSpc>
                <a:spcPct val="100000"/>
              </a:lnSpc>
              <a:spcBef>
                <a:spcPts val="0"/>
              </a:spcBef>
              <a:spcAft>
                <a:spcPts val="0"/>
              </a:spcAft>
              <a:buClr>
                <a:srgbClr val="000000"/>
              </a:buClr>
              <a:buSzPts val="1600"/>
              <a:buFont typeface="Arial"/>
              <a:buNone/>
              <a:defRPr sz="1600"/>
            </a:lvl6pPr>
            <a:lvl7pPr indent="0" lvl="6" marL="0" algn="r">
              <a:lnSpc>
                <a:spcPct val="100000"/>
              </a:lnSpc>
              <a:spcBef>
                <a:spcPts val="0"/>
              </a:spcBef>
              <a:spcAft>
                <a:spcPts val="0"/>
              </a:spcAft>
              <a:buClr>
                <a:srgbClr val="000000"/>
              </a:buClr>
              <a:buSzPts val="1600"/>
              <a:buFont typeface="Arial"/>
              <a:buNone/>
              <a:defRPr sz="1600"/>
            </a:lvl7pPr>
            <a:lvl8pPr indent="0" lvl="7" marL="0" algn="r">
              <a:lnSpc>
                <a:spcPct val="100000"/>
              </a:lnSpc>
              <a:spcBef>
                <a:spcPts val="0"/>
              </a:spcBef>
              <a:spcAft>
                <a:spcPts val="0"/>
              </a:spcAft>
              <a:buClr>
                <a:srgbClr val="000000"/>
              </a:buClr>
              <a:buSzPts val="1600"/>
              <a:buFont typeface="Arial"/>
              <a:buNone/>
              <a:defRPr sz="1600"/>
            </a:lvl8pPr>
            <a:lvl9pPr indent="0" lvl="8" marL="0" algn="r">
              <a:lnSpc>
                <a:spcPct val="100000"/>
              </a:lnSpc>
              <a:spcBef>
                <a:spcPts val="0"/>
              </a:spcBef>
              <a:spcAft>
                <a:spcPts val="0"/>
              </a:spcAft>
              <a:buClr>
                <a:srgbClr val="000000"/>
              </a:buClr>
              <a:buSzPts val="1600"/>
              <a:buFont typeface="Arial"/>
              <a:buNone/>
              <a:defRPr sz="1600"/>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showMasterSp="0">
  <p:cSld name="Title and Vertical Text">
    <p:spTree>
      <p:nvGrpSpPr>
        <p:cNvPr id="53" name="Shape 53"/>
        <p:cNvGrpSpPr/>
        <p:nvPr/>
      </p:nvGrpSpPr>
      <p:grpSpPr>
        <a:xfrm>
          <a:off x="0" y="0"/>
          <a:ext cx="0" cy="0"/>
          <a:chOff x="0" y="0"/>
          <a:chExt cx="0" cy="0"/>
        </a:xfrm>
      </p:grpSpPr>
      <p:pic>
        <p:nvPicPr>
          <p:cNvPr descr="Object 13" id="54" name="Google Shape;54;p11"/>
          <p:cNvPicPr preferRelativeResize="0"/>
          <p:nvPr/>
        </p:nvPicPr>
        <p:blipFill rotWithShape="1">
          <a:blip r:embed="rId2">
            <a:alphaModFix/>
          </a:blip>
          <a:srcRect b="0" l="0" r="0" t="0"/>
          <a:stretch/>
        </p:blipFill>
        <p:spPr>
          <a:xfrm>
            <a:off x="31372968" y="55026718"/>
            <a:ext cx="8345400" cy="268994"/>
          </a:xfrm>
          <a:prstGeom prst="rect">
            <a:avLst/>
          </a:prstGeom>
          <a:noFill/>
          <a:ln>
            <a:noFill/>
          </a:ln>
        </p:spPr>
      </p:pic>
      <p:sp>
        <p:nvSpPr>
          <p:cNvPr id="55" name="Google Shape;55;p11"/>
          <p:cNvSpPr txBox="1"/>
          <p:nvPr>
            <p:ph type="title"/>
          </p:nvPr>
        </p:nvSpPr>
        <p:spPr>
          <a:xfrm>
            <a:off x="2667882" y="2237935"/>
            <a:ext cx="36574237" cy="9313334"/>
          </a:xfrm>
          <a:prstGeom prst="rect">
            <a:avLst/>
          </a:prstGeom>
          <a:noFill/>
          <a:ln>
            <a:noFill/>
          </a:ln>
        </p:spPr>
        <p:txBody>
          <a:bodyPr anchorCtr="0" anchor="t" bIns="63500" lIns="63500" spcFirstLastPara="1" rIns="63500" wrap="square" tIns="635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56" name="Google Shape;56;p11"/>
          <p:cNvSpPr txBox="1"/>
          <p:nvPr>
            <p:ph idx="1" type="body"/>
          </p:nvPr>
        </p:nvSpPr>
        <p:spPr>
          <a:xfrm>
            <a:off x="2667882" y="13039549"/>
            <a:ext cx="36574237" cy="36876302"/>
          </a:xfrm>
          <a:prstGeom prst="rect">
            <a:avLst/>
          </a:prstGeom>
          <a:noFill/>
          <a:ln>
            <a:noFill/>
          </a:ln>
        </p:spPr>
        <p:txBody>
          <a:bodyPr anchorCtr="0" anchor="t" bIns="63500" lIns="63500" spcFirstLastPara="1" rIns="63500" wrap="square" tIns="63500">
            <a:normAutofit/>
          </a:bodyPr>
          <a:lstStyle>
            <a:lvl1pPr indent="-342900" lvl="0" marL="457200" algn="l">
              <a:lnSpc>
                <a:spcPct val="100000"/>
              </a:lnSpc>
              <a:spcBef>
                <a:spcPts val="4700"/>
              </a:spcBef>
              <a:spcAft>
                <a:spcPts val="0"/>
              </a:spcAft>
              <a:buClr>
                <a:srgbClr val="000000"/>
              </a:buClr>
              <a:buSzPts val="1800"/>
              <a:buChar char="•"/>
              <a:defRPr/>
            </a:lvl1pPr>
            <a:lvl2pPr indent="-342900" lvl="1" marL="914400" algn="l">
              <a:lnSpc>
                <a:spcPct val="100000"/>
              </a:lnSpc>
              <a:spcBef>
                <a:spcPts val="4700"/>
              </a:spcBef>
              <a:spcAft>
                <a:spcPts val="0"/>
              </a:spcAft>
              <a:buClr>
                <a:srgbClr val="000000"/>
              </a:buClr>
              <a:buSzPts val="1800"/>
              <a:buChar char="–"/>
              <a:defRPr/>
            </a:lvl2pPr>
            <a:lvl3pPr indent="-342900" lvl="2" marL="1371600" algn="l">
              <a:lnSpc>
                <a:spcPct val="100000"/>
              </a:lnSpc>
              <a:spcBef>
                <a:spcPts val="4700"/>
              </a:spcBef>
              <a:spcAft>
                <a:spcPts val="0"/>
              </a:spcAft>
              <a:buClr>
                <a:srgbClr val="000000"/>
              </a:buClr>
              <a:buSzPts val="1800"/>
              <a:buChar char="•"/>
              <a:defRPr/>
            </a:lvl3pPr>
            <a:lvl4pPr indent="-342900" lvl="3" marL="1828800" algn="l">
              <a:lnSpc>
                <a:spcPct val="100000"/>
              </a:lnSpc>
              <a:spcBef>
                <a:spcPts val="4700"/>
              </a:spcBef>
              <a:spcAft>
                <a:spcPts val="0"/>
              </a:spcAft>
              <a:buClr>
                <a:srgbClr val="000000"/>
              </a:buClr>
              <a:buSzPts val="1800"/>
              <a:buChar char="–"/>
              <a:defRPr/>
            </a:lvl4pPr>
            <a:lvl5pPr indent="-342900" lvl="4" marL="2286000" algn="l">
              <a:lnSpc>
                <a:spcPct val="100000"/>
              </a:lnSpc>
              <a:spcBef>
                <a:spcPts val="4700"/>
              </a:spcBef>
              <a:spcAft>
                <a:spcPts val="0"/>
              </a:spcAft>
              <a:buClr>
                <a:srgbClr val="000000"/>
              </a:buClr>
              <a:buSzPts val="1800"/>
              <a:buChar char="»"/>
              <a:defRPr/>
            </a:lvl5pPr>
            <a:lvl6pPr indent="-342900" lvl="5" marL="2743200" algn="l">
              <a:lnSpc>
                <a:spcPct val="100000"/>
              </a:lnSpc>
              <a:spcBef>
                <a:spcPts val="4700"/>
              </a:spcBef>
              <a:spcAft>
                <a:spcPts val="0"/>
              </a:spcAft>
              <a:buClr>
                <a:srgbClr val="000000"/>
              </a:buClr>
              <a:buSzPts val="1800"/>
              <a:buChar char="»"/>
              <a:defRPr/>
            </a:lvl6pPr>
            <a:lvl7pPr indent="-342900" lvl="6" marL="3200400" algn="l">
              <a:lnSpc>
                <a:spcPct val="100000"/>
              </a:lnSpc>
              <a:spcBef>
                <a:spcPts val="4700"/>
              </a:spcBef>
              <a:spcAft>
                <a:spcPts val="0"/>
              </a:spcAft>
              <a:buClr>
                <a:srgbClr val="000000"/>
              </a:buClr>
              <a:buSzPts val="1800"/>
              <a:buChar char="»"/>
              <a:defRPr/>
            </a:lvl7pPr>
            <a:lvl8pPr indent="-342900" lvl="7" marL="3657600" algn="l">
              <a:lnSpc>
                <a:spcPct val="100000"/>
              </a:lnSpc>
              <a:spcBef>
                <a:spcPts val="4700"/>
              </a:spcBef>
              <a:spcAft>
                <a:spcPts val="0"/>
              </a:spcAft>
              <a:buClr>
                <a:srgbClr val="000000"/>
              </a:buClr>
              <a:buSzPts val="1800"/>
              <a:buChar char="»"/>
              <a:defRPr/>
            </a:lvl8pPr>
            <a:lvl9pPr indent="-342900" lvl="8" marL="4114800" algn="l">
              <a:lnSpc>
                <a:spcPct val="100000"/>
              </a:lnSpc>
              <a:spcBef>
                <a:spcPts val="4700"/>
              </a:spcBef>
              <a:spcAft>
                <a:spcPts val="0"/>
              </a:spcAft>
              <a:buClr>
                <a:srgbClr val="000000"/>
              </a:buClr>
              <a:buSzPts val="1800"/>
              <a:buChar char="»"/>
              <a:defRPr/>
            </a:lvl9pPr>
          </a:lstStyle>
          <a:p/>
        </p:txBody>
      </p:sp>
      <p:sp>
        <p:nvSpPr>
          <p:cNvPr id="57" name="Google Shape;57;p11"/>
          <p:cNvSpPr txBox="1"/>
          <p:nvPr>
            <p:ph idx="12" type="sldNum"/>
          </p:nvPr>
        </p:nvSpPr>
        <p:spPr>
          <a:xfrm>
            <a:off x="20277666" y="50304935"/>
            <a:ext cx="9482667" cy="2975094"/>
          </a:xfrm>
          <a:prstGeom prst="rect">
            <a:avLst/>
          </a:prstGeom>
          <a:noFill/>
          <a:ln>
            <a:noFill/>
          </a:ln>
        </p:spPr>
        <p:txBody>
          <a:bodyPr anchorCtr="0" anchor="ctr" bIns="63500" lIns="63500" spcFirstLastPara="1" rIns="63500" wrap="square" tIns="63500">
            <a:spAutoFit/>
          </a:bodyPr>
          <a:lstStyle>
            <a:lvl1pPr indent="0" lvl="0" marL="0" algn="r">
              <a:lnSpc>
                <a:spcPct val="100000"/>
              </a:lnSpc>
              <a:spcBef>
                <a:spcPts val="0"/>
              </a:spcBef>
              <a:spcAft>
                <a:spcPts val="0"/>
              </a:spcAft>
              <a:buClr>
                <a:srgbClr val="000000"/>
              </a:buClr>
              <a:buSzPts val="1600"/>
              <a:buFont typeface="Arial"/>
              <a:buNone/>
              <a:defRPr sz="1600"/>
            </a:lvl1pPr>
            <a:lvl2pPr indent="0" lvl="1" marL="0" algn="r">
              <a:lnSpc>
                <a:spcPct val="100000"/>
              </a:lnSpc>
              <a:spcBef>
                <a:spcPts val="0"/>
              </a:spcBef>
              <a:spcAft>
                <a:spcPts val="0"/>
              </a:spcAft>
              <a:buClr>
                <a:srgbClr val="000000"/>
              </a:buClr>
              <a:buSzPts val="1600"/>
              <a:buFont typeface="Arial"/>
              <a:buNone/>
              <a:defRPr sz="1600"/>
            </a:lvl2pPr>
            <a:lvl3pPr indent="0" lvl="2" marL="0" algn="r">
              <a:lnSpc>
                <a:spcPct val="100000"/>
              </a:lnSpc>
              <a:spcBef>
                <a:spcPts val="0"/>
              </a:spcBef>
              <a:spcAft>
                <a:spcPts val="0"/>
              </a:spcAft>
              <a:buClr>
                <a:srgbClr val="000000"/>
              </a:buClr>
              <a:buSzPts val="1600"/>
              <a:buFont typeface="Arial"/>
              <a:buNone/>
              <a:defRPr sz="1600"/>
            </a:lvl3pPr>
            <a:lvl4pPr indent="0" lvl="3" marL="0" algn="r">
              <a:lnSpc>
                <a:spcPct val="100000"/>
              </a:lnSpc>
              <a:spcBef>
                <a:spcPts val="0"/>
              </a:spcBef>
              <a:spcAft>
                <a:spcPts val="0"/>
              </a:spcAft>
              <a:buClr>
                <a:srgbClr val="000000"/>
              </a:buClr>
              <a:buSzPts val="1600"/>
              <a:buFont typeface="Arial"/>
              <a:buNone/>
              <a:defRPr sz="1600"/>
            </a:lvl4pPr>
            <a:lvl5pPr indent="0" lvl="4" marL="0" algn="r">
              <a:lnSpc>
                <a:spcPct val="100000"/>
              </a:lnSpc>
              <a:spcBef>
                <a:spcPts val="0"/>
              </a:spcBef>
              <a:spcAft>
                <a:spcPts val="0"/>
              </a:spcAft>
              <a:buClr>
                <a:srgbClr val="000000"/>
              </a:buClr>
              <a:buSzPts val="1600"/>
              <a:buFont typeface="Arial"/>
              <a:buNone/>
              <a:defRPr sz="1600"/>
            </a:lvl5pPr>
            <a:lvl6pPr indent="0" lvl="5" marL="0" algn="r">
              <a:lnSpc>
                <a:spcPct val="100000"/>
              </a:lnSpc>
              <a:spcBef>
                <a:spcPts val="0"/>
              </a:spcBef>
              <a:spcAft>
                <a:spcPts val="0"/>
              </a:spcAft>
              <a:buClr>
                <a:srgbClr val="000000"/>
              </a:buClr>
              <a:buSzPts val="1600"/>
              <a:buFont typeface="Arial"/>
              <a:buNone/>
              <a:defRPr sz="1600"/>
            </a:lvl6pPr>
            <a:lvl7pPr indent="0" lvl="6" marL="0" algn="r">
              <a:lnSpc>
                <a:spcPct val="100000"/>
              </a:lnSpc>
              <a:spcBef>
                <a:spcPts val="0"/>
              </a:spcBef>
              <a:spcAft>
                <a:spcPts val="0"/>
              </a:spcAft>
              <a:buClr>
                <a:srgbClr val="000000"/>
              </a:buClr>
              <a:buSzPts val="1600"/>
              <a:buFont typeface="Arial"/>
              <a:buNone/>
              <a:defRPr sz="1600"/>
            </a:lvl7pPr>
            <a:lvl8pPr indent="0" lvl="7" marL="0" algn="r">
              <a:lnSpc>
                <a:spcPct val="100000"/>
              </a:lnSpc>
              <a:spcBef>
                <a:spcPts val="0"/>
              </a:spcBef>
              <a:spcAft>
                <a:spcPts val="0"/>
              </a:spcAft>
              <a:buClr>
                <a:srgbClr val="000000"/>
              </a:buClr>
              <a:buSzPts val="1600"/>
              <a:buFont typeface="Arial"/>
              <a:buNone/>
              <a:defRPr sz="1600"/>
            </a:lvl8pPr>
            <a:lvl9pPr indent="0" lvl="8" marL="0" algn="r">
              <a:lnSpc>
                <a:spcPct val="100000"/>
              </a:lnSpc>
              <a:spcBef>
                <a:spcPts val="0"/>
              </a:spcBef>
              <a:spcAft>
                <a:spcPts val="0"/>
              </a:spcAft>
              <a:buClr>
                <a:srgbClr val="000000"/>
              </a:buClr>
              <a:buSzPts val="1600"/>
              <a:buFont typeface="Arial"/>
              <a:buNone/>
              <a:defRPr sz="1600"/>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p:cSld name="Vertical Title and Text">
    <p:spTree>
      <p:nvGrpSpPr>
        <p:cNvPr id="58" name="Shape 58"/>
        <p:cNvGrpSpPr/>
        <p:nvPr/>
      </p:nvGrpSpPr>
      <p:grpSpPr>
        <a:xfrm>
          <a:off x="0" y="0"/>
          <a:ext cx="0" cy="0"/>
          <a:chOff x="0" y="0"/>
          <a:chExt cx="0" cy="0"/>
        </a:xfrm>
      </p:grpSpPr>
      <p:pic>
        <p:nvPicPr>
          <p:cNvPr descr="Object 13" id="59" name="Google Shape;59;p12"/>
          <p:cNvPicPr preferRelativeResize="0"/>
          <p:nvPr/>
        </p:nvPicPr>
        <p:blipFill rotWithShape="1">
          <a:blip r:embed="rId2">
            <a:alphaModFix/>
          </a:blip>
          <a:srcRect b="0" l="0" r="0" t="0"/>
          <a:stretch/>
        </p:blipFill>
        <p:spPr>
          <a:xfrm>
            <a:off x="31372968" y="55026718"/>
            <a:ext cx="8345400" cy="268994"/>
          </a:xfrm>
          <a:prstGeom prst="rect">
            <a:avLst/>
          </a:prstGeom>
          <a:noFill/>
          <a:ln>
            <a:noFill/>
          </a:ln>
        </p:spPr>
      </p:pic>
      <p:sp>
        <p:nvSpPr>
          <p:cNvPr id="60" name="Google Shape;60;p12"/>
          <p:cNvSpPr txBox="1"/>
          <p:nvPr>
            <p:ph type="title"/>
          </p:nvPr>
        </p:nvSpPr>
        <p:spPr>
          <a:xfrm>
            <a:off x="30098559" y="2237935"/>
            <a:ext cx="9143559" cy="47677916"/>
          </a:xfrm>
          <a:prstGeom prst="rect">
            <a:avLst/>
          </a:prstGeom>
          <a:noFill/>
          <a:ln>
            <a:noFill/>
          </a:ln>
        </p:spPr>
        <p:txBody>
          <a:bodyPr anchorCtr="0" anchor="t" bIns="63500" lIns="63500" spcFirstLastPara="1" rIns="63500" wrap="square" tIns="635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61" name="Google Shape;61;p12"/>
          <p:cNvSpPr txBox="1"/>
          <p:nvPr>
            <p:ph idx="1" type="body"/>
          </p:nvPr>
        </p:nvSpPr>
        <p:spPr>
          <a:xfrm>
            <a:off x="2667882" y="2237935"/>
            <a:ext cx="27219010" cy="47677916"/>
          </a:xfrm>
          <a:prstGeom prst="rect">
            <a:avLst/>
          </a:prstGeom>
          <a:noFill/>
          <a:ln>
            <a:noFill/>
          </a:ln>
        </p:spPr>
        <p:txBody>
          <a:bodyPr anchorCtr="0" anchor="t" bIns="63500" lIns="63500" spcFirstLastPara="1" rIns="63500" wrap="square" tIns="63500">
            <a:normAutofit/>
          </a:bodyPr>
          <a:lstStyle>
            <a:lvl1pPr indent="-342900" lvl="0" marL="457200" algn="l">
              <a:lnSpc>
                <a:spcPct val="100000"/>
              </a:lnSpc>
              <a:spcBef>
                <a:spcPts val="4700"/>
              </a:spcBef>
              <a:spcAft>
                <a:spcPts val="0"/>
              </a:spcAft>
              <a:buClr>
                <a:srgbClr val="000000"/>
              </a:buClr>
              <a:buSzPts val="1800"/>
              <a:buChar char="•"/>
              <a:defRPr/>
            </a:lvl1pPr>
            <a:lvl2pPr indent="-342900" lvl="1" marL="914400" algn="l">
              <a:lnSpc>
                <a:spcPct val="100000"/>
              </a:lnSpc>
              <a:spcBef>
                <a:spcPts val="4700"/>
              </a:spcBef>
              <a:spcAft>
                <a:spcPts val="0"/>
              </a:spcAft>
              <a:buClr>
                <a:srgbClr val="000000"/>
              </a:buClr>
              <a:buSzPts val="1800"/>
              <a:buChar char="–"/>
              <a:defRPr/>
            </a:lvl2pPr>
            <a:lvl3pPr indent="-342900" lvl="2" marL="1371600" algn="l">
              <a:lnSpc>
                <a:spcPct val="100000"/>
              </a:lnSpc>
              <a:spcBef>
                <a:spcPts val="4700"/>
              </a:spcBef>
              <a:spcAft>
                <a:spcPts val="0"/>
              </a:spcAft>
              <a:buClr>
                <a:srgbClr val="000000"/>
              </a:buClr>
              <a:buSzPts val="1800"/>
              <a:buChar char="•"/>
              <a:defRPr/>
            </a:lvl3pPr>
            <a:lvl4pPr indent="-342900" lvl="3" marL="1828800" algn="l">
              <a:lnSpc>
                <a:spcPct val="100000"/>
              </a:lnSpc>
              <a:spcBef>
                <a:spcPts val="4700"/>
              </a:spcBef>
              <a:spcAft>
                <a:spcPts val="0"/>
              </a:spcAft>
              <a:buClr>
                <a:srgbClr val="000000"/>
              </a:buClr>
              <a:buSzPts val="1800"/>
              <a:buChar char="–"/>
              <a:defRPr/>
            </a:lvl4pPr>
            <a:lvl5pPr indent="-342900" lvl="4" marL="2286000" algn="l">
              <a:lnSpc>
                <a:spcPct val="100000"/>
              </a:lnSpc>
              <a:spcBef>
                <a:spcPts val="4700"/>
              </a:spcBef>
              <a:spcAft>
                <a:spcPts val="0"/>
              </a:spcAft>
              <a:buClr>
                <a:srgbClr val="000000"/>
              </a:buClr>
              <a:buSzPts val="1800"/>
              <a:buChar char="»"/>
              <a:defRPr/>
            </a:lvl5pPr>
            <a:lvl6pPr indent="-342900" lvl="5" marL="2743200" algn="l">
              <a:lnSpc>
                <a:spcPct val="100000"/>
              </a:lnSpc>
              <a:spcBef>
                <a:spcPts val="4700"/>
              </a:spcBef>
              <a:spcAft>
                <a:spcPts val="0"/>
              </a:spcAft>
              <a:buClr>
                <a:srgbClr val="000000"/>
              </a:buClr>
              <a:buSzPts val="1800"/>
              <a:buChar char="»"/>
              <a:defRPr/>
            </a:lvl6pPr>
            <a:lvl7pPr indent="-342900" lvl="6" marL="3200400" algn="l">
              <a:lnSpc>
                <a:spcPct val="100000"/>
              </a:lnSpc>
              <a:spcBef>
                <a:spcPts val="4700"/>
              </a:spcBef>
              <a:spcAft>
                <a:spcPts val="0"/>
              </a:spcAft>
              <a:buClr>
                <a:srgbClr val="000000"/>
              </a:buClr>
              <a:buSzPts val="1800"/>
              <a:buChar char="»"/>
              <a:defRPr/>
            </a:lvl7pPr>
            <a:lvl8pPr indent="-342900" lvl="7" marL="3657600" algn="l">
              <a:lnSpc>
                <a:spcPct val="100000"/>
              </a:lnSpc>
              <a:spcBef>
                <a:spcPts val="4700"/>
              </a:spcBef>
              <a:spcAft>
                <a:spcPts val="0"/>
              </a:spcAft>
              <a:buClr>
                <a:srgbClr val="000000"/>
              </a:buClr>
              <a:buSzPts val="1800"/>
              <a:buChar char="»"/>
              <a:defRPr/>
            </a:lvl8pPr>
            <a:lvl9pPr indent="-342900" lvl="8" marL="4114800" algn="l">
              <a:lnSpc>
                <a:spcPct val="100000"/>
              </a:lnSpc>
              <a:spcBef>
                <a:spcPts val="4700"/>
              </a:spcBef>
              <a:spcAft>
                <a:spcPts val="0"/>
              </a:spcAft>
              <a:buClr>
                <a:srgbClr val="000000"/>
              </a:buClr>
              <a:buSzPts val="1800"/>
              <a:buChar char="»"/>
              <a:defRPr/>
            </a:lvl9pPr>
          </a:lstStyle>
          <a:p/>
        </p:txBody>
      </p:sp>
      <p:sp>
        <p:nvSpPr>
          <p:cNvPr id="62" name="Google Shape;62;p12"/>
          <p:cNvSpPr txBox="1"/>
          <p:nvPr>
            <p:ph idx="12" type="sldNum"/>
          </p:nvPr>
        </p:nvSpPr>
        <p:spPr>
          <a:xfrm>
            <a:off x="20277666" y="50304935"/>
            <a:ext cx="9482667" cy="2975094"/>
          </a:xfrm>
          <a:prstGeom prst="rect">
            <a:avLst/>
          </a:prstGeom>
          <a:noFill/>
          <a:ln>
            <a:noFill/>
          </a:ln>
        </p:spPr>
        <p:txBody>
          <a:bodyPr anchorCtr="0" anchor="ctr" bIns="63500" lIns="63500" spcFirstLastPara="1" rIns="63500" wrap="square" tIns="63500">
            <a:spAutoFit/>
          </a:bodyPr>
          <a:lstStyle>
            <a:lvl1pPr indent="0" lvl="0" marL="0" algn="r">
              <a:lnSpc>
                <a:spcPct val="100000"/>
              </a:lnSpc>
              <a:spcBef>
                <a:spcPts val="0"/>
              </a:spcBef>
              <a:spcAft>
                <a:spcPts val="0"/>
              </a:spcAft>
              <a:buClr>
                <a:srgbClr val="000000"/>
              </a:buClr>
              <a:buSzPts val="1600"/>
              <a:buFont typeface="Arial"/>
              <a:buNone/>
              <a:defRPr sz="1600"/>
            </a:lvl1pPr>
            <a:lvl2pPr indent="0" lvl="1" marL="0" algn="r">
              <a:lnSpc>
                <a:spcPct val="100000"/>
              </a:lnSpc>
              <a:spcBef>
                <a:spcPts val="0"/>
              </a:spcBef>
              <a:spcAft>
                <a:spcPts val="0"/>
              </a:spcAft>
              <a:buClr>
                <a:srgbClr val="000000"/>
              </a:buClr>
              <a:buSzPts val="1600"/>
              <a:buFont typeface="Arial"/>
              <a:buNone/>
              <a:defRPr sz="1600"/>
            </a:lvl2pPr>
            <a:lvl3pPr indent="0" lvl="2" marL="0" algn="r">
              <a:lnSpc>
                <a:spcPct val="100000"/>
              </a:lnSpc>
              <a:spcBef>
                <a:spcPts val="0"/>
              </a:spcBef>
              <a:spcAft>
                <a:spcPts val="0"/>
              </a:spcAft>
              <a:buClr>
                <a:srgbClr val="000000"/>
              </a:buClr>
              <a:buSzPts val="1600"/>
              <a:buFont typeface="Arial"/>
              <a:buNone/>
              <a:defRPr sz="1600"/>
            </a:lvl3pPr>
            <a:lvl4pPr indent="0" lvl="3" marL="0" algn="r">
              <a:lnSpc>
                <a:spcPct val="100000"/>
              </a:lnSpc>
              <a:spcBef>
                <a:spcPts val="0"/>
              </a:spcBef>
              <a:spcAft>
                <a:spcPts val="0"/>
              </a:spcAft>
              <a:buClr>
                <a:srgbClr val="000000"/>
              </a:buClr>
              <a:buSzPts val="1600"/>
              <a:buFont typeface="Arial"/>
              <a:buNone/>
              <a:defRPr sz="1600"/>
            </a:lvl4pPr>
            <a:lvl5pPr indent="0" lvl="4" marL="0" algn="r">
              <a:lnSpc>
                <a:spcPct val="100000"/>
              </a:lnSpc>
              <a:spcBef>
                <a:spcPts val="0"/>
              </a:spcBef>
              <a:spcAft>
                <a:spcPts val="0"/>
              </a:spcAft>
              <a:buClr>
                <a:srgbClr val="000000"/>
              </a:buClr>
              <a:buSzPts val="1600"/>
              <a:buFont typeface="Arial"/>
              <a:buNone/>
              <a:defRPr sz="1600"/>
            </a:lvl5pPr>
            <a:lvl6pPr indent="0" lvl="5" marL="0" algn="r">
              <a:lnSpc>
                <a:spcPct val="100000"/>
              </a:lnSpc>
              <a:spcBef>
                <a:spcPts val="0"/>
              </a:spcBef>
              <a:spcAft>
                <a:spcPts val="0"/>
              </a:spcAft>
              <a:buClr>
                <a:srgbClr val="000000"/>
              </a:buClr>
              <a:buSzPts val="1600"/>
              <a:buFont typeface="Arial"/>
              <a:buNone/>
              <a:defRPr sz="1600"/>
            </a:lvl6pPr>
            <a:lvl7pPr indent="0" lvl="6" marL="0" algn="r">
              <a:lnSpc>
                <a:spcPct val="100000"/>
              </a:lnSpc>
              <a:spcBef>
                <a:spcPts val="0"/>
              </a:spcBef>
              <a:spcAft>
                <a:spcPts val="0"/>
              </a:spcAft>
              <a:buClr>
                <a:srgbClr val="000000"/>
              </a:buClr>
              <a:buSzPts val="1600"/>
              <a:buFont typeface="Arial"/>
              <a:buNone/>
              <a:defRPr sz="1600"/>
            </a:lvl7pPr>
            <a:lvl8pPr indent="0" lvl="7" marL="0" algn="r">
              <a:lnSpc>
                <a:spcPct val="100000"/>
              </a:lnSpc>
              <a:spcBef>
                <a:spcPts val="0"/>
              </a:spcBef>
              <a:spcAft>
                <a:spcPts val="0"/>
              </a:spcAft>
              <a:buClr>
                <a:srgbClr val="000000"/>
              </a:buClr>
              <a:buSzPts val="1600"/>
              <a:buFont typeface="Arial"/>
              <a:buNone/>
              <a:defRPr sz="1600"/>
            </a:lvl8pPr>
            <a:lvl9pPr indent="0" lvl="8" marL="0" algn="r">
              <a:lnSpc>
                <a:spcPct val="100000"/>
              </a:lnSpc>
              <a:spcBef>
                <a:spcPts val="0"/>
              </a:spcBef>
              <a:spcAft>
                <a:spcPts val="0"/>
              </a:spcAft>
              <a:buClr>
                <a:srgbClr val="000000"/>
              </a:buClr>
              <a:buSzPts val="1600"/>
              <a:buFont typeface="Arial"/>
              <a:buNone/>
              <a:defRPr sz="1600"/>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tx">
  <p:cSld name="TITLE_AND_BODY">
    <p:spTree>
      <p:nvGrpSpPr>
        <p:cNvPr id="14" name="Shape 14"/>
        <p:cNvGrpSpPr/>
        <p:nvPr/>
      </p:nvGrpSpPr>
      <p:grpSpPr>
        <a:xfrm>
          <a:off x="0" y="0"/>
          <a:ext cx="0" cy="0"/>
          <a:chOff x="0" y="0"/>
          <a:chExt cx="0" cy="0"/>
        </a:xfrm>
      </p:grpSpPr>
      <p:sp>
        <p:nvSpPr>
          <p:cNvPr id="15" name="Google Shape;15;p3"/>
          <p:cNvSpPr txBox="1"/>
          <p:nvPr>
            <p:ph type="title"/>
          </p:nvPr>
        </p:nvSpPr>
        <p:spPr>
          <a:xfrm>
            <a:off x="2667882" y="2237935"/>
            <a:ext cx="36574237" cy="9313334"/>
          </a:xfrm>
          <a:prstGeom prst="rect">
            <a:avLst/>
          </a:prstGeom>
          <a:noFill/>
          <a:ln>
            <a:noFill/>
          </a:ln>
        </p:spPr>
        <p:txBody>
          <a:bodyPr anchorCtr="0" anchor="t" bIns="63500" lIns="63500" spcFirstLastPara="1" rIns="63500" wrap="square" tIns="635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16" name="Google Shape;16;p3"/>
          <p:cNvSpPr txBox="1"/>
          <p:nvPr>
            <p:ph idx="1" type="body"/>
          </p:nvPr>
        </p:nvSpPr>
        <p:spPr>
          <a:xfrm>
            <a:off x="2667882" y="13039549"/>
            <a:ext cx="36574237" cy="36876302"/>
          </a:xfrm>
          <a:prstGeom prst="rect">
            <a:avLst/>
          </a:prstGeom>
          <a:noFill/>
          <a:ln>
            <a:noFill/>
          </a:ln>
        </p:spPr>
        <p:txBody>
          <a:bodyPr anchorCtr="0" anchor="t" bIns="63500" lIns="63500" spcFirstLastPara="1" rIns="63500" wrap="square" tIns="63500">
            <a:normAutofit/>
          </a:bodyPr>
          <a:lstStyle>
            <a:lvl1pPr indent="-342900" lvl="0" marL="457200" algn="l">
              <a:lnSpc>
                <a:spcPct val="100000"/>
              </a:lnSpc>
              <a:spcBef>
                <a:spcPts val="4700"/>
              </a:spcBef>
              <a:spcAft>
                <a:spcPts val="0"/>
              </a:spcAft>
              <a:buClr>
                <a:srgbClr val="000000"/>
              </a:buClr>
              <a:buSzPts val="1800"/>
              <a:buChar char="•"/>
              <a:defRPr/>
            </a:lvl1pPr>
            <a:lvl2pPr indent="-342900" lvl="1" marL="914400" algn="l">
              <a:lnSpc>
                <a:spcPct val="100000"/>
              </a:lnSpc>
              <a:spcBef>
                <a:spcPts val="4700"/>
              </a:spcBef>
              <a:spcAft>
                <a:spcPts val="0"/>
              </a:spcAft>
              <a:buClr>
                <a:srgbClr val="000000"/>
              </a:buClr>
              <a:buSzPts val="1800"/>
              <a:buChar char="–"/>
              <a:defRPr/>
            </a:lvl2pPr>
            <a:lvl3pPr indent="-342900" lvl="2" marL="1371600" algn="l">
              <a:lnSpc>
                <a:spcPct val="100000"/>
              </a:lnSpc>
              <a:spcBef>
                <a:spcPts val="4700"/>
              </a:spcBef>
              <a:spcAft>
                <a:spcPts val="0"/>
              </a:spcAft>
              <a:buClr>
                <a:srgbClr val="000000"/>
              </a:buClr>
              <a:buSzPts val="1800"/>
              <a:buChar char="•"/>
              <a:defRPr/>
            </a:lvl3pPr>
            <a:lvl4pPr indent="-342900" lvl="3" marL="1828800" algn="l">
              <a:lnSpc>
                <a:spcPct val="100000"/>
              </a:lnSpc>
              <a:spcBef>
                <a:spcPts val="4700"/>
              </a:spcBef>
              <a:spcAft>
                <a:spcPts val="0"/>
              </a:spcAft>
              <a:buClr>
                <a:srgbClr val="000000"/>
              </a:buClr>
              <a:buSzPts val="1800"/>
              <a:buChar char="–"/>
              <a:defRPr/>
            </a:lvl4pPr>
            <a:lvl5pPr indent="-342900" lvl="4" marL="2286000" algn="l">
              <a:lnSpc>
                <a:spcPct val="100000"/>
              </a:lnSpc>
              <a:spcBef>
                <a:spcPts val="4700"/>
              </a:spcBef>
              <a:spcAft>
                <a:spcPts val="0"/>
              </a:spcAft>
              <a:buClr>
                <a:srgbClr val="000000"/>
              </a:buClr>
              <a:buSzPts val="1800"/>
              <a:buChar char="»"/>
              <a:defRPr/>
            </a:lvl5pPr>
            <a:lvl6pPr indent="-342900" lvl="5" marL="2743200" algn="l">
              <a:lnSpc>
                <a:spcPct val="100000"/>
              </a:lnSpc>
              <a:spcBef>
                <a:spcPts val="4700"/>
              </a:spcBef>
              <a:spcAft>
                <a:spcPts val="0"/>
              </a:spcAft>
              <a:buClr>
                <a:srgbClr val="000000"/>
              </a:buClr>
              <a:buSzPts val="1800"/>
              <a:buChar char="»"/>
              <a:defRPr/>
            </a:lvl6pPr>
            <a:lvl7pPr indent="-342900" lvl="6" marL="3200400" algn="l">
              <a:lnSpc>
                <a:spcPct val="100000"/>
              </a:lnSpc>
              <a:spcBef>
                <a:spcPts val="4700"/>
              </a:spcBef>
              <a:spcAft>
                <a:spcPts val="0"/>
              </a:spcAft>
              <a:buClr>
                <a:srgbClr val="000000"/>
              </a:buClr>
              <a:buSzPts val="1800"/>
              <a:buChar char="»"/>
              <a:defRPr/>
            </a:lvl7pPr>
            <a:lvl8pPr indent="-342900" lvl="7" marL="3657600" algn="l">
              <a:lnSpc>
                <a:spcPct val="100000"/>
              </a:lnSpc>
              <a:spcBef>
                <a:spcPts val="4700"/>
              </a:spcBef>
              <a:spcAft>
                <a:spcPts val="0"/>
              </a:spcAft>
              <a:buClr>
                <a:srgbClr val="000000"/>
              </a:buClr>
              <a:buSzPts val="1800"/>
              <a:buChar char="»"/>
              <a:defRPr/>
            </a:lvl8pPr>
            <a:lvl9pPr indent="-342900" lvl="8" marL="4114800" algn="l">
              <a:lnSpc>
                <a:spcPct val="100000"/>
              </a:lnSpc>
              <a:spcBef>
                <a:spcPts val="4700"/>
              </a:spcBef>
              <a:spcAft>
                <a:spcPts val="0"/>
              </a:spcAft>
              <a:buClr>
                <a:srgbClr val="000000"/>
              </a:buClr>
              <a:buSzPts val="1800"/>
              <a:buChar char="»"/>
              <a:defRPr/>
            </a:lvl9pPr>
          </a:lstStyle>
          <a:p/>
        </p:txBody>
      </p:sp>
      <p:sp>
        <p:nvSpPr>
          <p:cNvPr id="17" name="Google Shape;17;p3"/>
          <p:cNvSpPr txBox="1"/>
          <p:nvPr>
            <p:ph idx="12" type="sldNum"/>
          </p:nvPr>
        </p:nvSpPr>
        <p:spPr>
          <a:xfrm>
            <a:off x="20277666" y="50304935"/>
            <a:ext cx="9482667" cy="2975094"/>
          </a:xfrm>
          <a:prstGeom prst="rect">
            <a:avLst/>
          </a:prstGeom>
          <a:noFill/>
          <a:ln>
            <a:noFill/>
          </a:ln>
        </p:spPr>
        <p:txBody>
          <a:bodyPr anchorCtr="0" anchor="ctr" bIns="63500" lIns="63500" spcFirstLastPara="1" rIns="63500" wrap="square" tIns="63500">
            <a:spAutoFit/>
          </a:bodyPr>
          <a:lstStyle>
            <a:lvl1pPr indent="0" lvl="0" marL="0" algn="r">
              <a:lnSpc>
                <a:spcPct val="100000"/>
              </a:lnSpc>
              <a:spcBef>
                <a:spcPts val="0"/>
              </a:spcBef>
              <a:spcAft>
                <a:spcPts val="0"/>
              </a:spcAft>
              <a:buClr>
                <a:srgbClr val="000000"/>
              </a:buClr>
              <a:buSzPts val="1600"/>
              <a:buFont typeface="Arial"/>
              <a:buNone/>
              <a:defRPr sz="1600"/>
            </a:lvl1pPr>
            <a:lvl2pPr indent="0" lvl="1" marL="0" algn="r">
              <a:lnSpc>
                <a:spcPct val="100000"/>
              </a:lnSpc>
              <a:spcBef>
                <a:spcPts val="0"/>
              </a:spcBef>
              <a:spcAft>
                <a:spcPts val="0"/>
              </a:spcAft>
              <a:buClr>
                <a:srgbClr val="000000"/>
              </a:buClr>
              <a:buSzPts val="1600"/>
              <a:buFont typeface="Arial"/>
              <a:buNone/>
              <a:defRPr sz="1600"/>
            </a:lvl2pPr>
            <a:lvl3pPr indent="0" lvl="2" marL="0" algn="r">
              <a:lnSpc>
                <a:spcPct val="100000"/>
              </a:lnSpc>
              <a:spcBef>
                <a:spcPts val="0"/>
              </a:spcBef>
              <a:spcAft>
                <a:spcPts val="0"/>
              </a:spcAft>
              <a:buClr>
                <a:srgbClr val="000000"/>
              </a:buClr>
              <a:buSzPts val="1600"/>
              <a:buFont typeface="Arial"/>
              <a:buNone/>
              <a:defRPr sz="1600"/>
            </a:lvl3pPr>
            <a:lvl4pPr indent="0" lvl="3" marL="0" algn="r">
              <a:lnSpc>
                <a:spcPct val="100000"/>
              </a:lnSpc>
              <a:spcBef>
                <a:spcPts val="0"/>
              </a:spcBef>
              <a:spcAft>
                <a:spcPts val="0"/>
              </a:spcAft>
              <a:buClr>
                <a:srgbClr val="000000"/>
              </a:buClr>
              <a:buSzPts val="1600"/>
              <a:buFont typeface="Arial"/>
              <a:buNone/>
              <a:defRPr sz="1600"/>
            </a:lvl4pPr>
            <a:lvl5pPr indent="0" lvl="4" marL="0" algn="r">
              <a:lnSpc>
                <a:spcPct val="100000"/>
              </a:lnSpc>
              <a:spcBef>
                <a:spcPts val="0"/>
              </a:spcBef>
              <a:spcAft>
                <a:spcPts val="0"/>
              </a:spcAft>
              <a:buClr>
                <a:srgbClr val="000000"/>
              </a:buClr>
              <a:buSzPts val="1600"/>
              <a:buFont typeface="Arial"/>
              <a:buNone/>
              <a:defRPr sz="1600"/>
            </a:lvl5pPr>
            <a:lvl6pPr indent="0" lvl="5" marL="0" algn="r">
              <a:lnSpc>
                <a:spcPct val="100000"/>
              </a:lnSpc>
              <a:spcBef>
                <a:spcPts val="0"/>
              </a:spcBef>
              <a:spcAft>
                <a:spcPts val="0"/>
              </a:spcAft>
              <a:buClr>
                <a:srgbClr val="000000"/>
              </a:buClr>
              <a:buSzPts val="1600"/>
              <a:buFont typeface="Arial"/>
              <a:buNone/>
              <a:defRPr sz="1600"/>
            </a:lvl6pPr>
            <a:lvl7pPr indent="0" lvl="6" marL="0" algn="r">
              <a:lnSpc>
                <a:spcPct val="100000"/>
              </a:lnSpc>
              <a:spcBef>
                <a:spcPts val="0"/>
              </a:spcBef>
              <a:spcAft>
                <a:spcPts val="0"/>
              </a:spcAft>
              <a:buClr>
                <a:srgbClr val="000000"/>
              </a:buClr>
              <a:buSzPts val="1600"/>
              <a:buFont typeface="Arial"/>
              <a:buNone/>
              <a:defRPr sz="1600"/>
            </a:lvl7pPr>
            <a:lvl8pPr indent="0" lvl="7" marL="0" algn="r">
              <a:lnSpc>
                <a:spcPct val="100000"/>
              </a:lnSpc>
              <a:spcBef>
                <a:spcPts val="0"/>
              </a:spcBef>
              <a:spcAft>
                <a:spcPts val="0"/>
              </a:spcAft>
              <a:buClr>
                <a:srgbClr val="000000"/>
              </a:buClr>
              <a:buSzPts val="1600"/>
              <a:buFont typeface="Arial"/>
              <a:buNone/>
              <a:defRPr sz="1600"/>
            </a:lvl8pPr>
            <a:lvl9pPr indent="0" lvl="8" marL="0" algn="r">
              <a:lnSpc>
                <a:spcPct val="100000"/>
              </a:lnSpc>
              <a:spcBef>
                <a:spcPts val="0"/>
              </a:spcBef>
              <a:spcAft>
                <a:spcPts val="0"/>
              </a:spcAft>
              <a:buClr>
                <a:srgbClr val="000000"/>
              </a:buClr>
              <a:buSzPts val="1600"/>
              <a:buFont typeface="Arial"/>
              <a:buNone/>
              <a:defRPr sz="1600"/>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p:cSld name="Section Header">
    <p:spTree>
      <p:nvGrpSpPr>
        <p:cNvPr id="18" name="Shape 18"/>
        <p:cNvGrpSpPr/>
        <p:nvPr/>
      </p:nvGrpSpPr>
      <p:grpSpPr>
        <a:xfrm>
          <a:off x="0" y="0"/>
          <a:ext cx="0" cy="0"/>
          <a:chOff x="0" y="0"/>
          <a:chExt cx="0" cy="0"/>
        </a:xfrm>
      </p:grpSpPr>
      <p:pic>
        <p:nvPicPr>
          <p:cNvPr descr="Object 13" id="19" name="Google Shape;19;p4"/>
          <p:cNvPicPr preferRelativeResize="0"/>
          <p:nvPr/>
        </p:nvPicPr>
        <p:blipFill rotWithShape="1">
          <a:blip r:embed="rId2">
            <a:alphaModFix/>
          </a:blip>
          <a:srcRect b="0" l="0" r="0" t="0"/>
          <a:stretch/>
        </p:blipFill>
        <p:spPr>
          <a:xfrm>
            <a:off x="31372968" y="55026718"/>
            <a:ext cx="8345400" cy="268994"/>
          </a:xfrm>
          <a:prstGeom prst="rect">
            <a:avLst/>
          </a:prstGeom>
          <a:noFill/>
          <a:ln>
            <a:noFill/>
          </a:ln>
        </p:spPr>
      </p:pic>
      <p:sp>
        <p:nvSpPr>
          <p:cNvPr id="20" name="Google Shape;20;p4"/>
          <p:cNvSpPr txBox="1"/>
          <p:nvPr>
            <p:ph type="title"/>
          </p:nvPr>
        </p:nvSpPr>
        <p:spPr>
          <a:xfrm>
            <a:off x="3845278" y="35908366"/>
            <a:ext cx="34543558" cy="11097068"/>
          </a:xfrm>
          <a:prstGeom prst="rect">
            <a:avLst/>
          </a:prstGeom>
          <a:noFill/>
          <a:ln>
            <a:noFill/>
          </a:ln>
        </p:spPr>
        <p:txBody>
          <a:bodyPr anchorCtr="0" anchor="t" bIns="63500" lIns="63500" spcFirstLastPara="1" rIns="63500" wrap="square" tIns="63500">
            <a:normAutofit/>
          </a:bodyPr>
          <a:lstStyle>
            <a:lvl1pPr lvl="0" algn="l">
              <a:lnSpc>
                <a:spcPct val="100000"/>
              </a:lnSpc>
              <a:spcBef>
                <a:spcPts val="0"/>
              </a:spcBef>
              <a:spcAft>
                <a:spcPts val="0"/>
              </a:spcAft>
              <a:buClr>
                <a:srgbClr val="000000"/>
              </a:buClr>
              <a:buSzPts val="5400"/>
              <a:buFont typeface="Arial"/>
              <a:buNone/>
              <a:defRPr b="1" sz="5400" cap="none"/>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21" name="Google Shape;21;p4"/>
          <p:cNvSpPr txBox="1"/>
          <p:nvPr>
            <p:ph idx="1" type="body"/>
          </p:nvPr>
        </p:nvSpPr>
        <p:spPr>
          <a:xfrm>
            <a:off x="3845278" y="23684617"/>
            <a:ext cx="34543558" cy="12223751"/>
          </a:xfrm>
          <a:prstGeom prst="rect">
            <a:avLst/>
          </a:prstGeom>
          <a:noFill/>
          <a:ln>
            <a:noFill/>
          </a:ln>
        </p:spPr>
        <p:txBody>
          <a:bodyPr anchorCtr="0" anchor="b" bIns="63500" lIns="63500" spcFirstLastPara="1" rIns="63500" wrap="square" tIns="63500">
            <a:normAutofit/>
          </a:bodyPr>
          <a:lstStyle>
            <a:lvl1pPr indent="-228600" lvl="0" marL="457200" algn="l">
              <a:lnSpc>
                <a:spcPct val="100000"/>
              </a:lnSpc>
              <a:spcBef>
                <a:spcPts val="600"/>
              </a:spcBef>
              <a:spcAft>
                <a:spcPts val="0"/>
              </a:spcAft>
              <a:buClr>
                <a:srgbClr val="000000"/>
              </a:buClr>
              <a:buSzPts val="2600"/>
              <a:buFont typeface="Arial"/>
              <a:buNone/>
              <a:defRPr sz="2600"/>
            </a:lvl1pPr>
            <a:lvl2pPr indent="-228600" lvl="1" marL="914400" algn="l">
              <a:lnSpc>
                <a:spcPct val="100000"/>
              </a:lnSpc>
              <a:spcBef>
                <a:spcPts val="600"/>
              </a:spcBef>
              <a:spcAft>
                <a:spcPts val="0"/>
              </a:spcAft>
              <a:buClr>
                <a:srgbClr val="000000"/>
              </a:buClr>
              <a:buSzPts val="2600"/>
              <a:buFont typeface="Arial"/>
              <a:buNone/>
              <a:defRPr sz="2600"/>
            </a:lvl2pPr>
            <a:lvl3pPr indent="-228600" lvl="2" marL="1371600" algn="l">
              <a:lnSpc>
                <a:spcPct val="100000"/>
              </a:lnSpc>
              <a:spcBef>
                <a:spcPts val="600"/>
              </a:spcBef>
              <a:spcAft>
                <a:spcPts val="0"/>
              </a:spcAft>
              <a:buClr>
                <a:srgbClr val="000000"/>
              </a:buClr>
              <a:buSzPts val="2600"/>
              <a:buFont typeface="Arial"/>
              <a:buNone/>
              <a:defRPr sz="2600"/>
            </a:lvl3pPr>
            <a:lvl4pPr indent="-228600" lvl="3" marL="1828800" algn="l">
              <a:lnSpc>
                <a:spcPct val="100000"/>
              </a:lnSpc>
              <a:spcBef>
                <a:spcPts val="600"/>
              </a:spcBef>
              <a:spcAft>
                <a:spcPts val="0"/>
              </a:spcAft>
              <a:buClr>
                <a:srgbClr val="000000"/>
              </a:buClr>
              <a:buSzPts val="2600"/>
              <a:buFont typeface="Arial"/>
              <a:buNone/>
              <a:defRPr sz="2600"/>
            </a:lvl4pPr>
            <a:lvl5pPr indent="-228600" lvl="4" marL="2286000" algn="l">
              <a:lnSpc>
                <a:spcPct val="100000"/>
              </a:lnSpc>
              <a:spcBef>
                <a:spcPts val="600"/>
              </a:spcBef>
              <a:spcAft>
                <a:spcPts val="0"/>
              </a:spcAft>
              <a:buClr>
                <a:srgbClr val="000000"/>
              </a:buClr>
              <a:buSzPts val="2600"/>
              <a:buFont typeface="Arial"/>
              <a:buNone/>
              <a:defRPr sz="2600"/>
            </a:lvl5pPr>
            <a:lvl6pPr indent="-342900" lvl="5" marL="2743200" algn="l">
              <a:lnSpc>
                <a:spcPct val="100000"/>
              </a:lnSpc>
              <a:spcBef>
                <a:spcPts val="4700"/>
              </a:spcBef>
              <a:spcAft>
                <a:spcPts val="0"/>
              </a:spcAft>
              <a:buClr>
                <a:srgbClr val="000000"/>
              </a:buClr>
              <a:buSzPts val="1800"/>
              <a:buChar char="»"/>
              <a:defRPr/>
            </a:lvl6pPr>
            <a:lvl7pPr indent="-342900" lvl="6" marL="3200400" algn="l">
              <a:lnSpc>
                <a:spcPct val="100000"/>
              </a:lnSpc>
              <a:spcBef>
                <a:spcPts val="4700"/>
              </a:spcBef>
              <a:spcAft>
                <a:spcPts val="0"/>
              </a:spcAft>
              <a:buClr>
                <a:srgbClr val="000000"/>
              </a:buClr>
              <a:buSzPts val="1800"/>
              <a:buChar char="»"/>
              <a:defRPr/>
            </a:lvl7pPr>
            <a:lvl8pPr indent="-342900" lvl="7" marL="3657600" algn="l">
              <a:lnSpc>
                <a:spcPct val="100000"/>
              </a:lnSpc>
              <a:spcBef>
                <a:spcPts val="4700"/>
              </a:spcBef>
              <a:spcAft>
                <a:spcPts val="0"/>
              </a:spcAft>
              <a:buClr>
                <a:srgbClr val="000000"/>
              </a:buClr>
              <a:buSzPts val="1800"/>
              <a:buChar char="»"/>
              <a:defRPr/>
            </a:lvl8pPr>
            <a:lvl9pPr indent="-342900" lvl="8" marL="4114800" algn="l">
              <a:lnSpc>
                <a:spcPct val="100000"/>
              </a:lnSpc>
              <a:spcBef>
                <a:spcPts val="4700"/>
              </a:spcBef>
              <a:spcAft>
                <a:spcPts val="0"/>
              </a:spcAft>
              <a:buClr>
                <a:srgbClr val="000000"/>
              </a:buClr>
              <a:buSzPts val="1800"/>
              <a:buChar char="»"/>
              <a:defRPr/>
            </a:lvl9pPr>
          </a:lstStyle>
          <a:p/>
        </p:txBody>
      </p:sp>
      <p:sp>
        <p:nvSpPr>
          <p:cNvPr id="22" name="Google Shape;22;p4"/>
          <p:cNvSpPr txBox="1"/>
          <p:nvPr>
            <p:ph idx="12" type="sldNum"/>
          </p:nvPr>
        </p:nvSpPr>
        <p:spPr>
          <a:xfrm>
            <a:off x="20277666" y="50304935"/>
            <a:ext cx="9482667" cy="2975094"/>
          </a:xfrm>
          <a:prstGeom prst="rect">
            <a:avLst/>
          </a:prstGeom>
          <a:noFill/>
          <a:ln>
            <a:noFill/>
          </a:ln>
        </p:spPr>
        <p:txBody>
          <a:bodyPr anchorCtr="0" anchor="ctr" bIns="63500" lIns="63500" spcFirstLastPara="1" rIns="63500" wrap="square" tIns="63500">
            <a:spAutoFit/>
          </a:bodyPr>
          <a:lstStyle>
            <a:lvl1pPr indent="0" lvl="0" marL="0" algn="r">
              <a:lnSpc>
                <a:spcPct val="100000"/>
              </a:lnSpc>
              <a:spcBef>
                <a:spcPts val="0"/>
              </a:spcBef>
              <a:spcAft>
                <a:spcPts val="0"/>
              </a:spcAft>
              <a:buClr>
                <a:srgbClr val="000000"/>
              </a:buClr>
              <a:buSzPts val="1600"/>
              <a:buFont typeface="Arial"/>
              <a:buNone/>
              <a:defRPr sz="1600"/>
            </a:lvl1pPr>
            <a:lvl2pPr indent="0" lvl="1" marL="0" algn="r">
              <a:lnSpc>
                <a:spcPct val="100000"/>
              </a:lnSpc>
              <a:spcBef>
                <a:spcPts val="0"/>
              </a:spcBef>
              <a:spcAft>
                <a:spcPts val="0"/>
              </a:spcAft>
              <a:buClr>
                <a:srgbClr val="000000"/>
              </a:buClr>
              <a:buSzPts val="1600"/>
              <a:buFont typeface="Arial"/>
              <a:buNone/>
              <a:defRPr sz="1600"/>
            </a:lvl2pPr>
            <a:lvl3pPr indent="0" lvl="2" marL="0" algn="r">
              <a:lnSpc>
                <a:spcPct val="100000"/>
              </a:lnSpc>
              <a:spcBef>
                <a:spcPts val="0"/>
              </a:spcBef>
              <a:spcAft>
                <a:spcPts val="0"/>
              </a:spcAft>
              <a:buClr>
                <a:srgbClr val="000000"/>
              </a:buClr>
              <a:buSzPts val="1600"/>
              <a:buFont typeface="Arial"/>
              <a:buNone/>
              <a:defRPr sz="1600"/>
            </a:lvl3pPr>
            <a:lvl4pPr indent="0" lvl="3" marL="0" algn="r">
              <a:lnSpc>
                <a:spcPct val="100000"/>
              </a:lnSpc>
              <a:spcBef>
                <a:spcPts val="0"/>
              </a:spcBef>
              <a:spcAft>
                <a:spcPts val="0"/>
              </a:spcAft>
              <a:buClr>
                <a:srgbClr val="000000"/>
              </a:buClr>
              <a:buSzPts val="1600"/>
              <a:buFont typeface="Arial"/>
              <a:buNone/>
              <a:defRPr sz="1600"/>
            </a:lvl4pPr>
            <a:lvl5pPr indent="0" lvl="4" marL="0" algn="r">
              <a:lnSpc>
                <a:spcPct val="100000"/>
              </a:lnSpc>
              <a:spcBef>
                <a:spcPts val="0"/>
              </a:spcBef>
              <a:spcAft>
                <a:spcPts val="0"/>
              </a:spcAft>
              <a:buClr>
                <a:srgbClr val="000000"/>
              </a:buClr>
              <a:buSzPts val="1600"/>
              <a:buFont typeface="Arial"/>
              <a:buNone/>
              <a:defRPr sz="1600"/>
            </a:lvl5pPr>
            <a:lvl6pPr indent="0" lvl="5" marL="0" algn="r">
              <a:lnSpc>
                <a:spcPct val="100000"/>
              </a:lnSpc>
              <a:spcBef>
                <a:spcPts val="0"/>
              </a:spcBef>
              <a:spcAft>
                <a:spcPts val="0"/>
              </a:spcAft>
              <a:buClr>
                <a:srgbClr val="000000"/>
              </a:buClr>
              <a:buSzPts val="1600"/>
              <a:buFont typeface="Arial"/>
              <a:buNone/>
              <a:defRPr sz="1600"/>
            </a:lvl6pPr>
            <a:lvl7pPr indent="0" lvl="6" marL="0" algn="r">
              <a:lnSpc>
                <a:spcPct val="100000"/>
              </a:lnSpc>
              <a:spcBef>
                <a:spcPts val="0"/>
              </a:spcBef>
              <a:spcAft>
                <a:spcPts val="0"/>
              </a:spcAft>
              <a:buClr>
                <a:srgbClr val="000000"/>
              </a:buClr>
              <a:buSzPts val="1600"/>
              <a:buFont typeface="Arial"/>
              <a:buNone/>
              <a:defRPr sz="1600"/>
            </a:lvl7pPr>
            <a:lvl8pPr indent="0" lvl="7" marL="0" algn="r">
              <a:lnSpc>
                <a:spcPct val="100000"/>
              </a:lnSpc>
              <a:spcBef>
                <a:spcPts val="0"/>
              </a:spcBef>
              <a:spcAft>
                <a:spcPts val="0"/>
              </a:spcAft>
              <a:buClr>
                <a:srgbClr val="000000"/>
              </a:buClr>
              <a:buSzPts val="1600"/>
              <a:buFont typeface="Arial"/>
              <a:buNone/>
              <a:defRPr sz="1600"/>
            </a:lvl8pPr>
            <a:lvl9pPr indent="0" lvl="8" marL="0" algn="r">
              <a:lnSpc>
                <a:spcPct val="100000"/>
              </a:lnSpc>
              <a:spcBef>
                <a:spcPts val="0"/>
              </a:spcBef>
              <a:spcAft>
                <a:spcPts val="0"/>
              </a:spcAft>
              <a:buClr>
                <a:srgbClr val="000000"/>
              </a:buClr>
              <a:buSzPts val="1600"/>
              <a:buFont typeface="Arial"/>
              <a:buNone/>
              <a:defRPr sz="1600"/>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showMasterSp="0">
  <p:cSld name="Two Content">
    <p:spTree>
      <p:nvGrpSpPr>
        <p:cNvPr id="23" name="Shape 23"/>
        <p:cNvGrpSpPr/>
        <p:nvPr/>
      </p:nvGrpSpPr>
      <p:grpSpPr>
        <a:xfrm>
          <a:off x="0" y="0"/>
          <a:ext cx="0" cy="0"/>
          <a:chOff x="0" y="0"/>
          <a:chExt cx="0" cy="0"/>
        </a:xfrm>
      </p:grpSpPr>
      <p:pic>
        <p:nvPicPr>
          <p:cNvPr descr="Object 13" id="24" name="Google Shape;24;p5"/>
          <p:cNvPicPr preferRelativeResize="0"/>
          <p:nvPr/>
        </p:nvPicPr>
        <p:blipFill rotWithShape="1">
          <a:blip r:embed="rId2">
            <a:alphaModFix/>
          </a:blip>
          <a:srcRect b="0" l="0" r="0" t="0"/>
          <a:stretch/>
        </p:blipFill>
        <p:spPr>
          <a:xfrm>
            <a:off x="31372968" y="55026718"/>
            <a:ext cx="8345400" cy="268994"/>
          </a:xfrm>
          <a:prstGeom prst="rect">
            <a:avLst/>
          </a:prstGeom>
          <a:noFill/>
          <a:ln>
            <a:noFill/>
          </a:ln>
        </p:spPr>
      </p:pic>
      <p:sp>
        <p:nvSpPr>
          <p:cNvPr id="25" name="Google Shape;25;p5"/>
          <p:cNvSpPr txBox="1"/>
          <p:nvPr>
            <p:ph type="title"/>
          </p:nvPr>
        </p:nvSpPr>
        <p:spPr>
          <a:xfrm>
            <a:off x="2667882" y="2237935"/>
            <a:ext cx="36574237" cy="9313334"/>
          </a:xfrm>
          <a:prstGeom prst="rect">
            <a:avLst/>
          </a:prstGeom>
          <a:noFill/>
          <a:ln>
            <a:noFill/>
          </a:ln>
        </p:spPr>
        <p:txBody>
          <a:bodyPr anchorCtr="0" anchor="t" bIns="63500" lIns="63500" spcFirstLastPara="1" rIns="63500" wrap="square" tIns="635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26" name="Google Shape;26;p5"/>
          <p:cNvSpPr txBox="1"/>
          <p:nvPr>
            <p:ph idx="1" type="body"/>
          </p:nvPr>
        </p:nvSpPr>
        <p:spPr>
          <a:xfrm>
            <a:off x="2667882" y="13039549"/>
            <a:ext cx="18181285" cy="36876302"/>
          </a:xfrm>
          <a:prstGeom prst="rect">
            <a:avLst/>
          </a:prstGeom>
          <a:noFill/>
          <a:ln>
            <a:noFill/>
          </a:ln>
        </p:spPr>
        <p:txBody>
          <a:bodyPr anchorCtr="0" anchor="t" bIns="63500" lIns="63500" spcFirstLastPara="1" rIns="63500" wrap="square" tIns="63500">
            <a:normAutofit/>
          </a:bodyPr>
          <a:lstStyle>
            <a:lvl1pPr indent="-469900" lvl="0" marL="457200" algn="l">
              <a:lnSpc>
                <a:spcPct val="100000"/>
              </a:lnSpc>
              <a:spcBef>
                <a:spcPts val="900"/>
              </a:spcBef>
              <a:spcAft>
                <a:spcPts val="0"/>
              </a:spcAft>
              <a:buClr>
                <a:srgbClr val="000000"/>
              </a:buClr>
              <a:buSzPts val="3800"/>
              <a:buFont typeface="Arial"/>
              <a:buChar char="•"/>
              <a:defRPr sz="3800"/>
            </a:lvl1pPr>
            <a:lvl2pPr indent="-469900" lvl="1" marL="914400" algn="l">
              <a:lnSpc>
                <a:spcPct val="100000"/>
              </a:lnSpc>
              <a:spcBef>
                <a:spcPts val="900"/>
              </a:spcBef>
              <a:spcAft>
                <a:spcPts val="0"/>
              </a:spcAft>
              <a:buClr>
                <a:srgbClr val="000000"/>
              </a:buClr>
              <a:buSzPts val="3800"/>
              <a:buFont typeface="Arial"/>
              <a:buChar char="–"/>
              <a:defRPr sz="3800"/>
            </a:lvl2pPr>
            <a:lvl3pPr indent="-469900" lvl="2" marL="1371600" algn="l">
              <a:lnSpc>
                <a:spcPct val="100000"/>
              </a:lnSpc>
              <a:spcBef>
                <a:spcPts val="900"/>
              </a:spcBef>
              <a:spcAft>
                <a:spcPts val="0"/>
              </a:spcAft>
              <a:buClr>
                <a:srgbClr val="000000"/>
              </a:buClr>
              <a:buSzPts val="3800"/>
              <a:buFont typeface="Arial"/>
              <a:buChar char="•"/>
              <a:defRPr sz="3800"/>
            </a:lvl3pPr>
            <a:lvl4pPr indent="-469900" lvl="3" marL="1828800" algn="l">
              <a:lnSpc>
                <a:spcPct val="100000"/>
              </a:lnSpc>
              <a:spcBef>
                <a:spcPts val="900"/>
              </a:spcBef>
              <a:spcAft>
                <a:spcPts val="0"/>
              </a:spcAft>
              <a:buClr>
                <a:srgbClr val="000000"/>
              </a:buClr>
              <a:buSzPts val="3800"/>
              <a:buFont typeface="Arial"/>
              <a:buChar char="–"/>
              <a:defRPr sz="3800"/>
            </a:lvl4pPr>
            <a:lvl5pPr indent="-469900" lvl="4" marL="2286000" algn="l">
              <a:lnSpc>
                <a:spcPct val="100000"/>
              </a:lnSpc>
              <a:spcBef>
                <a:spcPts val="900"/>
              </a:spcBef>
              <a:spcAft>
                <a:spcPts val="0"/>
              </a:spcAft>
              <a:buClr>
                <a:srgbClr val="000000"/>
              </a:buClr>
              <a:buSzPts val="3800"/>
              <a:buFont typeface="Arial"/>
              <a:buChar char="»"/>
              <a:defRPr sz="3800"/>
            </a:lvl5pPr>
            <a:lvl6pPr indent="-342900" lvl="5" marL="2743200" algn="l">
              <a:lnSpc>
                <a:spcPct val="100000"/>
              </a:lnSpc>
              <a:spcBef>
                <a:spcPts val="4700"/>
              </a:spcBef>
              <a:spcAft>
                <a:spcPts val="0"/>
              </a:spcAft>
              <a:buClr>
                <a:srgbClr val="000000"/>
              </a:buClr>
              <a:buSzPts val="1800"/>
              <a:buChar char="»"/>
              <a:defRPr/>
            </a:lvl6pPr>
            <a:lvl7pPr indent="-342900" lvl="6" marL="3200400" algn="l">
              <a:lnSpc>
                <a:spcPct val="100000"/>
              </a:lnSpc>
              <a:spcBef>
                <a:spcPts val="4700"/>
              </a:spcBef>
              <a:spcAft>
                <a:spcPts val="0"/>
              </a:spcAft>
              <a:buClr>
                <a:srgbClr val="000000"/>
              </a:buClr>
              <a:buSzPts val="1800"/>
              <a:buChar char="»"/>
              <a:defRPr/>
            </a:lvl7pPr>
            <a:lvl8pPr indent="-342900" lvl="7" marL="3657600" algn="l">
              <a:lnSpc>
                <a:spcPct val="100000"/>
              </a:lnSpc>
              <a:spcBef>
                <a:spcPts val="4700"/>
              </a:spcBef>
              <a:spcAft>
                <a:spcPts val="0"/>
              </a:spcAft>
              <a:buClr>
                <a:srgbClr val="000000"/>
              </a:buClr>
              <a:buSzPts val="1800"/>
              <a:buChar char="»"/>
              <a:defRPr/>
            </a:lvl8pPr>
            <a:lvl9pPr indent="-342900" lvl="8" marL="4114800" algn="l">
              <a:lnSpc>
                <a:spcPct val="100000"/>
              </a:lnSpc>
              <a:spcBef>
                <a:spcPts val="4700"/>
              </a:spcBef>
              <a:spcAft>
                <a:spcPts val="0"/>
              </a:spcAft>
              <a:buClr>
                <a:srgbClr val="000000"/>
              </a:buClr>
              <a:buSzPts val="1800"/>
              <a:buChar char="»"/>
              <a:defRPr/>
            </a:lvl9pPr>
          </a:lstStyle>
          <a:p/>
        </p:txBody>
      </p:sp>
      <p:sp>
        <p:nvSpPr>
          <p:cNvPr id="27" name="Google Shape;27;p5"/>
          <p:cNvSpPr txBox="1"/>
          <p:nvPr>
            <p:ph idx="12" type="sldNum"/>
          </p:nvPr>
        </p:nvSpPr>
        <p:spPr>
          <a:xfrm>
            <a:off x="20277666" y="50304935"/>
            <a:ext cx="9482667" cy="2975094"/>
          </a:xfrm>
          <a:prstGeom prst="rect">
            <a:avLst/>
          </a:prstGeom>
          <a:noFill/>
          <a:ln>
            <a:noFill/>
          </a:ln>
        </p:spPr>
        <p:txBody>
          <a:bodyPr anchorCtr="0" anchor="ctr" bIns="63500" lIns="63500" spcFirstLastPara="1" rIns="63500" wrap="square" tIns="63500">
            <a:spAutoFit/>
          </a:bodyPr>
          <a:lstStyle>
            <a:lvl1pPr indent="0" lvl="0" marL="0" algn="r">
              <a:lnSpc>
                <a:spcPct val="100000"/>
              </a:lnSpc>
              <a:spcBef>
                <a:spcPts val="0"/>
              </a:spcBef>
              <a:spcAft>
                <a:spcPts val="0"/>
              </a:spcAft>
              <a:buClr>
                <a:srgbClr val="000000"/>
              </a:buClr>
              <a:buSzPts val="1600"/>
              <a:buFont typeface="Arial"/>
              <a:buNone/>
              <a:defRPr sz="1600"/>
            </a:lvl1pPr>
            <a:lvl2pPr indent="0" lvl="1" marL="0" algn="r">
              <a:lnSpc>
                <a:spcPct val="100000"/>
              </a:lnSpc>
              <a:spcBef>
                <a:spcPts val="0"/>
              </a:spcBef>
              <a:spcAft>
                <a:spcPts val="0"/>
              </a:spcAft>
              <a:buClr>
                <a:srgbClr val="000000"/>
              </a:buClr>
              <a:buSzPts val="1600"/>
              <a:buFont typeface="Arial"/>
              <a:buNone/>
              <a:defRPr sz="1600"/>
            </a:lvl2pPr>
            <a:lvl3pPr indent="0" lvl="2" marL="0" algn="r">
              <a:lnSpc>
                <a:spcPct val="100000"/>
              </a:lnSpc>
              <a:spcBef>
                <a:spcPts val="0"/>
              </a:spcBef>
              <a:spcAft>
                <a:spcPts val="0"/>
              </a:spcAft>
              <a:buClr>
                <a:srgbClr val="000000"/>
              </a:buClr>
              <a:buSzPts val="1600"/>
              <a:buFont typeface="Arial"/>
              <a:buNone/>
              <a:defRPr sz="1600"/>
            </a:lvl3pPr>
            <a:lvl4pPr indent="0" lvl="3" marL="0" algn="r">
              <a:lnSpc>
                <a:spcPct val="100000"/>
              </a:lnSpc>
              <a:spcBef>
                <a:spcPts val="0"/>
              </a:spcBef>
              <a:spcAft>
                <a:spcPts val="0"/>
              </a:spcAft>
              <a:buClr>
                <a:srgbClr val="000000"/>
              </a:buClr>
              <a:buSzPts val="1600"/>
              <a:buFont typeface="Arial"/>
              <a:buNone/>
              <a:defRPr sz="1600"/>
            </a:lvl4pPr>
            <a:lvl5pPr indent="0" lvl="4" marL="0" algn="r">
              <a:lnSpc>
                <a:spcPct val="100000"/>
              </a:lnSpc>
              <a:spcBef>
                <a:spcPts val="0"/>
              </a:spcBef>
              <a:spcAft>
                <a:spcPts val="0"/>
              </a:spcAft>
              <a:buClr>
                <a:srgbClr val="000000"/>
              </a:buClr>
              <a:buSzPts val="1600"/>
              <a:buFont typeface="Arial"/>
              <a:buNone/>
              <a:defRPr sz="1600"/>
            </a:lvl5pPr>
            <a:lvl6pPr indent="0" lvl="5" marL="0" algn="r">
              <a:lnSpc>
                <a:spcPct val="100000"/>
              </a:lnSpc>
              <a:spcBef>
                <a:spcPts val="0"/>
              </a:spcBef>
              <a:spcAft>
                <a:spcPts val="0"/>
              </a:spcAft>
              <a:buClr>
                <a:srgbClr val="000000"/>
              </a:buClr>
              <a:buSzPts val="1600"/>
              <a:buFont typeface="Arial"/>
              <a:buNone/>
              <a:defRPr sz="1600"/>
            </a:lvl6pPr>
            <a:lvl7pPr indent="0" lvl="6" marL="0" algn="r">
              <a:lnSpc>
                <a:spcPct val="100000"/>
              </a:lnSpc>
              <a:spcBef>
                <a:spcPts val="0"/>
              </a:spcBef>
              <a:spcAft>
                <a:spcPts val="0"/>
              </a:spcAft>
              <a:buClr>
                <a:srgbClr val="000000"/>
              </a:buClr>
              <a:buSzPts val="1600"/>
              <a:buFont typeface="Arial"/>
              <a:buNone/>
              <a:defRPr sz="1600"/>
            </a:lvl7pPr>
            <a:lvl8pPr indent="0" lvl="7" marL="0" algn="r">
              <a:lnSpc>
                <a:spcPct val="100000"/>
              </a:lnSpc>
              <a:spcBef>
                <a:spcPts val="0"/>
              </a:spcBef>
              <a:spcAft>
                <a:spcPts val="0"/>
              </a:spcAft>
              <a:buClr>
                <a:srgbClr val="000000"/>
              </a:buClr>
              <a:buSzPts val="1600"/>
              <a:buFont typeface="Arial"/>
              <a:buNone/>
              <a:defRPr sz="1600"/>
            </a:lvl8pPr>
            <a:lvl9pPr indent="0" lvl="8" marL="0" algn="r">
              <a:lnSpc>
                <a:spcPct val="100000"/>
              </a:lnSpc>
              <a:spcBef>
                <a:spcPts val="0"/>
              </a:spcBef>
              <a:spcAft>
                <a:spcPts val="0"/>
              </a:spcAft>
              <a:buClr>
                <a:srgbClr val="000000"/>
              </a:buClr>
              <a:buSzPts val="1600"/>
              <a:buFont typeface="Arial"/>
              <a:buNone/>
              <a:defRPr sz="1600"/>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howMasterSp="0">
  <p:cSld name="Comparison">
    <p:spTree>
      <p:nvGrpSpPr>
        <p:cNvPr id="28" name="Shape 28"/>
        <p:cNvGrpSpPr/>
        <p:nvPr/>
      </p:nvGrpSpPr>
      <p:grpSpPr>
        <a:xfrm>
          <a:off x="0" y="0"/>
          <a:ext cx="0" cy="0"/>
          <a:chOff x="0" y="0"/>
          <a:chExt cx="0" cy="0"/>
        </a:xfrm>
      </p:grpSpPr>
      <p:pic>
        <p:nvPicPr>
          <p:cNvPr descr="Object 13" id="29" name="Google Shape;29;p6"/>
          <p:cNvPicPr preferRelativeResize="0"/>
          <p:nvPr/>
        </p:nvPicPr>
        <p:blipFill rotWithShape="1">
          <a:blip r:embed="rId2">
            <a:alphaModFix/>
          </a:blip>
          <a:srcRect b="0" l="0" r="0" t="0"/>
          <a:stretch/>
        </p:blipFill>
        <p:spPr>
          <a:xfrm>
            <a:off x="31372968" y="55026718"/>
            <a:ext cx="8345400" cy="268994"/>
          </a:xfrm>
          <a:prstGeom prst="rect">
            <a:avLst/>
          </a:prstGeom>
          <a:noFill/>
          <a:ln>
            <a:noFill/>
          </a:ln>
        </p:spPr>
      </p:pic>
      <p:sp>
        <p:nvSpPr>
          <p:cNvPr id="30" name="Google Shape;30;p6"/>
          <p:cNvSpPr txBox="1"/>
          <p:nvPr>
            <p:ph type="title"/>
          </p:nvPr>
        </p:nvSpPr>
        <p:spPr>
          <a:xfrm>
            <a:off x="2667882" y="2237935"/>
            <a:ext cx="36574237" cy="9313334"/>
          </a:xfrm>
          <a:prstGeom prst="rect">
            <a:avLst/>
          </a:prstGeom>
          <a:noFill/>
          <a:ln>
            <a:noFill/>
          </a:ln>
        </p:spPr>
        <p:txBody>
          <a:bodyPr anchorCtr="0" anchor="t" bIns="63500" lIns="63500" spcFirstLastPara="1" rIns="63500" wrap="square" tIns="635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31" name="Google Shape;31;p6"/>
          <p:cNvSpPr txBox="1"/>
          <p:nvPr>
            <p:ph idx="1" type="body"/>
          </p:nvPr>
        </p:nvSpPr>
        <p:spPr>
          <a:xfrm>
            <a:off x="2667882" y="12508178"/>
            <a:ext cx="17956389" cy="5212292"/>
          </a:xfrm>
          <a:prstGeom prst="rect">
            <a:avLst/>
          </a:prstGeom>
          <a:noFill/>
          <a:ln>
            <a:noFill/>
          </a:ln>
        </p:spPr>
        <p:txBody>
          <a:bodyPr anchorCtr="0" anchor="b" bIns="63500" lIns="63500" spcFirstLastPara="1" rIns="63500" wrap="square" tIns="63500">
            <a:normAutofit/>
          </a:bodyPr>
          <a:lstStyle>
            <a:lvl1pPr indent="-228600" lvl="0" marL="457200" algn="l">
              <a:lnSpc>
                <a:spcPct val="100000"/>
              </a:lnSpc>
              <a:spcBef>
                <a:spcPts val="800"/>
              </a:spcBef>
              <a:spcAft>
                <a:spcPts val="0"/>
              </a:spcAft>
              <a:buClr>
                <a:srgbClr val="000000"/>
              </a:buClr>
              <a:buSzPts val="3200"/>
              <a:buFont typeface="Arial"/>
              <a:buNone/>
              <a:defRPr b="1" sz="3200"/>
            </a:lvl1pPr>
            <a:lvl2pPr indent="-228600" lvl="1" marL="914400" algn="l">
              <a:lnSpc>
                <a:spcPct val="100000"/>
              </a:lnSpc>
              <a:spcBef>
                <a:spcPts val="800"/>
              </a:spcBef>
              <a:spcAft>
                <a:spcPts val="0"/>
              </a:spcAft>
              <a:buClr>
                <a:srgbClr val="000000"/>
              </a:buClr>
              <a:buSzPts val="3200"/>
              <a:buFont typeface="Arial"/>
              <a:buNone/>
              <a:defRPr b="1" sz="3200"/>
            </a:lvl2pPr>
            <a:lvl3pPr indent="-228600" lvl="2" marL="1371600" algn="l">
              <a:lnSpc>
                <a:spcPct val="100000"/>
              </a:lnSpc>
              <a:spcBef>
                <a:spcPts val="800"/>
              </a:spcBef>
              <a:spcAft>
                <a:spcPts val="0"/>
              </a:spcAft>
              <a:buClr>
                <a:srgbClr val="000000"/>
              </a:buClr>
              <a:buSzPts val="3200"/>
              <a:buFont typeface="Arial"/>
              <a:buNone/>
              <a:defRPr b="1" sz="3200"/>
            </a:lvl3pPr>
            <a:lvl4pPr indent="-228600" lvl="3" marL="1828800" algn="l">
              <a:lnSpc>
                <a:spcPct val="100000"/>
              </a:lnSpc>
              <a:spcBef>
                <a:spcPts val="800"/>
              </a:spcBef>
              <a:spcAft>
                <a:spcPts val="0"/>
              </a:spcAft>
              <a:buClr>
                <a:srgbClr val="000000"/>
              </a:buClr>
              <a:buSzPts val="3200"/>
              <a:buFont typeface="Arial"/>
              <a:buNone/>
              <a:defRPr b="1" sz="3200"/>
            </a:lvl4pPr>
            <a:lvl5pPr indent="-228600" lvl="4" marL="2286000" algn="l">
              <a:lnSpc>
                <a:spcPct val="100000"/>
              </a:lnSpc>
              <a:spcBef>
                <a:spcPts val="800"/>
              </a:spcBef>
              <a:spcAft>
                <a:spcPts val="0"/>
              </a:spcAft>
              <a:buClr>
                <a:srgbClr val="000000"/>
              </a:buClr>
              <a:buSzPts val="3200"/>
              <a:buFont typeface="Arial"/>
              <a:buNone/>
              <a:defRPr b="1" sz="3200"/>
            </a:lvl5pPr>
            <a:lvl6pPr indent="-342900" lvl="5" marL="2743200" algn="l">
              <a:lnSpc>
                <a:spcPct val="100000"/>
              </a:lnSpc>
              <a:spcBef>
                <a:spcPts val="4700"/>
              </a:spcBef>
              <a:spcAft>
                <a:spcPts val="0"/>
              </a:spcAft>
              <a:buClr>
                <a:srgbClr val="000000"/>
              </a:buClr>
              <a:buSzPts val="1800"/>
              <a:buChar char="»"/>
              <a:defRPr/>
            </a:lvl6pPr>
            <a:lvl7pPr indent="-342900" lvl="6" marL="3200400" algn="l">
              <a:lnSpc>
                <a:spcPct val="100000"/>
              </a:lnSpc>
              <a:spcBef>
                <a:spcPts val="4700"/>
              </a:spcBef>
              <a:spcAft>
                <a:spcPts val="0"/>
              </a:spcAft>
              <a:buClr>
                <a:srgbClr val="000000"/>
              </a:buClr>
              <a:buSzPts val="1800"/>
              <a:buChar char="»"/>
              <a:defRPr/>
            </a:lvl7pPr>
            <a:lvl8pPr indent="-342900" lvl="7" marL="3657600" algn="l">
              <a:lnSpc>
                <a:spcPct val="100000"/>
              </a:lnSpc>
              <a:spcBef>
                <a:spcPts val="4700"/>
              </a:spcBef>
              <a:spcAft>
                <a:spcPts val="0"/>
              </a:spcAft>
              <a:buClr>
                <a:srgbClr val="000000"/>
              </a:buClr>
              <a:buSzPts val="1800"/>
              <a:buChar char="»"/>
              <a:defRPr/>
            </a:lvl8pPr>
            <a:lvl9pPr indent="-342900" lvl="8" marL="4114800" algn="l">
              <a:lnSpc>
                <a:spcPct val="100000"/>
              </a:lnSpc>
              <a:spcBef>
                <a:spcPts val="4700"/>
              </a:spcBef>
              <a:spcAft>
                <a:spcPts val="0"/>
              </a:spcAft>
              <a:buClr>
                <a:srgbClr val="000000"/>
              </a:buClr>
              <a:buSzPts val="1800"/>
              <a:buChar char="»"/>
              <a:defRPr/>
            </a:lvl9pPr>
          </a:lstStyle>
          <a:p/>
        </p:txBody>
      </p:sp>
      <p:sp>
        <p:nvSpPr>
          <p:cNvPr id="32" name="Google Shape;32;p6"/>
          <p:cNvSpPr txBox="1"/>
          <p:nvPr>
            <p:ph idx="2" type="body"/>
          </p:nvPr>
        </p:nvSpPr>
        <p:spPr>
          <a:xfrm>
            <a:off x="21279113" y="12508178"/>
            <a:ext cx="17963004" cy="5212292"/>
          </a:xfrm>
          <a:prstGeom prst="rect">
            <a:avLst/>
          </a:prstGeom>
          <a:noFill/>
          <a:ln>
            <a:noFill/>
          </a:ln>
        </p:spPr>
        <p:txBody>
          <a:bodyPr anchorCtr="0" anchor="b" bIns="63500" lIns="63500" spcFirstLastPara="1" rIns="63500" wrap="square" tIns="63500">
            <a:normAutofit/>
          </a:bodyPr>
          <a:lstStyle>
            <a:lvl1pPr indent="-342900" lvl="0" marL="457200" algn="l">
              <a:lnSpc>
                <a:spcPct val="100000"/>
              </a:lnSpc>
              <a:spcBef>
                <a:spcPts val="4700"/>
              </a:spcBef>
              <a:spcAft>
                <a:spcPts val="0"/>
              </a:spcAft>
              <a:buClr>
                <a:srgbClr val="000000"/>
              </a:buClr>
              <a:buSzPts val="1800"/>
              <a:buChar char="•"/>
              <a:defRPr/>
            </a:lvl1pPr>
            <a:lvl2pPr indent="-342900" lvl="1" marL="914400" algn="l">
              <a:lnSpc>
                <a:spcPct val="100000"/>
              </a:lnSpc>
              <a:spcBef>
                <a:spcPts val="4700"/>
              </a:spcBef>
              <a:spcAft>
                <a:spcPts val="0"/>
              </a:spcAft>
              <a:buClr>
                <a:srgbClr val="000000"/>
              </a:buClr>
              <a:buSzPts val="1800"/>
              <a:buChar char="–"/>
              <a:defRPr/>
            </a:lvl2pPr>
            <a:lvl3pPr indent="-342900" lvl="2" marL="1371600" algn="l">
              <a:lnSpc>
                <a:spcPct val="100000"/>
              </a:lnSpc>
              <a:spcBef>
                <a:spcPts val="4700"/>
              </a:spcBef>
              <a:spcAft>
                <a:spcPts val="0"/>
              </a:spcAft>
              <a:buClr>
                <a:srgbClr val="000000"/>
              </a:buClr>
              <a:buSzPts val="1800"/>
              <a:buChar char="•"/>
              <a:defRPr/>
            </a:lvl3pPr>
            <a:lvl4pPr indent="-342900" lvl="3" marL="1828800" algn="l">
              <a:lnSpc>
                <a:spcPct val="100000"/>
              </a:lnSpc>
              <a:spcBef>
                <a:spcPts val="4700"/>
              </a:spcBef>
              <a:spcAft>
                <a:spcPts val="0"/>
              </a:spcAft>
              <a:buClr>
                <a:srgbClr val="000000"/>
              </a:buClr>
              <a:buSzPts val="1800"/>
              <a:buChar char="–"/>
              <a:defRPr/>
            </a:lvl4pPr>
            <a:lvl5pPr indent="-342900" lvl="4" marL="2286000" algn="l">
              <a:lnSpc>
                <a:spcPct val="100000"/>
              </a:lnSpc>
              <a:spcBef>
                <a:spcPts val="4700"/>
              </a:spcBef>
              <a:spcAft>
                <a:spcPts val="0"/>
              </a:spcAft>
              <a:buClr>
                <a:srgbClr val="000000"/>
              </a:buClr>
              <a:buSzPts val="1800"/>
              <a:buChar char="»"/>
              <a:defRPr/>
            </a:lvl5pPr>
            <a:lvl6pPr indent="-342900" lvl="5" marL="2743200" algn="l">
              <a:lnSpc>
                <a:spcPct val="100000"/>
              </a:lnSpc>
              <a:spcBef>
                <a:spcPts val="4700"/>
              </a:spcBef>
              <a:spcAft>
                <a:spcPts val="0"/>
              </a:spcAft>
              <a:buClr>
                <a:srgbClr val="000000"/>
              </a:buClr>
              <a:buSzPts val="1800"/>
              <a:buChar char="»"/>
              <a:defRPr/>
            </a:lvl6pPr>
            <a:lvl7pPr indent="-342900" lvl="6" marL="3200400" algn="l">
              <a:lnSpc>
                <a:spcPct val="100000"/>
              </a:lnSpc>
              <a:spcBef>
                <a:spcPts val="4700"/>
              </a:spcBef>
              <a:spcAft>
                <a:spcPts val="0"/>
              </a:spcAft>
              <a:buClr>
                <a:srgbClr val="000000"/>
              </a:buClr>
              <a:buSzPts val="1800"/>
              <a:buChar char="»"/>
              <a:defRPr/>
            </a:lvl7pPr>
            <a:lvl8pPr indent="-342900" lvl="7" marL="3657600" algn="l">
              <a:lnSpc>
                <a:spcPct val="100000"/>
              </a:lnSpc>
              <a:spcBef>
                <a:spcPts val="4700"/>
              </a:spcBef>
              <a:spcAft>
                <a:spcPts val="0"/>
              </a:spcAft>
              <a:buClr>
                <a:srgbClr val="000000"/>
              </a:buClr>
              <a:buSzPts val="1800"/>
              <a:buChar char="»"/>
              <a:defRPr/>
            </a:lvl8pPr>
            <a:lvl9pPr indent="-342900" lvl="8" marL="4114800" algn="l">
              <a:lnSpc>
                <a:spcPct val="100000"/>
              </a:lnSpc>
              <a:spcBef>
                <a:spcPts val="4700"/>
              </a:spcBef>
              <a:spcAft>
                <a:spcPts val="0"/>
              </a:spcAft>
              <a:buClr>
                <a:srgbClr val="000000"/>
              </a:buClr>
              <a:buSzPts val="1800"/>
              <a:buChar char="»"/>
              <a:defRPr/>
            </a:lvl9pPr>
          </a:lstStyle>
          <a:p/>
        </p:txBody>
      </p:sp>
      <p:sp>
        <p:nvSpPr>
          <p:cNvPr id="33" name="Google Shape;33;p6"/>
          <p:cNvSpPr txBox="1"/>
          <p:nvPr>
            <p:ph idx="12" type="sldNum"/>
          </p:nvPr>
        </p:nvSpPr>
        <p:spPr>
          <a:xfrm>
            <a:off x="20277666" y="50304935"/>
            <a:ext cx="9482667" cy="2975094"/>
          </a:xfrm>
          <a:prstGeom prst="rect">
            <a:avLst/>
          </a:prstGeom>
          <a:noFill/>
          <a:ln>
            <a:noFill/>
          </a:ln>
        </p:spPr>
        <p:txBody>
          <a:bodyPr anchorCtr="0" anchor="ctr" bIns="63500" lIns="63500" spcFirstLastPara="1" rIns="63500" wrap="square" tIns="63500">
            <a:spAutoFit/>
          </a:bodyPr>
          <a:lstStyle>
            <a:lvl1pPr indent="0" lvl="0" marL="0" algn="r">
              <a:lnSpc>
                <a:spcPct val="100000"/>
              </a:lnSpc>
              <a:spcBef>
                <a:spcPts val="0"/>
              </a:spcBef>
              <a:spcAft>
                <a:spcPts val="0"/>
              </a:spcAft>
              <a:buClr>
                <a:srgbClr val="000000"/>
              </a:buClr>
              <a:buSzPts val="1600"/>
              <a:buFont typeface="Arial"/>
              <a:buNone/>
              <a:defRPr sz="1600"/>
            </a:lvl1pPr>
            <a:lvl2pPr indent="0" lvl="1" marL="0" algn="r">
              <a:lnSpc>
                <a:spcPct val="100000"/>
              </a:lnSpc>
              <a:spcBef>
                <a:spcPts val="0"/>
              </a:spcBef>
              <a:spcAft>
                <a:spcPts val="0"/>
              </a:spcAft>
              <a:buClr>
                <a:srgbClr val="000000"/>
              </a:buClr>
              <a:buSzPts val="1600"/>
              <a:buFont typeface="Arial"/>
              <a:buNone/>
              <a:defRPr sz="1600"/>
            </a:lvl2pPr>
            <a:lvl3pPr indent="0" lvl="2" marL="0" algn="r">
              <a:lnSpc>
                <a:spcPct val="100000"/>
              </a:lnSpc>
              <a:spcBef>
                <a:spcPts val="0"/>
              </a:spcBef>
              <a:spcAft>
                <a:spcPts val="0"/>
              </a:spcAft>
              <a:buClr>
                <a:srgbClr val="000000"/>
              </a:buClr>
              <a:buSzPts val="1600"/>
              <a:buFont typeface="Arial"/>
              <a:buNone/>
              <a:defRPr sz="1600"/>
            </a:lvl3pPr>
            <a:lvl4pPr indent="0" lvl="3" marL="0" algn="r">
              <a:lnSpc>
                <a:spcPct val="100000"/>
              </a:lnSpc>
              <a:spcBef>
                <a:spcPts val="0"/>
              </a:spcBef>
              <a:spcAft>
                <a:spcPts val="0"/>
              </a:spcAft>
              <a:buClr>
                <a:srgbClr val="000000"/>
              </a:buClr>
              <a:buSzPts val="1600"/>
              <a:buFont typeface="Arial"/>
              <a:buNone/>
              <a:defRPr sz="1600"/>
            </a:lvl4pPr>
            <a:lvl5pPr indent="0" lvl="4" marL="0" algn="r">
              <a:lnSpc>
                <a:spcPct val="100000"/>
              </a:lnSpc>
              <a:spcBef>
                <a:spcPts val="0"/>
              </a:spcBef>
              <a:spcAft>
                <a:spcPts val="0"/>
              </a:spcAft>
              <a:buClr>
                <a:srgbClr val="000000"/>
              </a:buClr>
              <a:buSzPts val="1600"/>
              <a:buFont typeface="Arial"/>
              <a:buNone/>
              <a:defRPr sz="1600"/>
            </a:lvl5pPr>
            <a:lvl6pPr indent="0" lvl="5" marL="0" algn="r">
              <a:lnSpc>
                <a:spcPct val="100000"/>
              </a:lnSpc>
              <a:spcBef>
                <a:spcPts val="0"/>
              </a:spcBef>
              <a:spcAft>
                <a:spcPts val="0"/>
              </a:spcAft>
              <a:buClr>
                <a:srgbClr val="000000"/>
              </a:buClr>
              <a:buSzPts val="1600"/>
              <a:buFont typeface="Arial"/>
              <a:buNone/>
              <a:defRPr sz="1600"/>
            </a:lvl6pPr>
            <a:lvl7pPr indent="0" lvl="6" marL="0" algn="r">
              <a:lnSpc>
                <a:spcPct val="100000"/>
              </a:lnSpc>
              <a:spcBef>
                <a:spcPts val="0"/>
              </a:spcBef>
              <a:spcAft>
                <a:spcPts val="0"/>
              </a:spcAft>
              <a:buClr>
                <a:srgbClr val="000000"/>
              </a:buClr>
              <a:buSzPts val="1600"/>
              <a:buFont typeface="Arial"/>
              <a:buNone/>
              <a:defRPr sz="1600"/>
            </a:lvl7pPr>
            <a:lvl8pPr indent="0" lvl="7" marL="0" algn="r">
              <a:lnSpc>
                <a:spcPct val="100000"/>
              </a:lnSpc>
              <a:spcBef>
                <a:spcPts val="0"/>
              </a:spcBef>
              <a:spcAft>
                <a:spcPts val="0"/>
              </a:spcAft>
              <a:buClr>
                <a:srgbClr val="000000"/>
              </a:buClr>
              <a:buSzPts val="1600"/>
              <a:buFont typeface="Arial"/>
              <a:buNone/>
              <a:defRPr sz="1600"/>
            </a:lvl8pPr>
            <a:lvl9pPr indent="0" lvl="8" marL="0" algn="r">
              <a:lnSpc>
                <a:spcPct val="100000"/>
              </a:lnSpc>
              <a:spcBef>
                <a:spcPts val="0"/>
              </a:spcBef>
              <a:spcAft>
                <a:spcPts val="0"/>
              </a:spcAft>
              <a:buClr>
                <a:srgbClr val="000000"/>
              </a:buClr>
              <a:buSzPts val="1600"/>
              <a:buFont typeface="Arial"/>
              <a:buNone/>
              <a:defRPr sz="1600"/>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p:cSld name="Title Only">
    <p:spTree>
      <p:nvGrpSpPr>
        <p:cNvPr id="34" name="Shape 34"/>
        <p:cNvGrpSpPr/>
        <p:nvPr/>
      </p:nvGrpSpPr>
      <p:grpSpPr>
        <a:xfrm>
          <a:off x="0" y="0"/>
          <a:ext cx="0" cy="0"/>
          <a:chOff x="0" y="0"/>
          <a:chExt cx="0" cy="0"/>
        </a:xfrm>
      </p:grpSpPr>
      <p:pic>
        <p:nvPicPr>
          <p:cNvPr descr="Object 13" id="35" name="Google Shape;35;p7"/>
          <p:cNvPicPr preferRelativeResize="0"/>
          <p:nvPr/>
        </p:nvPicPr>
        <p:blipFill rotWithShape="1">
          <a:blip r:embed="rId2">
            <a:alphaModFix/>
          </a:blip>
          <a:srcRect b="0" l="0" r="0" t="0"/>
          <a:stretch/>
        </p:blipFill>
        <p:spPr>
          <a:xfrm>
            <a:off x="31372968" y="55026718"/>
            <a:ext cx="8345400" cy="268994"/>
          </a:xfrm>
          <a:prstGeom prst="rect">
            <a:avLst/>
          </a:prstGeom>
          <a:noFill/>
          <a:ln>
            <a:noFill/>
          </a:ln>
        </p:spPr>
      </p:pic>
      <p:sp>
        <p:nvSpPr>
          <p:cNvPr id="36" name="Google Shape;36;p7"/>
          <p:cNvSpPr txBox="1"/>
          <p:nvPr>
            <p:ph type="title"/>
          </p:nvPr>
        </p:nvSpPr>
        <p:spPr>
          <a:xfrm>
            <a:off x="2667882" y="2237935"/>
            <a:ext cx="36574237" cy="9313334"/>
          </a:xfrm>
          <a:prstGeom prst="rect">
            <a:avLst/>
          </a:prstGeom>
          <a:noFill/>
          <a:ln>
            <a:noFill/>
          </a:ln>
        </p:spPr>
        <p:txBody>
          <a:bodyPr anchorCtr="0" anchor="t" bIns="63500" lIns="63500" spcFirstLastPara="1" rIns="63500" wrap="square" tIns="635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37" name="Google Shape;37;p7"/>
          <p:cNvSpPr txBox="1"/>
          <p:nvPr>
            <p:ph idx="12" type="sldNum"/>
          </p:nvPr>
        </p:nvSpPr>
        <p:spPr>
          <a:xfrm>
            <a:off x="20277666" y="50304935"/>
            <a:ext cx="9482667" cy="2975094"/>
          </a:xfrm>
          <a:prstGeom prst="rect">
            <a:avLst/>
          </a:prstGeom>
          <a:noFill/>
          <a:ln>
            <a:noFill/>
          </a:ln>
        </p:spPr>
        <p:txBody>
          <a:bodyPr anchorCtr="0" anchor="ctr" bIns="63500" lIns="63500" spcFirstLastPara="1" rIns="63500" wrap="square" tIns="63500">
            <a:spAutoFit/>
          </a:bodyPr>
          <a:lstStyle>
            <a:lvl1pPr indent="0" lvl="0" marL="0" algn="r">
              <a:lnSpc>
                <a:spcPct val="100000"/>
              </a:lnSpc>
              <a:spcBef>
                <a:spcPts val="0"/>
              </a:spcBef>
              <a:spcAft>
                <a:spcPts val="0"/>
              </a:spcAft>
              <a:buClr>
                <a:srgbClr val="000000"/>
              </a:buClr>
              <a:buSzPts val="1600"/>
              <a:buFont typeface="Arial"/>
              <a:buNone/>
              <a:defRPr sz="1600"/>
            </a:lvl1pPr>
            <a:lvl2pPr indent="0" lvl="1" marL="0" algn="r">
              <a:lnSpc>
                <a:spcPct val="100000"/>
              </a:lnSpc>
              <a:spcBef>
                <a:spcPts val="0"/>
              </a:spcBef>
              <a:spcAft>
                <a:spcPts val="0"/>
              </a:spcAft>
              <a:buClr>
                <a:srgbClr val="000000"/>
              </a:buClr>
              <a:buSzPts val="1600"/>
              <a:buFont typeface="Arial"/>
              <a:buNone/>
              <a:defRPr sz="1600"/>
            </a:lvl2pPr>
            <a:lvl3pPr indent="0" lvl="2" marL="0" algn="r">
              <a:lnSpc>
                <a:spcPct val="100000"/>
              </a:lnSpc>
              <a:spcBef>
                <a:spcPts val="0"/>
              </a:spcBef>
              <a:spcAft>
                <a:spcPts val="0"/>
              </a:spcAft>
              <a:buClr>
                <a:srgbClr val="000000"/>
              </a:buClr>
              <a:buSzPts val="1600"/>
              <a:buFont typeface="Arial"/>
              <a:buNone/>
              <a:defRPr sz="1600"/>
            </a:lvl3pPr>
            <a:lvl4pPr indent="0" lvl="3" marL="0" algn="r">
              <a:lnSpc>
                <a:spcPct val="100000"/>
              </a:lnSpc>
              <a:spcBef>
                <a:spcPts val="0"/>
              </a:spcBef>
              <a:spcAft>
                <a:spcPts val="0"/>
              </a:spcAft>
              <a:buClr>
                <a:srgbClr val="000000"/>
              </a:buClr>
              <a:buSzPts val="1600"/>
              <a:buFont typeface="Arial"/>
              <a:buNone/>
              <a:defRPr sz="1600"/>
            </a:lvl4pPr>
            <a:lvl5pPr indent="0" lvl="4" marL="0" algn="r">
              <a:lnSpc>
                <a:spcPct val="100000"/>
              </a:lnSpc>
              <a:spcBef>
                <a:spcPts val="0"/>
              </a:spcBef>
              <a:spcAft>
                <a:spcPts val="0"/>
              </a:spcAft>
              <a:buClr>
                <a:srgbClr val="000000"/>
              </a:buClr>
              <a:buSzPts val="1600"/>
              <a:buFont typeface="Arial"/>
              <a:buNone/>
              <a:defRPr sz="1600"/>
            </a:lvl5pPr>
            <a:lvl6pPr indent="0" lvl="5" marL="0" algn="r">
              <a:lnSpc>
                <a:spcPct val="100000"/>
              </a:lnSpc>
              <a:spcBef>
                <a:spcPts val="0"/>
              </a:spcBef>
              <a:spcAft>
                <a:spcPts val="0"/>
              </a:spcAft>
              <a:buClr>
                <a:srgbClr val="000000"/>
              </a:buClr>
              <a:buSzPts val="1600"/>
              <a:buFont typeface="Arial"/>
              <a:buNone/>
              <a:defRPr sz="1600"/>
            </a:lvl6pPr>
            <a:lvl7pPr indent="0" lvl="6" marL="0" algn="r">
              <a:lnSpc>
                <a:spcPct val="100000"/>
              </a:lnSpc>
              <a:spcBef>
                <a:spcPts val="0"/>
              </a:spcBef>
              <a:spcAft>
                <a:spcPts val="0"/>
              </a:spcAft>
              <a:buClr>
                <a:srgbClr val="000000"/>
              </a:buClr>
              <a:buSzPts val="1600"/>
              <a:buFont typeface="Arial"/>
              <a:buNone/>
              <a:defRPr sz="1600"/>
            </a:lvl7pPr>
            <a:lvl8pPr indent="0" lvl="7" marL="0" algn="r">
              <a:lnSpc>
                <a:spcPct val="100000"/>
              </a:lnSpc>
              <a:spcBef>
                <a:spcPts val="0"/>
              </a:spcBef>
              <a:spcAft>
                <a:spcPts val="0"/>
              </a:spcAft>
              <a:buClr>
                <a:srgbClr val="000000"/>
              </a:buClr>
              <a:buSzPts val="1600"/>
              <a:buFont typeface="Arial"/>
              <a:buNone/>
              <a:defRPr sz="1600"/>
            </a:lvl8pPr>
            <a:lvl9pPr indent="0" lvl="8" marL="0" algn="r">
              <a:lnSpc>
                <a:spcPct val="100000"/>
              </a:lnSpc>
              <a:spcBef>
                <a:spcPts val="0"/>
              </a:spcBef>
              <a:spcAft>
                <a:spcPts val="0"/>
              </a:spcAft>
              <a:buClr>
                <a:srgbClr val="000000"/>
              </a:buClr>
              <a:buSzPts val="1600"/>
              <a:buFont typeface="Arial"/>
              <a:buNone/>
              <a:defRPr sz="1600"/>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p:cSld name="Blank">
    <p:spTree>
      <p:nvGrpSpPr>
        <p:cNvPr id="38" name="Shape 38"/>
        <p:cNvGrpSpPr/>
        <p:nvPr/>
      </p:nvGrpSpPr>
      <p:grpSpPr>
        <a:xfrm>
          <a:off x="0" y="0"/>
          <a:ext cx="0" cy="0"/>
          <a:chOff x="0" y="0"/>
          <a:chExt cx="0" cy="0"/>
        </a:xfrm>
      </p:grpSpPr>
      <p:pic>
        <p:nvPicPr>
          <p:cNvPr descr="Object 13" id="39" name="Google Shape;39;p8"/>
          <p:cNvPicPr preferRelativeResize="0"/>
          <p:nvPr/>
        </p:nvPicPr>
        <p:blipFill rotWithShape="1">
          <a:blip r:embed="rId2">
            <a:alphaModFix/>
          </a:blip>
          <a:srcRect b="0" l="0" r="0" t="0"/>
          <a:stretch/>
        </p:blipFill>
        <p:spPr>
          <a:xfrm>
            <a:off x="31372968" y="55026718"/>
            <a:ext cx="8345400" cy="268994"/>
          </a:xfrm>
          <a:prstGeom prst="rect">
            <a:avLst/>
          </a:prstGeom>
          <a:noFill/>
          <a:ln>
            <a:noFill/>
          </a:ln>
        </p:spPr>
      </p:pic>
      <p:sp>
        <p:nvSpPr>
          <p:cNvPr id="40" name="Google Shape;40;p8"/>
          <p:cNvSpPr txBox="1"/>
          <p:nvPr>
            <p:ph idx="12" type="sldNum"/>
          </p:nvPr>
        </p:nvSpPr>
        <p:spPr>
          <a:xfrm>
            <a:off x="20277666" y="50304935"/>
            <a:ext cx="9482667" cy="2975094"/>
          </a:xfrm>
          <a:prstGeom prst="rect">
            <a:avLst/>
          </a:prstGeom>
          <a:noFill/>
          <a:ln>
            <a:noFill/>
          </a:ln>
        </p:spPr>
        <p:txBody>
          <a:bodyPr anchorCtr="0" anchor="ctr" bIns="63500" lIns="63500" spcFirstLastPara="1" rIns="63500" wrap="square" tIns="63500">
            <a:spAutoFit/>
          </a:bodyPr>
          <a:lstStyle>
            <a:lvl1pPr indent="0" lvl="0" marL="0" algn="r">
              <a:lnSpc>
                <a:spcPct val="100000"/>
              </a:lnSpc>
              <a:spcBef>
                <a:spcPts val="0"/>
              </a:spcBef>
              <a:spcAft>
                <a:spcPts val="0"/>
              </a:spcAft>
              <a:buClr>
                <a:srgbClr val="000000"/>
              </a:buClr>
              <a:buSzPts val="1600"/>
              <a:buFont typeface="Arial"/>
              <a:buNone/>
              <a:defRPr sz="1600"/>
            </a:lvl1pPr>
            <a:lvl2pPr indent="0" lvl="1" marL="0" algn="r">
              <a:lnSpc>
                <a:spcPct val="100000"/>
              </a:lnSpc>
              <a:spcBef>
                <a:spcPts val="0"/>
              </a:spcBef>
              <a:spcAft>
                <a:spcPts val="0"/>
              </a:spcAft>
              <a:buClr>
                <a:srgbClr val="000000"/>
              </a:buClr>
              <a:buSzPts val="1600"/>
              <a:buFont typeface="Arial"/>
              <a:buNone/>
              <a:defRPr sz="1600"/>
            </a:lvl2pPr>
            <a:lvl3pPr indent="0" lvl="2" marL="0" algn="r">
              <a:lnSpc>
                <a:spcPct val="100000"/>
              </a:lnSpc>
              <a:spcBef>
                <a:spcPts val="0"/>
              </a:spcBef>
              <a:spcAft>
                <a:spcPts val="0"/>
              </a:spcAft>
              <a:buClr>
                <a:srgbClr val="000000"/>
              </a:buClr>
              <a:buSzPts val="1600"/>
              <a:buFont typeface="Arial"/>
              <a:buNone/>
              <a:defRPr sz="1600"/>
            </a:lvl3pPr>
            <a:lvl4pPr indent="0" lvl="3" marL="0" algn="r">
              <a:lnSpc>
                <a:spcPct val="100000"/>
              </a:lnSpc>
              <a:spcBef>
                <a:spcPts val="0"/>
              </a:spcBef>
              <a:spcAft>
                <a:spcPts val="0"/>
              </a:spcAft>
              <a:buClr>
                <a:srgbClr val="000000"/>
              </a:buClr>
              <a:buSzPts val="1600"/>
              <a:buFont typeface="Arial"/>
              <a:buNone/>
              <a:defRPr sz="1600"/>
            </a:lvl4pPr>
            <a:lvl5pPr indent="0" lvl="4" marL="0" algn="r">
              <a:lnSpc>
                <a:spcPct val="100000"/>
              </a:lnSpc>
              <a:spcBef>
                <a:spcPts val="0"/>
              </a:spcBef>
              <a:spcAft>
                <a:spcPts val="0"/>
              </a:spcAft>
              <a:buClr>
                <a:srgbClr val="000000"/>
              </a:buClr>
              <a:buSzPts val="1600"/>
              <a:buFont typeface="Arial"/>
              <a:buNone/>
              <a:defRPr sz="1600"/>
            </a:lvl5pPr>
            <a:lvl6pPr indent="0" lvl="5" marL="0" algn="r">
              <a:lnSpc>
                <a:spcPct val="100000"/>
              </a:lnSpc>
              <a:spcBef>
                <a:spcPts val="0"/>
              </a:spcBef>
              <a:spcAft>
                <a:spcPts val="0"/>
              </a:spcAft>
              <a:buClr>
                <a:srgbClr val="000000"/>
              </a:buClr>
              <a:buSzPts val="1600"/>
              <a:buFont typeface="Arial"/>
              <a:buNone/>
              <a:defRPr sz="1600"/>
            </a:lvl6pPr>
            <a:lvl7pPr indent="0" lvl="6" marL="0" algn="r">
              <a:lnSpc>
                <a:spcPct val="100000"/>
              </a:lnSpc>
              <a:spcBef>
                <a:spcPts val="0"/>
              </a:spcBef>
              <a:spcAft>
                <a:spcPts val="0"/>
              </a:spcAft>
              <a:buClr>
                <a:srgbClr val="000000"/>
              </a:buClr>
              <a:buSzPts val="1600"/>
              <a:buFont typeface="Arial"/>
              <a:buNone/>
              <a:defRPr sz="1600"/>
            </a:lvl7pPr>
            <a:lvl8pPr indent="0" lvl="7" marL="0" algn="r">
              <a:lnSpc>
                <a:spcPct val="100000"/>
              </a:lnSpc>
              <a:spcBef>
                <a:spcPts val="0"/>
              </a:spcBef>
              <a:spcAft>
                <a:spcPts val="0"/>
              </a:spcAft>
              <a:buClr>
                <a:srgbClr val="000000"/>
              </a:buClr>
              <a:buSzPts val="1600"/>
              <a:buFont typeface="Arial"/>
              <a:buNone/>
              <a:defRPr sz="1600"/>
            </a:lvl8pPr>
            <a:lvl9pPr indent="0" lvl="8" marL="0" algn="r">
              <a:lnSpc>
                <a:spcPct val="100000"/>
              </a:lnSpc>
              <a:spcBef>
                <a:spcPts val="0"/>
              </a:spcBef>
              <a:spcAft>
                <a:spcPts val="0"/>
              </a:spcAft>
              <a:buClr>
                <a:srgbClr val="000000"/>
              </a:buClr>
              <a:buSzPts val="1600"/>
              <a:buFont typeface="Arial"/>
              <a:buNone/>
              <a:defRPr sz="1600"/>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p:cSld name="Content with Caption">
    <p:spTree>
      <p:nvGrpSpPr>
        <p:cNvPr id="41" name="Shape 41"/>
        <p:cNvGrpSpPr/>
        <p:nvPr/>
      </p:nvGrpSpPr>
      <p:grpSpPr>
        <a:xfrm>
          <a:off x="0" y="0"/>
          <a:ext cx="0" cy="0"/>
          <a:chOff x="0" y="0"/>
          <a:chExt cx="0" cy="0"/>
        </a:xfrm>
      </p:grpSpPr>
      <p:pic>
        <p:nvPicPr>
          <p:cNvPr descr="Object 13" id="42" name="Google Shape;42;p9"/>
          <p:cNvPicPr preferRelativeResize="0"/>
          <p:nvPr/>
        </p:nvPicPr>
        <p:blipFill rotWithShape="1">
          <a:blip r:embed="rId2">
            <a:alphaModFix/>
          </a:blip>
          <a:srcRect b="0" l="0" r="0" t="0"/>
          <a:stretch/>
        </p:blipFill>
        <p:spPr>
          <a:xfrm>
            <a:off x="31372968" y="55026718"/>
            <a:ext cx="8345400" cy="268994"/>
          </a:xfrm>
          <a:prstGeom prst="rect">
            <a:avLst/>
          </a:prstGeom>
          <a:noFill/>
          <a:ln>
            <a:noFill/>
          </a:ln>
        </p:spPr>
      </p:pic>
      <p:sp>
        <p:nvSpPr>
          <p:cNvPr id="43" name="Google Shape;43;p9"/>
          <p:cNvSpPr txBox="1"/>
          <p:nvPr>
            <p:ph type="title"/>
          </p:nvPr>
        </p:nvSpPr>
        <p:spPr>
          <a:xfrm>
            <a:off x="2667882" y="2224706"/>
            <a:ext cx="13370278" cy="9467674"/>
          </a:xfrm>
          <a:prstGeom prst="rect">
            <a:avLst/>
          </a:prstGeom>
          <a:noFill/>
          <a:ln>
            <a:noFill/>
          </a:ln>
        </p:spPr>
        <p:txBody>
          <a:bodyPr anchorCtr="0" anchor="b" bIns="63500" lIns="63500" spcFirstLastPara="1" rIns="63500" wrap="square" tIns="63500">
            <a:normAutofit/>
          </a:bodyPr>
          <a:lstStyle>
            <a:lvl1pPr lvl="0" algn="l">
              <a:lnSpc>
                <a:spcPct val="100000"/>
              </a:lnSpc>
              <a:spcBef>
                <a:spcPts val="0"/>
              </a:spcBef>
              <a:spcAft>
                <a:spcPts val="0"/>
              </a:spcAft>
              <a:buClr>
                <a:srgbClr val="000000"/>
              </a:buClr>
              <a:buSzPts val="2600"/>
              <a:buFont typeface="Arial"/>
              <a:buNone/>
              <a:defRPr b="1" sz="2600"/>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44" name="Google Shape;44;p9"/>
          <p:cNvSpPr txBox="1"/>
          <p:nvPr>
            <p:ph idx="1" type="body"/>
          </p:nvPr>
        </p:nvSpPr>
        <p:spPr>
          <a:xfrm>
            <a:off x="16523228" y="2224706"/>
            <a:ext cx="22718889" cy="47691146"/>
          </a:xfrm>
          <a:prstGeom prst="rect">
            <a:avLst/>
          </a:prstGeom>
          <a:noFill/>
          <a:ln>
            <a:noFill/>
          </a:ln>
        </p:spPr>
        <p:txBody>
          <a:bodyPr anchorCtr="0" anchor="t" bIns="63500" lIns="63500" spcFirstLastPara="1" rIns="63500" wrap="square" tIns="63500">
            <a:normAutofit/>
          </a:bodyPr>
          <a:lstStyle>
            <a:lvl1pPr indent="-508000" lvl="0" marL="457200" algn="l">
              <a:lnSpc>
                <a:spcPct val="100000"/>
              </a:lnSpc>
              <a:spcBef>
                <a:spcPts val="1000"/>
              </a:spcBef>
              <a:spcAft>
                <a:spcPts val="0"/>
              </a:spcAft>
              <a:buClr>
                <a:srgbClr val="000000"/>
              </a:buClr>
              <a:buSzPts val="4400"/>
              <a:buFont typeface="Arial"/>
              <a:buChar char="•"/>
              <a:defRPr sz="4400"/>
            </a:lvl1pPr>
            <a:lvl2pPr indent="-508000" lvl="1" marL="914400" algn="l">
              <a:lnSpc>
                <a:spcPct val="100000"/>
              </a:lnSpc>
              <a:spcBef>
                <a:spcPts val="1000"/>
              </a:spcBef>
              <a:spcAft>
                <a:spcPts val="0"/>
              </a:spcAft>
              <a:buClr>
                <a:srgbClr val="000000"/>
              </a:buClr>
              <a:buSzPts val="4400"/>
              <a:buFont typeface="Arial"/>
              <a:buChar char="–"/>
              <a:defRPr sz="4400"/>
            </a:lvl2pPr>
            <a:lvl3pPr indent="-508000" lvl="2" marL="1371600" algn="l">
              <a:lnSpc>
                <a:spcPct val="100000"/>
              </a:lnSpc>
              <a:spcBef>
                <a:spcPts val="1000"/>
              </a:spcBef>
              <a:spcAft>
                <a:spcPts val="0"/>
              </a:spcAft>
              <a:buClr>
                <a:srgbClr val="000000"/>
              </a:buClr>
              <a:buSzPts val="4400"/>
              <a:buFont typeface="Arial"/>
              <a:buChar char="•"/>
              <a:defRPr sz="4400"/>
            </a:lvl3pPr>
            <a:lvl4pPr indent="-508000" lvl="3" marL="1828800" algn="l">
              <a:lnSpc>
                <a:spcPct val="100000"/>
              </a:lnSpc>
              <a:spcBef>
                <a:spcPts val="1000"/>
              </a:spcBef>
              <a:spcAft>
                <a:spcPts val="0"/>
              </a:spcAft>
              <a:buClr>
                <a:srgbClr val="000000"/>
              </a:buClr>
              <a:buSzPts val="4400"/>
              <a:buFont typeface="Arial"/>
              <a:buChar char="–"/>
              <a:defRPr sz="4400"/>
            </a:lvl4pPr>
            <a:lvl5pPr indent="-508000" lvl="4" marL="2286000" algn="l">
              <a:lnSpc>
                <a:spcPct val="100000"/>
              </a:lnSpc>
              <a:spcBef>
                <a:spcPts val="1000"/>
              </a:spcBef>
              <a:spcAft>
                <a:spcPts val="0"/>
              </a:spcAft>
              <a:buClr>
                <a:srgbClr val="000000"/>
              </a:buClr>
              <a:buSzPts val="4400"/>
              <a:buFont typeface="Arial"/>
              <a:buChar char="»"/>
              <a:defRPr sz="4400"/>
            </a:lvl5pPr>
            <a:lvl6pPr indent="-342900" lvl="5" marL="2743200" algn="l">
              <a:lnSpc>
                <a:spcPct val="100000"/>
              </a:lnSpc>
              <a:spcBef>
                <a:spcPts val="4700"/>
              </a:spcBef>
              <a:spcAft>
                <a:spcPts val="0"/>
              </a:spcAft>
              <a:buClr>
                <a:srgbClr val="000000"/>
              </a:buClr>
              <a:buSzPts val="1800"/>
              <a:buChar char="»"/>
              <a:defRPr/>
            </a:lvl6pPr>
            <a:lvl7pPr indent="-342900" lvl="6" marL="3200400" algn="l">
              <a:lnSpc>
                <a:spcPct val="100000"/>
              </a:lnSpc>
              <a:spcBef>
                <a:spcPts val="4700"/>
              </a:spcBef>
              <a:spcAft>
                <a:spcPts val="0"/>
              </a:spcAft>
              <a:buClr>
                <a:srgbClr val="000000"/>
              </a:buClr>
              <a:buSzPts val="1800"/>
              <a:buChar char="»"/>
              <a:defRPr/>
            </a:lvl7pPr>
            <a:lvl8pPr indent="-342900" lvl="7" marL="3657600" algn="l">
              <a:lnSpc>
                <a:spcPct val="100000"/>
              </a:lnSpc>
              <a:spcBef>
                <a:spcPts val="4700"/>
              </a:spcBef>
              <a:spcAft>
                <a:spcPts val="0"/>
              </a:spcAft>
              <a:buClr>
                <a:srgbClr val="000000"/>
              </a:buClr>
              <a:buSzPts val="1800"/>
              <a:buChar char="»"/>
              <a:defRPr/>
            </a:lvl8pPr>
            <a:lvl9pPr indent="-342900" lvl="8" marL="4114800" algn="l">
              <a:lnSpc>
                <a:spcPct val="100000"/>
              </a:lnSpc>
              <a:spcBef>
                <a:spcPts val="4700"/>
              </a:spcBef>
              <a:spcAft>
                <a:spcPts val="0"/>
              </a:spcAft>
              <a:buClr>
                <a:srgbClr val="000000"/>
              </a:buClr>
              <a:buSzPts val="1800"/>
              <a:buChar char="»"/>
              <a:defRPr/>
            </a:lvl9pPr>
          </a:lstStyle>
          <a:p/>
        </p:txBody>
      </p:sp>
      <p:sp>
        <p:nvSpPr>
          <p:cNvPr id="45" name="Google Shape;45;p9"/>
          <p:cNvSpPr txBox="1"/>
          <p:nvPr>
            <p:ph idx="2" type="body"/>
          </p:nvPr>
        </p:nvSpPr>
        <p:spPr>
          <a:xfrm>
            <a:off x="2667882" y="11692380"/>
            <a:ext cx="13370278" cy="38223472"/>
          </a:xfrm>
          <a:prstGeom prst="rect">
            <a:avLst/>
          </a:prstGeom>
          <a:noFill/>
          <a:ln>
            <a:noFill/>
          </a:ln>
        </p:spPr>
        <p:txBody>
          <a:bodyPr anchorCtr="0" anchor="t" bIns="63500" lIns="63500" spcFirstLastPara="1" rIns="63500" wrap="square" tIns="63500">
            <a:normAutofit/>
          </a:bodyPr>
          <a:lstStyle>
            <a:lvl1pPr indent="-342900" lvl="0" marL="457200" algn="l">
              <a:lnSpc>
                <a:spcPct val="100000"/>
              </a:lnSpc>
              <a:spcBef>
                <a:spcPts val="4700"/>
              </a:spcBef>
              <a:spcAft>
                <a:spcPts val="0"/>
              </a:spcAft>
              <a:buClr>
                <a:srgbClr val="000000"/>
              </a:buClr>
              <a:buSzPts val="1800"/>
              <a:buChar char="•"/>
              <a:defRPr/>
            </a:lvl1pPr>
            <a:lvl2pPr indent="-342900" lvl="1" marL="914400" algn="l">
              <a:lnSpc>
                <a:spcPct val="100000"/>
              </a:lnSpc>
              <a:spcBef>
                <a:spcPts val="4700"/>
              </a:spcBef>
              <a:spcAft>
                <a:spcPts val="0"/>
              </a:spcAft>
              <a:buClr>
                <a:srgbClr val="000000"/>
              </a:buClr>
              <a:buSzPts val="1800"/>
              <a:buChar char="–"/>
              <a:defRPr/>
            </a:lvl2pPr>
            <a:lvl3pPr indent="-342900" lvl="2" marL="1371600" algn="l">
              <a:lnSpc>
                <a:spcPct val="100000"/>
              </a:lnSpc>
              <a:spcBef>
                <a:spcPts val="4700"/>
              </a:spcBef>
              <a:spcAft>
                <a:spcPts val="0"/>
              </a:spcAft>
              <a:buClr>
                <a:srgbClr val="000000"/>
              </a:buClr>
              <a:buSzPts val="1800"/>
              <a:buChar char="•"/>
              <a:defRPr/>
            </a:lvl3pPr>
            <a:lvl4pPr indent="-342900" lvl="3" marL="1828800" algn="l">
              <a:lnSpc>
                <a:spcPct val="100000"/>
              </a:lnSpc>
              <a:spcBef>
                <a:spcPts val="4700"/>
              </a:spcBef>
              <a:spcAft>
                <a:spcPts val="0"/>
              </a:spcAft>
              <a:buClr>
                <a:srgbClr val="000000"/>
              </a:buClr>
              <a:buSzPts val="1800"/>
              <a:buChar char="–"/>
              <a:defRPr/>
            </a:lvl4pPr>
            <a:lvl5pPr indent="-342900" lvl="4" marL="2286000" algn="l">
              <a:lnSpc>
                <a:spcPct val="100000"/>
              </a:lnSpc>
              <a:spcBef>
                <a:spcPts val="4700"/>
              </a:spcBef>
              <a:spcAft>
                <a:spcPts val="0"/>
              </a:spcAft>
              <a:buClr>
                <a:srgbClr val="000000"/>
              </a:buClr>
              <a:buSzPts val="1800"/>
              <a:buChar char="»"/>
              <a:defRPr/>
            </a:lvl5pPr>
            <a:lvl6pPr indent="-342900" lvl="5" marL="2743200" algn="l">
              <a:lnSpc>
                <a:spcPct val="100000"/>
              </a:lnSpc>
              <a:spcBef>
                <a:spcPts val="4700"/>
              </a:spcBef>
              <a:spcAft>
                <a:spcPts val="0"/>
              </a:spcAft>
              <a:buClr>
                <a:srgbClr val="000000"/>
              </a:buClr>
              <a:buSzPts val="1800"/>
              <a:buChar char="»"/>
              <a:defRPr/>
            </a:lvl6pPr>
            <a:lvl7pPr indent="-342900" lvl="6" marL="3200400" algn="l">
              <a:lnSpc>
                <a:spcPct val="100000"/>
              </a:lnSpc>
              <a:spcBef>
                <a:spcPts val="4700"/>
              </a:spcBef>
              <a:spcAft>
                <a:spcPts val="0"/>
              </a:spcAft>
              <a:buClr>
                <a:srgbClr val="000000"/>
              </a:buClr>
              <a:buSzPts val="1800"/>
              <a:buChar char="»"/>
              <a:defRPr/>
            </a:lvl7pPr>
            <a:lvl8pPr indent="-342900" lvl="7" marL="3657600" algn="l">
              <a:lnSpc>
                <a:spcPct val="100000"/>
              </a:lnSpc>
              <a:spcBef>
                <a:spcPts val="4700"/>
              </a:spcBef>
              <a:spcAft>
                <a:spcPts val="0"/>
              </a:spcAft>
              <a:buClr>
                <a:srgbClr val="000000"/>
              </a:buClr>
              <a:buSzPts val="1800"/>
              <a:buChar char="»"/>
              <a:defRPr/>
            </a:lvl8pPr>
            <a:lvl9pPr indent="-342900" lvl="8" marL="4114800" algn="l">
              <a:lnSpc>
                <a:spcPct val="100000"/>
              </a:lnSpc>
              <a:spcBef>
                <a:spcPts val="4700"/>
              </a:spcBef>
              <a:spcAft>
                <a:spcPts val="0"/>
              </a:spcAft>
              <a:buClr>
                <a:srgbClr val="000000"/>
              </a:buClr>
              <a:buSzPts val="1800"/>
              <a:buChar char="»"/>
              <a:defRPr/>
            </a:lvl9pPr>
          </a:lstStyle>
          <a:p/>
        </p:txBody>
      </p:sp>
      <p:sp>
        <p:nvSpPr>
          <p:cNvPr id="46" name="Google Shape;46;p9"/>
          <p:cNvSpPr txBox="1"/>
          <p:nvPr>
            <p:ph idx="12" type="sldNum"/>
          </p:nvPr>
        </p:nvSpPr>
        <p:spPr>
          <a:xfrm>
            <a:off x="20277666" y="50304935"/>
            <a:ext cx="9482667" cy="2975094"/>
          </a:xfrm>
          <a:prstGeom prst="rect">
            <a:avLst/>
          </a:prstGeom>
          <a:noFill/>
          <a:ln>
            <a:noFill/>
          </a:ln>
        </p:spPr>
        <p:txBody>
          <a:bodyPr anchorCtr="0" anchor="ctr" bIns="63500" lIns="63500" spcFirstLastPara="1" rIns="63500" wrap="square" tIns="63500">
            <a:spAutoFit/>
          </a:bodyPr>
          <a:lstStyle>
            <a:lvl1pPr indent="0" lvl="0" marL="0" algn="r">
              <a:lnSpc>
                <a:spcPct val="100000"/>
              </a:lnSpc>
              <a:spcBef>
                <a:spcPts val="0"/>
              </a:spcBef>
              <a:spcAft>
                <a:spcPts val="0"/>
              </a:spcAft>
              <a:buClr>
                <a:srgbClr val="000000"/>
              </a:buClr>
              <a:buSzPts val="1600"/>
              <a:buFont typeface="Arial"/>
              <a:buNone/>
              <a:defRPr sz="1600"/>
            </a:lvl1pPr>
            <a:lvl2pPr indent="0" lvl="1" marL="0" algn="r">
              <a:lnSpc>
                <a:spcPct val="100000"/>
              </a:lnSpc>
              <a:spcBef>
                <a:spcPts val="0"/>
              </a:spcBef>
              <a:spcAft>
                <a:spcPts val="0"/>
              </a:spcAft>
              <a:buClr>
                <a:srgbClr val="000000"/>
              </a:buClr>
              <a:buSzPts val="1600"/>
              <a:buFont typeface="Arial"/>
              <a:buNone/>
              <a:defRPr sz="1600"/>
            </a:lvl2pPr>
            <a:lvl3pPr indent="0" lvl="2" marL="0" algn="r">
              <a:lnSpc>
                <a:spcPct val="100000"/>
              </a:lnSpc>
              <a:spcBef>
                <a:spcPts val="0"/>
              </a:spcBef>
              <a:spcAft>
                <a:spcPts val="0"/>
              </a:spcAft>
              <a:buClr>
                <a:srgbClr val="000000"/>
              </a:buClr>
              <a:buSzPts val="1600"/>
              <a:buFont typeface="Arial"/>
              <a:buNone/>
              <a:defRPr sz="1600"/>
            </a:lvl3pPr>
            <a:lvl4pPr indent="0" lvl="3" marL="0" algn="r">
              <a:lnSpc>
                <a:spcPct val="100000"/>
              </a:lnSpc>
              <a:spcBef>
                <a:spcPts val="0"/>
              </a:spcBef>
              <a:spcAft>
                <a:spcPts val="0"/>
              </a:spcAft>
              <a:buClr>
                <a:srgbClr val="000000"/>
              </a:buClr>
              <a:buSzPts val="1600"/>
              <a:buFont typeface="Arial"/>
              <a:buNone/>
              <a:defRPr sz="1600"/>
            </a:lvl4pPr>
            <a:lvl5pPr indent="0" lvl="4" marL="0" algn="r">
              <a:lnSpc>
                <a:spcPct val="100000"/>
              </a:lnSpc>
              <a:spcBef>
                <a:spcPts val="0"/>
              </a:spcBef>
              <a:spcAft>
                <a:spcPts val="0"/>
              </a:spcAft>
              <a:buClr>
                <a:srgbClr val="000000"/>
              </a:buClr>
              <a:buSzPts val="1600"/>
              <a:buFont typeface="Arial"/>
              <a:buNone/>
              <a:defRPr sz="1600"/>
            </a:lvl5pPr>
            <a:lvl6pPr indent="0" lvl="5" marL="0" algn="r">
              <a:lnSpc>
                <a:spcPct val="100000"/>
              </a:lnSpc>
              <a:spcBef>
                <a:spcPts val="0"/>
              </a:spcBef>
              <a:spcAft>
                <a:spcPts val="0"/>
              </a:spcAft>
              <a:buClr>
                <a:srgbClr val="000000"/>
              </a:buClr>
              <a:buSzPts val="1600"/>
              <a:buFont typeface="Arial"/>
              <a:buNone/>
              <a:defRPr sz="1600"/>
            </a:lvl6pPr>
            <a:lvl7pPr indent="0" lvl="6" marL="0" algn="r">
              <a:lnSpc>
                <a:spcPct val="100000"/>
              </a:lnSpc>
              <a:spcBef>
                <a:spcPts val="0"/>
              </a:spcBef>
              <a:spcAft>
                <a:spcPts val="0"/>
              </a:spcAft>
              <a:buClr>
                <a:srgbClr val="000000"/>
              </a:buClr>
              <a:buSzPts val="1600"/>
              <a:buFont typeface="Arial"/>
              <a:buNone/>
              <a:defRPr sz="1600"/>
            </a:lvl7pPr>
            <a:lvl8pPr indent="0" lvl="7" marL="0" algn="r">
              <a:lnSpc>
                <a:spcPct val="100000"/>
              </a:lnSpc>
              <a:spcBef>
                <a:spcPts val="0"/>
              </a:spcBef>
              <a:spcAft>
                <a:spcPts val="0"/>
              </a:spcAft>
              <a:buClr>
                <a:srgbClr val="000000"/>
              </a:buClr>
              <a:buSzPts val="1600"/>
              <a:buFont typeface="Arial"/>
              <a:buNone/>
              <a:defRPr sz="1600"/>
            </a:lvl8pPr>
            <a:lvl9pPr indent="0" lvl="8" marL="0" algn="r">
              <a:lnSpc>
                <a:spcPct val="100000"/>
              </a:lnSpc>
              <a:spcBef>
                <a:spcPts val="0"/>
              </a:spcBef>
              <a:spcAft>
                <a:spcPts val="0"/>
              </a:spcAft>
              <a:buClr>
                <a:srgbClr val="000000"/>
              </a:buClr>
              <a:buSzPts val="1600"/>
              <a:buFont typeface="Arial"/>
              <a:buNone/>
              <a:defRPr sz="1600"/>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p:cSld name="Picture with Caption">
    <p:spTree>
      <p:nvGrpSpPr>
        <p:cNvPr id="47" name="Shape 47"/>
        <p:cNvGrpSpPr/>
        <p:nvPr/>
      </p:nvGrpSpPr>
      <p:grpSpPr>
        <a:xfrm>
          <a:off x="0" y="0"/>
          <a:ext cx="0" cy="0"/>
          <a:chOff x="0" y="0"/>
          <a:chExt cx="0" cy="0"/>
        </a:xfrm>
      </p:grpSpPr>
      <p:pic>
        <p:nvPicPr>
          <p:cNvPr descr="Object 13" id="48" name="Google Shape;48;p10"/>
          <p:cNvPicPr preferRelativeResize="0"/>
          <p:nvPr/>
        </p:nvPicPr>
        <p:blipFill rotWithShape="1">
          <a:blip r:embed="rId2">
            <a:alphaModFix/>
          </a:blip>
          <a:srcRect b="0" l="0" r="0" t="0"/>
          <a:stretch/>
        </p:blipFill>
        <p:spPr>
          <a:xfrm>
            <a:off x="31372968" y="55026718"/>
            <a:ext cx="8345400" cy="268994"/>
          </a:xfrm>
          <a:prstGeom prst="rect">
            <a:avLst/>
          </a:prstGeom>
          <a:noFill/>
          <a:ln>
            <a:noFill/>
          </a:ln>
        </p:spPr>
      </p:pic>
      <p:sp>
        <p:nvSpPr>
          <p:cNvPr id="49" name="Google Shape;49;p10"/>
          <p:cNvSpPr txBox="1"/>
          <p:nvPr>
            <p:ph type="title"/>
          </p:nvPr>
        </p:nvSpPr>
        <p:spPr>
          <a:xfrm>
            <a:off x="8601164" y="39116440"/>
            <a:ext cx="24383559" cy="4616980"/>
          </a:xfrm>
          <a:prstGeom prst="rect">
            <a:avLst/>
          </a:prstGeom>
          <a:noFill/>
          <a:ln>
            <a:noFill/>
          </a:ln>
        </p:spPr>
        <p:txBody>
          <a:bodyPr anchorCtr="0" anchor="b" bIns="63500" lIns="63500" spcFirstLastPara="1" rIns="63500" wrap="square" tIns="63500">
            <a:normAutofit/>
          </a:bodyPr>
          <a:lstStyle>
            <a:lvl1pPr lvl="0" algn="l">
              <a:lnSpc>
                <a:spcPct val="100000"/>
              </a:lnSpc>
              <a:spcBef>
                <a:spcPts val="0"/>
              </a:spcBef>
              <a:spcAft>
                <a:spcPts val="0"/>
              </a:spcAft>
              <a:buClr>
                <a:srgbClr val="000000"/>
              </a:buClr>
              <a:buSzPts val="2600"/>
              <a:buFont typeface="Arial"/>
              <a:buNone/>
              <a:defRPr b="1" sz="2600"/>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50" name="Google Shape;50;p10"/>
          <p:cNvSpPr/>
          <p:nvPr>
            <p:ph idx="2" type="pic"/>
          </p:nvPr>
        </p:nvSpPr>
        <p:spPr>
          <a:xfrm>
            <a:off x="8601164" y="4994011"/>
            <a:ext cx="24383559" cy="33527118"/>
          </a:xfrm>
          <a:prstGeom prst="rect">
            <a:avLst/>
          </a:prstGeom>
          <a:noFill/>
          <a:ln>
            <a:noFill/>
          </a:ln>
        </p:spPr>
      </p:sp>
      <p:sp>
        <p:nvSpPr>
          <p:cNvPr id="51" name="Google Shape;51;p10"/>
          <p:cNvSpPr txBox="1"/>
          <p:nvPr>
            <p:ph idx="1" type="body"/>
          </p:nvPr>
        </p:nvSpPr>
        <p:spPr>
          <a:xfrm>
            <a:off x="8601164" y="43733420"/>
            <a:ext cx="24383559" cy="6559462"/>
          </a:xfrm>
          <a:prstGeom prst="rect">
            <a:avLst/>
          </a:prstGeom>
          <a:noFill/>
          <a:ln>
            <a:noFill/>
          </a:ln>
        </p:spPr>
        <p:txBody>
          <a:bodyPr anchorCtr="0" anchor="t" bIns="63500" lIns="63500" spcFirstLastPara="1" rIns="63500" wrap="square" tIns="63500">
            <a:normAutofit/>
          </a:bodyPr>
          <a:lstStyle>
            <a:lvl1pPr indent="-228600" lvl="0" marL="457200" algn="l">
              <a:lnSpc>
                <a:spcPct val="100000"/>
              </a:lnSpc>
              <a:spcBef>
                <a:spcPts val="400"/>
              </a:spcBef>
              <a:spcAft>
                <a:spcPts val="0"/>
              </a:spcAft>
              <a:buClr>
                <a:srgbClr val="000000"/>
              </a:buClr>
              <a:buSzPts val="1800"/>
              <a:buFont typeface="Arial"/>
              <a:buNone/>
              <a:defRPr sz="1800"/>
            </a:lvl1pPr>
            <a:lvl2pPr indent="-228600" lvl="1" marL="914400" algn="l">
              <a:lnSpc>
                <a:spcPct val="100000"/>
              </a:lnSpc>
              <a:spcBef>
                <a:spcPts val="400"/>
              </a:spcBef>
              <a:spcAft>
                <a:spcPts val="0"/>
              </a:spcAft>
              <a:buClr>
                <a:srgbClr val="000000"/>
              </a:buClr>
              <a:buSzPts val="1800"/>
              <a:buFont typeface="Arial"/>
              <a:buNone/>
              <a:defRPr sz="1800"/>
            </a:lvl2pPr>
            <a:lvl3pPr indent="-228600" lvl="2" marL="1371600" algn="l">
              <a:lnSpc>
                <a:spcPct val="100000"/>
              </a:lnSpc>
              <a:spcBef>
                <a:spcPts val="400"/>
              </a:spcBef>
              <a:spcAft>
                <a:spcPts val="0"/>
              </a:spcAft>
              <a:buClr>
                <a:srgbClr val="000000"/>
              </a:buClr>
              <a:buSzPts val="1800"/>
              <a:buFont typeface="Arial"/>
              <a:buNone/>
              <a:defRPr sz="1800"/>
            </a:lvl3pPr>
            <a:lvl4pPr indent="-228600" lvl="3" marL="1828800" algn="l">
              <a:lnSpc>
                <a:spcPct val="100000"/>
              </a:lnSpc>
              <a:spcBef>
                <a:spcPts val="400"/>
              </a:spcBef>
              <a:spcAft>
                <a:spcPts val="0"/>
              </a:spcAft>
              <a:buClr>
                <a:srgbClr val="000000"/>
              </a:buClr>
              <a:buSzPts val="1800"/>
              <a:buFont typeface="Arial"/>
              <a:buNone/>
              <a:defRPr sz="1800"/>
            </a:lvl4pPr>
            <a:lvl5pPr indent="-228600" lvl="4" marL="2286000" algn="l">
              <a:lnSpc>
                <a:spcPct val="100000"/>
              </a:lnSpc>
              <a:spcBef>
                <a:spcPts val="400"/>
              </a:spcBef>
              <a:spcAft>
                <a:spcPts val="0"/>
              </a:spcAft>
              <a:buClr>
                <a:srgbClr val="000000"/>
              </a:buClr>
              <a:buSzPts val="1800"/>
              <a:buFont typeface="Arial"/>
              <a:buNone/>
              <a:defRPr sz="1800"/>
            </a:lvl5pPr>
            <a:lvl6pPr indent="-342900" lvl="5" marL="2743200" algn="l">
              <a:lnSpc>
                <a:spcPct val="100000"/>
              </a:lnSpc>
              <a:spcBef>
                <a:spcPts val="4700"/>
              </a:spcBef>
              <a:spcAft>
                <a:spcPts val="0"/>
              </a:spcAft>
              <a:buClr>
                <a:srgbClr val="000000"/>
              </a:buClr>
              <a:buSzPts val="1800"/>
              <a:buChar char="»"/>
              <a:defRPr/>
            </a:lvl6pPr>
            <a:lvl7pPr indent="-342900" lvl="6" marL="3200400" algn="l">
              <a:lnSpc>
                <a:spcPct val="100000"/>
              </a:lnSpc>
              <a:spcBef>
                <a:spcPts val="4700"/>
              </a:spcBef>
              <a:spcAft>
                <a:spcPts val="0"/>
              </a:spcAft>
              <a:buClr>
                <a:srgbClr val="000000"/>
              </a:buClr>
              <a:buSzPts val="1800"/>
              <a:buChar char="»"/>
              <a:defRPr/>
            </a:lvl7pPr>
            <a:lvl8pPr indent="-342900" lvl="7" marL="3657600" algn="l">
              <a:lnSpc>
                <a:spcPct val="100000"/>
              </a:lnSpc>
              <a:spcBef>
                <a:spcPts val="4700"/>
              </a:spcBef>
              <a:spcAft>
                <a:spcPts val="0"/>
              </a:spcAft>
              <a:buClr>
                <a:srgbClr val="000000"/>
              </a:buClr>
              <a:buSzPts val="1800"/>
              <a:buChar char="»"/>
              <a:defRPr/>
            </a:lvl8pPr>
            <a:lvl9pPr indent="-342900" lvl="8" marL="4114800" algn="l">
              <a:lnSpc>
                <a:spcPct val="100000"/>
              </a:lnSpc>
              <a:spcBef>
                <a:spcPts val="4700"/>
              </a:spcBef>
              <a:spcAft>
                <a:spcPts val="0"/>
              </a:spcAft>
              <a:buClr>
                <a:srgbClr val="000000"/>
              </a:buClr>
              <a:buSzPts val="1800"/>
              <a:buChar char="»"/>
              <a:defRPr/>
            </a:lvl9pPr>
          </a:lstStyle>
          <a:p/>
        </p:txBody>
      </p:sp>
      <p:sp>
        <p:nvSpPr>
          <p:cNvPr id="52" name="Google Shape;52;p10"/>
          <p:cNvSpPr txBox="1"/>
          <p:nvPr>
            <p:ph idx="12" type="sldNum"/>
          </p:nvPr>
        </p:nvSpPr>
        <p:spPr>
          <a:xfrm>
            <a:off x="20277666" y="50304935"/>
            <a:ext cx="9482667" cy="2975094"/>
          </a:xfrm>
          <a:prstGeom prst="rect">
            <a:avLst/>
          </a:prstGeom>
          <a:noFill/>
          <a:ln>
            <a:noFill/>
          </a:ln>
        </p:spPr>
        <p:txBody>
          <a:bodyPr anchorCtr="0" anchor="ctr" bIns="63500" lIns="63500" spcFirstLastPara="1" rIns="63500" wrap="square" tIns="63500">
            <a:spAutoFit/>
          </a:bodyPr>
          <a:lstStyle>
            <a:lvl1pPr indent="0" lvl="0" marL="0" algn="r">
              <a:lnSpc>
                <a:spcPct val="100000"/>
              </a:lnSpc>
              <a:spcBef>
                <a:spcPts val="0"/>
              </a:spcBef>
              <a:spcAft>
                <a:spcPts val="0"/>
              </a:spcAft>
              <a:buClr>
                <a:srgbClr val="000000"/>
              </a:buClr>
              <a:buSzPts val="1600"/>
              <a:buFont typeface="Arial"/>
              <a:buNone/>
              <a:defRPr sz="1600"/>
            </a:lvl1pPr>
            <a:lvl2pPr indent="0" lvl="1" marL="0" algn="r">
              <a:lnSpc>
                <a:spcPct val="100000"/>
              </a:lnSpc>
              <a:spcBef>
                <a:spcPts val="0"/>
              </a:spcBef>
              <a:spcAft>
                <a:spcPts val="0"/>
              </a:spcAft>
              <a:buClr>
                <a:srgbClr val="000000"/>
              </a:buClr>
              <a:buSzPts val="1600"/>
              <a:buFont typeface="Arial"/>
              <a:buNone/>
              <a:defRPr sz="1600"/>
            </a:lvl2pPr>
            <a:lvl3pPr indent="0" lvl="2" marL="0" algn="r">
              <a:lnSpc>
                <a:spcPct val="100000"/>
              </a:lnSpc>
              <a:spcBef>
                <a:spcPts val="0"/>
              </a:spcBef>
              <a:spcAft>
                <a:spcPts val="0"/>
              </a:spcAft>
              <a:buClr>
                <a:srgbClr val="000000"/>
              </a:buClr>
              <a:buSzPts val="1600"/>
              <a:buFont typeface="Arial"/>
              <a:buNone/>
              <a:defRPr sz="1600"/>
            </a:lvl3pPr>
            <a:lvl4pPr indent="0" lvl="3" marL="0" algn="r">
              <a:lnSpc>
                <a:spcPct val="100000"/>
              </a:lnSpc>
              <a:spcBef>
                <a:spcPts val="0"/>
              </a:spcBef>
              <a:spcAft>
                <a:spcPts val="0"/>
              </a:spcAft>
              <a:buClr>
                <a:srgbClr val="000000"/>
              </a:buClr>
              <a:buSzPts val="1600"/>
              <a:buFont typeface="Arial"/>
              <a:buNone/>
              <a:defRPr sz="1600"/>
            </a:lvl4pPr>
            <a:lvl5pPr indent="0" lvl="4" marL="0" algn="r">
              <a:lnSpc>
                <a:spcPct val="100000"/>
              </a:lnSpc>
              <a:spcBef>
                <a:spcPts val="0"/>
              </a:spcBef>
              <a:spcAft>
                <a:spcPts val="0"/>
              </a:spcAft>
              <a:buClr>
                <a:srgbClr val="000000"/>
              </a:buClr>
              <a:buSzPts val="1600"/>
              <a:buFont typeface="Arial"/>
              <a:buNone/>
              <a:defRPr sz="1600"/>
            </a:lvl5pPr>
            <a:lvl6pPr indent="0" lvl="5" marL="0" algn="r">
              <a:lnSpc>
                <a:spcPct val="100000"/>
              </a:lnSpc>
              <a:spcBef>
                <a:spcPts val="0"/>
              </a:spcBef>
              <a:spcAft>
                <a:spcPts val="0"/>
              </a:spcAft>
              <a:buClr>
                <a:srgbClr val="000000"/>
              </a:buClr>
              <a:buSzPts val="1600"/>
              <a:buFont typeface="Arial"/>
              <a:buNone/>
              <a:defRPr sz="1600"/>
            </a:lvl6pPr>
            <a:lvl7pPr indent="0" lvl="6" marL="0" algn="r">
              <a:lnSpc>
                <a:spcPct val="100000"/>
              </a:lnSpc>
              <a:spcBef>
                <a:spcPts val="0"/>
              </a:spcBef>
              <a:spcAft>
                <a:spcPts val="0"/>
              </a:spcAft>
              <a:buClr>
                <a:srgbClr val="000000"/>
              </a:buClr>
              <a:buSzPts val="1600"/>
              <a:buFont typeface="Arial"/>
              <a:buNone/>
              <a:defRPr sz="1600"/>
            </a:lvl7pPr>
            <a:lvl8pPr indent="0" lvl="7" marL="0" algn="r">
              <a:lnSpc>
                <a:spcPct val="100000"/>
              </a:lnSpc>
              <a:spcBef>
                <a:spcPts val="0"/>
              </a:spcBef>
              <a:spcAft>
                <a:spcPts val="0"/>
              </a:spcAft>
              <a:buClr>
                <a:srgbClr val="000000"/>
              </a:buClr>
              <a:buSzPts val="1600"/>
              <a:buFont typeface="Arial"/>
              <a:buNone/>
              <a:defRPr sz="1600"/>
            </a:lvl8pPr>
            <a:lvl9pPr indent="0" lvl="8" marL="0" algn="r">
              <a:lnSpc>
                <a:spcPct val="100000"/>
              </a:lnSpc>
              <a:spcBef>
                <a:spcPts val="0"/>
              </a:spcBef>
              <a:spcAft>
                <a:spcPts val="0"/>
              </a:spcAft>
              <a:buClr>
                <a:srgbClr val="000000"/>
              </a:buClr>
              <a:buSzPts val="1600"/>
              <a:buFont typeface="Arial"/>
              <a:buNone/>
              <a:defRPr sz="1600"/>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4.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pic>
        <p:nvPicPr>
          <p:cNvPr descr="Object 13" id="6" name="Google Shape;6;p1"/>
          <p:cNvPicPr preferRelativeResize="0"/>
          <p:nvPr/>
        </p:nvPicPr>
        <p:blipFill rotWithShape="1">
          <a:blip r:embed="rId1">
            <a:alphaModFix/>
          </a:blip>
          <a:srcRect b="0" l="0" r="0" t="0"/>
          <a:stretch/>
        </p:blipFill>
        <p:spPr>
          <a:xfrm>
            <a:off x="31372968" y="55026718"/>
            <a:ext cx="8345400" cy="268994"/>
          </a:xfrm>
          <a:prstGeom prst="rect">
            <a:avLst/>
          </a:prstGeom>
          <a:noFill/>
          <a:ln>
            <a:noFill/>
          </a:ln>
        </p:spPr>
      </p:pic>
      <p:sp>
        <p:nvSpPr>
          <p:cNvPr id="7" name="Google Shape;7;p1"/>
          <p:cNvSpPr txBox="1"/>
          <p:nvPr>
            <p:ph type="title"/>
          </p:nvPr>
        </p:nvSpPr>
        <p:spPr>
          <a:xfrm>
            <a:off x="2667882" y="2237935"/>
            <a:ext cx="36574237" cy="9313334"/>
          </a:xfrm>
          <a:prstGeom prst="rect">
            <a:avLst/>
          </a:prstGeom>
          <a:noFill/>
          <a:ln>
            <a:noFill/>
          </a:ln>
        </p:spPr>
        <p:txBody>
          <a:bodyPr anchorCtr="0" anchor="t" bIns="63500" lIns="63500" spcFirstLastPara="1" rIns="63500" wrap="square" tIns="63500">
            <a:normAutofit/>
          </a:bodyPr>
          <a:lstStyle>
            <a:lvl1pPr lvl="0" marR="0" rtl="0" algn="ctr">
              <a:lnSpc>
                <a:spcPct val="100000"/>
              </a:lnSpc>
              <a:spcBef>
                <a:spcPts val="0"/>
              </a:spcBef>
              <a:spcAft>
                <a:spcPts val="0"/>
              </a:spcAft>
              <a:buClr>
                <a:srgbClr val="000000"/>
              </a:buClr>
              <a:buSzPts val="26800"/>
              <a:buFont typeface="Arial"/>
              <a:buNone/>
              <a:defRPr b="0" i="0" sz="268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26800"/>
              <a:buFont typeface="Arial"/>
              <a:buNone/>
              <a:defRPr b="0" i="0" sz="268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26800"/>
              <a:buFont typeface="Arial"/>
              <a:buNone/>
              <a:defRPr b="0" i="0" sz="268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26800"/>
              <a:buFont typeface="Arial"/>
              <a:buNone/>
              <a:defRPr b="0" i="0" sz="268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26800"/>
              <a:buFont typeface="Arial"/>
              <a:buNone/>
              <a:defRPr b="0" i="0" sz="268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26800"/>
              <a:buFont typeface="Arial"/>
              <a:buNone/>
              <a:defRPr b="0" i="0" sz="268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26800"/>
              <a:buFont typeface="Arial"/>
              <a:buNone/>
              <a:defRPr b="0" i="0" sz="268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26800"/>
              <a:buFont typeface="Arial"/>
              <a:buNone/>
              <a:defRPr b="0" i="0" sz="268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26800"/>
              <a:buFont typeface="Arial"/>
              <a:buNone/>
              <a:defRPr b="0" i="0" sz="26800" u="none" cap="none" strike="noStrike">
                <a:solidFill>
                  <a:srgbClr val="000000"/>
                </a:solidFill>
                <a:latin typeface="Arial"/>
                <a:ea typeface="Arial"/>
                <a:cs typeface="Arial"/>
                <a:sym typeface="Arial"/>
              </a:defRPr>
            </a:lvl9pPr>
          </a:lstStyle>
          <a:p/>
        </p:txBody>
      </p:sp>
      <p:sp>
        <p:nvSpPr>
          <p:cNvPr id="8" name="Google Shape;8;p1"/>
          <p:cNvSpPr txBox="1"/>
          <p:nvPr>
            <p:ph idx="1" type="body"/>
          </p:nvPr>
        </p:nvSpPr>
        <p:spPr>
          <a:xfrm>
            <a:off x="2667882" y="13039549"/>
            <a:ext cx="36574237" cy="36876302"/>
          </a:xfrm>
          <a:prstGeom prst="rect">
            <a:avLst/>
          </a:prstGeom>
          <a:noFill/>
          <a:ln>
            <a:noFill/>
          </a:ln>
        </p:spPr>
        <p:txBody>
          <a:bodyPr anchorCtr="0" anchor="t" bIns="63500" lIns="63500" spcFirstLastPara="1" rIns="63500" wrap="square" tIns="63500">
            <a:normAutofit/>
          </a:bodyPr>
          <a:lstStyle>
            <a:lvl1pPr indent="-1460500" lvl="0" marL="457200" marR="0" rtl="0" algn="l">
              <a:lnSpc>
                <a:spcPct val="100000"/>
              </a:lnSpc>
              <a:spcBef>
                <a:spcPts val="4700"/>
              </a:spcBef>
              <a:spcAft>
                <a:spcPts val="0"/>
              </a:spcAft>
              <a:buClr>
                <a:srgbClr val="000000"/>
              </a:buClr>
              <a:buSzPts val="19400"/>
              <a:buFont typeface="Arial"/>
              <a:buChar char="•"/>
              <a:defRPr b="0" i="0" sz="19400" u="none" cap="none" strike="noStrike">
                <a:solidFill>
                  <a:srgbClr val="000000"/>
                </a:solidFill>
                <a:latin typeface="Arial"/>
                <a:ea typeface="Arial"/>
                <a:cs typeface="Arial"/>
                <a:sym typeface="Arial"/>
              </a:defRPr>
            </a:lvl1pPr>
            <a:lvl2pPr indent="-1460500" lvl="1" marL="914400" marR="0" rtl="0" algn="l">
              <a:lnSpc>
                <a:spcPct val="100000"/>
              </a:lnSpc>
              <a:spcBef>
                <a:spcPts val="4700"/>
              </a:spcBef>
              <a:spcAft>
                <a:spcPts val="0"/>
              </a:spcAft>
              <a:buClr>
                <a:srgbClr val="000000"/>
              </a:buClr>
              <a:buSzPts val="19400"/>
              <a:buFont typeface="Arial"/>
              <a:buChar char="–"/>
              <a:defRPr b="0" i="0" sz="19400" u="none" cap="none" strike="noStrike">
                <a:solidFill>
                  <a:srgbClr val="000000"/>
                </a:solidFill>
                <a:latin typeface="Arial"/>
                <a:ea typeface="Arial"/>
                <a:cs typeface="Arial"/>
                <a:sym typeface="Arial"/>
              </a:defRPr>
            </a:lvl2pPr>
            <a:lvl3pPr indent="-1460500" lvl="2" marL="1371600" marR="0" rtl="0" algn="l">
              <a:lnSpc>
                <a:spcPct val="100000"/>
              </a:lnSpc>
              <a:spcBef>
                <a:spcPts val="4700"/>
              </a:spcBef>
              <a:spcAft>
                <a:spcPts val="0"/>
              </a:spcAft>
              <a:buClr>
                <a:srgbClr val="000000"/>
              </a:buClr>
              <a:buSzPts val="19400"/>
              <a:buFont typeface="Arial"/>
              <a:buChar char="•"/>
              <a:defRPr b="0" i="0" sz="19400" u="none" cap="none" strike="noStrike">
                <a:solidFill>
                  <a:srgbClr val="000000"/>
                </a:solidFill>
                <a:latin typeface="Arial"/>
                <a:ea typeface="Arial"/>
                <a:cs typeface="Arial"/>
                <a:sym typeface="Arial"/>
              </a:defRPr>
            </a:lvl3pPr>
            <a:lvl4pPr indent="-1460500" lvl="3" marL="1828800" marR="0" rtl="0" algn="l">
              <a:lnSpc>
                <a:spcPct val="100000"/>
              </a:lnSpc>
              <a:spcBef>
                <a:spcPts val="4700"/>
              </a:spcBef>
              <a:spcAft>
                <a:spcPts val="0"/>
              </a:spcAft>
              <a:buClr>
                <a:srgbClr val="000000"/>
              </a:buClr>
              <a:buSzPts val="19400"/>
              <a:buFont typeface="Arial"/>
              <a:buChar char="–"/>
              <a:defRPr b="0" i="0" sz="19400" u="none" cap="none" strike="noStrike">
                <a:solidFill>
                  <a:srgbClr val="000000"/>
                </a:solidFill>
                <a:latin typeface="Arial"/>
                <a:ea typeface="Arial"/>
                <a:cs typeface="Arial"/>
                <a:sym typeface="Arial"/>
              </a:defRPr>
            </a:lvl4pPr>
            <a:lvl5pPr indent="-1460500" lvl="4" marL="2286000" marR="0" rtl="0" algn="l">
              <a:lnSpc>
                <a:spcPct val="100000"/>
              </a:lnSpc>
              <a:spcBef>
                <a:spcPts val="4700"/>
              </a:spcBef>
              <a:spcAft>
                <a:spcPts val="0"/>
              </a:spcAft>
              <a:buClr>
                <a:srgbClr val="000000"/>
              </a:buClr>
              <a:buSzPts val="19400"/>
              <a:buFont typeface="Arial"/>
              <a:buChar char="»"/>
              <a:defRPr b="0" i="0" sz="19400" u="none" cap="none" strike="noStrike">
                <a:solidFill>
                  <a:srgbClr val="000000"/>
                </a:solidFill>
                <a:latin typeface="Arial"/>
                <a:ea typeface="Arial"/>
                <a:cs typeface="Arial"/>
                <a:sym typeface="Arial"/>
              </a:defRPr>
            </a:lvl5pPr>
            <a:lvl6pPr indent="-1460500" lvl="5" marL="2743200" marR="0" rtl="0" algn="l">
              <a:lnSpc>
                <a:spcPct val="100000"/>
              </a:lnSpc>
              <a:spcBef>
                <a:spcPts val="4700"/>
              </a:spcBef>
              <a:spcAft>
                <a:spcPts val="0"/>
              </a:spcAft>
              <a:buClr>
                <a:srgbClr val="000000"/>
              </a:buClr>
              <a:buSzPts val="19400"/>
              <a:buFont typeface="Arial"/>
              <a:buChar char="»"/>
              <a:defRPr b="0" i="0" sz="19400" u="none" cap="none" strike="noStrike">
                <a:solidFill>
                  <a:srgbClr val="000000"/>
                </a:solidFill>
                <a:latin typeface="Arial"/>
                <a:ea typeface="Arial"/>
                <a:cs typeface="Arial"/>
                <a:sym typeface="Arial"/>
              </a:defRPr>
            </a:lvl6pPr>
            <a:lvl7pPr indent="-1460500" lvl="6" marL="3200400" marR="0" rtl="0" algn="l">
              <a:lnSpc>
                <a:spcPct val="100000"/>
              </a:lnSpc>
              <a:spcBef>
                <a:spcPts val="4700"/>
              </a:spcBef>
              <a:spcAft>
                <a:spcPts val="0"/>
              </a:spcAft>
              <a:buClr>
                <a:srgbClr val="000000"/>
              </a:buClr>
              <a:buSzPts val="19400"/>
              <a:buFont typeface="Arial"/>
              <a:buChar char="»"/>
              <a:defRPr b="0" i="0" sz="19400" u="none" cap="none" strike="noStrike">
                <a:solidFill>
                  <a:srgbClr val="000000"/>
                </a:solidFill>
                <a:latin typeface="Arial"/>
                <a:ea typeface="Arial"/>
                <a:cs typeface="Arial"/>
                <a:sym typeface="Arial"/>
              </a:defRPr>
            </a:lvl7pPr>
            <a:lvl8pPr indent="-1460500" lvl="7" marL="3657600" marR="0" rtl="0" algn="l">
              <a:lnSpc>
                <a:spcPct val="100000"/>
              </a:lnSpc>
              <a:spcBef>
                <a:spcPts val="4700"/>
              </a:spcBef>
              <a:spcAft>
                <a:spcPts val="0"/>
              </a:spcAft>
              <a:buClr>
                <a:srgbClr val="000000"/>
              </a:buClr>
              <a:buSzPts val="19400"/>
              <a:buFont typeface="Arial"/>
              <a:buChar char="»"/>
              <a:defRPr b="0" i="0" sz="19400" u="none" cap="none" strike="noStrike">
                <a:solidFill>
                  <a:srgbClr val="000000"/>
                </a:solidFill>
                <a:latin typeface="Arial"/>
                <a:ea typeface="Arial"/>
                <a:cs typeface="Arial"/>
                <a:sym typeface="Arial"/>
              </a:defRPr>
            </a:lvl8pPr>
            <a:lvl9pPr indent="-1460500" lvl="8" marL="4114800" marR="0" rtl="0" algn="l">
              <a:lnSpc>
                <a:spcPct val="100000"/>
              </a:lnSpc>
              <a:spcBef>
                <a:spcPts val="4700"/>
              </a:spcBef>
              <a:spcAft>
                <a:spcPts val="0"/>
              </a:spcAft>
              <a:buClr>
                <a:srgbClr val="000000"/>
              </a:buClr>
              <a:buSzPts val="19400"/>
              <a:buFont typeface="Arial"/>
              <a:buChar char="»"/>
              <a:defRPr b="0" i="0" sz="19400" u="none" cap="none" strike="noStrike">
                <a:solidFill>
                  <a:srgbClr val="000000"/>
                </a:solidFill>
                <a:latin typeface="Arial"/>
                <a:ea typeface="Arial"/>
                <a:cs typeface="Arial"/>
                <a:sym typeface="Arial"/>
              </a:defRPr>
            </a:lvl9pPr>
          </a:lstStyle>
          <a:p/>
        </p:txBody>
      </p:sp>
      <p:sp>
        <p:nvSpPr>
          <p:cNvPr id="9" name="Google Shape;9;p1"/>
          <p:cNvSpPr txBox="1"/>
          <p:nvPr>
            <p:ph idx="12" type="sldNum"/>
          </p:nvPr>
        </p:nvSpPr>
        <p:spPr>
          <a:xfrm>
            <a:off x="20277666" y="50304935"/>
            <a:ext cx="9482667" cy="2975094"/>
          </a:xfrm>
          <a:prstGeom prst="rect">
            <a:avLst/>
          </a:prstGeom>
          <a:noFill/>
          <a:ln>
            <a:noFill/>
          </a:ln>
        </p:spPr>
        <p:txBody>
          <a:bodyPr anchorCtr="0" anchor="ctr" bIns="63500" lIns="63500" spcFirstLastPara="1" rIns="63500" wrap="square" tIns="63500">
            <a:spAutoFit/>
          </a:bodyPr>
          <a:lstStyle>
            <a:lvl1pPr indent="0" lvl="0" marL="0" marR="0" rtl="0" algn="r">
              <a:lnSpc>
                <a:spcPct val="100000"/>
              </a:lnSpc>
              <a:spcBef>
                <a:spcPts val="0"/>
              </a:spcBef>
              <a:spcAft>
                <a:spcPts val="0"/>
              </a:spcAft>
              <a:buClr>
                <a:srgbClr val="000000"/>
              </a:buClr>
              <a:buSzPts val="1600"/>
              <a:buFont typeface="Arial"/>
              <a:buNone/>
              <a:defRPr b="0" i="0" sz="16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600"/>
              <a:buFont typeface="Arial"/>
              <a:buNone/>
              <a:defRPr b="0" i="0" sz="16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600"/>
              <a:buFont typeface="Arial"/>
              <a:buNone/>
              <a:defRPr b="0" i="0" sz="16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600"/>
              <a:buFont typeface="Arial"/>
              <a:buNone/>
              <a:defRPr b="0" i="0" sz="16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600"/>
              <a:buFont typeface="Arial"/>
              <a:buNone/>
              <a:defRPr b="0" i="0" sz="16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600"/>
              <a:buFont typeface="Arial"/>
              <a:buNone/>
              <a:defRPr b="0" i="0" sz="16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600"/>
              <a:buFont typeface="Arial"/>
              <a:buNone/>
              <a:defRPr b="0" i="0" sz="16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600"/>
              <a:buFont typeface="Arial"/>
              <a:buNone/>
              <a:defRPr b="0" i="0" sz="16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600"/>
              <a:buFont typeface="Arial"/>
              <a:buNone/>
              <a:defRPr b="0" i="0" sz="16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0.png"/><Relationship Id="rId10" Type="http://schemas.openxmlformats.org/officeDocument/2006/relationships/image" Target="../media/image1.png"/><Relationship Id="rId13" Type="http://schemas.openxmlformats.org/officeDocument/2006/relationships/image" Target="../media/image13.png"/><Relationship Id="rId12"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9.jpg"/><Relationship Id="rId9" Type="http://schemas.openxmlformats.org/officeDocument/2006/relationships/image" Target="../media/image5.png"/><Relationship Id="rId15" Type="http://schemas.openxmlformats.org/officeDocument/2006/relationships/image" Target="../media/image11.png"/><Relationship Id="rId14" Type="http://schemas.openxmlformats.org/officeDocument/2006/relationships/image" Target="../media/image8.png"/><Relationship Id="rId5" Type="http://schemas.openxmlformats.org/officeDocument/2006/relationships/image" Target="../media/image16.jpg"/><Relationship Id="rId6" Type="http://schemas.openxmlformats.org/officeDocument/2006/relationships/image" Target="../media/image6.png"/><Relationship Id="rId7" Type="http://schemas.openxmlformats.org/officeDocument/2006/relationships/image" Target="../media/image4.jpg"/><Relationship Id="rId8"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6" name="Shape 66"/>
        <p:cNvGrpSpPr/>
        <p:nvPr/>
      </p:nvGrpSpPr>
      <p:grpSpPr>
        <a:xfrm>
          <a:off x="0" y="0"/>
          <a:ext cx="0" cy="0"/>
          <a:chOff x="0" y="0"/>
          <a:chExt cx="0" cy="0"/>
        </a:xfrm>
      </p:grpSpPr>
      <p:sp>
        <p:nvSpPr>
          <p:cNvPr id="67" name="Google Shape;67;p13"/>
          <p:cNvSpPr txBox="1"/>
          <p:nvPr/>
        </p:nvSpPr>
        <p:spPr>
          <a:xfrm>
            <a:off x="116672" y="-1512658"/>
            <a:ext cx="41871901" cy="58447509"/>
          </a:xfrm>
          <a:prstGeom prst="rect">
            <a:avLst/>
          </a:prstGeom>
          <a:blipFill rotWithShape="1">
            <a:blip r:embed="rId4">
              <a:alphaModFix amt="85150"/>
            </a:blip>
            <a:stretch>
              <a:fillRect b="0" l="0" r="0" t="0"/>
            </a:stretch>
          </a:blipFill>
          <a:ln cap="flat" cmpd="sng" w="38100">
            <a:solidFill>
              <a:srgbClr val="FFFFFF">
                <a:alpha val="85098"/>
              </a:srgbClr>
            </a:solidFill>
            <a:prstDash val="solid"/>
            <a:miter lim="400000"/>
            <a:headEnd len="sm" w="sm" type="none"/>
            <a:tailEnd len="sm" w="sm" type="none"/>
          </a:ln>
        </p:spPr>
        <p:txBody>
          <a:bodyPr anchorCtr="0" anchor="t" bIns="58200" lIns="58200" spcFirstLastPara="1" rIns="58200" wrap="square" tIns="58200">
            <a:spAutoFit/>
          </a:bodyPr>
          <a:lstStyle/>
          <a:p>
            <a:pPr indent="0" lvl="0" marL="0" marR="0" rtl="0" algn="ctr">
              <a:lnSpc>
                <a:spcPct val="100000"/>
              </a:lnSpc>
              <a:spcBef>
                <a:spcPts val="0"/>
              </a:spcBef>
              <a:spcAft>
                <a:spcPts val="0"/>
              </a:spcAft>
              <a:buClr>
                <a:srgbClr val="FFFFFF"/>
              </a:buClr>
              <a:buSzPts val="2600"/>
              <a:buFont typeface="Palatino"/>
              <a:buNone/>
            </a:pPr>
            <a:r>
              <a:t/>
            </a:r>
            <a:endParaRPr b="0" i="0" sz="2600" u="none" cap="none" strike="noStrike">
              <a:solidFill>
                <a:srgbClr val="FFFFFF"/>
              </a:solidFill>
              <a:latin typeface="Palatino"/>
              <a:ea typeface="Palatino"/>
              <a:cs typeface="Palatino"/>
              <a:sym typeface="Palatino"/>
            </a:endParaRPr>
          </a:p>
          <a:p>
            <a:pPr indent="0" lvl="0" marL="0" marR="0" rtl="0" algn="ctr">
              <a:lnSpc>
                <a:spcPct val="100000"/>
              </a:lnSpc>
              <a:spcBef>
                <a:spcPts val="0"/>
              </a:spcBef>
              <a:spcAft>
                <a:spcPts val="0"/>
              </a:spcAft>
              <a:buClr>
                <a:srgbClr val="FFFFFF"/>
              </a:buClr>
              <a:buSzPts val="2600"/>
              <a:buFont typeface="Palatino"/>
              <a:buNone/>
            </a:pPr>
            <a:r>
              <a:t/>
            </a:r>
            <a:endParaRPr b="0" i="0" sz="2600" u="none" cap="none" strike="noStrike">
              <a:solidFill>
                <a:srgbClr val="FFFFFF"/>
              </a:solidFill>
              <a:latin typeface="Palatino"/>
              <a:ea typeface="Palatino"/>
              <a:cs typeface="Palatino"/>
              <a:sym typeface="Palatino"/>
            </a:endParaRPr>
          </a:p>
          <a:p>
            <a:pPr indent="0" lvl="0" marL="0" marR="0" rtl="0" algn="ctr">
              <a:lnSpc>
                <a:spcPct val="100000"/>
              </a:lnSpc>
              <a:spcBef>
                <a:spcPts val="0"/>
              </a:spcBef>
              <a:spcAft>
                <a:spcPts val="0"/>
              </a:spcAft>
              <a:buClr>
                <a:srgbClr val="FFFFFF"/>
              </a:buClr>
              <a:buSzPts val="2600"/>
              <a:buFont typeface="Palatino"/>
              <a:buNone/>
            </a:pPr>
            <a:r>
              <a:t/>
            </a:r>
            <a:endParaRPr b="0" i="0" sz="2600" u="none" cap="none" strike="noStrike">
              <a:solidFill>
                <a:srgbClr val="FFFFFF"/>
              </a:solidFill>
              <a:latin typeface="Palatino"/>
              <a:ea typeface="Palatino"/>
              <a:cs typeface="Palatino"/>
              <a:sym typeface="Palatino"/>
            </a:endParaRPr>
          </a:p>
          <a:p>
            <a:pPr indent="0" lvl="0" marL="0" marR="0" rtl="0" algn="ctr">
              <a:lnSpc>
                <a:spcPct val="100000"/>
              </a:lnSpc>
              <a:spcBef>
                <a:spcPts val="0"/>
              </a:spcBef>
              <a:spcAft>
                <a:spcPts val="0"/>
              </a:spcAft>
              <a:buClr>
                <a:srgbClr val="FFFFFF"/>
              </a:buClr>
              <a:buSzPts val="2600"/>
              <a:buFont typeface="Palatino"/>
              <a:buNone/>
            </a:pPr>
            <a:r>
              <a:t/>
            </a:r>
            <a:endParaRPr b="0" i="0" sz="2600" u="none" cap="none" strike="noStrike">
              <a:solidFill>
                <a:srgbClr val="FFFFFF"/>
              </a:solidFill>
              <a:latin typeface="Palatino"/>
              <a:ea typeface="Palatino"/>
              <a:cs typeface="Palatino"/>
              <a:sym typeface="Palatino"/>
            </a:endParaRPr>
          </a:p>
          <a:p>
            <a:pPr indent="0" lvl="0" marL="0" marR="0" rtl="0" algn="ctr">
              <a:lnSpc>
                <a:spcPct val="100000"/>
              </a:lnSpc>
              <a:spcBef>
                <a:spcPts val="0"/>
              </a:spcBef>
              <a:spcAft>
                <a:spcPts val="0"/>
              </a:spcAft>
              <a:buClr>
                <a:srgbClr val="FFFFFF"/>
              </a:buClr>
              <a:buSzPts val="2600"/>
              <a:buFont typeface="Palatino"/>
              <a:buNone/>
            </a:pPr>
            <a:r>
              <a:t/>
            </a:r>
            <a:endParaRPr b="0" i="0" sz="2600" u="none" cap="none" strike="noStrike">
              <a:solidFill>
                <a:srgbClr val="FFFFFF"/>
              </a:solidFill>
              <a:latin typeface="Palatino"/>
              <a:ea typeface="Palatino"/>
              <a:cs typeface="Palatino"/>
              <a:sym typeface="Palatino"/>
            </a:endParaRPr>
          </a:p>
          <a:p>
            <a:pPr indent="0" lvl="0" marL="0" marR="0" rtl="0" algn="ctr">
              <a:lnSpc>
                <a:spcPct val="100000"/>
              </a:lnSpc>
              <a:spcBef>
                <a:spcPts val="0"/>
              </a:spcBef>
              <a:spcAft>
                <a:spcPts val="0"/>
              </a:spcAft>
              <a:buClr>
                <a:srgbClr val="FFFFFF"/>
              </a:buClr>
              <a:buSzPts val="2600"/>
              <a:buFont typeface="Palatino"/>
              <a:buNone/>
            </a:pPr>
            <a:r>
              <a:t/>
            </a:r>
            <a:endParaRPr b="0" i="0" sz="2600" u="none" cap="none" strike="noStrike">
              <a:solidFill>
                <a:srgbClr val="FFFFFF"/>
              </a:solidFill>
              <a:latin typeface="Palatino"/>
              <a:ea typeface="Palatino"/>
              <a:cs typeface="Palatino"/>
              <a:sym typeface="Palatino"/>
            </a:endParaRPr>
          </a:p>
          <a:p>
            <a:pPr indent="0" lvl="0" marL="0" marR="0" rtl="0" algn="ctr">
              <a:lnSpc>
                <a:spcPct val="100000"/>
              </a:lnSpc>
              <a:spcBef>
                <a:spcPts val="0"/>
              </a:spcBef>
              <a:spcAft>
                <a:spcPts val="0"/>
              </a:spcAft>
              <a:buClr>
                <a:srgbClr val="FFFFFF"/>
              </a:buClr>
              <a:buSzPts val="2600"/>
              <a:buFont typeface="Palatino"/>
              <a:buNone/>
            </a:pPr>
            <a:r>
              <a:t/>
            </a:r>
            <a:endParaRPr b="0" i="0" sz="2600" u="none" cap="none" strike="noStrike">
              <a:solidFill>
                <a:srgbClr val="FFFFFF"/>
              </a:solidFill>
              <a:latin typeface="Palatino"/>
              <a:ea typeface="Palatino"/>
              <a:cs typeface="Palatino"/>
              <a:sym typeface="Palatino"/>
            </a:endParaRPr>
          </a:p>
          <a:p>
            <a:pPr indent="0" lvl="0" marL="0" marR="0" rtl="0" algn="ctr">
              <a:lnSpc>
                <a:spcPct val="100000"/>
              </a:lnSpc>
              <a:spcBef>
                <a:spcPts val="0"/>
              </a:spcBef>
              <a:spcAft>
                <a:spcPts val="0"/>
              </a:spcAft>
              <a:buClr>
                <a:srgbClr val="FFFFFF"/>
              </a:buClr>
              <a:buSzPts val="2600"/>
              <a:buFont typeface="Palatino"/>
              <a:buNone/>
            </a:pPr>
            <a:r>
              <a:t/>
            </a:r>
            <a:endParaRPr b="0" i="0" sz="2600" u="none" cap="none" strike="noStrike">
              <a:solidFill>
                <a:srgbClr val="FFFFFF"/>
              </a:solidFill>
              <a:latin typeface="Palatino"/>
              <a:ea typeface="Palatino"/>
              <a:cs typeface="Palatino"/>
              <a:sym typeface="Palatino"/>
            </a:endParaRPr>
          </a:p>
          <a:p>
            <a:pPr indent="0" lvl="0" marL="0" marR="0" rtl="0" algn="ctr">
              <a:lnSpc>
                <a:spcPct val="100000"/>
              </a:lnSpc>
              <a:spcBef>
                <a:spcPts val="0"/>
              </a:spcBef>
              <a:spcAft>
                <a:spcPts val="0"/>
              </a:spcAft>
              <a:buClr>
                <a:srgbClr val="FFFFFF"/>
              </a:buClr>
              <a:buSzPts val="2600"/>
              <a:buFont typeface="Palatino"/>
              <a:buNone/>
            </a:pPr>
            <a:r>
              <a:t/>
            </a:r>
            <a:endParaRPr b="0" i="0" sz="2600" u="none" cap="none" strike="noStrike">
              <a:solidFill>
                <a:srgbClr val="FFFFFF"/>
              </a:solidFill>
              <a:latin typeface="Palatino"/>
              <a:ea typeface="Palatino"/>
              <a:cs typeface="Palatino"/>
              <a:sym typeface="Palatino"/>
            </a:endParaRPr>
          </a:p>
          <a:p>
            <a:pPr indent="0" lvl="0" marL="0" marR="0" rtl="0" algn="ctr">
              <a:lnSpc>
                <a:spcPct val="100000"/>
              </a:lnSpc>
              <a:spcBef>
                <a:spcPts val="0"/>
              </a:spcBef>
              <a:spcAft>
                <a:spcPts val="0"/>
              </a:spcAft>
              <a:buClr>
                <a:srgbClr val="FFFFFF"/>
              </a:buClr>
              <a:buSzPts val="2600"/>
              <a:buFont typeface="Palatino"/>
              <a:buNone/>
            </a:pPr>
            <a:r>
              <a:t/>
            </a:r>
            <a:endParaRPr b="0" i="0" sz="2600" u="none" cap="none" strike="noStrike">
              <a:solidFill>
                <a:srgbClr val="FFFFFF"/>
              </a:solidFill>
              <a:latin typeface="Palatino"/>
              <a:ea typeface="Palatino"/>
              <a:cs typeface="Palatino"/>
              <a:sym typeface="Palatino"/>
            </a:endParaRPr>
          </a:p>
          <a:p>
            <a:pPr indent="0" lvl="0" marL="0" marR="0" rtl="0" algn="ctr">
              <a:lnSpc>
                <a:spcPct val="100000"/>
              </a:lnSpc>
              <a:spcBef>
                <a:spcPts val="0"/>
              </a:spcBef>
              <a:spcAft>
                <a:spcPts val="0"/>
              </a:spcAft>
              <a:buClr>
                <a:srgbClr val="FFFFFF"/>
              </a:buClr>
              <a:buSzPts val="2600"/>
              <a:buFont typeface="Palatino"/>
              <a:buNone/>
            </a:pPr>
            <a:r>
              <a:t/>
            </a:r>
            <a:endParaRPr b="0" i="0" sz="2600" u="none" cap="none" strike="noStrike">
              <a:solidFill>
                <a:srgbClr val="FFFFFF"/>
              </a:solidFill>
              <a:latin typeface="Palatino"/>
              <a:ea typeface="Palatino"/>
              <a:cs typeface="Palatino"/>
              <a:sym typeface="Palatino"/>
            </a:endParaRPr>
          </a:p>
          <a:p>
            <a:pPr indent="0" lvl="0" marL="0" marR="0" rtl="0" algn="ctr">
              <a:lnSpc>
                <a:spcPct val="100000"/>
              </a:lnSpc>
              <a:spcBef>
                <a:spcPts val="0"/>
              </a:spcBef>
              <a:spcAft>
                <a:spcPts val="0"/>
              </a:spcAft>
              <a:buClr>
                <a:srgbClr val="FFFFFF"/>
              </a:buClr>
              <a:buSzPts val="2600"/>
              <a:buFont typeface="Palatino"/>
              <a:buNone/>
            </a:pPr>
            <a:r>
              <a:t/>
            </a:r>
            <a:endParaRPr b="0" i="0" sz="2600" u="none" cap="none" strike="noStrike">
              <a:solidFill>
                <a:srgbClr val="FFFFFF"/>
              </a:solidFill>
              <a:latin typeface="Palatino"/>
              <a:ea typeface="Palatino"/>
              <a:cs typeface="Palatino"/>
              <a:sym typeface="Palatino"/>
            </a:endParaRPr>
          </a:p>
          <a:p>
            <a:pPr indent="0" lvl="0" marL="0" marR="0" rtl="0" algn="ctr">
              <a:lnSpc>
                <a:spcPct val="100000"/>
              </a:lnSpc>
              <a:spcBef>
                <a:spcPts val="0"/>
              </a:spcBef>
              <a:spcAft>
                <a:spcPts val="0"/>
              </a:spcAft>
              <a:buClr>
                <a:srgbClr val="FFFFFF"/>
              </a:buClr>
              <a:buSzPts val="2600"/>
              <a:buFont typeface="Palatino"/>
              <a:buNone/>
            </a:pPr>
            <a:r>
              <a:t/>
            </a:r>
            <a:endParaRPr b="0" i="0" sz="2600" u="none" cap="none" strike="noStrike">
              <a:solidFill>
                <a:srgbClr val="FFFFFF"/>
              </a:solidFill>
              <a:latin typeface="Palatino"/>
              <a:ea typeface="Palatino"/>
              <a:cs typeface="Palatino"/>
              <a:sym typeface="Palatino"/>
            </a:endParaRPr>
          </a:p>
          <a:p>
            <a:pPr indent="0" lvl="0" marL="0" marR="0" rtl="0" algn="ctr">
              <a:lnSpc>
                <a:spcPct val="100000"/>
              </a:lnSpc>
              <a:spcBef>
                <a:spcPts val="0"/>
              </a:spcBef>
              <a:spcAft>
                <a:spcPts val="0"/>
              </a:spcAft>
              <a:buClr>
                <a:srgbClr val="FFFFFF"/>
              </a:buClr>
              <a:buSzPts val="2600"/>
              <a:buFont typeface="Palatino"/>
              <a:buNone/>
            </a:pPr>
            <a:r>
              <a:t/>
            </a:r>
            <a:endParaRPr b="0" i="0" sz="2600" u="none" cap="none" strike="noStrike">
              <a:solidFill>
                <a:srgbClr val="FFFFFF"/>
              </a:solidFill>
              <a:latin typeface="Palatino"/>
              <a:ea typeface="Palatino"/>
              <a:cs typeface="Palatino"/>
              <a:sym typeface="Palatino"/>
            </a:endParaRPr>
          </a:p>
          <a:p>
            <a:pPr indent="0" lvl="0" marL="0" marR="0" rtl="0" algn="ctr">
              <a:lnSpc>
                <a:spcPct val="100000"/>
              </a:lnSpc>
              <a:spcBef>
                <a:spcPts val="0"/>
              </a:spcBef>
              <a:spcAft>
                <a:spcPts val="0"/>
              </a:spcAft>
              <a:buClr>
                <a:srgbClr val="FFFFFF"/>
              </a:buClr>
              <a:buSzPts val="2600"/>
              <a:buFont typeface="Palatino"/>
              <a:buNone/>
            </a:pPr>
            <a:r>
              <a:t/>
            </a:r>
            <a:endParaRPr b="0" i="0" sz="2600" u="none" cap="none" strike="noStrike">
              <a:solidFill>
                <a:srgbClr val="FFFFFF"/>
              </a:solidFill>
              <a:latin typeface="Palatino"/>
              <a:ea typeface="Palatino"/>
              <a:cs typeface="Palatino"/>
              <a:sym typeface="Palatino"/>
            </a:endParaRPr>
          </a:p>
          <a:p>
            <a:pPr indent="0" lvl="0" marL="0" marR="0" rtl="0" algn="ctr">
              <a:lnSpc>
                <a:spcPct val="100000"/>
              </a:lnSpc>
              <a:spcBef>
                <a:spcPts val="0"/>
              </a:spcBef>
              <a:spcAft>
                <a:spcPts val="0"/>
              </a:spcAft>
              <a:buClr>
                <a:srgbClr val="FFFFFF"/>
              </a:buClr>
              <a:buSzPts val="2600"/>
              <a:buFont typeface="Palatino"/>
              <a:buNone/>
            </a:pPr>
            <a:r>
              <a:t/>
            </a:r>
            <a:endParaRPr b="0" i="0" sz="2600" u="none" cap="none" strike="noStrike">
              <a:solidFill>
                <a:srgbClr val="FFFFFF"/>
              </a:solidFill>
              <a:latin typeface="Palatino"/>
              <a:ea typeface="Palatino"/>
              <a:cs typeface="Palatino"/>
              <a:sym typeface="Palatino"/>
            </a:endParaRPr>
          </a:p>
          <a:p>
            <a:pPr indent="0" lvl="0" marL="0" marR="0" rtl="0" algn="ctr">
              <a:lnSpc>
                <a:spcPct val="100000"/>
              </a:lnSpc>
              <a:spcBef>
                <a:spcPts val="0"/>
              </a:spcBef>
              <a:spcAft>
                <a:spcPts val="0"/>
              </a:spcAft>
              <a:buClr>
                <a:srgbClr val="FFFFFF"/>
              </a:buClr>
              <a:buSzPts val="2600"/>
              <a:buFont typeface="Palatino"/>
              <a:buNone/>
            </a:pPr>
            <a:r>
              <a:t/>
            </a:r>
            <a:endParaRPr b="0" i="0" sz="2600" u="none" cap="none" strike="noStrike">
              <a:solidFill>
                <a:srgbClr val="FFFFFF"/>
              </a:solidFill>
              <a:latin typeface="Palatino"/>
              <a:ea typeface="Palatino"/>
              <a:cs typeface="Palatino"/>
              <a:sym typeface="Palatino"/>
            </a:endParaRPr>
          </a:p>
          <a:p>
            <a:pPr indent="0" lvl="0" marL="0" marR="0" rtl="0" algn="ctr">
              <a:lnSpc>
                <a:spcPct val="100000"/>
              </a:lnSpc>
              <a:spcBef>
                <a:spcPts val="0"/>
              </a:spcBef>
              <a:spcAft>
                <a:spcPts val="0"/>
              </a:spcAft>
              <a:buClr>
                <a:srgbClr val="FFFFFF"/>
              </a:buClr>
              <a:buSzPts val="2600"/>
              <a:buFont typeface="Palatino"/>
              <a:buNone/>
            </a:pPr>
            <a:r>
              <a:t/>
            </a:r>
            <a:endParaRPr b="0" i="0" sz="2600" u="none" cap="none" strike="noStrike">
              <a:solidFill>
                <a:srgbClr val="FFFFFF"/>
              </a:solidFill>
              <a:latin typeface="Palatino"/>
              <a:ea typeface="Palatino"/>
              <a:cs typeface="Palatino"/>
              <a:sym typeface="Palatino"/>
            </a:endParaRPr>
          </a:p>
          <a:p>
            <a:pPr indent="0" lvl="0" marL="0" marR="0" rtl="0" algn="ctr">
              <a:lnSpc>
                <a:spcPct val="100000"/>
              </a:lnSpc>
              <a:spcBef>
                <a:spcPts val="0"/>
              </a:spcBef>
              <a:spcAft>
                <a:spcPts val="0"/>
              </a:spcAft>
              <a:buClr>
                <a:srgbClr val="FFFFFF"/>
              </a:buClr>
              <a:buSzPts val="2600"/>
              <a:buFont typeface="Palatino"/>
              <a:buNone/>
            </a:pPr>
            <a:r>
              <a:t/>
            </a:r>
            <a:endParaRPr b="0" i="0" sz="2600" u="none" cap="none" strike="noStrike">
              <a:solidFill>
                <a:srgbClr val="FFFFFF"/>
              </a:solidFill>
              <a:latin typeface="Palatino"/>
              <a:ea typeface="Palatino"/>
              <a:cs typeface="Palatino"/>
              <a:sym typeface="Palatino"/>
            </a:endParaRPr>
          </a:p>
          <a:p>
            <a:pPr indent="0" lvl="0" marL="0" marR="0" rtl="0" algn="ctr">
              <a:lnSpc>
                <a:spcPct val="100000"/>
              </a:lnSpc>
              <a:spcBef>
                <a:spcPts val="0"/>
              </a:spcBef>
              <a:spcAft>
                <a:spcPts val="0"/>
              </a:spcAft>
              <a:buClr>
                <a:srgbClr val="FFFFFF"/>
              </a:buClr>
              <a:buSzPts val="2600"/>
              <a:buFont typeface="Palatino"/>
              <a:buNone/>
            </a:pPr>
            <a:r>
              <a:t/>
            </a:r>
            <a:endParaRPr b="0" i="0" sz="2600" u="none" cap="none" strike="noStrike">
              <a:solidFill>
                <a:srgbClr val="FFFFFF"/>
              </a:solidFill>
              <a:latin typeface="Palatino"/>
              <a:ea typeface="Palatino"/>
              <a:cs typeface="Palatino"/>
              <a:sym typeface="Palatino"/>
            </a:endParaRPr>
          </a:p>
          <a:p>
            <a:pPr indent="0" lvl="0" marL="0" marR="0" rtl="0" algn="ctr">
              <a:lnSpc>
                <a:spcPct val="100000"/>
              </a:lnSpc>
              <a:spcBef>
                <a:spcPts val="0"/>
              </a:spcBef>
              <a:spcAft>
                <a:spcPts val="0"/>
              </a:spcAft>
              <a:buClr>
                <a:srgbClr val="FFFFFF"/>
              </a:buClr>
              <a:buSzPts val="2600"/>
              <a:buFont typeface="Palatino"/>
              <a:buNone/>
            </a:pPr>
            <a:r>
              <a:t/>
            </a:r>
            <a:endParaRPr b="0" i="0" sz="2600" u="none" cap="none" strike="noStrike">
              <a:solidFill>
                <a:srgbClr val="FFFFFF"/>
              </a:solidFill>
              <a:latin typeface="Palatino"/>
              <a:ea typeface="Palatino"/>
              <a:cs typeface="Palatino"/>
              <a:sym typeface="Palatino"/>
            </a:endParaRPr>
          </a:p>
          <a:p>
            <a:pPr indent="0" lvl="0" marL="0" marR="0" rtl="0" algn="ctr">
              <a:lnSpc>
                <a:spcPct val="100000"/>
              </a:lnSpc>
              <a:spcBef>
                <a:spcPts val="0"/>
              </a:spcBef>
              <a:spcAft>
                <a:spcPts val="0"/>
              </a:spcAft>
              <a:buClr>
                <a:srgbClr val="FFFFFF"/>
              </a:buClr>
              <a:buSzPts val="2600"/>
              <a:buFont typeface="Palatino"/>
              <a:buNone/>
            </a:pPr>
            <a:r>
              <a:t/>
            </a:r>
            <a:endParaRPr b="0" i="0" sz="2600" u="none" cap="none" strike="noStrike">
              <a:solidFill>
                <a:srgbClr val="FFFFFF"/>
              </a:solidFill>
              <a:latin typeface="Palatino"/>
              <a:ea typeface="Palatino"/>
              <a:cs typeface="Palatino"/>
              <a:sym typeface="Palatino"/>
            </a:endParaRPr>
          </a:p>
          <a:p>
            <a:pPr indent="0" lvl="0" marL="0" marR="0" rtl="0" algn="ctr">
              <a:lnSpc>
                <a:spcPct val="100000"/>
              </a:lnSpc>
              <a:spcBef>
                <a:spcPts val="0"/>
              </a:spcBef>
              <a:spcAft>
                <a:spcPts val="0"/>
              </a:spcAft>
              <a:buClr>
                <a:srgbClr val="FFFFFF"/>
              </a:buClr>
              <a:buSzPts val="2600"/>
              <a:buFont typeface="Palatino"/>
              <a:buNone/>
            </a:pPr>
            <a:r>
              <a:t/>
            </a:r>
            <a:endParaRPr b="0" i="0" sz="2600" u="none" cap="none" strike="noStrike">
              <a:solidFill>
                <a:srgbClr val="FFFFFF"/>
              </a:solidFill>
              <a:latin typeface="Palatino"/>
              <a:ea typeface="Palatino"/>
              <a:cs typeface="Palatino"/>
              <a:sym typeface="Palatino"/>
            </a:endParaRPr>
          </a:p>
          <a:p>
            <a:pPr indent="0" lvl="0" marL="0" marR="0" rtl="0" algn="ctr">
              <a:lnSpc>
                <a:spcPct val="100000"/>
              </a:lnSpc>
              <a:spcBef>
                <a:spcPts val="0"/>
              </a:spcBef>
              <a:spcAft>
                <a:spcPts val="0"/>
              </a:spcAft>
              <a:buClr>
                <a:srgbClr val="FFFFFF"/>
              </a:buClr>
              <a:buSzPts val="2600"/>
              <a:buFont typeface="Palatino"/>
              <a:buNone/>
            </a:pPr>
            <a:r>
              <a:t/>
            </a:r>
            <a:endParaRPr b="0" i="0" sz="2600" u="none" cap="none" strike="noStrike">
              <a:solidFill>
                <a:srgbClr val="FFFFFF"/>
              </a:solidFill>
              <a:latin typeface="Palatino"/>
              <a:ea typeface="Palatino"/>
              <a:cs typeface="Palatino"/>
              <a:sym typeface="Palatino"/>
            </a:endParaRPr>
          </a:p>
          <a:p>
            <a:pPr indent="0" lvl="0" marL="0" marR="0" rtl="0" algn="ctr">
              <a:lnSpc>
                <a:spcPct val="100000"/>
              </a:lnSpc>
              <a:spcBef>
                <a:spcPts val="0"/>
              </a:spcBef>
              <a:spcAft>
                <a:spcPts val="0"/>
              </a:spcAft>
              <a:buClr>
                <a:srgbClr val="FFFFFF"/>
              </a:buClr>
              <a:buSzPts val="2600"/>
              <a:buFont typeface="Palatino"/>
              <a:buNone/>
            </a:pPr>
            <a:r>
              <a:t/>
            </a:r>
            <a:endParaRPr b="0" i="0" sz="2600" u="none" cap="none" strike="noStrike">
              <a:solidFill>
                <a:srgbClr val="FFFFFF"/>
              </a:solidFill>
              <a:latin typeface="Palatino"/>
              <a:ea typeface="Palatino"/>
              <a:cs typeface="Palatino"/>
              <a:sym typeface="Palatino"/>
            </a:endParaRPr>
          </a:p>
          <a:p>
            <a:pPr indent="0" lvl="0" marL="0" marR="0" rtl="0" algn="ctr">
              <a:lnSpc>
                <a:spcPct val="100000"/>
              </a:lnSpc>
              <a:spcBef>
                <a:spcPts val="0"/>
              </a:spcBef>
              <a:spcAft>
                <a:spcPts val="0"/>
              </a:spcAft>
              <a:buClr>
                <a:srgbClr val="FFFFFF"/>
              </a:buClr>
              <a:buSzPts val="2600"/>
              <a:buFont typeface="Palatino"/>
              <a:buNone/>
            </a:pPr>
            <a:r>
              <a:t/>
            </a:r>
            <a:endParaRPr b="0" i="0" sz="2600" u="none" cap="none" strike="noStrike">
              <a:solidFill>
                <a:srgbClr val="FFFFFF"/>
              </a:solidFill>
              <a:latin typeface="Palatino"/>
              <a:ea typeface="Palatino"/>
              <a:cs typeface="Palatino"/>
              <a:sym typeface="Palatino"/>
            </a:endParaRPr>
          </a:p>
          <a:p>
            <a:pPr indent="0" lvl="0" marL="0" marR="0" rtl="0" algn="ctr">
              <a:lnSpc>
                <a:spcPct val="100000"/>
              </a:lnSpc>
              <a:spcBef>
                <a:spcPts val="0"/>
              </a:spcBef>
              <a:spcAft>
                <a:spcPts val="0"/>
              </a:spcAft>
              <a:buClr>
                <a:srgbClr val="FFFFFF"/>
              </a:buClr>
              <a:buSzPts val="2600"/>
              <a:buFont typeface="Palatino"/>
              <a:buNone/>
            </a:pPr>
            <a:r>
              <a:t/>
            </a:r>
            <a:endParaRPr b="0" i="0" sz="2600" u="none" cap="none" strike="noStrike">
              <a:solidFill>
                <a:srgbClr val="FFFFFF"/>
              </a:solidFill>
              <a:latin typeface="Palatino"/>
              <a:ea typeface="Palatino"/>
              <a:cs typeface="Palatino"/>
              <a:sym typeface="Palatino"/>
            </a:endParaRPr>
          </a:p>
          <a:p>
            <a:pPr indent="0" lvl="0" marL="0" marR="0" rtl="0" algn="ctr">
              <a:lnSpc>
                <a:spcPct val="100000"/>
              </a:lnSpc>
              <a:spcBef>
                <a:spcPts val="0"/>
              </a:spcBef>
              <a:spcAft>
                <a:spcPts val="0"/>
              </a:spcAft>
              <a:buClr>
                <a:srgbClr val="FFFFFF"/>
              </a:buClr>
              <a:buSzPts val="2600"/>
              <a:buFont typeface="Palatino"/>
              <a:buNone/>
            </a:pPr>
            <a:r>
              <a:t/>
            </a:r>
            <a:endParaRPr b="0" i="0" sz="2600" u="none" cap="none" strike="noStrike">
              <a:solidFill>
                <a:srgbClr val="FFFFFF"/>
              </a:solidFill>
              <a:latin typeface="Palatino"/>
              <a:ea typeface="Palatino"/>
              <a:cs typeface="Palatino"/>
              <a:sym typeface="Palatino"/>
            </a:endParaRPr>
          </a:p>
          <a:p>
            <a:pPr indent="0" lvl="0" marL="0" marR="0" rtl="0" algn="ctr">
              <a:lnSpc>
                <a:spcPct val="100000"/>
              </a:lnSpc>
              <a:spcBef>
                <a:spcPts val="0"/>
              </a:spcBef>
              <a:spcAft>
                <a:spcPts val="0"/>
              </a:spcAft>
              <a:buClr>
                <a:srgbClr val="FFFFFF"/>
              </a:buClr>
              <a:buSzPts val="2600"/>
              <a:buFont typeface="Palatino"/>
              <a:buNone/>
            </a:pPr>
            <a:r>
              <a:t/>
            </a:r>
            <a:endParaRPr b="0" i="0" sz="2600" u="none" cap="none" strike="noStrike">
              <a:solidFill>
                <a:srgbClr val="FFFFFF"/>
              </a:solidFill>
              <a:latin typeface="Palatino"/>
              <a:ea typeface="Palatino"/>
              <a:cs typeface="Palatino"/>
              <a:sym typeface="Palatino"/>
            </a:endParaRPr>
          </a:p>
          <a:p>
            <a:pPr indent="0" lvl="0" marL="0" marR="0" rtl="0" algn="ctr">
              <a:lnSpc>
                <a:spcPct val="100000"/>
              </a:lnSpc>
              <a:spcBef>
                <a:spcPts val="0"/>
              </a:spcBef>
              <a:spcAft>
                <a:spcPts val="0"/>
              </a:spcAft>
              <a:buClr>
                <a:srgbClr val="FFFFFF"/>
              </a:buClr>
              <a:buSzPts val="2600"/>
              <a:buFont typeface="Palatino"/>
              <a:buNone/>
            </a:pPr>
            <a:r>
              <a:t/>
            </a:r>
            <a:endParaRPr b="0" i="0" sz="2600" u="none" cap="none" strike="noStrike">
              <a:solidFill>
                <a:srgbClr val="FFFFFF"/>
              </a:solidFill>
              <a:latin typeface="Palatino"/>
              <a:ea typeface="Palatino"/>
              <a:cs typeface="Palatino"/>
              <a:sym typeface="Palatino"/>
            </a:endParaRPr>
          </a:p>
          <a:p>
            <a:pPr indent="0" lvl="0" marL="0" marR="0" rtl="0" algn="ctr">
              <a:lnSpc>
                <a:spcPct val="100000"/>
              </a:lnSpc>
              <a:spcBef>
                <a:spcPts val="0"/>
              </a:spcBef>
              <a:spcAft>
                <a:spcPts val="0"/>
              </a:spcAft>
              <a:buClr>
                <a:srgbClr val="FFFFFF"/>
              </a:buClr>
              <a:buSzPts val="2600"/>
              <a:buFont typeface="Palatino"/>
              <a:buNone/>
            </a:pPr>
            <a:r>
              <a:t/>
            </a:r>
            <a:endParaRPr b="0" i="0" sz="2600" u="none" cap="none" strike="noStrike">
              <a:solidFill>
                <a:srgbClr val="FFFFFF"/>
              </a:solidFill>
              <a:latin typeface="Palatino"/>
              <a:ea typeface="Palatino"/>
              <a:cs typeface="Palatino"/>
              <a:sym typeface="Palatino"/>
            </a:endParaRPr>
          </a:p>
          <a:p>
            <a:pPr indent="0" lvl="0" marL="0" marR="0" rtl="0" algn="ctr">
              <a:lnSpc>
                <a:spcPct val="100000"/>
              </a:lnSpc>
              <a:spcBef>
                <a:spcPts val="0"/>
              </a:spcBef>
              <a:spcAft>
                <a:spcPts val="0"/>
              </a:spcAft>
              <a:buClr>
                <a:srgbClr val="FFFFFF"/>
              </a:buClr>
              <a:buSzPts val="2600"/>
              <a:buFont typeface="Palatino"/>
              <a:buNone/>
            </a:pPr>
            <a:r>
              <a:t/>
            </a:r>
            <a:endParaRPr b="0" i="0" sz="2600" u="none" cap="none" strike="noStrike">
              <a:solidFill>
                <a:srgbClr val="FFFFFF"/>
              </a:solidFill>
              <a:latin typeface="Palatino"/>
              <a:ea typeface="Palatino"/>
              <a:cs typeface="Palatino"/>
              <a:sym typeface="Palatino"/>
            </a:endParaRPr>
          </a:p>
          <a:p>
            <a:pPr indent="0" lvl="0" marL="0" marR="0" rtl="0" algn="ctr">
              <a:lnSpc>
                <a:spcPct val="100000"/>
              </a:lnSpc>
              <a:spcBef>
                <a:spcPts val="0"/>
              </a:spcBef>
              <a:spcAft>
                <a:spcPts val="0"/>
              </a:spcAft>
              <a:buClr>
                <a:srgbClr val="FFFFFF"/>
              </a:buClr>
              <a:buSzPts val="2600"/>
              <a:buFont typeface="Palatino"/>
              <a:buNone/>
            </a:pPr>
            <a:r>
              <a:t/>
            </a:r>
            <a:endParaRPr b="0" i="0" sz="2600" u="none" cap="none" strike="noStrike">
              <a:solidFill>
                <a:srgbClr val="FFFFFF"/>
              </a:solidFill>
              <a:latin typeface="Palatino"/>
              <a:ea typeface="Palatino"/>
              <a:cs typeface="Palatino"/>
              <a:sym typeface="Palatino"/>
            </a:endParaRPr>
          </a:p>
          <a:p>
            <a:pPr indent="0" lvl="0" marL="0" marR="0" rtl="0" algn="ctr">
              <a:lnSpc>
                <a:spcPct val="100000"/>
              </a:lnSpc>
              <a:spcBef>
                <a:spcPts val="0"/>
              </a:spcBef>
              <a:spcAft>
                <a:spcPts val="0"/>
              </a:spcAft>
              <a:buClr>
                <a:srgbClr val="FFFFFF"/>
              </a:buClr>
              <a:buSzPts val="2600"/>
              <a:buFont typeface="Palatino"/>
              <a:buNone/>
            </a:pPr>
            <a:r>
              <a:t/>
            </a:r>
            <a:endParaRPr b="0" i="0" sz="2600" u="none" cap="none" strike="noStrike">
              <a:solidFill>
                <a:srgbClr val="FFFFFF"/>
              </a:solidFill>
              <a:latin typeface="Palatino"/>
              <a:ea typeface="Palatino"/>
              <a:cs typeface="Palatino"/>
              <a:sym typeface="Palatino"/>
            </a:endParaRPr>
          </a:p>
          <a:p>
            <a:pPr indent="0" lvl="0" marL="0" marR="0" rtl="0" algn="ctr">
              <a:lnSpc>
                <a:spcPct val="100000"/>
              </a:lnSpc>
              <a:spcBef>
                <a:spcPts val="0"/>
              </a:spcBef>
              <a:spcAft>
                <a:spcPts val="0"/>
              </a:spcAft>
              <a:buClr>
                <a:srgbClr val="FFFFFF"/>
              </a:buClr>
              <a:buSzPts val="2600"/>
              <a:buFont typeface="Palatino"/>
              <a:buNone/>
            </a:pPr>
            <a:r>
              <a:t/>
            </a:r>
            <a:endParaRPr b="0" i="0" sz="2600" u="none" cap="none" strike="noStrike">
              <a:solidFill>
                <a:srgbClr val="FFFFFF"/>
              </a:solidFill>
              <a:latin typeface="Palatino"/>
              <a:ea typeface="Palatino"/>
              <a:cs typeface="Palatino"/>
              <a:sym typeface="Palatino"/>
            </a:endParaRPr>
          </a:p>
          <a:p>
            <a:pPr indent="0" lvl="0" marL="0" marR="0" rtl="0" algn="ctr">
              <a:lnSpc>
                <a:spcPct val="100000"/>
              </a:lnSpc>
              <a:spcBef>
                <a:spcPts val="0"/>
              </a:spcBef>
              <a:spcAft>
                <a:spcPts val="0"/>
              </a:spcAft>
              <a:buClr>
                <a:srgbClr val="FFFFFF"/>
              </a:buClr>
              <a:buSzPts val="2600"/>
              <a:buFont typeface="Palatino"/>
              <a:buNone/>
            </a:pPr>
            <a:r>
              <a:t/>
            </a:r>
            <a:endParaRPr b="0" i="0" sz="2600" u="none" cap="none" strike="noStrike">
              <a:solidFill>
                <a:srgbClr val="FFFFFF"/>
              </a:solidFill>
              <a:latin typeface="Palatino"/>
              <a:ea typeface="Palatino"/>
              <a:cs typeface="Palatino"/>
              <a:sym typeface="Palatino"/>
            </a:endParaRPr>
          </a:p>
          <a:p>
            <a:pPr indent="0" lvl="0" marL="0" marR="0" rtl="0" algn="ctr">
              <a:lnSpc>
                <a:spcPct val="100000"/>
              </a:lnSpc>
              <a:spcBef>
                <a:spcPts val="0"/>
              </a:spcBef>
              <a:spcAft>
                <a:spcPts val="0"/>
              </a:spcAft>
              <a:buClr>
                <a:srgbClr val="FFFFFF"/>
              </a:buClr>
              <a:buSzPts val="2600"/>
              <a:buFont typeface="Palatino"/>
              <a:buNone/>
            </a:pPr>
            <a:r>
              <a:t/>
            </a:r>
            <a:endParaRPr b="0" i="0" sz="2600" u="none" cap="none" strike="noStrike">
              <a:solidFill>
                <a:srgbClr val="FFFFFF"/>
              </a:solidFill>
              <a:latin typeface="Palatino"/>
              <a:ea typeface="Palatino"/>
              <a:cs typeface="Palatino"/>
              <a:sym typeface="Palatino"/>
            </a:endParaRPr>
          </a:p>
          <a:p>
            <a:pPr indent="0" lvl="0" marL="0" marR="0" rtl="0" algn="ctr">
              <a:lnSpc>
                <a:spcPct val="100000"/>
              </a:lnSpc>
              <a:spcBef>
                <a:spcPts val="0"/>
              </a:spcBef>
              <a:spcAft>
                <a:spcPts val="0"/>
              </a:spcAft>
              <a:buClr>
                <a:srgbClr val="FFFFFF"/>
              </a:buClr>
              <a:buSzPts val="2600"/>
              <a:buFont typeface="Palatino"/>
              <a:buNone/>
            </a:pPr>
            <a:r>
              <a:t/>
            </a:r>
            <a:endParaRPr b="0" i="0" sz="2600" u="none" cap="none" strike="noStrike">
              <a:solidFill>
                <a:srgbClr val="FFFFFF"/>
              </a:solidFill>
              <a:latin typeface="Palatino"/>
              <a:ea typeface="Palatino"/>
              <a:cs typeface="Palatino"/>
              <a:sym typeface="Palatino"/>
            </a:endParaRPr>
          </a:p>
          <a:p>
            <a:pPr indent="0" lvl="0" marL="0" marR="0" rtl="0" algn="ctr">
              <a:lnSpc>
                <a:spcPct val="100000"/>
              </a:lnSpc>
              <a:spcBef>
                <a:spcPts val="0"/>
              </a:spcBef>
              <a:spcAft>
                <a:spcPts val="0"/>
              </a:spcAft>
              <a:buClr>
                <a:srgbClr val="FFFFFF"/>
              </a:buClr>
              <a:buSzPts val="2600"/>
              <a:buFont typeface="Palatino"/>
              <a:buNone/>
            </a:pPr>
            <a:r>
              <a:t/>
            </a:r>
            <a:endParaRPr b="0" i="0" sz="2600" u="none" cap="none" strike="noStrike">
              <a:solidFill>
                <a:srgbClr val="FFFFFF"/>
              </a:solidFill>
              <a:latin typeface="Palatino"/>
              <a:ea typeface="Palatino"/>
              <a:cs typeface="Palatino"/>
              <a:sym typeface="Palatino"/>
            </a:endParaRPr>
          </a:p>
          <a:p>
            <a:pPr indent="0" lvl="0" marL="0" marR="0" rtl="0" algn="ctr">
              <a:lnSpc>
                <a:spcPct val="100000"/>
              </a:lnSpc>
              <a:spcBef>
                <a:spcPts val="0"/>
              </a:spcBef>
              <a:spcAft>
                <a:spcPts val="0"/>
              </a:spcAft>
              <a:buClr>
                <a:srgbClr val="FFFFFF"/>
              </a:buClr>
              <a:buSzPts val="2600"/>
              <a:buFont typeface="Palatino"/>
              <a:buNone/>
            </a:pPr>
            <a:r>
              <a:t/>
            </a:r>
            <a:endParaRPr b="0" i="0" sz="2600" u="none" cap="none" strike="noStrike">
              <a:solidFill>
                <a:srgbClr val="FFFFFF"/>
              </a:solidFill>
              <a:latin typeface="Palatino"/>
              <a:ea typeface="Palatino"/>
              <a:cs typeface="Palatino"/>
              <a:sym typeface="Palatino"/>
            </a:endParaRPr>
          </a:p>
          <a:p>
            <a:pPr indent="0" lvl="0" marL="0" marR="0" rtl="0" algn="ctr">
              <a:lnSpc>
                <a:spcPct val="100000"/>
              </a:lnSpc>
              <a:spcBef>
                <a:spcPts val="0"/>
              </a:spcBef>
              <a:spcAft>
                <a:spcPts val="0"/>
              </a:spcAft>
              <a:buClr>
                <a:srgbClr val="FFFFFF"/>
              </a:buClr>
              <a:buSzPts val="2600"/>
              <a:buFont typeface="Palatino"/>
              <a:buNone/>
            </a:pPr>
            <a:r>
              <a:t/>
            </a:r>
            <a:endParaRPr b="0" i="0" sz="2600" u="none" cap="none" strike="noStrike">
              <a:solidFill>
                <a:srgbClr val="FFFFFF"/>
              </a:solidFill>
              <a:latin typeface="Palatino"/>
              <a:ea typeface="Palatino"/>
              <a:cs typeface="Palatino"/>
              <a:sym typeface="Palatino"/>
            </a:endParaRPr>
          </a:p>
          <a:p>
            <a:pPr indent="0" lvl="0" marL="0" marR="0" rtl="0" algn="ctr">
              <a:lnSpc>
                <a:spcPct val="100000"/>
              </a:lnSpc>
              <a:spcBef>
                <a:spcPts val="0"/>
              </a:spcBef>
              <a:spcAft>
                <a:spcPts val="0"/>
              </a:spcAft>
              <a:buClr>
                <a:srgbClr val="FFFFFF"/>
              </a:buClr>
              <a:buSzPts val="2600"/>
              <a:buFont typeface="Palatino"/>
              <a:buNone/>
            </a:pPr>
            <a:r>
              <a:t/>
            </a:r>
            <a:endParaRPr b="0" i="0" sz="2600" u="none" cap="none" strike="noStrike">
              <a:solidFill>
                <a:srgbClr val="FFFFFF"/>
              </a:solidFill>
              <a:latin typeface="Palatino"/>
              <a:ea typeface="Palatino"/>
              <a:cs typeface="Palatino"/>
              <a:sym typeface="Palatino"/>
            </a:endParaRPr>
          </a:p>
          <a:p>
            <a:pPr indent="0" lvl="0" marL="0" marR="0" rtl="0" algn="ctr">
              <a:lnSpc>
                <a:spcPct val="100000"/>
              </a:lnSpc>
              <a:spcBef>
                <a:spcPts val="0"/>
              </a:spcBef>
              <a:spcAft>
                <a:spcPts val="0"/>
              </a:spcAft>
              <a:buClr>
                <a:srgbClr val="FFFFFF"/>
              </a:buClr>
              <a:buSzPts val="2600"/>
              <a:buFont typeface="Palatino"/>
              <a:buNone/>
            </a:pPr>
            <a:r>
              <a:t/>
            </a:r>
            <a:endParaRPr b="0" i="0" sz="2600" u="none" cap="none" strike="noStrike">
              <a:solidFill>
                <a:srgbClr val="FFFFFF"/>
              </a:solidFill>
              <a:latin typeface="Palatino"/>
              <a:ea typeface="Palatino"/>
              <a:cs typeface="Palatino"/>
              <a:sym typeface="Palatino"/>
            </a:endParaRPr>
          </a:p>
          <a:p>
            <a:pPr indent="0" lvl="0" marL="0" marR="0" rtl="0" algn="ctr">
              <a:lnSpc>
                <a:spcPct val="100000"/>
              </a:lnSpc>
              <a:spcBef>
                <a:spcPts val="0"/>
              </a:spcBef>
              <a:spcAft>
                <a:spcPts val="0"/>
              </a:spcAft>
              <a:buClr>
                <a:srgbClr val="FFFFFF"/>
              </a:buClr>
              <a:buSzPts val="2600"/>
              <a:buFont typeface="Palatino"/>
              <a:buNone/>
            </a:pPr>
            <a:r>
              <a:t/>
            </a:r>
            <a:endParaRPr b="0" i="0" sz="2600" u="none" cap="none" strike="noStrike">
              <a:solidFill>
                <a:srgbClr val="FFFFFF"/>
              </a:solidFill>
              <a:latin typeface="Palatino"/>
              <a:ea typeface="Palatino"/>
              <a:cs typeface="Palatino"/>
              <a:sym typeface="Palatino"/>
            </a:endParaRPr>
          </a:p>
          <a:p>
            <a:pPr indent="0" lvl="0" marL="0" marR="0" rtl="0" algn="ctr">
              <a:lnSpc>
                <a:spcPct val="100000"/>
              </a:lnSpc>
              <a:spcBef>
                <a:spcPts val="0"/>
              </a:spcBef>
              <a:spcAft>
                <a:spcPts val="0"/>
              </a:spcAft>
              <a:buClr>
                <a:srgbClr val="FFFFFF"/>
              </a:buClr>
              <a:buSzPts val="2600"/>
              <a:buFont typeface="Palatino"/>
              <a:buNone/>
            </a:pPr>
            <a:r>
              <a:t/>
            </a:r>
            <a:endParaRPr b="0" i="0" sz="2600" u="none" cap="none" strike="noStrike">
              <a:solidFill>
                <a:srgbClr val="FFFFFF"/>
              </a:solidFill>
              <a:latin typeface="Palatino"/>
              <a:ea typeface="Palatino"/>
              <a:cs typeface="Palatino"/>
              <a:sym typeface="Palatino"/>
            </a:endParaRPr>
          </a:p>
          <a:p>
            <a:pPr indent="0" lvl="0" marL="0" marR="0" rtl="0" algn="ctr">
              <a:lnSpc>
                <a:spcPct val="100000"/>
              </a:lnSpc>
              <a:spcBef>
                <a:spcPts val="0"/>
              </a:spcBef>
              <a:spcAft>
                <a:spcPts val="0"/>
              </a:spcAft>
              <a:buClr>
                <a:srgbClr val="FFFFFF"/>
              </a:buClr>
              <a:buSzPts val="2600"/>
              <a:buFont typeface="Palatino"/>
              <a:buNone/>
            </a:pPr>
            <a:r>
              <a:t/>
            </a:r>
            <a:endParaRPr b="0" i="0" sz="2600" u="none" cap="none" strike="noStrike">
              <a:solidFill>
                <a:srgbClr val="FFFFFF"/>
              </a:solidFill>
              <a:latin typeface="Palatino"/>
              <a:ea typeface="Palatino"/>
              <a:cs typeface="Palatino"/>
              <a:sym typeface="Palatino"/>
            </a:endParaRPr>
          </a:p>
          <a:p>
            <a:pPr indent="0" lvl="0" marL="0" marR="0" rtl="0" algn="ctr">
              <a:lnSpc>
                <a:spcPct val="100000"/>
              </a:lnSpc>
              <a:spcBef>
                <a:spcPts val="0"/>
              </a:spcBef>
              <a:spcAft>
                <a:spcPts val="0"/>
              </a:spcAft>
              <a:buClr>
                <a:srgbClr val="FFFFFF"/>
              </a:buClr>
              <a:buSzPts val="2600"/>
              <a:buFont typeface="Palatino"/>
              <a:buNone/>
            </a:pPr>
            <a:r>
              <a:t/>
            </a:r>
            <a:endParaRPr b="0" i="0" sz="2600" u="none" cap="none" strike="noStrike">
              <a:solidFill>
                <a:srgbClr val="FFFFFF"/>
              </a:solidFill>
              <a:latin typeface="Palatino"/>
              <a:ea typeface="Palatino"/>
              <a:cs typeface="Palatino"/>
              <a:sym typeface="Palatino"/>
            </a:endParaRPr>
          </a:p>
          <a:p>
            <a:pPr indent="0" lvl="0" marL="0" marR="0" rtl="0" algn="ctr">
              <a:lnSpc>
                <a:spcPct val="100000"/>
              </a:lnSpc>
              <a:spcBef>
                <a:spcPts val="0"/>
              </a:spcBef>
              <a:spcAft>
                <a:spcPts val="0"/>
              </a:spcAft>
              <a:buClr>
                <a:srgbClr val="FFFFFF"/>
              </a:buClr>
              <a:buSzPts val="2600"/>
              <a:buFont typeface="Palatino"/>
              <a:buNone/>
            </a:pPr>
            <a:r>
              <a:t/>
            </a:r>
            <a:endParaRPr b="0" i="0" sz="2600" u="none" cap="none" strike="noStrike">
              <a:solidFill>
                <a:srgbClr val="FFFFFF"/>
              </a:solidFill>
              <a:latin typeface="Palatino"/>
              <a:ea typeface="Palatino"/>
              <a:cs typeface="Palatino"/>
              <a:sym typeface="Palatino"/>
            </a:endParaRPr>
          </a:p>
          <a:p>
            <a:pPr indent="0" lvl="0" marL="0" marR="0" rtl="0" algn="ctr">
              <a:lnSpc>
                <a:spcPct val="100000"/>
              </a:lnSpc>
              <a:spcBef>
                <a:spcPts val="0"/>
              </a:spcBef>
              <a:spcAft>
                <a:spcPts val="0"/>
              </a:spcAft>
              <a:buClr>
                <a:srgbClr val="FFFFFF"/>
              </a:buClr>
              <a:buSzPts val="2600"/>
              <a:buFont typeface="Palatino"/>
              <a:buNone/>
            </a:pPr>
            <a:r>
              <a:t/>
            </a:r>
            <a:endParaRPr b="0" i="0" sz="2600" u="none" cap="none" strike="noStrike">
              <a:solidFill>
                <a:srgbClr val="FFFFFF"/>
              </a:solidFill>
              <a:latin typeface="Palatino"/>
              <a:ea typeface="Palatino"/>
              <a:cs typeface="Palatino"/>
              <a:sym typeface="Palatino"/>
            </a:endParaRPr>
          </a:p>
          <a:p>
            <a:pPr indent="0" lvl="0" marL="0" marR="0" rtl="0" algn="ctr">
              <a:lnSpc>
                <a:spcPct val="100000"/>
              </a:lnSpc>
              <a:spcBef>
                <a:spcPts val="0"/>
              </a:spcBef>
              <a:spcAft>
                <a:spcPts val="0"/>
              </a:spcAft>
              <a:buClr>
                <a:srgbClr val="FFFFFF"/>
              </a:buClr>
              <a:buSzPts val="2600"/>
              <a:buFont typeface="Palatino"/>
              <a:buNone/>
            </a:pPr>
            <a:r>
              <a:t/>
            </a:r>
            <a:endParaRPr b="0" i="0" sz="2600" u="none" cap="none" strike="noStrike">
              <a:solidFill>
                <a:srgbClr val="FFFFFF"/>
              </a:solidFill>
              <a:latin typeface="Palatino"/>
              <a:ea typeface="Palatino"/>
              <a:cs typeface="Palatino"/>
              <a:sym typeface="Palatino"/>
            </a:endParaRPr>
          </a:p>
          <a:p>
            <a:pPr indent="0" lvl="0" marL="0" marR="0" rtl="0" algn="ctr">
              <a:lnSpc>
                <a:spcPct val="100000"/>
              </a:lnSpc>
              <a:spcBef>
                <a:spcPts val="0"/>
              </a:spcBef>
              <a:spcAft>
                <a:spcPts val="0"/>
              </a:spcAft>
              <a:buClr>
                <a:srgbClr val="FFFFFF"/>
              </a:buClr>
              <a:buSzPts val="2600"/>
              <a:buFont typeface="Palatino"/>
              <a:buNone/>
            </a:pPr>
            <a:r>
              <a:t/>
            </a:r>
            <a:endParaRPr b="0" i="0" sz="2600" u="none" cap="none" strike="noStrike">
              <a:solidFill>
                <a:srgbClr val="FFFFFF"/>
              </a:solidFill>
              <a:latin typeface="Palatino"/>
              <a:ea typeface="Palatino"/>
              <a:cs typeface="Palatino"/>
              <a:sym typeface="Palatino"/>
            </a:endParaRPr>
          </a:p>
          <a:p>
            <a:pPr indent="0" lvl="0" marL="0" marR="0" rtl="0" algn="ctr">
              <a:lnSpc>
                <a:spcPct val="100000"/>
              </a:lnSpc>
              <a:spcBef>
                <a:spcPts val="0"/>
              </a:spcBef>
              <a:spcAft>
                <a:spcPts val="0"/>
              </a:spcAft>
              <a:buClr>
                <a:srgbClr val="FFFFFF"/>
              </a:buClr>
              <a:buSzPts val="2600"/>
              <a:buFont typeface="Palatino"/>
              <a:buNone/>
            </a:pPr>
            <a:r>
              <a:t/>
            </a:r>
            <a:endParaRPr b="0" i="0" sz="2600" u="none" cap="none" strike="noStrike">
              <a:solidFill>
                <a:srgbClr val="FFFFFF"/>
              </a:solidFill>
              <a:latin typeface="Palatino"/>
              <a:ea typeface="Palatino"/>
              <a:cs typeface="Palatino"/>
              <a:sym typeface="Palatino"/>
            </a:endParaRPr>
          </a:p>
          <a:p>
            <a:pPr indent="0" lvl="0" marL="0" marR="0" rtl="0" algn="ctr">
              <a:lnSpc>
                <a:spcPct val="100000"/>
              </a:lnSpc>
              <a:spcBef>
                <a:spcPts val="0"/>
              </a:spcBef>
              <a:spcAft>
                <a:spcPts val="0"/>
              </a:spcAft>
              <a:buClr>
                <a:srgbClr val="FFFFFF"/>
              </a:buClr>
              <a:buSzPts val="2600"/>
              <a:buFont typeface="Palatino"/>
              <a:buNone/>
            </a:pPr>
            <a:r>
              <a:t/>
            </a:r>
            <a:endParaRPr b="0" i="0" sz="2600" u="none" cap="none" strike="noStrike">
              <a:solidFill>
                <a:srgbClr val="FFFFFF"/>
              </a:solidFill>
              <a:latin typeface="Palatino"/>
              <a:ea typeface="Palatino"/>
              <a:cs typeface="Palatino"/>
              <a:sym typeface="Palatino"/>
            </a:endParaRPr>
          </a:p>
          <a:p>
            <a:pPr indent="0" lvl="0" marL="0" marR="0" rtl="0" algn="ctr">
              <a:lnSpc>
                <a:spcPct val="100000"/>
              </a:lnSpc>
              <a:spcBef>
                <a:spcPts val="0"/>
              </a:spcBef>
              <a:spcAft>
                <a:spcPts val="0"/>
              </a:spcAft>
              <a:buClr>
                <a:srgbClr val="FFFFFF"/>
              </a:buClr>
              <a:buSzPts val="2600"/>
              <a:buFont typeface="Palatino"/>
              <a:buNone/>
            </a:pPr>
            <a:r>
              <a:t/>
            </a:r>
            <a:endParaRPr b="0" i="0" sz="2600" u="none" cap="none" strike="noStrike">
              <a:solidFill>
                <a:srgbClr val="FFFFFF"/>
              </a:solidFill>
              <a:latin typeface="Palatino"/>
              <a:ea typeface="Palatino"/>
              <a:cs typeface="Palatino"/>
              <a:sym typeface="Palatino"/>
            </a:endParaRPr>
          </a:p>
          <a:p>
            <a:pPr indent="0" lvl="0" marL="0" marR="0" rtl="0" algn="ctr">
              <a:lnSpc>
                <a:spcPct val="100000"/>
              </a:lnSpc>
              <a:spcBef>
                <a:spcPts val="0"/>
              </a:spcBef>
              <a:spcAft>
                <a:spcPts val="0"/>
              </a:spcAft>
              <a:buClr>
                <a:srgbClr val="FFFFFF"/>
              </a:buClr>
              <a:buSzPts val="2600"/>
              <a:buFont typeface="Palatino"/>
              <a:buNone/>
            </a:pPr>
            <a:r>
              <a:t/>
            </a:r>
            <a:endParaRPr b="0" i="0" sz="2600" u="none" cap="none" strike="noStrike">
              <a:solidFill>
                <a:srgbClr val="FFFFFF"/>
              </a:solidFill>
              <a:latin typeface="Palatino"/>
              <a:ea typeface="Palatino"/>
              <a:cs typeface="Palatino"/>
              <a:sym typeface="Palatino"/>
            </a:endParaRPr>
          </a:p>
          <a:p>
            <a:pPr indent="0" lvl="0" marL="0" marR="0" rtl="0" algn="ctr">
              <a:lnSpc>
                <a:spcPct val="100000"/>
              </a:lnSpc>
              <a:spcBef>
                <a:spcPts val="0"/>
              </a:spcBef>
              <a:spcAft>
                <a:spcPts val="0"/>
              </a:spcAft>
              <a:buClr>
                <a:srgbClr val="FFFFFF"/>
              </a:buClr>
              <a:buSzPts val="2600"/>
              <a:buFont typeface="Palatino"/>
              <a:buNone/>
            </a:pPr>
            <a:r>
              <a:t/>
            </a:r>
            <a:endParaRPr b="0" i="0" sz="2600" u="none" cap="none" strike="noStrike">
              <a:solidFill>
                <a:srgbClr val="FFFFFF"/>
              </a:solidFill>
              <a:latin typeface="Palatino"/>
              <a:ea typeface="Palatino"/>
              <a:cs typeface="Palatino"/>
              <a:sym typeface="Palatino"/>
            </a:endParaRPr>
          </a:p>
          <a:p>
            <a:pPr indent="0" lvl="0" marL="0" marR="0" rtl="0" algn="ctr">
              <a:lnSpc>
                <a:spcPct val="100000"/>
              </a:lnSpc>
              <a:spcBef>
                <a:spcPts val="0"/>
              </a:spcBef>
              <a:spcAft>
                <a:spcPts val="0"/>
              </a:spcAft>
              <a:buClr>
                <a:srgbClr val="FFFFFF"/>
              </a:buClr>
              <a:buSzPts val="2600"/>
              <a:buFont typeface="Palatino"/>
              <a:buNone/>
            </a:pPr>
            <a:r>
              <a:t/>
            </a:r>
            <a:endParaRPr b="0" i="0" sz="2600" u="none" cap="none" strike="noStrike">
              <a:solidFill>
                <a:srgbClr val="FFFFFF"/>
              </a:solidFill>
              <a:latin typeface="Palatino"/>
              <a:ea typeface="Palatino"/>
              <a:cs typeface="Palatino"/>
              <a:sym typeface="Palatino"/>
            </a:endParaRPr>
          </a:p>
          <a:p>
            <a:pPr indent="0" lvl="0" marL="0" marR="0" rtl="0" algn="ctr">
              <a:lnSpc>
                <a:spcPct val="100000"/>
              </a:lnSpc>
              <a:spcBef>
                <a:spcPts val="0"/>
              </a:spcBef>
              <a:spcAft>
                <a:spcPts val="0"/>
              </a:spcAft>
              <a:buClr>
                <a:srgbClr val="FFFFFF"/>
              </a:buClr>
              <a:buSzPts val="2600"/>
              <a:buFont typeface="Palatino"/>
              <a:buNone/>
            </a:pPr>
            <a:r>
              <a:t/>
            </a:r>
            <a:endParaRPr b="0" i="0" sz="2600" u="none" cap="none" strike="noStrike">
              <a:solidFill>
                <a:srgbClr val="FFFFFF"/>
              </a:solidFill>
              <a:latin typeface="Palatino"/>
              <a:ea typeface="Palatino"/>
              <a:cs typeface="Palatino"/>
              <a:sym typeface="Palatino"/>
            </a:endParaRPr>
          </a:p>
          <a:p>
            <a:pPr indent="0" lvl="0" marL="0" marR="0" rtl="0" algn="ctr">
              <a:lnSpc>
                <a:spcPct val="100000"/>
              </a:lnSpc>
              <a:spcBef>
                <a:spcPts val="0"/>
              </a:spcBef>
              <a:spcAft>
                <a:spcPts val="0"/>
              </a:spcAft>
              <a:buClr>
                <a:srgbClr val="FFFFFF"/>
              </a:buClr>
              <a:buSzPts val="2600"/>
              <a:buFont typeface="Palatino"/>
              <a:buNone/>
            </a:pPr>
            <a:r>
              <a:t/>
            </a:r>
            <a:endParaRPr b="0" i="0" sz="2600" u="none" cap="none" strike="noStrike">
              <a:solidFill>
                <a:srgbClr val="FFFFFF"/>
              </a:solidFill>
              <a:latin typeface="Palatino"/>
              <a:ea typeface="Palatino"/>
              <a:cs typeface="Palatino"/>
              <a:sym typeface="Palatino"/>
            </a:endParaRPr>
          </a:p>
          <a:p>
            <a:pPr indent="0" lvl="0" marL="0" marR="0" rtl="0" algn="ctr">
              <a:lnSpc>
                <a:spcPct val="100000"/>
              </a:lnSpc>
              <a:spcBef>
                <a:spcPts val="0"/>
              </a:spcBef>
              <a:spcAft>
                <a:spcPts val="0"/>
              </a:spcAft>
              <a:buClr>
                <a:srgbClr val="FFFFFF"/>
              </a:buClr>
              <a:buSzPts val="2600"/>
              <a:buFont typeface="Palatino"/>
              <a:buNone/>
            </a:pPr>
            <a:r>
              <a:t/>
            </a:r>
            <a:endParaRPr b="0" i="0" sz="2600" u="none" cap="none" strike="noStrike">
              <a:solidFill>
                <a:srgbClr val="FFFFFF"/>
              </a:solidFill>
              <a:latin typeface="Palatino"/>
              <a:ea typeface="Palatino"/>
              <a:cs typeface="Palatino"/>
              <a:sym typeface="Palatino"/>
            </a:endParaRPr>
          </a:p>
          <a:p>
            <a:pPr indent="0" lvl="0" marL="0" marR="0" rtl="0" algn="ctr">
              <a:lnSpc>
                <a:spcPct val="100000"/>
              </a:lnSpc>
              <a:spcBef>
                <a:spcPts val="0"/>
              </a:spcBef>
              <a:spcAft>
                <a:spcPts val="0"/>
              </a:spcAft>
              <a:buClr>
                <a:srgbClr val="FFFFFF"/>
              </a:buClr>
              <a:buSzPts val="2600"/>
              <a:buFont typeface="Palatino"/>
              <a:buNone/>
            </a:pPr>
            <a:r>
              <a:t/>
            </a:r>
            <a:endParaRPr b="0" i="0" sz="2600" u="none" cap="none" strike="noStrike">
              <a:solidFill>
                <a:srgbClr val="FFFFFF"/>
              </a:solidFill>
              <a:latin typeface="Palatino"/>
              <a:ea typeface="Palatino"/>
              <a:cs typeface="Palatino"/>
              <a:sym typeface="Palatino"/>
            </a:endParaRPr>
          </a:p>
          <a:p>
            <a:pPr indent="0" lvl="0" marL="0" marR="0" rtl="0" algn="ctr">
              <a:lnSpc>
                <a:spcPct val="100000"/>
              </a:lnSpc>
              <a:spcBef>
                <a:spcPts val="0"/>
              </a:spcBef>
              <a:spcAft>
                <a:spcPts val="0"/>
              </a:spcAft>
              <a:buClr>
                <a:srgbClr val="FFFFFF"/>
              </a:buClr>
              <a:buSzPts val="2600"/>
              <a:buFont typeface="Palatino"/>
              <a:buNone/>
            </a:pPr>
            <a:r>
              <a:t/>
            </a:r>
            <a:endParaRPr b="0" i="0" sz="2600" u="none" cap="none" strike="noStrike">
              <a:solidFill>
                <a:srgbClr val="FFFFFF"/>
              </a:solidFill>
              <a:latin typeface="Palatino"/>
              <a:ea typeface="Palatino"/>
              <a:cs typeface="Palatino"/>
              <a:sym typeface="Palatino"/>
            </a:endParaRPr>
          </a:p>
          <a:p>
            <a:pPr indent="0" lvl="0" marL="0" marR="0" rtl="0" algn="ctr">
              <a:lnSpc>
                <a:spcPct val="100000"/>
              </a:lnSpc>
              <a:spcBef>
                <a:spcPts val="0"/>
              </a:spcBef>
              <a:spcAft>
                <a:spcPts val="0"/>
              </a:spcAft>
              <a:buClr>
                <a:srgbClr val="FFFFFF"/>
              </a:buClr>
              <a:buSzPts val="2600"/>
              <a:buFont typeface="Palatino"/>
              <a:buNone/>
            </a:pPr>
            <a:r>
              <a:t/>
            </a:r>
            <a:endParaRPr b="0" i="0" sz="2600" u="none" cap="none" strike="noStrike">
              <a:solidFill>
                <a:srgbClr val="FFFFFF"/>
              </a:solidFill>
              <a:latin typeface="Palatino"/>
              <a:ea typeface="Palatino"/>
              <a:cs typeface="Palatino"/>
              <a:sym typeface="Palatino"/>
            </a:endParaRPr>
          </a:p>
          <a:p>
            <a:pPr indent="0" lvl="0" marL="0" marR="0" rtl="0" algn="ctr">
              <a:lnSpc>
                <a:spcPct val="100000"/>
              </a:lnSpc>
              <a:spcBef>
                <a:spcPts val="0"/>
              </a:spcBef>
              <a:spcAft>
                <a:spcPts val="0"/>
              </a:spcAft>
              <a:buClr>
                <a:srgbClr val="FFFFFF"/>
              </a:buClr>
              <a:buSzPts val="2600"/>
              <a:buFont typeface="Palatino"/>
              <a:buNone/>
            </a:pPr>
            <a:r>
              <a:t/>
            </a:r>
            <a:endParaRPr b="0" i="0" sz="2600" u="none" cap="none" strike="noStrike">
              <a:solidFill>
                <a:srgbClr val="FFFFFF"/>
              </a:solidFill>
              <a:latin typeface="Palatino"/>
              <a:ea typeface="Palatino"/>
              <a:cs typeface="Palatino"/>
              <a:sym typeface="Palatino"/>
            </a:endParaRPr>
          </a:p>
          <a:p>
            <a:pPr indent="0" lvl="0" marL="0" marR="0" rtl="0" algn="ctr">
              <a:lnSpc>
                <a:spcPct val="100000"/>
              </a:lnSpc>
              <a:spcBef>
                <a:spcPts val="0"/>
              </a:spcBef>
              <a:spcAft>
                <a:spcPts val="0"/>
              </a:spcAft>
              <a:buClr>
                <a:srgbClr val="FFFFFF"/>
              </a:buClr>
              <a:buSzPts val="2600"/>
              <a:buFont typeface="Palatino"/>
              <a:buNone/>
            </a:pPr>
            <a:r>
              <a:t/>
            </a:r>
            <a:endParaRPr b="0" i="0" sz="2600" u="none" cap="none" strike="noStrike">
              <a:solidFill>
                <a:srgbClr val="FFFFFF"/>
              </a:solidFill>
              <a:latin typeface="Palatino"/>
              <a:ea typeface="Palatino"/>
              <a:cs typeface="Palatino"/>
              <a:sym typeface="Palatino"/>
            </a:endParaRPr>
          </a:p>
          <a:p>
            <a:pPr indent="0" lvl="0" marL="0" marR="0" rtl="0" algn="ctr">
              <a:lnSpc>
                <a:spcPct val="100000"/>
              </a:lnSpc>
              <a:spcBef>
                <a:spcPts val="0"/>
              </a:spcBef>
              <a:spcAft>
                <a:spcPts val="0"/>
              </a:spcAft>
              <a:buClr>
                <a:srgbClr val="FFFFFF"/>
              </a:buClr>
              <a:buSzPts val="2600"/>
              <a:buFont typeface="Palatino"/>
              <a:buNone/>
            </a:pPr>
            <a:r>
              <a:t/>
            </a:r>
            <a:endParaRPr b="0" i="0" sz="2600" u="none" cap="none" strike="noStrike">
              <a:solidFill>
                <a:srgbClr val="FFFFFF"/>
              </a:solidFill>
              <a:latin typeface="Palatino"/>
              <a:ea typeface="Palatino"/>
              <a:cs typeface="Palatino"/>
              <a:sym typeface="Palatino"/>
            </a:endParaRPr>
          </a:p>
          <a:p>
            <a:pPr indent="0" lvl="0" marL="0" marR="0" rtl="0" algn="ctr">
              <a:lnSpc>
                <a:spcPct val="100000"/>
              </a:lnSpc>
              <a:spcBef>
                <a:spcPts val="0"/>
              </a:spcBef>
              <a:spcAft>
                <a:spcPts val="0"/>
              </a:spcAft>
              <a:buClr>
                <a:srgbClr val="FFFFFF"/>
              </a:buClr>
              <a:buSzPts val="2600"/>
              <a:buFont typeface="Palatino"/>
              <a:buNone/>
            </a:pPr>
            <a:r>
              <a:t/>
            </a:r>
            <a:endParaRPr b="0" i="0" sz="2600" u="none" cap="none" strike="noStrike">
              <a:solidFill>
                <a:srgbClr val="FFFFFF"/>
              </a:solidFill>
              <a:latin typeface="Palatino"/>
              <a:ea typeface="Palatino"/>
              <a:cs typeface="Palatino"/>
              <a:sym typeface="Palatino"/>
            </a:endParaRPr>
          </a:p>
          <a:p>
            <a:pPr indent="0" lvl="0" marL="0" marR="0" rtl="0" algn="ctr">
              <a:lnSpc>
                <a:spcPct val="100000"/>
              </a:lnSpc>
              <a:spcBef>
                <a:spcPts val="0"/>
              </a:spcBef>
              <a:spcAft>
                <a:spcPts val="0"/>
              </a:spcAft>
              <a:buClr>
                <a:srgbClr val="FFFFFF"/>
              </a:buClr>
              <a:buSzPts val="2600"/>
              <a:buFont typeface="Palatino"/>
              <a:buNone/>
            </a:pPr>
            <a:r>
              <a:t/>
            </a:r>
            <a:endParaRPr b="0" i="0" sz="2600" u="none" cap="none" strike="noStrike">
              <a:solidFill>
                <a:srgbClr val="FFFFFF"/>
              </a:solidFill>
              <a:latin typeface="Palatino"/>
              <a:ea typeface="Palatino"/>
              <a:cs typeface="Palatino"/>
              <a:sym typeface="Palatino"/>
            </a:endParaRPr>
          </a:p>
          <a:p>
            <a:pPr indent="0" lvl="0" marL="0" marR="0" rtl="0" algn="ctr">
              <a:lnSpc>
                <a:spcPct val="100000"/>
              </a:lnSpc>
              <a:spcBef>
                <a:spcPts val="0"/>
              </a:spcBef>
              <a:spcAft>
                <a:spcPts val="0"/>
              </a:spcAft>
              <a:buClr>
                <a:srgbClr val="FFFFFF"/>
              </a:buClr>
              <a:buSzPts val="2600"/>
              <a:buFont typeface="Palatino"/>
              <a:buNone/>
            </a:pPr>
            <a:r>
              <a:t/>
            </a:r>
            <a:endParaRPr b="0" i="0" sz="2600" u="none" cap="none" strike="noStrike">
              <a:solidFill>
                <a:srgbClr val="FFFFFF"/>
              </a:solidFill>
              <a:latin typeface="Palatino"/>
              <a:ea typeface="Palatino"/>
              <a:cs typeface="Palatino"/>
              <a:sym typeface="Palatino"/>
            </a:endParaRPr>
          </a:p>
          <a:p>
            <a:pPr indent="0" lvl="0" marL="0" marR="0" rtl="0" algn="ctr">
              <a:lnSpc>
                <a:spcPct val="100000"/>
              </a:lnSpc>
              <a:spcBef>
                <a:spcPts val="0"/>
              </a:spcBef>
              <a:spcAft>
                <a:spcPts val="0"/>
              </a:spcAft>
              <a:buClr>
                <a:srgbClr val="FFFFFF"/>
              </a:buClr>
              <a:buSzPts val="2600"/>
              <a:buFont typeface="Palatino"/>
              <a:buNone/>
            </a:pPr>
            <a:r>
              <a:t/>
            </a:r>
            <a:endParaRPr b="0" i="0" sz="2600" u="none" cap="none" strike="noStrike">
              <a:solidFill>
                <a:srgbClr val="FFFFFF"/>
              </a:solidFill>
              <a:latin typeface="Palatino"/>
              <a:ea typeface="Palatino"/>
              <a:cs typeface="Palatino"/>
              <a:sym typeface="Palatino"/>
            </a:endParaRPr>
          </a:p>
          <a:p>
            <a:pPr indent="0" lvl="0" marL="0" marR="0" rtl="0" algn="ctr">
              <a:lnSpc>
                <a:spcPct val="100000"/>
              </a:lnSpc>
              <a:spcBef>
                <a:spcPts val="0"/>
              </a:spcBef>
              <a:spcAft>
                <a:spcPts val="0"/>
              </a:spcAft>
              <a:buClr>
                <a:srgbClr val="FFFFFF"/>
              </a:buClr>
              <a:buSzPts val="2600"/>
              <a:buFont typeface="Palatino"/>
              <a:buNone/>
            </a:pPr>
            <a:r>
              <a:t/>
            </a:r>
            <a:endParaRPr b="0" i="0" sz="2600" u="none" cap="none" strike="noStrike">
              <a:solidFill>
                <a:srgbClr val="FFFFFF"/>
              </a:solidFill>
              <a:latin typeface="Palatino"/>
              <a:ea typeface="Palatino"/>
              <a:cs typeface="Palatino"/>
              <a:sym typeface="Palatino"/>
            </a:endParaRPr>
          </a:p>
          <a:p>
            <a:pPr indent="0" lvl="0" marL="0" marR="0" rtl="0" algn="ctr">
              <a:lnSpc>
                <a:spcPct val="100000"/>
              </a:lnSpc>
              <a:spcBef>
                <a:spcPts val="0"/>
              </a:spcBef>
              <a:spcAft>
                <a:spcPts val="0"/>
              </a:spcAft>
              <a:buClr>
                <a:srgbClr val="FFFFFF"/>
              </a:buClr>
              <a:buSzPts val="2600"/>
              <a:buFont typeface="Palatino"/>
              <a:buNone/>
            </a:pPr>
            <a:r>
              <a:t/>
            </a:r>
            <a:endParaRPr b="0" i="0" sz="2600" u="none" cap="none" strike="noStrike">
              <a:solidFill>
                <a:srgbClr val="FFFFFF"/>
              </a:solidFill>
              <a:latin typeface="Palatino"/>
              <a:ea typeface="Palatino"/>
              <a:cs typeface="Palatino"/>
              <a:sym typeface="Palatino"/>
            </a:endParaRPr>
          </a:p>
          <a:p>
            <a:pPr indent="0" lvl="0" marL="0" marR="0" rtl="0" algn="ctr">
              <a:lnSpc>
                <a:spcPct val="100000"/>
              </a:lnSpc>
              <a:spcBef>
                <a:spcPts val="0"/>
              </a:spcBef>
              <a:spcAft>
                <a:spcPts val="0"/>
              </a:spcAft>
              <a:buClr>
                <a:srgbClr val="FFFFFF"/>
              </a:buClr>
              <a:buSzPts val="2600"/>
              <a:buFont typeface="Palatino"/>
              <a:buNone/>
            </a:pPr>
            <a:r>
              <a:t/>
            </a:r>
            <a:endParaRPr b="0" i="0" sz="2600" u="none" cap="none" strike="noStrike">
              <a:solidFill>
                <a:srgbClr val="FFFFFF"/>
              </a:solidFill>
              <a:latin typeface="Palatino"/>
              <a:ea typeface="Palatino"/>
              <a:cs typeface="Palatino"/>
              <a:sym typeface="Palatino"/>
            </a:endParaRPr>
          </a:p>
          <a:p>
            <a:pPr indent="0" lvl="0" marL="0" marR="0" rtl="0" algn="ctr">
              <a:lnSpc>
                <a:spcPct val="100000"/>
              </a:lnSpc>
              <a:spcBef>
                <a:spcPts val="0"/>
              </a:spcBef>
              <a:spcAft>
                <a:spcPts val="0"/>
              </a:spcAft>
              <a:buClr>
                <a:srgbClr val="FFFFFF"/>
              </a:buClr>
              <a:buSzPts val="2600"/>
              <a:buFont typeface="Palatino"/>
              <a:buNone/>
            </a:pPr>
            <a:r>
              <a:t/>
            </a:r>
            <a:endParaRPr b="0" i="0" sz="2600" u="none" cap="none" strike="noStrike">
              <a:solidFill>
                <a:srgbClr val="FFFFFF"/>
              </a:solidFill>
              <a:latin typeface="Palatino"/>
              <a:ea typeface="Palatino"/>
              <a:cs typeface="Palatino"/>
              <a:sym typeface="Palatino"/>
            </a:endParaRPr>
          </a:p>
          <a:p>
            <a:pPr indent="0" lvl="0" marL="0" marR="0" rtl="0" algn="ctr">
              <a:lnSpc>
                <a:spcPct val="100000"/>
              </a:lnSpc>
              <a:spcBef>
                <a:spcPts val="0"/>
              </a:spcBef>
              <a:spcAft>
                <a:spcPts val="0"/>
              </a:spcAft>
              <a:buClr>
                <a:srgbClr val="FFFFFF"/>
              </a:buClr>
              <a:buSzPts val="2600"/>
              <a:buFont typeface="Palatino"/>
              <a:buNone/>
            </a:pPr>
            <a:r>
              <a:t/>
            </a:r>
            <a:endParaRPr b="0" i="0" sz="2600" u="none" cap="none" strike="noStrike">
              <a:solidFill>
                <a:srgbClr val="FFFFFF"/>
              </a:solidFill>
              <a:latin typeface="Palatino"/>
              <a:ea typeface="Palatino"/>
              <a:cs typeface="Palatino"/>
              <a:sym typeface="Palatino"/>
            </a:endParaRPr>
          </a:p>
          <a:p>
            <a:pPr indent="0" lvl="0" marL="0" marR="0" rtl="0" algn="ctr">
              <a:lnSpc>
                <a:spcPct val="100000"/>
              </a:lnSpc>
              <a:spcBef>
                <a:spcPts val="0"/>
              </a:spcBef>
              <a:spcAft>
                <a:spcPts val="0"/>
              </a:spcAft>
              <a:buClr>
                <a:srgbClr val="FFFFFF"/>
              </a:buClr>
              <a:buSzPts val="2600"/>
              <a:buFont typeface="Palatino"/>
              <a:buNone/>
            </a:pPr>
            <a:r>
              <a:t/>
            </a:r>
            <a:endParaRPr b="0" i="0" sz="2600" u="none" cap="none" strike="noStrike">
              <a:solidFill>
                <a:srgbClr val="FFFFFF"/>
              </a:solidFill>
              <a:latin typeface="Palatino"/>
              <a:ea typeface="Palatino"/>
              <a:cs typeface="Palatino"/>
              <a:sym typeface="Palatino"/>
            </a:endParaRPr>
          </a:p>
          <a:p>
            <a:pPr indent="0" lvl="0" marL="0" marR="0" rtl="0" algn="ctr">
              <a:lnSpc>
                <a:spcPct val="100000"/>
              </a:lnSpc>
              <a:spcBef>
                <a:spcPts val="0"/>
              </a:spcBef>
              <a:spcAft>
                <a:spcPts val="0"/>
              </a:spcAft>
              <a:buClr>
                <a:srgbClr val="FFFFFF"/>
              </a:buClr>
              <a:buSzPts val="2600"/>
              <a:buFont typeface="Palatino"/>
              <a:buNone/>
            </a:pPr>
            <a:r>
              <a:t/>
            </a:r>
            <a:endParaRPr b="0" i="0" sz="2600" u="none" cap="none" strike="noStrike">
              <a:solidFill>
                <a:srgbClr val="FFFFFF"/>
              </a:solidFill>
              <a:latin typeface="Palatino"/>
              <a:ea typeface="Palatino"/>
              <a:cs typeface="Palatino"/>
              <a:sym typeface="Palatino"/>
            </a:endParaRPr>
          </a:p>
          <a:p>
            <a:pPr indent="0" lvl="0" marL="0" marR="0" rtl="0" algn="ctr">
              <a:lnSpc>
                <a:spcPct val="100000"/>
              </a:lnSpc>
              <a:spcBef>
                <a:spcPts val="0"/>
              </a:spcBef>
              <a:spcAft>
                <a:spcPts val="0"/>
              </a:spcAft>
              <a:buClr>
                <a:srgbClr val="FFFFFF"/>
              </a:buClr>
              <a:buSzPts val="2600"/>
              <a:buFont typeface="Palatino"/>
              <a:buNone/>
            </a:pPr>
            <a:r>
              <a:t/>
            </a:r>
            <a:endParaRPr b="0" i="0" sz="2600" u="none" cap="none" strike="noStrike">
              <a:solidFill>
                <a:srgbClr val="FFFFFF"/>
              </a:solidFill>
              <a:latin typeface="Palatino"/>
              <a:ea typeface="Palatino"/>
              <a:cs typeface="Palatino"/>
              <a:sym typeface="Palatino"/>
            </a:endParaRPr>
          </a:p>
          <a:p>
            <a:pPr indent="0" lvl="0" marL="0" marR="0" rtl="0" algn="ctr">
              <a:lnSpc>
                <a:spcPct val="100000"/>
              </a:lnSpc>
              <a:spcBef>
                <a:spcPts val="0"/>
              </a:spcBef>
              <a:spcAft>
                <a:spcPts val="0"/>
              </a:spcAft>
              <a:buClr>
                <a:srgbClr val="FFFFFF"/>
              </a:buClr>
              <a:buSzPts val="2600"/>
              <a:buFont typeface="Palatino"/>
              <a:buNone/>
            </a:pPr>
            <a:r>
              <a:t/>
            </a:r>
            <a:endParaRPr b="0" i="0" sz="2600" u="none" cap="none" strike="noStrike">
              <a:solidFill>
                <a:srgbClr val="FFFFFF"/>
              </a:solidFill>
              <a:latin typeface="Palatino"/>
              <a:ea typeface="Palatino"/>
              <a:cs typeface="Palatino"/>
              <a:sym typeface="Palatino"/>
            </a:endParaRPr>
          </a:p>
          <a:p>
            <a:pPr indent="0" lvl="0" marL="0" marR="0" rtl="0" algn="ctr">
              <a:lnSpc>
                <a:spcPct val="100000"/>
              </a:lnSpc>
              <a:spcBef>
                <a:spcPts val="0"/>
              </a:spcBef>
              <a:spcAft>
                <a:spcPts val="0"/>
              </a:spcAft>
              <a:buClr>
                <a:srgbClr val="FFFFFF"/>
              </a:buClr>
              <a:buSzPts val="2600"/>
              <a:buFont typeface="Palatino"/>
              <a:buNone/>
            </a:pPr>
            <a:r>
              <a:t/>
            </a:r>
            <a:endParaRPr b="0" i="0" sz="2600" u="none" cap="none" strike="noStrike">
              <a:solidFill>
                <a:srgbClr val="FFFFFF"/>
              </a:solidFill>
              <a:latin typeface="Palatino"/>
              <a:ea typeface="Palatino"/>
              <a:cs typeface="Palatino"/>
              <a:sym typeface="Palatino"/>
            </a:endParaRPr>
          </a:p>
          <a:p>
            <a:pPr indent="0" lvl="0" marL="0" marR="0" rtl="0" algn="ctr">
              <a:lnSpc>
                <a:spcPct val="100000"/>
              </a:lnSpc>
              <a:spcBef>
                <a:spcPts val="0"/>
              </a:spcBef>
              <a:spcAft>
                <a:spcPts val="0"/>
              </a:spcAft>
              <a:buClr>
                <a:srgbClr val="FFFFFF"/>
              </a:buClr>
              <a:buSzPts val="2600"/>
              <a:buFont typeface="Palatino"/>
              <a:buNone/>
            </a:pPr>
            <a:r>
              <a:t/>
            </a:r>
            <a:endParaRPr b="0" i="0" sz="2600" u="none" cap="none" strike="noStrike">
              <a:solidFill>
                <a:srgbClr val="FFFFFF"/>
              </a:solidFill>
              <a:latin typeface="Palatino"/>
              <a:ea typeface="Palatino"/>
              <a:cs typeface="Palatino"/>
              <a:sym typeface="Palatino"/>
            </a:endParaRPr>
          </a:p>
          <a:p>
            <a:pPr indent="0" lvl="0" marL="0" marR="0" rtl="0" algn="ctr">
              <a:lnSpc>
                <a:spcPct val="100000"/>
              </a:lnSpc>
              <a:spcBef>
                <a:spcPts val="0"/>
              </a:spcBef>
              <a:spcAft>
                <a:spcPts val="0"/>
              </a:spcAft>
              <a:buClr>
                <a:srgbClr val="FFFFFF"/>
              </a:buClr>
              <a:buSzPts val="2600"/>
              <a:buFont typeface="Palatino"/>
              <a:buNone/>
            </a:pPr>
            <a:r>
              <a:t/>
            </a:r>
            <a:endParaRPr b="0" i="0" sz="2600" u="none" cap="none" strike="noStrike">
              <a:solidFill>
                <a:srgbClr val="FFFFFF"/>
              </a:solidFill>
              <a:latin typeface="Palatino"/>
              <a:ea typeface="Palatino"/>
              <a:cs typeface="Palatino"/>
              <a:sym typeface="Palatino"/>
            </a:endParaRPr>
          </a:p>
          <a:p>
            <a:pPr indent="0" lvl="0" marL="0" marR="0" rtl="0" algn="ctr">
              <a:lnSpc>
                <a:spcPct val="100000"/>
              </a:lnSpc>
              <a:spcBef>
                <a:spcPts val="0"/>
              </a:spcBef>
              <a:spcAft>
                <a:spcPts val="0"/>
              </a:spcAft>
              <a:buClr>
                <a:srgbClr val="FFFFFF"/>
              </a:buClr>
              <a:buSzPts val="2600"/>
              <a:buFont typeface="Palatino"/>
              <a:buNone/>
            </a:pPr>
            <a:r>
              <a:t/>
            </a:r>
            <a:endParaRPr b="0" i="0" sz="2600" u="none" cap="none" strike="noStrike">
              <a:solidFill>
                <a:srgbClr val="FFFFFF"/>
              </a:solidFill>
              <a:latin typeface="Palatino"/>
              <a:ea typeface="Palatino"/>
              <a:cs typeface="Palatino"/>
              <a:sym typeface="Palatino"/>
            </a:endParaRPr>
          </a:p>
          <a:p>
            <a:pPr indent="0" lvl="0" marL="0" marR="0" rtl="0" algn="ctr">
              <a:lnSpc>
                <a:spcPct val="100000"/>
              </a:lnSpc>
              <a:spcBef>
                <a:spcPts val="0"/>
              </a:spcBef>
              <a:spcAft>
                <a:spcPts val="0"/>
              </a:spcAft>
              <a:buClr>
                <a:srgbClr val="FFFFFF"/>
              </a:buClr>
              <a:buSzPts val="2600"/>
              <a:buFont typeface="Palatino"/>
              <a:buNone/>
            </a:pPr>
            <a:r>
              <a:t/>
            </a:r>
            <a:endParaRPr b="0" i="0" sz="2600" u="none" cap="none" strike="noStrike">
              <a:solidFill>
                <a:srgbClr val="FFFFFF"/>
              </a:solidFill>
              <a:latin typeface="Palatino"/>
              <a:ea typeface="Palatino"/>
              <a:cs typeface="Palatino"/>
              <a:sym typeface="Palatino"/>
            </a:endParaRPr>
          </a:p>
          <a:p>
            <a:pPr indent="0" lvl="0" marL="0" marR="0" rtl="0" algn="ctr">
              <a:lnSpc>
                <a:spcPct val="100000"/>
              </a:lnSpc>
              <a:spcBef>
                <a:spcPts val="0"/>
              </a:spcBef>
              <a:spcAft>
                <a:spcPts val="0"/>
              </a:spcAft>
              <a:buClr>
                <a:srgbClr val="FFFFFF"/>
              </a:buClr>
              <a:buSzPts val="2600"/>
              <a:buFont typeface="Palatino"/>
              <a:buNone/>
            </a:pPr>
            <a:r>
              <a:t/>
            </a:r>
            <a:endParaRPr b="0" i="0" sz="2600" u="none" cap="none" strike="noStrike">
              <a:solidFill>
                <a:srgbClr val="FFFFFF"/>
              </a:solidFill>
              <a:latin typeface="Palatino"/>
              <a:ea typeface="Palatino"/>
              <a:cs typeface="Palatino"/>
              <a:sym typeface="Palatino"/>
            </a:endParaRPr>
          </a:p>
          <a:p>
            <a:pPr indent="0" lvl="0" marL="0" marR="0" rtl="0" algn="ctr">
              <a:lnSpc>
                <a:spcPct val="100000"/>
              </a:lnSpc>
              <a:spcBef>
                <a:spcPts val="0"/>
              </a:spcBef>
              <a:spcAft>
                <a:spcPts val="0"/>
              </a:spcAft>
              <a:buClr>
                <a:srgbClr val="FFFFFF"/>
              </a:buClr>
              <a:buSzPts val="2600"/>
              <a:buFont typeface="Palatino"/>
              <a:buNone/>
            </a:pPr>
            <a:r>
              <a:t/>
            </a:r>
            <a:endParaRPr b="0" i="0" sz="2600" u="none" cap="none" strike="noStrike">
              <a:solidFill>
                <a:srgbClr val="FFFFFF"/>
              </a:solidFill>
              <a:latin typeface="Palatino"/>
              <a:ea typeface="Palatino"/>
              <a:cs typeface="Palatino"/>
              <a:sym typeface="Palatino"/>
            </a:endParaRPr>
          </a:p>
          <a:p>
            <a:pPr indent="0" lvl="0" marL="0" marR="0" rtl="0" algn="ctr">
              <a:lnSpc>
                <a:spcPct val="100000"/>
              </a:lnSpc>
              <a:spcBef>
                <a:spcPts val="0"/>
              </a:spcBef>
              <a:spcAft>
                <a:spcPts val="0"/>
              </a:spcAft>
              <a:buClr>
                <a:srgbClr val="FFFFFF"/>
              </a:buClr>
              <a:buSzPts val="2600"/>
              <a:buFont typeface="Palatino"/>
              <a:buNone/>
            </a:pPr>
            <a:r>
              <a:t/>
            </a:r>
            <a:endParaRPr b="0" i="0" sz="2600" u="none" cap="none" strike="noStrike">
              <a:solidFill>
                <a:srgbClr val="FFFFFF"/>
              </a:solidFill>
              <a:latin typeface="Palatino"/>
              <a:ea typeface="Palatino"/>
              <a:cs typeface="Palatino"/>
              <a:sym typeface="Palatino"/>
            </a:endParaRPr>
          </a:p>
          <a:p>
            <a:pPr indent="0" lvl="0" marL="0" marR="0" rtl="0" algn="ctr">
              <a:lnSpc>
                <a:spcPct val="100000"/>
              </a:lnSpc>
              <a:spcBef>
                <a:spcPts val="0"/>
              </a:spcBef>
              <a:spcAft>
                <a:spcPts val="0"/>
              </a:spcAft>
              <a:buClr>
                <a:srgbClr val="FFFFFF"/>
              </a:buClr>
              <a:buSzPts val="2600"/>
              <a:buFont typeface="Palatino"/>
              <a:buNone/>
            </a:pPr>
            <a:r>
              <a:t/>
            </a:r>
            <a:endParaRPr b="0" i="0" sz="2600" u="none" cap="none" strike="noStrike">
              <a:solidFill>
                <a:srgbClr val="FFFFFF"/>
              </a:solidFill>
              <a:latin typeface="Palatino"/>
              <a:ea typeface="Palatino"/>
              <a:cs typeface="Palatino"/>
              <a:sym typeface="Palatino"/>
            </a:endParaRPr>
          </a:p>
          <a:p>
            <a:pPr indent="0" lvl="0" marL="0" marR="0" rtl="0" algn="ctr">
              <a:lnSpc>
                <a:spcPct val="100000"/>
              </a:lnSpc>
              <a:spcBef>
                <a:spcPts val="0"/>
              </a:spcBef>
              <a:spcAft>
                <a:spcPts val="0"/>
              </a:spcAft>
              <a:buClr>
                <a:srgbClr val="FFFFFF"/>
              </a:buClr>
              <a:buSzPts val="2600"/>
              <a:buFont typeface="Palatino"/>
              <a:buNone/>
            </a:pPr>
            <a:r>
              <a:t/>
            </a:r>
            <a:endParaRPr b="0" i="0" sz="2600" u="none" cap="none" strike="noStrike">
              <a:solidFill>
                <a:srgbClr val="FFFFFF"/>
              </a:solidFill>
              <a:latin typeface="Palatino"/>
              <a:ea typeface="Palatino"/>
              <a:cs typeface="Palatino"/>
              <a:sym typeface="Palatino"/>
            </a:endParaRPr>
          </a:p>
          <a:p>
            <a:pPr indent="0" lvl="0" marL="0" marR="0" rtl="0" algn="ctr">
              <a:lnSpc>
                <a:spcPct val="100000"/>
              </a:lnSpc>
              <a:spcBef>
                <a:spcPts val="0"/>
              </a:spcBef>
              <a:spcAft>
                <a:spcPts val="0"/>
              </a:spcAft>
              <a:buClr>
                <a:srgbClr val="FFFFFF"/>
              </a:buClr>
              <a:buSzPts val="2600"/>
              <a:buFont typeface="Palatino"/>
              <a:buNone/>
            </a:pPr>
            <a:r>
              <a:t/>
            </a:r>
            <a:endParaRPr b="0" i="0" sz="2600" u="none" cap="none" strike="noStrike">
              <a:solidFill>
                <a:srgbClr val="FFFFFF"/>
              </a:solidFill>
              <a:latin typeface="Palatino"/>
              <a:ea typeface="Palatino"/>
              <a:cs typeface="Palatino"/>
              <a:sym typeface="Palatino"/>
            </a:endParaRPr>
          </a:p>
          <a:p>
            <a:pPr indent="0" lvl="0" marL="0" marR="0" rtl="0" algn="ctr">
              <a:lnSpc>
                <a:spcPct val="100000"/>
              </a:lnSpc>
              <a:spcBef>
                <a:spcPts val="0"/>
              </a:spcBef>
              <a:spcAft>
                <a:spcPts val="0"/>
              </a:spcAft>
              <a:buClr>
                <a:srgbClr val="FFFFFF"/>
              </a:buClr>
              <a:buSzPts val="2600"/>
              <a:buFont typeface="Palatino"/>
              <a:buNone/>
            </a:pPr>
            <a:r>
              <a:t/>
            </a:r>
            <a:endParaRPr b="0" i="0" sz="2600" u="none" cap="none" strike="noStrike">
              <a:solidFill>
                <a:srgbClr val="FFFFFF"/>
              </a:solidFill>
              <a:latin typeface="Palatino"/>
              <a:ea typeface="Palatino"/>
              <a:cs typeface="Palatino"/>
              <a:sym typeface="Palatino"/>
            </a:endParaRPr>
          </a:p>
          <a:p>
            <a:pPr indent="0" lvl="0" marL="0" marR="0" rtl="0" algn="ctr">
              <a:lnSpc>
                <a:spcPct val="100000"/>
              </a:lnSpc>
              <a:spcBef>
                <a:spcPts val="0"/>
              </a:spcBef>
              <a:spcAft>
                <a:spcPts val="0"/>
              </a:spcAft>
              <a:buClr>
                <a:srgbClr val="FFFFFF"/>
              </a:buClr>
              <a:buSzPts val="2600"/>
              <a:buFont typeface="Palatino"/>
              <a:buNone/>
            </a:pPr>
            <a:r>
              <a:t/>
            </a:r>
            <a:endParaRPr b="0" i="0" sz="2600" u="none" cap="none" strike="noStrike">
              <a:solidFill>
                <a:srgbClr val="FFFFFF"/>
              </a:solidFill>
              <a:latin typeface="Palatino"/>
              <a:ea typeface="Palatino"/>
              <a:cs typeface="Palatino"/>
              <a:sym typeface="Palatino"/>
            </a:endParaRPr>
          </a:p>
          <a:p>
            <a:pPr indent="0" lvl="0" marL="0" marR="0" rtl="0" algn="ctr">
              <a:lnSpc>
                <a:spcPct val="100000"/>
              </a:lnSpc>
              <a:spcBef>
                <a:spcPts val="0"/>
              </a:spcBef>
              <a:spcAft>
                <a:spcPts val="0"/>
              </a:spcAft>
              <a:buClr>
                <a:srgbClr val="FFFFFF"/>
              </a:buClr>
              <a:buSzPts val="2600"/>
              <a:buFont typeface="Palatino"/>
              <a:buNone/>
            </a:pPr>
            <a:r>
              <a:t/>
            </a:r>
            <a:endParaRPr b="0" i="0" sz="2600" u="none" cap="none" strike="noStrike">
              <a:solidFill>
                <a:srgbClr val="FFFFFF"/>
              </a:solidFill>
              <a:latin typeface="Palatino"/>
              <a:ea typeface="Palatino"/>
              <a:cs typeface="Palatino"/>
              <a:sym typeface="Palatino"/>
            </a:endParaRPr>
          </a:p>
          <a:p>
            <a:pPr indent="0" lvl="0" marL="0" marR="0" rtl="0" algn="ctr">
              <a:lnSpc>
                <a:spcPct val="100000"/>
              </a:lnSpc>
              <a:spcBef>
                <a:spcPts val="0"/>
              </a:spcBef>
              <a:spcAft>
                <a:spcPts val="0"/>
              </a:spcAft>
              <a:buClr>
                <a:srgbClr val="FFFFFF"/>
              </a:buClr>
              <a:buSzPts val="2600"/>
              <a:buFont typeface="Palatino"/>
              <a:buNone/>
            </a:pPr>
            <a:r>
              <a:t/>
            </a:r>
            <a:endParaRPr b="0" i="0" sz="2600" u="none" cap="none" strike="noStrike">
              <a:solidFill>
                <a:srgbClr val="FFFFFF"/>
              </a:solidFill>
              <a:latin typeface="Palatino"/>
              <a:ea typeface="Palatino"/>
              <a:cs typeface="Palatino"/>
              <a:sym typeface="Palatino"/>
            </a:endParaRPr>
          </a:p>
          <a:p>
            <a:pPr indent="0" lvl="0" marL="0" marR="0" rtl="0" algn="ctr">
              <a:lnSpc>
                <a:spcPct val="100000"/>
              </a:lnSpc>
              <a:spcBef>
                <a:spcPts val="0"/>
              </a:spcBef>
              <a:spcAft>
                <a:spcPts val="0"/>
              </a:spcAft>
              <a:buClr>
                <a:srgbClr val="FFFFFF"/>
              </a:buClr>
              <a:buSzPts val="2600"/>
              <a:buFont typeface="Palatino"/>
              <a:buNone/>
            </a:pPr>
            <a:r>
              <a:t/>
            </a:r>
            <a:endParaRPr b="0" i="0" sz="2600" u="none" cap="none" strike="noStrike">
              <a:solidFill>
                <a:srgbClr val="FFFFFF"/>
              </a:solidFill>
              <a:latin typeface="Palatino"/>
              <a:ea typeface="Palatino"/>
              <a:cs typeface="Palatino"/>
              <a:sym typeface="Palatino"/>
            </a:endParaRPr>
          </a:p>
          <a:p>
            <a:pPr indent="0" lvl="0" marL="0" marR="0" rtl="0" algn="ctr">
              <a:lnSpc>
                <a:spcPct val="100000"/>
              </a:lnSpc>
              <a:spcBef>
                <a:spcPts val="0"/>
              </a:spcBef>
              <a:spcAft>
                <a:spcPts val="0"/>
              </a:spcAft>
              <a:buClr>
                <a:srgbClr val="FFFFFF"/>
              </a:buClr>
              <a:buSzPts val="2600"/>
              <a:buFont typeface="Palatino"/>
              <a:buNone/>
            </a:pPr>
            <a:r>
              <a:t/>
            </a:r>
            <a:endParaRPr b="0" i="0" sz="2600" u="none" cap="none" strike="noStrike">
              <a:solidFill>
                <a:srgbClr val="FFFFFF"/>
              </a:solidFill>
              <a:latin typeface="Palatino"/>
              <a:ea typeface="Palatino"/>
              <a:cs typeface="Palatino"/>
              <a:sym typeface="Palatino"/>
            </a:endParaRPr>
          </a:p>
          <a:p>
            <a:pPr indent="0" lvl="0" marL="0" marR="0" rtl="0" algn="ctr">
              <a:lnSpc>
                <a:spcPct val="100000"/>
              </a:lnSpc>
              <a:spcBef>
                <a:spcPts val="0"/>
              </a:spcBef>
              <a:spcAft>
                <a:spcPts val="0"/>
              </a:spcAft>
              <a:buClr>
                <a:srgbClr val="FFFFFF"/>
              </a:buClr>
              <a:buSzPts val="2600"/>
              <a:buFont typeface="Palatino"/>
              <a:buNone/>
            </a:pPr>
            <a:r>
              <a:t/>
            </a:r>
            <a:endParaRPr b="0" i="0" sz="2600" u="none" cap="none" strike="noStrike">
              <a:solidFill>
                <a:srgbClr val="FFFFFF"/>
              </a:solidFill>
              <a:latin typeface="Palatino"/>
              <a:ea typeface="Palatino"/>
              <a:cs typeface="Palatino"/>
              <a:sym typeface="Palatino"/>
            </a:endParaRPr>
          </a:p>
          <a:p>
            <a:pPr indent="0" lvl="0" marL="0" marR="0" rtl="0" algn="ctr">
              <a:lnSpc>
                <a:spcPct val="100000"/>
              </a:lnSpc>
              <a:spcBef>
                <a:spcPts val="0"/>
              </a:spcBef>
              <a:spcAft>
                <a:spcPts val="0"/>
              </a:spcAft>
              <a:buClr>
                <a:srgbClr val="FFFFFF"/>
              </a:buClr>
              <a:buSzPts val="2600"/>
              <a:buFont typeface="Palatino"/>
              <a:buNone/>
            </a:pPr>
            <a:r>
              <a:t/>
            </a:r>
            <a:endParaRPr b="0" i="0" sz="2600" u="none" cap="none" strike="noStrike">
              <a:solidFill>
                <a:srgbClr val="FFFFFF"/>
              </a:solidFill>
              <a:latin typeface="Palatino"/>
              <a:ea typeface="Palatino"/>
              <a:cs typeface="Palatino"/>
              <a:sym typeface="Palatino"/>
            </a:endParaRPr>
          </a:p>
          <a:p>
            <a:pPr indent="0" lvl="0" marL="0" marR="0" rtl="0" algn="ctr">
              <a:lnSpc>
                <a:spcPct val="100000"/>
              </a:lnSpc>
              <a:spcBef>
                <a:spcPts val="0"/>
              </a:spcBef>
              <a:spcAft>
                <a:spcPts val="0"/>
              </a:spcAft>
              <a:buClr>
                <a:srgbClr val="FFFFFF"/>
              </a:buClr>
              <a:buSzPts val="2600"/>
              <a:buFont typeface="Palatino"/>
              <a:buNone/>
            </a:pPr>
            <a:r>
              <a:t/>
            </a:r>
            <a:endParaRPr b="0" i="0" sz="2600" u="none" cap="none" strike="noStrike">
              <a:solidFill>
                <a:srgbClr val="FFFFFF"/>
              </a:solidFill>
              <a:latin typeface="Palatino"/>
              <a:ea typeface="Palatino"/>
              <a:cs typeface="Palatino"/>
              <a:sym typeface="Palatino"/>
            </a:endParaRPr>
          </a:p>
          <a:p>
            <a:pPr indent="0" lvl="0" marL="0" marR="0" rtl="0" algn="ctr">
              <a:lnSpc>
                <a:spcPct val="100000"/>
              </a:lnSpc>
              <a:spcBef>
                <a:spcPts val="0"/>
              </a:spcBef>
              <a:spcAft>
                <a:spcPts val="0"/>
              </a:spcAft>
              <a:buClr>
                <a:srgbClr val="FFFFFF"/>
              </a:buClr>
              <a:buSzPts val="2600"/>
              <a:buFont typeface="Palatino"/>
              <a:buNone/>
            </a:pPr>
            <a:r>
              <a:t/>
            </a:r>
            <a:endParaRPr b="0" i="0" sz="2600" u="none" cap="none" strike="noStrike">
              <a:solidFill>
                <a:srgbClr val="FFFFFF"/>
              </a:solidFill>
              <a:latin typeface="Palatino"/>
              <a:ea typeface="Palatino"/>
              <a:cs typeface="Palatino"/>
              <a:sym typeface="Palatino"/>
            </a:endParaRPr>
          </a:p>
          <a:p>
            <a:pPr indent="0" lvl="0" marL="0" marR="0" rtl="0" algn="ctr">
              <a:lnSpc>
                <a:spcPct val="100000"/>
              </a:lnSpc>
              <a:spcBef>
                <a:spcPts val="0"/>
              </a:spcBef>
              <a:spcAft>
                <a:spcPts val="0"/>
              </a:spcAft>
              <a:buClr>
                <a:srgbClr val="FFFFFF"/>
              </a:buClr>
              <a:buSzPts val="2600"/>
              <a:buFont typeface="Palatino"/>
              <a:buNone/>
            </a:pPr>
            <a:r>
              <a:t/>
            </a:r>
            <a:endParaRPr b="0" i="0" sz="2600" u="none" cap="none" strike="noStrike">
              <a:solidFill>
                <a:srgbClr val="FFFFFF"/>
              </a:solidFill>
              <a:latin typeface="Palatino"/>
              <a:ea typeface="Palatino"/>
              <a:cs typeface="Palatino"/>
              <a:sym typeface="Palatino"/>
            </a:endParaRPr>
          </a:p>
          <a:p>
            <a:pPr indent="0" lvl="0" marL="0" marR="0" rtl="0" algn="ctr">
              <a:lnSpc>
                <a:spcPct val="100000"/>
              </a:lnSpc>
              <a:spcBef>
                <a:spcPts val="0"/>
              </a:spcBef>
              <a:spcAft>
                <a:spcPts val="0"/>
              </a:spcAft>
              <a:buClr>
                <a:srgbClr val="FFFFFF"/>
              </a:buClr>
              <a:buSzPts val="2600"/>
              <a:buFont typeface="Palatino"/>
              <a:buNone/>
            </a:pPr>
            <a:r>
              <a:t/>
            </a:r>
            <a:endParaRPr b="0" i="0" sz="2600" u="none" cap="none" strike="noStrike">
              <a:solidFill>
                <a:srgbClr val="FFFFFF"/>
              </a:solidFill>
              <a:latin typeface="Palatino"/>
              <a:ea typeface="Palatino"/>
              <a:cs typeface="Palatino"/>
              <a:sym typeface="Palatino"/>
            </a:endParaRPr>
          </a:p>
          <a:p>
            <a:pPr indent="0" lvl="0" marL="0" marR="0" rtl="0" algn="ctr">
              <a:lnSpc>
                <a:spcPct val="100000"/>
              </a:lnSpc>
              <a:spcBef>
                <a:spcPts val="0"/>
              </a:spcBef>
              <a:spcAft>
                <a:spcPts val="0"/>
              </a:spcAft>
              <a:buClr>
                <a:srgbClr val="FFFFFF"/>
              </a:buClr>
              <a:buSzPts val="2600"/>
              <a:buFont typeface="Palatino"/>
              <a:buNone/>
            </a:pPr>
            <a:r>
              <a:t/>
            </a:r>
            <a:endParaRPr b="0" i="0" sz="2600" u="none" cap="none" strike="noStrike">
              <a:solidFill>
                <a:srgbClr val="FFFFFF"/>
              </a:solidFill>
              <a:latin typeface="Palatino"/>
              <a:ea typeface="Palatino"/>
              <a:cs typeface="Palatino"/>
              <a:sym typeface="Palatino"/>
            </a:endParaRPr>
          </a:p>
          <a:p>
            <a:pPr indent="0" lvl="0" marL="0" marR="0" rtl="0" algn="ctr">
              <a:lnSpc>
                <a:spcPct val="100000"/>
              </a:lnSpc>
              <a:spcBef>
                <a:spcPts val="0"/>
              </a:spcBef>
              <a:spcAft>
                <a:spcPts val="0"/>
              </a:spcAft>
              <a:buClr>
                <a:srgbClr val="FFFFFF"/>
              </a:buClr>
              <a:buSzPts val="2600"/>
              <a:buFont typeface="Palatino"/>
              <a:buNone/>
            </a:pPr>
            <a:r>
              <a:t/>
            </a:r>
            <a:endParaRPr b="0" i="0" sz="2600" u="none" cap="none" strike="noStrike">
              <a:solidFill>
                <a:srgbClr val="FFFFFF"/>
              </a:solidFill>
              <a:latin typeface="Palatino"/>
              <a:ea typeface="Palatino"/>
              <a:cs typeface="Palatino"/>
              <a:sym typeface="Palatino"/>
            </a:endParaRPr>
          </a:p>
          <a:p>
            <a:pPr indent="0" lvl="0" marL="0" marR="0" rtl="0" algn="ctr">
              <a:lnSpc>
                <a:spcPct val="100000"/>
              </a:lnSpc>
              <a:spcBef>
                <a:spcPts val="0"/>
              </a:spcBef>
              <a:spcAft>
                <a:spcPts val="0"/>
              </a:spcAft>
              <a:buClr>
                <a:srgbClr val="FFFFFF"/>
              </a:buClr>
              <a:buSzPts val="2600"/>
              <a:buFont typeface="Palatino"/>
              <a:buNone/>
            </a:pPr>
            <a:r>
              <a:t/>
            </a:r>
            <a:endParaRPr b="0" i="0" sz="2600" u="none" cap="none" strike="noStrike">
              <a:solidFill>
                <a:srgbClr val="FFFFFF"/>
              </a:solidFill>
              <a:latin typeface="Palatino"/>
              <a:ea typeface="Palatino"/>
              <a:cs typeface="Palatino"/>
              <a:sym typeface="Palatino"/>
            </a:endParaRPr>
          </a:p>
          <a:p>
            <a:pPr indent="0" lvl="0" marL="0" marR="0" rtl="0" algn="ctr">
              <a:lnSpc>
                <a:spcPct val="100000"/>
              </a:lnSpc>
              <a:spcBef>
                <a:spcPts val="0"/>
              </a:spcBef>
              <a:spcAft>
                <a:spcPts val="0"/>
              </a:spcAft>
              <a:buClr>
                <a:srgbClr val="FFFFFF"/>
              </a:buClr>
              <a:buSzPts val="2600"/>
              <a:buFont typeface="Palatino"/>
              <a:buNone/>
            </a:pPr>
            <a:r>
              <a:t/>
            </a:r>
            <a:endParaRPr b="0" i="0" sz="2600" u="none" cap="none" strike="noStrike">
              <a:solidFill>
                <a:srgbClr val="FFFFFF"/>
              </a:solidFill>
              <a:latin typeface="Palatino"/>
              <a:ea typeface="Palatino"/>
              <a:cs typeface="Palatino"/>
              <a:sym typeface="Palatino"/>
            </a:endParaRPr>
          </a:p>
          <a:p>
            <a:pPr indent="0" lvl="0" marL="0" marR="0" rtl="0" algn="ctr">
              <a:lnSpc>
                <a:spcPct val="100000"/>
              </a:lnSpc>
              <a:spcBef>
                <a:spcPts val="0"/>
              </a:spcBef>
              <a:spcAft>
                <a:spcPts val="0"/>
              </a:spcAft>
              <a:buClr>
                <a:srgbClr val="FFFFFF"/>
              </a:buClr>
              <a:buSzPts val="2600"/>
              <a:buFont typeface="Palatino"/>
              <a:buNone/>
            </a:pPr>
            <a:r>
              <a:t/>
            </a:r>
            <a:endParaRPr b="0" i="0" sz="2600" u="none" cap="none" strike="noStrike">
              <a:solidFill>
                <a:srgbClr val="FFFFFF"/>
              </a:solidFill>
              <a:latin typeface="Palatino"/>
              <a:ea typeface="Palatino"/>
              <a:cs typeface="Palatino"/>
              <a:sym typeface="Palatino"/>
            </a:endParaRPr>
          </a:p>
          <a:p>
            <a:pPr indent="0" lvl="0" marL="0" marR="0" rtl="0" algn="ctr">
              <a:lnSpc>
                <a:spcPct val="100000"/>
              </a:lnSpc>
              <a:spcBef>
                <a:spcPts val="0"/>
              </a:spcBef>
              <a:spcAft>
                <a:spcPts val="0"/>
              </a:spcAft>
              <a:buClr>
                <a:srgbClr val="FFFFFF"/>
              </a:buClr>
              <a:buSzPts val="2600"/>
              <a:buFont typeface="Palatino"/>
              <a:buNone/>
            </a:pPr>
            <a:r>
              <a:t/>
            </a:r>
            <a:endParaRPr b="0" i="0" sz="2600" u="none" cap="none" strike="noStrike">
              <a:solidFill>
                <a:srgbClr val="FFFFFF"/>
              </a:solidFill>
              <a:latin typeface="Palatino"/>
              <a:ea typeface="Palatino"/>
              <a:cs typeface="Palatino"/>
              <a:sym typeface="Palatino"/>
            </a:endParaRPr>
          </a:p>
          <a:p>
            <a:pPr indent="0" lvl="0" marL="0" marR="0" rtl="0" algn="ctr">
              <a:lnSpc>
                <a:spcPct val="100000"/>
              </a:lnSpc>
              <a:spcBef>
                <a:spcPts val="0"/>
              </a:spcBef>
              <a:spcAft>
                <a:spcPts val="0"/>
              </a:spcAft>
              <a:buClr>
                <a:srgbClr val="FFFFFF"/>
              </a:buClr>
              <a:buSzPts val="2600"/>
              <a:buFont typeface="Palatino"/>
              <a:buNone/>
            </a:pPr>
            <a:r>
              <a:t/>
            </a:r>
            <a:endParaRPr b="0" i="0" sz="2600" u="none" cap="none" strike="noStrike">
              <a:solidFill>
                <a:srgbClr val="FFFFFF"/>
              </a:solidFill>
              <a:latin typeface="Palatino"/>
              <a:ea typeface="Palatino"/>
              <a:cs typeface="Palatino"/>
              <a:sym typeface="Palatino"/>
            </a:endParaRPr>
          </a:p>
          <a:p>
            <a:pPr indent="0" lvl="0" marL="0" marR="0" rtl="0" algn="ctr">
              <a:lnSpc>
                <a:spcPct val="100000"/>
              </a:lnSpc>
              <a:spcBef>
                <a:spcPts val="0"/>
              </a:spcBef>
              <a:spcAft>
                <a:spcPts val="0"/>
              </a:spcAft>
              <a:buClr>
                <a:srgbClr val="FFFFFF"/>
              </a:buClr>
              <a:buSzPts val="2600"/>
              <a:buFont typeface="Palatino"/>
              <a:buNone/>
            </a:pPr>
            <a:r>
              <a:t/>
            </a:r>
            <a:endParaRPr b="0" i="0" sz="2600" u="none" cap="none" strike="noStrike">
              <a:solidFill>
                <a:srgbClr val="FFFFFF"/>
              </a:solidFill>
              <a:latin typeface="Palatino"/>
              <a:ea typeface="Palatino"/>
              <a:cs typeface="Palatino"/>
              <a:sym typeface="Palatino"/>
            </a:endParaRPr>
          </a:p>
          <a:p>
            <a:pPr indent="0" lvl="0" marL="0" marR="0" rtl="0" algn="ctr">
              <a:lnSpc>
                <a:spcPct val="100000"/>
              </a:lnSpc>
              <a:spcBef>
                <a:spcPts val="0"/>
              </a:spcBef>
              <a:spcAft>
                <a:spcPts val="0"/>
              </a:spcAft>
              <a:buClr>
                <a:srgbClr val="FFFFFF"/>
              </a:buClr>
              <a:buSzPts val="2600"/>
              <a:buFont typeface="Palatino"/>
              <a:buNone/>
            </a:pPr>
            <a:r>
              <a:t/>
            </a:r>
            <a:endParaRPr b="0" i="0" sz="2600" u="none" cap="none" strike="noStrike">
              <a:solidFill>
                <a:srgbClr val="FFFFFF"/>
              </a:solidFill>
              <a:latin typeface="Palatino"/>
              <a:ea typeface="Palatino"/>
              <a:cs typeface="Palatino"/>
              <a:sym typeface="Palatino"/>
            </a:endParaRPr>
          </a:p>
          <a:p>
            <a:pPr indent="0" lvl="0" marL="0" marR="0" rtl="0" algn="ctr">
              <a:lnSpc>
                <a:spcPct val="100000"/>
              </a:lnSpc>
              <a:spcBef>
                <a:spcPts val="0"/>
              </a:spcBef>
              <a:spcAft>
                <a:spcPts val="0"/>
              </a:spcAft>
              <a:buClr>
                <a:srgbClr val="FFFFFF"/>
              </a:buClr>
              <a:buSzPts val="2600"/>
              <a:buFont typeface="Palatino"/>
              <a:buNone/>
            </a:pPr>
            <a:r>
              <a:t/>
            </a:r>
            <a:endParaRPr b="0" i="0" sz="2600" u="none" cap="none" strike="noStrike">
              <a:solidFill>
                <a:srgbClr val="FFFFFF"/>
              </a:solidFill>
              <a:latin typeface="Palatino"/>
              <a:ea typeface="Palatino"/>
              <a:cs typeface="Palatino"/>
              <a:sym typeface="Palatino"/>
            </a:endParaRPr>
          </a:p>
          <a:p>
            <a:pPr indent="0" lvl="0" marL="0" marR="0" rtl="0" algn="ctr">
              <a:lnSpc>
                <a:spcPct val="100000"/>
              </a:lnSpc>
              <a:spcBef>
                <a:spcPts val="0"/>
              </a:spcBef>
              <a:spcAft>
                <a:spcPts val="0"/>
              </a:spcAft>
              <a:buClr>
                <a:srgbClr val="FFFFFF"/>
              </a:buClr>
              <a:buSzPts val="2600"/>
              <a:buFont typeface="Palatino"/>
              <a:buNone/>
            </a:pPr>
            <a:r>
              <a:t/>
            </a:r>
            <a:endParaRPr b="0" i="0" sz="2600" u="none" cap="none" strike="noStrike">
              <a:solidFill>
                <a:srgbClr val="FFFFFF"/>
              </a:solidFill>
              <a:latin typeface="Palatino"/>
              <a:ea typeface="Palatino"/>
              <a:cs typeface="Palatino"/>
              <a:sym typeface="Palatino"/>
            </a:endParaRPr>
          </a:p>
          <a:p>
            <a:pPr indent="0" lvl="0" marL="0" marR="0" rtl="0" algn="ctr">
              <a:lnSpc>
                <a:spcPct val="100000"/>
              </a:lnSpc>
              <a:spcBef>
                <a:spcPts val="0"/>
              </a:spcBef>
              <a:spcAft>
                <a:spcPts val="0"/>
              </a:spcAft>
              <a:buClr>
                <a:srgbClr val="FFFFFF"/>
              </a:buClr>
              <a:buSzPts val="2600"/>
              <a:buFont typeface="Palatino"/>
              <a:buNone/>
            </a:pPr>
            <a:r>
              <a:t/>
            </a:r>
            <a:endParaRPr b="0" i="0" sz="2600" u="none" cap="none" strike="noStrike">
              <a:solidFill>
                <a:srgbClr val="FFFFFF"/>
              </a:solidFill>
              <a:latin typeface="Palatino"/>
              <a:ea typeface="Palatino"/>
              <a:cs typeface="Palatino"/>
              <a:sym typeface="Palatino"/>
            </a:endParaRPr>
          </a:p>
          <a:p>
            <a:pPr indent="0" lvl="0" marL="0" marR="0" rtl="0" algn="ctr">
              <a:lnSpc>
                <a:spcPct val="100000"/>
              </a:lnSpc>
              <a:spcBef>
                <a:spcPts val="0"/>
              </a:spcBef>
              <a:spcAft>
                <a:spcPts val="0"/>
              </a:spcAft>
              <a:buClr>
                <a:srgbClr val="FFFFFF"/>
              </a:buClr>
              <a:buSzPts val="2600"/>
              <a:buFont typeface="Palatino"/>
              <a:buNone/>
            </a:pPr>
            <a:r>
              <a:t/>
            </a:r>
            <a:endParaRPr b="0" i="0" sz="2600" u="none" cap="none" strike="noStrike">
              <a:solidFill>
                <a:srgbClr val="FFFFFF"/>
              </a:solidFill>
              <a:latin typeface="Palatino"/>
              <a:ea typeface="Palatino"/>
              <a:cs typeface="Palatino"/>
              <a:sym typeface="Palatino"/>
            </a:endParaRPr>
          </a:p>
          <a:p>
            <a:pPr indent="0" lvl="0" marL="0" marR="0" rtl="0" algn="ctr">
              <a:lnSpc>
                <a:spcPct val="100000"/>
              </a:lnSpc>
              <a:spcBef>
                <a:spcPts val="0"/>
              </a:spcBef>
              <a:spcAft>
                <a:spcPts val="0"/>
              </a:spcAft>
              <a:buClr>
                <a:srgbClr val="FFFFFF"/>
              </a:buClr>
              <a:buSzPts val="2600"/>
              <a:buFont typeface="Palatino"/>
              <a:buNone/>
            </a:pPr>
            <a:r>
              <a:t/>
            </a:r>
            <a:endParaRPr b="0" i="0" sz="2600" u="none" cap="none" strike="noStrike">
              <a:solidFill>
                <a:srgbClr val="FFFFFF"/>
              </a:solidFill>
              <a:latin typeface="Palatino"/>
              <a:ea typeface="Palatino"/>
              <a:cs typeface="Palatino"/>
              <a:sym typeface="Palatino"/>
            </a:endParaRPr>
          </a:p>
          <a:p>
            <a:pPr indent="0" lvl="0" marL="0" marR="0" rtl="0" algn="ctr">
              <a:lnSpc>
                <a:spcPct val="100000"/>
              </a:lnSpc>
              <a:spcBef>
                <a:spcPts val="0"/>
              </a:spcBef>
              <a:spcAft>
                <a:spcPts val="0"/>
              </a:spcAft>
              <a:buClr>
                <a:srgbClr val="FFFFFF"/>
              </a:buClr>
              <a:buSzPts val="2600"/>
              <a:buFont typeface="Palatino"/>
              <a:buNone/>
            </a:pPr>
            <a:r>
              <a:t/>
            </a:r>
            <a:endParaRPr b="0" i="0" sz="2600" u="none" cap="none" strike="noStrike">
              <a:solidFill>
                <a:srgbClr val="FFFFFF"/>
              </a:solidFill>
              <a:latin typeface="Palatino"/>
              <a:ea typeface="Palatino"/>
              <a:cs typeface="Palatino"/>
              <a:sym typeface="Palatino"/>
            </a:endParaRPr>
          </a:p>
          <a:p>
            <a:pPr indent="0" lvl="0" marL="0" marR="0" rtl="0" algn="ctr">
              <a:lnSpc>
                <a:spcPct val="100000"/>
              </a:lnSpc>
              <a:spcBef>
                <a:spcPts val="0"/>
              </a:spcBef>
              <a:spcAft>
                <a:spcPts val="0"/>
              </a:spcAft>
              <a:buClr>
                <a:srgbClr val="FFFFFF"/>
              </a:buClr>
              <a:buSzPts val="2600"/>
              <a:buFont typeface="Palatino"/>
              <a:buNone/>
            </a:pPr>
            <a:r>
              <a:t/>
            </a:r>
            <a:endParaRPr b="0" i="0" sz="2600" u="none" cap="none" strike="noStrike">
              <a:solidFill>
                <a:srgbClr val="FFFFFF"/>
              </a:solidFill>
              <a:latin typeface="Palatino"/>
              <a:ea typeface="Palatino"/>
              <a:cs typeface="Palatino"/>
              <a:sym typeface="Palatino"/>
            </a:endParaRPr>
          </a:p>
          <a:p>
            <a:pPr indent="0" lvl="0" marL="0" marR="0" rtl="0" algn="ctr">
              <a:lnSpc>
                <a:spcPct val="100000"/>
              </a:lnSpc>
              <a:spcBef>
                <a:spcPts val="0"/>
              </a:spcBef>
              <a:spcAft>
                <a:spcPts val="0"/>
              </a:spcAft>
              <a:buClr>
                <a:srgbClr val="FFFFFF"/>
              </a:buClr>
              <a:buSzPts val="2600"/>
              <a:buFont typeface="Palatino"/>
              <a:buNone/>
            </a:pPr>
            <a:r>
              <a:t/>
            </a:r>
            <a:endParaRPr b="0" i="0" sz="2600" u="none" cap="none" strike="noStrike">
              <a:solidFill>
                <a:srgbClr val="FFFFFF"/>
              </a:solidFill>
              <a:latin typeface="Palatino"/>
              <a:ea typeface="Palatino"/>
              <a:cs typeface="Palatino"/>
              <a:sym typeface="Palatino"/>
            </a:endParaRPr>
          </a:p>
          <a:p>
            <a:pPr indent="0" lvl="0" marL="0" marR="0" rtl="0" algn="ctr">
              <a:lnSpc>
                <a:spcPct val="100000"/>
              </a:lnSpc>
              <a:spcBef>
                <a:spcPts val="0"/>
              </a:spcBef>
              <a:spcAft>
                <a:spcPts val="0"/>
              </a:spcAft>
              <a:buClr>
                <a:srgbClr val="FFFFFF"/>
              </a:buClr>
              <a:buSzPts val="2600"/>
              <a:buFont typeface="Palatino"/>
              <a:buNone/>
            </a:pPr>
            <a:r>
              <a:t/>
            </a:r>
            <a:endParaRPr b="0" i="0" sz="2600" u="none" cap="none" strike="noStrike">
              <a:solidFill>
                <a:srgbClr val="FFFFFF"/>
              </a:solidFill>
              <a:latin typeface="Palatino"/>
              <a:ea typeface="Palatino"/>
              <a:cs typeface="Palatino"/>
              <a:sym typeface="Palatino"/>
            </a:endParaRPr>
          </a:p>
          <a:p>
            <a:pPr indent="0" lvl="0" marL="0" marR="0" rtl="0" algn="ctr">
              <a:lnSpc>
                <a:spcPct val="100000"/>
              </a:lnSpc>
              <a:spcBef>
                <a:spcPts val="0"/>
              </a:spcBef>
              <a:spcAft>
                <a:spcPts val="0"/>
              </a:spcAft>
              <a:buClr>
                <a:srgbClr val="FFFFFF"/>
              </a:buClr>
              <a:buSzPts val="2600"/>
              <a:buFont typeface="Palatino"/>
              <a:buNone/>
            </a:pPr>
            <a:r>
              <a:t/>
            </a:r>
            <a:endParaRPr b="0" i="0" sz="2600" u="none" cap="none" strike="noStrike">
              <a:solidFill>
                <a:srgbClr val="FFFFFF"/>
              </a:solidFill>
              <a:latin typeface="Palatino"/>
              <a:ea typeface="Palatino"/>
              <a:cs typeface="Palatino"/>
              <a:sym typeface="Palatino"/>
            </a:endParaRPr>
          </a:p>
          <a:p>
            <a:pPr indent="0" lvl="0" marL="0" marR="0" rtl="0" algn="ctr">
              <a:lnSpc>
                <a:spcPct val="100000"/>
              </a:lnSpc>
              <a:spcBef>
                <a:spcPts val="0"/>
              </a:spcBef>
              <a:spcAft>
                <a:spcPts val="0"/>
              </a:spcAft>
              <a:buClr>
                <a:srgbClr val="FFFFFF"/>
              </a:buClr>
              <a:buSzPts val="2600"/>
              <a:buFont typeface="Palatino"/>
              <a:buNone/>
            </a:pPr>
            <a:r>
              <a:t/>
            </a:r>
            <a:endParaRPr b="0" i="0" sz="2600" u="none" cap="none" strike="noStrike">
              <a:solidFill>
                <a:srgbClr val="FFFFFF"/>
              </a:solidFill>
              <a:latin typeface="Palatino"/>
              <a:ea typeface="Palatino"/>
              <a:cs typeface="Palatino"/>
              <a:sym typeface="Palatino"/>
            </a:endParaRPr>
          </a:p>
          <a:p>
            <a:pPr indent="0" lvl="0" marL="0" marR="0" rtl="0" algn="ctr">
              <a:lnSpc>
                <a:spcPct val="100000"/>
              </a:lnSpc>
              <a:spcBef>
                <a:spcPts val="0"/>
              </a:spcBef>
              <a:spcAft>
                <a:spcPts val="0"/>
              </a:spcAft>
              <a:buClr>
                <a:srgbClr val="FFFFFF"/>
              </a:buClr>
              <a:buSzPts val="2600"/>
              <a:buFont typeface="Palatino"/>
              <a:buNone/>
            </a:pPr>
            <a:r>
              <a:t/>
            </a:r>
            <a:endParaRPr b="0" i="0" sz="2600" u="none" cap="none" strike="noStrike">
              <a:solidFill>
                <a:srgbClr val="FFFFFF"/>
              </a:solidFill>
              <a:latin typeface="Palatino"/>
              <a:ea typeface="Palatino"/>
              <a:cs typeface="Palatino"/>
              <a:sym typeface="Palatino"/>
            </a:endParaRPr>
          </a:p>
          <a:p>
            <a:pPr indent="0" lvl="0" marL="0" marR="0" rtl="0" algn="ctr">
              <a:lnSpc>
                <a:spcPct val="100000"/>
              </a:lnSpc>
              <a:spcBef>
                <a:spcPts val="0"/>
              </a:spcBef>
              <a:spcAft>
                <a:spcPts val="0"/>
              </a:spcAft>
              <a:buClr>
                <a:srgbClr val="FFFFFF"/>
              </a:buClr>
              <a:buSzPts val="2600"/>
              <a:buFont typeface="Palatino"/>
              <a:buNone/>
            </a:pPr>
            <a:r>
              <a:t/>
            </a:r>
            <a:endParaRPr b="0" i="0" sz="2600" u="none" cap="none" strike="noStrike">
              <a:solidFill>
                <a:srgbClr val="FFFFFF"/>
              </a:solidFill>
              <a:latin typeface="Palatino"/>
              <a:ea typeface="Palatino"/>
              <a:cs typeface="Palatino"/>
              <a:sym typeface="Palatino"/>
            </a:endParaRPr>
          </a:p>
          <a:p>
            <a:pPr indent="0" lvl="0" marL="0" marR="0" rtl="0" algn="ctr">
              <a:lnSpc>
                <a:spcPct val="100000"/>
              </a:lnSpc>
              <a:spcBef>
                <a:spcPts val="0"/>
              </a:spcBef>
              <a:spcAft>
                <a:spcPts val="0"/>
              </a:spcAft>
              <a:buClr>
                <a:srgbClr val="FFFFFF"/>
              </a:buClr>
              <a:buSzPts val="2600"/>
              <a:buFont typeface="Palatino"/>
              <a:buNone/>
            </a:pPr>
            <a:r>
              <a:t/>
            </a:r>
            <a:endParaRPr b="0" i="0" sz="2600" u="none" cap="none" strike="noStrike">
              <a:solidFill>
                <a:srgbClr val="FFFFFF"/>
              </a:solidFill>
              <a:latin typeface="Palatino"/>
              <a:ea typeface="Palatino"/>
              <a:cs typeface="Palatino"/>
              <a:sym typeface="Palatino"/>
            </a:endParaRPr>
          </a:p>
          <a:p>
            <a:pPr indent="0" lvl="0" marL="0" marR="0" rtl="0" algn="ctr">
              <a:lnSpc>
                <a:spcPct val="100000"/>
              </a:lnSpc>
              <a:spcBef>
                <a:spcPts val="0"/>
              </a:spcBef>
              <a:spcAft>
                <a:spcPts val="0"/>
              </a:spcAft>
              <a:buClr>
                <a:srgbClr val="FFFFFF"/>
              </a:buClr>
              <a:buSzPts val="2600"/>
              <a:buFont typeface="Palatino"/>
              <a:buNone/>
            </a:pPr>
            <a:r>
              <a:t/>
            </a:r>
            <a:endParaRPr b="0" i="0" sz="2600" u="none" cap="none" strike="noStrike">
              <a:solidFill>
                <a:srgbClr val="FFFFFF"/>
              </a:solidFill>
              <a:latin typeface="Palatino"/>
              <a:ea typeface="Palatino"/>
              <a:cs typeface="Palatino"/>
              <a:sym typeface="Palatino"/>
            </a:endParaRPr>
          </a:p>
          <a:p>
            <a:pPr indent="0" lvl="0" marL="0" marR="0" rtl="0" algn="ctr">
              <a:lnSpc>
                <a:spcPct val="100000"/>
              </a:lnSpc>
              <a:spcBef>
                <a:spcPts val="0"/>
              </a:spcBef>
              <a:spcAft>
                <a:spcPts val="0"/>
              </a:spcAft>
              <a:buClr>
                <a:srgbClr val="FFFFFF"/>
              </a:buClr>
              <a:buSzPts val="2600"/>
              <a:buFont typeface="Palatino"/>
              <a:buNone/>
            </a:pPr>
            <a:r>
              <a:t/>
            </a:r>
            <a:endParaRPr b="0" i="0" sz="2600" u="none" cap="none" strike="noStrike">
              <a:solidFill>
                <a:srgbClr val="FFFFFF"/>
              </a:solidFill>
              <a:latin typeface="Palatino"/>
              <a:ea typeface="Palatino"/>
              <a:cs typeface="Palatino"/>
              <a:sym typeface="Palatino"/>
            </a:endParaRPr>
          </a:p>
          <a:p>
            <a:pPr indent="0" lvl="0" marL="0" marR="0" rtl="0" algn="ctr">
              <a:lnSpc>
                <a:spcPct val="100000"/>
              </a:lnSpc>
              <a:spcBef>
                <a:spcPts val="0"/>
              </a:spcBef>
              <a:spcAft>
                <a:spcPts val="0"/>
              </a:spcAft>
              <a:buClr>
                <a:srgbClr val="FFFFFF"/>
              </a:buClr>
              <a:buSzPts val="2600"/>
              <a:buFont typeface="Palatino"/>
              <a:buNone/>
            </a:pPr>
            <a:r>
              <a:t/>
            </a:r>
            <a:endParaRPr b="0" i="0" sz="2600" u="none" cap="none" strike="noStrike">
              <a:solidFill>
                <a:srgbClr val="FFFFFF"/>
              </a:solidFill>
              <a:latin typeface="Palatino"/>
              <a:ea typeface="Palatino"/>
              <a:cs typeface="Palatino"/>
              <a:sym typeface="Palatino"/>
            </a:endParaRPr>
          </a:p>
          <a:p>
            <a:pPr indent="0" lvl="0" marL="0" marR="0" rtl="0" algn="ctr">
              <a:lnSpc>
                <a:spcPct val="100000"/>
              </a:lnSpc>
              <a:spcBef>
                <a:spcPts val="0"/>
              </a:spcBef>
              <a:spcAft>
                <a:spcPts val="0"/>
              </a:spcAft>
              <a:buClr>
                <a:srgbClr val="FFFFFF"/>
              </a:buClr>
              <a:buSzPts val="2600"/>
              <a:buFont typeface="Palatino"/>
              <a:buNone/>
            </a:pPr>
            <a:r>
              <a:t/>
            </a:r>
            <a:endParaRPr b="0" i="0" sz="2600" u="none" cap="none" strike="noStrike">
              <a:solidFill>
                <a:srgbClr val="FFFFFF"/>
              </a:solidFill>
              <a:latin typeface="Palatino"/>
              <a:ea typeface="Palatino"/>
              <a:cs typeface="Palatino"/>
              <a:sym typeface="Palatino"/>
            </a:endParaRPr>
          </a:p>
          <a:p>
            <a:pPr indent="0" lvl="0" marL="0" marR="0" rtl="0" algn="ctr">
              <a:lnSpc>
                <a:spcPct val="100000"/>
              </a:lnSpc>
              <a:spcBef>
                <a:spcPts val="0"/>
              </a:spcBef>
              <a:spcAft>
                <a:spcPts val="0"/>
              </a:spcAft>
              <a:buClr>
                <a:srgbClr val="FFFFFF"/>
              </a:buClr>
              <a:buSzPts val="2600"/>
              <a:buFont typeface="Palatino"/>
              <a:buNone/>
            </a:pPr>
            <a:r>
              <a:t/>
            </a:r>
            <a:endParaRPr b="0" i="0" sz="2600" u="none" cap="none" strike="noStrike">
              <a:solidFill>
                <a:srgbClr val="FFFFFF"/>
              </a:solidFill>
              <a:latin typeface="Palatino"/>
              <a:ea typeface="Palatino"/>
              <a:cs typeface="Palatino"/>
              <a:sym typeface="Palatino"/>
            </a:endParaRPr>
          </a:p>
          <a:p>
            <a:pPr indent="0" lvl="0" marL="0" marR="0" rtl="0" algn="ctr">
              <a:lnSpc>
                <a:spcPct val="100000"/>
              </a:lnSpc>
              <a:spcBef>
                <a:spcPts val="0"/>
              </a:spcBef>
              <a:spcAft>
                <a:spcPts val="0"/>
              </a:spcAft>
              <a:buClr>
                <a:srgbClr val="FFFFFF"/>
              </a:buClr>
              <a:buSzPts val="2600"/>
              <a:buFont typeface="Palatino"/>
              <a:buNone/>
            </a:pPr>
            <a:r>
              <a:t/>
            </a:r>
            <a:endParaRPr b="0" i="0" sz="2600" u="none" cap="none" strike="noStrike">
              <a:solidFill>
                <a:srgbClr val="FFFFFF"/>
              </a:solidFill>
              <a:latin typeface="Palatino"/>
              <a:ea typeface="Palatino"/>
              <a:cs typeface="Palatino"/>
              <a:sym typeface="Palatino"/>
            </a:endParaRPr>
          </a:p>
          <a:p>
            <a:pPr indent="0" lvl="0" marL="0" marR="0" rtl="0" algn="ctr">
              <a:lnSpc>
                <a:spcPct val="100000"/>
              </a:lnSpc>
              <a:spcBef>
                <a:spcPts val="0"/>
              </a:spcBef>
              <a:spcAft>
                <a:spcPts val="0"/>
              </a:spcAft>
              <a:buClr>
                <a:srgbClr val="FFFFFF"/>
              </a:buClr>
              <a:buSzPts val="2600"/>
              <a:buFont typeface="Palatino"/>
              <a:buNone/>
            </a:pPr>
            <a:r>
              <a:t/>
            </a:r>
            <a:endParaRPr b="0" i="0" sz="2600" u="none" cap="none" strike="noStrike">
              <a:solidFill>
                <a:srgbClr val="FFFFFF"/>
              </a:solidFill>
              <a:latin typeface="Palatino"/>
              <a:ea typeface="Palatino"/>
              <a:cs typeface="Palatino"/>
              <a:sym typeface="Palatino"/>
            </a:endParaRPr>
          </a:p>
          <a:p>
            <a:pPr indent="0" lvl="0" marL="0" marR="0" rtl="0" algn="ctr">
              <a:lnSpc>
                <a:spcPct val="100000"/>
              </a:lnSpc>
              <a:spcBef>
                <a:spcPts val="0"/>
              </a:spcBef>
              <a:spcAft>
                <a:spcPts val="0"/>
              </a:spcAft>
              <a:buClr>
                <a:srgbClr val="FFFFFF"/>
              </a:buClr>
              <a:buSzPts val="2600"/>
              <a:buFont typeface="Palatino"/>
              <a:buNone/>
            </a:pPr>
            <a:r>
              <a:t/>
            </a:r>
            <a:endParaRPr b="0" i="0" sz="2600" u="none" cap="none" strike="noStrike">
              <a:solidFill>
                <a:srgbClr val="FFFFFF"/>
              </a:solidFill>
              <a:latin typeface="Palatino"/>
              <a:ea typeface="Palatino"/>
              <a:cs typeface="Palatino"/>
              <a:sym typeface="Palatino"/>
            </a:endParaRPr>
          </a:p>
          <a:p>
            <a:pPr indent="0" lvl="0" marL="0" marR="0" rtl="0" algn="ctr">
              <a:lnSpc>
                <a:spcPct val="100000"/>
              </a:lnSpc>
              <a:spcBef>
                <a:spcPts val="0"/>
              </a:spcBef>
              <a:spcAft>
                <a:spcPts val="0"/>
              </a:spcAft>
              <a:buClr>
                <a:srgbClr val="FFFFFF"/>
              </a:buClr>
              <a:buSzPts val="2600"/>
              <a:buFont typeface="Palatino"/>
              <a:buNone/>
            </a:pPr>
            <a:r>
              <a:t/>
            </a:r>
            <a:endParaRPr b="0" i="0" sz="2600" u="none" cap="none" strike="noStrike">
              <a:solidFill>
                <a:srgbClr val="FFFFFF"/>
              </a:solidFill>
              <a:latin typeface="Palatino"/>
              <a:ea typeface="Palatino"/>
              <a:cs typeface="Palatino"/>
              <a:sym typeface="Palatino"/>
            </a:endParaRPr>
          </a:p>
        </p:txBody>
      </p:sp>
      <p:pic>
        <p:nvPicPr>
          <p:cNvPr descr="observing2.jpg" id="68" name="Google Shape;68;p13"/>
          <p:cNvPicPr preferRelativeResize="0"/>
          <p:nvPr/>
        </p:nvPicPr>
        <p:blipFill rotWithShape="1">
          <a:blip r:embed="rId5">
            <a:alphaModFix/>
          </a:blip>
          <a:srcRect b="2783" l="74221" r="14296" t="47191"/>
          <a:stretch/>
        </p:blipFill>
        <p:spPr>
          <a:xfrm flipH="1">
            <a:off x="18705051" y="7036268"/>
            <a:ext cx="5896449" cy="10252183"/>
          </a:xfrm>
          <a:prstGeom prst="rect">
            <a:avLst/>
          </a:prstGeom>
          <a:noFill/>
          <a:ln cap="flat" cmpd="sng" w="50800">
            <a:solidFill>
              <a:srgbClr val="FFFFFF"/>
            </a:solidFill>
            <a:prstDash val="solid"/>
            <a:miter lim="400000"/>
            <a:headEnd len="sm" w="sm" type="none"/>
            <a:tailEnd len="sm" w="sm" type="none"/>
          </a:ln>
          <a:effectLst>
            <a:reflection blurRad="0" dir="0" dist="0" endA="0" endPos="40000" kx="0" rotWithShape="0" algn="bl" stA="50000" stPos="0" sy="-100000" ky="0"/>
          </a:effectLst>
        </p:spPr>
      </p:pic>
      <p:sp>
        <p:nvSpPr>
          <p:cNvPr id="69" name="Google Shape;69;p13"/>
          <p:cNvSpPr/>
          <p:nvPr/>
        </p:nvSpPr>
        <p:spPr>
          <a:xfrm>
            <a:off x="22942720" y="54180221"/>
            <a:ext cx="18286082" cy="1331714"/>
          </a:xfrm>
          <a:prstGeom prst="roundRect">
            <a:avLst>
              <a:gd fmla="val 50000" name="adj"/>
            </a:avLst>
          </a:prstGeom>
          <a:solidFill>
            <a:srgbClr val="C7C7C7"/>
          </a:solidFill>
          <a:ln cap="flat" cmpd="sng" w="12700">
            <a:solidFill>
              <a:srgbClr val="000000"/>
            </a:solidFill>
            <a:prstDash val="solid"/>
            <a:round/>
            <a:headEnd len="sm" w="sm" type="none"/>
            <a:tailEnd len="sm" w="sm" type="none"/>
          </a:ln>
        </p:spPr>
        <p:txBody>
          <a:bodyPr anchorCtr="0" anchor="ctr" bIns="63500" lIns="63500" spcFirstLastPara="1" rIns="63500" wrap="square" tIns="63500">
            <a:noAutofit/>
          </a:bodyPr>
          <a:lstStyle/>
          <a:p>
            <a:pPr indent="0" lvl="0" marL="0" marR="0" rtl="0" algn="ctr">
              <a:lnSpc>
                <a:spcPct val="100000"/>
              </a:lnSpc>
              <a:spcBef>
                <a:spcPts val="0"/>
              </a:spcBef>
              <a:spcAft>
                <a:spcPts val="0"/>
              </a:spcAft>
              <a:buClr>
                <a:srgbClr val="941100"/>
              </a:buClr>
              <a:buSzPts val="5100"/>
              <a:buFont typeface="Palatino"/>
              <a:buNone/>
            </a:pPr>
            <a:r>
              <a:rPr b="1" i="0" lang="en-US" sz="5100" u="none" cap="none" strike="noStrike">
                <a:solidFill>
                  <a:srgbClr val="941100"/>
                </a:solidFill>
                <a:latin typeface="Palatino"/>
                <a:ea typeface="Palatino"/>
                <a:cs typeface="Palatino"/>
                <a:sym typeface="Palatino"/>
              </a:rPr>
              <a:t>CONTACT</a:t>
            </a:r>
            <a:r>
              <a:rPr b="0" i="0" lang="en-US" sz="5100" u="none" cap="none" strike="noStrike">
                <a:solidFill>
                  <a:srgbClr val="000000"/>
                </a:solidFill>
                <a:latin typeface="Palatino"/>
                <a:ea typeface="Palatino"/>
                <a:cs typeface="Palatino"/>
                <a:sym typeface="Palatino"/>
              </a:rPr>
              <a:t> : </a:t>
            </a:r>
            <a:r>
              <a:rPr lang="en-US" sz="5100">
                <a:latin typeface="Palatino"/>
                <a:ea typeface="Palatino"/>
                <a:cs typeface="Palatino"/>
                <a:sym typeface="Palatino"/>
              </a:rPr>
              <a:t>Dave Russell</a:t>
            </a:r>
            <a:r>
              <a:rPr b="0" i="0" lang="en-US" sz="5100" u="none" cap="none" strike="noStrike">
                <a:solidFill>
                  <a:srgbClr val="000000"/>
                </a:solidFill>
                <a:latin typeface="Palatino"/>
                <a:ea typeface="Palatino"/>
                <a:cs typeface="Palatino"/>
                <a:sym typeface="Palatino"/>
              </a:rPr>
              <a:t>, NYUAD  ( </a:t>
            </a:r>
            <a:r>
              <a:rPr lang="en-US" sz="5100">
                <a:latin typeface="Palatino"/>
                <a:ea typeface="Palatino"/>
                <a:cs typeface="Palatino"/>
                <a:sym typeface="Palatino"/>
              </a:rPr>
              <a:t>dr124</a:t>
            </a:r>
            <a:r>
              <a:rPr b="0" i="0" lang="en-US" sz="5100" cap="none" strike="noStrike">
                <a:latin typeface="Palatino"/>
                <a:ea typeface="Palatino"/>
                <a:cs typeface="Palatino"/>
                <a:sym typeface="Palatino"/>
              </a:rPr>
              <a:t>@nyu.edu</a:t>
            </a:r>
            <a:r>
              <a:rPr b="0" i="0" lang="en-US" sz="5100" u="none" cap="none" strike="noStrike">
                <a:solidFill>
                  <a:srgbClr val="000000"/>
                </a:solidFill>
                <a:latin typeface="Palatino"/>
                <a:ea typeface="Palatino"/>
                <a:cs typeface="Palatino"/>
                <a:sym typeface="Palatino"/>
              </a:rPr>
              <a:t> )</a:t>
            </a:r>
            <a:endParaRPr/>
          </a:p>
        </p:txBody>
      </p:sp>
      <p:sp>
        <p:nvSpPr>
          <p:cNvPr id="70" name="Google Shape;70;p13"/>
          <p:cNvSpPr txBox="1"/>
          <p:nvPr/>
        </p:nvSpPr>
        <p:spPr>
          <a:xfrm>
            <a:off x="694080" y="582402"/>
            <a:ext cx="40521900" cy="5227800"/>
          </a:xfrm>
          <a:prstGeom prst="rect">
            <a:avLst/>
          </a:prstGeom>
          <a:blipFill rotWithShape="1">
            <a:blip r:embed="rId4">
              <a:alphaModFix amt="85150"/>
            </a:blip>
            <a:stretch>
              <a:fillRect b="0" l="0" r="0" t="0"/>
            </a:stretch>
          </a:blipFill>
          <a:ln cap="flat" cmpd="sng" w="76200">
            <a:solidFill>
              <a:srgbClr val="FFFFFF">
                <a:alpha val="85098"/>
              </a:srgbClr>
            </a:solidFill>
            <a:prstDash val="solid"/>
            <a:miter lim="400000"/>
            <a:headEnd len="sm" w="sm" type="none"/>
            <a:tailEnd len="sm" w="sm" type="none"/>
          </a:ln>
        </p:spPr>
        <p:txBody>
          <a:bodyPr anchorCtr="0" anchor="t" bIns="58200" lIns="58200" spcFirstLastPara="1" rIns="58200" wrap="square" tIns="58200">
            <a:spAutoFit/>
          </a:bodyPr>
          <a:lstStyle/>
          <a:p>
            <a:pPr indent="0" lvl="0" marL="0" marR="0" rtl="0" algn="ctr">
              <a:lnSpc>
                <a:spcPct val="100000"/>
              </a:lnSpc>
              <a:spcBef>
                <a:spcPts val="0"/>
              </a:spcBef>
              <a:spcAft>
                <a:spcPts val="0"/>
              </a:spcAft>
              <a:buClr>
                <a:srgbClr val="FFFC79"/>
              </a:buClr>
              <a:buSzPts val="3000"/>
              <a:buFont typeface="Libre Baskerville"/>
              <a:buNone/>
            </a:pPr>
            <a:r>
              <a:t/>
            </a:r>
            <a:endParaRPr b="1" i="0" sz="3000" u="none" cap="none" strike="noStrike">
              <a:solidFill>
                <a:srgbClr val="FFFC79"/>
              </a:solidFill>
              <a:latin typeface="Libre Baskerville"/>
              <a:ea typeface="Libre Baskerville"/>
              <a:cs typeface="Libre Baskerville"/>
              <a:sym typeface="Libre Baskerville"/>
            </a:endParaRPr>
          </a:p>
          <a:p>
            <a:pPr indent="0" lvl="0" marL="0" marR="0" rtl="0" algn="ctr">
              <a:lnSpc>
                <a:spcPct val="100000"/>
              </a:lnSpc>
              <a:spcBef>
                <a:spcPts val="0"/>
              </a:spcBef>
              <a:spcAft>
                <a:spcPts val="0"/>
              </a:spcAft>
              <a:buClr>
                <a:srgbClr val="FFA144"/>
              </a:buClr>
              <a:buSzPts val="13800"/>
              <a:buFont typeface="Libre Baskerville"/>
              <a:buNone/>
            </a:pPr>
            <a:r>
              <a:rPr b="1" i="0" lang="en-US" sz="13000" u="none" cap="none" strike="noStrike">
                <a:solidFill>
                  <a:srgbClr val="FFA144"/>
                </a:solidFill>
                <a:latin typeface="Libre Baskerville"/>
                <a:ea typeface="Libre Baskerville"/>
                <a:cs typeface="Libre Baskerville"/>
                <a:sym typeface="Libre Baskerville"/>
              </a:rPr>
              <a:t>Witnessing the onset of a black hole outburst</a:t>
            </a:r>
            <a:endParaRPr sz="600"/>
          </a:p>
          <a:p>
            <a:pPr indent="0" lvl="0" marL="0" marR="0" rtl="0" algn="ctr">
              <a:lnSpc>
                <a:spcPct val="100000"/>
              </a:lnSpc>
              <a:spcBef>
                <a:spcPts val="0"/>
              </a:spcBef>
              <a:spcAft>
                <a:spcPts val="0"/>
              </a:spcAft>
              <a:buClr>
                <a:srgbClr val="FFFFFF"/>
              </a:buClr>
              <a:buSzPts val="8600"/>
              <a:buFont typeface="Palatino"/>
              <a:buNone/>
            </a:pPr>
            <a:r>
              <a:rPr lang="en-US" sz="8600">
                <a:solidFill>
                  <a:schemeClr val="lt1"/>
                </a:solidFill>
                <a:latin typeface="Palatino"/>
                <a:ea typeface="Palatino"/>
                <a:cs typeface="Palatino"/>
                <a:sym typeface="Palatino"/>
              </a:rPr>
              <a:t>Dave Russell</a:t>
            </a:r>
            <a:r>
              <a:rPr b="0" i="0" lang="en-US" sz="8600" u="none" cap="none" strike="noStrike">
                <a:solidFill>
                  <a:srgbClr val="FFFFFF"/>
                </a:solidFill>
                <a:latin typeface="Palatino"/>
                <a:ea typeface="Palatino"/>
                <a:cs typeface="Palatino"/>
                <a:sym typeface="Palatino"/>
              </a:rPr>
              <a:t>, Kevin Alabarta, Jeroen Homan, </a:t>
            </a:r>
            <a:r>
              <a:rPr lang="en-US" sz="8600">
                <a:solidFill>
                  <a:schemeClr val="lt1"/>
                </a:solidFill>
                <a:latin typeface="Palatino"/>
                <a:ea typeface="Palatino"/>
                <a:cs typeface="Palatino"/>
                <a:sym typeface="Palatino"/>
              </a:rPr>
              <a:t>Payaswini Saikia, et al.</a:t>
            </a:r>
            <a:endParaRPr/>
          </a:p>
          <a:p>
            <a:pPr indent="0" lvl="0" marL="0" marR="0" rtl="0" algn="ctr">
              <a:lnSpc>
                <a:spcPct val="100000"/>
              </a:lnSpc>
              <a:spcBef>
                <a:spcPts val="0"/>
              </a:spcBef>
              <a:spcAft>
                <a:spcPts val="0"/>
              </a:spcAft>
              <a:buClr>
                <a:srgbClr val="FFFFFF"/>
              </a:buClr>
              <a:buSzPts val="8600"/>
              <a:buFont typeface="Palatino"/>
              <a:buNone/>
            </a:pPr>
            <a:r>
              <a:rPr b="0" i="0" lang="en-US" sz="8600" u="none" cap="none" strike="noStrike">
                <a:solidFill>
                  <a:srgbClr val="FFFFFF"/>
                </a:solidFill>
                <a:latin typeface="Palatino"/>
                <a:ea typeface="Palatino"/>
                <a:cs typeface="Palatino"/>
                <a:sym typeface="Palatino"/>
              </a:rPr>
              <a:t>New York University Abu Dhabi</a:t>
            </a:r>
            <a:endParaRPr/>
          </a:p>
        </p:txBody>
      </p:sp>
      <p:sp>
        <p:nvSpPr>
          <p:cNvPr id="71" name="Google Shape;71;p13"/>
          <p:cNvSpPr/>
          <p:nvPr/>
        </p:nvSpPr>
        <p:spPr>
          <a:xfrm>
            <a:off x="951900" y="54180221"/>
            <a:ext cx="21602184" cy="1331714"/>
          </a:xfrm>
          <a:prstGeom prst="roundRect">
            <a:avLst>
              <a:gd fmla="val 50000" name="adj"/>
            </a:avLst>
          </a:prstGeom>
          <a:solidFill>
            <a:srgbClr val="C7C7C7"/>
          </a:solidFill>
          <a:ln cap="flat" cmpd="sng" w="12700">
            <a:solidFill>
              <a:srgbClr val="000000"/>
            </a:solidFill>
            <a:prstDash val="solid"/>
            <a:round/>
            <a:headEnd len="sm" w="sm" type="none"/>
            <a:tailEnd len="sm" w="sm" type="none"/>
          </a:ln>
        </p:spPr>
        <p:txBody>
          <a:bodyPr anchorCtr="0" anchor="ctr" bIns="63500" lIns="63500" spcFirstLastPara="1" rIns="63500" wrap="square" tIns="63500">
            <a:noAutofit/>
          </a:bodyPr>
          <a:lstStyle/>
          <a:p>
            <a:pPr indent="0" lvl="0" marL="0" marR="0" rtl="0" algn="ctr">
              <a:lnSpc>
                <a:spcPct val="100000"/>
              </a:lnSpc>
              <a:spcBef>
                <a:spcPts val="0"/>
              </a:spcBef>
              <a:spcAft>
                <a:spcPts val="0"/>
              </a:spcAft>
              <a:buClr>
                <a:srgbClr val="941100"/>
              </a:buClr>
              <a:buSzPts val="5100"/>
              <a:buFont typeface="Palatino"/>
              <a:buNone/>
            </a:pPr>
            <a:r>
              <a:rPr b="1" i="0" lang="en-US" sz="5100" u="none" cap="none" strike="noStrike">
                <a:solidFill>
                  <a:srgbClr val="941100"/>
                </a:solidFill>
                <a:latin typeface="Palatino"/>
                <a:ea typeface="Palatino"/>
                <a:cs typeface="Palatino"/>
                <a:sym typeface="Palatino"/>
              </a:rPr>
              <a:t>REFERENCE</a:t>
            </a:r>
            <a:r>
              <a:rPr b="0" i="0" lang="en-US" sz="5100" u="none" cap="none" strike="noStrike">
                <a:solidFill>
                  <a:srgbClr val="000000"/>
                </a:solidFill>
                <a:latin typeface="Palatino"/>
                <a:ea typeface="Palatino"/>
                <a:cs typeface="Palatino"/>
                <a:sym typeface="Palatino"/>
              </a:rPr>
              <a:t> :  Russell D. M., et al 202</a:t>
            </a:r>
            <a:r>
              <a:rPr lang="en-US" sz="5100">
                <a:latin typeface="Palatino"/>
                <a:ea typeface="Palatino"/>
                <a:cs typeface="Palatino"/>
                <a:sym typeface="Palatino"/>
              </a:rPr>
              <a:t>5</a:t>
            </a:r>
            <a:r>
              <a:rPr b="0" i="0" lang="en-US" sz="5100" u="none" cap="none" strike="noStrike">
                <a:solidFill>
                  <a:srgbClr val="000000"/>
                </a:solidFill>
                <a:latin typeface="Palatino"/>
                <a:ea typeface="Palatino"/>
                <a:cs typeface="Palatino"/>
                <a:sym typeface="Palatino"/>
              </a:rPr>
              <a:t>, in prep.</a:t>
            </a:r>
            <a:endParaRPr/>
          </a:p>
        </p:txBody>
      </p:sp>
      <p:pic>
        <p:nvPicPr>
          <p:cNvPr descr="pasted-movie.png" id="72" name="Google Shape;72;p13"/>
          <p:cNvPicPr preferRelativeResize="0"/>
          <p:nvPr/>
        </p:nvPicPr>
        <p:blipFill rotWithShape="1">
          <a:blip r:embed="rId6">
            <a:alphaModFix/>
          </a:blip>
          <a:srcRect b="0" l="0" r="0" t="0"/>
          <a:stretch/>
        </p:blipFill>
        <p:spPr>
          <a:xfrm>
            <a:off x="37946183" y="19054956"/>
            <a:ext cx="2336801" cy="508001"/>
          </a:xfrm>
          <a:prstGeom prst="rect">
            <a:avLst/>
          </a:prstGeom>
          <a:noFill/>
          <a:ln>
            <a:noFill/>
          </a:ln>
        </p:spPr>
      </p:pic>
      <p:sp>
        <p:nvSpPr>
          <p:cNvPr id="73" name="Google Shape;73;p13"/>
          <p:cNvSpPr txBox="1"/>
          <p:nvPr/>
        </p:nvSpPr>
        <p:spPr>
          <a:xfrm>
            <a:off x="24964237" y="22548690"/>
            <a:ext cx="15928787" cy="4826001"/>
          </a:xfrm>
          <a:prstGeom prst="rect">
            <a:avLst/>
          </a:prstGeom>
          <a:noFill/>
          <a:ln>
            <a:noFill/>
          </a:ln>
        </p:spPr>
        <p:txBody>
          <a:bodyPr anchorCtr="0" anchor="t" bIns="63500" lIns="63500" spcFirstLastPara="1" rIns="63500" wrap="square" tIns="63500">
            <a:spAutoFit/>
          </a:bodyPr>
          <a:lstStyle/>
          <a:p>
            <a:pPr indent="0" lvl="0" marL="0" marR="0" rtl="0" algn="just">
              <a:lnSpc>
                <a:spcPct val="100000"/>
              </a:lnSpc>
              <a:spcBef>
                <a:spcPts val="0"/>
              </a:spcBef>
              <a:spcAft>
                <a:spcPts val="0"/>
              </a:spcAft>
              <a:buClr>
                <a:srgbClr val="000000"/>
              </a:buClr>
              <a:buSzPts val="5600"/>
              <a:buFont typeface="Palatino"/>
              <a:buNone/>
            </a:pPr>
            <a:r>
              <a:rPr b="0" i="0" lang="en-US" sz="5600" u="none" cap="none" strike="noStrike">
                <a:solidFill>
                  <a:srgbClr val="000000"/>
                </a:solidFill>
                <a:latin typeface="Palatino"/>
                <a:ea typeface="Palatino"/>
                <a:cs typeface="Palatino"/>
                <a:sym typeface="Palatino"/>
              </a:rPr>
              <a:t>Temperatures and change in area confirmed with CMD. There is a “ring of fire” that ignites We are witnessing the heating wave travelling through the accretion disc.</a:t>
            </a:r>
            <a:endParaRPr/>
          </a:p>
        </p:txBody>
      </p:sp>
      <p:pic>
        <p:nvPicPr>
          <p:cNvPr descr="394-3.jpg" id="74" name="Google Shape;74;p13"/>
          <p:cNvPicPr preferRelativeResize="0"/>
          <p:nvPr/>
        </p:nvPicPr>
        <p:blipFill rotWithShape="1">
          <a:blip r:embed="rId7">
            <a:alphaModFix/>
          </a:blip>
          <a:srcRect b="0" l="0" r="0" t="0"/>
          <a:stretch/>
        </p:blipFill>
        <p:spPr>
          <a:xfrm>
            <a:off x="37892862" y="3267164"/>
            <a:ext cx="3147617" cy="3147618"/>
          </a:xfrm>
          <a:prstGeom prst="rect">
            <a:avLst/>
          </a:prstGeom>
          <a:noFill/>
          <a:ln cap="flat" cmpd="sng" w="63500">
            <a:solidFill>
              <a:srgbClr val="FFFFFF"/>
            </a:solidFill>
            <a:prstDash val="solid"/>
            <a:miter lim="400000"/>
            <a:headEnd len="sm" w="sm" type="none"/>
            <a:tailEnd len="sm" w="sm" type="none"/>
          </a:ln>
        </p:spPr>
      </p:pic>
      <p:pic>
        <p:nvPicPr>
          <p:cNvPr descr="Screenshot 2024-11-13 at 14.11.31.png" id="75" name="Google Shape;75;p13"/>
          <p:cNvPicPr preferRelativeResize="0"/>
          <p:nvPr/>
        </p:nvPicPr>
        <p:blipFill rotWithShape="1">
          <a:blip r:embed="rId8">
            <a:alphaModFix/>
          </a:blip>
          <a:srcRect b="0" l="0" r="0" t="0"/>
          <a:stretch/>
        </p:blipFill>
        <p:spPr>
          <a:xfrm>
            <a:off x="939360" y="3267164"/>
            <a:ext cx="3340723" cy="3147618"/>
          </a:xfrm>
          <a:prstGeom prst="rect">
            <a:avLst/>
          </a:prstGeom>
          <a:noFill/>
          <a:ln cap="flat" cmpd="sng" w="76200">
            <a:solidFill>
              <a:srgbClr val="FFFFFF"/>
            </a:solidFill>
            <a:prstDash val="solid"/>
            <a:miter lim="400000"/>
            <a:headEnd len="sm" w="sm" type="none"/>
            <a:tailEnd len="sm" w="sm" type="none"/>
          </a:ln>
        </p:spPr>
      </p:pic>
      <p:sp>
        <p:nvSpPr>
          <p:cNvPr id="76" name="Google Shape;76;p13"/>
          <p:cNvSpPr/>
          <p:nvPr/>
        </p:nvSpPr>
        <p:spPr>
          <a:xfrm>
            <a:off x="590612" y="7023568"/>
            <a:ext cx="17868456" cy="10277775"/>
          </a:xfrm>
          <a:prstGeom prst="rect">
            <a:avLst/>
          </a:prstGeom>
          <a:gradFill>
            <a:gsLst>
              <a:gs pos="0">
                <a:srgbClr val="B9B9B9"/>
              </a:gs>
              <a:gs pos="100000">
                <a:srgbClr val="ECECEC"/>
              </a:gs>
            </a:gsLst>
            <a:lin ang="16202803" scaled="0"/>
          </a:gradFill>
          <a:ln cap="flat" cmpd="sng" w="25400">
            <a:solidFill>
              <a:schemeClr val="accent1"/>
            </a:solidFill>
            <a:prstDash val="solid"/>
            <a:round/>
            <a:headEnd len="sm" w="sm" type="none"/>
            <a:tailEnd len="sm" w="sm" type="none"/>
          </a:ln>
        </p:spPr>
        <p:txBody>
          <a:bodyPr anchorCtr="0" anchor="ctr" bIns="63500" lIns="63500" spcFirstLastPara="1" rIns="63500" wrap="square" tIns="63500">
            <a:noAutofit/>
          </a:bodyPr>
          <a:lstStyle/>
          <a:p>
            <a:pPr indent="0" lvl="0" marL="0" marR="0" rtl="0" algn="ctr">
              <a:lnSpc>
                <a:spcPct val="100000"/>
              </a:lnSpc>
              <a:spcBef>
                <a:spcPts val="0"/>
              </a:spcBef>
              <a:spcAft>
                <a:spcPts val="0"/>
              </a:spcAft>
              <a:buClr>
                <a:srgbClr val="000000"/>
              </a:buClr>
              <a:buSzPts val="10800"/>
              <a:buFont typeface="Arial"/>
              <a:buNone/>
            </a:pPr>
            <a:r>
              <a:t/>
            </a:r>
            <a:endParaRPr b="0" i="0" sz="10800" u="none" cap="none" strike="noStrike">
              <a:solidFill>
                <a:srgbClr val="000000"/>
              </a:solidFill>
              <a:latin typeface="Arial"/>
              <a:ea typeface="Arial"/>
              <a:cs typeface="Arial"/>
              <a:sym typeface="Arial"/>
            </a:endParaRPr>
          </a:p>
        </p:txBody>
      </p:sp>
      <p:sp>
        <p:nvSpPr>
          <p:cNvPr id="77" name="Google Shape;77;p13"/>
          <p:cNvSpPr txBox="1"/>
          <p:nvPr/>
        </p:nvSpPr>
        <p:spPr>
          <a:xfrm>
            <a:off x="883722" y="7349006"/>
            <a:ext cx="17277539" cy="9626601"/>
          </a:xfrm>
          <a:prstGeom prst="rect">
            <a:avLst/>
          </a:prstGeom>
          <a:noFill/>
          <a:ln>
            <a:noFill/>
          </a:ln>
        </p:spPr>
        <p:txBody>
          <a:bodyPr anchorCtr="0" anchor="t" bIns="63500" lIns="63500" spcFirstLastPara="1" rIns="63500" wrap="square" tIns="63500">
            <a:spAutoFit/>
          </a:bodyPr>
          <a:lstStyle/>
          <a:p>
            <a:pPr indent="0" lvl="0" marL="0" marR="0" rtl="0" algn="ctr">
              <a:lnSpc>
                <a:spcPct val="100000"/>
              </a:lnSpc>
              <a:spcBef>
                <a:spcPts val="0"/>
              </a:spcBef>
              <a:spcAft>
                <a:spcPts val="0"/>
              </a:spcAft>
              <a:buClr>
                <a:srgbClr val="941100"/>
              </a:buClr>
              <a:buSzPts val="7500"/>
              <a:buFont typeface="Palatino"/>
              <a:buNone/>
            </a:pPr>
            <a:r>
              <a:rPr b="1" i="0" lang="en-US" sz="7500" u="none" cap="none" strike="noStrike">
                <a:solidFill>
                  <a:srgbClr val="941100"/>
                </a:solidFill>
                <a:latin typeface="Palatino"/>
                <a:ea typeface="Palatino"/>
                <a:cs typeface="Palatino"/>
                <a:sym typeface="Palatino"/>
              </a:rPr>
              <a:t>Motivation</a:t>
            </a:r>
            <a:endParaRPr/>
          </a:p>
          <a:p>
            <a:pPr indent="0" lvl="0" marL="0" marR="0" rtl="0" algn="just">
              <a:lnSpc>
                <a:spcPct val="100000"/>
              </a:lnSpc>
              <a:spcBef>
                <a:spcPts val="0"/>
              </a:spcBef>
              <a:spcAft>
                <a:spcPts val="0"/>
              </a:spcAft>
              <a:buClr>
                <a:srgbClr val="2D2D2D"/>
              </a:buClr>
              <a:buSzPts val="5500"/>
              <a:buFont typeface="Palatino"/>
              <a:buNone/>
            </a:pPr>
            <a:r>
              <a:rPr b="0" i="0" lang="en-US" sz="5500" u="none" cap="none" strike="noStrike">
                <a:solidFill>
                  <a:srgbClr val="2D2D2D"/>
                </a:solidFill>
                <a:latin typeface="Palatino"/>
                <a:ea typeface="Palatino"/>
                <a:cs typeface="Palatino"/>
                <a:sym typeface="Palatino"/>
              </a:rPr>
              <a:t>X-ray transients, the brightest X-ray sources visible from Earth, go into outbursts due to sudden increases in accretion onto a black hole or a neutron star. Models predict a delay between the ionization front in the accretion disc and the start of accretion. However, due to outburst unpredictability and sensitivity limits of X-ray all-sky monitors, the early stages of outbursts are often missed, leaving the trigger process observationally unconstrained.</a:t>
            </a:r>
            <a:endParaRPr/>
          </a:p>
        </p:txBody>
      </p:sp>
      <p:sp>
        <p:nvSpPr>
          <p:cNvPr id="78" name="Google Shape;78;p13"/>
          <p:cNvSpPr/>
          <p:nvPr/>
        </p:nvSpPr>
        <p:spPr>
          <a:xfrm>
            <a:off x="24854816" y="7023568"/>
            <a:ext cx="16509888" cy="21238828"/>
          </a:xfrm>
          <a:prstGeom prst="rect">
            <a:avLst/>
          </a:prstGeom>
          <a:gradFill>
            <a:gsLst>
              <a:gs pos="0">
                <a:srgbClr val="B9B9B9"/>
              </a:gs>
              <a:gs pos="100000">
                <a:srgbClr val="ECECEC"/>
              </a:gs>
            </a:gsLst>
            <a:lin ang="16202803" scaled="0"/>
          </a:gradFill>
          <a:ln cap="flat" cmpd="sng" w="25400">
            <a:solidFill>
              <a:schemeClr val="accent1"/>
            </a:solidFill>
            <a:prstDash val="solid"/>
            <a:round/>
            <a:headEnd len="sm" w="sm" type="none"/>
            <a:tailEnd len="sm" w="sm" type="none"/>
          </a:ln>
        </p:spPr>
        <p:txBody>
          <a:bodyPr anchorCtr="0" anchor="ctr" bIns="63500" lIns="63500" spcFirstLastPara="1" rIns="63500" wrap="square" tIns="63500">
            <a:noAutofit/>
          </a:bodyPr>
          <a:lstStyle/>
          <a:p>
            <a:pPr indent="0" lvl="0" marL="0" marR="0" rtl="0" algn="ctr">
              <a:lnSpc>
                <a:spcPct val="100000"/>
              </a:lnSpc>
              <a:spcBef>
                <a:spcPts val="0"/>
              </a:spcBef>
              <a:spcAft>
                <a:spcPts val="0"/>
              </a:spcAft>
              <a:buClr>
                <a:srgbClr val="000000"/>
              </a:buClr>
              <a:buSzPts val="10800"/>
              <a:buFont typeface="Arial"/>
              <a:buNone/>
            </a:pPr>
            <a:r>
              <a:t/>
            </a:r>
            <a:endParaRPr b="0" i="0" sz="10800" u="none" cap="none" strike="noStrike">
              <a:solidFill>
                <a:srgbClr val="000000"/>
              </a:solidFill>
              <a:latin typeface="Arial"/>
              <a:ea typeface="Arial"/>
              <a:cs typeface="Arial"/>
              <a:sym typeface="Arial"/>
            </a:endParaRPr>
          </a:p>
        </p:txBody>
      </p:sp>
      <p:sp>
        <p:nvSpPr>
          <p:cNvPr id="79" name="Google Shape;79;p13"/>
          <p:cNvSpPr txBox="1"/>
          <p:nvPr/>
        </p:nvSpPr>
        <p:spPr>
          <a:xfrm>
            <a:off x="25145367" y="7226169"/>
            <a:ext cx="15928800" cy="7208700"/>
          </a:xfrm>
          <a:prstGeom prst="rect">
            <a:avLst/>
          </a:prstGeom>
          <a:noFill/>
          <a:ln>
            <a:noFill/>
          </a:ln>
        </p:spPr>
        <p:txBody>
          <a:bodyPr anchorCtr="0" anchor="t" bIns="63500" lIns="63500" spcFirstLastPara="1" rIns="63500" wrap="square" tIns="63500">
            <a:spAutoFit/>
          </a:bodyPr>
          <a:lstStyle/>
          <a:p>
            <a:pPr indent="0" lvl="0" marL="0" marR="0" rtl="0" algn="ctr">
              <a:lnSpc>
                <a:spcPct val="100000"/>
              </a:lnSpc>
              <a:spcBef>
                <a:spcPts val="0"/>
              </a:spcBef>
              <a:spcAft>
                <a:spcPts val="0"/>
              </a:spcAft>
              <a:buClr>
                <a:srgbClr val="941100"/>
              </a:buClr>
              <a:buSzPts val="7500"/>
              <a:buFont typeface="Palatino"/>
              <a:buNone/>
            </a:pPr>
            <a:r>
              <a:rPr b="1" i="0" lang="en-US" sz="7500" u="none" cap="none" strike="noStrike">
                <a:solidFill>
                  <a:srgbClr val="941100"/>
                </a:solidFill>
                <a:latin typeface="Palatino"/>
                <a:ea typeface="Palatino"/>
                <a:cs typeface="Palatino"/>
                <a:sym typeface="Palatino"/>
              </a:rPr>
              <a:t>Rise of the 2023 outburst</a:t>
            </a:r>
            <a:endParaRPr b="0" i="0" sz="10800" u="none" cap="none" strike="noStrike">
              <a:solidFill>
                <a:srgbClr val="000000"/>
              </a:solidFill>
              <a:latin typeface="Times"/>
              <a:ea typeface="Times"/>
              <a:cs typeface="Times"/>
              <a:sym typeface="Times"/>
            </a:endParaRPr>
          </a:p>
          <a:p>
            <a:pPr indent="0" lvl="0" marL="0" marR="0" rtl="0" algn="just">
              <a:lnSpc>
                <a:spcPct val="100000"/>
              </a:lnSpc>
              <a:spcBef>
                <a:spcPts val="0"/>
              </a:spcBef>
              <a:spcAft>
                <a:spcPts val="0"/>
              </a:spcAft>
              <a:buClr>
                <a:srgbClr val="2D2D2D"/>
              </a:buClr>
              <a:buSzPts val="5500"/>
              <a:buFont typeface="Palatino"/>
              <a:buNone/>
            </a:pPr>
            <a:r>
              <a:rPr b="0" i="0" lang="en-US" sz="5500" u="none" cap="none" strike="noStrike">
                <a:solidFill>
                  <a:srgbClr val="2D2D2D"/>
                </a:solidFill>
                <a:latin typeface="Palatino"/>
                <a:ea typeface="Palatino"/>
                <a:cs typeface="Palatino"/>
                <a:sym typeface="Palatino"/>
              </a:rPr>
              <a:t>A delay is observed between a thermal instability in the accretion disc (optical brightening) and the start of black hole accretion (X-ray brightening). The </a:t>
            </a:r>
            <a:r>
              <a:rPr lang="en-US" sz="5500">
                <a:solidFill>
                  <a:srgbClr val="2D2D2D"/>
                </a:solidFill>
                <a:latin typeface="Palatino"/>
                <a:ea typeface="Palatino"/>
                <a:cs typeface="Palatino"/>
                <a:sym typeface="Palatino"/>
              </a:rPr>
              <a:t>optical </a:t>
            </a:r>
            <a:r>
              <a:rPr b="0" i="0" lang="en-US" sz="5500" u="none" cap="none" strike="noStrike">
                <a:solidFill>
                  <a:srgbClr val="2D2D2D"/>
                </a:solidFill>
                <a:latin typeface="Palatino"/>
                <a:ea typeface="Palatino"/>
                <a:cs typeface="Palatino"/>
                <a:sym typeface="Palatino"/>
              </a:rPr>
              <a:t>rise precedes the </a:t>
            </a:r>
            <a:r>
              <a:rPr lang="en-US" sz="5500">
                <a:solidFill>
                  <a:srgbClr val="2D2D2D"/>
                </a:solidFill>
                <a:latin typeface="Palatino"/>
                <a:ea typeface="Palatino"/>
                <a:cs typeface="Palatino"/>
                <a:sym typeface="Palatino"/>
              </a:rPr>
              <a:t>X-ray fast</a:t>
            </a:r>
            <a:r>
              <a:rPr b="0" i="0" lang="en-US" sz="5500" u="none" cap="none" strike="noStrike">
                <a:solidFill>
                  <a:srgbClr val="2D2D2D"/>
                </a:solidFill>
                <a:latin typeface="Palatino"/>
                <a:ea typeface="Palatino"/>
                <a:cs typeface="Palatino"/>
                <a:sym typeface="Palatino"/>
              </a:rPr>
              <a:t> rise by 4.4 +/- 0.2 days (optical already brightened by a factor of ~50-100, T</a:t>
            </a:r>
            <a:r>
              <a:rPr b="0" baseline="-25000" i="0" lang="en-US" sz="5500" u="none" cap="none" strike="noStrike">
                <a:solidFill>
                  <a:srgbClr val="2D2D2D"/>
                </a:solidFill>
                <a:latin typeface="Palatino"/>
                <a:ea typeface="Palatino"/>
                <a:cs typeface="Palatino"/>
                <a:sym typeface="Palatino"/>
              </a:rPr>
              <a:t>eff</a:t>
            </a:r>
            <a:r>
              <a:rPr b="0" i="0" lang="en-US" sz="5500" u="none" cap="none" strike="noStrike">
                <a:solidFill>
                  <a:srgbClr val="2D2D2D"/>
                </a:solidFill>
                <a:latin typeface="Palatino"/>
                <a:ea typeface="Palatino"/>
                <a:cs typeface="Palatino"/>
                <a:sym typeface="Palatino"/>
              </a:rPr>
              <a:t> ~ 11,000 K)</a:t>
            </a:r>
            <a:r>
              <a:rPr b="0" i="0" lang="en-US" sz="5500" u="none" cap="none" strike="noStrike">
                <a:solidFill>
                  <a:srgbClr val="2D2D2D"/>
                </a:solidFill>
                <a:latin typeface="Times"/>
                <a:ea typeface="Times"/>
                <a:cs typeface="Times"/>
                <a:sym typeface="Times"/>
              </a:rPr>
              <a:t>. An </a:t>
            </a:r>
            <a:r>
              <a:rPr b="0" i="0" lang="en-US" sz="5500" u="none" cap="none" strike="noStrike">
                <a:solidFill>
                  <a:srgbClr val="2D2D2D"/>
                </a:solidFill>
                <a:latin typeface="Palatino"/>
                <a:ea typeface="Palatino"/>
                <a:cs typeface="Palatino"/>
                <a:sym typeface="Palatino"/>
              </a:rPr>
              <a:t>X-ray precursor seen with Chandra. Swift and NICER constrain the rise.</a:t>
            </a:r>
            <a:endParaRPr b="0" i="0" sz="10800" u="none" cap="none" strike="noStrike">
              <a:solidFill>
                <a:srgbClr val="000000"/>
              </a:solidFill>
              <a:latin typeface="Times"/>
              <a:ea typeface="Times"/>
              <a:cs typeface="Times"/>
              <a:sym typeface="Times"/>
            </a:endParaRPr>
          </a:p>
        </p:txBody>
      </p:sp>
      <p:pic>
        <p:nvPicPr>
          <p:cNvPr descr="pasted-movie.png" id="80" name="Google Shape;80;p13"/>
          <p:cNvPicPr preferRelativeResize="0"/>
          <p:nvPr/>
        </p:nvPicPr>
        <p:blipFill rotWithShape="1">
          <a:blip r:embed="rId9">
            <a:alphaModFix/>
          </a:blip>
          <a:srcRect b="0" l="3471" r="0" t="0"/>
          <a:stretch/>
        </p:blipFill>
        <p:spPr>
          <a:xfrm>
            <a:off x="25062359" y="15768465"/>
            <a:ext cx="5183345" cy="6560931"/>
          </a:xfrm>
          <a:prstGeom prst="rect">
            <a:avLst/>
          </a:prstGeom>
          <a:noFill/>
          <a:ln cap="flat" cmpd="sng" w="38100">
            <a:solidFill>
              <a:srgbClr val="000000"/>
            </a:solidFill>
            <a:prstDash val="solid"/>
            <a:round/>
            <a:headEnd len="sm" w="sm" type="none"/>
            <a:tailEnd len="sm" w="sm" type="none"/>
          </a:ln>
        </p:spPr>
      </p:pic>
      <p:pic>
        <p:nvPicPr>
          <p:cNvPr descr="pasted-movie.png" id="81" name="Google Shape;81;p13"/>
          <p:cNvPicPr preferRelativeResize="0"/>
          <p:nvPr/>
        </p:nvPicPr>
        <p:blipFill rotWithShape="1">
          <a:blip r:embed="rId10">
            <a:alphaModFix/>
          </a:blip>
          <a:srcRect b="0" l="0" r="0" t="0"/>
          <a:stretch/>
        </p:blipFill>
        <p:spPr>
          <a:xfrm>
            <a:off x="30130746" y="14449180"/>
            <a:ext cx="10931443" cy="7880027"/>
          </a:xfrm>
          <a:prstGeom prst="rect">
            <a:avLst/>
          </a:prstGeom>
          <a:noFill/>
          <a:ln cap="flat" cmpd="sng" w="38100">
            <a:solidFill>
              <a:srgbClr val="000000"/>
            </a:solidFill>
            <a:prstDash val="solid"/>
            <a:round/>
            <a:headEnd len="sm" w="sm" type="none"/>
            <a:tailEnd len="sm" w="sm" type="none"/>
          </a:ln>
        </p:spPr>
      </p:pic>
      <p:sp>
        <p:nvSpPr>
          <p:cNvPr id="82" name="Google Shape;82;p13"/>
          <p:cNvSpPr/>
          <p:nvPr/>
        </p:nvSpPr>
        <p:spPr>
          <a:xfrm>
            <a:off x="582724" y="17540532"/>
            <a:ext cx="24002733" cy="10721863"/>
          </a:xfrm>
          <a:prstGeom prst="rect">
            <a:avLst/>
          </a:prstGeom>
          <a:gradFill>
            <a:gsLst>
              <a:gs pos="0">
                <a:srgbClr val="B9B9B9"/>
              </a:gs>
              <a:gs pos="100000">
                <a:srgbClr val="ECECEC"/>
              </a:gs>
            </a:gsLst>
            <a:lin ang="16202803" scaled="0"/>
          </a:gradFill>
          <a:ln cap="flat" cmpd="sng" w="25400">
            <a:solidFill>
              <a:schemeClr val="accent1"/>
            </a:solidFill>
            <a:prstDash val="solid"/>
            <a:round/>
            <a:headEnd len="sm" w="sm" type="none"/>
            <a:tailEnd len="sm" w="sm" type="none"/>
          </a:ln>
        </p:spPr>
        <p:txBody>
          <a:bodyPr anchorCtr="0" anchor="ctr" bIns="63500" lIns="63500" spcFirstLastPara="1" rIns="63500" wrap="square" tIns="63500">
            <a:noAutofit/>
          </a:bodyPr>
          <a:lstStyle/>
          <a:p>
            <a:pPr indent="0" lvl="0" marL="0" marR="0" rtl="0" algn="ctr">
              <a:lnSpc>
                <a:spcPct val="100000"/>
              </a:lnSpc>
              <a:spcBef>
                <a:spcPts val="0"/>
              </a:spcBef>
              <a:spcAft>
                <a:spcPts val="0"/>
              </a:spcAft>
              <a:buClr>
                <a:srgbClr val="000000"/>
              </a:buClr>
              <a:buSzPts val="10800"/>
              <a:buFont typeface="Arial"/>
              <a:buNone/>
            </a:pPr>
            <a:r>
              <a:t/>
            </a:r>
            <a:endParaRPr b="0" i="0" sz="10800" u="none" cap="none" strike="noStrike">
              <a:solidFill>
                <a:srgbClr val="000000"/>
              </a:solidFill>
              <a:latin typeface="Arial"/>
              <a:ea typeface="Arial"/>
              <a:cs typeface="Arial"/>
              <a:sym typeface="Arial"/>
            </a:endParaRPr>
          </a:p>
        </p:txBody>
      </p:sp>
      <p:sp>
        <p:nvSpPr>
          <p:cNvPr id="83" name="Google Shape;83;p13"/>
          <p:cNvSpPr txBox="1"/>
          <p:nvPr/>
        </p:nvSpPr>
        <p:spPr>
          <a:xfrm>
            <a:off x="2929038" y="17695771"/>
            <a:ext cx="18182421" cy="2667001"/>
          </a:xfrm>
          <a:prstGeom prst="rect">
            <a:avLst/>
          </a:prstGeom>
          <a:noFill/>
          <a:ln>
            <a:noFill/>
          </a:ln>
        </p:spPr>
        <p:txBody>
          <a:bodyPr anchorCtr="0" anchor="t" bIns="63500" lIns="63500" spcFirstLastPara="1" rIns="63500" wrap="square" tIns="63500">
            <a:spAutoFit/>
          </a:bodyPr>
          <a:lstStyle/>
          <a:p>
            <a:pPr indent="0" lvl="0" marL="0" marR="0" rtl="0" algn="ctr">
              <a:lnSpc>
                <a:spcPct val="100000"/>
              </a:lnSpc>
              <a:spcBef>
                <a:spcPts val="0"/>
              </a:spcBef>
              <a:spcAft>
                <a:spcPts val="0"/>
              </a:spcAft>
              <a:buClr>
                <a:srgbClr val="941100"/>
              </a:buClr>
              <a:buSzPts val="7500"/>
              <a:buFont typeface="Palatino"/>
              <a:buNone/>
            </a:pPr>
            <a:r>
              <a:rPr b="1" i="0" lang="en-US" sz="7500" u="none" cap="none" strike="noStrike">
                <a:solidFill>
                  <a:srgbClr val="941100"/>
                </a:solidFill>
                <a:latin typeface="Palatino"/>
                <a:ea typeface="Palatino"/>
                <a:cs typeface="Palatino"/>
                <a:sym typeface="Palatino"/>
              </a:rPr>
              <a:t>Introduction : Swift J1753.5 - 0127</a:t>
            </a:r>
            <a:endParaRPr/>
          </a:p>
        </p:txBody>
      </p:sp>
      <p:pic>
        <p:nvPicPr>
          <p:cNvPr descr="pasted-movie.png" id="84" name="Google Shape;84;p13"/>
          <p:cNvPicPr preferRelativeResize="0"/>
          <p:nvPr/>
        </p:nvPicPr>
        <p:blipFill rotWithShape="1">
          <a:blip r:embed="rId11">
            <a:alphaModFix/>
          </a:blip>
          <a:srcRect b="0" l="0" r="0" t="0"/>
          <a:stretch/>
        </p:blipFill>
        <p:spPr>
          <a:xfrm>
            <a:off x="738805" y="19272384"/>
            <a:ext cx="12137002" cy="8749932"/>
          </a:xfrm>
          <a:prstGeom prst="rect">
            <a:avLst/>
          </a:prstGeom>
          <a:noFill/>
          <a:ln cap="flat" cmpd="sng" w="25400">
            <a:solidFill>
              <a:srgbClr val="000000"/>
            </a:solidFill>
            <a:prstDash val="solid"/>
            <a:round/>
            <a:headEnd len="sm" w="sm" type="none"/>
            <a:tailEnd len="sm" w="sm" type="none"/>
          </a:ln>
        </p:spPr>
      </p:pic>
      <p:sp>
        <p:nvSpPr>
          <p:cNvPr id="85" name="Google Shape;85;p13"/>
          <p:cNvSpPr txBox="1"/>
          <p:nvPr/>
        </p:nvSpPr>
        <p:spPr>
          <a:xfrm>
            <a:off x="13017989" y="19370160"/>
            <a:ext cx="11333400" cy="8594100"/>
          </a:xfrm>
          <a:prstGeom prst="rect">
            <a:avLst/>
          </a:prstGeom>
          <a:noFill/>
          <a:ln>
            <a:noFill/>
          </a:ln>
        </p:spPr>
        <p:txBody>
          <a:bodyPr anchorCtr="0" anchor="t" bIns="63500" lIns="63500" spcFirstLastPara="1" rIns="63500" wrap="square" tIns="63500">
            <a:spAutoFit/>
          </a:bodyPr>
          <a:lstStyle/>
          <a:p>
            <a:pPr indent="0" lvl="0" marL="0" marR="0" rtl="0" algn="just">
              <a:lnSpc>
                <a:spcPct val="100000"/>
              </a:lnSpc>
              <a:spcBef>
                <a:spcPts val="0"/>
              </a:spcBef>
              <a:spcAft>
                <a:spcPts val="0"/>
              </a:spcAft>
              <a:buClr>
                <a:srgbClr val="000000"/>
              </a:buClr>
              <a:buSzPts val="5500"/>
              <a:buFont typeface="Palatino"/>
              <a:buNone/>
            </a:pPr>
            <a:r>
              <a:rPr b="0" i="0" lang="en-US" sz="5500" u="none" cap="none" strike="noStrike">
                <a:solidFill>
                  <a:srgbClr val="000000"/>
                </a:solidFill>
                <a:latin typeface="Palatino"/>
                <a:ea typeface="Palatino"/>
                <a:cs typeface="Palatino"/>
                <a:sym typeface="Palatino"/>
              </a:rPr>
              <a:t>We report optical and X-ray monitoring of Swift J1753 with 12 telescopes, capturing the earliest detections of a</a:t>
            </a:r>
            <a:r>
              <a:rPr lang="en-US" sz="5500">
                <a:latin typeface="Palatino"/>
                <a:ea typeface="Palatino"/>
                <a:cs typeface="Palatino"/>
                <a:sym typeface="Palatino"/>
              </a:rPr>
              <a:t> LMXB</a:t>
            </a:r>
            <a:r>
              <a:rPr b="0" i="0" lang="en-US" sz="5500" u="none" cap="none" strike="noStrike">
                <a:solidFill>
                  <a:srgbClr val="000000"/>
                </a:solidFill>
                <a:latin typeface="Palatino"/>
                <a:ea typeface="Palatino"/>
                <a:cs typeface="Palatino"/>
                <a:sym typeface="Palatino"/>
              </a:rPr>
              <a:t> outburst rise.</a:t>
            </a:r>
            <a:endParaRPr b="0" i="0" sz="5500" u="none" cap="none" strike="noStrike">
              <a:solidFill>
                <a:srgbClr val="000000"/>
              </a:solidFill>
              <a:latin typeface="Palatino"/>
              <a:ea typeface="Palatino"/>
              <a:cs typeface="Palatino"/>
              <a:sym typeface="Palatino"/>
            </a:endParaRPr>
          </a:p>
          <a:p>
            <a:pPr indent="0" lvl="0" marL="0" marR="0" rtl="0" algn="just">
              <a:lnSpc>
                <a:spcPct val="100000"/>
              </a:lnSpc>
              <a:spcBef>
                <a:spcPts val="0"/>
              </a:spcBef>
              <a:spcAft>
                <a:spcPts val="0"/>
              </a:spcAft>
              <a:buClr>
                <a:srgbClr val="000000"/>
              </a:buClr>
              <a:buSzPts val="5500"/>
              <a:buFont typeface="Palatino"/>
              <a:buNone/>
            </a:pPr>
            <a:r>
              <a:t/>
            </a:r>
            <a:endParaRPr sz="5500">
              <a:latin typeface="Palatino"/>
              <a:ea typeface="Palatino"/>
              <a:cs typeface="Palatino"/>
              <a:sym typeface="Palatino"/>
            </a:endParaRPr>
          </a:p>
          <a:p>
            <a:pPr indent="0" lvl="0" marL="0" marR="0" rtl="0" algn="just">
              <a:lnSpc>
                <a:spcPct val="100000"/>
              </a:lnSpc>
              <a:spcBef>
                <a:spcPts val="0"/>
              </a:spcBef>
              <a:spcAft>
                <a:spcPts val="0"/>
              </a:spcAft>
              <a:buClr>
                <a:srgbClr val="000000"/>
              </a:buClr>
              <a:buSzPts val="5500"/>
              <a:buFont typeface="Palatino"/>
              <a:buNone/>
            </a:pPr>
            <a:r>
              <a:rPr b="0" i="0" lang="en-US" sz="5500" u="none" cap="none" strike="noStrike">
                <a:solidFill>
                  <a:srgbClr val="000000"/>
                </a:solidFill>
                <a:latin typeface="Palatino"/>
                <a:ea typeface="Palatino"/>
                <a:cs typeface="Palatino"/>
                <a:sym typeface="Palatino"/>
              </a:rPr>
              <a:t>This is the clearest indication yet that the thermal-viscous instability is responsible for outbursts</a:t>
            </a:r>
            <a:r>
              <a:rPr b="0" i="0" lang="en-US" sz="5500" u="none" cap="none" strike="noStrike">
                <a:solidFill>
                  <a:srgbClr val="000000"/>
                </a:solidFill>
                <a:latin typeface="Times"/>
                <a:ea typeface="Times"/>
                <a:cs typeface="Times"/>
                <a:sym typeface="Times"/>
              </a:rPr>
              <a:t>. </a:t>
            </a:r>
            <a:r>
              <a:rPr b="0" i="0" lang="en-US" sz="5500" u="none" cap="none" strike="noStrike">
                <a:solidFill>
                  <a:srgbClr val="000000"/>
                </a:solidFill>
                <a:latin typeface="Palatino"/>
                <a:ea typeface="Palatino"/>
                <a:cs typeface="Palatino"/>
                <a:sym typeface="Palatino"/>
              </a:rPr>
              <a:t>This has implications for the switching on of AGN and TDEs</a:t>
            </a:r>
            <a:r>
              <a:rPr b="0" i="0" lang="en-US" sz="5500" u="none" cap="none" strike="noStrike">
                <a:solidFill>
                  <a:srgbClr val="000000"/>
                </a:solidFill>
                <a:latin typeface="Times"/>
                <a:ea typeface="Times"/>
                <a:cs typeface="Times"/>
                <a:sym typeface="Times"/>
              </a:rPr>
              <a:t>.</a:t>
            </a:r>
            <a:endParaRPr/>
          </a:p>
        </p:txBody>
      </p:sp>
      <p:sp>
        <p:nvSpPr>
          <p:cNvPr id="86" name="Google Shape;86;p13"/>
          <p:cNvSpPr/>
          <p:nvPr/>
        </p:nvSpPr>
        <p:spPr>
          <a:xfrm>
            <a:off x="532777" y="28501584"/>
            <a:ext cx="40802521" cy="13885721"/>
          </a:xfrm>
          <a:prstGeom prst="rect">
            <a:avLst/>
          </a:prstGeom>
          <a:gradFill>
            <a:gsLst>
              <a:gs pos="0">
                <a:srgbClr val="B9B9B9"/>
              </a:gs>
              <a:gs pos="100000">
                <a:srgbClr val="ECECEC"/>
              </a:gs>
            </a:gsLst>
            <a:lin ang="16202803" scaled="0"/>
          </a:gradFill>
          <a:ln cap="flat" cmpd="sng" w="25400">
            <a:solidFill>
              <a:schemeClr val="accent1"/>
            </a:solidFill>
            <a:prstDash val="solid"/>
            <a:round/>
            <a:headEnd len="sm" w="sm" type="none"/>
            <a:tailEnd len="sm" w="sm" type="none"/>
          </a:ln>
        </p:spPr>
        <p:txBody>
          <a:bodyPr anchorCtr="0" anchor="ctr" bIns="63500" lIns="63500" spcFirstLastPara="1" rIns="63500" wrap="square" tIns="63500">
            <a:noAutofit/>
          </a:bodyPr>
          <a:lstStyle/>
          <a:p>
            <a:pPr indent="0" lvl="0" marL="0" marR="0" rtl="0" algn="ctr">
              <a:lnSpc>
                <a:spcPct val="100000"/>
              </a:lnSpc>
              <a:spcBef>
                <a:spcPts val="0"/>
              </a:spcBef>
              <a:spcAft>
                <a:spcPts val="0"/>
              </a:spcAft>
              <a:buClr>
                <a:srgbClr val="000000"/>
              </a:buClr>
              <a:buSzPts val="10800"/>
              <a:buFont typeface="Arial"/>
              <a:buNone/>
            </a:pPr>
            <a:r>
              <a:t/>
            </a:r>
            <a:endParaRPr b="0" i="0" sz="10800" u="none" cap="none" strike="noStrike">
              <a:solidFill>
                <a:srgbClr val="000000"/>
              </a:solidFill>
              <a:latin typeface="Arial"/>
              <a:ea typeface="Arial"/>
              <a:cs typeface="Arial"/>
              <a:sym typeface="Arial"/>
            </a:endParaRPr>
          </a:p>
        </p:txBody>
      </p:sp>
      <p:sp>
        <p:nvSpPr>
          <p:cNvPr id="87" name="Google Shape;87;p13"/>
          <p:cNvSpPr txBox="1"/>
          <p:nvPr/>
        </p:nvSpPr>
        <p:spPr>
          <a:xfrm>
            <a:off x="17684950" y="28682225"/>
            <a:ext cx="9414600" cy="10472100"/>
          </a:xfrm>
          <a:prstGeom prst="rect">
            <a:avLst/>
          </a:prstGeom>
          <a:noFill/>
          <a:ln>
            <a:noFill/>
          </a:ln>
        </p:spPr>
        <p:txBody>
          <a:bodyPr anchorCtr="0" anchor="t" bIns="63500" lIns="63500" spcFirstLastPara="1" rIns="63500" wrap="square" tIns="63500">
            <a:spAutoFit/>
          </a:bodyPr>
          <a:lstStyle/>
          <a:p>
            <a:pPr indent="0" lvl="0" marL="0" marR="0" rtl="0" algn="just">
              <a:lnSpc>
                <a:spcPct val="100000"/>
              </a:lnSpc>
              <a:spcBef>
                <a:spcPts val="0"/>
              </a:spcBef>
              <a:spcAft>
                <a:spcPts val="0"/>
              </a:spcAft>
              <a:buClr>
                <a:srgbClr val="000000"/>
              </a:buClr>
              <a:buSzPts val="5600"/>
              <a:buFont typeface="Palatino"/>
              <a:buNone/>
            </a:pPr>
            <a:r>
              <a:rPr b="0" i="0" lang="en-US" sz="5600" u="none" cap="none" strike="noStrike">
                <a:solidFill>
                  <a:srgbClr val="000000"/>
                </a:solidFill>
                <a:latin typeface="Palatino"/>
                <a:ea typeface="Palatino"/>
                <a:cs typeface="Palatino"/>
                <a:sym typeface="Palatino"/>
              </a:rPr>
              <a:t>The spectral energy distributions (SEDs) are consistent with a blackbody for the first 5 days, surface area increases</a:t>
            </a:r>
            <a:r>
              <a:rPr lang="en-US" sz="5600">
                <a:latin typeface="Palatino"/>
                <a:ea typeface="Palatino"/>
                <a:cs typeface="Palatino"/>
                <a:sym typeface="Palatino"/>
              </a:rPr>
              <a:t> </a:t>
            </a:r>
            <a:r>
              <a:rPr b="0" i="0" lang="en-US" sz="5600" u="none" cap="none" strike="noStrike">
                <a:solidFill>
                  <a:srgbClr val="000000"/>
                </a:solidFill>
                <a:latin typeface="Palatino"/>
                <a:ea typeface="Palatino"/>
                <a:cs typeface="Palatino"/>
                <a:sym typeface="Palatino"/>
              </a:rPr>
              <a:t>6-fold. Initially,</a:t>
            </a:r>
            <a:r>
              <a:rPr lang="en-US" sz="5600">
                <a:latin typeface="Palatino"/>
                <a:ea typeface="Palatino"/>
                <a:cs typeface="Palatino"/>
                <a:sym typeface="Palatino"/>
              </a:rPr>
              <a:t> </a:t>
            </a:r>
            <a:r>
              <a:rPr b="0" i="0" lang="en-US" sz="5600" u="none" cap="none" strike="noStrike">
                <a:solidFill>
                  <a:srgbClr val="000000"/>
                </a:solidFill>
                <a:latin typeface="Palatino"/>
                <a:ea typeface="Palatino"/>
                <a:cs typeface="Palatino"/>
                <a:sym typeface="Palatino"/>
              </a:rPr>
              <a:t>surface temperature is ~7,000 K and ionized area is about 15-20 % the full disc size, which later increases to ~11,000 K during the outburst rise and the ionized area increases to the f</a:t>
            </a:r>
            <a:r>
              <a:rPr lang="en-US" sz="5600">
                <a:latin typeface="Palatino"/>
                <a:ea typeface="Palatino"/>
                <a:cs typeface="Palatino"/>
                <a:sym typeface="Palatino"/>
              </a:rPr>
              <a:t>ull disc</a:t>
            </a:r>
            <a:endParaRPr/>
          </a:p>
        </p:txBody>
      </p:sp>
      <p:sp>
        <p:nvSpPr>
          <p:cNvPr id="88" name="Google Shape;88;p13"/>
          <p:cNvSpPr txBox="1"/>
          <p:nvPr/>
        </p:nvSpPr>
        <p:spPr>
          <a:xfrm>
            <a:off x="1222485" y="28488884"/>
            <a:ext cx="15747007" cy="1397001"/>
          </a:xfrm>
          <a:prstGeom prst="rect">
            <a:avLst/>
          </a:prstGeom>
          <a:noFill/>
          <a:ln>
            <a:noFill/>
          </a:ln>
        </p:spPr>
        <p:txBody>
          <a:bodyPr anchorCtr="0" anchor="t" bIns="63500" lIns="63500" spcFirstLastPara="1" rIns="63500" wrap="square" tIns="63500">
            <a:spAutoFit/>
          </a:bodyPr>
          <a:lstStyle/>
          <a:p>
            <a:pPr indent="0" lvl="0" marL="0" marR="0" rtl="0" algn="ctr">
              <a:lnSpc>
                <a:spcPct val="100000"/>
              </a:lnSpc>
              <a:spcBef>
                <a:spcPts val="0"/>
              </a:spcBef>
              <a:spcAft>
                <a:spcPts val="0"/>
              </a:spcAft>
              <a:buClr>
                <a:srgbClr val="941100"/>
              </a:buClr>
              <a:buSzPts val="7500"/>
              <a:buFont typeface="Palatino"/>
              <a:buNone/>
            </a:pPr>
            <a:r>
              <a:rPr b="1" i="0" lang="en-US" sz="7500" u="none" cap="none" strike="noStrike">
                <a:solidFill>
                  <a:srgbClr val="941100"/>
                </a:solidFill>
                <a:latin typeface="Palatino"/>
                <a:ea typeface="Palatino"/>
                <a:cs typeface="Palatino"/>
                <a:sym typeface="Palatino"/>
              </a:rPr>
              <a:t>“Ring of Fire” igniting the outburst</a:t>
            </a:r>
            <a:endParaRPr/>
          </a:p>
        </p:txBody>
      </p:sp>
      <p:grpSp>
        <p:nvGrpSpPr>
          <p:cNvPr id="89" name="Google Shape;89;p13"/>
          <p:cNvGrpSpPr/>
          <p:nvPr/>
        </p:nvGrpSpPr>
        <p:grpSpPr>
          <a:xfrm>
            <a:off x="673383" y="29927165"/>
            <a:ext cx="16845212" cy="12436910"/>
            <a:chOff x="0" y="0"/>
            <a:chExt cx="16845211" cy="12436908"/>
          </a:xfrm>
        </p:grpSpPr>
        <p:pic>
          <p:nvPicPr>
            <p:cNvPr descr="pasted-movie.png" id="90" name="Google Shape;90;p13"/>
            <p:cNvPicPr preferRelativeResize="0"/>
            <p:nvPr/>
          </p:nvPicPr>
          <p:blipFill rotWithShape="1">
            <a:blip r:embed="rId12">
              <a:alphaModFix/>
            </a:blip>
            <a:srcRect b="0" l="0" r="0" t="0"/>
            <a:stretch/>
          </p:blipFill>
          <p:spPr>
            <a:xfrm>
              <a:off x="0" y="19781"/>
              <a:ext cx="8480633" cy="12417127"/>
            </a:xfrm>
            <a:prstGeom prst="rect">
              <a:avLst/>
            </a:prstGeom>
            <a:noFill/>
            <a:ln cap="flat" cmpd="sng" w="12700">
              <a:solidFill>
                <a:srgbClr val="000000"/>
              </a:solidFill>
              <a:prstDash val="solid"/>
              <a:round/>
              <a:headEnd len="sm" w="sm" type="none"/>
              <a:tailEnd len="sm" w="sm" type="none"/>
            </a:ln>
          </p:spPr>
        </p:pic>
        <p:pic>
          <p:nvPicPr>
            <p:cNvPr descr="pasted-movie.png" id="91" name="Google Shape;91;p13"/>
            <p:cNvPicPr preferRelativeResize="0"/>
            <p:nvPr/>
          </p:nvPicPr>
          <p:blipFill rotWithShape="1">
            <a:blip r:embed="rId13">
              <a:alphaModFix/>
            </a:blip>
            <a:srcRect b="0" l="0" r="0" t="0"/>
            <a:stretch/>
          </p:blipFill>
          <p:spPr>
            <a:xfrm>
              <a:off x="8373618" y="0"/>
              <a:ext cx="8471593" cy="12430280"/>
            </a:xfrm>
            <a:prstGeom prst="rect">
              <a:avLst/>
            </a:prstGeom>
            <a:noFill/>
            <a:ln>
              <a:noFill/>
            </a:ln>
          </p:spPr>
        </p:pic>
      </p:grpSp>
      <p:sp>
        <p:nvSpPr>
          <p:cNvPr id="92" name="Google Shape;92;p13"/>
          <p:cNvSpPr/>
          <p:nvPr/>
        </p:nvSpPr>
        <p:spPr>
          <a:xfrm>
            <a:off x="532777" y="42626492"/>
            <a:ext cx="40844444" cy="11320887"/>
          </a:xfrm>
          <a:prstGeom prst="rect">
            <a:avLst/>
          </a:prstGeom>
          <a:gradFill>
            <a:gsLst>
              <a:gs pos="0">
                <a:srgbClr val="B9B9B9"/>
              </a:gs>
              <a:gs pos="100000">
                <a:srgbClr val="ECECEC"/>
              </a:gs>
            </a:gsLst>
            <a:lin ang="16202803" scaled="0"/>
          </a:gradFill>
          <a:ln cap="flat" cmpd="sng" w="25400">
            <a:solidFill>
              <a:schemeClr val="accent1"/>
            </a:solidFill>
            <a:prstDash val="solid"/>
            <a:round/>
            <a:headEnd len="sm" w="sm" type="none"/>
            <a:tailEnd len="sm" w="sm" type="none"/>
          </a:ln>
        </p:spPr>
        <p:txBody>
          <a:bodyPr anchorCtr="0" anchor="ctr" bIns="63500" lIns="63500" spcFirstLastPara="1" rIns="63500" wrap="square" tIns="63500">
            <a:noAutofit/>
          </a:bodyPr>
          <a:lstStyle/>
          <a:p>
            <a:pPr indent="0" lvl="0" marL="0" marR="0" rtl="0" algn="ctr">
              <a:lnSpc>
                <a:spcPct val="100000"/>
              </a:lnSpc>
              <a:spcBef>
                <a:spcPts val="0"/>
              </a:spcBef>
              <a:spcAft>
                <a:spcPts val="0"/>
              </a:spcAft>
              <a:buClr>
                <a:srgbClr val="000000"/>
              </a:buClr>
              <a:buSzPts val="10800"/>
              <a:buFont typeface="Arial"/>
              <a:buNone/>
            </a:pPr>
            <a:r>
              <a:t/>
            </a:r>
            <a:endParaRPr b="0" i="0" sz="10800" u="none" cap="none" strike="noStrike">
              <a:solidFill>
                <a:srgbClr val="000000"/>
              </a:solidFill>
              <a:latin typeface="Arial"/>
              <a:ea typeface="Arial"/>
              <a:cs typeface="Arial"/>
              <a:sym typeface="Arial"/>
            </a:endParaRPr>
          </a:p>
        </p:txBody>
      </p:sp>
      <p:sp>
        <p:nvSpPr>
          <p:cNvPr id="93" name="Google Shape;93;p13"/>
          <p:cNvSpPr txBox="1"/>
          <p:nvPr/>
        </p:nvSpPr>
        <p:spPr>
          <a:xfrm>
            <a:off x="1222475" y="42428800"/>
            <a:ext cx="32143200" cy="9748500"/>
          </a:xfrm>
          <a:prstGeom prst="rect">
            <a:avLst/>
          </a:prstGeom>
          <a:noFill/>
          <a:ln>
            <a:noFill/>
          </a:ln>
        </p:spPr>
        <p:txBody>
          <a:bodyPr anchorCtr="0" anchor="t" bIns="63500" lIns="63500" spcFirstLastPara="1" rIns="63500" wrap="square" tIns="63500">
            <a:spAutoFit/>
          </a:bodyPr>
          <a:lstStyle/>
          <a:p>
            <a:pPr indent="0" lvl="0" marL="0" marR="0" rtl="0" algn="ctr">
              <a:lnSpc>
                <a:spcPct val="100000"/>
              </a:lnSpc>
              <a:spcBef>
                <a:spcPts val="0"/>
              </a:spcBef>
              <a:spcAft>
                <a:spcPts val="0"/>
              </a:spcAft>
              <a:buClr>
                <a:srgbClr val="941100"/>
              </a:buClr>
              <a:buSzPts val="7500"/>
              <a:buFont typeface="Palatino"/>
              <a:buNone/>
            </a:pPr>
            <a:r>
              <a:rPr b="1" i="0" lang="en-US" sz="7500" u="none" cap="none" strike="noStrike">
                <a:solidFill>
                  <a:srgbClr val="941100"/>
                </a:solidFill>
                <a:latin typeface="Palatino"/>
                <a:ea typeface="Palatino"/>
                <a:cs typeface="Palatino"/>
                <a:sym typeface="Palatino"/>
              </a:rPr>
              <a:t>Conclusion</a:t>
            </a:r>
            <a:endParaRPr/>
          </a:p>
          <a:p>
            <a:pPr indent="0" lvl="0" marL="0" marR="0" rtl="0" algn="just">
              <a:lnSpc>
                <a:spcPct val="100000"/>
              </a:lnSpc>
              <a:spcBef>
                <a:spcPts val="0"/>
              </a:spcBef>
              <a:spcAft>
                <a:spcPts val="0"/>
              </a:spcAft>
              <a:buClr>
                <a:srgbClr val="2D2D2D"/>
              </a:buClr>
              <a:buSzPts val="5500"/>
              <a:buFont typeface="Palatino"/>
              <a:buNone/>
            </a:pPr>
            <a:r>
              <a:rPr b="0" i="0" lang="en-US" sz="5500" u="none" cap="none" strike="noStrike">
                <a:solidFill>
                  <a:srgbClr val="2D2D2D"/>
                </a:solidFill>
                <a:latin typeface="Palatino"/>
                <a:ea typeface="Palatino"/>
                <a:cs typeface="Palatino"/>
                <a:sym typeface="Palatino"/>
              </a:rPr>
              <a:t>Our findings show that</a:t>
            </a:r>
            <a:r>
              <a:rPr lang="en-US" sz="5500">
                <a:solidFill>
                  <a:srgbClr val="2D2D2D"/>
                </a:solidFill>
                <a:latin typeface="Palatino"/>
                <a:ea typeface="Palatino"/>
                <a:cs typeface="Palatino"/>
                <a:sym typeface="Palatino"/>
              </a:rPr>
              <a:t>:</a:t>
            </a:r>
            <a:endParaRPr sz="5500">
              <a:solidFill>
                <a:srgbClr val="2D2D2D"/>
              </a:solidFill>
              <a:latin typeface="Palatino"/>
              <a:ea typeface="Palatino"/>
              <a:cs typeface="Palatino"/>
              <a:sym typeface="Palatino"/>
            </a:endParaRPr>
          </a:p>
          <a:p>
            <a:pPr indent="-577850" lvl="0" marL="457200" marR="0" rtl="0" algn="just">
              <a:lnSpc>
                <a:spcPct val="100000"/>
              </a:lnSpc>
              <a:spcBef>
                <a:spcPts val="0"/>
              </a:spcBef>
              <a:spcAft>
                <a:spcPts val="0"/>
              </a:spcAft>
              <a:buClr>
                <a:srgbClr val="2D2D2D"/>
              </a:buClr>
              <a:buSzPts val="5500"/>
              <a:buFont typeface="Palatino"/>
              <a:buChar char="●"/>
            </a:pPr>
            <a:r>
              <a:rPr b="0" i="0" lang="en-US" sz="5500" u="none" cap="none" strike="noStrike">
                <a:solidFill>
                  <a:srgbClr val="2D2D2D"/>
                </a:solidFill>
                <a:latin typeface="Palatino"/>
                <a:ea typeface="Palatino"/>
                <a:cs typeface="Palatino"/>
                <a:sym typeface="Palatino"/>
              </a:rPr>
              <a:t>a "ring of fire" ignites at the ignition radius, the location of maximum surface density in the accretion disc, initiating the heating wave.</a:t>
            </a:r>
            <a:endParaRPr sz="5500">
              <a:solidFill>
                <a:srgbClr val="2D2D2D"/>
              </a:solidFill>
              <a:latin typeface="Palatino"/>
              <a:ea typeface="Palatino"/>
              <a:cs typeface="Palatino"/>
              <a:sym typeface="Palatino"/>
            </a:endParaRPr>
          </a:p>
          <a:p>
            <a:pPr indent="-577850" lvl="0" marL="457200" marR="0" rtl="0" algn="just">
              <a:lnSpc>
                <a:spcPct val="100000"/>
              </a:lnSpc>
              <a:spcBef>
                <a:spcPts val="0"/>
              </a:spcBef>
              <a:spcAft>
                <a:spcPts val="0"/>
              </a:spcAft>
              <a:buClr>
                <a:srgbClr val="2D2D2D"/>
              </a:buClr>
              <a:buSzPts val="5500"/>
              <a:buFont typeface="Palatino"/>
              <a:buChar char="●"/>
            </a:pPr>
            <a:r>
              <a:rPr b="0" i="0" lang="en-US" sz="5500" u="none" cap="none" strike="noStrike">
                <a:solidFill>
                  <a:srgbClr val="2D2D2D"/>
                </a:solidFill>
                <a:latin typeface="Palatino"/>
                <a:ea typeface="Palatino"/>
                <a:cs typeface="Palatino"/>
                <a:sym typeface="Palatino"/>
              </a:rPr>
              <a:t>As the accretion rate rises, increased pressure drives matter inward, filling the inner disc and causing the optical flux to increase.</a:t>
            </a:r>
            <a:endParaRPr sz="5500">
              <a:solidFill>
                <a:srgbClr val="2D2D2D"/>
              </a:solidFill>
              <a:latin typeface="Palatino"/>
              <a:ea typeface="Palatino"/>
              <a:cs typeface="Palatino"/>
              <a:sym typeface="Palatino"/>
            </a:endParaRPr>
          </a:p>
          <a:p>
            <a:pPr indent="-577850" lvl="0" marL="457200" marR="0" rtl="0" algn="just">
              <a:lnSpc>
                <a:spcPct val="100000"/>
              </a:lnSpc>
              <a:spcBef>
                <a:spcPts val="0"/>
              </a:spcBef>
              <a:spcAft>
                <a:spcPts val="0"/>
              </a:spcAft>
              <a:buClr>
                <a:srgbClr val="2D2D2D"/>
              </a:buClr>
              <a:buSzPts val="5500"/>
              <a:buFont typeface="Palatino"/>
              <a:buChar char="●"/>
            </a:pPr>
            <a:r>
              <a:rPr b="0" i="0" lang="en-US" sz="5500" u="none" cap="none" strike="noStrike">
                <a:solidFill>
                  <a:srgbClr val="2D2D2D"/>
                </a:solidFill>
                <a:latin typeface="Palatino"/>
                <a:ea typeface="Palatino"/>
                <a:cs typeface="Palatino"/>
                <a:sym typeface="Palatino"/>
              </a:rPr>
              <a:t>Notably, mass accretion onto the black hole does not increase until the X-rays brighten, by which time the optical flux has already risen to 50–100 times its pre-outburst levels.</a:t>
            </a:r>
            <a:endParaRPr sz="5500">
              <a:solidFill>
                <a:srgbClr val="2D2D2D"/>
              </a:solidFill>
              <a:latin typeface="Palatino"/>
              <a:ea typeface="Palatino"/>
              <a:cs typeface="Palatino"/>
              <a:sym typeface="Palatino"/>
            </a:endParaRPr>
          </a:p>
          <a:p>
            <a:pPr indent="-577850" lvl="0" marL="457200" marR="0" rtl="0" algn="just">
              <a:lnSpc>
                <a:spcPct val="100000"/>
              </a:lnSpc>
              <a:spcBef>
                <a:spcPts val="0"/>
              </a:spcBef>
              <a:spcAft>
                <a:spcPts val="0"/>
              </a:spcAft>
              <a:buClr>
                <a:srgbClr val="2D2D2D"/>
              </a:buClr>
              <a:buSzPts val="5500"/>
              <a:buFont typeface="Palatino"/>
              <a:buChar char="●"/>
            </a:pPr>
            <a:r>
              <a:rPr b="0" i="0" lang="en-US" sz="5500" u="none" cap="none" strike="noStrike">
                <a:solidFill>
                  <a:srgbClr val="2D2D2D"/>
                </a:solidFill>
                <a:latin typeface="Palatino"/>
                <a:ea typeface="Palatino"/>
                <a:cs typeface="Palatino"/>
                <a:sym typeface="Palatino"/>
              </a:rPr>
              <a:t>These results support the Disc Instability Model framework, where a heating front drives inward accretion, triggering irradiation and jet formation.</a:t>
            </a:r>
            <a:endParaRPr b="0" i="0" sz="5500" u="none" cap="none" strike="noStrike">
              <a:solidFill>
                <a:srgbClr val="2D2D2D"/>
              </a:solidFill>
              <a:latin typeface="Palatino"/>
              <a:ea typeface="Palatino"/>
              <a:cs typeface="Palatino"/>
              <a:sym typeface="Palatino"/>
            </a:endParaRPr>
          </a:p>
          <a:p>
            <a:pPr indent="-577850" lvl="0" marL="457200" marR="0" rtl="0" algn="just">
              <a:lnSpc>
                <a:spcPct val="100000"/>
              </a:lnSpc>
              <a:spcBef>
                <a:spcPts val="0"/>
              </a:spcBef>
              <a:spcAft>
                <a:spcPts val="0"/>
              </a:spcAft>
              <a:buClr>
                <a:srgbClr val="2D2D2D"/>
              </a:buClr>
              <a:buSzPts val="5500"/>
              <a:buFont typeface="Palatino"/>
              <a:buChar char="●"/>
            </a:pPr>
            <a:r>
              <a:rPr lang="en-US" sz="5500">
                <a:solidFill>
                  <a:srgbClr val="2D2D2D"/>
                </a:solidFill>
                <a:latin typeface="Palatino"/>
                <a:ea typeface="Palatino"/>
                <a:cs typeface="Palatino"/>
                <a:sym typeface="Palatino"/>
              </a:rPr>
              <a:t>We constrain the </a:t>
            </a:r>
            <a:r>
              <a:rPr lang="en-US" sz="5500">
                <a:solidFill>
                  <a:srgbClr val="2D2D2D"/>
                </a:solidFill>
                <a:latin typeface="Palatino"/>
                <a:ea typeface="Palatino"/>
                <a:cs typeface="Palatino"/>
                <a:sym typeface="Palatino"/>
              </a:rPr>
              <a:t>viscosity</a:t>
            </a:r>
            <a:r>
              <a:rPr lang="en-US" sz="5500">
                <a:solidFill>
                  <a:srgbClr val="2D2D2D"/>
                </a:solidFill>
                <a:latin typeface="Palatino"/>
                <a:ea typeface="Palatino"/>
                <a:cs typeface="Palatino"/>
                <a:sym typeface="Palatino"/>
              </a:rPr>
              <a:t> parameter to be α~0.08 and the ignition radius to ~50% of the disc radius</a:t>
            </a:r>
            <a:endParaRPr sz="5500">
              <a:solidFill>
                <a:srgbClr val="2D2D2D"/>
              </a:solidFill>
              <a:latin typeface="Palatino"/>
              <a:ea typeface="Palatino"/>
              <a:cs typeface="Palatino"/>
              <a:sym typeface="Palatino"/>
            </a:endParaRPr>
          </a:p>
        </p:txBody>
      </p:sp>
      <p:sp>
        <p:nvSpPr>
          <p:cNvPr id="94" name="Google Shape;94;p13"/>
          <p:cNvSpPr txBox="1"/>
          <p:nvPr/>
        </p:nvSpPr>
        <p:spPr>
          <a:xfrm>
            <a:off x="25145367" y="22484208"/>
            <a:ext cx="15928787" cy="5765801"/>
          </a:xfrm>
          <a:prstGeom prst="rect">
            <a:avLst/>
          </a:prstGeom>
          <a:noFill/>
          <a:ln>
            <a:noFill/>
          </a:ln>
        </p:spPr>
        <p:txBody>
          <a:bodyPr anchorCtr="0" anchor="t" bIns="63500" lIns="63500" spcFirstLastPara="1" rIns="63500" wrap="square" tIns="63500">
            <a:spAutoFit/>
          </a:bodyPr>
          <a:lstStyle/>
          <a:p>
            <a:pPr indent="0" lvl="0" marL="0" marR="0" rtl="0" algn="just">
              <a:lnSpc>
                <a:spcPct val="100000"/>
              </a:lnSpc>
              <a:spcBef>
                <a:spcPts val="0"/>
              </a:spcBef>
              <a:spcAft>
                <a:spcPts val="0"/>
              </a:spcAft>
              <a:buClr>
                <a:srgbClr val="000000"/>
              </a:buClr>
              <a:buSzPts val="5600"/>
              <a:buFont typeface="Palatino"/>
              <a:buNone/>
            </a:pPr>
            <a:r>
              <a:rPr b="0" i="0" lang="en-US" sz="5600" u="none" cap="none" strike="noStrike">
                <a:solidFill>
                  <a:srgbClr val="000000"/>
                </a:solidFill>
                <a:latin typeface="Palatino"/>
                <a:ea typeface="Palatino"/>
                <a:cs typeface="Palatino"/>
                <a:sym typeface="Palatino"/>
              </a:rPr>
              <a:t>The left panel displays the mass accretion rate and predicted optical magnitudes from numerical modeling of an irradiated, truncated disk based on the Disc Instability Model (Dubus et al. 2001). The right panel demonstrates that our Swift J1753 data largely agrees with these predictions.</a:t>
            </a:r>
            <a:endParaRPr/>
          </a:p>
        </p:txBody>
      </p:sp>
      <p:sp>
        <p:nvSpPr>
          <p:cNvPr id="95" name="Google Shape;95;p13"/>
          <p:cNvSpPr/>
          <p:nvPr/>
        </p:nvSpPr>
        <p:spPr>
          <a:xfrm>
            <a:off x="670350" y="29929869"/>
            <a:ext cx="16807111" cy="12411337"/>
          </a:xfrm>
          <a:prstGeom prst="rect">
            <a:avLst/>
          </a:prstGeom>
          <a:noFill/>
          <a:ln cap="flat" cmpd="sng" w="38100">
            <a:solidFill>
              <a:srgbClr val="000000"/>
            </a:solidFill>
            <a:prstDash val="solid"/>
            <a:round/>
            <a:headEnd len="sm" w="sm" type="none"/>
            <a:tailEnd len="sm" w="sm" type="none"/>
          </a:ln>
        </p:spPr>
        <p:txBody>
          <a:bodyPr anchorCtr="0" anchor="ctr" bIns="63500" lIns="63500" spcFirstLastPara="1" rIns="63500" wrap="square" tIns="63500">
            <a:noAutofit/>
          </a:bodyPr>
          <a:lstStyle/>
          <a:p>
            <a:pPr indent="0" lvl="0" marL="0" marR="0" rtl="0" algn="ctr">
              <a:lnSpc>
                <a:spcPct val="100000"/>
              </a:lnSpc>
              <a:spcBef>
                <a:spcPts val="0"/>
              </a:spcBef>
              <a:spcAft>
                <a:spcPts val="0"/>
              </a:spcAft>
              <a:buClr>
                <a:srgbClr val="000000"/>
              </a:buClr>
              <a:buSzPts val="10800"/>
              <a:buFont typeface="Arial"/>
              <a:buNone/>
            </a:pPr>
            <a:r>
              <a:t/>
            </a:r>
            <a:endParaRPr b="0" i="0" sz="10800" u="none" cap="none" strike="noStrike">
              <a:solidFill>
                <a:srgbClr val="000000"/>
              </a:solidFill>
              <a:latin typeface="Arial"/>
              <a:ea typeface="Arial"/>
              <a:cs typeface="Arial"/>
              <a:sym typeface="Arial"/>
            </a:endParaRPr>
          </a:p>
        </p:txBody>
      </p:sp>
      <p:pic>
        <p:nvPicPr>
          <p:cNvPr descr="pasted-movie.png" id="96" name="Google Shape;96;p13"/>
          <p:cNvPicPr preferRelativeResize="0"/>
          <p:nvPr/>
        </p:nvPicPr>
        <p:blipFill rotWithShape="1">
          <a:blip r:embed="rId14">
            <a:alphaModFix/>
          </a:blip>
          <a:srcRect b="0" l="0" r="0" t="0"/>
          <a:stretch/>
        </p:blipFill>
        <p:spPr>
          <a:xfrm>
            <a:off x="33728266" y="42651579"/>
            <a:ext cx="7529398" cy="11270712"/>
          </a:xfrm>
          <a:prstGeom prst="rect">
            <a:avLst/>
          </a:prstGeom>
          <a:noFill/>
          <a:ln cap="flat" cmpd="sng" w="25400">
            <a:solidFill>
              <a:srgbClr val="000000"/>
            </a:solidFill>
            <a:prstDash val="solid"/>
            <a:round/>
            <a:headEnd len="sm" w="sm" type="none"/>
            <a:tailEnd len="sm" w="sm" type="none"/>
          </a:ln>
        </p:spPr>
      </p:pic>
      <p:sp>
        <p:nvSpPr>
          <p:cNvPr id="97" name="Google Shape;97;p13"/>
          <p:cNvSpPr txBox="1"/>
          <p:nvPr/>
        </p:nvSpPr>
        <p:spPr>
          <a:xfrm>
            <a:off x="17684951" y="39007215"/>
            <a:ext cx="23400300" cy="2714100"/>
          </a:xfrm>
          <a:prstGeom prst="rect">
            <a:avLst/>
          </a:prstGeom>
          <a:noFill/>
          <a:ln>
            <a:noFill/>
          </a:ln>
        </p:spPr>
        <p:txBody>
          <a:bodyPr anchorCtr="0" anchor="t" bIns="63500" lIns="63500" spcFirstLastPara="1" rIns="63500" wrap="square" tIns="63500">
            <a:spAutoFit/>
          </a:bodyPr>
          <a:lstStyle/>
          <a:p>
            <a:pPr indent="0" lvl="0" marL="0" marR="0" rtl="0" algn="just">
              <a:lnSpc>
                <a:spcPct val="100000"/>
              </a:lnSpc>
              <a:spcBef>
                <a:spcPts val="0"/>
              </a:spcBef>
              <a:spcAft>
                <a:spcPts val="0"/>
              </a:spcAft>
              <a:buClr>
                <a:srgbClr val="000000"/>
              </a:buClr>
              <a:buSzPts val="5600"/>
              <a:buFont typeface="Palatino"/>
              <a:buNone/>
            </a:pPr>
            <a:r>
              <a:rPr b="0" i="0" lang="en-US" sz="5600" u="none" cap="none" strike="noStrike">
                <a:solidFill>
                  <a:srgbClr val="000000"/>
                </a:solidFill>
                <a:latin typeface="Palatino"/>
                <a:ea typeface="Palatino"/>
                <a:cs typeface="Palatino"/>
                <a:sym typeface="Palatino"/>
              </a:rPr>
              <a:t>size. Temperatures and change in area confirmed with the color-magnitude diagram. There is a “ring of fire” that ignites. We are witnessing the heating wave traveling through the accretion disc.</a:t>
            </a:r>
            <a:endParaRPr/>
          </a:p>
        </p:txBody>
      </p:sp>
      <p:pic>
        <p:nvPicPr>
          <p:cNvPr descr="pasted-movie.png" id="98" name="Google Shape;98;p13"/>
          <p:cNvPicPr preferRelativeResize="0"/>
          <p:nvPr/>
        </p:nvPicPr>
        <p:blipFill rotWithShape="1">
          <a:blip r:embed="rId15">
            <a:alphaModFix/>
          </a:blip>
          <a:srcRect b="0" l="0" r="0" t="0"/>
          <a:stretch/>
        </p:blipFill>
        <p:spPr>
          <a:xfrm>
            <a:off x="27099561" y="29049705"/>
            <a:ext cx="14012649" cy="9949955"/>
          </a:xfrm>
          <a:prstGeom prst="rect">
            <a:avLst/>
          </a:prstGeom>
          <a:noFill/>
          <a:ln cap="flat" cmpd="sng" w="38100">
            <a:solidFill>
              <a:srgbClr val="000000"/>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name="Default Design">
  <a:themeElements>
    <a:clrScheme name="Default Design">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efault Design">
  <a:themeElements>
    <a:clrScheme name="Default Design">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