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5"/>
  </p:notesMasterIdLst>
  <p:sldIdLst>
    <p:sldId id="256" r:id="rId2"/>
    <p:sldId id="300" r:id="rId3"/>
    <p:sldId id="312" r:id="rId4"/>
    <p:sldId id="313" r:id="rId5"/>
    <p:sldId id="315" r:id="rId6"/>
    <p:sldId id="314" r:id="rId7"/>
    <p:sldId id="323" r:id="rId8"/>
    <p:sldId id="316" r:id="rId9"/>
    <p:sldId id="317" r:id="rId10"/>
    <p:sldId id="319" r:id="rId11"/>
    <p:sldId id="320" r:id="rId12"/>
    <p:sldId id="321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吴 沁宇" initials="吴" lastIdx="1" clrIdx="0">
    <p:extLst>
      <p:ext uri="{19B8F6BF-5375-455C-9EA6-DF929625EA0E}">
        <p15:presenceInfo xmlns:p15="http://schemas.microsoft.com/office/powerpoint/2012/main" userId="1389bbbb4c21d8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1CADE4"/>
    <a:srgbClr val="75B6E5"/>
    <a:srgbClr val="D2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96FDB-4A3C-4BC5-9936-E09A135FE5B6}" v="667" dt="2025-03-27T12:46:12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5" autoAdjust="0"/>
    <p:restoredTop sz="94660"/>
  </p:normalViewPr>
  <p:slideViewPr>
    <p:cSldViewPr snapToGrid="0">
      <p:cViewPr>
        <p:scale>
          <a:sx n="82" d="100"/>
          <a:sy n="82" d="100"/>
        </p:scale>
        <p:origin x="55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吴 沁宇" userId="1389bbbb4c21d846" providerId="LiveId" clId="{2DE9DCB0-A836-4529-A1EC-45BD8FD78329}"/>
    <pc:docChg chg="undo custSel modSld">
      <pc:chgData name="吴 沁宇" userId="1389bbbb4c21d846" providerId="LiveId" clId="{2DE9DCB0-A836-4529-A1EC-45BD8FD78329}" dt="2023-05-30T06:29:05.486" v="460" actId="20577"/>
      <pc:docMkLst>
        <pc:docMk/>
      </pc:docMkLst>
      <pc:sldChg chg="modSp mod">
        <pc:chgData name="吴 沁宇" userId="1389bbbb4c21d846" providerId="LiveId" clId="{2DE9DCB0-A836-4529-A1EC-45BD8FD78329}" dt="2023-05-30T06:29:05.486" v="460" actId="20577"/>
        <pc:sldMkLst>
          <pc:docMk/>
          <pc:sldMk cId="461010835" sldId="261"/>
        </pc:sldMkLst>
      </pc:sldChg>
      <pc:sldChg chg="modSp mod">
        <pc:chgData name="吴 沁宇" userId="1389bbbb4c21d846" providerId="LiveId" clId="{2DE9DCB0-A836-4529-A1EC-45BD8FD78329}" dt="2023-05-30T05:55:42.020" v="21" actId="20577"/>
        <pc:sldMkLst>
          <pc:docMk/>
          <pc:sldMk cId="1299215768" sldId="267"/>
        </pc:sldMkLst>
      </pc:sldChg>
      <pc:sldChg chg="modSp mod">
        <pc:chgData name="吴 沁宇" userId="1389bbbb4c21d846" providerId="LiveId" clId="{2DE9DCB0-A836-4529-A1EC-45BD8FD78329}" dt="2023-05-30T05:57:50.561" v="60" actId="20577"/>
        <pc:sldMkLst>
          <pc:docMk/>
          <pc:sldMk cId="1114473678" sldId="269"/>
        </pc:sldMkLst>
      </pc:sldChg>
      <pc:sldChg chg="modSp mod">
        <pc:chgData name="吴 沁宇" userId="1389bbbb4c21d846" providerId="LiveId" clId="{2DE9DCB0-A836-4529-A1EC-45BD8FD78329}" dt="2023-05-30T06:00:07.117" v="61" actId="14100"/>
        <pc:sldMkLst>
          <pc:docMk/>
          <pc:sldMk cId="958491101" sldId="276"/>
        </pc:sldMkLst>
      </pc:sldChg>
      <pc:sldChg chg="modSp mod">
        <pc:chgData name="吴 沁宇" userId="1389bbbb4c21d846" providerId="LiveId" clId="{2DE9DCB0-A836-4529-A1EC-45BD8FD78329}" dt="2023-05-30T06:11:42.427" v="240" actId="1076"/>
        <pc:sldMkLst>
          <pc:docMk/>
          <pc:sldMk cId="2127412021" sldId="279"/>
        </pc:sldMkLst>
      </pc:sldChg>
      <pc:sldChg chg="modSp mod">
        <pc:chgData name="吴 沁宇" userId="1389bbbb4c21d846" providerId="LiveId" clId="{2DE9DCB0-A836-4529-A1EC-45BD8FD78329}" dt="2023-05-30T06:12:52.225" v="276" actId="20577"/>
        <pc:sldMkLst>
          <pc:docMk/>
          <pc:sldMk cId="2687750710" sldId="280"/>
        </pc:sldMkLst>
      </pc:sldChg>
      <pc:sldChg chg="modSp">
        <pc:chgData name="吴 沁宇" userId="1389bbbb4c21d846" providerId="LiveId" clId="{2DE9DCB0-A836-4529-A1EC-45BD8FD78329}" dt="2023-05-30T06:19:43.059" v="280" actId="20577"/>
        <pc:sldMkLst>
          <pc:docMk/>
          <pc:sldMk cId="1426594634" sldId="281"/>
        </pc:sldMkLst>
      </pc:sldChg>
      <pc:sldChg chg="modSp mod">
        <pc:chgData name="吴 沁宇" userId="1389bbbb4c21d846" providerId="LiveId" clId="{2DE9DCB0-A836-4529-A1EC-45BD8FD78329}" dt="2023-05-30T06:28:10.058" v="443" actId="20577"/>
        <pc:sldMkLst>
          <pc:docMk/>
          <pc:sldMk cId="3821704924" sldId="282"/>
        </pc:sldMkLst>
      </pc:sldChg>
      <pc:sldChg chg="modSp mod modNotesTx">
        <pc:chgData name="吴 沁宇" userId="1389bbbb4c21d846" providerId="LiveId" clId="{2DE9DCB0-A836-4529-A1EC-45BD8FD78329}" dt="2023-05-30T06:26:22.556" v="406" actId="20577"/>
        <pc:sldMkLst>
          <pc:docMk/>
          <pc:sldMk cId="3469759313" sldId="287"/>
        </pc:sldMkLst>
      </pc:sldChg>
      <pc:sldChg chg="modSp mod">
        <pc:chgData name="吴 沁宇" userId="1389bbbb4c21d846" providerId="LiveId" clId="{2DE9DCB0-A836-4529-A1EC-45BD8FD78329}" dt="2023-05-30T06:23:29.430" v="298" actId="20577"/>
        <pc:sldMkLst>
          <pc:docMk/>
          <pc:sldMk cId="3192045445" sldId="289"/>
        </pc:sldMkLst>
      </pc:sldChg>
      <pc:sldChg chg="modSp mod">
        <pc:chgData name="吴 沁宇" userId="1389bbbb4c21d846" providerId="LiveId" clId="{2DE9DCB0-A836-4529-A1EC-45BD8FD78329}" dt="2023-05-30T06:24:23.639" v="317" actId="20577"/>
        <pc:sldMkLst>
          <pc:docMk/>
          <pc:sldMk cId="3796671472" sldId="294"/>
        </pc:sldMkLst>
      </pc:sldChg>
    </pc:docChg>
  </pc:docChgLst>
  <pc:docChgLst>
    <pc:chgData name="沁宇 吴" userId="1389bbbb4c21d846" providerId="LiveId" clId="{54F96FDB-4A3C-4BC5-9936-E09A135FE5B6}"/>
    <pc:docChg chg="undo custSel addSld delSld modSld sldOrd">
      <pc:chgData name="沁宇 吴" userId="1389bbbb4c21d846" providerId="LiveId" clId="{54F96FDB-4A3C-4BC5-9936-E09A135FE5B6}" dt="2025-03-27T13:17:20.156" v="9908" actId="20577"/>
      <pc:docMkLst>
        <pc:docMk/>
      </pc:docMkLst>
      <pc:sldChg chg="modSp mod">
        <pc:chgData name="沁宇 吴" userId="1389bbbb4c21d846" providerId="LiveId" clId="{54F96FDB-4A3C-4BC5-9936-E09A135FE5B6}" dt="2025-03-27T07:39:38.738" v="4084" actId="20577"/>
        <pc:sldMkLst>
          <pc:docMk/>
          <pc:sldMk cId="2349893782" sldId="256"/>
        </pc:sldMkLst>
        <pc:spChg chg="mod">
          <ac:chgData name="沁宇 吴" userId="1389bbbb4c21d846" providerId="LiveId" clId="{54F96FDB-4A3C-4BC5-9936-E09A135FE5B6}" dt="2025-03-27T07:39:38.738" v="4084" actId="20577"/>
          <ac:spMkLst>
            <pc:docMk/>
            <pc:sldMk cId="2349893782" sldId="256"/>
            <ac:spMk id="2" creationId="{6051EEEF-96F8-B2B1-9102-688B12FC5BF9}"/>
          </ac:spMkLst>
        </pc:spChg>
        <pc:spChg chg="mod">
          <ac:chgData name="沁宇 吴" userId="1389bbbb4c21d846" providerId="LiveId" clId="{54F96FDB-4A3C-4BC5-9936-E09A135FE5B6}" dt="2025-03-25T07:36:12.552" v="120" actId="20577"/>
          <ac:spMkLst>
            <pc:docMk/>
            <pc:sldMk cId="2349893782" sldId="256"/>
            <ac:spMk id="8" creationId="{F691A5C2-1EA0-7968-7061-FB1D1E527D64}"/>
          </ac:spMkLst>
        </pc:spChg>
      </pc:sldChg>
      <pc:sldChg chg="del">
        <pc:chgData name="沁宇 吴" userId="1389bbbb4c21d846" providerId="LiveId" clId="{54F96FDB-4A3C-4BC5-9936-E09A135FE5B6}" dt="2025-03-25T07:36:59.929" v="154" actId="47"/>
        <pc:sldMkLst>
          <pc:docMk/>
          <pc:sldMk cId="3818866669" sldId="299"/>
        </pc:sldMkLst>
      </pc:sldChg>
      <pc:sldChg chg="addSp delSp modSp mod">
        <pc:chgData name="沁宇 吴" userId="1389bbbb4c21d846" providerId="LiveId" clId="{54F96FDB-4A3C-4BC5-9936-E09A135FE5B6}" dt="2025-03-27T10:02:17.549" v="6893" actId="14100"/>
        <pc:sldMkLst>
          <pc:docMk/>
          <pc:sldMk cId="954734112" sldId="300"/>
        </pc:sldMkLst>
        <pc:spChg chg="mod">
          <ac:chgData name="沁宇 吴" userId="1389bbbb4c21d846" providerId="LiveId" clId="{54F96FDB-4A3C-4BC5-9936-E09A135FE5B6}" dt="2025-03-25T07:36:19.722" v="121" actId="20577"/>
          <ac:spMkLst>
            <pc:docMk/>
            <pc:sldMk cId="954734112" sldId="300"/>
            <ac:spMk id="2" creationId="{01012FBB-1B97-7B7B-9B7A-7028A4446EF2}"/>
          </ac:spMkLst>
        </pc:spChg>
        <pc:spChg chg="add del mod">
          <ac:chgData name="沁宇 吴" userId="1389bbbb4c21d846" providerId="LiveId" clId="{54F96FDB-4A3C-4BC5-9936-E09A135FE5B6}" dt="2025-03-27T09:22:29.009" v="6646" actId="478"/>
          <ac:spMkLst>
            <pc:docMk/>
            <pc:sldMk cId="954734112" sldId="300"/>
            <ac:spMk id="3" creationId="{C2952F83-77DE-09E8-D4B4-319A8E6B9544}"/>
          </ac:spMkLst>
        </pc:spChg>
        <pc:spChg chg="add mod">
          <ac:chgData name="沁宇 吴" userId="1389bbbb4c21d846" providerId="LiveId" clId="{54F96FDB-4A3C-4BC5-9936-E09A135FE5B6}" dt="2025-03-27T10:02:17.549" v="6893" actId="14100"/>
          <ac:spMkLst>
            <pc:docMk/>
            <pc:sldMk cId="954734112" sldId="300"/>
            <ac:spMk id="4" creationId="{9530525D-6BB0-EEB8-DBF1-458BD8B97BC6}"/>
          </ac:spMkLst>
        </pc:spChg>
        <pc:spChg chg="add mod">
          <ac:chgData name="沁宇 吴" userId="1389bbbb4c21d846" providerId="LiveId" clId="{54F96FDB-4A3C-4BC5-9936-E09A135FE5B6}" dt="2025-03-27T09:36:55.290" v="6863" actId="21"/>
          <ac:spMkLst>
            <pc:docMk/>
            <pc:sldMk cId="954734112" sldId="300"/>
            <ac:spMk id="6" creationId="{8007B036-BFA6-4965-B44E-0807A8BCF1D3}"/>
          </ac:spMkLst>
        </pc:spChg>
        <pc:spChg chg="mod">
          <ac:chgData name="沁宇 吴" userId="1389bbbb4c21d846" providerId="LiveId" clId="{54F96FDB-4A3C-4BC5-9936-E09A135FE5B6}" dt="2025-03-25T07:36:41.599" v="141" actId="20577"/>
          <ac:spMkLst>
            <pc:docMk/>
            <pc:sldMk cId="954734112" sldId="300"/>
            <ac:spMk id="7" creationId="{F54D6277-2DA3-5D7D-E307-E1C4061121BA}"/>
          </ac:spMkLst>
        </pc:spChg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3598402434" sldId="301"/>
        </pc:sldMkLst>
      </pc:sldChg>
      <pc:sldChg chg="modSp del mod">
        <pc:chgData name="沁宇 吴" userId="1389bbbb4c21d846" providerId="LiveId" clId="{54F96FDB-4A3C-4BC5-9936-E09A135FE5B6}" dt="2025-03-27T12:40:49.271" v="9768" actId="47"/>
        <pc:sldMkLst>
          <pc:docMk/>
          <pc:sldMk cId="2837709133" sldId="303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1221864550" sldId="304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32866761" sldId="305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2533779470" sldId="306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1661756850" sldId="307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4202245507" sldId="308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3294525847" sldId="309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3782725371" sldId="310"/>
        </pc:sldMkLst>
      </pc:sldChg>
      <pc:sldChg chg="del">
        <pc:chgData name="沁宇 吴" userId="1389bbbb4c21d846" providerId="LiveId" clId="{54F96FDB-4A3C-4BC5-9936-E09A135FE5B6}" dt="2025-03-27T12:40:49.271" v="9768" actId="47"/>
        <pc:sldMkLst>
          <pc:docMk/>
          <pc:sldMk cId="2876351777" sldId="311"/>
        </pc:sldMkLst>
      </pc:sldChg>
      <pc:sldChg chg="addSp delSp modSp add mod">
        <pc:chgData name="沁宇 吴" userId="1389bbbb4c21d846" providerId="LiveId" clId="{54F96FDB-4A3C-4BC5-9936-E09A135FE5B6}" dt="2025-03-27T11:23:52.863" v="8092" actId="1076"/>
        <pc:sldMkLst>
          <pc:docMk/>
          <pc:sldMk cId="1956461184" sldId="312"/>
        </pc:sldMkLst>
        <pc:spChg chg="mod">
          <ac:chgData name="沁宇 吴" userId="1389bbbb4c21d846" providerId="LiveId" clId="{54F96FDB-4A3C-4BC5-9936-E09A135FE5B6}" dt="2025-03-27T09:39:01.938" v="6872" actId="20577"/>
          <ac:spMkLst>
            <pc:docMk/>
            <pc:sldMk cId="1956461184" sldId="312"/>
            <ac:spMk id="2" creationId="{DCB0EB2A-92A6-34E3-FCBE-45BF9826532B}"/>
          </ac:spMkLst>
        </pc:spChg>
        <pc:spChg chg="mod">
          <ac:chgData name="沁宇 吴" userId="1389bbbb4c21d846" providerId="LiveId" clId="{54F96FDB-4A3C-4BC5-9936-E09A135FE5B6}" dt="2025-03-27T10:13:56.306" v="6920" actId="20577"/>
          <ac:spMkLst>
            <pc:docMk/>
            <pc:sldMk cId="1956461184" sldId="312"/>
            <ac:spMk id="3" creationId="{B1946F36-165B-5B82-19CB-D23B7283FE93}"/>
          </ac:spMkLst>
        </pc:spChg>
        <pc:spChg chg="mod">
          <ac:chgData name="沁宇 吴" userId="1389bbbb4c21d846" providerId="LiveId" clId="{54F96FDB-4A3C-4BC5-9936-E09A135FE5B6}" dt="2025-03-27T10:13:18.801" v="6898" actId="20577"/>
          <ac:spMkLst>
            <pc:docMk/>
            <pc:sldMk cId="1956461184" sldId="312"/>
            <ac:spMk id="7" creationId="{13A60D58-53D7-4012-D639-A9B6C8CD5776}"/>
          </ac:spMkLst>
        </pc:spChg>
        <pc:picChg chg="add del mod">
          <ac:chgData name="沁宇 吴" userId="1389bbbb4c21d846" providerId="LiveId" clId="{54F96FDB-4A3C-4BC5-9936-E09A135FE5B6}" dt="2025-03-27T11:23:20.734" v="8085" actId="478"/>
          <ac:picMkLst>
            <pc:docMk/>
            <pc:sldMk cId="1956461184" sldId="312"/>
            <ac:picMk id="6" creationId="{EE725C1A-EAF3-0878-E8F9-904B3E2324EE}"/>
          </ac:picMkLst>
        </pc:picChg>
        <pc:picChg chg="del">
          <ac:chgData name="沁宇 吴" userId="1389bbbb4c21d846" providerId="LiveId" clId="{54F96FDB-4A3C-4BC5-9936-E09A135FE5B6}" dt="2025-03-26T15:12:16.219" v="381" actId="478"/>
          <ac:picMkLst>
            <pc:docMk/>
            <pc:sldMk cId="1956461184" sldId="312"/>
            <ac:picMk id="9" creationId="{2EE71946-7058-A56A-FC2A-DC29C15535B3}"/>
          </ac:picMkLst>
        </pc:picChg>
        <pc:picChg chg="add del mod">
          <ac:chgData name="沁宇 吴" userId="1389bbbb4c21d846" providerId="LiveId" clId="{54F96FDB-4A3C-4BC5-9936-E09A135FE5B6}" dt="2025-03-27T11:23:20.734" v="8085" actId="478"/>
          <ac:picMkLst>
            <pc:docMk/>
            <pc:sldMk cId="1956461184" sldId="312"/>
            <ac:picMk id="10" creationId="{1370634C-520F-1F93-FA01-F4108AFB3F7C}"/>
          </ac:picMkLst>
        </pc:picChg>
        <pc:picChg chg="add mod">
          <ac:chgData name="沁宇 吴" userId="1389bbbb4c21d846" providerId="LiveId" clId="{54F96FDB-4A3C-4BC5-9936-E09A135FE5B6}" dt="2025-03-27T11:23:52.863" v="8092" actId="1076"/>
          <ac:picMkLst>
            <pc:docMk/>
            <pc:sldMk cId="1956461184" sldId="312"/>
            <ac:picMk id="12" creationId="{F43D7DA2-4274-7330-065E-F16BA66EA34E}"/>
          </ac:picMkLst>
        </pc:picChg>
        <pc:picChg chg="add mod">
          <ac:chgData name="沁宇 吴" userId="1389bbbb4c21d846" providerId="LiveId" clId="{54F96FDB-4A3C-4BC5-9936-E09A135FE5B6}" dt="2025-03-27T11:23:41.839" v="8089" actId="1076"/>
          <ac:picMkLst>
            <pc:docMk/>
            <pc:sldMk cId="1956461184" sldId="312"/>
            <ac:picMk id="14" creationId="{B07B103C-64C0-1E5C-FC56-945FFF4CC3CE}"/>
          </ac:picMkLst>
        </pc:picChg>
      </pc:sldChg>
      <pc:sldChg chg="addSp modSp new del mod">
        <pc:chgData name="沁宇 吴" userId="1389bbbb4c21d846" providerId="LiveId" clId="{54F96FDB-4A3C-4BC5-9936-E09A135FE5B6}" dt="2025-03-26T15:11:57.602" v="377" actId="47"/>
        <pc:sldMkLst>
          <pc:docMk/>
          <pc:sldMk cId="2996252450" sldId="312"/>
        </pc:sldMkLst>
        <pc:spChg chg="mod">
          <ac:chgData name="沁宇 吴" userId="1389bbbb4c21d846" providerId="LiveId" clId="{54F96FDB-4A3C-4BC5-9936-E09A135FE5B6}" dt="2025-03-26T15:11:50.623" v="376" actId="20577"/>
          <ac:spMkLst>
            <pc:docMk/>
            <pc:sldMk cId="2996252450" sldId="312"/>
            <ac:spMk id="2" creationId="{0A926797-4C0D-0BDF-34B7-0EBCDFAE8BB5}"/>
          </ac:spMkLst>
        </pc:spChg>
        <pc:spChg chg="add mod">
          <ac:chgData name="沁宇 吴" userId="1389bbbb4c21d846" providerId="LiveId" clId="{54F96FDB-4A3C-4BC5-9936-E09A135FE5B6}" dt="2025-03-26T14:21:52.026" v="157"/>
          <ac:spMkLst>
            <pc:docMk/>
            <pc:sldMk cId="2996252450" sldId="312"/>
            <ac:spMk id="4" creationId="{E4C664ED-A940-6E06-A8F6-C725AD63E394}"/>
          </ac:spMkLst>
        </pc:spChg>
      </pc:sldChg>
      <pc:sldChg chg="addSp delSp modSp add mod">
        <pc:chgData name="沁宇 吴" userId="1389bbbb4c21d846" providerId="LiveId" clId="{54F96FDB-4A3C-4BC5-9936-E09A135FE5B6}" dt="2025-03-27T11:26:07.294" v="8137" actId="1076"/>
        <pc:sldMkLst>
          <pc:docMk/>
          <pc:sldMk cId="1937215932" sldId="313"/>
        </pc:sldMkLst>
        <pc:spChg chg="mod">
          <ac:chgData name="沁宇 吴" userId="1389bbbb4c21d846" providerId="LiveId" clId="{54F96FDB-4A3C-4BC5-9936-E09A135FE5B6}" dt="2025-03-27T10:24:38.836" v="7032" actId="20577"/>
          <ac:spMkLst>
            <pc:docMk/>
            <pc:sldMk cId="1937215932" sldId="313"/>
            <ac:spMk id="2" creationId="{1142716E-822D-9EC1-EFCE-82FD6A4B86B5}"/>
          </ac:spMkLst>
        </pc:spChg>
        <pc:spChg chg="mod">
          <ac:chgData name="沁宇 吴" userId="1389bbbb4c21d846" providerId="LiveId" clId="{54F96FDB-4A3C-4BC5-9936-E09A135FE5B6}" dt="2025-03-27T11:26:07.294" v="8137" actId="1076"/>
          <ac:spMkLst>
            <pc:docMk/>
            <pc:sldMk cId="1937215932" sldId="313"/>
            <ac:spMk id="3" creationId="{009B53A3-8A09-0812-93B6-FE0E7AF9E59C}"/>
          </ac:spMkLst>
        </pc:spChg>
        <pc:spChg chg="mod">
          <ac:chgData name="沁宇 吴" userId="1389bbbb4c21d846" providerId="LiveId" clId="{54F96FDB-4A3C-4BC5-9936-E09A135FE5B6}" dt="2025-03-27T10:24:46.118" v="7036" actId="20577"/>
          <ac:spMkLst>
            <pc:docMk/>
            <pc:sldMk cId="1937215932" sldId="313"/>
            <ac:spMk id="7" creationId="{330F6DE8-9C5F-DE94-773C-FDC15427E81D}"/>
          </ac:spMkLst>
        </pc:spChg>
        <pc:picChg chg="del">
          <ac:chgData name="沁宇 吴" userId="1389bbbb4c21d846" providerId="LiveId" clId="{54F96FDB-4A3C-4BC5-9936-E09A135FE5B6}" dt="2025-03-27T06:10:47.932" v="1291" actId="478"/>
          <ac:picMkLst>
            <pc:docMk/>
            <pc:sldMk cId="1937215932" sldId="313"/>
            <ac:picMk id="6" creationId="{7A3387D3-5E7B-3B71-43CE-2008C5275CD1}"/>
          </ac:picMkLst>
        </pc:picChg>
        <pc:picChg chg="add mod">
          <ac:chgData name="沁宇 吴" userId="1389bbbb4c21d846" providerId="LiveId" clId="{54F96FDB-4A3C-4BC5-9936-E09A135FE5B6}" dt="2025-03-27T06:23:44.489" v="1859" actId="1076"/>
          <ac:picMkLst>
            <pc:docMk/>
            <pc:sldMk cId="1937215932" sldId="313"/>
            <ac:picMk id="8" creationId="{EF6D363D-4A39-23BF-2A4C-265D2DA6C925}"/>
          </ac:picMkLst>
        </pc:picChg>
        <pc:picChg chg="del">
          <ac:chgData name="沁宇 吴" userId="1389bbbb4c21d846" providerId="LiveId" clId="{54F96FDB-4A3C-4BC5-9936-E09A135FE5B6}" dt="2025-03-27T06:10:49.692" v="1292" actId="478"/>
          <ac:picMkLst>
            <pc:docMk/>
            <pc:sldMk cId="1937215932" sldId="313"/>
            <ac:picMk id="10" creationId="{C4D18044-263D-DA81-A043-DBABDD501109}"/>
          </ac:picMkLst>
        </pc:picChg>
      </pc:sldChg>
      <pc:sldChg chg="new del">
        <pc:chgData name="沁宇 吴" userId="1389bbbb4c21d846" providerId="LiveId" clId="{54F96FDB-4A3C-4BC5-9936-E09A135FE5B6}" dt="2025-03-27T06:10:08.448" v="1289" actId="47"/>
        <pc:sldMkLst>
          <pc:docMk/>
          <pc:sldMk cId="4267528304" sldId="313"/>
        </pc:sldMkLst>
      </pc:sldChg>
      <pc:sldChg chg="addSp delSp modSp add mod ord">
        <pc:chgData name="沁宇 吴" userId="1389bbbb4c21d846" providerId="LiveId" clId="{54F96FDB-4A3C-4BC5-9936-E09A135FE5B6}" dt="2025-03-27T10:58:44.020" v="7899" actId="20577"/>
        <pc:sldMkLst>
          <pc:docMk/>
          <pc:sldMk cId="3160074012" sldId="314"/>
        </pc:sldMkLst>
        <pc:spChg chg="mod">
          <ac:chgData name="沁宇 吴" userId="1389bbbb4c21d846" providerId="LiveId" clId="{54F96FDB-4A3C-4BC5-9936-E09A135FE5B6}" dt="2025-03-27T10:58:44.020" v="7899" actId="20577"/>
          <ac:spMkLst>
            <pc:docMk/>
            <pc:sldMk cId="3160074012" sldId="314"/>
            <ac:spMk id="2" creationId="{E5AF591B-C76A-0305-4AF9-CE995C3AE640}"/>
          </ac:spMkLst>
        </pc:spChg>
        <pc:spChg chg="mod">
          <ac:chgData name="沁宇 吴" userId="1389bbbb4c21d846" providerId="LiveId" clId="{54F96FDB-4A3C-4BC5-9936-E09A135FE5B6}" dt="2025-03-27T10:57:25.518" v="7879" actId="207"/>
          <ac:spMkLst>
            <pc:docMk/>
            <pc:sldMk cId="3160074012" sldId="314"/>
            <ac:spMk id="3" creationId="{81226D9A-FAD5-D77C-7116-11383CB0EF27}"/>
          </ac:spMkLst>
        </pc:spChg>
        <pc:spChg chg="mod">
          <ac:chgData name="沁宇 吴" userId="1389bbbb4c21d846" providerId="LiveId" clId="{54F96FDB-4A3C-4BC5-9936-E09A135FE5B6}" dt="2025-03-27T10:24:57.406" v="7044" actId="20577"/>
          <ac:spMkLst>
            <pc:docMk/>
            <pc:sldMk cId="3160074012" sldId="314"/>
            <ac:spMk id="7" creationId="{0ECC7814-5ADE-5C68-3266-94AD50245C45}"/>
          </ac:spMkLst>
        </pc:spChg>
        <pc:spChg chg="add del mod">
          <ac:chgData name="沁宇 吴" userId="1389bbbb4c21d846" providerId="LiveId" clId="{54F96FDB-4A3C-4BC5-9936-E09A135FE5B6}" dt="2025-03-27T06:59:19.775" v="3193" actId="478"/>
          <ac:spMkLst>
            <pc:docMk/>
            <pc:sldMk cId="3160074012" sldId="314"/>
            <ac:spMk id="11" creationId="{E4737D9F-52DD-4A48-2728-EAAEB8D81C7A}"/>
          </ac:spMkLst>
        </pc:spChg>
        <pc:spChg chg="add del mod">
          <ac:chgData name="沁宇 吴" userId="1389bbbb4c21d846" providerId="LiveId" clId="{54F96FDB-4A3C-4BC5-9936-E09A135FE5B6}" dt="2025-03-27T06:59:19.775" v="3193" actId="478"/>
          <ac:spMkLst>
            <pc:docMk/>
            <pc:sldMk cId="3160074012" sldId="314"/>
            <ac:spMk id="12" creationId="{C6F95F5B-C1FA-ABF9-C3CD-16F17D4ED49B}"/>
          </ac:spMkLst>
        </pc:spChg>
        <pc:picChg chg="add del mod modCrop">
          <ac:chgData name="沁宇 吴" userId="1389bbbb4c21d846" providerId="LiveId" clId="{54F96FDB-4A3C-4BC5-9936-E09A135FE5B6}" dt="2025-03-27T06:59:16.843" v="3192" actId="478"/>
          <ac:picMkLst>
            <pc:docMk/>
            <pc:sldMk cId="3160074012" sldId="314"/>
            <ac:picMk id="6" creationId="{FEAF55F1-5392-5E78-CC6E-EB3F30715476}"/>
          </ac:picMkLst>
        </pc:picChg>
        <pc:picChg chg="del">
          <ac:chgData name="沁宇 吴" userId="1389bbbb4c21d846" providerId="LiveId" clId="{54F96FDB-4A3C-4BC5-9936-E09A135FE5B6}" dt="2025-03-27T06:34:59.987" v="2581" actId="478"/>
          <ac:picMkLst>
            <pc:docMk/>
            <pc:sldMk cId="3160074012" sldId="314"/>
            <ac:picMk id="8" creationId="{0108AF72-DDD0-9E70-9A4F-898F1075690B}"/>
          </ac:picMkLst>
        </pc:picChg>
        <pc:picChg chg="add del mod modCrop">
          <ac:chgData name="沁宇 吴" userId="1389bbbb4c21d846" providerId="LiveId" clId="{54F96FDB-4A3C-4BC5-9936-E09A135FE5B6}" dt="2025-03-27T06:59:16.843" v="3192" actId="478"/>
          <ac:picMkLst>
            <pc:docMk/>
            <pc:sldMk cId="3160074012" sldId="314"/>
            <ac:picMk id="10" creationId="{8A2E1F5B-2D94-B3F4-A31C-D169FE2D34A9}"/>
          </ac:picMkLst>
        </pc:picChg>
        <pc:picChg chg="add mod">
          <ac:chgData name="沁宇 吴" userId="1389bbbb4c21d846" providerId="LiveId" clId="{54F96FDB-4A3C-4BC5-9936-E09A135FE5B6}" dt="2025-03-27T10:43:39.249" v="7331" actId="1076"/>
          <ac:picMkLst>
            <pc:docMk/>
            <pc:sldMk cId="3160074012" sldId="314"/>
            <ac:picMk id="14" creationId="{62D289A7-1B11-820F-2408-98EFBA20A74C}"/>
          </ac:picMkLst>
        </pc:picChg>
      </pc:sldChg>
      <pc:sldChg chg="delSp modSp add del mod">
        <pc:chgData name="沁宇 吴" userId="1389bbbb4c21d846" providerId="LiveId" clId="{54F96FDB-4A3C-4BC5-9936-E09A135FE5B6}" dt="2025-03-27T06:25:18.449" v="1928" actId="47"/>
        <pc:sldMkLst>
          <pc:docMk/>
          <pc:sldMk cId="4219550760" sldId="314"/>
        </pc:sldMkLst>
        <pc:spChg chg="mod">
          <ac:chgData name="沁宇 吴" userId="1389bbbb4c21d846" providerId="LiveId" clId="{54F96FDB-4A3C-4BC5-9936-E09A135FE5B6}" dt="2025-03-27T06:24:28.323" v="1903" actId="20577"/>
          <ac:spMkLst>
            <pc:docMk/>
            <pc:sldMk cId="4219550760" sldId="314"/>
            <ac:spMk id="2" creationId="{C2F6401D-3679-2DB0-F0D8-F8BBC72DBB85}"/>
          </ac:spMkLst>
        </pc:spChg>
        <pc:spChg chg="mod">
          <ac:chgData name="沁宇 吴" userId="1389bbbb4c21d846" providerId="LiveId" clId="{54F96FDB-4A3C-4BC5-9936-E09A135FE5B6}" dt="2025-03-27T06:25:03.103" v="1927" actId="20577"/>
          <ac:spMkLst>
            <pc:docMk/>
            <pc:sldMk cId="4219550760" sldId="314"/>
            <ac:spMk id="3" creationId="{968EE327-71DE-133B-DA68-D513E6D3EFE6}"/>
          </ac:spMkLst>
        </pc:spChg>
        <pc:picChg chg="del">
          <ac:chgData name="沁宇 吴" userId="1389bbbb4c21d846" providerId="LiveId" clId="{54F96FDB-4A3C-4BC5-9936-E09A135FE5B6}" dt="2025-03-27T06:24:44.388" v="1906" actId="478"/>
          <ac:picMkLst>
            <pc:docMk/>
            <pc:sldMk cId="4219550760" sldId="314"/>
            <ac:picMk id="8" creationId="{6583EE35-CDAD-16D3-46DD-69F5C0EF519F}"/>
          </ac:picMkLst>
        </pc:picChg>
      </pc:sldChg>
      <pc:sldChg chg="new del">
        <pc:chgData name="沁宇 吴" userId="1389bbbb4c21d846" providerId="LiveId" clId="{54F96FDB-4A3C-4BC5-9936-E09A135FE5B6}" dt="2025-03-27T06:51:02.333" v="2821" actId="47"/>
        <pc:sldMkLst>
          <pc:docMk/>
          <pc:sldMk cId="1278804462" sldId="315"/>
        </pc:sldMkLst>
      </pc:sldChg>
      <pc:sldChg chg="addSp modSp add mod">
        <pc:chgData name="沁宇 吴" userId="1389bbbb4c21d846" providerId="LiveId" clId="{54F96FDB-4A3C-4BC5-9936-E09A135FE5B6}" dt="2025-03-27T13:01:25.836" v="9874" actId="20577"/>
        <pc:sldMkLst>
          <pc:docMk/>
          <pc:sldMk cId="2935781491" sldId="315"/>
        </pc:sldMkLst>
        <pc:spChg chg="mod">
          <ac:chgData name="沁宇 吴" userId="1389bbbb4c21d846" providerId="LiveId" clId="{54F96FDB-4A3C-4BC5-9936-E09A135FE5B6}" dt="2025-03-27T10:58:55.328" v="7900" actId="20577"/>
          <ac:spMkLst>
            <pc:docMk/>
            <pc:sldMk cId="2935781491" sldId="315"/>
            <ac:spMk id="2" creationId="{453CD853-0688-EDAA-86E7-7DCE5DE822FC}"/>
          </ac:spMkLst>
        </pc:spChg>
        <pc:spChg chg="mod">
          <ac:chgData name="沁宇 吴" userId="1389bbbb4c21d846" providerId="LiveId" clId="{54F96FDB-4A3C-4BC5-9936-E09A135FE5B6}" dt="2025-03-27T13:01:25.836" v="9874" actId="20577"/>
          <ac:spMkLst>
            <pc:docMk/>
            <pc:sldMk cId="2935781491" sldId="315"/>
            <ac:spMk id="3" creationId="{20187069-7D25-66AE-E542-D59466C44DCF}"/>
          </ac:spMkLst>
        </pc:spChg>
        <pc:spChg chg="add mod">
          <ac:chgData name="沁宇 吴" userId="1389bbbb4c21d846" providerId="LiveId" clId="{54F96FDB-4A3C-4BC5-9936-E09A135FE5B6}" dt="2025-03-27T09:55:56.220" v="6892" actId="20577"/>
          <ac:spMkLst>
            <pc:docMk/>
            <pc:sldMk cId="2935781491" sldId="315"/>
            <ac:spMk id="4" creationId="{61D950EF-E1EC-3A95-6613-FDAB053DADD9}"/>
          </ac:spMkLst>
        </pc:spChg>
        <pc:spChg chg="mod">
          <ac:chgData name="沁宇 吴" userId="1389bbbb4c21d846" providerId="LiveId" clId="{54F96FDB-4A3C-4BC5-9936-E09A135FE5B6}" dt="2025-03-27T10:24:52.515" v="7040" actId="20577"/>
          <ac:spMkLst>
            <pc:docMk/>
            <pc:sldMk cId="2935781491" sldId="315"/>
            <ac:spMk id="7" creationId="{6578F648-F7FB-931A-239C-8E113325300C}"/>
          </ac:spMkLst>
        </pc:spChg>
      </pc:sldChg>
      <pc:sldChg chg="addSp delSp modSp add mod modAnim">
        <pc:chgData name="沁宇 吴" userId="1389bbbb4c21d846" providerId="LiveId" clId="{54F96FDB-4A3C-4BC5-9936-E09A135FE5B6}" dt="2025-03-27T12:40:34.460" v="9767" actId="20577"/>
        <pc:sldMkLst>
          <pc:docMk/>
          <pc:sldMk cId="874612713" sldId="316"/>
        </pc:sldMkLst>
        <pc:spChg chg="mod">
          <ac:chgData name="沁宇 吴" userId="1389bbbb4c21d846" providerId="LiveId" clId="{54F96FDB-4A3C-4BC5-9936-E09A135FE5B6}" dt="2025-03-27T10:52:06.707" v="7592" actId="1076"/>
          <ac:spMkLst>
            <pc:docMk/>
            <pc:sldMk cId="874612713" sldId="316"/>
            <ac:spMk id="2" creationId="{C37281C7-B823-C574-6DD4-547C0C78AC2B}"/>
          </ac:spMkLst>
        </pc:spChg>
        <pc:spChg chg="mod">
          <ac:chgData name="沁宇 吴" userId="1389bbbb4c21d846" providerId="LiveId" clId="{54F96FDB-4A3C-4BC5-9936-E09A135FE5B6}" dt="2025-03-27T12:40:29.733" v="9765" actId="1076"/>
          <ac:spMkLst>
            <pc:docMk/>
            <pc:sldMk cId="874612713" sldId="316"/>
            <ac:spMk id="3" creationId="{F7383389-1457-894A-EABA-8FF1709930A6}"/>
          </ac:spMkLst>
        </pc:spChg>
        <pc:spChg chg="mod">
          <ac:chgData name="沁宇 吴" userId="1389bbbb4c21d846" providerId="LiveId" clId="{54F96FDB-4A3C-4BC5-9936-E09A135FE5B6}" dt="2025-03-27T10:52:00.809" v="7591" actId="1076"/>
          <ac:spMkLst>
            <pc:docMk/>
            <pc:sldMk cId="874612713" sldId="316"/>
            <ac:spMk id="7" creationId="{BFC5B1D7-992D-F76E-A9E5-96C265C08ADD}"/>
          </ac:spMkLst>
        </pc:spChg>
        <pc:spChg chg="add mod">
          <ac:chgData name="沁宇 吴" userId="1389bbbb4c21d846" providerId="LiveId" clId="{54F96FDB-4A3C-4BC5-9936-E09A135FE5B6}" dt="2025-03-27T10:47:48.169" v="7503" actId="20577"/>
          <ac:spMkLst>
            <pc:docMk/>
            <pc:sldMk cId="874612713" sldId="316"/>
            <ac:spMk id="12" creationId="{55529020-CF56-040D-DCD2-D2CF43DF2A7A}"/>
          </ac:spMkLst>
        </pc:spChg>
        <pc:spChg chg="add mod">
          <ac:chgData name="沁宇 吴" userId="1389bbbb4c21d846" providerId="LiveId" clId="{54F96FDB-4A3C-4BC5-9936-E09A135FE5B6}" dt="2025-03-27T10:49:59.208" v="7533" actId="20577"/>
          <ac:spMkLst>
            <pc:docMk/>
            <pc:sldMk cId="874612713" sldId="316"/>
            <ac:spMk id="13" creationId="{12834AD1-03C5-752A-E0DD-3F6FE072265D}"/>
          </ac:spMkLst>
        </pc:spChg>
        <pc:spChg chg="add mod">
          <ac:chgData name="沁宇 吴" userId="1389bbbb4c21d846" providerId="LiveId" clId="{54F96FDB-4A3C-4BC5-9936-E09A135FE5B6}" dt="2025-03-27T12:40:34.460" v="9767" actId="20577"/>
          <ac:spMkLst>
            <pc:docMk/>
            <pc:sldMk cId="874612713" sldId="316"/>
            <ac:spMk id="17" creationId="{E9EF541D-101C-A0DD-42A9-AB37EB479685}"/>
          </ac:spMkLst>
        </pc:spChg>
        <pc:picChg chg="add del mod">
          <ac:chgData name="沁宇 吴" userId="1389bbbb4c21d846" providerId="LiveId" clId="{54F96FDB-4A3C-4BC5-9936-E09A135FE5B6}" dt="2025-03-27T10:37:38.332" v="7180" actId="478"/>
          <ac:picMkLst>
            <pc:docMk/>
            <pc:sldMk cId="874612713" sldId="316"/>
            <ac:picMk id="6" creationId="{E2CE5EF2-5299-4901-38F8-29F6E7C2F380}"/>
          </ac:picMkLst>
        </pc:picChg>
        <pc:picChg chg="add del mod">
          <ac:chgData name="沁宇 吴" userId="1389bbbb4c21d846" providerId="LiveId" clId="{54F96FDB-4A3C-4BC5-9936-E09A135FE5B6}" dt="2025-03-27T10:40:02.666" v="7310" actId="478"/>
          <ac:picMkLst>
            <pc:docMk/>
            <pc:sldMk cId="874612713" sldId="316"/>
            <ac:picMk id="9" creationId="{FD22B7D2-C469-F717-E090-792C50E12B84}"/>
          </ac:picMkLst>
        </pc:picChg>
        <pc:picChg chg="add mod">
          <ac:chgData name="沁宇 吴" userId="1389bbbb4c21d846" providerId="LiveId" clId="{54F96FDB-4A3C-4BC5-9936-E09A135FE5B6}" dt="2025-03-27T11:28:40.398" v="8175" actId="1036"/>
          <ac:picMkLst>
            <pc:docMk/>
            <pc:sldMk cId="874612713" sldId="316"/>
            <ac:picMk id="10" creationId="{DE30DFE6-4C8F-CCE5-EEA3-236475E38672}"/>
          </ac:picMkLst>
        </pc:picChg>
        <pc:picChg chg="add mod">
          <ac:chgData name="沁宇 吴" userId="1389bbbb4c21d846" providerId="LiveId" clId="{54F96FDB-4A3C-4BC5-9936-E09A135FE5B6}" dt="2025-03-27T11:28:43.008" v="8178" actId="1036"/>
          <ac:picMkLst>
            <pc:docMk/>
            <pc:sldMk cId="874612713" sldId="316"/>
            <ac:picMk id="11" creationId="{734915CF-9FEB-43AB-EF42-C9B61B7F61F2}"/>
          </ac:picMkLst>
        </pc:picChg>
        <pc:picChg chg="del">
          <ac:chgData name="沁宇 吴" userId="1389bbbb4c21d846" providerId="LiveId" clId="{54F96FDB-4A3C-4BC5-9936-E09A135FE5B6}" dt="2025-03-27T07:02:17.899" v="3239" actId="478"/>
          <ac:picMkLst>
            <pc:docMk/>
            <pc:sldMk cId="874612713" sldId="316"/>
            <ac:picMk id="14" creationId="{557E67F0-C285-F910-13ED-3EBCA67D4E84}"/>
          </ac:picMkLst>
        </pc:picChg>
        <pc:picChg chg="add mod">
          <ac:chgData name="沁宇 吴" userId="1389bbbb4c21d846" providerId="LiveId" clId="{54F96FDB-4A3C-4BC5-9936-E09A135FE5B6}" dt="2025-03-27T11:28:34.026" v="8164" actId="1076"/>
          <ac:picMkLst>
            <pc:docMk/>
            <pc:sldMk cId="874612713" sldId="316"/>
            <ac:picMk id="16" creationId="{0BBF4B18-4B35-4E45-887A-CDE2B8631908}"/>
          </ac:picMkLst>
        </pc:picChg>
      </pc:sldChg>
      <pc:sldChg chg="addSp delSp modSp add mod delAnim">
        <pc:chgData name="沁宇 吴" userId="1389bbbb4c21d846" providerId="LiveId" clId="{54F96FDB-4A3C-4BC5-9936-E09A135FE5B6}" dt="2025-03-27T13:09:09.272" v="9889" actId="20577"/>
        <pc:sldMkLst>
          <pc:docMk/>
          <pc:sldMk cId="2009715483" sldId="317"/>
        </pc:sldMkLst>
        <pc:spChg chg="mod">
          <ac:chgData name="沁宇 吴" userId="1389bbbb4c21d846" providerId="LiveId" clId="{54F96FDB-4A3C-4BC5-9936-E09A135FE5B6}" dt="2025-03-27T10:56:23.154" v="7878" actId="20577"/>
          <ac:spMkLst>
            <pc:docMk/>
            <pc:sldMk cId="2009715483" sldId="317"/>
            <ac:spMk id="2" creationId="{ABC113F0-9397-52A1-A5AC-72C5DD15D395}"/>
          </ac:spMkLst>
        </pc:spChg>
        <pc:spChg chg="mod">
          <ac:chgData name="沁宇 吴" userId="1389bbbb4c21d846" providerId="LiveId" clId="{54F96FDB-4A3C-4BC5-9936-E09A135FE5B6}" dt="2025-03-27T13:09:09.272" v="9889" actId="20577"/>
          <ac:spMkLst>
            <pc:docMk/>
            <pc:sldMk cId="2009715483" sldId="317"/>
            <ac:spMk id="3" creationId="{6A9F4AD1-A0D1-5BB9-1803-0B0127664A6D}"/>
          </ac:spMkLst>
        </pc:spChg>
        <pc:spChg chg="mod">
          <ac:chgData name="沁宇 吴" userId="1389bbbb4c21d846" providerId="LiveId" clId="{54F96FDB-4A3C-4BC5-9936-E09A135FE5B6}" dt="2025-03-27T12:49:11.359" v="9778" actId="20577"/>
          <ac:spMkLst>
            <pc:docMk/>
            <pc:sldMk cId="2009715483" sldId="317"/>
            <ac:spMk id="7" creationId="{59A56977-548D-2171-9F88-E3155F561424}"/>
          </ac:spMkLst>
        </pc:spChg>
        <pc:picChg chg="del">
          <ac:chgData name="沁宇 吴" userId="1389bbbb4c21d846" providerId="LiveId" clId="{54F96FDB-4A3C-4BC5-9936-E09A135FE5B6}" dt="2025-03-27T07:08:41.705" v="3570" actId="478"/>
          <ac:picMkLst>
            <pc:docMk/>
            <pc:sldMk cId="2009715483" sldId="317"/>
            <ac:picMk id="6" creationId="{25C375E0-168F-2728-6669-2B1064A005F5}"/>
          </ac:picMkLst>
        </pc:picChg>
        <pc:picChg chg="add del mod">
          <ac:chgData name="沁宇 吴" userId="1389bbbb4c21d846" providerId="LiveId" clId="{54F96FDB-4A3C-4BC5-9936-E09A135FE5B6}" dt="2025-03-27T11:28:49.377" v="8179" actId="478"/>
          <ac:picMkLst>
            <pc:docMk/>
            <pc:sldMk cId="2009715483" sldId="317"/>
            <ac:picMk id="8" creationId="{9D296FDB-4B15-56D1-17D6-E84325841E5E}"/>
          </ac:picMkLst>
        </pc:picChg>
        <pc:picChg chg="del">
          <ac:chgData name="沁宇 吴" userId="1389bbbb4c21d846" providerId="LiveId" clId="{54F96FDB-4A3C-4BC5-9936-E09A135FE5B6}" dt="2025-03-27T07:08:38.591" v="3568" actId="478"/>
          <ac:picMkLst>
            <pc:docMk/>
            <pc:sldMk cId="2009715483" sldId="317"/>
            <ac:picMk id="9" creationId="{D5D6A41A-C517-AB40-00CB-0F0BA5712CEC}"/>
          </ac:picMkLst>
        </pc:picChg>
        <pc:picChg chg="del">
          <ac:chgData name="沁宇 吴" userId="1389bbbb4c21d846" providerId="LiveId" clId="{54F96FDB-4A3C-4BC5-9936-E09A135FE5B6}" dt="2025-03-27T07:08:40.080" v="3569" actId="478"/>
          <ac:picMkLst>
            <pc:docMk/>
            <pc:sldMk cId="2009715483" sldId="317"/>
            <ac:picMk id="10" creationId="{50776C33-51CB-3811-0CC6-00F80B535028}"/>
          </ac:picMkLst>
        </pc:picChg>
        <pc:picChg chg="del">
          <ac:chgData name="沁宇 吴" userId="1389bbbb4c21d846" providerId="LiveId" clId="{54F96FDB-4A3C-4BC5-9936-E09A135FE5B6}" dt="2025-03-27T07:08:43.397" v="3571" actId="478"/>
          <ac:picMkLst>
            <pc:docMk/>
            <pc:sldMk cId="2009715483" sldId="317"/>
            <ac:picMk id="11" creationId="{CF7EE141-119D-F4A7-20ED-44E617AFB14B}"/>
          </ac:picMkLst>
        </pc:picChg>
        <pc:picChg chg="add del mod ord">
          <ac:chgData name="沁宇 吴" userId="1389bbbb4c21d846" providerId="LiveId" clId="{54F96FDB-4A3C-4BC5-9936-E09A135FE5B6}" dt="2025-03-27T11:28:49.377" v="8179" actId="478"/>
          <ac:picMkLst>
            <pc:docMk/>
            <pc:sldMk cId="2009715483" sldId="317"/>
            <ac:picMk id="13" creationId="{CC6DB275-05D7-EA27-D89A-D1EEF859F9BC}"/>
          </ac:picMkLst>
        </pc:picChg>
        <pc:picChg chg="add mod">
          <ac:chgData name="沁宇 吴" userId="1389bbbb4c21d846" providerId="LiveId" clId="{54F96FDB-4A3C-4BC5-9936-E09A135FE5B6}" dt="2025-03-27T11:29:20.973" v="8187" actId="1076"/>
          <ac:picMkLst>
            <pc:docMk/>
            <pc:sldMk cId="2009715483" sldId="317"/>
            <ac:picMk id="15" creationId="{3447AFCE-DB59-80C7-7BBA-60BE2E3364B7}"/>
          </ac:picMkLst>
        </pc:picChg>
        <pc:picChg chg="add mod ord">
          <ac:chgData name="沁宇 吴" userId="1389bbbb4c21d846" providerId="LiveId" clId="{54F96FDB-4A3C-4BC5-9936-E09A135FE5B6}" dt="2025-03-27T11:29:31.705" v="8190" actId="167"/>
          <ac:picMkLst>
            <pc:docMk/>
            <pc:sldMk cId="2009715483" sldId="317"/>
            <ac:picMk id="17" creationId="{951638F7-304B-C2B5-DF3A-4E2C71F8C543}"/>
          </ac:picMkLst>
        </pc:picChg>
      </pc:sldChg>
      <pc:sldChg chg="new del">
        <pc:chgData name="沁宇 吴" userId="1389bbbb4c21d846" providerId="LiveId" clId="{54F96FDB-4A3C-4BC5-9936-E09A135FE5B6}" dt="2025-03-27T07:13:53.338" v="3883" actId="47"/>
        <pc:sldMkLst>
          <pc:docMk/>
          <pc:sldMk cId="1379436740" sldId="318"/>
        </pc:sldMkLst>
      </pc:sldChg>
      <pc:sldChg chg="addSp delSp modSp add mod">
        <pc:chgData name="沁宇 吴" userId="1389bbbb4c21d846" providerId="LiveId" clId="{54F96FDB-4A3C-4BC5-9936-E09A135FE5B6}" dt="2025-03-27T13:10:04.283" v="9896" actId="20577"/>
        <pc:sldMkLst>
          <pc:docMk/>
          <pc:sldMk cId="1723245411" sldId="319"/>
        </pc:sldMkLst>
        <pc:spChg chg="mod">
          <ac:chgData name="沁宇 吴" userId="1389bbbb4c21d846" providerId="LiveId" clId="{54F96FDB-4A3C-4BC5-9936-E09A135FE5B6}" dt="2025-03-27T11:16:27.861" v="8030" actId="1076"/>
          <ac:spMkLst>
            <pc:docMk/>
            <pc:sldMk cId="1723245411" sldId="319"/>
            <ac:spMk id="2" creationId="{890B45C7-7A36-EF05-B234-88825C38095B}"/>
          </ac:spMkLst>
        </pc:spChg>
        <pc:spChg chg="mod">
          <ac:chgData name="沁宇 吴" userId="1389bbbb4c21d846" providerId="LiveId" clId="{54F96FDB-4A3C-4BC5-9936-E09A135FE5B6}" dt="2025-03-27T13:10:04.283" v="9896" actId="20577"/>
          <ac:spMkLst>
            <pc:docMk/>
            <pc:sldMk cId="1723245411" sldId="319"/>
            <ac:spMk id="3" creationId="{85F0FAB9-A2BE-FCC5-94F7-43776ED45297}"/>
          </ac:spMkLst>
        </pc:spChg>
        <pc:spChg chg="mod">
          <ac:chgData name="沁宇 吴" userId="1389bbbb4c21d846" providerId="LiveId" clId="{54F96FDB-4A3C-4BC5-9936-E09A135FE5B6}" dt="2025-03-27T12:49:16.062" v="9783" actId="20577"/>
          <ac:spMkLst>
            <pc:docMk/>
            <pc:sldMk cId="1723245411" sldId="319"/>
            <ac:spMk id="7" creationId="{B631C2B0-BD7D-6D44-53FC-0FCD6B3CCA92}"/>
          </ac:spMkLst>
        </pc:spChg>
        <pc:picChg chg="add del mod">
          <ac:chgData name="沁宇 吴" userId="1389bbbb4c21d846" providerId="LiveId" clId="{54F96FDB-4A3C-4BC5-9936-E09A135FE5B6}" dt="2025-03-27T11:29:44.861" v="8191" actId="478"/>
          <ac:picMkLst>
            <pc:docMk/>
            <pc:sldMk cId="1723245411" sldId="319"/>
            <ac:picMk id="6" creationId="{A68DD2F1-2D55-520C-EC19-B0F144C2D92E}"/>
          </ac:picMkLst>
        </pc:picChg>
        <pc:picChg chg="del">
          <ac:chgData name="沁宇 吴" userId="1389bbbb4c21d846" providerId="LiveId" clId="{54F96FDB-4A3C-4BC5-9936-E09A135FE5B6}" dt="2025-03-27T07:14:09.856" v="3885" actId="478"/>
          <ac:picMkLst>
            <pc:docMk/>
            <pc:sldMk cId="1723245411" sldId="319"/>
            <ac:picMk id="8" creationId="{E9EE668E-40C5-8CAA-5B22-9B7BAD14432B}"/>
          </ac:picMkLst>
        </pc:picChg>
        <pc:picChg chg="add del mod ord">
          <ac:chgData name="沁宇 吴" userId="1389bbbb4c21d846" providerId="LiveId" clId="{54F96FDB-4A3C-4BC5-9936-E09A135FE5B6}" dt="2025-03-27T11:29:44.861" v="8191" actId="478"/>
          <ac:picMkLst>
            <pc:docMk/>
            <pc:sldMk cId="1723245411" sldId="319"/>
            <ac:picMk id="10" creationId="{056B0CF6-1E9D-18F6-E75B-1592BD5BB1E9}"/>
          </ac:picMkLst>
        </pc:picChg>
        <pc:picChg chg="add del mod">
          <ac:chgData name="沁宇 吴" userId="1389bbbb4c21d846" providerId="LiveId" clId="{54F96FDB-4A3C-4BC5-9936-E09A135FE5B6}" dt="2025-03-27T11:29:44.861" v="8191" actId="478"/>
          <ac:picMkLst>
            <pc:docMk/>
            <pc:sldMk cId="1723245411" sldId="319"/>
            <ac:picMk id="12" creationId="{0AB33177-E1D1-8E2B-8B98-B48F2CFF00D4}"/>
          </ac:picMkLst>
        </pc:picChg>
        <pc:picChg chg="del">
          <ac:chgData name="沁宇 吴" userId="1389bbbb4c21d846" providerId="LiveId" clId="{54F96FDB-4A3C-4BC5-9936-E09A135FE5B6}" dt="2025-03-27T07:14:08.294" v="3884" actId="478"/>
          <ac:picMkLst>
            <pc:docMk/>
            <pc:sldMk cId="1723245411" sldId="319"/>
            <ac:picMk id="13" creationId="{BCE917C4-7857-249F-A253-9FC3F6F1D57B}"/>
          </ac:picMkLst>
        </pc:picChg>
        <pc:picChg chg="add mod ord">
          <ac:chgData name="沁宇 吴" userId="1389bbbb4c21d846" providerId="LiveId" clId="{54F96FDB-4A3C-4BC5-9936-E09A135FE5B6}" dt="2025-03-27T12:19:37.856" v="9418" actId="166"/>
          <ac:picMkLst>
            <pc:docMk/>
            <pc:sldMk cId="1723245411" sldId="319"/>
            <ac:picMk id="15" creationId="{D47236F5-849B-24FA-A136-37B0C40802CF}"/>
          </ac:picMkLst>
        </pc:picChg>
        <pc:picChg chg="add mod">
          <ac:chgData name="沁宇 吴" userId="1389bbbb4c21d846" providerId="LiveId" clId="{54F96FDB-4A3C-4BC5-9936-E09A135FE5B6}" dt="2025-03-27T12:19:05.899" v="9411" actId="14100"/>
          <ac:picMkLst>
            <pc:docMk/>
            <pc:sldMk cId="1723245411" sldId="319"/>
            <ac:picMk id="17" creationId="{25DA8940-2E1F-D916-E7BD-F80F23CEF96E}"/>
          </ac:picMkLst>
        </pc:picChg>
        <pc:picChg chg="add mod ord">
          <ac:chgData name="沁宇 吴" userId="1389bbbb4c21d846" providerId="LiveId" clId="{54F96FDB-4A3C-4BC5-9936-E09A135FE5B6}" dt="2025-03-27T12:19:39.447" v="9419" actId="166"/>
          <ac:picMkLst>
            <pc:docMk/>
            <pc:sldMk cId="1723245411" sldId="319"/>
            <ac:picMk id="19" creationId="{1D5AB8A3-DF83-735B-6046-709CC069959E}"/>
          </ac:picMkLst>
        </pc:picChg>
      </pc:sldChg>
      <pc:sldChg chg="new del">
        <pc:chgData name="沁宇 吴" userId="1389bbbb4c21d846" providerId="LiveId" clId="{54F96FDB-4A3C-4BC5-9936-E09A135FE5B6}" dt="2025-03-27T07:16:57.337" v="3960" actId="47"/>
        <pc:sldMkLst>
          <pc:docMk/>
          <pc:sldMk cId="956312227" sldId="320"/>
        </pc:sldMkLst>
      </pc:sldChg>
      <pc:sldChg chg="addSp delSp modSp add mod">
        <pc:chgData name="沁宇 吴" userId="1389bbbb4c21d846" providerId="LiveId" clId="{54F96FDB-4A3C-4BC5-9936-E09A135FE5B6}" dt="2025-03-27T12:49:24.127" v="9788" actId="20577"/>
        <pc:sldMkLst>
          <pc:docMk/>
          <pc:sldMk cId="1783311676" sldId="320"/>
        </pc:sldMkLst>
        <pc:spChg chg="mod">
          <ac:chgData name="沁宇 吴" userId="1389bbbb4c21d846" providerId="LiveId" clId="{54F96FDB-4A3C-4BC5-9936-E09A135FE5B6}" dt="2025-03-27T11:59:14.242" v="8848" actId="14100"/>
          <ac:spMkLst>
            <pc:docMk/>
            <pc:sldMk cId="1783311676" sldId="320"/>
            <ac:spMk id="2" creationId="{29DF3156-2455-9BCF-046C-A4ECDF4598F2}"/>
          </ac:spMkLst>
        </pc:spChg>
        <pc:spChg chg="del">
          <ac:chgData name="沁宇 吴" userId="1389bbbb4c21d846" providerId="LiveId" clId="{54F96FDB-4A3C-4BC5-9936-E09A135FE5B6}" dt="2025-03-27T07:17:23.094" v="3965" actId="478"/>
          <ac:spMkLst>
            <pc:docMk/>
            <pc:sldMk cId="1783311676" sldId="320"/>
            <ac:spMk id="3" creationId="{FB18AF1D-4802-7897-93DC-5833EED76FCC}"/>
          </ac:spMkLst>
        </pc:spChg>
        <pc:spChg chg="mod">
          <ac:chgData name="沁宇 吴" userId="1389bbbb4c21d846" providerId="LiveId" clId="{54F96FDB-4A3C-4BC5-9936-E09A135FE5B6}" dt="2025-03-27T12:49:24.127" v="9788" actId="20577"/>
          <ac:spMkLst>
            <pc:docMk/>
            <pc:sldMk cId="1783311676" sldId="320"/>
            <ac:spMk id="7" creationId="{A904CDDD-7EE5-D7FE-1903-5E4E422BFF74}"/>
          </ac:spMkLst>
        </pc:spChg>
        <pc:spChg chg="add del mod">
          <ac:chgData name="沁宇 吴" userId="1389bbbb4c21d846" providerId="LiveId" clId="{54F96FDB-4A3C-4BC5-9936-E09A135FE5B6}" dt="2025-03-27T07:17:46.152" v="3966"/>
          <ac:spMkLst>
            <pc:docMk/>
            <pc:sldMk cId="1783311676" sldId="320"/>
            <ac:spMk id="8" creationId="{F80FE3F3-54FD-08FF-1E66-C0003DF059F2}"/>
          </ac:spMkLst>
        </pc:spChg>
        <pc:spChg chg="add del mod">
          <ac:chgData name="沁宇 吴" userId="1389bbbb4c21d846" providerId="LiveId" clId="{54F96FDB-4A3C-4BC5-9936-E09A135FE5B6}" dt="2025-03-27T11:33:50.509" v="8284"/>
          <ac:spMkLst>
            <pc:docMk/>
            <pc:sldMk cId="1783311676" sldId="320"/>
            <ac:spMk id="14" creationId="{B97A2FC1-F3A0-85DA-888D-A403AE8CF75E}"/>
          </ac:spMkLst>
        </pc:spChg>
        <pc:spChg chg="add mod">
          <ac:chgData name="沁宇 吴" userId="1389bbbb4c21d846" providerId="LiveId" clId="{54F96FDB-4A3C-4BC5-9936-E09A135FE5B6}" dt="2025-03-27T12:02:21.459" v="8858" actId="1076"/>
          <ac:spMkLst>
            <pc:docMk/>
            <pc:sldMk cId="1783311676" sldId="320"/>
            <ac:spMk id="17" creationId="{D5AC1B46-5B64-AEEA-FA49-AA9DFE6CEE74}"/>
          </ac:spMkLst>
        </pc:spChg>
        <pc:spChg chg="add mod">
          <ac:chgData name="沁宇 吴" userId="1389bbbb4c21d846" providerId="LiveId" clId="{54F96FDB-4A3C-4BC5-9936-E09A135FE5B6}" dt="2025-03-27T11:36:08.830" v="8363"/>
          <ac:spMkLst>
            <pc:docMk/>
            <pc:sldMk cId="1783311676" sldId="320"/>
            <ac:spMk id="18" creationId="{F8598494-8957-3625-F8F0-4068B55A72CB}"/>
          </ac:spMkLst>
        </pc:spChg>
        <pc:spChg chg="add mod">
          <ac:chgData name="沁宇 吴" userId="1389bbbb4c21d846" providerId="LiveId" clId="{54F96FDB-4A3C-4BC5-9936-E09A135FE5B6}" dt="2025-03-27T12:02:27.943" v="8859" actId="1076"/>
          <ac:spMkLst>
            <pc:docMk/>
            <pc:sldMk cId="1783311676" sldId="320"/>
            <ac:spMk id="19" creationId="{3A0D332E-6D20-C140-C501-6A9E75C279B2}"/>
          </ac:spMkLst>
        </pc:spChg>
        <pc:spChg chg="add mod">
          <ac:chgData name="沁宇 吴" userId="1389bbbb4c21d846" providerId="LiveId" clId="{54F96FDB-4A3C-4BC5-9936-E09A135FE5B6}" dt="2025-03-27T12:04:59.173" v="8870" actId="14100"/>
          <ac:spMkLst>
            <pc:docMk/>
            <pc:sldMk cId="1783311676" sldId="320"/>
            <ac:spMk id="20" creationId="{CEE29783-589C-2DE9-321A-87C2D01915A0}"/>
          </ac:spMkLst>
        </pc:spChg>
        <pc:spChg chg="add mod">
          <ac:chgData name="沁宇 吴" userId="1389bbbb4c21d846" providerId="LiveId" clId="{54F96FDB-4A3C-4BC5-9936-E09A135FE5B6}" dt="2025-03-27T12:11:43.148" v="9190" actId="20577"/>
          <ac:spMkLst>
            <pc:docMk/>
            <pc:sldMk cId="1783311676" sldId="320"/>
            <ac:spMk id="25" creationId="{8BCE00DC-A660-D7B6-0DD7-B3A889F07616}"/>
          </ac:spMkLst>
        </pc:spChg>
        <pc:spChg chg="add mod">
          <ac:chgData name="沁宇 吴" userId="1389bbbb4c21d846" providerId="LiveId" clId="{54F96FDB-4A3C-4BC5-9936-E09A135FE5B6}" dt="2025-03-27T12:14:00.904" v="9338" actId="20577"/>
          <ac:spMkLst>
            <pc:docMk/>
            <pc:sldMk cId="1783311676" sldId="320"/>
            <ac:spMk id="27" creationId="{E9749AF8-1968-C4A1-41AD-CD74857E2BD9}"/>
          </ac:spMkLst>
        </pc:spChg>
        <pc:picChg chg="del">
          <ac:chgData name="沁宇 吴" userId="1389bbbb4c21d846" providerId="LiveId" clId="{54F96FDB-4A3C-4BC5-9936-E09A135FE5B6}" dt="2025-03-27T07:17:17.068" v="3962" actId="478"/>
          <ac:picMkLst>
            <pc:docMk/>
            <pc:sldMk cId="1783311676" sldId="320"/>
            <ac:picMk id="6" creationId="{F3D5EE82-42DF-AA0E-4F73-9E19D7837E58}"/>
          </ac:picMkLst>
        </pc:picChg>
        <pc:picChg chg="del">
          <ac:chgData name="沁宇 吴" userId="1389bbbb4c21d846" providerId="LiveId" clId="{54F96FDB-4A3C-4BC5-9936-E09A135FE5B6}" dt="2025-03-27T07:17:18.494" v="3963" actId="478"/>
          <ac:picMkLst>
            <pc:docMk/>
            <pc:sldMk cId="1783311676" sldId="320"/>
            <ac:picMk id="10" creationId="{25200288-1260-CF05-38F3-579C1D5241EA}"/>
          </ac:picMkLst>
        </pc:picChg>
        <pc:picChg chg="add del mod">
          <ac:chgData name="沁宇 吴" userId="1389bbbb4c21d846" providerId="LiveId" clId="{54F96FDB-4A3C-4BC5-9936-E09A135FE5B6}" dt="2025-03-27T11:33:25.586" v="8283" actId="478"/>
          <ac:picMkLst>
            <pc:docMk/>
            <pc:sldMk cId="1783311676" sldId="320"/>
            <ac:picMk id="11" creationId="{C5204E7E-67EA-31BF-442B-6AF7C79273C2}"/>
          </ac:picMkLst>
        </pc:picChg>
        <pc:picChg chg="del">
          <ac:chgData name="沁宇 吴" userId="1389bbbb4c21d846" providerId="LiveId" clId="{54F96FDB-4A3C-4BC5-9936-E09A135FE5B6}" dt="2025-03-27T07:17:20.225" v="3964" actId="478"/>
          <ac:picMkLst>
            <pc:docMk/>
            <pc:sldMk cId="1783311676" sldId="320"/>
            <ac:picMk id="12" creationId="{7780399D-4FB7-79DD-396E-73E0080BE615}"/>
          </ac:picMkLst>
        </pc:picChg>
        <pc:picChg chg="add mod">
          <ac:chgData name="沁宇 吴" userId="1389bbbb4c21d846" providerId="LiveId" clId="{54F96FDB-4A3C-4BC5-9936-E09A135FE5B6}" dt="2025-03-27T11:59:47.538" v="8853" actId="1076"/>
          <ac:picMkLst>
            <pc:docMk/>
            <pc:sldMk cId="1783311676" sldId="320"/>
            <ac:picMk id="16" creationId="{B36FBE39-3850-DC96-7ECD-B609FDFE0E85}"/>
          </ac:picMkLst>
        </pc:picChg>
        <pc:cxnChg chg="add mod">
          <ac:chgData name="沁宇 吴" userId="1389bbbb4c21d846" providerId="LiveId" clId="{54F96FDB-4A3C-4BC5-9936-E09A135FE5B6}" dt="2025-03-27T12:11:06.645" v="9176" actId="14100"/>
          <ac:cxnSpMkLst>
            <pc:docMk/>
            <pc:sldMk cId="1783311676" sldId="320"/>
            <ac:cxnSpMk id="22" creationId="{B8158BF8-8808-4562-B4B2-C215674528F9}"/>
          </ac:cxnSpMkLst>
        </pc:cxnChg>
        <pc:cxnChg chg="add mod">
          <ac:chgData name="沁宇 吴" userId="1389bbbb4c21d846" providerId="LiveId" clId="{54F96FDB-4A3C-4BC5-9936-E09A135FE5B6}" dt="2025-03-27T12:11:17.799" v="9179" actId="13822"/>
          <ac:cxnSpMkLst>
            <pc:docMk/>
            <pc:sldMk cId="1783311676" sldId="320"/>
            <ac:cxnSpMk id="28" creationId="{58ABDF69-F11B-2A11-AAFC-82C5F09A5011}"/>
          </ac:cxnSpMkLst>
        </pc:cxnChg>
      </pc:sldChg>
      <pc:sldChg chg="addSp delSp modSp add mod">
        <pc:chgData name="沁宇 吴" userId="1389bbbb4c21d846" providerId="LiveId" clId="{54F96FDB-4A3C-4BC5-9936-E09A135FE5B6}" dt="2025-03-27T12:49:29.686" v="9793" actId="20577"/>
        <pc:sldMkLst>
          <pc:docMk/>
          <pc:sldMk cId="2675138820" sldId="321"/>
        </pc:sldMkLst>
        <pc:spChg chg="mod">
          <ac:chgData name="沁宇 吴" userId="1389bbbb4c21d846" providerId="LiveId" clId="{54F96FDB-4A3C-4BC5-9936-E09A135FE5B6}" dt="2025-03-27T12:17:01.436" v="9400" actId="14100"/>
          <ac:spMkLst>
            <pc:docMk/>
            <pc:sldMk cId="2675138820" sldId="321"/>
            <ac:spMk id="2" creationId="{DBDF0924-0D26-E813-A6B0-68449AD34E49}"/>
          </ac:spMkLst>
        </pc:spChg>
        <pc:spChg chg="add del mod">
          <ac:chgData name="沁宇 吴" userId="1389bbbb4c21d846" providerId="LiveId" clId="{54F96FDB-4A3C-4BC5-9936-E09A135FE5B6}" dt="2025-03-27T07:18:33.232" v="4005"/>
          <ac:spMkLst>
            <pc:docMk/>
            <pc:sldMk cId="2675138820" sldId="321"/>
            <ac:spMk id="4" creationId="{629D38D2-A3D6-3884-BC4B-A74457EEEAEC}"/>
          </ac:spMkLst>
        </pc:spChg>
        <pc:spChg chg="mod">
          <ac:chgData name="沁宇 吴" userId="1389bbbb4c21d846" providerId="LiveId" clId="{54F96FDB-4A3C-4BC5-9936-E09A135FE5B6}" dt="2025-03-27T12:49:29.686" v="9793" actId="20577"/>
          <ac:spMkLst>
            <pc:docMk/>
            <pc:sldMk cId="2675138820" sldId="321"/>
            <ac:spMk id="7" creationId="{FA96739F-0CDD-1695-0A70-A7E18474006D}"/>
          </ac:spMkLst>
        </pc:spChg>
        <pc:spChg chg="add mod">
          <ac:chgData name="沁宇 吴" userId="1389bbbb4c21d846" providerId="LiveId" clId="{54F96FDB-4A3C-4BC5-9936-E09A135FE5B6}" dt="2025-03-27T12:37:45.747" v="9705" actId="20577"/>
          <ac:spMkLst>
            <pc:docMk/>
            <pc:sldMk cId="2675138820" sldId="321"/>
            <ac:spMk id="12" creationId="{E89DE1F3-F96D-8286-F737-3B67222CD103}"/>
          </ac:spMkLst>
        </pc:spChg>
        <pc:spChg chg="add mod">
          <ac:chgData name="沁宇 吴" userId="1389bbbb4c21d846" providerId="LiveId" clId="{54F96FDB-4A3C-4BC5-9936-E09A135FE5B6}" dt="2025-03-27T12:39:45.253" v="9759" actId="1076"/>
          <ac:spMkLst>
            <pc:docMk/>
            <pc:sldMk cId="2675138820" sldId="321"/>
            <ac:spMk id="15" creationId="{DB08B88B-CC90-DA70-30FF-279596DE5352}"/>
          </ac:spMkLst>
        </pc:spChg>
        <pc:spChg chg="add del mod">
          <ac:chgData name="沁宇 吴" userId="1389bbbb4c21d846" providerId="LiveId" clId="{54F96FDB-4A3C-4BC5-9936-E09A135FE5B6}" dt="2025-03-27T12:46:12.396" v="9770"/>
          <ac:spMkLst>
            <pc:docMk/>
            <pc:sldMk cId="2675138820" sldId="321"/>
            <ac:spMk id="17" creationId="{DB5F87A8-638C-2F17-1C2E-C4EF57150F50}"/>
          </ac:spMkLst>
        </pc:spChg>
        <pc:picChg chg="add del mod">
          <ac:chgData name="沁宇 吴" userId="1389bbbb4c21d846" providerId="LiveId" clId="{54F96FDB-4A3C-4BC5-9936-E09A135FE5B6}" dt="2025-03-27T12:46:05.423" v="9769" actId="478"/>
          <ac:picMkLst>
            <pc:docMk/>
            <pc:sldMk cId="2675138820" sldId="321"/>
            <ac:picMk id="8" creationId="{D1FC2C05-4482-4DB8-1E4C-037D2305DBF9}"/>
          </ac:picMkLst>
        </pc:picChg>
        <pc:picChg chg="del mod">
          <ac:chgData name="沁宇 吴" userId="1389bbbb4c21d846" providerId="LiveId" clId="{54F96FDB-4A3C-4BC5-9936-E09A135FE5B6}" dt="2025-03-27T07:18:26.001" v="4004" actId="478"/>
          <ac:picMkLst>
            <pc:docMk/>
            <pc:sldMk cId="2675138820" sldId="321"/>
            <ac:picMk id="11" creationId="{8B1B1216-8B49-8592-1542-CB802FAB15B9}"/>
          </ac:picMkLst>
        </pc:picChg>
        <pc:picChg chg="add mod">
          <ac:chgData name="沁宇 吴" userId="1389bbbb4c21d846" providerId="LiveId" clId="{54F96FDB-4A3C-4BC5-9936-E09A135FE5B6}" dt="2025-03-27T12:36:40.902" v="9644" actId="1076"/>
          <ac:picMkLst>
            <pc:docMk/>
            <pc:sldMk cId="2675138820" sldId="321"/>
            <ac:picMk id="14" creationId="{AF55C841-FBEA-7DA5-3241-3C473A176B49}"/>
          </ac:picMkLst>
        </pc:picChg>
        <pc:picChg chg="add mod">
          <ac:chgData name="沁宇 吴" userId="1389bbbb4c21d846" providerId="LiveId" clId="{54F96FDB-4A3C-4BC5-9936-E09A135FE5B6}" dt="2025-03-27T12:46:21.854" v="9773" actId="1076"/>
          <ac:picMkLst>
            <pc:docMk/>
            <pc:sldMk cId="2675138820" sldId="321"/>
            <ac:picMk id="19" creationId="{B742CE18-EC35-FF60-A095-90C586776D2B}"/>
          </ac:picMkLst>
        </pc:picChg>
        <pc:cxnChg chg="add del">
          <ac:chgData name="沁宇 吴" userId="1389bbbb4c21d846" providerId="LiveId" clId="{54F96FDB-4A3C-4BC5-9936-E09A135FE5B6}" dt="2025-03-27T11:05:29.277" v="7930" actId="478"/>
          <ac:cxnSpMkLst>
            <pc:docMk/>
            <pc:sldMk cId="2675138820" sldId="321"/>
            <ac:cxnSpMk id="10" creationId="{F0BEDCCD-015E-5DD7-DABC-CE68127C4DD7}"/>
          </ac:cxnSpMkLst>
        </pc:cxnChg>
      </pc:sldChg>
      <pc:sldChg chg="modSp new del mod">
        <pc:chgData name="沁宇 吴" userId="1389bbbb4c21d846" providerId="LiveId" clId="{54F96FDB-4A3C-4BC5-9936-E09A135FE5B6}" dt="2025-03-27T08:26:45.770" v="4245" actId="47"/>
        <pc:sldMkLst>
          <pc:docMk/>
          <pc:sldMk cId="1769837132" sldId="322"/>
        </pc:sldMkLst>
        <pc:spChg chg="mod">
          <ac:chgData name="沁宇 吴" userId="1389bbbb4c21d846" providerId="LiveId" clId="{54F96FDB-4A3C-4BC5-9936-E09A135FE5B6}" dt="2025-03-27T07:19:08.544" v="4033" actId="20577"/>
          <ac:spMkLst>
            <pc:docMk/>
            <pc:sldMk cId="1769837132" sldId="322"/>
            <ac:spMk id="2" creationId="{43530B00-7BEA-1FEC-E4E1-DC167634CEEA}"/>
          </ac:spMkLst>
        </pc:spChg>
        <pc:spChg chg="mod">
          <ac:chgData name="沁宇 吴" userId="1389bbbb4c21d846" providerId="LiveId" clId="{54F96FDB-4A3C-4BC5-9936-E09A135FE5B6}" dt="2025-03-27T08:26:39.414" v="4244" actId="12"/>
          <ac:spMkLst>
            <pc:docMk/>
            <pc:sldMk cId="1769837132" sldId="322"/>
            <ac:spMk id="3" creationId="{456ED9EB-79DF-3AE4-B923-4E974693A0C3}"/>
          </ac:spMkLst>
        </pc:spChg>
      </pc:sldChg>
      <pc:sldChg chg="addSp delSp modSp add mod">
        <pc:chgData name="沁宇 吴" userId="1389bbbb4c21d846" providerId="LiveId" clId="{54F96FDB-4A3C-4BC5-9936-E09A135FE5B6}" dt="2025-03-27T13:17:20.156" v="9908" actId="20577"/>
        <pc:sldMkLst>
          <pc:docMk/>
          <pc:sldMk cId="2668296308" sldId="322"/>
        </pc:sldMkLst>
        <pc:spChg chg="mod">
          <ac:chgData name="沁宇 吴" userId="1389bbbb4c21d846" providerId="LiveId" clId="{54F96FDB-4A3C-4BC5-9936-E09A135FE5B6}" dt="2025-03-27T08:27:48.505" v="4261" actId="20577"/>
          <ac:spMkLst>
            <pc:docMk/>
            <pc:sldMk cId="2668296308" sldId="322"/>
            <ac:spMk id="2" creationId="{B5FD5254-C646-AF6D-D627-5F7176547485}"/>
          </ac:spMkLst>
        </pc:spChg>
        <pc:spChg chg="del mod">
          <ac:chgData name="沁宇 吴" userId="1389bbbb4c21d846" providerId="LiveId" clId="{54F96FDB-4A3C-4BC5-9936-E09A135FE5B6}" dt="2025-03-27T08:28:29.642" v="4268" actId="478"/>
          <ac:spMkLst>
            <pc:docMk/>
            <pc:sldMk cId="2668296308" sldId="322"/>
            <ac:spMk id="3" creationId="{465FBBC1-B5FB-E8D0-3E14-822D0643BD72}"/>
          </ac:spMkLst>
        </pc:spChg>
        <pc:spChg chg="add del mod">
          <ac:chgData name="沁宇 吴" userId="1389bbbb4c21d846" providerId="LiveId" clId="{54F96FDB-4A3C-4BC5-9936-E09A135FE5B6}" dt="2025-03-27T08:28:31.248" v="4269"/>
          <ac:spMkLst>
            <pc:docMk/>
            <pc:sldMk cId="2668296308" sldId="322"/>
            <ac:spMk id="6" creationId="{930348EF-B452-CEFE-60D6-A05AC6A1EAAD}"/>
          </ac:spMkLst>
        </pc:spChg>
        <pc:spChg chg="mod">
          <ac:chgData name="沁宇 吴" userId="1389bbbb4c21d846" providerId="LiveId" clId="{54F96FDB-4A3C-4BC5-9936-E09A135FE5B6}" dt="2025-03-27T08:27:31.466" v="4252" actId="1076"/>
          <ac:spMkLst>
            <pc:docMk/>
            <pc:sldMk cId="2668296308" sldId="322"/>
            <ac:spMk id="7" creationId="{0A327023-01EC-8E20-FD78-428E4BB285A2}"/>
          </ac:spMkLst>
        </pc:spChg>
        <pc:spChg chg="add mod">
          <ac:chgData name="沁宇 吴" userId="1389bbbb4c21d846" providerId="LiveId" clId="{54F96FDB-4A3C-4BC5-9936-E09A135FE5B6}" dt="2025-03-27T13:17:20.156" v="9908" actId="20577"/>
          <ac:spMkLst>
            <pc:docMk/>
            <pc:sldMk cId="2668296308" sldId="322"/>
            <ac:spMk id="9" creationId="{6376D05C-2A04-DB06-0FB7-3981A3F5135E}"/>
          </ac:spMkLst>
        </pc:spChg>
        <pc:picChg chg="del">
          <ac:chgData name="沁宇 吴" userId="1389bbbb4c21d846" providerId="LiveId" clId="{54F96FDB-4A3C-4BC5-9936-E09A135FE5B6}" dt="2025-03-27T08:27:15.537" v="4247" actId="478"/>
          <ac:picMkLst>
            <pc:docMk/>
            <pc:sldMk cId="2668296308" sldId="322"/>
            <ac:picMk id="8" creationId="{1B198E0B-5F78-D2B8-0FE0-9002278AA28D}"/>
          </ac:picMkLst>
        </pc:picChg>
        <pc:picChg chg="del">
          <ac:chgData name="沁宇 吴" userId="1389bbbb4c21d846" providerId="LiveId" clId="{54F96FDB-4A3C-4BC5-9936-E09A135FE5B6}" dt="2025-03-27T08:27:15.537" v="4247" actId="478"/>
          <ac:picMkLst>
            <pc:docMk/>
            <pc:sldMk cId="2668296308" sldId="322"/>
            <ac:picMk id="13" creationId="{9D84C45F-189A-32B8-4125-87C2C26B6989}"/>
          </ac:picMkLst>
        </pc:picChg>
      </pc:sldChg>
      <pc:sldChg chg="new del">
        <pc:chgData name="沁宇 吴" userId="1389bbbb4c21d846" providerId="LiveId" clId="{54F96FDB-4A3C-4BC5-9936-E09A135FE5B6}" dt="2025-03-27T10:36:40.927" v="7089" actId="47"/>
        <pc:sldMkLst>
          <pc:docMk/>
          <pc:sldMk cId="1239427503" sldId="323"/>
        </pc:sldMkLst>
      </pc:sldChg>
      <pc:sldChg chg="addSp delSp modSp add mod ord delAnim">
        <pc:chgData name="沁宇 吴" userId="1389bbbb4c21d846" providerId="LiveId" clId="{54F96FDB-4A3C-4BC5-9936-E09A135FE5B6}" dt="2025-03-27T11:27:44.814" v="8157" actId="1076"/>
        <pc:sldMkLst>
          <pc:docMk/>
          <pc:sldMk cId="2516987362" sldId="323"/>
        </pc:sldMkLst>
        <pc:spChg chg="mod">
          <ac:chgData name="沁宇 吴" userId="1389bbbb4c21d846" providerId="LiveId" clId="{54F96FDB-4A3C-4BC5-9936-E09A135FE5B6}" dt="2025-03-27T10:51:53.307" v="7589" actId="20577"/>
          <ac:spMkLst>
            <pc:docMk/>
            <pc:sldMk cId="2516987362" sldId="323"/>
            <ac:spMk id="2" creationId="{95AC1239-666D-B843-E04D-8EDE84889B67}"/>
          </ac:spMkLst>
        </pc:spChg>
        <pc:spChg chg="mod">
          <ac:chgData name="沁宇 吴" userId="1389bbbb4c21d846" providerId="LiveId" clId="{54F96FDB-4A3C-4BC5-9936-E09A135FE5B6}" dt="2025-03-27T11:27:44.814" v="8157" actId="1076"/>
          <ac:spMkLst>
            <pc:docMk/>
            <pc:sldMk cId="2516987362" sldId="323"/>
            <ac:spMk id="3" creationId="{EA8998F7-6785-04A2-9B57-37A21CEBB19D}"/>
          </ac:spMkLst>
        </pc:spChg>
        <pc:picChg chg="del mod">
          <ac:chgData name="沁宇 吴" userId="1389bbbb4c21d846" providerId="LiveId" clId="{54F96FDB-4A3C-4BC5-9936-E09A135FE5B6}" dt="2025-03-27T11:27:00.857" v="8138" actId="478"/>
          <ac:picMkLst>
            <pc:docMk/>
            <pc:sldMk cId="2516987362" sldId="323"/>
            <ac:picMk id="6" creationId="{D4550D2E-5E96-12AC-C4E9-ABFD97D6D5D2}"/>
          </ac:picMkLst>
        </pc:picChg>
        <pc:picChg chg="add mod">
          <ac:chgData name="沁宇 吴" userId="1389bbbb4c21d846" providerId="LiveId" clId="{54F96FDB-4A3C-4BC5-9936-E09A135FE5B6}" dt="2025-03-27T11:27:12.064" v="8143" actId="1076"/>
          <ac:picMkLst>
            <pc:docMk/>
            <pc:sldMk cId="2516987362" sldId="323"/>
            <ac:picMk id="8" creationId="{70EBD94D-C4E1-ACDD-70A2-F8EBD7BB4D15}"/>
          </ac:picMkLst>
        </pc:picChg>
        <pc:picChg chg="del">
          <ac:chgData name="沁宇 吴" userId="1389bbbb4c21d846" providerId="LiveId" clId="{54F96FDB-4A3C-4BC5-9936-E09A135FE5B6}" dt="2025-03-27T10:51:34.453" v="7584" actId="478"/>
          <ac:picMkLst>
            <pc:docMk/>
            <pc:sldMk cId="2516987362" sldId="323"/>
            <ac:picMk id="9" creationId="{6935E6C1-4386-5EE6-E6EC-8431C0B0E433}"/>
          </ac:picMkLst>
        </pc:picChg>
        <pc:picChg chg="del">
          <ac:chgData name="沁宇 吴" userId="1389bbbb4c21d846" providerId="LiveId" clId="{54F96FDB-4A3C-4BC5-9936-E09A135FE5B6}" dt="2025-03-27T10:51:35.200" v="7585" actId="478"/>
          <ac:picMkLst>
            <pc:docMk/>
            <pc:sldMk cId="2516987362" sldId="323"/>
            <ac:picMk id="10" creationId="{8CC61C2A-0AB3-A76A-12DC-BBE7CB383B6B}"/>
          </ac:picMkLst>
        </pc:picChg>
        <pc:picChg chg="del">
          <ac:chgData name="沁宇 吴" userId="1389bbbb4c21d846" providerId="LiveId" clId="{54F96FDB-4A3C-4BC5-9936-E09A135FE5B6}" dt="2025-03-27T10:51:33.210" v="7583" actId="478"/>
          <ac:picMkLst>
            <pc:docMk/>
            <pc:sldMk cId="2516987362" sldId="323"/>
            <ac:picMk id="11" creationId="{89E282D9-15A7-63FF-3315-BBA47F2F5E81}"/>
          </ac:picMkLst>
        </pc:picChg>
        <pc:picChg chg="add mod">
          <ac:chgData name="沁宇 吴" userId="1389bbbb4c21d846" providerId="LiveId" clId="{54F96FDB-4A3C-4BC5-9936-E09A135FE5B6}" dt="2025-03-27T11:27:23.904" v="8145" actId="14100"/>
          <ac:picMkLst>
            <pc:docMk/>
            <pc:sldMk cId="2516987362" sldId="323"/>
            <ac:picMk id="13" creationId="{BABA7247-3112-E708-C18E-8CB028B329DB}"/>
          </ac:picMkLst>
        </pc:picChg>
      </pc:sldChg>
    </pc:docChg>
  </pc:docChgLst>
  <pc:docChgLst>
    <pc:chgData name="吴 沁宇" userId="1389bbbb4c21d846" providerId="LiveId" clId="{359D70BA-E970-4357-88EF-DCDB03935580}"/>
    <pc:docChg chg="undo redo custSel addSld delSld modSld sldOrd modMainMaster">
      <pc:chgData name="吴 沁宇" userId="1389bbbb4c21d846" providerId="LiveId" clId="{359D70BA-E970-4357-88EF-DCDB03935580}" dt="2023-05-31T05:32:35.428" v="25150" actId="1076"/>
      <pc:docMkLst>
        <pc:docMk/>
      </pc:docMkLst>
      <pc:sldChg chg="addSp delSp modSp new mod modNotesTx">
        <pc:chgData name="吴 沁宇" userId="1389bbbb4c21d846" providerId="LiveId" clId="{359D70BA-E970-4357-88EF-DCDB03935580}" dt="2023-05-31T04:56:30.525" v="24859"/>
        <pc:sldMkLst>
          <pc:docMk/>
          <pc:sldMk cId="2349893782" sldId="256"/>
        </pc:sldMkLst>
      </pc:sldChg>
      <pc:sldChg chg="addSp modSp new mod modNotesTx">
        <pc:chgData name="吴 沁宇" userId="1389bbbb4c21d846" providerId="LiveId" clId="{359D70BA-E970-4357-88EF-DCDB03935580}" dt="2023-05-31T04:56:38.133" v="24860"/>
        <pc:sldMkLst>
          <pc:docMk/>
          <pc:sldMk cId="4145680696" sldId="257"/>
        </pc:sldMkLst>
      </pc:sldChg>
      <pc:sldChg chg="addSp delSp modSp new mod modClrScheme chgLayout modNotesTx">
        <pc:chgData name="吴 沁宇" userId="1389bbbb4c21d846" providerId="LiveId" clId="{359D70BA-E970-4357-88EF-DCDB03935580}" dt="2023-05-31T04:56:45.569" v="24861"/>
        <pc:sldMkLst>
          <pc:docMk/>
          <pc:sldMk cId="355409758" sldId="258"/>
        </pc:sldMkLst>
      </pc:sldChg>
      <pc:sldChg chg="modSp new del mod">
        <pc:chgData name="吴 沁宇" userId="1389bbbb4c21d846" providerId="LiveId" clId="{359D70BA-E970-4357-88EF-DCDB03935580}" dt="2023-05-26T11:57:06.940" v="5000" actId="47"/>
        <pc:sldMkLst>
          <pc:docMk/>
          <pc:sldMk cId="3703567969" sldId="259"/>
        </pc:sldMkLst>
      </pc:sldChg>
      <pc:sldChg chg="modSp new del mod">
        <pc:chgData name="吴 沁宇" userId="1389bbbb4c21d846" providerId="LiveId" clId="{359D70BA-E970-4357-88EF-DCDB03935580}" dt="2023-05-26T12:02:41.252" v="5259" actId="47"/>
        <pc:sldMkLst>
          <pc:docMk/>
          <pc:sldMk cId="2357439487" sldId="260"/>
        </pc:sldMkLst>
      </pc:sldChg>
      <pc:sldChg chg="addSp delSp modSp new mod modClrScheme chgLayout modNotesTx">
        <pc:chgData name="吴 沁宇" userId="1389bbbb4c21d846" providerId="LiveId" clId="{359D70BA-E970-4357-88EF-DCDB03935580}" dt="2023-05-30T14:52:18.408" v="23691" actId="14100"/>
        <pc:sldMkLst>
          <pc:docMk/>
          <pc:sldMk cId="461010835" sldId="261"/>
        </pc:sldMkLst>
      </pc:sldChg>
      <pc:sldChg chg="modSp new del">
        <pc:chgData name="吴 沁宇" userId="1389bbbb4c21d846" providerId="LiveId" clId="{359D70BA-E970-4357-88EF-DCDB03935580}" dt="2023-05-25T15:17:04.465" v="1347" actId="47"/>
        <pc:sldMkLst>
          <pc:docMk/>
          <pc:sldMk cId="4069952028" sldId="262"/>
        </pc:sldMkLst>
      </pc:sldChg>
      <pc:sldChg chg="addSp delSp modSp new mod modClrScheme chgLayout">
        <pc:chgData name="吴 沁宇" userId="1389bbbb4c21d846" providerId="LiveId" clId="{359D70BA-E970-4357-88EF-DCDB03935580}" dt="2023-05-25T15:20:21.053" v="1365" actId="478"/>
        <pc:sldMkLst>
          <pc:docMk/>
          <pc:sldMk cId="2769026780" sldId="263"/>
        </pc:sldMkLst>
      </pc:sldChg>
      <pc:sldChg chg="addSp delSp modSp new mod modNotesTx">
        <pc:chgData name="吴 沁宇" userId="1389bbbb4c21d846" providerId="LiveId" clId="{359D70BA-E970-4357-88EF-DCDB03935580}" dt="2023-05-31T04:57:52.508" v="24868"/>
        <pc:sldMkLst>
          <pc:docMk/>
          <pc:sldMk cId="1071537604" sldId="264"/>
        </pc:sldMkLst>
      </pc:sldChg>
      <pc:sldChg chg="new del">
        <pc:chgData name="吴 沁宇" userId="1389bbbb4c21d846" providerId="LiveId" clId="{359D70BA-E970-4357-88EF-DCDB03935580}" dt="2023-05-25T14:53:30.091" v="612" actId="47"/>
        <pc:sldMkLst>
          <pc:docMk/>
          <pc:sldMk cId="2511384815" sldId="264"/>
        </pc:sldMkLst>
      </pc:sldChg>
      <pc:sldChg chg="new del">
        <pc:chgData name="吴 沁宇" userId="1389bbbb4c21d846" providerId="LiveId" clId="{359D70BA-E970-4357-88EF-DCDB03935580}" dt="2023-05-25T15:55:01.697" v="1550" actId="47"/>
        <pc:sldMkLst>
          <pc:docMk/>
          <pc:sldMk cId="927356081" sldId="265"/>
        </pc:sldMkLst>
      </pc:sldChg>
      <pc:sldChg chg="addSp modSp add del mod modShow modNotesTx">
        <pc:chgData name="吴 沁宇" userId="1389bbbb4c21d846" providerId="LiveId" clId="{359D70BA-E970-4357-88EF-DCDB03935580}" dt="2023-05-31T05:02:03.174" v="24895" actId="20577"/>
        <pc:sldMkLst>
          <pc:docMk/>
          <pc:sldMk cId="1842179814" sldId="265"/>
        </pc:sldMkLst>
      </pc:sldChg>
      <pc:sldChg chg="new del">
        <pc:chgData name="吴 沁宇" userId="1389bbbb4c21d846" providerId="LiveId" clId="{359D70BA-E970-4357-88EF-DCDB03935580}" dt="2023-05-25T15:55:02.590" v="1551" actId="47"/>
        <pc:sldMkLst>
          <pc:docMk/>
          <pc:sldMk cId="1882476891" sldId="266"/>
        </pc:sldMkLst>
      </pc:sldChg>
      <pc:sldChg chg="addSp delSp modSp mod modShow modNotesTx">
        <pc:chgData name="吴 沁宇" userId="1389bbbb4c21d846" providerId="LiveId" clId="{359D70BA-E970-4357-88EF-DCDB03935580}" dt="2023-05-30T06:54:27.255" v="20434" actId="729"/>
        <pc:sldMkLst>
          <pc:docMk/>
          <pc:sldMk cId="3318237126" sldId="266"/>
        </pc:sldMkLst>
      </pc:sldChg>
      <pc:sldChg chg="modSp new del mod">
        <pc:chgData name="吴 沁宇" userId="1389bbbb4c21d846" providerId="LiveId" clId="{359D70BA-E970-4357-88EF-DCDB03935580}" dt="2023-05-25T15:57:19.024" v="1657" actId="47"/>
        <pc:sldMkLst>
          <pc:docMk/>
          <pc:sldMk cId="768199254" sldId="267"/>
        </pc:sldMkLst>
      </pc:sldChg>
      <pc:sldChg chg="addSp delSp modSp mod modNotesTx">
        <pc:chgData name="吴 沁宇" userId="1389bbbb4c21d846" providerId="LiveId" clId="{359D70BA-E970-4357-88EF-DCDB03935580}" dt="2023-05-31T04:57:16.188" v="24865"/>
        <pc:sldMkLst>
          <pc:docMk/>
          <pc:sldMk cId="1299215768" sldId="267"/>
        </pc:sldMkLst>
      </pc:sldChg>
      <pc:sldChg chg="del">
        <pc:chgData name="吴 沁宇" userId="1389bbbb4c21d846" providerId="LiveId" clId="{359D70BA-E970-4357-88EF-DCDB03935580}" dt="2023-05-25T15:54:59.505" v="1549" actId="47"/>
        <pc:sldMkLst>
          <pc:docMk/>
          <pc:sldMk cId="3310289645" sldId="267"/>
        </pc:sldMkLst>
      </pc:sldChg>
      <pc:sldChg chg="modSp add mod modNotesTx">
        <pc:chgData name="吴 沁宇" userId="1389bbbb4c21d846" providerId="LiveId" clId="{359D70BA-E970-4357-88EF-DCDB03935580}" dt="2023-05-31T04:57:32.565" v="24866"/>
        <pc:sldMkLst>
          <pc:docMk/>
          <pc:sldMk cId="380963864" sldId="268"/>
        </pc:sldMkLst>
      </pc:sldChg>
      <pc:sldChg chg="addSp delSp modSp mod modNotesTx">
        <pc:chgData name="吴 沁宇" userId="1389bbbb4c21d846" providerId="LiveId" clId="{359D70BA-E970-4357-88EF-DCDB03935580}" dt="2023-05-31T04:58:11.791" v="24869"/>
        <pc:sldMkLst>
          <pc:docMk/>
          <pc:sldMk cId="1114473678" sldId="269"/>
        </pc:sldMkLst>
      </pc:sldChg>
      <pc:sldChg chg="modSp del mod modNotesTx">
        <pc:chgData name="吴 沁宇" userId="1389bbbb4c21d846" providerId="LiveId" clId="{359D70BA-E970-4357-88EF-DCDB03935580}" dt="2023-05-29T16:30:26.796" v="19498" actId="47"/>
        <pc:sldMkLst>
          <pc:docMk/>
          <pc:sldMk cId="2751097339" sldId="270"/>
        </pc:sldMkLst>
      </pc:sldChg>
      <pc:sldChg chg="addSp delSp modSp mod modNotesTx">
        <pc:chgData name="吴 沁宇" userId="1389bbbb4c21d846" providerId="LiveId" clId="{359D70BA-E970-4357-88EF-DCDB03935580}" dt="2023-05-31T04:58:42.355" v="24874" actId="20577"/>
        <pc:sldMkLst>
          <pc:docMk/>
          <pc:sldMk cId="234041908" sldId="271"/>
        </pc:sldMkLst>
      </pc:sldChg>
      <pc:sldChg chg="addSp delSp modSp mod modNotesTx">
        <pc:chgData name="吴 沁宇" userId="1389bbbb4c21d846" providerId="LiveId" clId="{359D70BA-E970-4357-88EF-DCDB03935580}" dt="2023-05-31T04:58:52.696" v="24875"/>
        <pc:sldMkLst>
          <pc:docMk/>
          <pc:sldMk cId="1634680011" sldId="272"/>
        </pc:sldMkLst>
      </pc:sldChg>
      <pc:sldChg chg="addSp delSp modSp mod modNotesTx">
        <pc:chgData name="吴 沁宇" userId="1389bbbb4c21d846" providerId="LiveId" clId="{359D70BA-E970-4357-88EF-DCDB03935580}" dt="2023-05-31T04:59:11.942" v="24878"/>
        <pc:sldMkLst>
          <pc:docMk/>
          <pc:sldMk cId="4248873380" sldId="273"/>
        </pc:sldMkLst>
      </pc:sldChg>
      <pc:sldChg chg="addSp delSp modSp mod modNotesTx">
        <pc:chgData name="吴 沁宇" userId="1389bbbb4c21d846" providerId="LiveId" clId="{359D70BA-E970-4357-88EF-DCDB03935580}" dt="2023-05-31T05:24:03.143" v="25074" actId="1076"/>
        <pc:sldMkLst>
          <pc:docMk/>
          <pc:sldMk cId="4144928275" sldId="274"/>
        </pc:sldMkLst>
      </pc:sldChg>
      <pc:sldChg chg="addSp delSp modSp mod modNotesTx">
        <pc:chgData name="吴 沁宇" userId="1389bbbb4c21d846" providerId="LiveId" clId="{359D70BA-E970-4357-88EF-DCDB03935580}" dt="2023-05-31T04:59:31.117" v="24880"/>
        <pc:sldMkLst>
          <pc:docMk/>
          <pc:sldMk cId="561197946" sldId="275"/>
        </pc:sldMkLst>
      </pc:sldChg>
      <pc:sldChg chg="addSp delSp modSp mod modNotesTx">
        <pc:chgData name="吴 沁宇" userId="1389bbbb4c21d846" providerId="LiveId" clId="{359D70BA-E970-4357-88EF-DCDB03935580}" dt="2023-05-31T05:25:44.147" v="25135" actId="20577"/>
        <pc:sldMkLst>
          <pc:docMk/>
          <pc:sldMk cId="958491101" sldId="276"/>
        </pc:sldMkLst>
      </pc:sldChg>
      <pc:sldChg chg="modSp mod">
        <pc:chgData name="吴 沁宇" userId="1389bbbb4c21d846" providerId="LiveId" clId="{359D70BA-E970-4357-88EF-DCDB03935580}" dt="2023-05-29T15:50:27.668" v="17773" actId="20577"/>
        <pc:sldMkLst>
          <pc:docMk/>
          <pc:sldMk cId="1585997634" sldId="277"/>
        </pc:sldMkLst>
      </pc:sldChg>
      <pc:sldChg chg="del">
        <pc:chgData name="吴 沁宇" userId="1389bbbb4c21d846" providerId="LiveId" clId="{359D70BA-E970-4357-88EF-DCDB03935580}" dt="2023-05-25T16:10:45.752" v="2041" actId="47"/>
        <pc:sldMkLst>
          <pc:docMk/>
          <pc:sldMk cId="39172734" sldId="278"/>
        </pc:sldMkLst>
      </pc:sldChg>
      <pc:sldChg chg="addSp delSp modSp mod modNotesTx">
        <pc:chgData name="吴 沁宇" userId="1389bbbb4c21d846" providerId="LiveId" clId="{359D70BA-E970-4357-88EF-DCDB03935580}" dt="2023-05-31T05:02:57.091" v="24939"/>
        <pc:sldMkLst>
          <pc:docMk/>
          <pc:sldMk cId="2568155656" sldId="278"/>
        </pc:sldMkLst>
      </pc:sldChg>
      <pc:sldChg chg="addSp delSp modSp mod modNotesTx">
        <pc:chgData name="吴 沁宇" userId="1389bbbb4c21d846" providerId="LiveId" clId="{359D70BA-E970-4357-88EF-DCDB03935580}" dt="2023-05-31T05:03:05.842" v="24940"/>
        <pc:sldMkLst>
          <pc:docMk/>
          <pc:sldMk cId="2127412021" sldId="279"/>
        </pc:sldMkLst>
      </pc:sldChg>
      <pc:sldChg chg="modSp mod modNotesTx">
        <pc:chgData name="吴 沁宇" userId="1389bbbb4c21d846" providerId="LiveId" clId="{359D70BA-E970-4357-88EF-DCDB03935580}" dt="2023-05-31T05:03:18.949" v="24941"/>
        <pc:sldMkLst>
          <pc:docMk/>
          <pc:sldMk cId="2687750710" sldId="280"/>
        </pc:sldMkLst>
      </pc:sldChg>
      <pc:sldChg chg="addSp delSp modSp mod modNotesTx">
        <pc:chgData name="吴 沁宇" userId="1389bbbb4c21d846" providerId="LiveId" clId="{359D70BA-E970-4357-88EF-DCDB03935580}" dt="2023-05-31T05:32:35.428" v="25150" actId="1076"/>
        <pc:sldMkLst>
          <pc:docMk/>
          <pc:sldMk cId="1426594634" sldId="281"/>
        </pc:sldMkLst>
      </pc:sldChg>
      <pc:sldChg chg="modSp mod modNotesTx">
        <pc:chgData name="吴 沁宇" userId="1389bbbb4c21d846" providerId="LiveId" clId="{359D70BA-E970-4357-88EF-DCDB03935580}" dt="2023-05-31T05:04:48.767" v="24953"/>
        <pc:sldMkLst>
          <pc:docMk/>
          <pc:sldMk cId="3821704924" sldId="282"/>
        </pc:sldMkLst>
      </pc:sldChg>
      <pc:sldChg chg="delSp modSp del mod">
        <pc:chgData name="吴 沁宇" userId="1389bbbb4c21d846" providerId="LiveId" clId="{359D70BA-E970-4357-88EF-DCDB03935580}" dt="2023-05-28T16:07:52.461" v="12858" actId="47"/>
        <pc:sldMkLst>
          <pc:docMk/>
          <pc:sldMk cId="1440120543" sldId="283"/>
        </pc:sldMkLst>
      </pc:sldChg>
      <pc:sldChg chg="addSp delSp modSp mod ord modNotesTx">
        <pc:chgData name="吴 沁宇" userId="1389bbbb4c21d846" providerId="LiveId" clId="{359D70BA-E970-4357-88EF-DCDB03935580}" dt="2023-05-31T04:59:59.477" v="24881"/>
        <pc:sldMkLst>
          <pc:docMk/>
          <pc:sldMk cId="905013964" sldId="284"/>
        </pc:sldMkLst>
      </pc:sldChg>
      <pc:sldChg chg="new del">
        <pc:chgData name="吴 沁宇" userId="1389bbbb4c21d846" providerId="LiveId" clId="{359D70BA-E970-4357-88EF-DCDB03935580}" dt="2023-05-26T10:24:07.395" v="4236" actId="47"/>
        <pc:sldMkLst>
          <pc:docMk/>
          <pc:sldMk cId="2030070564" sldId="284"/>
        </pc:sldMkLst>
      </pc:sldChg>
      <pc:sldChg chg="addSp delSp modSp del mod">
        <pc:chgData name="吴 沁宇" userId="1389bbbb4c21d846" providerId="LiveId" clId="{359D70BA-E970-4357-88EF-DCDB03935580}" dt="2023-05-30T07:39:13.582" v="20742" actId="47"/>
        <pc:sldMkLst>
          <pc:docMk/>
          <pc:sldMk cId="2935115294" sldId="285"/>
        </pc:sldMkLst>
      </pc:sldChg>
      <pc:sldChg chg="addSp delSp modSp mod modNotesTx">
        <pc:chgData name="吴 沁宇" userId="1389bbbb4c21d846" providerId="LiveId" clId="{359D70BA-E970-4357-88EF-DCDB03935580}" dt="2023-05-31T05:03:33.101" v="24942"/>
        <pc:sldMkLst>
          <pc:docMk/>
          <pc:sldMk cId="3877434432" sldId="286"/>
        </pc:sldMkLst>
      </pc:sldChg>
      <pc:sldChg chg="addSp delSp modSp mod modNotesTx">
        <pc:chgData name="吴 沁宇" userId="1389bbbb4c21d846" providerId="LiveId" clId="{359D70BA-E970-4357-88EF-DCDB03935580}" dt="2023-05-31T05:03:41.153" v="24943"/>
        <pc:sldMkLst>
          <pc:docMk/>
          <pc:sldMk cId="3469759313" sldId="287"/>
        </pc:sldMkLst>
      </pc:sldChg>
      <pc:sldChg chg="addSp delSp modSp del mod">
        <pc:chgData name="吴 沁宇" userId="1389bbbb4c21d846" providerId="LiveId" clId="{359D70BA-E970-4357-88EF-DCDB03935580}" dt="2023-05-28T15:19:20.272" v="11553" actId="47"/>
        <pc:sldMkLst>
          <pc:docMk/>
          <pc:sldMk cId="745783416" sldId="288"/>
        </pc:sldMkLst>
      </pc:sldChg>
      <pc:sldChg chg="addSp delSp modSp del mod">
        <pc:chgData name="吴 沁宇" userId="1389bbbb4c21d846" providerId="LiveId" clId="{359D70BA-E970-4357-88EF-DCDB03935580}" dt="2023-05-26T10:51:55.683" v="4349" actId="47"/>
        <pc:sldMkLst>
          <pc:docMk/>
          <pc:sldMk cId="1119440300" sldId="289"/>
        </pc:sldMkLst>
      </pc:sldChg>
      <pc:sldChg chg="addSp delSp modSp mod modNotesTx">
        <pc:chgData name="吴 沁宇" userId="1389bbbb4c21d846" providerId="LiveId" clId="{359D70BA-E970-4357-88EF-DCDB03935580}" dt="2023-05-31T05:04:31.917" v="24951"/>
        <pc:sldMkLst>
          <pc:docMk/>
          <pc:sldMk cId="3192045445" sldId="289"/>
        </pc:sldMkLst>
      </pc:sldChg>
      <pc:sldChg chg="modSp mod addCm delCm modNotesTx">
        <pc:chgData name="吴 沁宇" userId="1389bbbb4c21d846" providerId="LiveId" clId="{359D70BA-E970-4357-88EF-DCDB03935580}" dt="2023-05-31T04:57:42.342" v="24867"/>
        <pc:sldMkLst>
          <pc:docMk/>
          <pc:sldMk cId="2127837512" sldId="290"/>
        </pc:sldMkLst>
      </pc:sldChg>
      <pc:sldChg chg="addSp modSp mod modNotesTx">
        <pc:chgData name="吴 沁宇" userId="1389bbbb4c21d846" providerId="LiveId" clId="{359D70BA-E970-4357-88EF-DCDB03935580}" dt="2023-05-31T05:01:40.694" v="24891"/>
        <pc:sldMkLst>
          <pc:docMk/>
          <pc:sldMk cId="3285513426" sldId="291"/>
        </pc:sldMkLst>
      </pc:sldChg>
      <pc:sldChg chg="addSp delSp modSp mod modNotesTx">
        <pc:chgData name="吴 沁宇" userId="1389bbbb4c21d846" providerId="LiveId" clId="{359D70BA-E970-4357-88EF-DCDB03935580}" dt="2023-05-31T05:21:40.146" v="24997" actId="14100"/>
        <pc:sldMkLst>
          <pc:docMk/>
          <pc:sldMk cId="3061946243" sldId="292"/>
        </pc:sldMkLst>
      </pc:sldChg>
      <pc:sldChg chg="addSp delSp modSp mod modNotesTx">
        <pc:chgData name="吴 沁宇" userId="1389bbbb4c21d846" providerId="LiveId" clId="{359D70BA-E970-4357-88EF-DCDB03935580}" dt="2023-05-31T04:57:02.252" v="24864" actId="20577"/>
        <pc:sldMkLst>
          <pc:docMk/>
          <pc:sldMk cId="2250323553" sldId="293"/>
        </pc:sldMkLst>
      </pc:sldChg>
      <pc:sldChg chg="modSp del mod">
        <pc:chgData name="吴 沁宇" userId="1389bbbb4c21d846" providerId="LiveId" clId="{359D70BA-E970-4357-88EF-DCDB03935580}" dt="2023-05-28T13:33:49.043" v="9237" actId="47"/>
        <pc:sldMkLst>
          <pc:docMk/>
          <pc:sldMk cId="3093216106" sldId="294"/>
        </pc:sldMkLst>
      </pc:sldChg>
      <pc:sldChg chg="modSp mod modNotesTx">
        <pc:chgData name="吴 沁宇" userId="1389bbbb4c21d846" providerId="LiveId" clId="{359D70BA-E970-4357-88EF-DCDB03935580}" dt="2023-05-31T05:04:41.293" v="24952"/>
        <pc:sldMkLst>
          <pc:docMk/>
          <pc:sldMk cId="3796671472" sldId="294"/>
        </pc:sldMkLst>
      </pc:sldChg>
      <pc:sldChg chg="new del">
        <pc:chgData name="吴 沁宇" userId="1389bbbb4c21d846" providerId="LiveId" clId="{359D70BA-E970-4357-88EF-DCDB03935580}" dt="2023-05-29T06:42:13.676" v="13210" actId="47"/>
        <pc:sldMkLst>
          <pc:docMk/>
          <pc:sldMk cId="233263738" sldId="295"/>
        </pc:sldMkLst>
      </pc:sldChg>
      <pc:sldChg chg="addSp delSp modSp mod modShow modNotesTx">
        <pc:chgData name="吴 沁宇" userId="1389bbbb4c21d846" providerId="LiveId" clId="{359D70BA-E970-4357-88EF-DCDB03935580}" dt="2023-05-30T15:00:01.500" v="23752" actId="20577"/>
        <pc:sldMkLst>
          <pc:docMk/>
          <pc:sldMk cId="3149625432" sldId="295"/>
        </pc:sldMkLst>
      </pc:sldChg>
      <pc:sldChg chg="new del">
        <pc:chgData name="吴 沁宇" userId="1389bbbb4c21d846" providerId="LiveId" clId="{359D70BA-E970-4357-88EF-DCDB03935580}" dt="2023-05-29T10:45:43.594" v="14703" actId="47"/>
        <pc:sldMkLst>
          <pc:docMk/>
          <pc:sldMk cId="835449760" sldId="296"/>
        </pc:sldMkLst>
      </pc:sldChg>
      <pc:sldChg chg="addSp delSp modSp mod modNotesTx">
        <pc:chgData name="吴 沁宇" userId="1389bbbb4c21d846" providerId="LiveId" clId="{359D70BA-E970-4357-88EF-DCDB03935580}" dt="2023-05-31T05:04:55.083" v="24954"/>
        <pc:sldMkLst>
          <pc:docMk/>
          <pc:sldMk cId="2974408017" sldId="296"/>
        </pc:sldMkLst>
      </pc:sldChg>
      <pc:sldChg chg="addSp delSp modSp mod modNotesTx">
        <pc:chgData name="吴 沁宇" userId="1389bbbb4c21d846" providerId="LiveId" clId="{359D70BA-E970-4357-88EF-DCDB03935580}" dt="2023-05-31T05:02:32.705" v="24934" actId="20577"/>
        <pc:sldMkLst>
          <pc:docMk/>
          <pc:sldMk cId="2617248662" sldId="297"/>
        </pc:sldMkLst>
      </pc:sldChg>
      <pc:sldChg chg="addSp delSp modSp mod modNotesTx">
        <pc:chgData name="吴 沁宇" userId="1389bbbb4c21d846" providerId="LiveId" clId="{359D70BA-E970-4357-88EF-DCDB03935580}" dt="2023-05-31T05:04:11.584" v="24949"/>
        <pc:sldMkLst>
          <pc:docMk/>
          <pc:sldMk cId="132356192" sldId="298"/>
        </pc:sldMkLst>
      </pc:sldChg>
      <pc:sldChg chg="new del">
        <pc:chgData name="吴 沁宇" userId="1389bbbb4c21d846" providerId="LiveId" clId="{359D70BA-E970-4357-88EF-DCDB03935580}" dt="2023-05-30T09:57:47.228" v="22546" actId="47"/>
        <pc:sldMkLst>
          <pc:docMk/>
          <pc:sldMk cId="83782398" sldId="299"/>
        </pc:sldMkLst>
      </pc:sldChg>
      <pc:sldMasterChg chg="modSldLayout">
        <pc:chgData name="吴 沁宇" userId="1389bbbb4c21d846" providerId="LiveId" clId="{359D70BA-E970-4357-88EF-DCDB03935580}" dt="2023-05-25T10:47:04.116" v="287"/>
        <pc:sldMasterMkLst>
          <pc:docMk/>
          <pc:sldMasterMk cId="3812817060" sldId="2147483732"/>
        </pc:sldMasterMkLst>
        <pc:sldLayoutChg chg="delSp">
          <pc:chgData name="吴 沁宇" userId="1389bbbb4c21d846" providerId="LiveId" clId="{359D70BA-E970-4357-88EF-DCDB03935580}" dt="2023-05-25T10:47:04.116" v="287"/>
          <pc:sldLayoutMkLst>
            <pc:docMk/>
            <pc:sldMasterMk cId="3812817060" sldId="2147483732"/>
            <pc:sldLayoutMk cId="3001561640" sldId="2147483750"/>
          </pc:sldLayoutMkLst>
        </pc:sldLayoutChg>
      </pc:sldMasterChg>
    </pc:docChg>
  </pc:docChgLst>
  <pc:docChgLst>
    <pc:chgData name="沁宇 吴" userId="1389bbbb4c21d846" providerId="LiveId" clId="{E4EEB5F8-1A2C-4D31-8915-DC9D1F3EF6AC}"/>
    <pc:docChg chg="undo redo custSel addSld delSld modSld sldOrd">
      <pc:chgData name="沁宇 吴" userId="1389bbbb4c21d846" providerId="LiveId" clId="{E4EEB5F8-1A2C-4D31-8915-DC9D1F3EF6AC}" dt="2025-03-02T19:35:03.281" v="4326" actId="20577"/>
      <pc:docMkLst>
        <pc:docMk/>
      </pc:docMkLst>
      <pc:sldChg chg="addSp delSp modSp mod modNotesTx">
        <pc:chgData name="沁宇 吴" userId="1389bbbb4c21d846" providerId="LiveId" clId="{E4EEB5F8-1A2C-4D31-8915-DC9D1F3EF6AC}" dt="2025-01-14T18:14:34.660" v="107" actId="20577"/>
        <pc:sldMkLst>
          <pc:docMk/>
          <pc:sldMk cId="2349893782" sldId="256"/>
        </pc:sldMkLst>
        <pc:spChg chg="mod">
          <ac:chgData name="沁宇 吴" userId="1389bbbb4c21d846" providerId="LiveId" clId="{E4EEB5F8-1A2C-4D31-8915-DC9D1F3EF6AC}" dt="2025-01-14T18:13:09.826" v="100" actId="20577"/>
          <ac:spMkLst>
            <pc:docMk/>
            <pc:sldMk cId="2349893782" sldId="256"/>
            <ac:spMk id="2" creationId="{6051EEEF-96F8-B2B1-9102-688B12FC5BF9}"/>
          </ac:spMkLst>
        </pc:spChg>
        <pc:spChg chg="add mod">
          <ac:chgData name="沁宇 吴" userId="1389bbbb4c21d846" providerId="LiveId" clId="{E4EEB5F8-1A2C-4D31-8915-DC9D1F3EF6AC}" dt="2025-01-14T18:13:53.587" v="106" actId="122"/>
          <ac:spMkLst>
            <pc:docMk/>
            <pc:sldMk cId="2349893782" sldId="256"/>
            <ac:spMk id="8" creationId="{F691A5C2-1EA0-7968-7061-FB1D1E527D64}"/>
          </ac:spMkLst>
        </pc:spChg>
        <pc:picChg chg="mod">
          <ac:chgData name="沁宇 吴" userId="1389bbbb4c21d846" providerId="LiveId" clId="{E4EEB5F8-1A2C-4D31-8915-DC9D1F3EF6AC}" dt="2025-01-14T18:11:22.855" v="3" actId="1076"/>
          <ac:picMkLst>
            <pc:docMk/>
            <pc:sldMk cId="2349893782" sldId="256"/>
            <ac:picMk id="5" creationId="{D7D29DD5-0EE0-C318-1EC1-E7DA347618D7}"/>
          </ac:picMkLst>
        </pc:picChg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4145680696" sldId="257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55409758" sldId="258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461010835" sldId="261"/>
        </pc:sldMkLst>
      </pc:sldChg>
      <pc:sldChg chg="del">
        <pc:chgData name="沁宇 吴" userId="1389bbbb4c21d846" providerId="LiveId" clId="{E4EEB5F8-1A2C-4D31-8915-DC9D1F3EF6AC}" dt="2025-01-15T06:01:51.946" v="4192" actId="47"/>
        <pc:sldMkLst>
          <pc:docMk/>
          <pc:sldMk cId="2769026780" sldId="263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071537604" sldId="264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842179814" sldId="265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318237126" sldId="266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299215768" sldId="267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80963864" sldId="268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114473678" sldId="269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34041908" sldId="271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634680011" sldId="272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4248873380" sldId="273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4144928275" sldId="274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561197946" sldId="275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958491101" sldId="276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585997634" sldId="277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568155656" sldId="278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127412021" sldId="279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687750710" sldId="280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426594634" sldId="281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821704924" sldId="282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905013964" sldId="284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877434432" sldId="286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469759313" sldId="287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192045445" sldId="289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127837512" sldId="290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285513426" sldId="291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061946243" sldId="292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250323553" sldId="293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796671472" sldId="294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3149625432" sldId="295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974408017" sldId="296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2617248662" sldId="297"/>
        </pc:sldMkLst>
      </pc:sldChg>
      <pc:sldChg chg="del">
        <pc:chgData name="沁宇 吴" userId="1389bbbb4c21d846" providerId="LiveId" clId="{E4EEB5F8-1A2C-4D31-8915-DC9D1F3EF6AC}" dt="2025-01-15T04:59:31.870" v="2807" actId="47"/>
        <pc:sldMkLst>
          <pc:docMk/>
          <pc:sldMk cId="132356192" sldId="298"/>
        </pc:sldMkLst>
      </pc:sldChg>
      <pc:sldChg chg="modSp add del mod">
        <pc:chgData name="沁宇 吴" userId="1389bbbb4c21d846" providerId="LiveId" clId="{E4EEB5F8-1A2C-4D31-8915-DC9D1F3EF6AC}" dt="2025-01-14T18:14:43.724" v="108" actId="47"/>
        <pc:sldMkLst>
          <pc:docMk/>
          <pc:sldMk cId="1958451356" sldId="299"/>
        </pc:sldMkLst>
      </pc:sldChg>
      <pc:sldChg chg="addSp delSp modSp add mod modShow modNotesTx">
        <pc:chgData name="沁宇 吴" userId="1389bbbb4c21d846" providerId="LiveId" clId="{E4EEB5F8-1A2C-4D31-8915-DC9D1F3EF6AC}" dt="2025-01-15T02:46:20.086" v="1428" actId="1036"/>
        <pc:sldMkLst>
          <pc:docMk/>
          <pc:sldMk cId="3818866669" sldId="299"/>
        </pc:sldMkLst>
      </pc:sldChg>
      <pc:sldChg chg="addSp delSp modSp add mod ord modShow">
        <pc:chgData name="沁宇 吴" userId="1389bbbb4c21d846" providerId="LiveId" clId="{E4EEB5F8-1A2C-4D31-8915-DC9D1F3EF6AC}" dt="2025-01-15T00:58:37.272" v="508" actId="1076"/>
        <pc:sldMkLst>
          <pc:docMk/>
          <pc:sldMk cId="954734112" sldId="300"/>
        </pc:sldMkLst>
        <pc:spChg chg="mod">
          <ac:chgData name="沁宇 吴" userId="1389bbbb4c21d846" providerId="LiveId" clId="{E4EEB5F8-1A2C-4D31-8915-DC9D1F3EF6AC}" dt="2025-01-15T00:57:25.613" v="499" actId="1076"/>
          <ac:spMkLst>
            <pc:docMk/>
            <pc:sldMk cId="954734112" sldId="300"/>
            <ac:spMk id="2" creationId="{01012FBB-1B97-7B7B-9B7A-7028A4446EF2}"/>
          </ac:spMkLst>
        </pc:spChg>
        <pc:spChg chg="mod">
          <ac:chgData name="沁宇 吴" userId="1389bbbb4c21d846" providerId="LiveId" clId="{E4EEB5F8-1A2C-4D31-8915-DC9D1F3EF6AC}" dt="2025-01-15T00:44:06.501" v="385"/>
          <ac:spMkLst>
            <pc:docMk/>
            <pc:sldMk cId="954734112" sldId="300"/>
            <ac:spMk id="7" creationId="{F54D6277-2DA3-5D7D-E307-E1C4061121BA}"/>
          </ac:spMkLst>
        </pc:spChg>
        <pc:spChg chg="add mod">
          <ac:chgData name="沁宇 吴" userId="1389bbbb4c21d846" providerId="LiveId" clId="{E4EEB5F8-1A2C-4D31-8915-DC9D1F3EF6AC}" dt="2025-01-15T00:58:37.272" v="508" actId="1076"/>
          <ac:spMkLst>
            <pc:docMk/>
            <pc:sldMk cId="954734112" sldId="300"/>
            <ac:spMk id="14" creationId="{AECAF318-90AA-434F-8B5D-E72B6EFCE238}"/>
          </ac:spMkLst>
        </pc:spChg>
        <pc:picChg chg="add mod">
          <ac:chgData name="沁宇 吴" userId="1389bbbb4c21d846" providerId="LiveId" clId="{E4EEB5F8-1A2C-4D31-8915-DC9D1F3EF6AC}" dt="2025-01-15T00:57:13.351" v="498" actId="1076"/>
          <ac:picMkLst>
            <pc:docMk/>
            <pc:sldMk cId="954734112" sldId="300"/>
            <ac:picMk id="11" creationId="{21E29FDA-ABE6-4B51-A5CF-3A9C0847AC3B}"/>
          </ac:picMkLst>
        </pc:picChg>
      </pc:sldChg>
      <pc:sldChg chg="modSp new del mod">
        <pc:chgData name="沁宇 吴" userId="1389bbbb4c21d846" providerId="LiveId" clId="{E4EEB5F8-1A2C-4D31-8915-DC9D1F3EF6AC}" dt="2025-01-15T00:08:33.009" v="285" actId="47"/>
        <pc:sldMkLst>
          <pc:docMk/>
          <pc:sldMk cId="3318332536" sldId="301"/>
        </pc:sldMkLst>
      </pc:sldChg>
      <pc:sldChg chg="addSp delSp modSp add mod">
        <pc:chgData name="沁宇 吴" userId="1389bbbb4c21d846" providerId="LiveId" clId="{E4EEB5F8-1A2C-4D31-8915-DC9D1F3EF6AC}" dt="2025-01-15T04:45:46.925" v="2716" actId="20577"/>
        <pc:sldMkLst>
          <pc:docMk/>
          <pc:sldMk cId="3598402434" sldId="301"/>
        </pc:sldMkLst>
      </pc:sldChg>
      <pc:sldChg chg="new del">
        <pc:chgData name="沁宇 吴" userId="1389bbbb4c21d846" providerId="LiveId" clId="{E4EEB5F8-1A2C-4D31-8915-DC9D1F3EF6AC}" dt="2025-01-15T00:06:44.694" v="267" actId="47"/>
        <pc:sldMkLst>
          <pc:docMk/>
          <pc:sldMk cId="3604861880" sldId="301"/>
        </pc:sldMkLst>
      </pc:sldChg>
      <pc:sldChg chg="modSp add del mod ord">
        <pc:chgData name="沁宇 吴" userId="1389bbbb4c21d846" providerId="LiveId" clId="{E4EEB5F8-1A2C-4D31-8915-DC9D1F3EF6AC}" dt="2025-01-15T04:59:38.817" v="2808" actId="2696"/>
        <pc:sldMkLst>
          <pc:docMk/>
          <pc:sldMk cId="1728998544" sldId="302"/>
        </pc:sldMkLst>
      </pc:sldChg>
      <pc:sldChg chg="add del">
        <pc:chgData name="沁宇 吴" userId="1389bbbb4c21d846" providerId="LiveId" clId="{E4EEB5F8-1A2C-4D31-8915-DC9D1F3EF6AC}" dt="2025-01-15T06:01:53.501" v="4193" actId="47"/>
        <pc:sldMkLst>
          <pc:docMk/>
          <pc:sldMk cId="3586399574" sldId="302"/>
        </pc:sldMkLst>
      </pc:sldChg>
      <pc:sldChg chg="addSp modSp add mod">
        <pc:chgData name="沁宇 吴" userId="1389bbbb4c21d846" providerId="LiveId" clId="{E4EEB5F8-1A2C-4D31-8915-DC9D1F3EF6AC}" dt="2025-01-15T05:45:15.067" v="3340" actId="20577"/>
        <pc:sldMkLst>
          <pc:docMk/>
          <pc:sldMk cId="2837709133" sldId="303"/>
        </pc:sldMkLst>
      </pc:sldChg>
      <pc:sldChg chg="addSp modSp add mod">
        <pc:chgData name="沁宇 吴" userId="1389bbbb4c21d846" providerId="LiveId" clId="{E4EEB5F8-1A2C-4D31-8915-DC9D1F3EF6AC}" dt="2025-01-15T03:59:36.355" v="2531" actId="20577"/>
        <pc:sldMkLst>
          <pc:docMk/>
          <pc:sldMk cId="1221864550" sldId="304"/>
        </pc:sldMkLst>
      </pc:sldChg>
      <pc:sldChg chg="new del">
        <pc:chgData name="沁宇 吴" userId="1389bbbb4c21d846" providerId="LiveId" clId="{E4EEB5F8-1A2C-4D31-8915-DC9D1F3EF6AC}" dt="2025-01-15T03:26:15.602" v="1836" actId="47"/>
        <pc:sldMkLst>
          <pc:docMk/>
          <pc:sldMk cId="4201980066" sldId="304"/>
        </pc:sldMkLst>
      </pc:sldChg>
      <pc:sldChg chg="addSp delSp modSp add mod">
        <pc:chgData name="沁宇 吴" userId="1389bbbb4c21d846" providerId="LiveId" clId="{E4EEB5F8-1A2C-4D31-8915-DC9D1F3EF6AC}" dt="2025-01-15T03:59:41.677" v="2532"/>
        <pc:sldMkLst>
          <pc:docMk/>
          <pc:sldMk cId="32866761" sldId="305"/>
        </pc:sldMkLst>
      </pc:sldChg>
      <pc:sldChg chg="addSp delSp modSp add mod">
        <pc:chgData name="沁宇 吴" userId="1389bbbb4c21d846" providerId="LiveId" clId="{E4EEB5F8-1A2C-4D31-8915-DC9D1F3EF6AC}" dt="2025-01-15T03:59:44.180" v="2533"/>
        <pc:sldMkLst>
          <pc:docMk/>
          <pc:sldMk cId="2533779470" sldId="306"/>
        </pc:sldMkLst>
      </pc:sldChg>
      <pc:sldChg chg="new del">
        <pc:chgData name="沁宇 吴" userId="1389bbbb4c21d846" providerId="LiveId" clId="{E4EEB5F8-1A2C-4D31-8915-DC9D1F3EF6AC}" dt="2025-01-15T03:47:20.343" v="2135" actId="47"/>
        <pc:sldMkLst>
          <pc:docMk/>
          <pc:sldMk cId="3476201799" sldId="306"/>
        </pc:sldMkLst>
      </pc:sldChg>
      <pc:sldChg chg="addSp delSp modSp add mod">
        <pc:chgData name="沁宇 吴" userId="1389bbbb4c21d846" providerId="LiveId" clId="{E4EEB5F8-1A2C-4D31-8915-DC9D1F3EF6AC}" dt="2025-01-15T05:41:10.405" v="3063" actId="20577"/>
        <pc:sldMkLst>
          <pc:docMk/>
          <pc:sldMk cId="1661756850" sldId="307"/>
        </pc:sldMkLst>
      </pc:sldChg>
      <pc:sldChg chg="new del">
        <pc:chgData name="沁宇 吴" userId="1389bbbb4c21d846" providerId="LiveId" clId="{E4EEB5F8-1A2C-4D31-8915-DC9D1F3EF6AC}" dt="2025-01-15T04:37:04.048" v="2586" actId="47"/>
        <pc:sldMkLst>
          <pc:docMk/>
          <pc:sldMk cId="3698285171" sldId="308"/>
        </pc:sldMkLst>
      </pc:sldChg>
      <pc:sldChg chg="modSp new del mod">
        <pc:chgData name="沁宇 吴" userId="1389bbbb4c21d846" providerId="LiveId" clId="{E4EEB5F8-1A2C-4D31-8915-DC9D1F3EF6AC}" dt="2025-01-15T04:37:33.776" v="2626" actId="47"/>
        <pc:sldMkLst>
          <pc:docMk/>
          <pc:sldMk cId="3808466880" sldId="308"/>
        </pc:sldMkLst>
      </pc:sldChg>
      <pc:sldChg chg="addSp delSp modSp add mod">
        <pc:chgData name="沁宇 吴" userId="1389bbbb4c21d846" providerId="LiveId" clId="{E4EEB5F8-1A2C-4D31-8915-DC9D1F3EF6AC}" dt="2025-01-15T04:40:34.527" v="2683" actId="1076"/>
        <pc:sldMkLst>
          <pc:docMk/>
          <pc:sldMk cId="4202245507" sldId="308"/>
        </pc:sldMkLst>
      </pc:sldChg>
      <pc:sldChg chg="addSp delSp modSp add mod">
        <pc:chgData name="沁宇 吴" userId="1389bbbb4c21d846" providerId="LiveId" clId="{E4EEB5F8-1A2C-4D31-8915-DC9D1F3EF6AC}" dt="2025-01-15T04:45:34.864" v="2714" actId="1076"/>
        <pc:sldMkLst>
          <pc:docMk/>
          <pc:sldMk cId="3294525847" sldId="309"/>
        </pc:sldMkLst>
      </pc:sldChg>
      <pc:sldChg chg="modSp add mod">
        <pc:chgData name="沁宇 吴" userId="1389bbbb4c21d846" providerId="LiveId" clId="{E4EEB5F8-1A2C-4D31-8915-DC9D1F3EF6AC}" dt="2025-01-15T06:00:57.122" v="4191" actId="20577"/>
        <pc:sldMkLst>
          <pc:docMk/>
          <pc:sldMk cId="3782725371" sldId="310"/>
        </pc:sldMkLst>
      </pc:sldChg>
      <pc:sldChg chg="modSp add mod">
        <pc:chgData name="沁宇 吴" userId="1389bbbb4c21d846" providerId="LiveId" clId="{E4EEB5F8-1A2C-4D31-8915-DC9D1F3EF6AC}" dt="2025-03-02T19:35:03.281" v="4326" actId="20577"/>
        <pc:sldMkLst>
          <pc:docMk/>
          <pc:sldMk cId="2876351777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0F6BE-00DF-448E-9D94-11B87BDC527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3BCA-19F6-48AD-9630-C5D497A3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4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2552-E18C-483B-57A1-407B744A1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3B523-AE2F-8526-B201-2A56D0861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F25E2-E706-B558-410D-DF784DCBF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95E5-1C48-050A-ACCD-05D4C0933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8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8488-7978-5CA7-A3E2-3B7C7536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F9EFB-A9FD-DAE6-7704-A392416EA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E62B-5421-F0ED-6259-1CCA9808C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C130-59D6-642B-FF87-427A5EDB1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5860-7E8A-E1F7-0288-C0E34BDC5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E6352-4E6A-8E17-73A2-2DC52B398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0A094-5FA2-AF00-623D-0A56CCC45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87BA-584B-6898-8EB6-1C376CB6F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41657-8CE2-91E8-6C39-C7D9720B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19DEA-23EC-757B-1600-8BB121CED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EA7B59-978A-0234-C6C2-69AE83B09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14DD6-F9A5-E118-3F1A-8C0465701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F984-10E8-34AF-40E4-0E54FE93D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0FB94-FF47-70D9-D60E-23BFBAE15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7A8AC-60A5-9803-D71C-0AE42C338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A97F7-B08C-87DA-17E4-E02A042E8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65BEB-8E45-DE73-EE28-BC71911AD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C2CAB-CD3A-812A-56B5-1F81C8C0C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CC3BB-8AED-6066-58FB-82A191456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32EA-0918-F35C-2170-C2E24E6D3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D0DE-8A20-B76A-CACF-7C6A8963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EE21D-E32E-51E6-DF32-15A9F4DD7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47891-9BB5-13A6-7E05-785F1F485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24316-65BB-B293-AFC0-CF1AE4006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D206-C13C-D072-B1EB-EFE01E0E8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8F27A-9A8C-E79B-2321-7EB163E59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0C4D5-287D-0DCA-86FA-765FDCF53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DB985-4F3A-AA79-8997-31F0606D9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55E1-532B-363D-AE08-284B2959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09F7C-7A66-A684-684D-60F327BBF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865F3-508A-95EF-35EF-B794F8D9E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1AB9-F4EC-124A-F163-0CBB91438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F1DE4-A683-21A0-A59D-5330D2CBB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BCD2E-7493-E769-6E4F-059AB407E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5E2F6-D074-6BCF-0A05-CA9D029F1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2C82E-5A3A-4E6C-A049-68A2CFA63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68DE-6113-F44E-F4C3-04C05D9D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A7626-A889-1A91-EA0D-B0E13CF35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BBD35-647E-C2DB-C37A-A6E89F98E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8B4A0-63A0-56D7-1678-926586513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3FC1E-8994-76A5-68F1-5128AA2B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032DF-BEB5-45FB-8639-6E5803F0C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804CA-ABB5-EBFF-D762-24110B466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2B178-A6BB-CC1F-09DE-826D3461F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3BCA-19F6-48AD-9630-C5D497A37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5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9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FF777C-F1A7-43B6-80B7-2AEA2D408BE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EBA3C7-1B70-4DB6-92B4-CA5DADC05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EEEF-96F8-B2B1-9102-688B12FC5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altLang="zh-CN" dirty="0"/>
            </a:br>
            <a:r>
              <a:rPr lang="en-US" altLang="zh-CN" sz="5400" dirty="0"/>
              <a:t>Sample of Extragalactic Fast X-ray Transients Discovered by Einstein Probe during its First Year</a:t>
            </a:r>
            <a:endParaRPr lang="en-US" b="1" dirty="0"/>
          </a:p>
        </p:txBody>
      </p:sp>
      <p:pic>
        <p:nvPicPr>
          <p:cNvPr id="5" name="图片 14">
            <a:extLst>
              <a:ext uri="{FF2B5EF4-FFF2-40B4-BE49-F238E27FC236}">
                <a16:creationId xmlns:a16="http://schemas.microsoft.com/office/drawing/2014/main" id="{D7D29DD5-0EE0-C318-1EC1-E7DA34761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68" y="241174"/>
            <a:ext cx="2726879" cy="569248"/>
          </a:xfrm>
          <a:prstGeom prst="rect">
            <a:avLst/>
          </a:prstGeom>
        </p:spPr>
      </p:pic>
      <p:sp>
        <p:nvSpPr>
          <p:cNvPr id="8" name="副标题 7">
            <a:extLst>
              <a:ext uri="{FF2B5EF4-FFF2-40B4-BE49-F238E27FC236}">
                <a16:creationId xmlns:a16="http://schemas.microsoft.com/office/drawing/2014/main" id="{F691A5C2-1EA0-7968-7061-FB1D1E527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altLang="zh-CN" dirty="0"/>
              <a:t>Qinyu WU</a:t>
            </a:r>
          </a:p>
          <a:p>
            <a:pPr algn="ctr"/>
            <a:r>
              <a:rPr lang="en-US" altLang="zh-CN" dirty="0"/>
              <a:t>EPSC</a:t>
            </a:r>
          </a:p>
          <a:p>
            <a:pPr algn="ctr"/>
            <a:r>
              <a:rPr lang="en-US" altLang="zh-CN" dirty="0"/>
              <a:t>NAOC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89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2A33-BFD5-B917-7D32-B99F3311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45C7-7A36-EF05-B234-88825C3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88" y="-88851"/>
            <a:ext cx="10058400" cy="1514844"/>
          </a:xfrm>
        </p:spPr>
        <p:txBody>
          <a:bodyPr>
            <a:normAutofit/>
          </a:bodyPr>
          <a:lstStyle/>
          <a:p>
            <a:r>
              <a:rPr lang="en-US" sz="4000" dirty="0"/>
              <a:t>Peak flux and Photon index around peak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CF272-D774-EB82-BC44-58CBFA4CD581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1C2B0-BD7D-6D44-53FC-0FCD6B3CCA92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</a:t>
            </a:r>
            <a:r>
              <a:rPr lang="en-US" altLang="zh-CN" dirty="0"/>
              <a:t>WXT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F0FAB9-A2BE-FCC5-94F7-43776ED4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035" y="5706709"/>
            <a:ext cx="466998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altLang="zh-CN" sz="2000" dirty="0"/>
              <a:t>GRB-less FXTs show softer (KS p=0.003) and</a:t>
            </a:r>
            <a:r>
              <a:rPr lang="zh-CN" altLang="en-US" sz="2000" dirty="0"/>
              <a:t> </a:t>
            </a:r>
            <a:r>
              <a:rPr lang="en-US" altLang="zh-CN" sz="2000" dirty="0"/>
              <a:t>weaker</a:t>
            </a:r>
            <a:r>
              <a:rPr lang="zh-CN" altLang="en-US" sz="2000" dirty="0"/>
              <a:t> </a:t>
            </a:r>
            <a:r>
              <a:rPr lang="en-US" altLang="zh-CN" sz="2000" dirty="0"/>
              <a:t>peak (KS p=0.013)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5DA8940-2E1F-D916-E7BD-F80F23CE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" y="1696479"/>
            <a:ext cx="3446293" cy="34462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7236F5-849B-24FA-A136-37B0C408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56" y="1600917"/>
            <a:ext cx="3562872" cy="35628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5AB8A3-DF83-735B-6046-709CC0699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1381555"/>
            <a:ext cx="5518338" cy="41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9BC1-D7C0-29FA-E0E3-95B0B8C8E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DF3156-2455-9BCF-046C-A4ECDF4598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7007" y="-6438"/>
                <a:ext cx="11527005" cy="164851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000" dirty="0"/>
                  <a:t>GRB-less FXTs should be detected: </a:t>
                </a:r>
                <a:r>
                  <a:rPr lang="en-US" sz="4000" dirty="0"/>
                  <a:t>Clues for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DF3156-2455-9BCF-046C-A4ECDF459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7007" y="-6438"/>
                <a:ext cx="11527005" cy="1648517"/>
              </a:xfrm>
              <a:blipFill>
                <a:blip r:embed="rId3"/>
                <a:stretch>
                  <a:fillRect l="-1904" r="-1692" b="-1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6E5244-184C-8CDD-44D6-2D7C6A8080EA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4CDDD-7EE5-D7FE-1903-5E4E422BFF74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</a:t>
            </a:r>
            <a:r>
              <a:rPr lang="en-US" altLang="zh-CN" dirty="0"/>
              <a:t>WXT</a:t>
            </a:r>
            <a:endParaRPr lang="en-US" dirty="0"/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B36FBE39-3850-DC96-7ECD-B609FDFE0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59" y="1642079"/>
            <a:ext cx="6172686" cy="4629515"/>
          </a:xfr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D5AC1B46-5B64-AEEA-FA49-AA9DFE6CEE74}"/>
              </a:ext>
            </a:extLst>
          </p:cNvPr>
          <p:cNvSpPr/>
          <p:nvPr/>
        </p:nvSpPr>
        <p:spPr>
          <a:xfrm rot="20432164">
            <a:off x="7209840" y="3004418"/>
            <a:ext cx="3942523" cy="1600382"/>
          </a:xfrm>
          <a:prstGeom prst="ellipse">
            <a:avLst/>
          </a:prstGeom>
          <a:noFill/>
          <a:ln>
            <a:solidFill>
              <a:srgbClr val="268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A0D332E-6D20-C140-C501-6A9E75C279B2}"/>
              </a:ext>
            </a:extLst>
          </p:cNvPr>
          <p:cNvSpPr/>
          <p:nvPr/>
        </p:nvSpPr>
        <p:spPr>
          <a:xfrm rot="20432164">
            <a:off x="8251963" y="3939378"/>
            <a:ext cx="3184038" cy="154132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CEE29783-589C-2DE9-321A-87C2D01915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9542" y="1841708"/>
                <a:ext cx="4409607" cy="21304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Extrapolate 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soft X-ray spectrum</a:t>
                </a:r>
                <a:r>
                  <a:rPr lang="zh-CN" altLang="en-US" sz="2000" dirty="0"/>
                  <a:t>  </a:t>
                </a:r>
                <a:r>
                  <a:rPr lang="en-US" altLang="zh-CN" sz="2000" dirty="0"/>
                  <a:t>towards gamma-ray band: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With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simple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power law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(if Photon Index (or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/>
                  <a:t>) &gt;= 2)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Or with a normal Band function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altLang="zh-CN" sz="1600" dirty="0"/>
                  <a:t> = 100 keV,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1600" dirty="0"/>
                  <a:t> = -2 if Photon Index &lt; 2)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CEE29783-589C-2DE9-321A-87C2D019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542" y="1841708"/>
                <a:ext cx="4409607" cy="2130400"/>
              </a:xfrm>
              <a:prstGeom prst="rect">
                <a:avLst/>
              </a:prstGeom>
              <a:blipFill>
                <a:blip r:embed="rId5"/>
                <a:stretch>
                  <a:fillRect t="-2857" r="-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8158BF8-8808-4562-B4B2-C215674528F9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4828265" y="4444178"/>
            <a:ext cx="2494230" cy="17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8BCE00DC-A660-D7B6-0DD7-B3A889F07616}"/>
              </a:ext>
            </a:extLst>
          </p:cNvPr>
          <p:cNvSpPr txBox="1">
            <a:spLocks/>
          </p:cNvSpPr>
          <p:nvPr/>
        </p:nvSpPr>
        <p:spPr>
          <a:xfrm>
            <a:off x="1831370" y="3881150"/>
            <a:ext cx="3302288" cy="125917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altLang="zh-CN" sz="2000" dirty="0">
                <a:solidFill>
                  <a:srgbClr val="2683C6"/>
                </a:solidFill>
              </a:rPr>
              <a:t>Extrapolated flux lower than GBM’s sensitivity. EP has the ability to detect FXTs that  below gamma-ray satellites’ limit</a:t>
            </a:r>
            <a:endParaRPr lang="en-US" altLang="zh-CN" sz="1600" dirty="0">
              <a:solidFill>
                <a:srgbClr val="2683C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E9749AF8-1968-C4A1-41AD-CD74857E2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576" y="5212045"/>
                <a:ext cx="3153178" cy="12591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None/>
                </a:pPr>
                <a:r>
                  <a:rPr lang="en-US" altLang="zh-CN" sz="2000" dirty="0">
                    <a:solidFill>
                      <a:schemeClr val="accent5"/>
                    </a:solidFill>
                  </a:rPr>
                  <a:t>Extrapolated flux above the GBM’s sensitivity. These may have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accent5"/>
                    </a:solidFill>
                  </a:rPr>
                  <a:t> of several tens of keV.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E9749AF8-1968-C4A1-41AD-CD74857E2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76" y="5212045"/>
                <a:ext cx="3153178" cy="1259178"/>
              </a:xfrm>
              <a:prstGeom prst="rect">
                <a:avLst/>
              </a:prstGeom>
              <a:blipFill>
                <a:blip r:embed="rId6"/>
                <a:stretch>
                  <a:fillRect t="-5314" r="-3095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8ABDF69-F11B-2A11-AAFC-82C5F09A5011}"/>
              </a:ext>
            </a:extLst>
          </p:cNvPr>
          <p:cNvCxnSpPr>
            <a:cxnSpLocks/>
          </p:cNvCxnSpPr>
          <p:nvPr/>
        </p:nvCxnSpPr>
        <p:spPr>
          <a:xfrm flipH="1">
            <a:off x="5935901" y="5366527"/>
            <a:ext cx="2456777" cy="321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1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DFEE-A277-3080-6889-F375FA3A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F0924-0D26-E813-A6B0-68449AD34E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9053" y="-6437"/>
                <a:ext cx="11082429" cy="1514844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EP240801a/ XRF 240801B: an example of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DF0924-0D26-E813-A6B0-68449AD34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9053" y="-6437"/>
                <a:ext cx="11082429" cy="1514844"/>
              </a:xfrm>
              <a:blipFill>
                <a:blip r:embed="rId3"/>
                <a:stretch>
                  <a:fillRect l="-1980" b="-14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69C3C2-804C-97D1-1791-06EB2354FE22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6739F-0CDD-1695-0A70-A7E18474006D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</a:t>
            </a:r>
            <a:r>
              <a:rPr lang="en-US" altLang="zh-CN" dirty="0"/>
              <a:t>WXT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E89DE1F3-F96D-8286-F737-3B67222CD1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874" y="1789291"/>
                <a:ext cx="4409607" cy="21304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Detected by EP-WXT with pretty large peak flux 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moderate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Photon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Index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Weak gamma-ray detection by Fermi/GBM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altLang="zh-CN" sz="2000" dirty="0"/>
                  <a:t>= 14.90 (+7.08/-4.71) keV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E89DE1F3-F96D-8286-F737-3B67222CD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74" y="1789291"/>
                <a:ext cx="4409607" cy="2130400"/>
              </a:xfrm>
              <a:prstGeom prst="rect">
                <a:avLst/>
              </a:prstGeom>
              <a:blipFill>
                <a:blip r:embed="rId4"/>
                <a:stretch>
                  <a:fillRect t="-3152" r="-1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AF55C841-FBEA-7DA5-3241-3C473A176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6" y="3597210"/>
            <a:ext cx="4353044" cy="30530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B08B88B-CC90-DA70-30FF-279596DE5352}"/>
              </a:ext>
            </a:extLst>
          </p:cNvPr>
          <p:cNvSpPr txBox="1"/>
          <p:nvPr/>
        </p:nvSpPr>
        <p:spPr>
          <a:xfrm>
            <a:off x="867807" y="6318074"/>
            <a:ext cx="17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Jiang et al., 2025</a:t>
            </a:r>
            <a:endParaRPr lang="zh-CN" altLang="en-US" dirty="0"/>
          </a:p>
        </p:txBody>
      </p:sp>
      <p:pic>
        <p:nvPicPr>
          <p:cNvPr id="19" name="内容占位符 18">
            <a:extLst>
              <a:ext uri="{FF2B5EF4-FFF2-40B4-BE49-F238E27FC236}">
                <a16:creationId xmlns:a16="http://schemas.microsoft.com/office/drawing/2014/main" id="{B742CE18-EC35-FF60-A095-90C586776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37" y="1789291"/>
            <a:ext cx="6416031" cy="4812024"/>
          </a:xfrm>
        </p:spPr>
      </p:pic>
    </p:spTree>
    <p:extLst>
      <p:ext uri="{BB962C8B-B14F-4D97-AF65-F5344CB8AC3E}">
        <p14:creationId xmlns:p14="http://schemas.microsoft.com/office/powerpoint/2010/main" val="267513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B407-C1EE-C73A-38E2-E11F7589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5254-C646-AF6D-D627-5F717654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88" y="184891"/>
            <a:ext cx="10058400" cy="1514844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3EE2B-1529-CE5D-553F-77DF4DCFEBC0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27023-01EC-8E20-FD78-428E4BB285A2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376D05C-2A04-DB06-0FB7-3981A3F51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 EP-WXT has detected 72 Fast X-ray transients by the end of Feb. 2025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 Extracted the fundamental properties in a consistent manner.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 Reconstructed some FXTs’ light curves with slew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A small sample of 15 GRBs and 24 GRB-less FXTs are compared: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GRB-less FXTs tend to have lower fluence, softer peak spectrum, lower peak flux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Some GRB-less FXTs  with harder spectrum may possess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altLang="zh-CN" sz="2000" dirty="0"/>
                  <a:t> of several tens of keV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EP-WXT has the ability to detect FXTs that are below gamma-ray satellites’ sensitivity limit.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 Further investigation on their afterglow properties, host galaxies are on-going to help to tell the nature of these GRB-less FXTs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 </a:t>
                </a:r>
                <a:r>
                  <a:rPr lang="en-US" altLang="zh-CN"/>
                  <a:t>Searching undetected FXTs </a:t>
                </a:r>
                <a:r>
                  <a:rPr lang="en-US" altLang="zh-CN" dirty="0"/>
                  <a:t>in archive  EP-WXT data is planned, the selection function will also be studied.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6376D05C-2A04-DB06-0FB7-3981A3F51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  <a:blipFill>
                <a:blip r:embed="rId3"/>
                <a:stretch>
                  <a:fillRect l="-1636" t="-2576" r="-1273" b="-2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29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9F1F-C730-A959-9C2B-948261F2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2FBB-1B97-7B7B-9B7A-7028A444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2936"/>
            <a:ext cx="10058400" cy="79557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Einstein Probe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76A4-33BF-83E5-BF43-6476E9E340B7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D6277-2DA3-5D7D-E307-E1C4061121BA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EP</a:t>
            </a:r>
            <a:r>
              <a:rPr lang="zh-CN" altLang="en-US" dirty="0"/>
              <a:t> </a:t>
            </a:r>
            <a:r>
              <a:rPr lang="en-US" altLang="zh-CN" dirty="0"/>
              <a:t>satellite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E29FDA-ABE6-4B51-A5CF-3A9C0847A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4" y="1312038"/>
            <a:ext cx="10323480" cy="49331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CAF318-90AA-434F-8B5D-E72B6EFCE238}"/>
              </a:ext>
            </a:extLst>
          </p:cNvPr>
          <p:cNvSpPr txBox="1"/>
          <p:nvPr/>
        </p:nvSpPr>
        <p:spPr>
          <a:xfrm>
            <a:off x="7028576" y="6106725"/>
            <a:ext cx="5163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Yuan, et al. 2022 Einstein ProbeHandbook of X-ray and Gamma-ray Astrophysics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30525D-6BB0-EEB8-DBF1-458BD8B97BC6}"/>
              </a:ext>
            </a:extLst>
          </p:cNvPr>
          <p:cNvSpPr/>
          <p:nvPr/>
        </p:nvSpPr>
        <p:spPr>
          <a:xfrm>
            <a:off x="7717070" y="1303930"/>
            <a:ext cx="3704193" cy="160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See more details in Prof. Yuan’s talk tomorrow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07B036-BFA6-4965-B44E-0807A8BCF1D3}"/>
              </a:ext>
            </a:extLst>
          </p:cNvPr>
          <p:cNvSpPr/>
          <p:nvPr/>
        </p:nvSpPr>
        <p:spPr>
          <a:xfrm>
            <a:off x="7897621" y="4702120"/>
            <a:ext cx="3656407" cy="147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39E3-F2C9-501C-15AD-13306308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2A-92A6-34E3-FCBE-45BF9826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4" y="23241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FXTs </a:t>
            </a:r>
            <a:r>
              <a:rPr lang="en-US" sz="4000" dirty="0"/>
              <a:t>detected by EP-</a:t>
            </a:r>
            <a:r>
              <a:rPr lang="en-US" altLang="zh-CN" sz="4000" dirty="0"/>
              <a:t>WXT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5F290-AF91-1E6B-362A-3BB658DA592D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60D58-53D7-4012-D639-A9B6C8CD5776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</a:t>
            </a:r>
            <a:r>
              <a:rPr lang="en-US" altLang="zh-CN" dirty="0"/>
              <a:t>WXT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46F36-165B-5B82-19CB-D23B7283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14" y="1874855"/>
            <a:ext cx="59738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 Identify Fast X-ray Transients (FXTs):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Stellar flares and known burst sources excluded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Significant variability within a single observation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Duration from tens to several thousands of seconds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 72 FXTs found (by the end of Feb.2025):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22 with gamma-ray counterpart (GRB)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53 with X-ray afterglow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29 with Optical afterglow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17 with redshift measurement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43D7DA2-4274-7330-065E-F16BA66EA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03" y="231305"/>
            <a:ext cx="5976780" cy="33619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7B103C-64C0-1E5C-FC56-945FFF4CC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0" y="3353280"/>
            <a:ext cx="5841200" cy="35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6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7DF9-5BF7-A36F-49CC-04664588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716E-822D-9EC1-EFCE-82FD6A4B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4" y="23241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Get properties of FXTs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2DADE-12D0-F64E-1239-67BCBA20EB68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F6DE8-9C5F-DE94-773C-FDC15427E81D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EP-WXT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9B53A3-8A09-0812-93B6-FE0E7AF9E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8894" y="1813652"/>
                <a:ext cx="4057724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Get fundamental properties in a consistent manner: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T100_start, T100_end (sliding window)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T90, T50 (follow the definition)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Spectrum and its evolution (slice then fit with absorbed power-law): Photon Index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/>
                  <a:t>) (averaged and around the peak)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Averaged flux, peak flux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Fluence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9B53A3-8A09-0812-93B6-FE0E7AF9E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894" y="1813652"/>
                <a:ext cx="4057724" cy="4023360"/>
              </a:xfrm>
              <a:blipFill>
                <a:blip r:embed="rId3"/>
                <a:stretch>
                  <a:fillRect l="-4204" t="-2121" r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F6D363D-4A39-23BF-2A4C-265D2DA6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6437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0CBAC-FF0B-B646-A5D7-8DB4C330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D853-0688-EDAA-86E7-7DCE5DE8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4" y="23241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/>
              <a:t>Reconstruct light curves with slew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92A85-70F7-F55B-B1C2-C86E811946C5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8F648-F7FB-931A-239C-8E113325300C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EP-WXT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187069-7D25-66AE-E542-D59466C4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13" y="2597595"/>
            <a:ext cx="5187618" cy="31258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/>
              <a:t> 72 FXTs: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/>
              <a:t>35 triggered by on-board </a:t>
            </a:r>
            <a:r>
              <a:rPr lang="en-US" altLang="zh-CN" sz="2200" dirty="0" err="1"/>
              <a:t>proccessing</a:t>
            </a:r>
            <a:r>
              <a:rPr lang="en-US" altLang="zh-CN" sz="2200" dirty="0"/>
              <a:t> unit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/>
              <a:t>19 of them conducted autonomous follow-up: incomplete light curves.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/>
              <a:t>Large </a:t>
            </a:r>
            <a:r>
              <a:rPr lang="en-US" altLang="zh-CN" sz="2200" dirty="0" err="1"/>
              <a:t>FoV</a:t>
            </a:r>
            <a:r>
              <a:rPr lang="en-US" altLang="zh-CN" sz="2200" dirty="0"/>
              <a:t> of</a:t>
            </a:r>
            <a:r>
              <a:rPr lang="zh-CN" altLang="en-US" sz="2200" dirty="0"/>
              <a:t> </a:t>
            </a:r>
            <a:r>
              <a:rPr lang="en-US" altLang="zh-CN" sz="2200" dirty="0"/>
              <a:t>WXT,</a:t>
            </a:r>
            <a:r>
              <a:rPr lang="zh-CN" altLang="en-US" sz="2200" dirty="0"/>
              <a:t> </a:t>
            </a:r>
            <a:r>
              <a:rPr lang="en-US" altLang="zh-CN" sz="2200" dirty="0"/>
              <a:t>source may be completely inside the </a:t>
            </a:r>
            <a:r>
              <a:rPr lang="en-US" altLang="zh-CN" sz="2200" dirty="0" err="1"/>
              <a:t>FoV</a:t>
            </a:r>
            <a:r>
              <a:rPr lang="en-US" altLang="zh-CN" sz="2200" dirty="0"/>
              <a:t> during slew.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/>
              <a:t>Slew data can help, but need careful correction due to the varying effective area.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9483B8-36D9-5DF9-CA7C-9947F224E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-1" b="2998"/>
          <a:stretch/>
        </p:blipFill>
        <p:spPr>
          <a:xfrm>
            <a:off x="5661125" y="1677227"/>
            <a:ext cx="6389414" cy="21143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7941AC-85A6-9014-0BF7-0AAFEE6EA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/>
        </p:blipFill>
        <p:spPr>
          <a:xfrm>
            <a:off x="5614531" y="3963711"/>
            <a:ext cx="6348384" cy="20676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8746422-CEDA-BC0F-029B-683522D1B58B}"/>
              </a:ext>
            </a:extLst>
          </p:cNvPr>
          <p:cNvSpPr txBox="1"/>
          <p:nvPr/>
        </p:nvSpPr>
        <p:spPr>
          <a:xfrm>
            <a:off x="8830205" y="2362018"/>
            <a:ext cx="270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Incomplete light curve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E3CBAA-71F1-57F5-FB03-A0765BEAEF38}"/>
              </a:ext>
            </a:extLst>
          </p:cNvPr>
          <p:cNvSpPr txBox="1"/>
          <p:nvPr/>
        </p:nvSpPr>
        <p:spPr>
          <a:xfrm>
            <a:off x="9131186" y="4916294"/>
            <a:ext cx="270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Reconstructed light curve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D950EF-E1EC-3A95-6613-FDAB053DADD9}"/>
              </a:ext>
            </a:extLst>
          </p:cNvPr>
          <p:cNvSpPr txBox="1"/>
          <p:nvPr/>
        </p:nvSpPr>
        <p:spPr>
          <a:xfrm>
            <a:off x="7476077" y="5962347"/>
            <a:ext cx="270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EP241025a / GRB 241025A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78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32D7-0657-F1EF-8846-BF5B6EBE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591B-C76A-0305-4AF9-CE995C3A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4" y="23241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Sample with complete light curves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C25D8-2B98-C812-7833-697972ACD706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C7814-5ADE-5C68-3266-94AD50245C45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EP-WXT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26D9A-FAD5-D77C-7116-11383CB0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14" y="1874855"/>
            <a:ext cx="3615084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200" dirty="0"/>
              <a:t> Light curve incomplete, 19 excluded from the sample: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Earth occultation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SAA region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Outside the WXT-</a:t>
            </a:r>
            <a:r>
              <a:rPr lang="en-US" altLang="zh-CN" sz="2000" dirty="0" err="1"/>
              <a:t>FoV</a:t>
            </a:r>
            <a:r>
              <a:rPr lang="en-US" altLang="zh-CN" sz="2000" dirty="0"/>
              <a:t> during slew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dirty="0"/>
              <a:t> 53 FXTs with complete light curves: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15 GRBs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24 GRB-less FXTs (Fermi/GBM covered but no detection)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14 unknown sources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2D289A7-1B11-820F-2408-98EFBA20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77" y="1813652"/>
            <a:ext cx="8180405" cy="45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A69F-E722-68F1-60DE-0B820FDB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1239-666D-B843-E04D-8EDE8488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98" y="348901"/>
            <a:ext cx="10058400" cy="1320418"/>
          </a:xfrm>
        </p:spPr>
        <p:txBody>
          <a:bodyPr>
            <a:normAutofit/>
          </a:bodyPr>
          <a:lstStyle/>
          <a:p>
            <a:r>
              <a:rPr lang="en-US" sz="4000" dirty="0"/>
              <a:t>Compare the X-ray durations between FXTs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373B2-BD6B-96CE-7054-98580CBB5C3E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4D0A1-729C-B0E4-3E5E-6431DF5D3114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EP-WXT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998F7-6785-04A2-9B57-37A21CEB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" y="2982605"/>
            <a:ext cx="3615084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altLang="zh-CN" sz="2000" dirty="0"/>
              <a:t>The soft X-ray duration of GRBs and GRB-less FXTs show no significant difference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EBD94D-C4E1-ACDD-70A2-F8EBD7BB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03" y="1612875"/>
            <a:ext cx="4438473" cy="44384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ABA7247-3112-E708-C18E-8CB028B32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8" y="1669318"/>
            <a:ext cx="4382471" cy="43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AF655-B397-A7D4-1CBB-02B2C2F5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81C7-B823-C574-6DD4-547C0C78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58" y="271838"/>
            <a:ext cx="10058400" cy="1320418"/>
          </a:xfrm>
        </p:spPr>
        <p:txBody>
          <a:bodyPr>
            <a:normAutofit/>
          </a:bodyPr>
          <a:lstStyle/>
          <a:p>
            <a:r>
              <a:rPr lang="en-US" sz="4000" dirty="0"/>
              <a:t>Compare durations in X-ray and gamma-ray band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3F83A-F9B9-C19A-2FFD-61A4E66CEF16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5B1D7-992D-F76E-A9E5-96C265C08ADD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EP-WXT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383389-1457-894A-EABA-8FF17099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54" y="5323356"/>
            <a:ext cx="9683904" cy="3545236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en-US" altLang="zh-CN" sz="2000" dirty="0"/>
              <a:t>Durations in soft X-ray much longer than that in gamma-ray</a:t>
            </a:r>
          </a:p>
          <a:p>
            <a:pPr marL="201168" lvl="1" indent="0" algn="ctr">
              <a:buNone/>
            </a:pPr>
            <a:r>
              <a:rPr lang="en-US" altLang="zh-CN" sz="2000" dirty="0"/>
              <a:t>T90 roughly 5 times longer </a:t>
            </a:r>
          </a:p>
          <a:p>
            <a:pPr lvl="1" algn="ctr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30DFE6-4C8F-CCE5-EEA3-236475E3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04" y="1994086"/>
            <a:ext cx="3912017" cy="27643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4915CF-9FEB-43AB-EF42-C9B61B7F6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397" y="1743995"/>
            <a:ext cx="4169936" cy="299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5529020-CF56-040D-DCD2-D2CF43DF2A7A}"/>
              </a:ext>
            </a:extLst>
          </p:cNvPr>
          <p:cNvSpPr txBox="1"/>
          <p:nvPr/>
        </p:nvSpPr>
        <p:spPr>
          <a:xfrm>
            <a:off x="4822484" y="4650866"/>
            <a:ext cx="270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EP240315a / GRB 240315C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834AD1-03C5-752A-E0DD-3F6FE072265D}"/>
              </a:ext>
            </a:extLst>
          </p:cNvPr>
          <p:cNvSpPr txBox="1"/>
          <p:nvPr/>
        </p:nvSpPr>
        <p:spPr>
          <a:xfrm>
            <a:off x="8702237" y="4650866"/>
            <a:ext cx="270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EP241026a / GRB 241026A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BBF4B18-4B35-4E45-887A-CDE2B8631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" y="1755833"/>
            <a:ext cx="4027301" cy="30204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9EF541D-101C-A0DD-42A9-AB37EB479685}"/>
              </a:ext>
            </a:extLst>
          </p:cNvPr>
          <p:cNvSpPr txBox="1"/>
          <p:nvPr/>
        </p:nvSpPr>
        <p:spPr>
          <a:xfrm>
            <a:off x="5406863" y="4954024"/>
            <a:ext cx="17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 et al.,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6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39AC3-279E-700E-39E1-0CE696DE2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51638F7-304B-C2B5-DF3A-4E2C71F8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35" y="1772246"/>
            <a:ext cx="4277398" cy="4277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113F0-9397-52A1-A5AC-72C5DD15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30" y="-117038"/>
            <a:ext cx="10058400" cy="1514844"/>
          </a:xfrm>
        </p:spPr>
        <p:txBody>
          <a:bodyPr>
            <a:normAutofit/>
          </a:bodyPr>
          <a:lstStyle/>
          <a:p>
            <a:r>
              <a:rPr lang="en-US" sz="4000" dirty="0"/>
              <a:t>Averaged flux and fluence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07087-4BF9-5FFF-3B99-7C073160FCB9}"/>
              </a:ext>
            </a:extLst>
          </p:cNvPr>
          <p:cNvSpPr txBox="1"/>
          <p:nvPr/>
        </p:nvSpPr>
        <p:spPr>
          <a:xfrm>
            <a:off x="199054" y="1019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CMOS</a:t>
            </a:r>
            <a:r>
              <a:rPr lang="zh-CN" altLang="en-US" dirty="0"/>
              <a:t>探测器耗尽层厚度对</a:t>
            </a:r>
            <a:r>
              <a:rPr lang="en-US" altLang="zh-CN" dirty="0"/>
              <a:t>X</a:t>
            </a:r>
            <a:r>
              <a:rPr lang="zh-CN" altLang="en-US" dirty="0"/>
              <a:t>射线性能影响研究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56977-548D-2171-9F88-E3155F561424}"/>
              </a:ext>
            </a:extLst>
          </p:cNvPr>
          <p:cNvSpPr/>
          <p:nvPr/>
        </p:nvSpPr>
        <p:spPr>
          <a:xfrm>
            <a:off x="0" y="-6437"/>
            <a:ext cx="12192000" cy="477706"/>
          </a:xfrm>
          <a:prstGeom prst="rect">
            <a:avLst/>
          </a:prstGeom>
          <a:solidFill>
            <a:srgbClr val="2683C6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FXTs detected by EP-</a:t>
            </a:r>
            <a:r>
              <a:rPr lang="en-US" altLang="zh-CN" dirty="0"/>
              <a:t>WXT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9F4AD1-A0D1-5BB9-1803-0B0127664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569" y="2026284"/>
                <a:ext cx="3429426" cy="4023360"/>
              </a:xfrm>
            </p:spPr>
            <p:txBody>
              <a:bodyPr>
                <a:normAutofit/>
              </a:bodyPr>
              <a:lstStyle/>
              <a:p>
                <a:pPr marL="201168" lvl="1" indent="0">
                  <a:buNone/>
                </a:pPr>
                <a:r>
                  <a:rPr lang="en-US" altLang="zh-CN" sz="2000" dirty="0"/>
                  <a:t>No significant difference in averaged flux (KS p=0.1)</a:t>
                </a:r>
              </a:p>
              <a:p>
                <a:pPr marL="201168" lvl="1" indent="0">
                  <a:buNone/>
                </a:pPr>
                <a:endParaRPr lang="en-US" altLang="zh-CN" sz="2000" dirty="0"/>
              </a:p>
              <a:p>
                <a:pPr marL="201168" lvl="1" indent="0">
                  <a:buNone/>
                </a:pPr>
                <a:r>
                  <a:rPr lang="en-US" altLang="zh-CN" sz="2000" dirty="0"/>
                  <a:t>The fluence distributions are significantly different (KS </a:t>
                </a:r>
                <a:r>
                  <a:rPr lang="en-US" altLang="zh-CN" sz="2000" dirty="0" err="1"/>
                  <a:t>p_value</a:t>
                </a:r>
                <a:r>
                  <a:rPr lang="en-US" altLang="zh-CN" sz="2000" dirty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000" dirty="0"/>
                  <a:t>), </a:t>
                </a:r>
              </a:p>
              <a:p>
                <a:pPr marL="201168" lvl="1" indent="0">
                  <a:buNone/>
                </a:pPr>
                <a:endParaRPr lang="en-US" altLang="zh-CN" sz="2000" dirty="0"/>
              </a:p>
              <a:p>
                <a:pPr marL="201168" lvl="1" indent="0">
                  <a:buNone/>
                </a:pPr>
                <a:r>
                  <a:rPr lang="en-US" altLang="zh-CN" sz="2000" dirty="0"/>
                  <a:t>Consider the similar redshift distribution of GRBs and GRB-less FXTs. GRB-less FXTs likely less energetic.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9F4AD1-A0D1-5BB9-1803-0B0127664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69" y="2026284"/>
                <a:ext cx="3429426" cy="4023360"/>
              </a:xfrm>
              <a:blipFill>
                <a:blip r:embed="rId4"/>
                <a:stretch>
                  <a:fillRect t="-1515" r="-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3447AFCE-DB59-80C7-7BBA-60BE2E336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02" y="1772246"/>
            <a:ext cx="4277398" cy="42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54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6995</TotalTime>
  <Words>877</Words>
  <Application>Microsoft Office PowerPoint</Application>
  <PresentationFormat>宽屏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Retrospect</vt:lpstr>
      <vt:lpstr> Sample of Extragalactic Fast X-ray Transients Discovered by Einstein Probe during its First Year</vt:lpstr>
      <vt:lpstr>Einstein Probe</vt:lpstr>
      <vt:lpstr>FXTs detected by EP-WXT</vt:lpstr>
      <vt:lpstr>Get properties of FXTs</vt:lpstr>
      <vt:lpstr>Reconstruct light curves with slew data </vt:lpstr>
      <vt:lpstr>Sample with complete light curves</vt:lpstr>
      <vt:lpstr>Compare the X-ray durations between FXTs</vt:lpstr>
      <vt:lpstr>Compare durations in X-ray and gamma-ray band</vt:lpstr>
      <vt:lpstr>Averaged flux and fluence</vt:lpstr>
      <vt:lpstr>Peak flux and Photon index around peak</vt:lpstr>
      <vt:lpstr>GRB-less FXTs should be detected: Clues for lower E_peak?</vt:lpstr>
      <vt:lpstr>EP240801a/ XRF 240801B: an example of low E_peak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硕士毕业答辩 EP 卫星 CMOS 探测器性能研究及对偏轴伽马射线暴余辉的探测预研究</dc:title>
  <dc:creator>吴 沁宇</dc:creator>
  <cp:lastModifiedBy>沁宇 吴</cp:lastModifiedBy>
  <cp:revision>1</cp:revision>
  <dcterms:created xsi:type="dcterms:W3CDTF">2023-05-25T10:33:30Z</dcterms:created>
  <dcterms:modified xsi:type="dcterms:W3CDTF">2025-03-27T13:17:23Z</dcterms:modified>
</cp:coreProperties>
</file>