
<file path=[Content_Types].xml><?xml version="1.0" encoding="utf-8"?>
<Types xmlns="http://schemas.openxmlformats.org/package/2006/content-types">
  <Default Extension="bin" ContentType="video/unknown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6" r:id="rId5"/>
    <p:sldId id="257" r:id="rId6"/>
    <p:sldId id="272" r:id="rId7"/>
    <p:sldId id="640" r:id="rId8"/>
    <p:sldId id="641" r:id="rId9"/>
    <p:sldId id="675" r:id="rId10"/>
    <p:sldId id="676" r:id="rId11"/>
    <p:sldId id="667" r:id="rId12"/>
    <p:sldId id="643" r:id="rId13"/>
    <p:sldId id="668" r:id="rId14"/>
    <p:sldId id="645" r:id="rId15"/>
    <p:sldId id="273" r:id="rId16"/>
    <p:sldId id="683" r:id="rId17"/>
    <p:sldId id="648" r:id="rId18"/>
    <p:sldId id="669" r:id="rId19"/>
    <p:sldId id="274" r:id="rId20"/>
    <p:sldId id="652" r:id="rId21"/>
    <p:sldId id="670" r:id="rId22"/>
    <p:sldId id="671" r:id="rId23"/>
    <p:sldId id="661" r:id="rId24"/>
    <p:sldId id="681" r:id="rId25"/>
    <p:sldId id="682" r:id="rId26"/>
    <p:sldId id="663" r:id="rId27"/>
    <p:sldId id="664" r:id="rId28"/>
    <p:sldId id="651" r:id="rId29"/>
    <p:sldId id="277" r:id="rId30"/>
    <p:sldId id="263" r:id="rId31"/>
    <p:sldId id="279" r:id="rId32"/>
    <p:sldId id="296" r:id="rId33"/>
    <p:sldId id="281" r:id="rId34"/>
    <p:sldId id="297" r:id="rId35"/>
    <p:sldId id="298" r:id="rId36"/>
    <p:sldId id="300" r:id="rId37"/>
    <p:sldId id="284" r:id="rId38"/>
    <p:sldId id="301" r:id="rId39"/>
    <p:sldId id="302" r:id="rId40"/>
    <p:sldId id="275" r:id="rId41"/>
    <p:sldId id="685" r:id="rId42"/>
    <p:sldId id="684" r:id="rId43"/>
    <p:sldId id="307" r:id="rId44"/>
    <p:sldId id="308" r:id="rId45"/>
    <p:sldId id="309" r:id="rId46"/>
    <p:sldId id="276" r:id="rId47"/>
    <p:sldId id="305" r:id="rId48"/>
    <p:sldId id="306" r:id="rId49"/>
    <p:sldId id="258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DA55791-5853-4D18-BF31-AF2D6790C509}">
          <p14:sldIdLst>
            <p14:sldId id="256"/>
            <p14:sldId id="257"/>
            <p14:sldId id="272"/>
            <p14:sldId id="640"/>
            <p14:sldId id="641"/>
            <p14:sldId id="675"/>
            <p14:sldId id="676"/>
            <p14:sldId id="667"/>
            <p14:sldId id="643"/>
            <p14:sldId id="668"/>
            <p14:sldId id="645"/>
            <p14:sldId id="273"/>
            <p14:sldId id="683"/>
            <p14:sldId id="648"/>
            <p14:sldId id="669"/>
            <p14:sldId id="274"/>
            <p14:sldId id="652"/>
            <p14:sldId id="670"/>
            <p14:sldId id="671"/>
            <p14:sldId id="661"/>
            <p14:sldId id="681"/>
            <p14:sldId id="682"/>
            <p14:sldId id="663"/>
            <p14:sldId id="664"/>
            <p14:sldId id="651"/>
            <p14:sldId id="277"/>
            <p14:sldId id="263"/>
            <p14:sldId id="279"/>
            <p14:sldId id="296"/>
            <p14:sldId id="281"/>
            <p14:sldId id="297"/>
            <p14:sldId id="298"/>
            <p14:sldId id="300"/>
            <p14:sldId id="284"/>
            <p14:sldId id="301"/>
            <p14:sldId id="302"/>
            <p14:sldId id="275"/>
            <p14:sldId id="685"/>
            <p14:sldId id="684"/>
            <p14:sldId id="307"/>
            <p14:sldId id="308"/>
            <p14:sldId id="309"/>
            <p14:sldId id="276"/>
            <p14:sldId id="305"/>
            <p14:sldId id="306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B27F47"/>
    <a:srgbClr val="2A65AF"/>
    <a:srgbClr val="5B6D85"/>
    <a:srgbClr val="536472"/>
    <a:srgbClr val="E8EAEE"/>
    <a:srgbClr val="FFFFFF"/>
    <a:srgbClr val="3F4B5B"/>
    <a:srgbClr val="4973A1"/>
    <a:srgbClr val="BB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A9BCB-4AB5-2F4C-A6F2-18F0553C2253}" v="598" dt="2024-09-11T15:38:50.206"/>
    <p1510:client id="{78404C49-3D25-4AC9-A6F6-1AADD21DB8B5}" v="527" dt="2024-09-11T12:05:28.005"/>
    <p1510:client id="{D6E017D6-173B-4EE5-A9C7-4145B2C3E6EF}" v="986" dt="2024-09-11T16:29:20.086"/>
    <p1510:client id="{FCE9FEE4-E138-41FD-9F38-DA1DD300D28D}" v="1000" dt="2024-09-11T10:10:42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3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Felice Montaruli" userId="5c4e557b-7ceb-49f5-b1e0-1e7c407fd8b4" providerId="ADAL" clId="{D6E017D6-173B-4EE5-A9C7-4145B2C3E6EF}"/>
    <pc:docChg chg="undo redo custSel addSld delSld modSld addSection delSection modSection">
      <pc:chgData name="Marco Felice Montaruli" userId="5c4e557b-7ceb-49f5-b1e0-1e7c407fd8b4" providerId="ADAL" clId="{D6E017D6-173B-4EE5-A9C7-4145B2C3E6EF}" dt="2024-09-11T16:44:03.734" v="1041" actId="17851"/>
      <pc:docMkLst>
        <pc:docMk/>
      </pc:docMkLst>
      <pc:sldChg chg="addSp delSp modSp del mod delAnim modAnim">
        <pc:chgData name="Marco Felice Montaruli" userId="5c4e557b-7ceb-49f5-b1e0-1e7c407fd8b4" providerId="ADAL" clId="{D6E017D6-173B-4EE5-A9C7-4145B2C3E6EF}" dt="2024-09-11T15:37:56.060" v="313" actId="47"/>
        <pc:sldMkLst>
          <pc:docMk/>
          <pc:sldMk cId="174412219" sldId="262"/>
        </pc:sldMkLst>
        <pc:spChg chg="add mod">
          <ac:chgData name="Marco Felice Montaruli" userId="5c4e557b-7ceb-49f5-b1e0-1e7c407fd8b4" providerId="ADAL" clId="{D6E017D6-173B-4EE5-A9C7-4145B2C3E6EF}" dt="2024-09-11T15:35:26.899" v="118"/>
          <ac:spMkLst>
            <pc:docMk/>
            <pc:sldMk cId="174412219" sldId="262"/>
            <ac:spMk id="4" creationId="{B51AFA87-A739-D114-5FA1-87F981A81466}"/>
          </ac:spMkLst>
        </pc:spChg>
        <pc:spChg chg="mod">
          <ac:chgData name="Marco Felice Montaruli" userId="5c4e557b-7ceb-49f5-b1e0-1e7c407fd8b4" providerId="ADAL" clId="{D6E017D6-173B-4EE5-A9C7-4145B2C3E6EF}" dt="2024-09-11T15:31:56.291" v="70"/>
          <ac:spMkLst>
            <pc:docMk/>
            <pc:sldMk cId="174412219" sldId="262"/>
            <ac:spMk id="144" creationId="{FAFD7DA8-D58D-32F5-8A87-0D69E8CEDED0}"/>
          </ac:spMkLst>
        </pc:spChg>
        <pc:picChg chg="add mod">
          <ac:chgData name="Marco Felice Montaruli" userId="5c4e557b-7ceb-49f5-b1e0-1e7c407fd8b4" providerId="ADAL" clId="{D6E017D6-173B-4EE5-A9C7-4145B2C3E6EF}" dt="2024-09-11T15:33:35.511" v="83" actId="1076"/>
          <ac:picMkLst>
            <pc:docMk/>
            <pc:sldMk cId="174412219" sldId="262"/>
            <ac:picMk id="2" creationId="{92009621-81F6-AB1C-0A37-8AC6DBB488EB}"/>
          </ac:picMkLst>
        </pc:picChg>
        <pc:picChg chg="del">
          <ac:chgData name="Marco Felice Montaruli" userId="5c4e557b-7ceb-49f5-b1e0-1e7c407fd8b4" providerId="ADAL" clId="{D6E017D6-173B-4EE5-A9C7-4145B2C3E6EF}" dt="2024-09-11T15:32:03.860" v="72" actId="478"/>
          <ac:picMkLst>
            <pc:docMk/>
            <pc:sldMk cId="174412219" sldId="262"/>
            <ac:picMk id="141" creationId="{CFC534B8-CAEF-3E56-EDD5-187CCF53A7A0}"/>
          </ac:picMkLst>
        </pc:picChg>
      </pc:sldChg>
      <pc:sldChg chg="modSp mod">
        <pc:chgData name="Marco Felice Montaruli" userId="5c4e557b-7ceb-49f5-b1e0-1e7c407fd8b4" providerId="ADAL" clId="{D6E017D6-173B-4EE5-A9C7-4145B2C3E6EF}" dt="2024-09-11T16:29:20.476" v="1033" actId="20577"/>
        <pc:sldMkLst>
          <pc:docMk/>
          <pc:sldMk cId="17747525" sldId="300"/>
        </pc:sldMkLst>
        <pc:spChg chg="mod">
          <ac:chgData name="Marco Felice Montaruli" userId="5c4e557b-7ceb-49f5-b1e0-1e7c407fd8b4" providerId="ADAL" clId="{D6E017D6-173B-4EE5-A9C7-4145B2C3E6EF}" dt="2024-09-11T16:29:20.476" v="1033" actId="20577"/>
          <ac:spMkLst>
            <pc:docMk/>
            <pc:sldMk cId="17747525" sldId="300"/>
            <ac:spMk id="20" creationId="{F3A37B88-ED9E-530C-298F-913907C53CD8}"/>
          </ac:spMkLst>
        </pc:spChg>
      </pc:sldChg>
      <pc:sldChg chg="modSp del mod">
        <pc:chgData name="Marco Felice Montaruli" userId="5c4e557b-7ceb-49f5-b1e0-1e7c407fd8b4" providerId="ADAL" clId="{D6E017D6-173B-4EE5-A9C7-4145B2C3E6EF}" dt="2024-09-11T15:38:05.896" v="314" actId="47"/>
        <pc:sldMkLst>
          <pc:docMk/>
          <pc:sldMk cId="2078467198" sldId="303"/>
        </pc:sldMkLst>
        <pc:spChg chg="mod">
          <ac:chgData name="Marco Felice Montaruli" userId="5c4e557b-7ceb-49f5-b1e0-1e7c407fd8b4" providerId="ADAL" clId="{D6E017D6-173B-4EE5-A9C7-4145B2C3E6EF}" dt="2024-09-11T15:31:51.868" v="69" actId="20577"/>
          <ac:spMkLst>
            <pc:docMk/>
            <pc:sldMk cId="2078467198" sldId="303"/>
            <ac:spMk id="20" creationId="{78825A9F-05A6-77C6-BCE6-3453898EF6B2}"/>
          </ac:spMkLst>
        </pc:spChg>
      </pc:sldChg>
      <pc:sldChg chg="add del">
        <pc:chgData name="Marco Felice Montaruli" userId="5c4e557b-7ceb-49f5-b1e0-1e7c407fd8b4" providerId="ADAL" clId="{D6E017D6-173B-4EE5-A9C7-4145B2C3E6EF}" dt="2024-09-11T16:44:00.437" v="1040" actId="47"/>
        <pc:sldMkLst>
          <pc:docMk/>
          <pc:sldMk cId="1862225966" sldId="304"/>
        </pc:sldMkLst>
      </pc:sldChg>
      <pc:sldChg chg="modSp add del mod">
        <pc:chgData name="Marco Felice Montaruli" userId="5c4e557b-7ceb-49f5-b1e0-1e7c407fd8b4" providerId="ADAL" clId="{D6E017D6-173B-4EE5-A9C7-4145B2C3E6EF}" dt="2024-09-11T16:29:20.070" v="1020" actId="2696"/>
        <pc:sldMkLst>
          <pc:docMk/>
          <pc:sldMk cId="3067766674" sldId="304"/>
        </pc:sldMkLst>
        <pc:spChg chg="mod">
          <ac:chgData name="Marco Felice Montaruli" userId="5c4e557b-7ceb-49f5-b1e0-1e7c407fd8b4" providerId="ADAL" clId="{D6E017D6-173B-4EE5-A9C7-4145B2C3E6EF}" dt="2024-09-11T15:31:59.818" v="71"/>
          <ac:spMkLst>
            <pc:docMk/>
            <pc:sldMk cId="3067766674" sldId="304"/>
            <ac:spMk id="20" creationId="{78825A9F-05A6-77C6-BCE6-3453898EF6B2}"/>
          </ac:spMkLst>
        </pc:spChg>
      </pc:sldChg>
      <pc:sldChg chg="addSp delSp modSp mod">
        <pc:chgData name="Marco Felice Montaruli" userId="5c4e557b-7ceb-49f5-b1e0-1e7c407fd8b4" providerId="ADAL" clId="{D6E017D6-173B-4EE5-A9C7-4145B2C3E6EF}" dt="2024-09-11T16:29:20.164" v="1023" actId="20577"/>
        <pc:sldMkLst>
          <pc:docMk/>
          <pc:sldMk cId="3687324055" sldId="305"/>
        </pc:sldMkLst>
        <pc:spChg chg="add del mod">
          <ac:chgData name="Marco Felice Montaruli" userId="5c4e557b-7ceb-49f5-b1e0-1e7c407fd8b4" providerId="ADAL" clId="{D6E017D6-173B-4EE5-A9C7-4145B2C3E6EF}" dt="2024-09-11T15:30:47.592" v="41" actId="21"/>
          <ac:spMkLst>
            <pc:docMk/>
            <pc:sldMk cId="3687324055" sldId="305"/>
            <ac:spMk id="2" creationId="{0F0405A6-8CE3-1538-EF92-5739E79DC09B}"/>
          </ac:spMkLst>
        </pc:spChg>
        <pc:spChg chg="mod">
          <ac:chgData name="Marco Felice Montaruli" userId="5c4e557b-7ceb-49f5-b1e0-1e7c407fd8b4" providerId="ADAL" clId="{D6E017D6-173B-4EE5-A9C7-4145B2C3E6EF}" dt="2024-09-11T16:29:20.164" v="1023" actId="20577"/>
          <ac:spMkLst>
            <pc:docMk/>
            <pc:sldMk cId="3687324055" sldId="305"/>
            <ac:spMk id="7" creationId="{0F0405A6-8CE3-1538-EF92-5739E79DC09B}"/>
          </ac:spMkLst>
        </pc:spChg>
      </pc:sldChg>
      <pc:sldChg chg="addSp delSp modSp mod">
        <pc:chgData name="Marco Felice Montaruli" userId="5c4e557b-7ceb-49f5-b1e0-1e7c407fd8b4" providerId="ADAL" clId="{D6E017D6-173B-4EE5-A9C7-4145B2C3E6EF}" dt="2024-09-11T15:43:44.325" v="637" actId="20577"/>
        <pc:sldMkLst>
          <pc:docMk/>
          <pc:sldMk cId="3189959708" sldId="306"/>
        </pc:sldMkLst>
        <pc:spChg chg="add mod">
          <ac:chgData name="Marco Felice Montaruli" userId="5c4e557b-7ceb-49f5-b1e0-1e7c407fd8b4" providerId="ADAL" clId="{D6E017D6-173B-4EE5-A9C7-4145B2C3E6EF}" dt="2024-09-11T15:43:44.325" v="637" actId="20577"/>
          <ac:spMkLst>
            <pc:docMk/>
            <pc:sldMk cId="3189959708" sldId="306"/>
            <ac:spMk id="2" creationId="{0F0405A6-8CE3-1538-EF92-5739E79DC09B}"/>
          </ac:spMkLst>
        </pc:spChg>
        <pc:spChg chg="del mod">
          <ac:chgData name="Marco Felice Montaruli" userId="5c4e557b-7ceb-49f5-b1e0-1e7c407fd8b4" providerId="ADAL" clId="{D6E017D6-173B-4EE5-A9C7-4145B2C3E6EF}" dt="2024-09-11T15:30:40.205" v="19" actId="21"/>
          <ac:spMkLst>
            <pc:docMk/>
            <pc:sldMk cId="3189959708" sldId="306"/>
            <ac:spMk id="7" creationId="{0F0405A6-8CE3-1538-EF92-5739E79DC09B}"/>
          </ac:spMkLst>
        </pc:spChg>
      </pc:sldChg>
      <pc:sldChg chg="modAnim">
        <pc:chgData name="Marco Felice Montaruli" userId="5c4e557b-7ceb-49f5-b1e0-1e7c407fd8b4" providerId="ADAL" clId="{D6E017D6-173B-4EE5-A9C7-4145B2C3E6EF}" dt="2024-09-11T15:31:20.264" v="61"/>
        <pc:sldMkLst>
          <pc:docMk/>
          <pc:sldMk cId="1035419411" sldId="308"/>
        </pc:sldMkLst>
      </pc:sldChg>
      <pc:sldChg chg="modSp mod">
        <pc:chgData name="Marco Felice Montaruli" userId="5c4e557b-7ceb-49f5-b1e0-1e7c407fd8b4" providerId="ADAL" clId="{D6E017D6-173B-4EE5-A9C7-4145B2C3E6EF}" dt="2024-09-11T15:30:59.142" v="51" actId="20577"/>
        <pc:sldMkLst>
          <pc:docMk/>
          <pc:sldMk cId="4109922899" sldId="309"/>
        </pc:sldMkLst>
        <pc:spChg chg="mod">
          <ac:chgData name="Marco Felice Montaruli" userId="5c4e557b-7ceb-49f5-b1e0-1e7c407fd8b4" providerId="ADAL" clId="{D6E017D6-173B-4EE5-A9C7-4145B2C3E6EF}" dt="2024-09-11T15:30:59.142" v="51" actId="20577"/>
          <ac:spMkLst>
            <pc:docMk/>
            <pc:sldMk cId="4109922899" sldId="309"/>
            <ac:spMk id="20" creationId="{78825A9F-05A6-77C6-BCE6-3453898EF6B2}"/>
          </ac:spMkLst>
        </pc:spChg>
      </pc:sldChg>
      <pc:sldChg chg="del">
        <pc:chgData name="Marco Felice Montaruli" userId="5c4e557b-7ceb-49f5-b1e0-1e7c407fd8b4" providerId="ADAL" clId="{D6E017D6-173B-4EE5-A9C7-4145B2C3E6EF}" dt="2024-09-11T15:44:15.520" v="638" actId="2696"/>
        <pc:sldMkLst>
          <pc:docMk/>
          <pc:sldMk cId="339057637" sldId="655"/>
        </pc:sldMkLst>
      </pc:sldChg>
      <pc:sldChg chg="add del">
        <pc:chgData name="Marco Felice Montaruli" userId="5c4e557b-7ceb-49f5-b1e0-1e7c407fd8b4" providerId="ADAL" clId="{D6E017D6-173B-4EE5-A9C7-4145B2C3E6EF}" dt="2024-09-11T16:44:00.437" v="1040" actId="47"/>
        <pc:sldMkLst>
          <pc:docMk/>
          <pc:sldMk cId="3418863514" sldId="655"/>
        </pc:sldMkLst>
      </pc:sldChg>
      <pc:sldChg chg="addSp delSp modSp add mod">
        <pc:chgData name="Marco Felice Montaruli" userId="5c4e557b-7ceb-49f5-b1e0-1e7c407fd8b4" providerId="ADAL" clId="{D6E017D6-173B-4EE5-A9C7-4145B2C3E6EF}" dt="2024-09-11T16:29:20.135" v="1022" actId="1035"/>
        <pc:sldMkLst>
          <pc:docMk/>
          <pc:sldMk cId="1185778060" sldId="684"/>
        </pc:sldMkLst>
        <pc:spChg chg="add mod">
          <ac:chgData name="Marco Felice Montaruli" userId="5c4e557b-7ceb-49f5-b1e0-1e7c407fd8b4" providerId="ADAL" clId="{D6E017D6-173B-4EE5-A9C7-4145B2C3E6EF}" dt="2024-09-11T15:37:36.176" v="296" actId="1035"/>
          <ac:spMkLst>
            <pc:docMk/>
            <pc:sldMk cId="1185778060" sldId="684"/>
            <ac:spMk id="2" creationId="{DA8385D3-C46E-F17D-F9C7-FBC6B35571E2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4" creationId="{4D8A2732-BFAF-6DDB-D054-08FA59245D11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5" creationId="{66D9E96A-64FD-21FB-3508-CA7FC72A3A8D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6" creationId="{6E013071-F2AF-A126-E6B6-E0FF37DE4D7C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7" creationId="{DE20E270-CF12-6ED5-F60F-4D3611950929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8" creationId="{5C07738D-0BE3-19B2-624F-029E9F979C0B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1" creationId="{D52BD4FE-FD5D-4B9E-9F5E-9F2DB39C02CC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2" creationId="{4164F62E-92A7-F3FC-E7DC-EDA1CB6C77CD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4" creationId="{95E80A2B-965D-C28F-1297-52A2144FAE45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5" creationId="{9D632DAB-4F49-D80C-1C92-94A2BBE30B85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6" creationId="{9713B3E7-6108-6036-BCF5-70721F9C855E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7" creationId="{DD0DD280-4759-8E8D-0997-31CC3612E3F8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8" creationId="{89152FC3-265B-189E-CC70-D3ED57B971B3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19" creationId="{CDC5B409-B92C-BBCD-D929-3524287FD334}"/>
          </ac:spMkLst>
        </pc:spChg>
        <pc:spChg chg="add mod">
          <ac:chgData name="Marco Felice Montaruli" userId="5c4e557b-7ceb-49f5-b1e0-1e7c407fd8b4" providerId="ADAL" clId="{D6E017D6-173B-4EE5-A9C7-4145B2C3E6EF}" dt="2024-09-11T15:32:40.349" v="75"/>
          <ac:spMkLst>
            <pc:docMk/>
            <pc:sldMk cId="1185778060" sldId="684"/>
            <ac:spMk id="20" creationId="{73DB56E6-8643-C5CB-A6F2-3926A2075A20}"/>
          </ac:spMkLst>
        </pc:spChg>
        <pc:spChg chg="mod">
          <ac:chgData name="Marco Felice Montaruli" userId="5c4e557b-7ceb-49f5-b1e0-1e7c407fd8b4" providerId="ADAL" clId="{D6E017D6-173B-4EE5-A9C7-4145B2C3E6EF}" dt="2024-09-11T15:37:47.599" v="310" actId="1036"/>
          <ac:spMkLst>
            <pc:docMk/>
            <pc:sldMk cId="1185778060" sldId="684"/>
            <ac:spMk id="103" creationId="{CC812B38-8C4D-168D-CB69-C2C2E7059FEC}"/>
          </ac:spMkLst>
        </pc:spChg>
        <pc:spChg chg="add del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04" creationId="{615A11D9-CBF3-1306-0801-6286CC7EC6F1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05" creationId="{C7B51B57-FD30-CC80-8EC4-17E775E2E9B0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06" creationId="{450180A3-2F17-63A2-2CBF-2E34FBAB97F5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07" creationId="{E41E0A9A-F338-0895-AFCB-5BF6AFD31079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08" creationId="{EBA4C2C6-EE08-F62D-E038-E4D8648E3386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09" creationId="{67CF21DF-9040-3A1C-7780-31243A7E20B9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0" creationId="{F53E5DC1-6BBE-A26F-1F7B-535036310332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1" creationId="{539DC95C-4C4B-A441-7766-E8691A43EF22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2" creationId="{A4D82F87-8272-9DA2-6606-8A93C52D8D17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3" creationId="{DB4F3D1D-4C07-2DD2-FF54-650605874CB6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4" creationId="{8602A41D-D832-1AA6-F304-F31A4E0B2E77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5" creationId="{4CAC24FA-5F24-825D-E226-E819AFD20206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16" creationId="{078BBDDF-81EF-E831-5D4D-ECC443974B40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23" creationId="{879DAA8B-5EE2-D65B-D3B4-B762CD87BC5A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24" creationId="{CBF45E29-FA20-5F83-2A87-2128323A3028}"/>
          </ac:spMkLst>
        </pc:spChg>
        <pc:spChg chg="del mod">
          <ac:chgData name="Marco Felice Montaruli" userId="5c4e557b-7ceb-49f5-b1e0-1e7c407fd8b4" providerId="ADAL" clId="{D6E017D6-173B-4EE5-A9C7-4145B2C3E6EF}" dt="2024-09-11T15:46:39.298" v="717" actId="478"/>
          <ac:spMkLst>
            <pc:docMk/>
            <pc:sldMk cId="1185778060" sldId="684"/>
            <ac:spMk id="125" creationId="{A2BDE275-1BEC-EDFC-9E47-759E266B1CB6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41" creationId="{B1D9911D-1265-0D58-6783-0656EAE05087}"/>
          </ac:spMkLst>
        </pc:spChg>
        <pc:spChg chg="add mod">
          <ac:chgData name="Marco Felice Montaruli" userId="5c4e557b-7ceb-49f5-b1e0-1e7c407fd8b4" providerId="ADAL" clId="{D6E017D6-173B-4EE5-A9C7-4145B2C3E6EF}" dt="2024-09-11T15:36:31.841" v="189" actId="164"/>
          <ac:spMkLst>
            <pc:docMk/>
            <pc:sldMk cId="1185778060" sldId="684"/>
            <ac:spMk id="142" creationId="{3CF4DADD-6837-181F-A1D9-AEB759B62E21}"/>
          </ac:spMkLst>
        </pc:spChg>
        <pc:spChg chg="add mod ord">
          <ac:chgData name="Marco Felice Montaruli" userId="5c4e557b-7ceb-49f5-b1e0-1e7c407fd8b4" providerId="ADAL" clId="{D6E017D6-173B-4EE5-A9C7-4145B2C3E6EF}" dt="2024-09-11T15:37:14.086" v="267" actId="1035"/>
          <ac:spMkLst>
            <pc:docMk/>
            <pc:sldMk cId="1185778060" sldId="684"/>
            <ac:spMk id="145" creationId="{940D7F16-8E56-F196-2175-2D42C5840275}"/>
          </ac:spMkLst>
        </pc:spChg>
        <pc:spChg chg="add mod">
          <ac:chgData name="Marco Felice Montaruli" userId="5c4e557b-7ceb-49f5-b1e0-1e7c407fd8b4" providerId="ADAL" clId="{D6E017D6-173B-4EE5-A9C7-4145B2C3E6EF}" dt="2024-09-11T15:46:46.750" v="721" actId="113"/>
          <ac:spMkLst>
            <pc:docMk/>
            <pc:sldMk cId="1185778060" sldId="684"/>
            <ac:spMk id="146" creationId="{32B931A5-C9E8-C6C0-6B95-FE488306A65C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49" creationId="{615A11D9-CBF3-1306-0801-6286CC7EC6F1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0" creationId="{C7B51B57-FD30-CC80-8EC4-17E775E2E9B0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1" creationId="{450180A3-2F17-63A2-2CBF-2E34FBAB97F5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2" creationId="{E41E0A9A-F338-0895-AFCB-5BF6AFD31079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3" creationId="{EBA4C2C6-EE08-F62D-E038-E4D8648E3386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4" creationId="{67CF21DF-9040-3A1C-7780-31243A7E20B9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5" creationId="{F53E5DC1-6BBE-A26F-1F7B-535036310332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6" creationId="{539DC95C-4C4B-A441-7766-E8691A43EF22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7" creationId="{A4D82F87-8272-9DA2-6606-8A93C52D8D17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8" creationId="{DB4F3D1D-4C07-2DD2-FF54-650605874CB6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59" creationId="{8602A41D-D832-1AA6-F304-F31A4E0B2E77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60" creationId="{4CAC24FA-5F24-825D-E226-E819AFD20206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61" creationId="{078BBDDF-81EF-E831-5D4D-ECC443974B40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68" creationId="{879DAA8B-5EE2-D65B-D3B4-B762CD87BC5A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69" creationId="{CBF45E29-FA20-5F83-2A87-2128323A3028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70" creationId="{B1D9911D-1265-0D58-6783-0656EAE05087}"/>
          </ac:spMkLst>
        </pc:spChg>
        <pc:spChg chg="mod">
          <ac:chgData name="Marco Felice Montaruli" userId="5c4e557b-7ceb-49f5-b1e0-1e7c407fd8b4" providerId="ADAL" clId="{D6E017D6-173B-4EE5-A9C7-4145B2C3E6EF}" dt="2024-09-11T15:36:42.408" v="259"/>
          <ac:spMkLst>
            <pc:docMk/>
            <pc:sldMk cId="1185778060" sldId="684"/>
            <ac:spMk id="171" creationId="{3CF4DADD-6837-181F-A1D9-AEB759B62E21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73" creationId="{FCDE32DA-83C0-C47F-89AE-6C7488D8BB76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74" creationId="{65D24517-71EA-7BD1-E50A-CEEE4C0BBD10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75" creationId="{565FAEEC-CE3E-9771-D6F3-092EF5F28FF3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76" creationId="{95EC9B79-62D4-A1B0-7B66-F237DF8792B6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78" creationId="{714CDAEF-3E5A-9579-4608-E8C1D236979C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79" creationId="{D675A96A-FDE7-FC4C-04CA-50B2912C8A24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80" creationId="{3B39F7E8-D476-8166-29E1-7A89129BE4A9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82" creationId="{6E1F5860-93C6-E521-C1E2-C43F31B8B783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83" creationId="{FD624070-3374-7F59-C669-FD695B8BC545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84" creationId="{FDBFD720-1860-AD0A-C2BA-6C6F2934D79F}"/>
          </ac:spMkLst>
        </pc:spChg>
        <pc:spChg chg="mod">
          <ac:chgData name="Marco Felice Montaruli" userId="5c4e557b-7ceb-49f5-b1e0-1e7c407fd8b4" providerId="ADAL" clId="{D6E017D6-173B-4EE5-A9C7-4145B2C3E6EF}" dt="2024-09-11T15:46:02.046" v="648"/>
          <ac:spMkLst>
            <pc:docMk/>
            <pc:sldMk cId="1185778060" sldId="684"/>
            <ac:spMk id="185" creationId="{AB1EDB05-ADEA-E057-C050-D3A4056152F8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87" creationId="{9BAC264E-0BD8-6AA0-18FB-A65A5FA1050E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88" creationId="{059BF6B8-C9D1-0EFE-CC47-B581F071DFC2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89" creationId="{86FA206A-633D-3598-79E1-F02BFF1BD4E4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0" creationId="{80C50482-BC60-4D68-3611-C4CCE6248960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2" creationId="{EC17268A-13F1-ADFF-BFB8-2E0EF273E5A1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3" creationId="{0F8D7D02-6428-122E-9A7E-288929CE8055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4" creationId="{9F78BE4B-6C9C-CDED-32D6-4B75262F8E17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6" creationId="{634DBCE6-8681-9659-99D7-88A20AE4EDAD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7" creationId="{069EE014-8885-46EC-DB9B-7FA47A22E43E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8" creationId="{12381CDD-46E3-7629-8933-74540D7EFD13}"/>
          </ac:spMkLst>
        </pc:spChg>
        <pc:spChg chg="mod">
          <ac:chgData name="Marco Felice Montaruli" userId="5c4e557b-7ceb-49f5-b1e0-1e7c407fd8b4" providerId="ADAL" clId="{D6E017D6-173B-4EE5-A9C7-4145B2C3E6EF}" dt="2024-09-11T15:46:32.182" v="714"/>
          <ac:spMkLst>
            <pc:docMk/>
            <pc:sldMk cId="1185778060" sldId="684"/>
            <ac:spMk id="199" creationId="{6C83E3C3-DD23-497B-FEC6-06B311DB46A7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01" creationId="{445B4094-35BD-355F-35D2-7F6863ADDB72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02" creationId="{9494C713-4947-7994-FA55-530193B5CB3A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03" creationId="{E85E17C5-7EC4-C601-3E3D-3C543023A5AC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04" creationId="{8E119519-E647-0FA3-5200-0EA8C97C707A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06" creationId="{E461D7AA-0E70-C4EC-8002-51C744AC3265}"/>
          </ac:spMkLst>
        </pc:spChg>
        <pc:spChg chg="add del mod topLvl">
          <ac:chgData name="Marco Felice Montaruli" userId="5c4e557b-7ceb-49f5-b1e0-1e7c407fd8b4" providerId="ADAL" clId="{D6E017D6-173B-4EE5-A9C7-4145B2C3E6EF}" dt="2024-09-11T16:29:19.908" v="1018" actId="478"/>
          <ac:spMkLst>
            <pc:docMk/>
            <pc:sldMk cId="1185778060" sldId="684"/>
            <ac:spMk id="207" creationId="{76BC16C2-88BF-FB44-BB0A-E30B80BC08BB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08" creationId="{9DD31B55-74D0-0949-08D7-9A559FC05FA0}"/>
          </ac:spMkLst>
        </pc:spChg>
        <pc:spChg chg="mod topLvl">
          <ac:chgData name="Marco Felice Montaruli" userId="5c4e557b-7ceb-49f5-b1e0-1e7c407fd8b4" providerId="ADAL" clId="{D6E017D6-173B-4EE5-A9C7-4145B2C3E6EF}" dt="2024-09-11T16:29:20.135" v="1022" actId="1035"/>
          <ac:spMkLst>
            <pc:docMk/>
            <pc:sldMk cId="1185778060" sldId="684"/>
            <ac:spMk id="210" creationId="{C2B56789-22BC-87CA-DEEA-9919FE51DECF}"/>
          </ac:spMkLst>
        </pc:spChg>
        <pc:spChg chg="del mod topLvl">
          <ac:chgData name="Marco Felice Montaruli" userId="5c4e557b-7ceb-49f5-b1e0-1e7c407fd8b4" providerId="ADAL" clId="{D6E017D6-173B-4EE5-A9C7-4145B2C3E6EF}" dt="2024-09-11T15:48:51.449" v="908" actId="478"/>
          <ac:spMkLst>
            <pc:docMk/>
            <pc:sldMk cId="1185778060" sldId="684"/>
            <ac:spMk id="211" creationId="{9B288B81-6649-58F6-F32E-2068CE1A9C0C}"/>
          </ac:spMkLst>
        </pc:spChg>
        <pc:spChg chg="del mod topLvl">
          <ac:chgData name="Marco Felice Montaruli" userId="5c4e557b-7ceb-49f5-b1e0-1e7c407fd8b4" providerId="ADAL" clId="{D6E017D6-173B-4EE5-A9C7-4145B2C3E6EF}" dt="2024-09-11T15:48:51.449" v="908" actId="478"/>
          <ac:spMkLst>
            <pc:docMk/>
            <pc:sldMk cId="1185778060" sldId="684"/>
            <ac:spMk id="212" creationId="{CD85E078-6BEE-EB35-E0DF-762658646ABA}"/>
          </ac:spMkLst>
        </pc:spChg>
        <pc:spChg chg="mod topLvl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13" creationId="{83ECB31B-38B8-F010-C026-89491EE686E9}"/>
          </ac:spMkLst>
        </pc:spChg>
        <pc:spChg chg="add del mod">
          <ac:chgData name="Marco Felice Montaruli" userId="5c4e557b-7ceb-49f5-b1e0-1e7c407fd8b4" providerId="ADAL" clId="{D6E017D6-173B-4EE5-A9C7-4145B2C3E6EF}" dt="2024-09-11T15:48:17.688" v="905" actId="21"/>
          <ac:spMkLst>
            <pc:docMk/>
            <pc:sldMk cId="1185778060" sldId="684"/>
            <ac:spMk id="214" creationId="{D876976D-58C7-870C-DC1F-AA372646E4A5}"/>
          </ac:spMkLst>
        </pc:spChg>
        <pc:spChg chg="add del mod">
          <ac:chgData name="Marco Felice Montaruli" userId="5c4e557b-7ceb-49f5-b1e0-1e7c407fd8b4" providerId="ADAL" clId="{D6E017D6-173B-4EE5-A9C7-4145B2C3E6EF}" dt="2024-09-11T15:48:17.688" v="905" actId="21"/>
          <ac:spMkLst>
            <pc:docMk/>
            <pc:sldMk cId="1185778060" sldId="684"/>
            <ac:spMk id="215" creationId="{11B09D7D-8E03-FA51-BF89-59CB64C9877A}"/>
          </ac:spMkLst>
        </pc:spChg>
        <pc:spChg chg="add del mod">
          <ac:chgData name="Marco Felice Montaruli" userId="5c4e557b-7ceb-49f5-b1e0-1e7c407fd8b4" providerId="ADAL" clId="{D6E017D6-173B-4EE5-A9C7-4145B2C3E6EF}" dt="2024-09-11T15:48:17.688" v="905" actId="21"/>
          <ac:spMkLst>
            <pc:docMk/>
            <pc:sldMk cId="1185778060" sldId="684"/>
            <ac:spMk id="216" creationId="{2F556F3B-04E3-72D5-3355-9DB7E5FBBF7E}"/>
          </ac:spMkLst>
        </pc:spChg>
        <pc:spChg chg="add del mod">
          <ac:chgData name="Marco Felice Montaruli" userId="5c4e557b-7ceb-49f5-b1e0-1e7c407fd8b4" providerId="ADAL" clId="{D6E017D6-173B-4EE5-A9C7-4145B2C3E6EF}" dt="2024-09-11T15:48:17.688" v="905" actId="21"/>
          <ac:spMkLst>
            <pc:docMk/>
            <pc:sldMk cId="1185778060" sldId="684"/>
            <ac:spMk id="217" creationId="{6ECF6730-D60C-BB44-3C21-7713744FF3C9}"/>
          </ac:spMkLst>
        </pc:spChg>
        <pc:spChg chg="add del mod">
          <ac:chgData name="Marco Felice Montaruli" userId="5c4e557b-7ceb-49f5-b1e0-1e7c407fd8b4" providerId="ADAL" clId="{D6E017D6-173B-4EE5-A9C7-4145B2C3E6EF}" dt="2024-09-11T15:48:17.688" v="905" actId="21"/>
          <ac:spMkLst>
            <pc:docMk/>
            <pc:sldMk cId="1185778060" sldId="684"/>
            <ac:spMk id="219" creationId="{1CB1D445-F2B2-423C-75DD-5347E0BC9C64}"/>
          </ac:spMkLst>
        </pc:spChg>
        <pc:spChg chg="add mod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20" creationId="{3A0B6B11-C36E-42B7-4B9F-757BA5B83536}"/>
          </ac:spMkLst>
        </pc:spChg>
        <pc:spChg chg="add mod">
          <ac:chgData name="Marco Felice Montaruli" userId="5c4e557b-7ceb-49f5-b1e0-1e7c407fd8b4" providerId="ADAL" clId="{D6E017D6-173B-4EE5-A9C7-4145B2C3E6EF}" dt="2024-09-11T16:29:19.355" v="1016" actId="164"/>
          <ac:spMkLst>
            <pc:docMk/>
            <pc:sldMk cId="1185778060" sldId="684"/>
            <ac:spMk id="221" creationId="{C49CA041-08B1-623E-8BA5-E8AFBC89D0D4}"/>
          </ac:spMkLst>
        </pc:spChg>
        <pc:spChg chg="add del mod">
          <ac:chgData name="Marco Felice Montaruli" userId="5c4e557b-7ceb-49f5-b1e0-1e7c407fd8b4" providerId="ADAL" clId="{D6E017D6-173B-4EE5-A9C7-4145B2C3E6EF}" dt="2024-09-11T16:29:19.883" v="1017" actId="21"/>
          <ac:spMkLst>
            <pc:docMk/>
            <pc:sldMk cId="1185778060" sldId="684"/>
            <ac:spMk id="223" creationId="{6F3F8798-BD51-8F91-8F24-05E72FBBC3DA}"/>
          </ac:spMkLst>
        </pc:spChg>
        <pc:spChg chg="add mod">
          <ac:chgData name="Marco Felice Montaruli" userId="5c4e557b-7ceb-49f5-b1e0-1e7c407fd8b4" providerId="ADAL" clId="{D6E017D6-173B-4EE5-A9C7-4145B2C3E6EF}" dt="2024-09-11T15:49:48.112" v="958"/>
          <ac:spMkLst>
            <pc:docMk/>
            <pc:sldMk cId="1185778060" sldId="684"/>
            <ac:spMk id="224" creationId="{6F3F8798-BD51-8F91-8F24-05E72FBBC3DA}"/>
          </ac:spMkLst>
        </pc:spChg>
        <pc:grpChg chg="del">
          <ac:chgData name="Marco Felice Montaruli" userId="5c4e557b-7ceb-49f5-b1e0-1e7c407fd8b4" providerId="ADAL" clId="{D6E017D6-173B-4EE5-A9C7-4145B2C3E6EF}" dt="2024-09-11T15:32:30.560" v="74" actId="478"/>
          <ac:grpSpMkLst>
            <pc:docMk/>
            <pc:sldMk cId="1185778060" sldId="684"/>
            <ac:grpSpMk id="143" creationId="{72AB2F05-F1D8-C386-6745-A8790DB08373}"/>
          </ac:grpSpMkLst>
        </pc:grpChg>
        <pc:grpChg chg="add del mod">
          <ac:chgData name="Marco Felice Montaruli" userId="5c4e557b-7ceb-49f5-b1e0-1e7c407fd8b4" providerId="ADAL" clId="{D6E017D6-173B-4EE5-A9C7-4145B2C3E6EF}" dt="2024-09-11T15:36:32.657" v="190" actId="21"/>
          <ac:grpSpMkLst>
            <pc:docMk/>
            <pc:sldMk cId="1185778060" sldId="684"/>
            <ac:grpSpMk id="147" creationId="{4FE00016-EDFF-A4DB-F1C7-E6038287F673}"/>
          </ac:grpSpMkLst>
        </pc:grpChg>
        <pc:grpChg chg="add mod">
          <ac:chgData name="Marco Felice Montaruli" userId="5c4e557b-7ceb-49f5-b1e0-1e7c407fd8b4" providerId="ADAL" clId="{D6E017D6-173B-4EE5-A9C7-4145B2C3E6EF}" dt="2024-09-11T15:36:42.408" v="259"/>
          <ac:grpSpMkLst>
            <pc:docMk/>
            <pc:sldMk cId="1185778060" sldId="684"/>
            <ac:grpSpMk id="148" creationId="{4FE00016-EDFF-A4DB-F1C7-E6038287F673}"/>
          </ac:grpSpMkLst>
        </pc:grpChg>
        <pc:grpChg chg="add del mod">
          <ac:chgData name="Marco Felice Montaruli" userId="5c4e557b-7ceb-49f5-b1e0-1e7c407fd8b4" providerId="ADAL" clId="{D6E017D6-173B-4EE5-A9C7-4145B2C3E6EF}" dt="2024-09-11T15:46:39.298" v="717" actId="478"/>
          <ac:grpSpMkLst>
            <pc:docMk/>
            <pc:sldMk cId="1185778060" sldId="684"/>
            <ac:grpSpMk id="172" creationId="{A9889250-09A3-518E-EF6D-3D10EF0C2AB0}"/>
          </ac:grpSpMkLst>
        </pc:grpChg>
        <pc:grpChg chg="add mod">
          <ac:chgData name="Marco Felice Montaruli" userId="5c4e557b-7ceb-49f5-b1e0-1e7c407fd8b4" providerId="ADAL" clId="{D6E017D6-173B-4EE5-A9C7-4145B2C3E6EF}" dt="2024-09-11T15:46:32.182" v="714"/>
          <ac:grpSpMkLst>
            <pc:docMk/>
            <pc:sldMk cId="1185778060" sldId="684"/>
            <ac:grpSpMk id="186" creationId="{076214BC-461F-724E-53B5-9D7C4901D736}"/>
          </ac:grpSpMkLst>
        </pc:grpChg>
        <pc:grpChg chg="add del mod">
          <ac:chgData name="Marco Felice Montaruli" userId="5c4e557b-7ceb-49f5-b1e0-1e7c407fd8b4" providerId="ADAL" clId="{D6E017D6-173B-4EE5-A9C7-4145B2C3E6EF}" dt="2024-09-11T15:48:47.477" v="907" actId="165"/>
          <ac:grpSpMkLst>
            <pc:docMk/>
            <pc:sldMk cId="1185778060" sldId="684"/>
            <ac:grpSpMk id="200" creationId="{C1592483-865B-3F86-ED9D-7C7B0DB3AA19}"/>
          </ac:grpSpMkLst>
        </pc:grpChg>
        <pc:grpChg chg="add mod">
          <ac:chgData name="Marco Felice Montaruli" userId="5c4e557b-7ceb-49f5-b1e0-1e7c407fd8b4" providerId="ADAL" clId="{D6E017D6-173B-4EE5-A9C7-4145B2C3E6EF}" dt="2024-09-11T16:29:19.355" v="1016" actId="164"/>
          <ac:grpSpMkLst>
            <pc:docMk/>
            <pc:sldMk cId="1185778060" sldId="684"/>
            <ac:grpSpMk id="222" creationId="{81CFA946-A271-F0B4-6E2A-A43E54C97C80}"/>
          </ac:grpSpMkLst>
        </pc:grpChg>
        <pc:cxnChg chg="add mod">
          <ac:chgData name="Marco Felice Montaruli" userId="5c4e557b-7ceb-49f5-b1e0-1e7c407fd8b4" providerId="ADAL" clId="{D6E017D6-173B-4EE5-A9C7-4145B2C3E6EF}" dt="2024-09-11T15:36:31.841" v="189" actId="164"/>
          <ac:cxnSpMkLst>
            <pc:docMk/>
            <pc:sldMk cId="1185778060" sldId="684"/>
            <ac:cxnSpMk id="117" creationId="{C618BBE9-89BB-AE0B-5A37-B694F736FC62}"/>
          </ac:cxnSpMkLst>
        </pc:cxnChg>
        <pc:cxnChg chg="add mod">
          <ac:chgData name="Marco Felice Montaruli" userId="5c4e557b-7ceb-49f5-b1e0-1e7c407fd8b4" providerId="ADAL" clId="{D6E017D6-173B-4EE5-A9C7-4145B2C3E6EF}" dt="2024-09-11T15:36:31.841" v="189" actId="164"/>
          <ac:cxnSpMkLst>
            <pc:docMk/>
            <pc:sldMk cId="1185778060" sldId="684"/>
            <ac:cxnSpMk id="118" creationId="{575ACD96-7826-D8B2-4CDD-877F03BF9550}"/>
          </ac:cxnSpMkLst>
        </pc:cxnChg>
        <pc:cxnChg chg="add mod">
          <ac:chgData name="Marco Felice Montaruli" userId="5c4e557b-7ceb-49f5-b1e0-1e7c407fd8b4" providerId="ADAL" clId="{D6E017D6-173B-4EE5-A9C7-4145B2C3E6EF}" dt="2024-09-11T15:36:31.841" v="189" actId="164"/>
          <ac:cxnSpMkLst>
            <pc:docMk/>
            <pc:sldMk cId="1185778060" sldId="684"/>
            <ac:cxnSpMk id="119" creationId="{AD3492B9-F202-BD31-8894-4424D2990DA0}"/>
          </ac:cxnSpMkLst>
        </pc:cxnChg>
        <pc:cxnChg chg="add mod">
          <ac:chgData name="Marco Felice Montaruli" userId="5c4e557b-7ceb-49f5-b1e0-1e7c407fd8b4" providerId="ADAL" clId="{D6E017D6-173B-4EE5-A9C7-4145B2C3E6EF}" dt="2024-09-11T15:36:31.841" v="189" actId="164"/>
          <ac:cxnSpMkLst>
            <pc:docMk/>
            <pc:sldMk cId="1185778060" sldId="684"/>
            <ac:cxnSpMk id="120" creationId="{3697732A-288B-A735-B49E-0EBC99AFBE2F}"/>
          </ac:cxnSpMkLst>
        </pc:cxnChg>
        <pc:cxnChg chg="add mod">
          <ac:chgData name="Marco Felice Montaruli" userId="5c4e557b-7ceb-49f5-b1e0-1e7c407fd8b4" providerId="ADAL" clId="{D6E017D6-173B-4EE5-A9C7-4145B2C3E6EF}" dt="2024-09-11T15:36:31.841" v="189" actId="164"/>
          <ac:cxnSpMkLst>
            <pc:docMk/>
            <pc:sldMk cId="1185778060" sldId="684"/>
            <ac:cxnSpMk id="121" creationId="{8201AC8A-7F28-E761-5E7F-3739322E47B4}"/>
          </ac:cxnSpMkLst>
        </pc:cxnChg>
        <pc:cxnChg chg="add mod">
          <ac:chgData name="Marco Felice Montaruli" userId="5c4e557b-7ceb-49f5-b1e0-1e7c407fd8b4" providerId="ADAL" clId="{D6E017D6-173B-4EE5-A9C7-4145B2C3E6EF}" dt="2024-09-11T15:36:31.841" v="189" actId="164"/>
          <ac:cxnSpMkLst>
            <pc:docMk/>
            <pc:sldMk cId="1185778060" sldId="684"/>
            <ac:cxnSpMk id="122" creationId="{F238BB83-AE5E-4CE4-68FB-E4F995E001F7}"/>
          </ac:cxnSpMkLst>
        </pc:cxnChg>
        <pc:cxnChg chg="mod">
          <ac:chgData name="Marco Felice Montaruli" userId="5c4e557b-7ceb-49f5-b1e0-1e7c407fd8b4" providerId="ADAL" clId="{D6E017D6-173B-4EE5-A9C7-4145B2C3E6EF}" dt="2024-09-11T15:36:42.408" v="259"/>
          <ac:cxnSpMkLst>
            <pc:docMk/>
            <pc:sldMk cId="1185778060" sldId="684"/>
            <ac:cxnSpMk id="162" creationId="{C618BBE9-89BB-AE0B-5A37-B694F736FC62}"/>
          </ac:cxnSpMkLst>
        </pc:cxnChg>
        <pc:cxnChg chg="mod">
          <ac:chgData name="Marco Felice Montaruli" userId="5c4e557b-7ceb-49f5-b1e0-1e7c407fd8b4" providerId="ADAL" clId="{D6E017D6-173B-4EE5-A9C7-4145B2C3E6EF}" dt="2024-09-11T15:36:42.408" v="259"/>
          <ac:cxnSpMkLst>
            <pc:docMk/>
            <pc:sldMk cId="1185778060" sldId="684"/>
            <ac:cxnSpMk id="163" creationId="{575ACD96-7826-D8B2-4CDD-877F03BF9550}"/>
          </ac:cxnSpMkLst>
        </pc:cxnChg>
        <pc:cxnChg chg="mod">
          <ac:chgData name="Marco Felice Montaruli" userId="5c4e557b-7ceb-49f5-b1e0-1e7c407fd8b4" providerId="ADAL" clId="{D6E017D6-173B-4EE5-A9C7-4145B2C3E6EF}" dt="2024-09-11T15:36:42.408" v="259"/>
          <ac:cxnSpMkLst>
            <pc:docMk/>
            <pc:sldMk cId="1185778060" sldId="684"/>
            <ac:cxnSpMk id="164" creationId="{AD3492B9-F202-BD31-8894-4424D2990DA0}"/>
          </ac:cxnSpMkLst>
        </pc:cxnChg>
        <pc:cxnChg chg="mod">
          <ac:chgData name="Marco Felice Montaruli" userId="5c4e557b-7ceb-49f5-b1e0-1e7c407fd8b4" providerId="ADAL" clId="{D6E017D6-173B-4EE5-A9C7-4145B2C3E6EF}" dt="2024-09-11T15:36:42.408" v="259"/>
          <ac:cxnSpMkLst>
            <pc:docMk/>
            <pc:sldMk cId="1185778060" sldId="684"/>
            <ac:cxnSpMk id="165" creationId="{3697732A-288B-A735-B49E-0EBC99AFBE2F}"/>
          </ac:cxnSpMkLst>
        </pc:cxnChg>
        <pc:cxnChg chg="mod">
          <ac:chgData name="Marco Felice Montaruli" userId="5c4e557b-7ceb-49f5-b1e0-1e7c407fd8b4" providerId="ADAL" clId="{D6E017D6-173B-4EE5-A9C7-4145B2C3E6EF}" dt="2024-09-11T15:36:42.408" v="259"/>
          <ac:cxnSpMkLst>
            <pc:docMk/>
            <pc:sldMk cId="1185778060" sldId="684"/>
            <ac:cxnSpMk id="166" creationId="{8201AC8A-7F28-E761-5E7F-3739322E47B4}"/>
          </ac:cxnSpMkLst>
        </pc:cxnChg>
        <pc:cxnChg chg="mod">
          <ac:chgData name="Marco Felice Montaruli" userId="5c4e557b-7ceb-49f5-b1e0-1e7c407fd8b4" providerId="ADAL" clId="{D6E017D6-173B-4EE5-A9C7-4145B2C3E6EF}" dt="2024-09-11T15:36:42.408" v="259"/>
          <ac:cxnSpMkLst>
            <pc:docMk/>
            <pc:sldMk cId="1185778060" sldId="684"/>
            <ac:cxnSpMk id="167" creationId="{F238BB83-AE5E-4CE4-68FB-E4F995E001F7}"/>
          </ac:cxnSpMkLst>
        </pc:cxnChg>
        <pc:cxnChg chg="mod">
          <ac:chgData name="Marco Felice Montaruli" userId="5c4e557b-7ceb-49f5-b1e0-1e7c407fd8b4" providerId="ADAL" clId="{D6E017D6-173B-4EE5-A9C7-4145B2C3E6EF}" dt="2024-09-11T15:46:02.046" v="648"/>
          <ac:cxnSpMkLst>
            <pc:docMk/>
            <pc:sldMk cId="1185778060" sldId="684"/>
            <ac:cxnSpMk id="177" creationId="{F948FAB3-C3E6-3DEE-1784-D42632FFECA7}"/>
          </ac:cxnSpMkLst>
        </pc:cxnChg>
        <pc:cxnChg chg="mod">
          <ac:chgData name="Marco Felice Montaruli" userId="5c4e557b-7ceb-49f5-b1e0-1e7c407fd8b4" providerId="ADAL" clId="{D6E017D6-173B-4EE5-A9C7-4145B2C3E6EF}" dt="2024-09-11T15:46:02.046" v="648"/>
          <ac:cxnSpMkLst>
            <pc:docMk/>
            <pc:sldMk cId="1185778060" sldId="684"/>
            <ac:cxnSpMk id="181" creationId="{B4FAC338-A080-144A-744B-7CFE89BF7519}"/>
          </ac:cxnSpMkLst>
        </pc:cxnChg>
        <pc:cxnChg chg="mod">
          <ac:chgData name="Marco Felice Montaruli" userId="5c4e557b-7ceb-49f5-b1e0-1e7c407fd8b4" providerId="ADAL" clId="{D6E017D6-173B-4EE5-A9C7-4145B2C3E6EF}" dt="2024-09-11T15:46:32.182" v="714"/>
          <ac:cxnSpMkLst>
            <pc:docMk/>
            <pc:sldMk cId="1185778060" sldId="684"/>
            <ac:cxnSpMk id="191" creationId="{6FEE0B70-E736-B222-3551-382AB3F1CEC9}"/>
          </ac:cxnSpMkLst>
        </pc:cxnChg>
        <pc:cxnChg chg="mod">
          <ac:chgData name="Marco Felice Montaruli" userId="5c4e557b-7ceb-49f5-b1e0-1e7c407fd8b4" providerId="ADAL" clId="{D6E017D6-173B-4EE5-A9C7-4145B2C3E6EF}" dt="2024-09-11T15:46:32.182" v="714"/>
          <ac:cxnSpMkLst>
            <pc:docMk/>
            <pc:sldMk cId="1185778060" sldId="684"/>
            <ac:cxnSpMk id="195" creationId="{71DEBA58-0835-6010-45B2-C34B41365603}"/>
          </ac:cxnSpMkLst>
        </pc:cxnChg>
        <pc:cxnChg chg="mod topLvl">
          <ac:chgData name="Marco Felice Montaruli" userId="5c4e557b-7ceb-49f5-b1e0-1e7c407fd8b4" providerId="ADAL" clId="{D6E017D6-173B-4EE5-A9C7-4145B2C3E6EF}" dt="2024-09-11T16:29:19.355" v="1016" actId="164"/>
          <ac:cxnSpMkLst>
            <pc:docMk/>
            <pc:sldMk cId="1185778060" sldId="684"/>
            <ac:cxnSpMk id="205" creationId="{3DD92831-4EFB-BD9A-622E-7C0A6908D358}"/>
          </ac:cxnSpMkLst>
        </pc:cxnChg>
        <pc:cxnChg chg="mod topLvl">
          <ac:chgData name="Marco Felice Montaruli" userId="5c4e557b-7ceb-49f5-b1e0-1e7c407fd8b4" providerId="ADAL" clId="{D6E017D6-173B-4EE5-A9C7-4145B2C3E6EF}" dt="2024-09-11T16:29:19.355" v="1016" actId="164"/>
          <ac:cxnSpMkLst>
            <pc:docMk/>
            <pc:sldMk cId="1185778060" sldId="684"/>
            <ac:cxnSpMk id="209" creationId="{9BBAF6F0-A247-43EE-21BB-E38F40F85F3D}"/>
          </ac:cxnSpMkLst>
        </pc:cxnChg>
        <pc:cxnChg chg="add del mod">
          <ac:chgData name="Marco Felice Montaruli" userId="5c4e557b-7ceb-49f5-b1e0-1e7c407fd8b4" providerId="ADAL" clId="{D6E017D6-173B-4EE5-A9C7-4145B2C3E6EF}" dt="2024-09-11T15:48:17.688" v="905" actId="21"/>
          <ac:cxnSpMkLst>
            <pc:docMk/>
            <pc:sldMk cId="1185778060" sldId="684"/>
            <ac:cxnSpMk id="218" creationId="{C8CB7313-7C2E-171B-F66D-6ADF0E0CC957}"/>
          </ac:cxnSpMkLst>
        </pc:cxnChg>
      </pc:sldChg>
      <pc:sldChg chg="addSp delSp modSp add mod delAnim">
        <pc:chgData name="Marco Felice Montaruli" userId="5c4e557b-7ceb-49f5-b1e0-1e7c407fd8b4" providerId="ADAL" clId="{D6E017D6-173B-4EE5-A9C7-4145B2C3E6EF}" dt="2024-09-11T16:33:06.303" v="1039" actId="22"/>
        <pc:sldMkLst>
          <pc:docMk/>
          <pc:sldMk cId="1035245511" sldId="685"/>
        </pc:sldMkLst>
        <pc:spChg chg="add del mod">
          <ac:chgData name="Marco Felice Montaruli" userId="5c4e557b-7ceb-49f5-b1e0-1e7c407fd8b4" providerId="ADAL" clId="{D6E017D6-173B-4EE5-A9C7-4145B2C3E6EF}" dt="2024-09-11T15:36:13.301" v="185" actId="14100"/>
          <ac:spMkLst>
            <pc:docMk/>
            <pc:sldMk cId="1035245511" sldId="685"/>
            <ac:spMk id="4" creationId="{0E2EA1E0-A1BF-26FC-8D74-95C3EF3B932F}"/>
          </ac:spMkLst>
        </pc:spChg>
        <pc:spChg chg="add del mod">
          <ac:chgData name="Marco Felice Montaruli" userId="5c4e557b-7ceb-49f5-b1e0-1e7c407fd8b4" providerId="ADAL" clId="{D6E017D6-173B-4EE5-A9C7-4145B2C3E6EF}" dt="2024-09-11T15:36:01.284" v="179" actId="478"/>
          <ac:spMkLst>
            <pc:docMk/>
            <pc:sldMk cId="1035245511" sldId="685"/>
            <ac:spMk id="5" creationId="{45CA7E5D-618C-4C2B-62D5-25F012584247}"/>
          </ac:spMkLst>
        </pc:spChg>
        <pc:spChg chg="add del mod">
          <ac:chgData name="Marco Felice Montaruli" userId="5c4e557b-7ceb-49f5-b1e0-1e7c407fd8b4" providerId="ADAL" clId="{D6E017D6-173B-4EE5-A9C7-4145B2C3E6EF}" dt="2024-09-11T15:35:58.692" v="177" actId="478"/>
          <ac:spMkLst>
            <pc:docMk/>
            <pc:sldMk cId="1035245511" sldId="685"/>
            <ac:spMk id="6" creationId="{96C9070E-5DD9-B34B-388C-4E13EE17AA1F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7" creationId="{66EDAF15-761A-B901-FD05-84CF1DC4C9BC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8" creationId="{9C9F4FB3-B4DC-1E00-7E5D-42B2C1F16A61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1" creationId="{E0E5F74E-987E-FEFB-EC03-5757CADDFA5E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2" creationId="{63C16158-2F7C-5323-9464-37A9411C892C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4" creationId="{2FDD9CB0-8D9A-AFD2-9547-7EC41DBD3738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5" creationId="{483FB957-0A4F-69E4-11BD-59B97C4D5CBB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6" creationId="{59A148AC-E72C-48BC-7FD8-0AD4BA3FE884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7" creationId="{0D101F25-4110-90CD-D72B-3C77589F04DF}"/>
          </ac:spMkLst>
        </pc:spChg>
        <pc:spChg chg="add del mod">
          <ac:chgData name="Marco Felice Montaruli" userId="5c4e557b-7ceb-49f5-b1e0-1e7c407fd8b4" providerId="ADAL" clId="{D6E017D6-173B-4EE5-A9C7-4145B2C3E6EF}" dt="2024-09-11T15:35:51.969" v="173" actId="478"/>
          <ac:spMkLst>
            <pc:docMk/>
            <pc:sldMk cId="1035245511" sldId="685"/>
            <ac:spMk id="18" creationId="{69DC4136-ABE6-F944-A45C-1C61CBB4567F}"/>
          </ac:spMkLst>
        </pc:spChg>
        <pc:spChg chg="add del mod">
          <ac:chgData name="Marco Felice Montaruli" userId="5c4e557b-7ceb-49f5-b1e0-1e7c407fd8b4" providerId="ADAL" clId="{D6E017D6-173B-4EE5-A9C7-4145B2C3E6EF}" dt="2024-09-11T15:35:51.058" v="172" actId="478"/>
          <ac:spMkLst>
            <pc:docMk/>
            <pc:sldMk cId="1035245511" sldId="685"/>
            <ac:spMk id="19" creationId="{6436FA26-F018-B6A8-A1A6-E420F61817F0}"/>
          </ac:spMkLst>
        </pc:spChg>
        <pc:spChg chg="del">
          <ac:chgData name="Marco Felice Montaruli" userId="5c4e557b-7ceb-49f5-b1e0-1e7c407fd8b4" providerId="ADAL" clId="{D6E017D6-173B-4EE5-A9C7-4145B2C3E6EF}" dt="2024-09-11T15:37:52.869" v="311" actId="478"/>
          <ac:spMkLst>
            <pc:docMk/>
            <pc:sldMk cId="1035245511" sldId="685"/>
            <ac:spMk id="103" creationId="{CC812B38-8C4D-168D-CB69-C2C2E7059FEC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09" creationId="{0AD53CE8-9677-E9C3-77CF-7DAB76DCCF79}"/>
          </ac:spMkLst>
        </pc:spChg>
        <pc:spChg chg="add mod">
          <ac:chgData name="Marco Felice Montaruli" userId="5c4e557b-7ceb-49f5-b1e0-1e7c407fd8b4" providerId="ADAL" clId="{D6E017D6-173B-4EE5-A9C7-4145B2C3E6EF}" dt="2024-09-11T15:35:41.896" v="171" actId="1038"/>
          <ac:spMkLst>
            <pc:docMk/>
            <pc:sldMk cId="1035245511" sldId="685"/>
            <ac:spMk id="110" creationId="{8CA5A693-0217-0015-32C0-0A0904851CB4}"/>
          </ac:spMkLst>
        </pc:spChg>
        <pc:spChg chg="add del mod">
          <ac:chgData name="Marco Felice Montaruli" userId="5c4e557b-7ceb-49f5-b1e0-1e7c407fd8b4" providerId="ADAL" clId="{D6E017D6-173B-4EE5-A9C7-4145B2C3E6EF}" dt="2024-09-11T15:35:56.273" v="176" actId="478"/>
          <ac:spMkLst>
            <pc:docMk/>
            <pc:sldMk cId="1035245511" sldId="685"/>
            <ac:spMk id="111" creationId="{818911C4-0FDF-B93A-31D1-1B7A1A7359E2}"/>
          </ac:spMkLst>
        </pc:spChg>
        <pc:spChg chg="add del mod">
          <ac:chgData name="Marco Felice Montaruli" userId="5c4e557b-7ceb-49f5-b1e0-1e7c407fd8b4" providerId="ADAL" clId="{D6E017D6-173B-4EE5-A9C7-4145B2C3E6EF}" dt="2024-09-11T15:36:04.787" v="181" actId="478"/>
          <ac:spMkLst>
            <pc:docMk/>
            <pc:sldMk cId="1035245511" sldId="685"/>
            <ac:spMk id="112" creationId="{09258331-D418-F7DA-4FE1-B2CA68A7BE42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3" creationId="{615A11D9-CBF3-1306-0801-6286CC7EC6F1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4" creationId="{C7B51B57-FD30-CC80-8EC4-17E775E2E9B0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5" creationId="{450180A3-2F17-63A2-2CBF-2E34FBAB97F5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6" creationId="{E41E0A9A-F338-0895-AFCB-5BF6AFD31079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7" creationId="{EBA4C2C6-EE08-F62D-E038-E4D8648E3386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8" creationId="{67CF21DF-9040-3A1C-7780-31243A7E20B9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19" creationId="{F53E5DC1-6BBE-A26F-1F7B-535036310332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20" creationId="{539DC95C-4C4B-A441-7766-E8691A43EF22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21" creationId="{A4D82F87-8272-9DA2-6606-8A93C52D8D17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22" creationId="{DB4F3D1D-4C07-2DD2-FF54-650605874CB6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23" creationId="{8602A41D-D832-1AA6-F304-F31A4E0B2E77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24" creationId="{4CAC24FA-5F24-825D-E226-E819AFD20206}"/>
          </ac:spMkLst>
        </pc:spChg>
        <pc:spChg chg="del mod">
          <ac:chgData name="Marco Felice Montaruli" userId="5c4e557b-7ceb-49f5-b1e0-1e7c407fd8b4" providerId="ADAL" clId="{D6E017D6-173B-4EE5-A9C7-4145B2C3E6EF}" dt="2024-09-11T15:46:26.102" v="711" actId="478"/>
          <ac:spMkLst>
            <pc:docMk/>
            <pc:sldMk cId="1035245511" sldId="685"/>
            <ac:spMk id="125" creationId="{A2BDE275-1BEC-EDFC-9E47-759E266B1CB6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41" creationId="{078BBDDF-81EF-E831-5D4D-ECC443974B40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51" creationId="{879DAA8B-5EE2-D65B-D3B4-B762CD87BC5A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52" creationId="{CBF45E29-FA20-5F83-2A87-2128323A3028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53" creationId="{B1D9911D-1265-0D58-6783-0656EAE05087}"/>
          </ac:spMkLst>
        </pc:spChg>
        <pc:spChg chg="mod">
          <ac:chgData name="Marco Felice Montaruli" userId="5c4e557b-7ceb-49f5-b1e0-1e7c407fd8b4" providerId="ADAL" clId="{D6E017D6-173B-4EE5-A9C7-4145B2C3E6EF}" dt="2024-09-11T15:36:34.084" v="191"/>
          <ac:spMkLst>
            <pc:docMk/>
            <pc:sldMk cId="1035245511" sldId="685"/>
            <ac:spMk id="154" creationId="{3CF4DADD-6837-181F-A1D9-AEB759B62E21}"/>
          </ac:spMkLst>
        </pc:spChg>
        <pc:spChg chg="add mod ord">
          <ac:chgData name="Marco Felice Montaruli" userId="5c4e557b-7ceb-49f5-b1e0-1e7c407fd8b4" providerId="ADAL" clId="{D6E017D6-173B-4EE5-A9C7-4145B2C3E6EF}" dt="2024-09-11T15:39:18.375" v="415" actId="1037"/>
          <ac:spMkLst>
            <pc:docMk/>
            <pc:sldMk cId="1035245511" sldId="685"/>
            <ac:spMk id="155" creationId="{B583E6F3-4B35-E5F5-091F-28BD0E40804C}"/>
          </ac:spMkLst>
        </pc:spChg>
        <pc:spChg chg="add mod">
          <ac:chgData name="Marco Felice Montaruli" userId="5c4e557b-7ceb-49f5-b1e0-1e7c407fd8b4" providerId="ADAL" clId="{D6E017D6-173B-4EE5-A9C7-4145B2C3E6EF}" dt="2024-09-11T15:37:53.184" v="312"/>
          <ac:spMkLst>
            <pc:docMk/>
            <pc:sldMk cId="1035245511" sldId="685"/>
            <ac:spMk id="156" creationId="{FF01D7D5-883B-C05E-66E6-0304EDFEB88A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57" creationId="{7369FA43-D102-C919-5AF0-31A29B5F91B0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58" creationId="{A2A7AEED-6B31-DB00-5718-54654EE7F6DD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59" creationId="{66712743-A7D3-E359-A2D5-D68A673C15E8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0" creationId="{04B68E72-FB85-9914-6142-922202EC8C0C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2" creationId="{E6EC3803-8713-AB76-C360-B46402582901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3" creationId="{89053C40-D183-0368-B15B-88B06C9C6321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4" creationId="{FEF4BAB8-43C7-969A-0352-83929C653B05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6" creationId="{5C04DA02-028B-3139-17CE-251AFA4BCFE9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7" creationId="{05758052-5D6F-0BF0-A9CA-EC13952968E9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8" creationId="{7FF26584-52AE-C631-51AD-09953A30C34F}"/>
          </ac:spMkLst>
        </pc:spChg>
        <pc:spChg chg="add mod topLvl">
          <ac:chgData name="Marco Felice Montaruli" userId="5c4e557b-7ceb-49f5-b1e0-1e7c407fd8b4" providerId="ADAL" clId="{D6E017D6-173B-4EE5-A9C7-4145B2C3E6EF}" dt="2024-09-11T15:45:58.258" v="647" actId="164"/>
          <ac:spMkLst>
            <pc:docMk/>
            <pc:sldMk cId="1035245511" sldId="685"/>
            <ac:spMk id="169" creationId="{11B53195-D7B8-4043-8D8F-AAE5DE920F64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73" creationId="{CF11393B-63C8-ED9A-50EA-BF85C67D323B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74" creationId="{95A744C9-E362-8326-B3B9-7B8336F0D46E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75" creationId="{A5C87990-5606-E864-7FA0-2D5D37DE5533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76" creationId="{2C387D1C-C492-EF82-24B8-7272BAE08FBB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78" creationId="{06BE0D45-5D8A-600F-5AF9-D401D5B2D199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79" creationId="{E573E34F-1C18-A7E3-F2C5-06CB6CA5CB8D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80" creationId="{137FA1EF-4129-DC05-F8A6-27B1532538E8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82" creationId="{C42701DE-172A-A12E-AC6A-CEA207D85A7F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83" creationId="{D393724D-07B2-091F-B151-48F2D1894459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84" creationId="{C2582ED7-9C88-1DE8-BA57-982B49181461}"/>
          </ac:spMkLst>
        </pc:spChg>
        <pc:spChg chg="mod">
          <ac:chgData name="Marco Felice Montaruli" userId="5c4e557b-7ceb-49f5-b1e0-1e7c407fd8b4" providerId="ADAL" clId="{D6E017D6-173B-4EE5-A9C7-4145B2C3E6EF}" dt="2024-09-11T15:46:15.369" v="709"/>
          <ac:spMkLst>
            <pc:docMk/>
            <pc:sldMk cId="1035245511" sldId="685"/>
            <ac:spMk id="185" creationId="{2B83F8CE-E744-5A2A-CFD0-2FB717AE63A8}"/>
          </ac:spMkLst>
        </pc:spChg>
        <pc:spChg chg="mod topLvl">
          <ac:chgData name="Marco Felice Montaruli" userId="5c4e557b-7ceb-49f5-b1e0-1e7c407fd8b4" providerId="ADAL" clId="{D6E017D6-173B-4EE5-A9C7-4145B2C3E6EF}" dt="2024-09-11T15:49:12.533" v="946" actId="338"/>
          <ac:spMkLst>
            <pc:docMk/>
            <pc:sldMk cId="1035245511" sldId="685"/>
            <ac:spMk id="187" creationId="{1E670013-60EF-ADFD-3D11-275D09E76EA0}"/>
          </ac:spMkLst>
        </pc:spChg>
        <pc:spChg chg="mod topLvl">
          <ac:chgData name="Marco Felice Montaruli" userId="5c4e557b-7ceb-49f5-b1e0-1e7c407fd8b4" providerId="ADAL" clId="{D6E017D6-173B-4EE5-A9C7-4145B2C3E6EF}" dt="2024-09-11T15:49:12.533" v="946" actId="338"/>
          <ac:spMkLst>
            <pc:docMk/>
            <pc:sldMk cId="1035245511" sldId="685"/>
            <ac:spMk id="188" creationId="{2CCEAB70-2FDF-3427-D087-4F702B1428E4}"/>
          </ac:spMkLst>
        </pc:spChg>
        <pc:spChg chg="mod topLvl">
          <ac:chgData name="Marco Felice Montaruli" userId="5c4e557b-7ceb-49f5-b1e0-1e7c407fd8b4" providerId="ADAL" clId="{D6E017D6-173B-4EE5-A9C7-4145B2C3E6EF}" dt="2024-09-11T15:49:12.533" v="946" actId="338"/>
          <ac:spMkLst>
            <pc:docMk/>
            <pc:sldMk cId="1035245511" sldId="685"/>
            <ac:spMk id="189" creationId="{3DC8FE4F-A814-17EB-A1EA-265AB29F8D2F}"/>
          </ac:spMkLst>
        </pc:spChg>
        <pc:spChg chg="mod topLvl">
          <ac:chgData name="Marco Felice Montaruli" userId="5c4e557b-7ceb-49f5-b1e0-1e7c407fd8b4" providerId="ADAL" clId="{D6E017D6-173B-4EE5-A9C7-4145B2C3E6EF}" dt="2024-09-11T15:49:12.533" v="946" actId="338"/>
          <ac:spMkLst>
            <pc:docMk/>
            <pc:sldMk cId="1035245511" sldId="685"/>
            <ac:spMk id="190" creationId="{D8C03C55-E80B-612F-9C4C-58B01FFD2973}"/>
          </ac:spMkLst>
        </pc:spChg>
        <pc:spChg chg="mod topLvl">
          <ac:chgData name="Marco Felice Montaruli" userId="5c4e557b-7ceb-49f5-b1e0-1e7c407fd8b4" providerId="ADAL" clId="{D6E017D6-173B-4EE5-A9C7-4145B2C3E6EF}" dt="2024-09-11T15:49:12.533" v="946" actId="338"/>
          <ac:spMkLst>
            <pc:docMk/>
            <pc:sldMk cId="1035245511" sldId="685"/>
            <ac:spMk id="192" creationId="{EE3BE8BA-DB06-A8BB-A45C-867400A85895}"/>
          </ac:spMkLst>
        </pc:spChg>
        <pc:spChg chg="del mod topLvl">
          <ac:chgData name="Marco Felice Montaruli" userId="5c4e557b-7ceb-49f5-b1e0-1e7c407fd8b4" providerId="ADAL" clId="{D6E017D6-173B-4EE5-A9C7-4145B2C3E6EF}" dt="2024-09-11T15:47:16.057" v="726" actId="478"/>
          <ac:spMkLst>
            <pc:docMk/>
            <pc:sldMk cId="1035245511" sldId="685"/>
            <ac:spMk id="193" creationId="{916686C7-23DE-DDB7-B284-65B4A0EC7D6E}"/>
          </ac:spMkLst>
        </pc:spChg>
        <pc:spChg chg="del mod topLvl">
          <ac:chgData name="Marco Felice Montaruli" userId="5c4e557b-7ceb-49f5-b1e0-1e7c407fd8b4" providerId="ADAL" clId="{D6E017D6-173B-4EE5-A9C7-4145B2C3E6EF}" dt="2024-09-11T15:47:16.057" v="726" actId="478"/>
          <ac:spMkLst>
            <pc:docMk/>
            <pc:sldMk cId="1035245511" sldId="685"/>
            <ac:spMk id="194" creationId="{CC6CFF5A-BDD1-D588-1AA0-174C136F1896}"/>
          </ac:spMkLst>
        </pc:spChg>
        <pc:spChg chg="del mod topLvl">
          <ac:chgData name="Marco Felice Montaruli" userId="5c4e557b-7ceb-49f5-b1e0-1e7c407fd8b4" providerId="ADAL" clId="{D6E017D6-173B-4EE5-A9C7-4145B2C3E6EF}" dt="2024-09-11T15:47:16.057" v="726" actId="478"/>
          <ac:spMkLst>
            <pc:docMk/>
            <pc:sldMk cId="1035245511" sldId="685"/>
            <ac:spMk id="196" creationId="{6EF5A6EF-CB68-CBC3-24D9-2747121DE28A}"/>
          </ac:spMkLst>
        </pc:spChg>
        <pc:spChg chg="del mod topLvl">
          <ac:chgData name="Marco Felice Montaruli" userId="5c4e557b-7ceb-49f5-b1e0-1e7c407fd8b4" providerId="ADAL" clId="{D6E017D6-173B-4EE5-A9C7-4145B2C3E6EF}" dt="2024-09-11T15:47:18.318" v="727" actId="478"/>
          <ac:spMkLst>
            <pc:docMk/>
            <pc:sldMk cId="1035245511" sldId="685"/>
            <ac:spMk id="197" creationId="{BC647480-39C8-E05E-2C2B-9664B8263C8F}"/>
          </ac:spMkLst>
        </pc:spChg>
        <pc:spChg chg="del mod topLvl">
          <ac:chgData name="Marco Felice Montaruli" userId="5c4e557b-7ceb-49f5-b1e0-1e7c407fd8b4" providerId="ADAL" clId="{D6E017D6-173B-4EE5-A9C7-4145B2C3E6EF}" dt="2024-09-11T15:47:18.318" v="727" actId="478"/>
          <ac:spMkLst>
            <pc:docMk/>
            <pc:sldMk cId="1035245511" sldId="685"/>
            <ac:spMk id="198" creationId="{F364D461-77C3-9775-F5A0-9BCFBF92BF32}"/>
          </ac:spMkLst>
        </pc:spChg>
        <pc:spChg chg="mod topLvl">
          <ac:chgData name="Marco Felice Montaruli" userId="5c4e557b-7ceb-49f5-b1e0-1e7c407fd8b4" providerId="ADAL" clId="{D6E017D6-173B-4EE5-A9C7-4145B2C3E6EF}" dt="2024-09-11T16:29:19.972" v="1019" actId="14100"/>
          <ac:spMkLst>
            <pc:docMk/>
            <pc:sldMk cId="1035245511" sldId="685"/>
            <ac:spMk id="199" creationId="{D163FFD3-45ED-55EA-02D1-729D4D0DCA89}"/>
          </ac:spMkLst>
        </pc:spChg>
        <pc:spChg chg="add del mod">
          <ac:chgData name="Marco Felice Montaruli" userId="5c4e557b-7ceb-49f5-b1e0-1e7c407fd8b4" providerId="ADAL" clId="{D6E017D6-173B-4EE5-A9C7-4145B2C3E6EF}" dt="2024-09-11T15:47:55.715" v="873" actId="21"/>
          <ac:spMkLst>
            <pc:docMk/>
            <pc:sldMk cId="1035245511" sldId="685"/>
            <ac:spMk id="200" creationId="{D876976D-58C7-870C-DC1F-AA372646E4A5}"/>
          </ac:spMkLst>
        </pc:spChg>
        <pc:spChg chg="add del mod">
          <ac:chgData name="Marco Felice Montaruli" userId="5c4e557b-7ceb-49f5-b1e0-1e7c407fd8b4" providerId="ADAL" clId="{D6E017D6-173B-4EE5-A9C7-4145B2C3E6EF}" dt="2024-09-11T15:47:55.715" v="873" actId="21"/>
          <ac:spMkLst>
            <pc:docMk/>
            <pc:sldMk cId="1035245511" sldId="685"/>
            <ac:spMk id="201" creationId="{11B09D7D-8E03-FA51-BF89-59CB64C9877A}"/>
          </ac:spMkLst>
        </pc:spChg>
        <pc:spChg chg="add del mod">
          <ac:chgData name="Marco Felice Montaruli" userId="5c4e557b-7ceb-49f5-b1e0-1e7c407fd8b4" providerId="ADAL" clId="{D6E017D6-173B-4EE5-A9C7-4145B2C3E6EF}" dt="2024-09-11T15:47:55.715" v="873" actId="21"/>
          <ac:spMkLst>
            <pc:docMk/>
            <pc:sldMk cId="1035245511" sldId="685"/>
            <ac:spMk id="202" creationId="{2F556F3B-04E3-72D5-3355-9DB7E5FBBF7E}"/>
          </ac:spMkLst>
        </pc:spChg>
        <pc:spChg chg="add del mod">
          <ac:chgData name="Marco Felice Montaruli" userId="5c4e557b-7ceb-49f5-b1e0-1e7c407fd8b4" providerId="ADAL" clId="{D6E017D6-173B-4EE5-A9C7-4145B2C3E6EF}" dt="2024-09-11T15:47:55.715" v="873" actId="21"/>
          <ac:spMkLst>
            <pc:docMk/>
            <pc:sldMk cId="1035245511" sldId="685"/>
            <ac:spMk id="203" creationId="{6ECF6730-D60C-BB44-3C21-7713744FF3C9}"/>
          </ac:spMkLst>
        </pc:spChg>
        <pc:spChg chg="add del mod">
          <ac:chgData name="Marco Felice Montaruli" userId="5c4e557b-7ceb-49f5-b1e0-1e7c407fd8b4" providerId="ADAL" clId="{D6E017D6-173B-4EE5-A9C7-4145B2C3E6EF}" dt="2024-09-11T15:47:55.715" v="873" actId="21"/>
          <ac:spMkLst>
            <pc:docMk/>
            <pc:sldMk cId="1035245511" sldId="685"/>
            <ac:spMk id="205" creationId="{1CB1D445-F2B2-423C-75DD-5347E0BC9C64}"/>
          </ac:spMkLst>
        </pc:spChg>
        <pc:spChg chg="add del mod">
          <ac:chgData name="Marco Felice Montaruli" userId="5c4e557b-7ceb-49f5-b1e0-1e7c407fd8b4" providerId="ADAL" clId="{D6E017D6-173B-4EE5-A9C7-4145B2C3E6EF}" dt="2024-09-11T16:33:06.303" v="1039" actId="22"/>
          <ac:spMkLst>
            <pc:docMk/>
            <pc:sldMk cId="1035245511" sldId="685"/>
            <ac:spMk id="208" creationId="{0347FF63-EF6F-DB31-B719-1F3059DB2155}"/>
          </ac:spMkLst>
        </pc:spChg>
        <pc:spChg chg="add mod">
          <ac:chgData name="Marco Felice Montaruli" userId="5c4e557b-7ceb-49f5-b1e0-1e7c407fd8b4" providerId="ADAL" clId="{D6E017D6-173B-4EE5-A9C7-4145B2C3E6EF}" dt="2024-09-11T15:48:19.807" v="906"/>
          <ac:spMkLst>
            <pc:docMk/>
            <pc:sldMk cId="1035245511" sldId="685"/>
            <ac:spMk id="214" creationId="{D876976D-58C7-870C-DC1F-AA372646E4A5}"/>
          </ac:spMkLst>
        </pc:spChg>
        <pc:spChg chg="add mod">
          <ac:chgData name="Marco Felice Montaruli" userId="5c4e557b-7ceb-49f5-b1e0-1e7c407fd8b4" providerId="ADAL" clId="{D6E017D6-173B-4EE5-A9C7-4145B2C3E6EF}" dt="2024-09-11T15:48:19.807" v="906"/>
          <ac:spMkLst>
            <pc:docMk/>
            <pc:sldMk cId="1035245511" sldId="685"/>
            <ac:spMk id="215" creationId="{11B09D7D-8E03-FA51-BF89-59CB64C9877A}"/>
          </ac:spMkLst>
        </pc:spChg>
        <pc:spChg chg="add mod">
          <ac:chgData name="Marco Felice Montaruli" userId="5c4e557b-7ceb-49f5-b1e0-1e7c407fd8b4" providerId="ADAL" clId="{D6E017D6-173B-4EE5-A9C7-4145B2C3E6EF}" dt="2024-09-11T15:48:19.807" v="906"/>
          <ac:spMkLst>
            <pc:docMk/>
            <pc:sldMk cId="1035245511" sldId="685"/>
            <ac:spMk id="216" creationId="{2F556F3B-04E3-72D5-3355-9DB7E5FBBF7E}"/>
          </ac:spMkLst>
        </pc:spChg>
        <pc:spChg chg="add mod">
          <ac:chgData name="Marco Felice Montaruli" userId="5c4e557b-7ceb-49f5-b1e0-1e7c407fd8b4" providerId="ADAL" clId="{D6E017D6-173B-4EE5-A9C7-4145B2C3E6EF}" dt="2024-09-11T15:48:19.807" v="906"/>
          <ac:spMkLst>
            <pc:docMk/>
            <pc:sldMk cId="1035245511" sldId="685"/>
            <ac:spMk id="217" creationId="{6ECF6730-D60C-BB44-3C21-7713744FF3C9}"/>
          </ac:spMkLst>
        </pc:spChg>
        <pc:spChg chg="add mod">
          <ac:chgData name="Marco Felice Montaruli" userId="5c4e557b-7ceb-49f5-b1e0-1e7c407fd8b4" providerId="ADAL" clId="{D6E017D6-173B-4EE5-A9C7-4145B2C3E6EF}" dt="2024-09-11T15:48:19.807" v="906"/>
          <ac:spMkLst>
            <pc:docMk/>
            <pc:sldMk cId="1035245511" sldId="685"/>
            <ac:spMk id="219" creationId="{1CB1D445-F2B2-423C-75DD-5347E0BC9C64}"/>
          </ac:spMkLst>
        </pc:spChg>
        <pc:grpChg chg="add del mod">
          <ac:chgData name="Marco Felice Montaruli" userId="5c4e557b-7ceb-49f5-b1e0-1e7c407fd8b4" providerId="ADAL" clId="{D6E017D6-173B-4EE5-A9C7-4145B2C3E6EF}" dt="2024-09-11T15:36:40.636" v="258" actId="21"/>
          <ac:grpSpMkLst>
            <pc:docMk/>
            <pc:sldMk cId="1035245511" sldId="685"/>
            <ac:grpSpMk id="147" creationId="{4FE00016-EDFF-A4DB-F1C7-E6038287F673}"/>
          </ac:grpSpMkLst>
        </pc:grpChg>
        <pc:grpChg chg="add del mod">
          <ac:chgData name="Marco Felice Montaruli" userId="5c4e557b-7ceb-49f5-b1e0-1e7c407fd8b4" providerId="ADAL" clId="{D6E017D6-173B-4EE5-A9C7-4145B2C3E6EF}" dt="2024-09-11T15:40:55.883" v="623" actId="165"/>
          <ac:grpSpMkLst>
            <pc:docMk/>
            <pc:sldMk cId="1035245511" sldId="685"/>
            <ac:grpSpMk id="170" creationId="{C93FD743-BD4F-A790-AEC0-226EC8282EAC}"/>
          </ac:grpSpMkLst>
        </pc:grpChg>
        <pc:grpChg chg="add del mod">
          <ac:chgData name="Marco Felice Montaruli" userId="5c4e557b-7ceb-49f5-b1e0-1e7c407fd8b4" providerId="ADAL" clId="{D6E017D6-173B-4EE5-A9C7-4145B2C3E6EF}" dt="2024-09-11T15:46:18.604" v="710" actId="478"/>
          <ac:grpSpMkLst>
            <pc:docMk/>
            <pc:sldMk cId="1035245511" sldId="685"/>
            <ac:grpSpMk id="171" creationId="{2E119566-8540-DFD2-4F2E-8DA9DCCB09AF}"/>
          </ac:grpSpMkLst>
        </pc:grpChg>
        <pc:grpChg chg="add mod">
          <ac:chgData name="Marco Felice Montaruli" userId="5c4e557b-7ceb-49f5-b1e0-1e7c407fd8b4" providerId="ADAL" clId="{D6E017D6-173B-4EE5-A9C7-4145B2C3E6EF}" dt="2024-09-11T15:46:15.369" v="709"/>
          <ac:grpSpMkLst>
            <pc:docMk/>
            <pc:sldMk cId="1035245511" sldId="685"/>
            <ac:grpSpMk id="172" creationId="{C540FF13-CA76-EC08-8F3D-CFC5FEC08771}"/>
          </ac:grpSpMkLst>
        </pc:grpChg>
        <pc:grpChg chg="add del mod">
          <ac:chgData name="Marco Felice Montaruli" userId="5c4e557b-7ceb-49f5-b1e0-1e7c407fd8b4" providerId="ADAL" clId="{D6E017D6-173B-4EE5-A9C7-4145B2C3E6EF}" dt="2024-09-11T15:47:07.311" v="722" actId="165"/>
          <ac:grpSpMkLst>
            <pc:docMk/>
            <pc:sldMk cId="1035245511" sldId="685"/>
            <ac:grpSpMk id="186" creationId="{CC4205A7-2102-F841-C825-724E1C07BEA1}"/>
          </ac:grpSpMkLst>
        </pc:grpChg>
        <pc:grpChg chg="add mod">
          <ac:chgData name="Marco Felice Montaruli" userId="5c4e557b-7ceb-49f5-b1e0-1e7c407fd8b4" providerId="ADAL" clId="{D6E017D6-173B-4EE5-A9C7-4145B2C3E6EF}" dt="2024-09-11T15:49:56.005" v="960" actId="14100"/>
          <ac:grpSpMkLst>
            <pc:docMk/>
            <pc:sldMk cId="1035245511" sldId="685"/>
            <ac:grpSpMk id="206" creationId="{25878E06-9C7B-7555-64CB-F9E4E2E4DFE0}"/>
          </ac:grpSpMkLst>
        </pc:grpChg>
        <pc:picChg chg="del">
          <ac:chgData name="Marco Felice Montaruli" userId="5c4e557b-7ceb-49f5-b1e0-1e7c407fd8b4" providerId="ADAL" clId="{D6E017D6-173B-4EE5-A9C7-4145B2C3E6EF}" dt="2024-09-11T15:36:21.604" v="186" actId="478"/>
          <ac:picMkLst>
            <pc:docMk/>
            <pc:sldMk cId="1035245511" sldId="685"/>
            <ac:picMk id="2" creationId="{92009621-81F6-AB1C-0A37-8AC6DBB488EB}"/>
          </ac:picMkLst>
        </pc:picChg>
        <pc:cxnChg chg="add mod">
          <ac:chgData name="Marco Felice Montaruli" userId="5c4e557b-7ceb-49f5-b1e0-1e7c407fd8b4" providerId="ADAL" clId="{D6E017D6-173B-4EE5-A9C7-4145B2C3E6EF}" dt="2024-09-11T15:35:41.896" v="171" actId="1038"/>
          <ac:cxnSpMkLst>
            <pc:docMk/>
            <pc:sldMk cId="1035245511" sldId="685"/>
            <ac:cxnSpMk id="20" creationId="{7C555D45-53A5-81C7-9802-E059BEBDE51D}"/>
          </ac:cxnSpMkLst>
        </pc:cxnChg>
        <pc:cxnChg chg="add mod">
          <ac:chgData name="Marco Felice Montaruli" userId="5c4e557b-7ceb-49f5-b1e0-1e7c407fd8b4" providerId="ADAL" clId="{D6E017D6-173B-4EE5-A9C7-4145B2C3E6EF}" dt="2024-09-11T15:35:41.896" v="171" actId="1038"/>
          <ac:cxnSpMkLst>
            <pc:docMk/>
            <pc:sldMk cId="1035245511" sldId="685"/>
            <ac:cxnSpMk id="104" creationId="{A82BA496-7979-7E35-5807-E33ACB3D0891}"/>
          </ac:cxnSpMkLst>
        </pc:cxnChg>
        <pc:cxnChg chg="add del mod">
          <ac:chgData name="Marco Felice Montaruli" userId="5c4e557b-7ceb-49f5-b1e0-1e7c407fd8b4" providerId="ADAL" clId="{D6E017D6-173B-4EE5-A9C7-4145B2C3E6EF}" dt="2024-09-11T15:36:00.326" v="178" actId="478"/>
          <ac:cxnSpMkLst>
            <pc:docMk/>
            <pc:sldMk cId="1035245511" sldId="685"/>
            <ac:cxnSpMk id="105" creationId="{485D4A62-BD61-28F3-4BF9-3AC491034677}"/>
          </ac:cxnSpMkLst>
        </pc:cxnChg>
        <pc:cxnChg chg="add del mod">
          <ac:chgData name="Marco Felice Montaruli" userId="5c4e557b-7ceb-49f5-b1e0-1e7c407fd8b4" providerId="ADAL" clId="{D6E017D6-173B-4EE5-A9C7-4145B2C3E6EF}" dt="2024-09-11T15:36:10.506" v="184" actId="478"/>
          <ac:cxnSpMkLst>
            <pc:docMk/>
            <pc:sldMk cId="1035245511" sldId="685"/>
            <ac:cxnSpMk id="106" creationId="{949EA9E3-A551-881B-B424-277B4E8141E6}"/>
          </ac:cxnSpMkLst>
        </pc:cxnChg>
        <pc:cxnChg chg="add del mod">
          <ac:chgData name="Marco Felice Montaruli" userId="5c4e557b-7ceb-49f5-b1e0-1e7c407fd8b4" providerId="ADAL" clId="{D6E017D6-173B-4EE5-A9C7-4145B2C3E6EF}" dt="2024-09-11T15:36:03.170" v="180" actId="478"/>
          <ac:cxnSpMkLst>
            <pc:docMk/>
            <pc:sldMk cId="1035245511" sldId="685"/>
            <ac:cxnSpMk id="107" creationId="{469B5493-2608-0F08-A955-8C7E9A2341C0}"/>
          </ac:cxnSpMkLst>
        </pc:cxnChg>
        <pc:cxnChg chg="add del mod">
          <ac:chgData name="Marco Felice Montaruli" userId="5c4e557b-7ceb-49f5-b1e0-1e7c407fd8b4" providerId="ADAL" clId="{D6E017D6-173B-4EE5-A9C7-4145B2C3E6EF}" dt="2024-09-11T15:36:07.945" v="183" actId="478"/>
          <ac:cxnSpMkLst>
            <pc:docMk/>
            <pc:sldMk cId="1035245511" sldId="685"/>
            <ac:cxnSpMk id="108" creationId="{DE0AA45A-E12F-AD22-4BB4-B3A4798C4A1E}"/>
          </ac:cxnSpMkLst>
        </pc:cxnChg>
        <pc:cxnChg chg="mod">
          <ac:chgData name="Marco Felice Montaruli" userId="5c4e557b-7ceb-49f5-b1e0-1e7c407fd8b4" providerId="ADAL" clId="{D6E017D6-173B-4EE5-A9C7-4145B2C3E6EF}" dt="2024-09-11T15:36:34.084" v="191"/>
          <ac:cxnSpMkLst>
            <pc:docMk/>
            <pc:sldMk cId="1035245511" sldId="685"/>
            <ac:cxnSpMk id="142" creationId="{C618BBE9-89BB-AE0B-5A37-B694F736FC62}"/>
          </ac:cxnSpMkLst>
        </pc:cxnChg>
        <pc:cxnChg chg="mod">
          <ac:chgData name="Marco Felice Montaruli" userId="5c4e557b-7ceb-49f5-b1e0-1e7c407fd8b4" providerId="ADAL" clId="{D6E017D6-173B-4EE5-A9C7-4145B2C3E6EF}" dt="2024-09-11T15:36:34.084" v="191"/>
          <ac:cxnSpMkLst>
            <pc:docMk/>
            <pc:sldMk cId="1035245511" sldId="685"/>
            <ac:cxnSpMk id="145" creationId="{575ACD96-7826-D8B2-4CDD-877F03BF9550}"/>
          </ac:cxnSpMkLst>
        </pc:cxnChg>
        <pc:cxnChg chg="mod">
          <ac:chgData name="Marco Felice Montaruli" userId="5c4e557b-7ceb-49f5-b1e0-1e7c407fd8b4" providerId="ADAL" clId="{D6E017D6-173B-4EE5-A9C7-4145B2C3E6EF}" dt="2024-09-11T15:36:34.084" v="191"/>
          <ac:cxnSpMkLst>
            <pc:docMk/>
            <pc:sldMk cId="1035245511" sldId="685"/>
            <ac:cxnSpMk id="146" creationId="{AD3492B9-F202-BD31-8894-4424D2990DA0}"/>
          </ac:cxnSpMkLst>
        </pc:cxnChg>
        <pc:cxnChg chg="mod">
          <ac:chgData name="Marco Felice Montaruli" userId="5c4e557b-7ceb-49f5-b1e0-1e7c407fd8b4" providerId="ADAL" clId="{D6E017D6-173B-4EE5-A9C7-4145B2C3E6EF}" dt="2024-09-11T15:36:34.084" v="191"/>
          <ac:cxnSpMkLst>
            <pc:docMk/>
            <pc:sldMk cId="1035245511" sldId="685"/>
            <ac:cxnSpMk id="148" creationId="{3697732A-288B-A735-B49E-0EBC99AFBE2F}"/>
          </ac:cxnSpMkLst>
        </pc:cxnChg>
        <pc:cxnChg chg="mod">
          <ac:chgData name="Marco Felice Montaruli" userId="5c4e557b-7ceb-49f5-b1e0-1e7c407fd8b4" providerId="ADAL" clId="{D6E017D6-173B-4EE5-A9C7-4145B2C3E6EF}" dt="2024-09-11T15:36:34.084" v="191"/>
          <ac:cxnSpMkLst>
            <pc:docMk/>
            <pc:sldMk cId="1035245511" sldId="685"/>
            <ac:cxnSpMk id="149" creationId="{8201AC8A-7F28-E761-5E7F-3739322E47B4}"/>
          </ac:cxnSpMkLst>
        </pc:cxnChg>
        <pc:cxnChg chg="mod">
          <ac:chgData name="Marco Felice Montaruli" userId="5c4e557b-7ceb-49f5-b1e0-1e7c407fd8b4" providerId="ADAL" clId="{D6E017D6-173B-4EE5-A9C7-4145B2C3E6EF}" dt="2024-09-11T15:36:34.084" v="191"/>
          <ac:cxnSpMkLst>
            <pc:docMk/>
            <pc:sldMk cId="1035245511" sldId="685"/>
            <ac:cxnSpMk id="150" creationId="{F238BB83-AE5E-4CE4-68FB-E4F995E001F7}"/>
          </ac:cxnSpMkLst>
        </pc:cxnChg>
        <pc:cxnChg chg="add mod topLvl">
          <ac:chgData name="Marco Felice Montaruli" userId="5c4e557b-7ceb-49f5-b1e0-1e7c407fd8b4" providerId="ADAL" clId="{D6E017D6-173B-4EE5-A9C7-4145B2C3E6EF}" dt="2024-09-11T15:45:58.258" v="647" actId="164"/>
          <ac:cxnSpMkLst>
            <pc:docMk/>
            <pc:sldMk cId="1035245511" sldId="685"/>
            <ac:cxnSpMk id="161" creationId="{D908971C-3131-B08D-287E-BD1CE5506939}"/>
          </ac:cxnSpMkLst>
        </pc:cxnChg>
        <pc:cxnChg chg="add mod topLvl">
          <ac:chgData name="Marco Felice Montaruli" userId="5c4e557b-7ceb-49f5-b1e0-1e7c407fd8b4" providerId="ADAL" clId="{D6E017D6-173B-4EE5-A9C7-4145B2C3E6EF}" dt="2024-09-11T15:45:58.258" v="647" actId="164"/>
          <ac:cxnSpMkLst>
            <pc:docMk/>
            <pc:sldMk cId="1035245511" sldId="685"/>
            <ac:cxnSpMk id="165" creationId="{5436A515-E80D-083A-314B-3A15B8F6DFC4}"/>
          </ac:cxnSpMkLst>
        </pc:cxnChg>
        <pc:cxnChg chg="mod">
          <ac:chgData name="Marco Felice Montaruli" userId="5c4e557b-7ceb-49f5-b1e0-1e7c407fd8b4" providerId="ADAL" clId="{D6E017D6-173B-4EE5-A9C7-4145B2C3E6EF}" dt="2024-09-11T15:46:15.369" v="709"/>
          <ac:cxnSpMkLst>
            <pc:docMk/>
            <pc:sldMk cId="1035245511" sldId="685"/>
            <ac:cxnSpMk id="177" creationId="{8CFA6D2B-AE00-2C23-4760-B49C1525743D}"/>
          </ac:cxnSpMkLst>
        </pc:cxnChg>
        <pc:cxnChg chg="mod">
          <ac:chgData name="Marco Felice Montaruli" userId="5c4e557b-7ceb-49f5-b1e0-1e7c407fd8b4" providerId="ADAL" clId="{D6E017D6-173B-4EE5-A9C7-4145B2C3E6EF}" dt="2024-09-11T15:46:15.369" v="709"/>
          <ac:cxnSpMkLst>
            <pc:docMk/>
            <pc:sldMk cId="1035245511" sldId="685"/>
            <ac:cxnSpMk id="181" creationId="{4F880327-DBAA-D8F5-1676-4396B93CCB8F}"/>
          </ac:cxnSpMkLst>
        </pc:cxnChg>
        <pc:cxnChg chg="mod topLvl">
          <ac:chgData name="Marco Felice Montaruli" userId="5c4e557b-7ceb-49f5-b1e0-1e7c407fd8b4" providerId="ADAL" clId="{D6E017D6-173B-4EE5-A9C7-4145B2C3E6EF}" dt="2024-09-11T15:49:12.533" v="946" actId="338"/>
          <ac:cxnSpMkLst>
            <pc:docMk/>
            <pc:sldMk cId="1035245511" sldId="685"/>
            <ac:cxnSpMk id="191" creationId="{A61BAB36-3853-A756-F0DB-595512F749C4}"/>
          </ac:cxnSpMkLst>
        </pc:cxnChg>
        <pc:cxnChg chg="del mod topLvl">
          <ac:chgData name="Marco Felice Montaruli" userId="5c4e557b-7ceb-49f5-b1e0-1e7c407fd8b4" providerId="ADAL" clId="{D6E017D6-173B-4EE5-A9C7-4145B2C3E6EF}" dt="2024-09-11T15:47:11.644" v="725" actId="478"/>
          <ac:cxnSpMkLst>
            <pc:docMk/>
            <pc:sldMk cId="1035245511" sldId="685"/>
            <ac:cxnSpMk id="195" creationId="{AB90A44C-EC4F-4B11-9738-F6F41820F931}"/>
          </ac:cxnSpMkLst>
        </pc:cxnChg>
        <pc:cxnChg chg="add del mod">
          <ac:chgData name="Marco Felice Montaruli" userId="5c4e557b-7ceb-49f5-b1e0-1e7c407fd8b4" providerId="ADAL" clId="{D6E017D6-173B-4EE5-A9C7-4145B2C3E6EF}" dt="2024-09-11T15:47:55.715" v="873" actId="21"/>
          <ac:cxnSpMkLst>
            <pc:docMk/>
            <pc:sldMk cId="1035245511" sldId="685"/>
            <ac:cxnSpMk id="204" creationId="{C8CB7313-7C2E-171B-F66D-6ADF0E0CC957}"/>
          </ac:cxnSpMkLst>
        </pc:cxnChg>
        <pc:cxnChg chg="add mod">
          <ac:chgData name="Marco Felice Montaruli" userId="5c4e557b-7ceb-49f5-b1e0-1e7c407fd8b4" providerId="ADAL" clId="{D6E017D6-173B-4EE5-A9C7-4145B2C3E6EF}" dt="2024-09-11T15:48:19.807" v="906"/>
          <ac:cxnSpMkLst>
            <pc:docMk/>
            <pc:sldMk cId="1035245511" sldId="685"/>
            <ac:cxnSpMk id="218" creationId="{C8CB7313-7C2E-171B-F66D-6ADF0E0CC957}"/>
          </ac:cxnSpMkLst>
        </pc:cxnChg>
      </pc:sldChg>
    </pc:docChg>
  </pc:docChgLst>
  <pc:docChgLst>
    <pc:chgData name="Marco Felice Montaruli" userId="5c4e557b-7ceb-49f5-b1e0-1e7c407fd8b4" providerId="ADAL" clId="{FCE9FEE4-E138-41FD-9F38-DA1DD300D28D}"/>
    <pc:docChg chg="undo redo custSel addSld delSld modSld">
      <pc:chgData name="Marco Felice Montaruli" userId="5c4e557b-7ceb-49f5-b1e0-1e7c407fd8b4" providerId="ADAL" clId="{FCE9FEE4-E138-41FD-9F38-DA1DD300D28D}" dt="2024-09-11T10:10:42.165" v="996" actId="1076"/>
      <pc:docMkLst>
        <pc:docMk/>
      </pc:docMkLst>
      <pc:sldChg chg="del">
        <pc:chgData name="Marco Felice Montaruli" userId="5c4e557b-7ceb-49f5-b1e0-1e7c407fd8b4" providerId="ADAL" clId="{FCE9FEE4-E138-41FD-9F38-DA1DD300D28D}" dt="2024-09-11T09:59:43.247" v="911" actId="47"/>
        <pc:sldMkLst>
          <pc:docMk/>
          <pc:sldMk cId="3158551373" sldId="286"/>
        </pc:sldMkLst>
      </pc:sldChg>
      <pc:sldChg chg="addSp delSp modSp add mod">
        <pc:chgData name="Marco Felice Montaruli" userId="5c4e557b-7ceb-49f5-b1e0-1e7c407fd8b4" providerId="ADAL" clId="{FCE9FEE4-E138-41FD-9F38-DA1DD300D28D}" dt="2024-09-11T09:48:59.588" v="528" actId="1038"/>
        <pc:sldMkLst>
          <pc:docMk/>
          <pc:sldMk cId="559027521" sldId="307"/>
        </pc:sldMkLst>
        <pc:spChg chg="add del mod">
          <ac:chgData name="Marco Felice Montaruli" userId="5c4e557b-7ceb-49f5-b1e0-1e7c407fd8b4" providerId="ADAL" clId="{FCE9FEE4-E138-41FD-9F38-DA1DD300D28D}" dt="2024-09-11T09:32:10.605" v="62" actId="478"/>
          <ac:spMkLst>
            <pc:docMk/>
            <pc:sldMk cId="559027521" sldId="307"/>
            <ac:spMk id="11" creationId="{F623C322-7E2B-2744-F8DE-EAF24CC69FF2}"/>
          </ac:spMkLst>
        </pc:spChg>
        <pc:spChg chg="add mod">
          <ac:chgData name="Marco Felice Montaruli" userId="5c4e557b-7ceb-49f5-b1e0-1e7c407fd8b4" providerId="ADAL" clId="{FCE9FEE4-E138-41FD-9F38-DA1DD300D28D}" dt="2024-09-11T09:36:06.736" v="276" actId="1037"/>
          <ac:spMkLst>
            <pc:docMk/>
            <pc:sldMk cId="559027521" sldId="307"/>
            <ac:spMk id="12" creationId="{DA36A6C3-8DF9-A79A-DCE0-03A667504EE1}"/>
          </ac:spMkLst>
        </pc:spChg>
        <pc:spChg chg="add mod">
          <ac:chgData name="Marco Felice Montaruli" userId="5c4e557b-7ceb-49f5-b1e0-1e7c407fd8b4" providerId="ADAL" clId="{FCE9FEE4-E138-41FD-9F38-DA1DD300D28D}" dt="2024-09-11T09:36:06.736" v="276" actId="1037"/>
          <ac:spMkLst>
            <pc:docMk/>
            <pc:sldMk cId="559027521" sldId="307"/>
            <ac:spMk id="14" creationId="{43F7E0F5-945C-4260-DC96-894DEA6E6E44}"/>
          </ac:spMkLst>
        </pc:spChg>
        <pc:spChg chg="add mod">
          <ac:chgData name="Marco Felice Montaruli" userId="5c4e557b-7ceb-49f5-b1e0-1e7c407fd8b4" providerId="ADAL" clId="{FCE9FEE4-E138-41FD-9F38-DA1DD300D28D}" dt="2024-09-11T09:36:10.210" v="277" actId="1037"/>
          <ac:spMkLst>
            <pc:docMk/>
            <pc:sldMk cId="559027521" sldId="307"/>
            <ac:spMk id="15" creationId="{D51154E7-16E9-90B3-5418-44B37B106A5A}"/>
          </ac:spMkLst>
        </pc:spChg>
        <pc:spChg chg="add mod">
          <ac:chgData name="Marco Felice Montaruli" userId="5c4e557b-7ceb-49f5-b1e0-1e7c407fd8b4" providerId="ADAL" clId="{FCE9FEE4-E138-41FD-9F38-DA1DD300D28D}" dt="2024-09-11T09:36:10.210" v="277" actId="1037"/>
          <ac:spMkLst>
            <pc:docMk/>
            <pc:sldMk cId="559027521" sldId="307"/>
            <ac:spMk id="16" creationId="{71505BD4-ED47-B14A-CA1B-5EBA258E8F70}"/>
          </ac:spMkLst>
        </pc:spChg>
        <pc:spChg chg="add mod">
          <ac:chgData name="Marco Felice Montaruli" userId="5c4e557b-7ceb-49f5-b1e0-1e7c407fd8b4" providerId="ADAL" clId="{FCE9FEE4-E138-41FD-9F38-DA1DD300D28D}" dt="2024-09-11T09:35:21.429" v="242" actId="1037"/>
          <ac:spMkLst>
            <pc:docMk/>
            <pc:sldMk cId="559027521" sldId="307"/>
            <ac:spMk id="17" creationId="{B38925A8-0486-6CBD-D0D0-D00ED5BDC9BD}"/>
          </ac:spMkLst>
        </pc:spChg>
        <pc:spChg chg="add mod">
          <ac:chgData name="Marco Felice Montaruli" userId="5c4e557b-7ceb-49f5-b1e0-1e7c407fd8b4" providerId="ADAL" clId="{FCE9FEE4-E138-41FD-9F38-DA1DD300D28D}" dt="2024-09-11T09:35:21.429" v="242" actId="1037"/>
          <ac:spMkLst>
            <pc:docMk/>
            <pc:sldMk cId="559027521" sldId="307"/>
            <ac:spMk id="18" creationId="{356550D5-8A18-6FFC-8ECE-DE854AE649C3}"/>
          </ac:spMkLst>
        </pc:spChg>
        <pc:spChg chg="mod">
          <ac:chgData name="Marco Felice Montaruli" userId="5c4e557b-7ceb-49f5-b1e0-1e7c407fd8b4" providerId="ADAL" clId="{FCE9FEE4-E138-41FD-9F38-DA1DD300D28D}" dt="2024-09-11T09:30:10.167" v="27" actId="20577"/>
          <ac:spMkLst>
            <pc:docMk/>
            <pc:sldMk cId="559027521" sldId="307"/>
            <ac:spMk id="20" creationId="{78825A9F-05A6-77C6-BCE6-3453898EF6B2}"/>
          </ac:spMkLst>
        </pc:spChg>
        <pc:spChg chg="add mod">
          <ac:chgData name="Marco Felice Montaruli" userId="5c4e557b-7ceb-49f5-b1e0-1e7c407fd8b4" providerId="ADAL" clId="{FCE9FEE4-E138-41FD-9F38-DA1DD300D28D}" dt="2024-09-11T09:37:50.614" v="408" actId="14100"/>
          <ac:spMkLst>
            <pc:docMk/>
            <pc:sldMk cId="559027521" sldId="307"/>
            <ac:spMk id="21" creationId="{10539A2F-1072-F522-5955-79598996370D}"/>
          </ac:spMkLst>
        </pc:spChg>
        <pc:spChg chg="add mod">
          <ac:chgData name="Marco Felice Montaruli" userId="5c4e557b-7ceb-49f5-b1e0-1e7c407fd8b4" providerId="ADAL" clId="{FCE9FEE4-E138-41FD-9F38-DA1DD300D28D}" dt="2024-09-11T09:37:28.642" v="401" actId="1035"/>
          <ac:spMkLst>
            <pc:docMk/>
            <pc:sldMk cId="559027521" sldId="307"/>
            <ac:spMk id="22" creationId="{F363DE9C-654A-4C7E-3E89-DAF7E442CAA4}"/>
          </ac:spMkLst>
        </pc:spChg>
        <pc:spChg chg="add mod">
          <ac:chgData name="Marco Felice Montaruli" userId="5c4e557b-7ceb-49f5-b1e0-1e7c407fd8b4" providerId="ADAL" clId="{FCE9FEE4-E138-41FD-9F38-DA1DD300D28D}" dt="2024-09-11T09:37:25.231" v="397" actId="1036"/>
          <ac:spMkLst>
            <pc:docMk/>
            <pc:sldMk cId="559027521" sldId="307"/>
            <ac:spMk id="29" creationId="{0D5A52C6-F3B9-10A7-A6CE-DA88F8136BF3}"/>
          </ac:spMkLst>
        </pc:spChg>
        <pc:spChg chg="add mod">
          <ac:chgData name="Marco Felice Montaruli" userId="5c4e557b-7ceb-49f5-b1e0-1e7c407fd8b4" providerId="ADAL" clId="{FCE9FEE4-E138-41FD-9F38-DA1DD300D28D}" dt="2024-09-11T09:37:31.756" v="405" actId="1036"/>
          <ac:spMkLst>
            <pc:docMk/>
            <pc:sldMk cId="559027521" sldId="307"/>
            <ac:spMk id="30" creationId="{AD8BB003-E7B2-69DA-F225-768CB6AA790C}"/>
          </ac:spMkLst>
        </pc:spChg>
        <pc:spChg chg="add mod">
          <ac:chgData name="Marco Felice Montaruli" userId="5c4e557b-7ceb-49f5-b1e0-1e7c407fd8b4" providerId="ADAL" clId="{FCE9FEE4-E138-41FD-9F38-DA1DD300D28D}" dt="2024-09-11T09:39:00.485" v="453" actId="208"/>
          <ac:spMkLst>
            <pc:docMk/>
            <pc:sldMk cId="559027521" sldId="307"/>
            <ac:spMk id="31" creationId="{0670C53B-EF9A-F5E6-64D3-2E9E00CBF143}"/>
          </ac:spMkLst>
        </pc:spChg>
        <pc:spChg chg="add mod">
          <ac:chgData name="Marco Felice Montaruli" userId="5c4e557b-7ceb-49f5-b1e0-1e7c407fd8b4" providerId="ADAL" clId="{FCE9FEE4-E138-41FD-9F38-DA1DD300D28D}" dt="2024-09-11T09:48:59.588" v="528" actId="1038"/>
          <ac:spMkLst>
            <pc:docMk/>
            <pc:sldMk cId="559027521" sldId="307"/>
            <ac:spMk id="39" creationId="{2A3A7E42-D389-E357-25B3-4D1D4FA66915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25" creationId="{B2D342F0-C43D-FCE2-38A9-3C4C5C2A561C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26" creationId="{D5DFA2C4-D1AD-8814-F2AB-A4ADD34C10A7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27" creationId="{49335B82-5659-1325-9BD8-88742DA0F817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28" creationId="{BB2D35F6-7E24-EB52-9D72-26C44C0DC8F9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29" creationId="{F5C22BBF-E7F7-D969-6D76-A24EDC1D50CC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0" creationId="{18006155-7ADF-159E-9100-1D5F685918FD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1" creationId="{83EF675F-019F-DC71-C2CA-A29B104E0608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2" creationId="{F28C49BC-BA75-6390-4AA7-51E7BCC8FA31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3" creationId="{2D5076F1-6AAD-54A2-AFA0-BF658E69C4BB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4" creationId="{76D120BF-71C0-FCF9-4B87-E0C72819C5B0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5" creationId="{01317A26-D20F-2D77-E374-FB3CCFBE0F99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6" creationId="{0B94499A-AFC0-95B0-A740-BF00751D91E1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7" creationId="{4A946859-94E2-4929-C4AA-19EC8F92197E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38" creationId="{80C3F709-9314-3CD8-0365-B54F6D837A13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0" creationId="{D7B04B9E-50CD-6D15-1130-30F0E62A051A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1" creationId="{1C26904C-FFEC-7136-62FB-082EFC84BD39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2" creationId="{2AF5C463-4E8E-844F-0217-191FF063352E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3" creationId="{DA945E50-E7CE-2463-AECA-110169199251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4" creationId="{2FD4301D-28CF-E2E3-43C5-363B7A1BAD1B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5" creationId="{F29F9B3F-F978-2E57-1E9F-03BA17A3C1E9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6" creationId="{D6511C78-DE40-5FA7-1A13-6DD83D9BB19B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7" creationId="{8644905C-4BC3-399D-6CF5-7F0F4163591A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8" creationId="{25AE6371-BB55-C929-8871-B60A01E73E5E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59" creationId="{0E6AF645-9958-717E-EB50-97677B258A45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0" creationId="{B58C8EE2-7847-4DFD-333B-8E2142611104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1" creationId="{A66F4389-67EE-4A8A-F02F-E0B1F67554C8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2" creationId="{14FED502-63DB-D002-72BE-83A0015EE890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3" creationId="{E4E9A53D-D059-0FA0-2517-C4F8546EA7DE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4" creationId="{A8F88C85-7B4B-3FD2-1F14-45B67A188E03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5" creationId="{3FD5FC29-0C87-5C01-E9B0-5372BF29F1A2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66" creationId="{9551973A-0C07-97FB-1AF1-9E806AA08CF0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3" creationId="{F8FE62ED-A39E-1194-220A-3DCB041531C7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4" creationId="{C6FD7DAC-69CE-6065-F7B5-36ECECC86C9B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5" creationId="{F5CA71C7-F7FF-47D7-8268-651CD78F3CD0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6" creationId="{5E87105A-1C6F-4F91-A010-53C7C87AF5A6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7" creationId="{73A42EC9-DBB9-C2CC-A962-22EEAAA2B5CF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8" creationId="{DA58104A-C768-9153-EC3B-2E662582B1CE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79" creationId="{B935888A-9E88-2F5E-280D-B0FE82226DB1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0" creationId="{C6D07ACD-F3A6-49F7-72A8-A7ACE16F499C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2" creationId="{7343CEE6-CE35-1182-1B23-0794F0EC820F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3" creationId="{BFE7F81D-21B6-3ADC-4063-C78812A03B02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4" creationId="{C9177465-A661-F1FC-A59E-E691F4B355A3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6" creationId="{F044394B-A2D6-AD5D-0443-82C8C5D521EB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7" creationId="{AB7ED975-FAC5-6D70-2942-08F7842C45BD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8" creationId="{6714C59E-FAE1-CE7F-9C93-90D7488A016D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89" creationId="{02A0215E-84B5-894B-1877-CD0063254928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0" creationId="{70841FE5-7B29-F0BF-A9ED-233F898EC8CA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1" creationId="{D15C60A7-5C1A-2BBD-C8BD-48506FBA80C1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2" creationId="{AEE3CC94-3D26-34B0-65B6-400011FD9DCF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3" creationId="{3EEE071E-5E09-056D-A9BB-9E43946A7993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4" creationId="{08A687C8-C849-8929-3DDA-76A96565DCCA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5" creationId="{216733E4-0D46-5FF4-1108-A0D504AF3E97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6" creationId="{9E0A23CE-789B-5118-D860-DA322C5B2A6F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7" creationId="{0F4B3467-850B-0E04-E678-C22A34975127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8" creationId="{FA80E54F-95B0-737D-F30D-855DA2977B1C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199" creationId="{68DDDD74-021B-CC12-3D32-E1FDDA03770E}"/>
          </ac:spMkLst>
        </pc:spChg>
        <pc:spChg chg="del">
          <ac:chgData name="Marco Felice Montaruli" userId="5c4e557b-7ceb-49f5-b1e0-1e7c407fd8b4" providerId="ADAL" clId="{FCE9FEE4-E138-41FD-9F38-DA1DD300D28D}" dt="2024-09-11T09:30:13.507" v="28" actId="478"/>
          <ac:spMkLst>
            <pc:docMk/>
            <pc:sldMk cId="559027521" sldId="307"/>
            <ac:spMk id="200" creationId="{09FDA83D-C8E7-2307-B30A-4586C6D701ED}"/>
          </ac:spMkLst>
        </pc:spChg>
        <pc:picChg chg="add del mod">
          <ac:chgData name="Marco Felice Montaruli" userId="5c4e557b-7ceb-49f5-b1e0-1e7c407fd8b4" providerId="ADAL" clId="{FCE9FEE4-E138-41FD-9F38-DA1DD300D28D}" dt="2024-09-11T09:44:01.682" v="464" actId="478"/>
          <ac:picMkLst>
            <pc:docMk/>
            <pc:sldMk cId="559027521" sldId="307"/>
            <ac:picMk id="4" creationId="{9BAC2CAC-D5A6-C9D9-85AF-474F054623C9}"/>
          </ac:picMkLst>
        </pc:picChg>
        <pc:picChg chg="add mod">
          <ac:chgData name="Marco Felice Montaruli" userId="5c4e557b-7ceb-49f5-b1e0-1e7c407fd8b4" providerId="ADAL" clId="{FCE9FEE4-E138-41FD-9F38-DA1DD300D28D}" dt="2024-09-11T09:30:54.954" v="34"/>
          <ac:picMkLst>
            <pc:docMk/>
            <pc:sldMk cId="559027521" sldId="307"/>
            <ac:picMk id="6" creationId="{5934B583-0870-E9C0-E727-4ADDEE445F8F}"/>
          </ac:picMkLst>
        </pc:picChg>
        <pc:picChg chg="add del mod">
          <ac:chgData name="Marco Felice Montaruli" userId="5c4e557b-7ceb-49f5-b1e0-1e7c407fd8b4" providerId="ADAL" clId="{FCE9FEE4-E138-41FD-9F38-DA1DD300D28D}" dt="2024-09-11T09:31:19.652" v="40" actId="478"/>
          <ac:picMkLst>
            <pc:docMk/>
            <pc:sldMk cId="559027521" sldId="307"/>
            <ac:picMk id="8" creationId="{4C938CC4-FA9B-AE85-73BD-FA22D1F7EF07}"/>
          </ac:picMkLst>
        </pc:picChg>
        <pc:picChg chg="add del mod">
          <ac:chgData name="Marco Felice Montaruli" userId="5c4e557b-7ceb-49f5-b1e0-1e7c407fd8b4" providerId="ADAL" clId="{FCE9FEE4-E138-41FD-9F38-DA1DD300D28D}" dt="2024-09-11T09:43:56.614" v="462" actId="21"/>
          <ac:picMkLst>
            <pc:docMk/>
            <pc:sldMk cId="559027521" sldId="307"/>
            <ac:picMk id="33" creationId="{D3CB1CC3-EE2C-06E8-EC71-1A3D8E09FA31}"/>
          </ac:picMkLst>
        </pc:picChg>
        <pc:picChg chg="add mod">
          <ac:chgData name="Marco Felice Montaruli" userId="5c4e557b-7ceb-49f5-b1e0-1e7c407fd8b4" providerId="ADAL" clId="{FCE9FEE4-E138-41FD-9F38-DA1DD300D28D}" dt="2024-09-11T09:43:59.914" v="463"/>
          <ac:picMkLst>
            <pc:docMk/>
            <pc:sldMk cId="559027521" sldId="307"/>
            <ac:picMk id="34" creationId="{D3CB1CC3-EE2C-06E8-EC71-1A3D8E09FA31}"/>
          </ac:picMkLst>
        </pc:picChg>
        <pc:picChg chg="add del mod">
          <ac:chgData name="Marco Felice Montaruli" userId="5c4e557b-7ceb-49f5-b1e0-1e7c407fd8b4" providerId="ADAL" clId="{FCE9FEE4-E138-41FD-9F38-DA1DD300D28D}" dt="2024-09-11T09:47:17.803" v="473" actId="478"/>
          <ac:picMkLst>
            <pc:docMk/>
            <pc:sldMk cId="559027521" sldId="307"/>
            <ac:picMk id="35" creationId="{0CF114C2-C347-7CB6-0CD0-B24179E32277}"/>
          </ac:picMkLst>
        </pc:picChg>
        <pc:picChg chg="add del mod">
          <ac:chgData name="Marco Felice Montaruli" userId="5c4e557b-7ceb-49f5-b1e0-1e7c407fd8b4" providerId="ADAL" clId="{FCE9FEE4-E138-41FD-9F38-DA1DD300D28D}" dt="2024-09-11T09:47:16.761" v="472" actId="21"/>
          <ac:picMkLst>
            <pc:docMk/>
            <pc:sldMk cId="559027521" sldId="307"/>
            <ac:picMk id="37" creationId="{3A164BC7-6AFF-711F-D9CD-E25AFFD15D64}"/>
          </ac:picMkLst>
        </pc:picChg>
        <pc:picChg chg="add mod">
          <ac:chgData name="Marco Felice Montaruli" userId="5c4e557b-7ceb-49f5-b1e0-1e7c407fd8b4" providerId="ADAL" clId="{FCE9FEE4-E138-41FD-9F38-DA1DD300D28D}" dt="2024-09-11T09:47:23.348" v="476" actId="1076"/>
          <ac:picMkLst>
            <pc:docMk/>
            <pc:sldMk cId="559027521" sldId="307"/>
            <ac:picMk id="38" creationId="{3A164BC7-6AFF-711F-D9CD-E25AFFD15D64}"/>
          </ac:picMkLst>
        </pc:picChg>
        <pc:cxnChg chg="add mod">
          <ac:chgData name="Marco Felice Montaruli" userId="5c4e557b-7ceb-49f5-b1e0-1e7c407fd8b4" providerId="ADAL" clId="{FCE9FEE4-E138-41FD-9F38-DA1DD300D28D}" dt="2024-09-11T09:36:15" v="279" actId="14100"/>
          <ac:cxnSpMkLst>
            <pc:docMk/>
            <pc:sldMk cId="559027521" sldId="307"/>
            <ac:cxnSpMk id="19" creationId="{0A308A5C-8333-421F-48EB-6D9D93222445}"/>
          </ac:cxnSpMkLst>
        </pc:cxnChg>
        <pc:cxnChg chg="add mod">
          <ac:chgData name="Marco Felice Montaruli" userId="5c4e557b-7ceb-49f5-b1e0-1e7c407fd8b4" providerId="ADAL" clId="{FCE9FEE4-E138-41FD-9F38-DA1DD300D28D}" dt="2024-09-11T09:36:17.978" v="281" actId="14100"/>
          <ac:cxnSpMkLst>
            <pc:docMk/>
            <pc:sldMk cId="559027521" sldId="307"/>
            <ac:cxnSpMk id="24" creationId="{509CAE83-7941-8AF4-AE12-ED1DB5498980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39" creationId="{456D8F14-60E6-3ED4-91D5-0047137CD389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40" creationId="{19EA46A9-5B02-E297-01BE-BB624C735F40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41" creationId="{22AD2D14-363A-E4F0-6873-24F5FDA44543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43" creationId="{8869C2E0-4306-3981-0248-5F47D22458A4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48" creationId="{20007D8F-72AA-7202-B0E7-5C00AD85F4E8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49" creationId="{973D9F9B-9106-EC0D-0B49-EAB0A5D033AA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67" creationId="{F0E76A48-C275-DD27-971C-DC077DB04F1B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68" creationId="{687EE576-0E23-C2A6-7CC3-6D55EADAE23D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69" creationId="{7B82962B-064E-662D-A946-6C0E9F9CA371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70" creationId="{6B473344-B05E-D7AA-07C5-CF6C658757FD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71" creationId="{198DE546-05FA-1217-881E-783E35286E30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72" creationId="{53153C53-6462-F691-EB28-32EEA7133696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81" creationId="{F1B3F953-9AC6-C253-22CE-60EFAD9ACDD7}"/>
          </ac:cxnSpMkLst>
        </pc:cxnChg>
        <pc:cxnChg chg="del">
          <ac:chgData name="Marco Felice Montaruli" userId="5c4e557b-7ceb-49f5-b1e0-1e7c407fd8b4" providerId="ADAL" clId="{FCE9FEE4-E138-41FD-9F38-DA1DD300D28D}" dt="2024-09-11T09:30:13.507" v="28" actId="478"/>
          <ac:cxnSpMkLst>
            <pc:docMk/>
            <pc:sldMk cId="559027521" sldId="307"/>
            <ac:cxnSpMk id="185" creationId="{36E2DC7C-4794-13A7-57C6-7CD808950E57}"/>
          </ac:cxnSpMkLst>
        </pc:cxnChg>
      </pc:sldChg>
      <pc:sldChg chg="addSp delSp modSp add mod modAnim">
        <pc:chgData name="Marco Felice Montaruli" userId="5c4e557b-7ceb-49f5-b1e0-1e7c407fd8b4" providerId="ADAL" clId="{FCE9FEE4-E138-41FD-9F38-DA1DD300D28D}" dt="2024-09-11T10:00:52.241" v="954" actId="1076"/>
        <pc:sldMkLst>
          <pc:docMk/>
          <pc:sldMk cId="1035419411" sldId="308"/>
        </pc:sldMkLst>
        <pc:spChg chg="mod">
          <ac:chgData name="Marco Felice Montaruli" userId="5c4e557b-7ceb-49f5-b1e0-1e7c407fd8b4" providerId="ADAL" clId="{FCE9FEE4-E138-41FD-9F38-DA1DD300D28D}" dt="2024-09-11T09:50:33.840" v="656" actId="1036"/>
          <ac:spMkLst>
            <pc:docMk/>
            <pc:sldMk cId="1035419411" sldId="308"/>
            <ac:spMk id="3" creationId="{2A47D499-B358-7178-829A-9775F658D851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12" creationId="{DA36A6C3-8DF9-A79A-DCE0-03A667504EE1}"/>
          </ac:spMkLst>
        </pc:spChg>
        <pc:spChg chg="mod">
          <ac:chgData name="Marco Felice Montaruli" userId="5c4e557b-7ceb-49f5-b1e0-1e7c407fd8b4" providerId="ADAL" clId="{FCE9FEE4-E138-41FD-9F38-DA1DD300D28D}" dt="2024-09-11T09:50:33.840" v="656" actId="1036"/>
          <ac:spMkLst>
            <pc:docMk/>
            <pc:sldMk cId="1035419411" sldId="308"/>
            <ac:spMk id="13" creationId="{1477B1D9-6D3E-8C3D-E797-9125E28CE661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14" creationId="{43F7E0F5-945C-4260-DC96-894DEA6E6E44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15" creationId="{D51154E7-16E9-90B3-5418-44B37B106A5A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16" creationId="{71505BD4-ED47-B14A-CA1B-5EBA258E8F70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17" creationId="{B38925A8-0486-6CBD-D0D0-D00ED5BDC9BD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18" creationId="{356550D5-8A18-6FFC-8ECE-DE854AE649C3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21" creationId="{10539A2F-1072-F522-5955-79598996370D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22" creationId="{F363DE9C-654A-4C7E-3E89-DAF7E442CAA4}"/>
          </ac:spMkLst>
        </pc:spChg>
        <pc:spChg chg="add mod">
          <ac:chgData name="Marco Felice Montaruli" userId="5c4e557b-7ceb-49f5-b1e0-1e7c407fd8b4" providerId="ADAL" clId="{FCE9FEE4-E138-41FD-9F38-DA1DD300D28D}" dt="2024-09-11T09:51:18.148" v="702" actId="1035"/>
          <ac:spMkLst>
            <pc:docMk/>
            <pc:sldMk cId="1035419411" sldId="308"/>
            <ac:spMk id="26" creationId="{7E1C812E-CB44-45E9-AE7C-AA5A2DB8CE1A}"/>
          </ac:spMkLst>
        </pc:spChg>
        <pc:spChg chg="add mod">
          <ac:chgData name="Marco Felice Montaruli" userId="5c4e557b-7ceb-49f5-b1e0-1e7c407fd8b4" providerId="ADAL" clId="{FCE9FEE4-E138-41FD-9F38-DA1DD300D28D}" dt="2024-09-11T09:50:37.683" v="662" actId="1036"/>
          <ac:spMkLst>
            <pc:docMk/>
            <pc:sldMk cId="1035419411" sldId="308"/>
            <ac:spMk id="27" creationId="{67F9F09B-7545-010A-8670-4CD1FCF374BA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29" creationId="{0D5A52C6-F3B9-10A7-A6CE-DA88F8136BF3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30" creationId="{AD8BB003-E7B2-69DA-F225-768CB6AA790C}"/>
          </ac:spMkLst>
        </pc:spChg>
        <pc:spChg chg="del">
          <ac:chgData name="Marco Felice Montaruli" userId="5c4e557b-7ceb-49f5-b1e0-1e7c407fd8b4" providerId="ADAL" clId="{FCE9FEE4-E138-41FD-9F38-DA1DD300D28D}" dt="2024-09-11T09:48:16.493" v="478" actId="478"/>
          <ac:spMkLst>
            <pc:docMk/>
            <pc:sldMk cId="1035419411" sldId="308"/>
            <ac:spMk id="31" creationId="{0670C53B-EF9A-F5E6-64D3-2E9E00CBF143}"/>
          </ac:spMkLst>
        </pc:spChg>
        <pc:spChg chg="add mod">
          <ac:chgData name="Marco Felice Montaruli" userId="5c4e557b-7ceb-49f5-b1e0-1e7c407fd8b4" providerId="ADAL" clId="{FCE9FEE4-E138-41FD-9F38-DA1DD300D28D}" dt="2024-09-11T09:59:31.510" v="908" actId="1076"/>
          <ac:spMkLst>
            <pc:docMk/>
            <pc:sldMk cId="1035419411" sldId="308"/>
            <ac:spMk id="43" creationId="{E9D1E94E-8841-D31E-36E6-25DDF49FFD40}"/>
          </ac:spMkLst>
        </pc:spChg>
        <pc:spChg chg="add mod">
          <ac:chgData name="Marco Felice Montaruli" userId="5c4e557b-7ceb-49f5-b1e0-1e7c407fd8b4" providerId="ADAL" clId="{FCE9FEE4-E138-41FD-9F38-DA1DD300D28D}" dt="2024-09-11T09:59:40.420" v="910" actId="1076"/>
          <ac:spMkLst>
            <pc:docMk/>
            <pc:sldMk cId="1035419411" sldId="308"/>
            <ac:spMk id="44" creationId="{3CFC8DDF-6C34-E84A-0387-1A4CB6DD7F99}"/>
          </ac:spMkLst>
        </pc:spChg>
        <pc:spChg chg="add mod">
          <ac:chgData name="Marco Felice Montaruli" userId="5c4e557b-7ceb-49f5-b1e0-1e7c407fd8b4" providerId="ADAL" clId="{FCE9FEE4-E138-41FD-9F38-DA1DD300D28D}" dt="2024-09-11T10:00:52.241" v="954" actId="1076"/>
          <ac:spMkLst>
            <pc:docMk/>
            <pc:sldMk cId="1035419411" sldId="308"/>
            <ac:spMk id="45" creationId="{15B75BC0-B6CC-545F-C562-FFFE71DDB5F2}"/>
          </ac:spMkLst>
        </pc:spChg>
        <pc:picChg chg="add mod">
          <ac:chgData name="Marco Felice Montaruli" userId="5c4e557b-7ceb-49f5-b1e0-1e7c407fd8b4" providerId="ADAL" clId="{FCE9FEE4-E138-41FD-9F38-DA1DD300D28D}" dt="2024-09-11T09:59:02.953" v="879" actId="1076"/>
          <ac:picMkLst>
            <pc:docMk/>
            <pc:sldMk cId="1035419411" sldId="308"/>
            <ac:picMk id="2" creationId="{2B79872B-BF06-3B7A-8CAA-0DA1EA5DB9D2}"/>
          </ac:picMkLst>
        </pc:picChg>
        <pc:picChg chg="add mod">
          <ac:chgData name="Marco Felice Montaruli" userId="5c4e557b-7ceb-49f5-b1e0-1e7c407fd8b4" providerId="ADAL" clId="{FCE9FEE4-E138-41FD-9F38-DA1DD300D28D}" dt="2024-09-11T09:58:06.996" v="764" actId="1038"/>
          <ac:picMkLst>
            <pc:docMk/>
            <pc:sldMk cId="1035419411" sldId="308"/>
            <ac:picMk id="4" creationId="{8566CC42-10E5-F58B-CC0F-200DA5ECB11A}"/>
          </ac:picMkLst>
        </pc:picChg>
        <pc:picChg chg="add mod">
          <ac:chgData name="Marco Felice Montaruli" userId="5c4e557b-7ceb-49f5-b1e0-1e7c407fd8b4" providerId="ADAL" clId="{FCE9FEE4-E138-41FD-9F38-DA1DD300D28D}" dt="2024-09-11T09:58:13.544" v="776" actId="1038"/>
          <ac:picMkLst>
            <pc:docMk/>
            <pc:sldMk cId="1035419411" sldId="308"/>
            <ac:picMk id="5" creationId="{41642232-3D0C-0CF8-2EBA-7FC352B7E4F6}"/>
          </ac:picMkLst>
        </pc:picChg>
        <pc:picChg chg="add mod">
          <ac:chgData name="Marco Felice Montaruli" userId="5c4e557b-7ceb-49f5-b1e0-1e7c407fd8b4" providerId="ADAL" clId="{FCE9FEE4-E138-41FD-9F38-DA1DD300D28D}" dt="2024-09-11T09:58:37.148" v="791" actId="1037"/>
          <ac:picMkLst>
            <pc:docMk/>
            <pc:sldMk cId="1035419411" sldId="308"/>
            <ac:picMk id="6" creationId="{7F76B3DB-0656-EF48-56DE-DE9A4284E8E8}"/>
          </ac:picMkLst>
        </pc:picChg>
        <pc:picChg chg="add mod">
          <ac:chgData name="Marco Felice Montaruli" userId="5c4e557b-7ceb-49f5-b1e0-1e7c407fd8b4" providerId="ADAL" clId="{FCE9FEE4-E138-41FD-9F38-DA1DD300D28D}" dt="2024-09-11T09:58:37.148" v="791" actId="1037"/>
          <ac:picMkLst>
            <pc:docMk/>
            <pc:sldMk cId="1035419411" sldId="308"/>
            <ac:picMk id="7" creationId="{81032232-91CB-18F8-4015-870E51AACFBB}"/>
          </ac:picMkLst>
        </pc:picChg>
        <pc:picChg chg="del">
          <ac:chgData name="Marco Felice Montaruli" userId="5c4e557b-7ceb-49f5-b1e0-1e7c407fd8b4" providerId="ADAL" clId="{FCE9FEE4-E138-41FD-9F38-DA1DD300D28D}" dt="2024-09-11T09:48:17.918" v="479" actId="478"/>
          <ac:picMkLst>
            <pc:docMk/>
            <pc:sldMk cId="1035419411" sldId="308"/>
            <ac:picMk id="38" creationId="{3A164BC7-6AFF-711F-D9CD-E25AFFD15D64}"/>
          </ac:picMkLst>
        </pc:picChg>
        <pc:cxnChg chg="add mod">
          <ac:chgData name="Marco Felice Montaruli" userId="5c4e557b-7ceb-49f5-b1e0-1e7c407fd8b4" providerId="ADAL" clId="{FCE9FEE4-E138-41FD-9F38-DA1DD300D28D}" dt="2024-09-11T09:51:39.009" v="740" actId="14100"/>
          <ac:cxnSpMkLst>
            <pc:docMk/>
            <pc:sldMk cId="1035419411" sldId="308"/>
            <ac:cxnSpMk id="8" creationId="{F94866A6-AD73-6FF6-ABED-3BBE04B64D63}"/>
          </ac:cxnSpMkLst>
        </pc:cxnChg>
        <pc:cxnChg chg="add mod">
          <ac:chgData name="Marco Felice Montaruli" userId="5c4e557b-7ceb-49f5-b1e0-1e7c407fd8b4" providerId="ADAL" clId="{FCE9FEE4-E138-41FD-9F38-DA1DD300D28D}" dt="2024-09-11T09:52:06.334" v="745" actId="14100"/>
          <ac:cxnSpMkLst>
            <pc:docMk/>
            <pc:sldMk cId="1035419411" sldId="308"/>
            <ac:cxnSpMk id="11" creationId="{98801B8A-5AE8-2A86-440A-A0905D44817E}"/>
          </ac:cxnSpMkLst>
        </pc:cxnChg>
        <pc:cxnChg chg="del mod">
          <ac:chgData name="Marco Felice Montaruli" userId="5c4e557b-7ceb-49f5-b1e0-1e7c407fd8b4" providerId="ADAL" clId="{FCE9FEE4-E138-41FD-9F38-DA1DD300D28D}" dt="2024-09-11T09:48:16.493" v="478" actId="478"/>
          <ac:cxnSpMkLst>
            <pc:docMk/>
            <pc:sldMk cId="1035419411" sldId="308"/>
            <ac:cxnSpMk id="19" creationId="{0A308A5C-8333-421F-48EB-6D9D93222445}"/>
          </ac:cxnSpMkLst>
        </pc:cxnChg>
        <pc:cxnChg chg="add mod">
          <ac:chgData name="Marco Felice Montaruli" userId="5c4e557b-7ceb-49f5-b1e0-1e7c407fd8b4" providerId="ADAL" clId="{FCE9FEE4-E138-41FD-9F38-DA1DD300D28D}" dt="2024-09-11T09:51:57.549" v="744" actId="14100"/>
          <ac:cxnSpMkLst>
            <pc:docMk/>
            <pc:sldMk cId="1035419411" sldId="308"/>
            <ac:cxnSpMk id="23" creationId="{3D839B52-26A5-F36C-68BD-CE827A424763}"/>
          </ac:cxnSpMkLst>
        </pc:cxnChg>
        <pc:cxnChg chg="del mod">
          <ac:chgData name="Marco Felice Montaruli" userId="5c4e557b-7ceb-49f5-b1e0-1e7c407fd8b4" providerId="ADAL" clId="{FCE9FEE4-E138-41FD-9F38-DA1DD300D28D}" dt="2024-09-11T09:48:16.493" v="478" actId="478"/>
          <ac:cxnSpMkLst>
            <pc:docMk/>
            <pc:sldMk cId="1035419411" sldId="308"/>
            <ac:cxnSpMk id="24" creationId="{509CAE83-7941-8AF4-AE12-ED1DB5498980}"/>
          </ac:cxnSpMkLst>
        </pc:cxnChg>
        <pc:cxnChg chg="add mod">
          <ac:chgData name="Marco Felice Montaruli" userId="5c4e557b-7ceb-49f5-b1e0-1e7c407fd8b4" providerId="ADAL" clId="{FCE9FEE4-E138-41FD-9F38-DA1DD300D28D}" dt="2024-09-11T09:51:51.637" v="743" actId="14100"/>
          <ac:cxnSpMkLst>
            <pc:docMk/>
            <pc:sldMk cId="1035419411" sldId="308"/>
            <ac:cxnSpMk id="25" creationId="{AA5E9FB2-68B4-F90E-5860-B03424E3C526}"/>
          </ac:cxnSpMkLst>
        </pc:cxnChg>
        <pc:cxnChg chg="add mod">
          <ac:chgData name="Marco Felice Montaruli" userId="5c4e557b-7ceb-49f5-b1e0-1e7c407fd8b4" providerId="ADAL" clId="{FCE9FEE4-E138-41FD-9F38-DA1DD300D28D}" dt="2024-09-11T09:58:45.359" v="806" actId="1037"/>
          <ac:cxnSpMkLst>
            <pc:docMk/>
            <pc:sldMk cId="1035419411" sldId="308"/>
            <ac:cxnSpMk id="41" creationId="{23DCE8E2-7EB7-21DC-5669-9AAA6D24E698}"/>
          </ac:cxnSpMkLst>
        </pc:cxnChg>
        <pc:cxnChg chg="add mod">
          <ac:chgData name="Marco Felice Montaruli" userId="5c4e557b-7ceb-49f5-b1e0-1e7c407fd8b4" providerId="ADAL" clId="{FCE9FEE4-E138-41FD-9F38-DA1DD300D28D}" dt="2024-09-11T09:58:53.503" v="876" actId="1036"/>
          <ac:cxnSpMkLst>
            <pc:docMk/>
            <pc:sldMk cId="1035419411" sldId="308"/>
            <ac:cxnSpMk id="42" creationId="{F1B0C62F-C92F-0D4A-8239-AA37AF254562}"/>
          </ac:cxnSpMkLst>
        </pc:cxnChg>
      </pc:sldChg>
      <pc:sldChg chg="addSp delSp modSp add mod delAnim">
        <pc:chgData name="Marco Felice Montaruli" userId="5c4e557b-7ceb-49f5-b1e0-1e7c407fd8b4" providerId="ADAL" clId="{FCE9FEE4-E138-41FD-9F38-DA1DD300D28D}" dt="2024-09-11T10:10:42.165" v="996" actId="1076"/>
        <pc:sldMkLst>
          <pc:docMk/>
          <pc:sldMk cId="4109922899" sldId="309"/>
        </pc:sldMkLst>
        <pc:spChg chg="del">
          <ac:chgData name="Marco Felice Montaruli" userId="5c4e557b-7ceb-49f5-b1e0-1e7c407fd8b4" providerId="ADAL" clId="{FCE9FEE4-E138-41FD-9F38-DA1DD300D28D}" dt="2024-09-11T10:01:27.803" v="963" actId="478"/>
          <ac:spMkLst>
            <pc:docMk/>
            <pc:sldMk cId="4109922899" sldId="309"/>
            <ac:spMk id="26" creationId="{7E1C812E-CB44-45E9-AE7C-AA5A2DB8CE1A}"/>
          </ac:spMkLst>
        </pc:spChg>
        <pc:spChg chg="del">
          <ac:chgData name="Marco Felice Montaruli" userId="5c4e557b-7ceb-49f5-b1e0-1e7c407fd8b4" providerId="ADAL" clId="{FCE9FEE4-E138-41FD-9F38-DA1DD300D28D}" dt="2024-09-11T10:01:27.803" v="963" actId="478"/>
          <ac:spMkLst>
            <pc:docMk/>
            <pc:sldMk cId="4109922899" sldId="309"/>
            <ac:spMk id="27" creationId="{67F9F09B-7545-010A-8670-4CD1FCF374BA}"/>
          </ac:spMkLst>
        </pc:spChg>
        <pc:spChg chg="del">
          <ac:chgData name="Marco Felice Montaruli" userId="5c4e557b-7ceb-49f5-b1e0-1e7c407fd8b4" providerId="ADAL" clId="{FCE9FEE4-E138-41FD-9F38-DA1DD300D28D}" dt="2024-09-11T10:01:14.387" v="961" actId="478"/>
          <ac:spMkLst>
            <pc:docMk/>
            <pc:sldMk cId="4109922899" sldId="309"/>
            <ac:spMk id="43" creationId="{E9D1E94E-8841-D31E-36E6-25DDF49FFD40}"/>
          </ac:spMkLst>
        </pc:spChg>
        <pc:spChg chg="del">
          <ac:chgData name="Marco Felice Montaruli" userId="5c4e557b-7ceb-49f5-b1e0-1e7c407fd8b4" providerId="ADAL" clId="{FCE9FEE4-E138-41FD-9F38-DA1DD300D28D}" dt="2024-09-11T10:01:18.911" v="962" actId="478"/>
          <ac:spMkLst>
            <pc:docMk/>
            <pc:sldMk cId="4109922899" sldId="309"/>
            <ac:spMk id="44" creationId="{3CFC8DDF-6C34-E84A-0387-1A4CB6DD7F99}"/>
          </ac:spMkLst>
        </pc:spChg>
        <pc:spChg chg="mod">
          <ac:chgData name="Marco Felice Montaruli" userId="5c4e557b-7ceb-49f5-b1e0-1e7c407fd8b4" providerId="ADAL" clId="{FCE9FEE4-E138-41FD-9F38-DA1DD300D28D}" dt="2024-09-11T10:01:06.837" v="960" actId="14100"/>
          <ac:spMkLst>
            <pc:docMk/>
            <pc:sldMk cId="4109922899" sldId="309"/>
            <ac:spMk id="45" creationId="{15B75BC0-B6CC-545F-C562-FFFE71DDB5F2}"/>
          </ac:spMkLst>
        </pc:spChg>
        <pc:picChg chg="del">
          <ac:chgData name="Marco Felice Montaruli" userId="5c4e557b-7ceb-49f5-b1e0-1e7c407fd8b4" providerId="ADAL" clId="{FCE9FEE4-E138-41FD-9F38-DA1DD300D28D}" dt="2024-09-11T10:01:18.911" v="962" actId="478"/>
          <ac:picMkLst>
            <pc:docMk/>
            <pc:sldMk cId="4109922899" sldId="309"/>
            <ac:picMk id="4" creationId="{8566CC42-10E5-F58B-CC0F-200DA5ECB11A}"/>
          </ac:picMkLst>
        </pc:picChg>
        <pc:picChg chg="del">
          <ac:chgData name="Marco Felice Montaruli" userId="5c4e557b-7ceb-49f5-b1e0-1e7c407fd8b4" providerId="ADAL" clId="{FCE9FEE4-E138-41FD-9F38-DA1DD300D28D}" dt="2024-09-11T10:01:14.387" v="961" actId="478"/>
          <ac:picMkLst>
            <pc:docMk/>
            <pc:sldMk cId="4109922899" sldId="309"/>
            <ac:picMk id="5" creationId="{41642232-3D0C-0CF8-2EBA-7FC352B7E4F6}"/>
          </ac:picMkLst>
        </pc:picChg>
        <pc:picChg chg="del">
          <ac:chgData name="Marco Felice Montaruli" userId="5c4e557b-7ceb-49f5-b1e0-1e7c407fd8b4" providerId="ADAL" clId="{FCE9FEE4-E138-41FD-9F38-DA1DD300D28D}" dt="2024-09-11T10:01:18.911" v="962" actId="478"/>
          <ac:picMkLst>
            <pc:docMk/>
            <pc:sldMk cId="4109922899" sldId="309"/>
            <ac:picMk id="6" creationId="{7F76B3DB-0656-EF48-56DE-DE9A4284E8E8}"/>
          </ac:picMkLst>
        </pc:picChg>
        <pc:picChg chg="del">
          <ac:chgData name="Marco Felice Montaruli" userId="5c4e557b-7ceb-49f5-b1e0-1e7c407fd8b4" providerId="ADAL" clId="{FCE9FEE4-E138-41FD-9F38-DA1DD300D28D}" dt="2024-09-11T10:01:14.387" v="961" actId="478"/>
          <ac:picMkLst>
            <pc:docMk/>
            <pc:sldMk cId="4109922899" sldId="309"/>
            <ac:picMk id="7" creationId="{81032232-91CB-18F8-4015-870E51AACFBB}"/>
          </ac:picMkLst>
        </pc:picChg>
        <pc:picChg chg="add del mod">
          <ac:chgData name="Marco Felice Montaruli" userId="5c4e557b-7ceb-49f5-b1e0-1e7c407fd8b4" providerId="ADAL" clId="{FCE9FEE4-E138-41FD-9F38-DA1DD300D28D}" dt="2024-09-11T10:03:34.044" v="974" actId="478"/>
          <ac:picMkLst>
            <pc:docMk/>
            <pc:sldMk cId="4109922899" sldId="309"/>
            <ac:picMk id="14" creationId="{2C91CA9A-2EE5-327E-2A0B-AC228EB2946C}"/>
          </ac:picMkLst>
        </pc:picChg>
        <pc:picChg chg="add mod">
          <ac:chgData name="Marco Felice Montaruli" userId="5c4e557b-7ceb-49f5-b1e0-1e7c407fd8b4" providerId="ADAL" clId="{FCE9FEE4-E138-41FD-9F38-DA1DD300D28D}" dt="2024-09-11T10:08:45.690" v="979"/>
          <ac:picMkLst>
            <pc:docMk/>
            <pc:sldMk cId="4109922899" sldId="309"/>
            <ac:picMk id="16" creationId="{EBAA2CD7-E8A4-72DC-E9E0-CD69FB3EB03F}"/>
          </ac:picMkLst>
        </pc:picChg>
        <pc:picChg chg="add del mod">
          <ac:chgData name="Marco Felice Montaruli" userId="5c4e557b-7ceb-49f5-b1e0-1e7c407fd8b4" providerId="ADAL" clId="{FCE9FEE4-E138-41FD-9F38-DA1DD300D28D}" dt="2024-09-11T10:10:00.785" v="987" actId="478"/>
          <ac:picMkLst>
            <pc:docMk/>
            <pc:sldMk cId="4109922899" sldId="309"/>
            <ac:picMk id="18" creationId="{B9BC911E-DCE9-266A-D221-A38EDC1856FA}"/>
          </ac:picMkLst>
        </pc:picChg>
        <pc:picChg chg="add mod">
          <ac:chgData name="Marco Felice Montaruli" userId="5c4e557b-7ceb-49f5-b1e0-1e7c407fd8b4" providerId="ADAL" clId="{FCE9FEE4-E138-41FD-9F38-DA1DD300D28D}" dt="2024-09-11T10:10:42.165" v="996" actId="1076"/>
          <ac:picMkLst>
            <pc:docMk/>
            <pc:sldMk cId="4109922899" sldId="309"/>
            <ac:picMk id="21" creationId="{C6A154BA-0AA5-1D02-2C02-0395CA83ACEA}"/>
          </ac:picMkLst>
        </pc:picChg>
        <pc:cxnChg chg="del">
          <ac:chgData name="Marco Felice Montaruli" userId="5c4e557b-7ceb-49f5-b1e0-1e7c407fd8b4" providerId="ADAL" clId="{FCE9FEE4-E138-41FD-9F38-DA1DD300D28D}" dt="2024-09-11T10:01:27.803" v="963" actId="478"/>
          <ac:cxnSpMkLst>
            <pc:docMk/>
            <pc:sldMk cId="4109922899" sldId="309"/>
            <ac:cxnSpMk id="8" creationId="{F94866A6-AD73-6FF6-ABED-3BBE04B64D63}"/>
          </ac:cxnSpMkLst>
        </pc:cxnChg>
        <pc:cxnChg chg="del">
          <ac:chgData name="Marco Felice Montaruli" userId="5c4e557b-7ceb-49f5-b1e0-1e7c407fd8b4" providerId="ADAL" clId="{FCE9FEE4-E138-41FD-9F38-DA1DD300D28D}" dt="2024-09-11T10:01:27.803" v="963" actId="478"/>
          <ac:cxnSpMkLst>
            <pc:docMk/>
            <pc:sldMk cId="4109922899" sldId="309"/>
            <ac:cxnSpMk id="11" creationId="{98801B8A-5AE8-2A86-440A-A0905D44817E}"/>
          </ac:cxnSpMkLst>
        </pc:cxnChg>
        <pc:cxnChg chg="del">
          <ac:chgData name="Marco Felice Montaruli" userId="5c4e557b-7ceb-49f5-b1e0-1e7c407fd8b4" providerId="ADAL" clId="{FCE9FEE4-E138-41FD-9F38-DA1DD300D28D}" dt="2024-09-11T10:01:27.803" v="963" actId="478"/>
          <ac:cxnSpMkLst>
            <pc:docMk/>
            <pc:sldMk cId="4109922899" sldId="309"/>
            <ac:cxnSpMk id="23" creationId="{3D839B52-26A5-F36C-68BD-CE827A424763}"/>
          </ac:cxnSpMkLst>
        </pc:cxnChg>
        <pc:cxnChg chg="del">
          <ac:chgData name="Marco Felice Montaruli" userId="5c4e557b-7ceb-49f5-b1e0-1e7c407fd8b4" providerId="ADAL" clId="{FCE9FEE4-E138-41FD-9F38-DA1DD300D28D}" dt="2024-09-11T10:01:27.803" v="963" actId="478"/>
          <ac:cxnSpMkLst>
            <pc:docMk/>
            <pc:sldMk cId="4109922899" sldId="309"/>
            <ac:cxnSpMk id="25" creationId="{AA5E9FB2-68B4-F90E-5860-B03424E3C526}"/>
          </ac:cxnSpMkLst>
        </pc:cxnChg>
        <pc:cxnChg chg="del">
          <ac:chgData name="Marco Felice Montaruli" userId="5c4e557b-7ceb-49f5-b1e0-1e7c407fd8b4" providerId="ADAL" clId="{FCE9FEE4-E138-41FD-9F38-DA1DD300D28D}" dt="2024-09-11T10:01:14.387" v="961" actId="478"/>
          <ac:cxnSpMkLst>
            <pc:docMk/>
            <pc:sldMk cId="4109922899" sldId="309"/>
            <ac:cxnSpMk id="41" creationId="{23DCE8E2-7EB7-21DC-5669-9AAA6D24E698}"/>
          </ac:cxnSpMkLst>
        </pc:cxnChg>
        <pc:cxnChg chg="del">
          <ac:chgData name="Marco Felice Montaruli" userId="5c4e557b-7ceb-49f5-b1e0-1e7c407fd8b4" providerId="ADAL" clId="{FCE9FEE4-E138-41FD-9F38-DA1DD300D28D}" dt="2024-09-11T10:01:18.911" v="962" actId="478"/>
          <ac:cxnSpMkLst>
            <pc:docMk/>
            <pc:sldMk cId="4109922899" sldId="309"/>
            <ac:cxnSpMk id="42" creationId="{F1B0C62F-C92F-0D4A-8239-AA37AF254562}"/>
          </ac:cxnSpMkLst>
        </pc:cxnChg>
      </pc:sldChg>
      <pc:sldChg chg="add del">
        <pc:chgData name="Marco Felice Montaruli" userId="5c4e557b-7ceb-49f5-b1e0-1e7c407fd8b4" providerId="ADAL" clId="{FCE9FEE4-E138-41FD-9F38-DA1DD300D28D}" dt="2024-09-11T10:02:20.433" v="965"/>
        <pc:sldMkLst>
          <pc:docMk/>
          <pc:sldMk cId="877135032" sldId="310"/>
        </pc:sldMkLst>
      </pc:sldChg>
    </pc:docChg>
  </pc:docChgLst>
  <pc:docChgLst>
    <pc:chgData name="Marco Felice Montaruli" userId="5c4e557b-7ceb-49f5-b1e0-1e7c407fd8b4" providerId="ADAL" clId="{78404C49-3D25-4AC9-A6F6-1AADD21DB8B5}"/>
    <pc:docChg chg="undo redo custSel addSld delSld modSld sldOrd">
      <pc:chgData name="Marco Felice Montaruli" userId="5c4e557b-7ceb-49f5-b1e0-1e7c407fd8b4" providerId="ADAL" clId="{78404C49-3D25-4AC9-A6F6-1AADD21DB8B5}" dt="2024-09-11T12:05:28.005" v="5366"/>
      <pc:docMkLst>
        <pc:docMk/>
      </pc:docMkLst>
      <pc:sldChg chg="modSp mod">
        <pc:chgData name="Marco Felice Montaruli" userId="5c4e557b-7ceb-49f5-b1e0-1e7c407fd8b4" providerId="ADAL" clId="{78404C49-3D25-4AC9-A6F6-1AADD21DB8B5}" dt="2024-09-10T13:48:46.769" v="257" actId="207"/>
        <pc:sldMkLst>
          <pc:docMk/>
          <pc:sldMk cId="2416892646" sldId="256"/>
        </pc:sldMkLst>
        <pc:spChg chg="mod">
          <ac:chgData name="Marco Felice Montaruli" userId="5c4e557b-7ceb-49f5-b1e0-1e7c407fd8b4" providerId="ADAL" clId="{78404C49-3D25-4AC9-A6F6-1AADD21DB8B5}" dt="2024-09-10T13:48:12.234" v="253" actId="207"/>
          <ac:spMkLst>
            <pc:docMk/>
            <pc:sldMk cId="2416892646" sldId="256"/>
            <ac:spMk id="2" creationId="{583CCC7D-5E06-47A8-A7BC-3298CBC83031}"/>
          </ac:spMkLst>
        </pc:spChg>
        <pc:spChg chg="mod">
          <ac:chgData name="Marco Felice Montaruli" userId="5c4e557b-7ceb-49f5-b1e0-1e7c407fd8b4" providerId="ADAL" clId="{78404C49-3D25-4AC9-A6F6-1AADD21DB8B5}" dt="2024-09-10T13:48:26.114" v="255" actId="207"/>
          <ac:spMkLst>
            <pc:docMk/>
            <pc:sldMk cId="2416892646" sldId="256"/>
            <ac:spMk id="3" creationId="{350F7673-4CDE-4739-943F-69412A824714}"/>
          </ac:spMkLst>
        </pc:spChg>
        <pc:spChg chg="mod">
          <ac:chgData name="Marco Felice Montaruli" userId="5c4e557b-7ceb-49f5-b1e0-1e7c407fd8b4" providerId="ADAL" clId="{78404C49-3D25-4AC9-A6F6-1AADD21DB8B5}" dt="2024-09-10T13:13:25.058" v="96" actId="20577"/>
          <ac:spMkLst>
            <pc:docMk/>
            <pc:sldMk cId="2416892646" sldId="256"/>
            <ac:spMk id="8" creationId="{C83E8FDF-9B7B-4F6C-BE93-C25DBC1F7AD7}"/>
          </ac:spMkLst>
        </pc:spChg>
        <pc:spChg chg="mod">
          <ac:chgData name="Marco Felice Montaruli" userId="5c4e557b-7ceb-49f5-b1e0-1e7c407fd8b4" providerId="ADAL" clId="{78404C49-3D25-4AC9-A6F6-1AADD21DB8B5}" dt="2024-09-10T13:48:46.769" v="257" actId="207"/>
          <ac:spMkLst>
            <pc:docMk/>
            <pc:sldMk cId="2416892646" sldId="256"/>
            <ac:spMk id="21" creationId="{190CF29E-E057-1299-60A8-F13548116E84}"/>
          </ac:spMkLst>
        </pc:spChg>
      </pc:sldChg>
      <pc:sldChg chg="addSp delSp modSp mod">
        <pc:chgData name="Marco Felice Montaruli" userId="5c4e557b-7ceb-49f5-b1e0-1e7c407fd8b4" providerId="ADAL" clId="{78404C49-3D25-4AC9-A6F6-1AADD21DB8B5}" dt="2024-09-11T07:43:23.082" v="799" actId="208"/>
        <pc:sldMkLst>
          <pc:docMk/>
          <pc:sldMk cId="1102379267" sldId="257"/>
        </pc:sldMkLst>
        <pc:spChg chg="add mod">
          <ac:chgData name="Marco Felice Montaruli" userId="5c4e557b-7ceb-49f5-b1e0-1e7c407fd8b4" providerId="ADAL" clId="{78404C49-3D25-4AC9-A6F6-1AADD21DB8B5}" dt="2024-09-10T13:48:15.200" v="254" actId="207"/>
          <ac:spMkLst>
            <pc:docMk/>
            <pc:sldMk cId="1102379267" sldId="257"/>
            <ac:spMk id="2" creationId="{23214DCE-17CC-93F7-BE4B-3E0FF5E4E0C5}"/>
          </ac:spMkLst>
        </pc:spChg>
        <pc:spChg chg="add del mod">
          <ac:chgData name="Marco Felice Montaruli" userId="5c4e557b-7ceb-49f5-b1e0-1e7c407fd8b4" providerId="ADAL" clId="{78404C49-3D25-4AC9-A6F6-1AADD21DB8B5}" dt="2024-09-10T13:16:15.732" v="140" actId="478"/>
          <ac:spMkLst>
            <pc:docMk/>
            <pc:sldMk cId="1102379267" sldId="257"/>
            <ac:spMk id="4" creationId="{5990A089-B25A-B707-0108-0C253B737B85}"/>
          </ac:spMkLst>
        </pc:spChg>
        <pc:spChg chg="add mod">
          <ac:chgData name="Marco Felice Montaruli" userId="5c4e557b-7ceb-49f5-b1e0-1e7c407fd8b4" providerId="ADAL" clId="{78404C49-3D25-4AC9-A6F6-1AADD21DB8B5}" dt="2024-09-10T13:48:50.887" v="258" actId="207"/>
          <ac:spMkLst>
            <pc:docMk/>
            <pc:sldMk cId="1102379267" sldId="257"/>
            <ac:spMk id="5" creationId="{B5658404-E950-C20B-148E-B6D4863A0E35}"/>
          </ac:spMkLst>
        </pc:spChg>
        <pc:spChg chg="add del mod">
          <ac:chgData name="Marco Felice Montaruli" userId="5c4e557b-7ceb-49f5-b1e0-1e7c407fd8b4" providerId="ADAL" clId="{78404C49-3D25-4AC9-A6F6-1AADD21DB8B5}" dt="2024-09-10T13:16:57.715" v="160" actId="478"/>
          <ac:spMkLst>
            <pc:docMk/>
            <pc:sldMk cId="1102379267" sldId="257"/>
            <ac:spMk id="6" creationId="{6F083360-CED1-F5BA-9A66-E03DDFDE3F5B}"/>
          </ac:spMkLst>
        </pc:spChg>
        <pc:spChg chg="add del mod">
          <ac:chgData name="Marco Felice Montaruli" userId="5c4e557b-7ceb-49f5-b1e0-1e7c407fd8b4" providerId="ADAL" clId="{78404C49-3D25-4AC9-A6F6-1AADD21DB8B5}" dt="2024-09-10T13:16:57.715" v="160" actId="478"/>
          <ac:spMkLst>
            <pc:docMk/>
            <pc:sldMk cId="1102379267" sldId="257"/>
            <ac:spMk id="7" creationId="{36CDD9F3-A309-9188-EEBC-1F1A32C9AFD1}"/>
          </ac:spMkLst>
        </pc:spChg>
        <pc:spChg chg="add del mod">
          <ac:chgData name="Marco Felice Montaruli" userId="5c4e557b-7ceb-49f5-b1e0-1e7c407fd8b4" providerId="ADAL" clId="{78404C49-3D25-4AC9-A6F6-1AADD21DB8B5}" dt="2024-09-10T13:15:55.236" v="134" actId="478"/>
          <ac:spMkLst>
            <pc:docMk/>
            <pc:sldMk cId="1102379267" sldId="257"/>
            <ac:spMk id="8" creationId="{79E29DF5-B5FD-8749-F369-7A711ADB01A6}"/>
          </ac:spMkLst>
        </pc:spChg>
        <pc:spChg chg="add del mod">
          <ac:chgData name="Marco Felice Montaruli" userId="5c4e557b-7ceb-49f5-b1e0-1e7c407fd8b4" providerId="ADAL" clId="{78404C49-3D25-4AC9-A6F6-1AADD21DB8B5}" dt="2024-09-10T13:16:57.715" v="160" actId="478"/>
          <ac:spMkLst>
            <pc:docMk/>
            <pc:sldMk cId="1102379267" sldId="257"/>
            <ac:spMk id="11" creationId="{95542BF6-6E0E-D490-FB77-9280114A1987}"/>
          </ac:spMkLst>
        </pc:spChg>
        <pc:spChg chg="add mod">
          <ac:chgData name="Marco Felice Montaruli" userId="5c4e557b-7ceb-49f5-b1e0-1e7c407fd8b4" providerId="ADAL" clId="{78404C49-3D25-4AC9-A6F6-1AADD21DB8B5}" dt="2024-09-10T13:48:50.887" v="258" actId="207"/>
          <ac:spMkLst>
            <pc:docMk/>
            <pc:sldMk cId="1102379267" sldId="257"/>
            <ac:spMk id="12" creationId="{3A802812-E4B6-2DE8-1842-10D83A887813}"/>
          </ac:spMkLst>
        </pc:spChg>
        <pc:spChg chg="add del mod">
          <ac:chgData name="Marco Felice Montaruli" userId="5c4e557b-7ceb-49f5-b1e0-1e7c407fd8b4" providerId="ADAL" clId="{78404C49-3D25-4AC9-A6F6-1AADD21DB8B5}" dt="2024-09-10T13:15:55.236" v="134" actId="478"/>
          <ac:spMkLst>
            <pc:docMk/>
            <pc:sldMk cId="1102379267" sldId="257"/>
            <ac:spMk id="14" creationId="{56A642F5-3432-B271-4F74-E48F3CD8F7F8}"/>
          </ac:spMkLst>
        </pc:spChg>
        <pc:spChg chg="add del mod">
          <ac:chgData name="Marco Felice Montaruli" userId="5c4e557b-7ceb-49f5-b1e0-1e7c407fd8b4" providerId="ADAL" clId="{78404C49-3D25-4AC9-A6F6-1AADD21DB8B5}" dt="2024-09-10T13:16:57.715" v="160" actId="478"/>
          <ac:spMkLst>
            <pc:docMk/>
            <pc:sldMk cId="1102379267" sldId="257"/>
            <ac:spMk id="15" creationId="{CA6FEF10-42F0-F7C5-5238-C3AE7D690908}"/>
          </ac:spMkLst>
        </pc:spChg>
        <pc:spChg chg="add del mod">
          <ac:chgData name="Marco Felice Montaruli" userId="5c4e557b-7ceb-49f5-b1e0-1e7c407fd8b4" providerId="ADAL" clId="{78404C49-3D25-4AC9-A6F6-1AADD21DB8B5}" dt="2024-09-10T13:16:57.715" v="160" actId="478"/>
          <ac:spMkLst>
            <pc:docMk/>
            <pc:sldMk cId="1102379267" sldId="257"/>
            <ac:spMk id="16" creationId="{7C23BE01-B909-9E60-268E-1FF1F8020B41}"/>
          </ac:spMkLst>
        </pc:spChg>
        <pc:spChg chg="add del mod">
          <ac:chgData name="Marco Felice Montaruli" userId="5c4e557b-7ceb-49f5-b1e0-1e7c407fd8b4" providerId="ADAL" clId="{78404C49-3D25-4AC9-A6F6-1AADD21DB8B5}" dt="2024-09-10T13:15:55.236" v="134" actId="478"/>
          <ac:spMkLst>
            <pc:docMk/>
            <pc:sldMk cId="1102379267" sldId="257"/>
            <ac:spMk id="17" creationId="{EBBEE9AC-08EA-6AC3-EA37-7E90E9F25C6C}"/>
          </ac:spMkLst>
        </pc:spChg>
        <pc:spChg chg="add mod">
          <ac:chgData name="Marco Felice Montaruli" userId="5c4e557b-7ceb-49f5-b1e0-1e7c407fd8b4" providerId="ADAL" clId="{78404C49-3D25-4AC9-A6F6-1AADD21DB8B5}" dt="2024-09-10T13:48:32.320" v="256" actId="207"/>
          <ac:spMkLst>
            <pc:docMk/>
            <pc:sldMk cId="1102379267" sldId="257"/>
            <ac:spMk id="18" creationId="{4DED8768-A419-642A-87A8-AE6A33BC7468}"/>
          </ac:spMkLst>
        </pc:spChg>
        <pc:spChg chg="add del mod">
          <ac:chgData name="Marco Felice Montaruli" userId="5c4e557b-7ceb-49f5-b1e0-1e7c407fd8b4" providerId="ADAL" clId="{78404C49-3D25-4AC9-A6F6-1AADD21DB8B5}" dt="2024-09-10T13:16:07.207" v="137" actId="478"/>
          <ac:spMkLst>
            <pc:docMk/>
            <pc:sldMk cId="1102379267" sldId="257"/>
            <ac:spMk id="19" creationId="{793DFFCE-089C-0F03-6A3E-757671A5B3B2}"/>
          </ac:spMkLst>
        </pc:spChg>
        <pc:spChg chg="add mod">
          <ac:chgData name="Marco Felice Montaruli" userId="5c4e557b-7ceb-49f5-b1e0-1e7c407fd8b4" providerId="ADAL" clId="{78404C49-3D25-4AC9-A6F6-1AADD21DB8B5}" dt="2024-09-10T13:48:32.320" v="256" actId="207"/>
          <ac:spMkLst>
            <pc:docMk/>
            <pc:sldMk cId="1102379267" sldId="257"/>
            <ac:spMk id="20" creationId="{DED4BEBD-8C58-F979-2F2C-DA010D0DEEE0}"/>
          </ac:spMkLst>
        </pc:spChg>
        <pc:spChg chg="add mod">
          <ac:chgData name="Marco Felice Montaruli" userId="5c4e557b-7ceb-49f5-b1e0-1e7c407fd8b4" providerId="ADAL" clId="{78404C49-3D25-4AC9-A6F6-1AADD21DB8B5}" dt="2024-09-10T13:48:50.887" v="258" actId="207"/>
          <ac:spMkLst>
            <pc:docMk/>
            <pc:sldMk cId="1102379267" sldId="257"/>
            <ac:spMk id="21" creationId="{211B629A-24A7-03B6-FD38-3E8F55680F77}"/>
          </ac:spMkLst>
        </pc:spChg>
        <pc:spChg chg="add mod">
          <ac:chgData name="Marco Felice Montaruli" userId="5c4e557b-7ceb-49f5-b1e0-1e7c407fd8b4" providerId="ADAL" clId="{78404C49-3D25-4AC9-A6F6-1AADD21DB8B5}" dt="2024-09-10T13:48:32.320" v="256" actId="207"/>
          <ac:spMkLst>
            <pc:docMk/>
            <pc:sldMk cId="1102379267" sldId="257"/>
            <ac:spMk id="22" creationId="{EB350644-53BF-5726-4F7F-C7B1B83195F1}"/>
          </ac:spMkLst>
        </pc:spChg>
        <pc:spChg chg="add mod">
          <ac:chgData name="Marco Felice Montaruli" userId="5c4e557b-7ceb-49f5-b1e0-1e7c407fd8b4" providerId="ADAL" clId="{78404C49-3D25-4AC9-A6F6-1AADD21DB8B5}" dt="2024-09-10T13:48:50.887" v="258" actId="207"/>
          <ac:spMkLst>
            <pc:docMk/>
            <pc:sldMk cId="1102379267" sldId="257"/>
            <ac:spMk id="23" creationId="{FEAC7B55-6131-6CFA-FE06-D8C6446430B9}"/>
          </ac:spMkLst>
        </pc:spChg>
        <pc:spChg chg="add mod">
          <ac:chgData name="Marco Felice Montaruli" userId="5c4e557b-7ceb-49f5-b1e0-1e7c407fd8b4" providerId="ADAL" clId="{78404C49-3D25-4AC9-A6F6-1AADD21DB8B5}" dt="2024-09-10T13:48:32.320" v="256" actId="207"/>
          <ac:spMkLst>
            <pc:docMk/>
            <pc:sldMk cId="1102379267" sldId="257"/>
            <ac:spMk id="24" creationId="{A33305F7-5A96-0D05-99A7-2E24E4B33E79}"/>
          </ac:spMkLst>
        </pc:spChg>
        <pc:spChg chg="add mod">
          <ac:chgData name="Marco Felice Montaruli" userId="5c4e557b-7ceb-49f5-b1e0-1e7c407fd8b4" providerId="ADAL" clId="{78404C49-3D25-4AC9-A6F6-1AADD21DB8B5}" dt="2024-09-10T13:48:50.887" v="258" actId="207"/>
          <ac:spMkLst>
            <pc:docMk/>
            <pc:sldMk cId="1102379267" sldId="257"/>
            <ac:spMk id="25" creationId="{E5DAF7FE-6863-362D-79CF-0F7F7FD6D0FF}"/>
          </ac:spMkLst>
        </pc:spChg>
        <pc:spChg chg="add mod">
          <ac:chgData name="Marco Felice Montaruli" userId="5c4e557b-7ceb-49f5-b1e0-1e7c407fd8b4" providerId="ADAL" clId="{78404C49-3D25-4AC9-A6F6-1AADD21DB8B5}" dt="2024-09-10T13:48:32.320" v="256" actId="207"/>
          <ac:spMkLst>
            <pc:docMk/>
            <pc:sldMk cId="1102379267" sldId="257"/>
            <ac:spMk id="26" creationId="{74E3379C-A4D1-5223-046A-1B4EEF6975F9}"/>
          </ac:spMkLst>
        </pc:spChg>
        <pc:spChg chg="add mod">
          <ac:chgData name="Marco Felice Montaruli" userId="5c4e557b-7ceb-49f5-b1e0-1e7c407fd8b4" providerId="ADAL" clId="{78404C49-3D25-4AC9-A6F6-1AADD21DB8B5}" dt="2024-09-10T13:48:50.887" v="258" actId="207"/>
          <ac:spMkLst>
            <pc:docMk/>
            <pc:sldMk cId="1102379267" sldId="257"/>
            <ac:spMk id="27" creationId="{EAAA7A6B-2258-67DB-5852-96415FDE50FA}"/>
          </ac:spMkLst>
        </pc:spChg>
        <pc:spChg chg="add mod">
          <ac:chgData name="Marco Felice Montaruli" userId="5c4e557b-7ceb-49f5-b1e0-1e7c407fd8b4" providerId="ADAL" clId="{78404C49-3D25-4AC9-A6F6-1AADD21DB8B5}" dt="2024-09-10T13:48:32.320" v="256" actId="207"/>
          <ac:spMkLst>
            <pc:docMk/>
            <pc:sldMk cId="1102379267" sldId="257"/>
            <ac:spMk id="28" creationId="{FDFF0BFA-4A58-5C17-EF95-F7F2DAA22C48}"/>
          </ac:spMkLst>
        </pc:spChg>
        <pc:spChg chg="add del">
          <ac:chgData name="Marco Felice Montaruli" userId="5c4e557b-7ceb-49f5-b1e0-1e7c407fd8b4" providerId="ADAL" clId="{78404C49-3D25-4AC9-A6F6-1AADD21DB8B5}" dt="2024-09-10T13:53:24.412" v="328" actId="22"/>
          <ac:spMkLst>
            <pc:docMk/>
            <pc:sldMk cId="1102379267" sldId="257"/>
            <ac:spMk id="30" creationId="{BBF6B8C1-5158-FC04-9754-B294F866AF8F}"/>
          </ac:spMkLst>
        </pc:spChg>
        <pc:spChg chg="add mod">
          <ac:chgData name="Marco Felice Montaruli" userId="5c4e557b-7ceb-49f5-b1e0-1e7c407fd8b4" providerId="ADAL" clId="{78404C49-3D25-4AC9-A6F6-1AADD21DB8B5}" dt="2024-09-10T13:54:50.820" v="408" actId="1036"/>
          <ac:spMkLst>
            <pc:docMk/>
            <pc:sldMk cId="1102379267" sldId="257"/>
            <ac:spMk id="31" creationId="{B394CEA7-2308-19F3-F23A-950997B29F49}"/>
          </ac:spMkLst>
        </pc:spChg>
        <pc:spChg chg="add mod">
          <ac:chgData name="Marco Felice Montaruli" userId="5c4e557b-7ceb-49f5-b1e0-1e7c407fd8b4" providerId="ADAL" clId="{78404C49-3D25-4AC9-A6F6-1AADD21DB8B5}" dt="2024-09-10T13:55:02.055" v="412" actId="1076"/>
          <ac:spMkLst>
            <pc:docMk/>
            <pc:sldMk cId="1102379267" sldId="257"/>
            <ac:spMk id="32" creationId="{E2977CB0-BF4B-44A6-9E1E-59BABD74F68E}"/>
          </ac:spMkLst>
        </pc:spChg>
        <pc:spChg chg="add mod">
          <ac:chgData name="Marco Felice Montaruli" userId="5c4e557b-7ceb-49f5-b1e0-1e7c407fd8b4" providerId="ADAL" clId="{78404C49-3D25-4AC9-A6F6-1AADD21DB8B5}" dt="2024-09-11T07:43:23.082" v="799" actId="208"/>
          <ac:spMkLst>
            <pc:docMk/>
            <pc:sldMk cId="1102379267" sldId="257"/>
            <ac:spMk id="33" creationId="{A315090A-A003-C31F-F79D-442AA1AE913C}"/>
          </ac:spMkLst>
        </pc:spChg>
        <pc:spChg chg="add mod">
          <ac:chgData name="Marco Felice Montaruli" userId="5c4e557b-7ceb-49f5-b1e0-1e7c407fd8b4" providerId="ADAL" clId="{78404C49-3D25-4AC9-A6F6-1AADD21DB8B5}" dt="2024-09-10T13:54:57.102" v="411" actId="14100"/>
          <ac:spMkLst>
            <pc:docMk/>
            <pc:sldMk cId="1102379267" sldId="257"/>
            <ac:spMk id="34" creationId="{F371DBF7-9FF6-4DA6-53FF-1D8FB3D45908}"/>
          </ac:spMkLst>
        </pc:spChg>
      </pc:sldChg>
      <pc:sldChg chg="addSp delSp modSp add mod">
        <pc:chgData name="Marco Felice Montaruli" userId="5c4e557b-7ceb-49f5-b1e0-1e7c407fd8b4" providerId="ADAL" clId="{78404C49-3D25-4AC9-A6F6-1AADD21DB8B5}" dt="2024-09-10T13:50:41.914" v="326" actId="403"/>
        <pc:sldMkLst>
          <pc:docMk/>
          <pc:sldMk cId="2306960865" sldId="259"/>
        </pc:sldMkLst>
        <pc:spChg chg="add mod">
          <ac:chgData name="Marco Felice Montaruli" userId="5c4e557b-7ceb-49f5-b1e0-1e7c407fd8b4" providerId="ADAL" clId="{78404C49-3D25-4AC9-A6F6-1AADD21DB8B5}" dt="2024-09-10T13:49:06.105" v="259"/>
          <ac:spMkLst>
            <pc:docMk/>
            <pc:sldMk cId="2306960865" sldId="259"/>
            <ac:spMk id="2" creationId="{503C8CEA-D653-E8B2-A413-F956C401A10A}"/>
          </ac:spMkLst>
        </pc:spChg>
        <pc:spChg chg="add mod">
          <ac:chgData name="Marco Felice Montaruli" userId="5c4e557b-7ceb-49f5-b1e0-1e7c407fd8b4" providerId="ADAL" clId="{78404C49-3D25-4AC9-A6F6-1AADD21DB8B5}" dt="2024-09-10T13:49:06.105" v="259"/>
          <ac:spMkLst>
            <pc:docMk/>
            <pc:sldMk cId="2306960865" sldId="259"/>
            <ac:spMk id="4" creationId="{E6BD31F3-A46E-1B77-A08D-BBE40792EE47}"/>
          </ac:spMkLst>
        </pc:spChg>
        <pc:spChg chg="add mod">
          <ac:chgData name="Marco Felice Montaruli" userId="5c4e557b-7ceb-49f5-b1e0-1e7c407fd8b4" providerId="ADAL" clId="{78404C49-3D25-4AC9-A6F6-1AADD21DB8B5}" dt="2024-09-10T13:49:08.606" v="260"/>
          <ac:spMkLst>
            <pc:docMk/>
            <pc:sldMk cId="2306960865" sldId="259"/>
            <ac:spMk id="5" creationId="{F12CD41C-BEFC-18E7-6557-71ABD3A3E8F7}"/>
          </ac:spMkLst>
        </pc:spChg>
        <pc:spChg chg="add mod">
          <ac:chgData name="Marco Felice Montaruli" userId="5c4e557b-7ceb-49f5-b1e0-1e7c407fd8b4" providerId="ADAL" clId="{78404C49-3D25-4AC9-A6F6-1AADD21DB8B5}" dt="2024-09-10T13:49:08.606" v="260"/>
          <ac:spMkLst>
            <pc:docMk/>
            <pc:sldMk cId="2306960865" sldId="259"/>
            <ac:spMk id="6" creationId="{30A2097B-DFCA-E504-5158-244F320BCCDF}"/>
          </ac:spMkLst>
        </pc:spChg>
        <pc:spChg chg="add mod">
          <ac:chgData name="Marco Felice Montaruli" userId="5c4e557b-7ceb-49f5-b1e0-1e7c407fd8b4" providerId="ADAL" clId="{78404C49-3D25-4AC9-A6F6-1AADD21DB8B5}" dt="2024-09-10T13:50:16.545" v="297" actId="1076"/>
          <ac:spMkLst>
            <pc:docMk/>
            <pc:sldMk cId="2306960865" sldId="259"/>
            <ac:spMk id="8" creationId="{B06C461A-0131-ED65-7CBC-512A6236335C}"/>
          </ac:spMkLst>
        </pc:spChg>
        <pc:spChg chg="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12" creationId="{1DE15E12-2547-840D-1C41-990D37D24F1D}"/>
          </ac:spMkLst>
        </pc:spChg>
        <pc:spChg chg="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14" creationId="{0AE6F84E-0794-0F76-7E8C-9AE6F0761166}"/>
          </ac:spMkLst>
        </pc:spChg>
        <pc:spChg chg="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15" creationId="{B3B7FD68-83E3-A2D9-6720-C4BEC27FBF4B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16" creationId="{66295669-82ED-C8E4-9456-36DA526D6CB9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17" creationId="{7F6F201A-C6EE-CE9F-51C3-67AB2546B058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18" creationId="{858D2FD8-EE5D-385B-44E1-68AA7FA74568}"/>
          </ac:spMkLst>
        </pc:spChg>
        <pc:spChg chg="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23" creationId="{1CC89DD8-2B38-3E1F-0397-02E73049D63F}"/>
          </ac:spMkLst>
        </pc:spChg>
        <pc:spChg chg="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27" creationId="{509D2763-5234-7593-E76C-9003E8C7BEFA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0" creationId="{5B3D25D7-D2EE-5B17-1B16-17289A127883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1" creationId="{15BC46A3-F622-42AD-6360-B268C6864632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2" creationId="{F11F9553-4974-5178-4FEA-64EC19B99B8C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3" creationId="{DA5788A7-647D-34C8-03EB-8EB66844DB69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4" creationId="{94F9F259-C770-2EFA-1E43-ACFBF511EEEB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5" creationId="{6CC2A581-4723-7611-F2F8-F6D7321AF3F4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8" creationId="{0CC9DFE7-2989-82D2-C6F0-65C6FBEDE674}"/>
          </ac:spMkLst>
        </pc:spChg>
        <pc:spChg chg="add mod">
          <ac:chgData name="Marco Felice Montaruli" userId="5c4e557b-7ceb-49f5-b1e0-1e7c407fd8b4" providerId="ADAL" clId="{78404C49-3D25-4AC9-A6F6-1AADD21DB8B5}" dt="2024-09-10T13:49:49.856" v="294"/>
          <ac:spMkLst>
            <pc:docMk/>
            <pc:sldMk cId="2306960865" sldId="259"/>
            <ac:spMk id="39" creationId="{20DD71DD-5AFE-4558-5209-872C2D11365E}"/>
          </ac:spMkLst>
        </pc:spChg>
        <pc:spChg chg="add mod">
          <ac:chgData name="Marco Felice Montaruli" userId="5c4e557b-7ceb-49f5-b1e0-1e7c407fd8b4" providerId="ADAL" clId="{78404C49-3D25-4AC9-A6F6-1AADD21DB8B5}" dt="2024-09-10T13:50:41.914" v="326" actId="403"/>
          <ac:spMkLst>
            <pc:docMk/>
            <pc:sldMk cId="2306960865" sldId="259"/>
            <ac:spMk id="41" creationId="{DFD8CA44-2B59-F6D1-4B7B-C4251A1F33A2}"/>
          </ac:spMkLst>
        </pc:spChg>
        <pc:grpChg chg="add del mod">
          <ac:chgData name="Marco Felice Montaruli" userId="5c4e557b-7ceb-49f5-b1e0-1e7c407fd8b4" providerId="ADAL" clId="{78404C49-3D25-4AC9-A6F6-1AADD21DB8B5}" dt="2024-09-10T13:50:17.265" v="298" actId="478"/>
          <ac:grpSpMkLst>
            <pc:docMk/>
            <pc:sldMk cId="2306960865" sldId="259"/>
            <ac:grpSpMk id="11" creationId="{08187CC7-C526-4967-FE16-4998269E90CF}"/>
          </ac:grpSpMkLst>
        </pc:grpChg>
        <pc:grpChg chg="add mod">
          <ac:chgData name="Marco Felice Montaruli" userId="5c4e557b-7ceb-49f5-b1e0-1e7c407fd8b4" providerId="ADAL" clId="{78404C49-3D25-4AC9-A6F6-1AADD21DB8B5}" dt="2024-09-10T13:49:49.856" v="294"/>
          <ac:grpSpMkLst>
            <pc:docMk/>
            <pc:sldMk cId="2306960865" sldId="259"/>
            <ac:grpSpMk id="22" creationId="{8A4F35F8-0DA0-B22C-B58F-2289D0A0EABA}"/>
          </ac:grpSpMkLst>
        </pc:grpChg>
        <pc:grpChg chg="add mod">
          <ac:chgData name="Marco Felice Montaruli" userId="5c4e557b-7ceb-49f5-b1e0-1e7c407fd8b4" providerId="ADAL" clId="{78404C49-3D25-4AC9-A6F6-1AADD21DB8B5}" dt="2024-09-10T13:49:49.856" v="294"/>
          <ac:grpSpMkLst>
            <pc:docMk/>
            <pc:sldMk cId="2306960865" sldId="259"/>
            <ac:grpSpMk id="26" creationId="{16702449-98D0-A05A-A4B6-AEB9D360BFBF}"/>
          </ac:grpSpMkLst>
        </pc:grpChg>
        <pc:picChg chg="add">
          <ac:chgData name="Marco Felice Montaruli" userId="5c4e557b-7ceb-49f5-b1e0-1e7c407fd8b4" providerId="ADAL" clId="{78404C49-3D25-4AC9-A6F6-1AADD21DB8B5}" dt="2024-09-10T13:49:26.878" v="269"/>
          <ac:picMkLst>
            <pc:docMk/>
            <pc:sldMk cId="2306960865" sldId="259"/>
            <ac:picMk id="7" creationId="{A401809B-843F-608B-F2B4-9AE37C03A771}"/>
          </ac:picMkLst>
        </pc:picChg>
        <pc:picChg chg="add mod">
          <ac:chgData name="Marco Felice Montaruli" userId="5c4e557b-7ceb-49f5-b1e0-1e7c407fd8b4" providerId="ADAL" clId="{78404C49-3D25-4AC9-A6F6-1AADD21DB8B5}" dt="2024-09-10T13:49:49.856" v="294"/>
          <ac:picMkLst>
            <pc:docMk/>
            <pc:sldMk cId="2306960865" sldId="259"/>
            <ac:picMk id="19" creationId="{16BBD814-B46F-DAB2-C300-2E27131BCD01}"/>
          </ac:picMkLst>
        </pc:picChg>
        <pc:picChg chg="add mod">
          <ac:chgData name="Marco Felice Montaruli" userId="5c4e557b-7ceb-49f5-b1e0-1e7c407fd8b4" providerId="ADAL" clId="{78404C49-3D25-4AC9-A6F6-1AADD21DB8B5}" dt="2024-09-10T13:49:49.856" v="294"/>
          <ac:picMkLst>
            <pc:docMk/>
            <pc:sldMk cId="2306960865" sldId="259"/>
            <ac:picMk id="20" creationId="{CF59E652-F6A8-1351-6FAB-723B54A38282}"/>
          </ac:picMkLst>
        </pc:picChg>
        <pc:picChg chg="add mod">
          <ac:chgData name="Marco Felice Montaruli" userId="5c4e557b-7ceb-49f5-b1e0-1e7c407fd8b4" providerId="ADAL" clId="{78404C49-3D25-4AC9-A6F6-1AADD21DB8B5}" dt="2024-09-10T13:49:49.856" v="294"/>
          <ac:picMkLst>
            <pc:docMk/>
            <pc:sldMk cId="2306960865" sldId="259"/>
            <ac:picMk id="21" creationId="{3219A65B-856D-9F22-01E4-4D6F489C98A1}"/>
          </ac:picMkLst>
        </pc:picChg>
        <pc:picChg chg="add mod">
          <ac:chgData name="Marco Felice Montaruli" userId="5c4e557b-7ceb-49f5-b1e0-1e7c407fd8b4" providerId="ADAL" clId="{78404C49-3D25-4AC9-A6F6-1AADD21DB8B5}" dt="2024-09-10T13:49:49.856" v="294"/>
          <ac:picMkLst>
            <pc:docMk/>
            <pc:sldMk cId="2306960865" sldId="259"/>
            <ac:picMk id="36" creationId="{7EDB5D87-6823-CFE5-F8EC-E91381A1AEF0}"/>
          </ac:picMkLst>
        </pc:picChg>
        <pc:picChg chg="add mod">
          <ac:chgData name="Marco Felice Montaruli" userId="5c4e557b-7ceb-49f5-b1e0-1e7c407fd8b4" providerId="ADAL" clId="{78404C49-3D25-4AC9-A6F6-1AADD21DB8B5}" dt="2024-09-10T13:49:49.856" v="294"/>
          <ac:picMkLst>
            <pc:docMk/>
            <pc:sldMk cId="2306960865" sldId="259"/>
            <ac:picMk id="40" creationId="{FCBBE6C0-4A9D-1234-3A5D-6A71C676F55A}"/>
          </ac:picMkLst>
        </pc:picChg>
        <pc:cxnChg chg="mod">
          <ac:chgData name="Marco Felice Montaruli" userId="5c4e557b-7ceb-49f5-b1e0-1e7c407fd8b4" providerId="ADAL" clId="{78404C49-3D25-4AC9-A6F6-1AADD21DB8B5}" dt="2024-09-10T13:49:49.856" v="294"/>
          <ac:cxnSpMkLst>
            <pc:docMk/>
            <pc:sldMk cId="2306960865" sldId="259"/>
            <ac:cxnSpMk id="24" creationId="{87388D38-5B33-AA48-21A9-640489321FBA}"/>
          </ac:cxnSpMkLst>
        </pc:cxnChg>
        <pc:cxnChg chg="mod">
          <ac:chgData name="Marco Felice Montaruli" userId="5c4e557b-7ceb-49f5-b1e0-1e7c407fd8b4" providerId="ADAL" clId="{78404C49-3D25-4AC9-A6F6-1AADD21DB8B5}" dt="2024-09-10T13:49:49.856" v="294"/>
          <ac:cxnSpMkLst>
            <pc:docMk/>
            <pc:sldMk cId="2306960865" sldId="259"/>
            <ac:cxnSpMk id="25" creationId="{CD97B881-B0EA-1898-CFAC-49F4C6222B91}"/>
          </ac:cxnSpMkLst>
        </pc:cxnChg>
        <pc:cxnChg chg="mod">
          <ac:chgData name="Marco Felice Montaruli" userId="5c4e557b-7ceb-49f5-b1e0-1e7c407fd8b4" providerId="ADAL" clId="{78404C49-3D25-4AC9-A6F6-1AADD21DB8B5}" dt="2024-09-10T13:49:49.856" v="294"/>
          <ac:cxnSpMkLst>
            <pc:docMk/>
            <pc:sldMk cId="2306960865" sldId="259"/>
            <ac:cxnSpMk id="28" creationId="{B279D9B9-6BC2-E01C-0328-3DCD96D4C142}"/>
          </ac:cxnSpMkLst>
        </pc:cxnChg>
        <pc:cxnChg chg="mod">
          <ac:chgData name="Marco Felice Montaruli" userId="5c4e557b-7ceb-49f5-b1e0-1e7c407fd8b4" providerId="ADAL" clId="{78404C49-3D25-4AC9-A6F6-1AADD21DB8B5}" dt="2024-09-10T13:49:49.856" v="294"/>
          <ac:cxnSpMkLst>
            <pc:docMk/>
            <pc:sldMk cId="2306960865" sldId="259"/>
            <ac:cxnSpMk id="29" creationId="{2A58E3A1-99F8-B6C7-8C32-41B19A68AAB0}"/>
          </ac:cxnSpMkLst>
        </pc:cxnChg>
        <pc:cxnChg chg="add mod">
          <ac:chgData name="Marco Felice Montaruli" userId="5c4e557b-7ceb-49f5-b1e0-1e7c407fd8b4" providerId="ADAL" clId="{78404C49-3D25-4AC9-A6F6-1AADD21DB8B5}" dt="2024-09-10T13:49:49.856" v="294"/>
          <ac:cxnSpMkLst>
            <pc:docMk/>
            <pc:sldMk cId="2306960865" sldId="259"/>
            <ac:cxnSpMk id="37" creationId="{2B20AA07-09FD-E322-8F29-938AACBF8A3E}"/>
          </ac:cxnSpMkLst>
        </pc:cxnChg>
      </pc:sldChg>
      <pc:sldChg chg="new del">
        <pc:chgData name="Marco Felice Montaruli" userId="5c4e557b-7ceb-49f5-b1e0-1e7c407fd8b4" providerId="ADAL" clId="{78404C49-3D25-4AC9-A6F6-1AADD21DB8B5}" dt="2024-09-10T13:49:38.156" v="281" actId="680"/>
        <pc:sldMkLst>
          <pc:docMk/>
          <pc:sldMk cId="841494344" sldId="260"/>
        </pc:sldMkLst>
      </pc:sldChg>
      <pc:sldChg chg="addSp modSp add">
        <pc:chgData name="Marco Felice Montaruli" userId="5c4e557b-7ceb-49f5-b1e0-1e7c407fd8b4" providerId="ADAL" clId="{78404C49-3D25-4AC9-A6F6-1AADD21DB8B5}" dt="2024-09-11T10:28:58.499" v="3754"/>
        <pc:sldMkLst>
          <pc:docMk/>
          <pc:sldMk cId="3900600624" sldId="260"/>
        </pc:sldMkLst>
        <pc:spChg chg="add mod">
          <ac:chgData name="Marco Felice Montaruli" userId="5c4e557b-7ceb-49f5-b1e0-1e7c407fd8b4" providerId="ADAL" clId="{78404C49-3D25-4AC9-A6F6-1AADD21DB8B5}" dt="2024-09-11T10:28:58.499" v="3754"/>
          <ac:spMkLst>
            <pc:docMk/>
            <pc:sldMk cId="3900600624" sldId="260"/>
            <ac:spMk id="2" creationId="{77E03F3B-4725-BCD2-3A43-1EAF934FB787}"/>
          </ac:spMkLst>
        </pc:spChg>
      </pc:sldChg>
      <pc:sldChg chg="new del">
        <pc:chgData name="Marco Felice Montaruli" userId="5c4e557b-7ceb-49f5-b1e0-1e7c407fd8b4" providerId="ADAL" clId="{78404C49-3D25-4AC9-A6F6-1AADD21DB8B5}" dt="2024-09-10T13:49:37.517" v="280" actId="680"/>
        <pc:sldMkLst>
          <pc:docMk/>
          <pc:sldMk cId="267168542" sldId="261"/>
        </pc:sldMkLst>
      </pc:sldChg>
      <pc:sldChg chg="addSp modSp add">
        <pc:chgData name="Marco Felice Montaruli" userId="5c4e557b-7ceb-49f5-b1e0-1e7c407fd8b4" providerId="ADAL" clId="{78404C49-3D25-4AC9-A6F6-1AADD21DB8B5}" dt="2024-09-11T10:29:00.473" v="3755"/>
        <pc:sldMkLst>
          <pc:docMk/>
          <pc:sldMk cId="1843112121" sldId="261"/>
        </pc:sldMkLst>
        <pc:spChg chg="add mod">
          <ac:chgData name="Marco Felice Montaruli" userId="5c4e557b-7ceb-49f5-b1e0-1e7c407fd8b4" providerId="ADAL" clId="{78404C49-3D25-4AC9-A6F6-1AADD21DB8B5}" dt="2024-09-11T10:29:00.473" v="3755"/>
          <ac:spMkLst>
            <pc:docMk/>
            <pc:sldMk cId="1843112121" sldId="261"/>
            <ac:spMk id="2" creationId="{74897E93-4592-14EF-EFBB-30DEC4B3C935}"/>
          </ac:spMkLst>
        </pc:spChg>
      </pc:sldChg>
      <pc:sldChg chg="addSp delSp modSp add mod modAnim">
        <pc:chgData name="Marco Felice Montaruli" userId="5c4e557b-7ceb-49f5-b1e0-1e7c407fd8b4" providerId="ADAL" clId="{78404C49-3D25-4AC9-A6F6-1AADD21DB8B5}" dt="2024-09-11T09:15:07.084" v="2971"/>
        <pc:sldMkLst>
          <pc:docMk/>
          <pc:sldMk cId="174412219" sldId="262"/>
        </pc:sldMkLst>
        <pc:spChg chg="add mod">
          <ac:chgData name="Marco Felice Montaruli" userId="5c4e557b-7ceb-49f5-b1e0-1e7c407fd8b4" providerId="ADAL" clId="{78404C49-3D25-4AC9-A6F6-1AADD21DB8B5}" dt="2024-09-10T15:01:26.226" v="585"/>
          <ac:spMkLst>
            <pc:docMk/>
            <pc:sldMk cId="174412219" sldId="262"/>
            <ac:spMk id="2" creationId="{026D4830-5CDA-1E37-2AE2-B1E2EE020E11}"/>
          </ac:spMkLst>
        </pc:spChg>
        <pc:spChg chg="add mod">
          <ac:chgData name="Marco Felice Montaruli" userId="5c4e557b-7ceb-49f5-b1e0-1e7c407fd8b4" providerId="ADAL" clId="{78404C49-3D25-4AC9-A6F6-1AADD21DB8B5}" dt="2024-09-10T15:01:26.226" v="585"/>
          <ac:spMkLst>
            <pc:docMk/>
            <pc:sldMk cId="174412219" sldId="262"/>
            <ac:spMk id="4" creationId="{53E7266E-AAA2-C3EA-0965-81E02F7DDB2E}"/>
          </ac:spMkLst>
        </pc:spChg>
        <pc:spChg chg="add mod">
          <ac:chgData name="Marco Felice Montaruli" userId="5c4e557b-7ceb-49f5-b1e0-1e7c407fd8b4" providerId="ADAL" clId="{78404C49-3D25-4AC9-A6F6-1AADD21DB8B5}" dt="2024-09-10T15:01:26.226" v="585"/>
          <ac:spMkLst>
            <pc:docMk/>
            <pc:sldMk cId="174412219" sldId="262"/>
            <ac:spMk id="12" creationId="{F45A569B-B710-37DD-F5E3-C3081F9636DA}"/>
          </ac:spMkLst>
        </pc:spChg>
        <pc:spChg chg="add mod">
          <ac:chgData name="Marco Felice Montaruli" userId="5c4e557b-7ceb-49f5-b1e0-1e7c407fd8b4" providerId="ADAL" clId="{78404C49-3D25-4AC9-A6F6-1AADD21DB8B5}" dt="2024-09-10T15:01:26.226" v="585"/>
          <ac:spMkLst>
            <pc:docMk/>
            <pc:sldMk cId="174412219" sldId="262"/>
            <ac:spMk id="18" creationId="{CEFB8081-AEFA-BCCD-A7ED-B4EC3C59E3AC}"/>
          </ac:spMkLst>
        </pc:spChg>
        <pc:spChg chg="add mod">
          <ac:chgData name="Marco Felice Montaruli" userId="5c4e557b-7ceb-49f5-b1e0-1e7c407fd8b4" providerId="ADAL" clId="{78404C49-3D25-4AC9-A6F6-1AADD21DB8B5}" dt="2024-09-10T15:01:26.226" v="585"/>
          <ac:spMkLst>
            <pc:docMk/>
            <pc:sldMk cId="174412219" sldId="262"/>
            <ac:spMk id="19" creationId="{5CBD9AA6-B055-21D0-BCD5-34576D3BFB13}"/>
          </ac:spMkLst>
        </pc:spChg>
        <pc:spChg chg="add del mod">
          <ac:chgData name="Marco Felice Montaruli" userId="5c4e557b-7ceb-49f5-b1e0-1e7c407fd8b4" providerId="ADAL" clId="{78404C49-3D25-4AC9-A6F6-1AADD21DB8B5}" dt="2024-09-11T09:15:06.847" v="2970" actId="478"/>
          <ac:spMkLst>
            <pc:docMk/>
            <pc:sldMk cId="174412219" sldId="262"/>
            <ac:spMk id="20" creationId="{78825A9F-05A6-77C6-BCE6-3453898EF6B2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1" creationId="{6D82C345-6A84-53A6-0AD9-D8663CBDBF5B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2" creationId="{436D355D-A171-37B1-95A2-E7D3F33949B5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3" creationId="{8555EC0C-FB81-E247-1570-2897357D4D79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4" creationId="{7E0C5451-69F4-7191-E751-10BDA51A5DE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5" creationId="{5A43F34E-D885-9C1C-80DF-E5F1D56A86AE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6" creationId="{9DCE070D-E46C-D166-A1F0-7935F17D334A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7" creationId="{73C225D6-C6EC-FE33-E0BA-A8E8FB4BC01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8" creationId="{F9AD0914-C0AA-F954-64E7-B1A287A9A91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39" creationId="{6E301316-5B5D-31D9-7000-F4319E9F7C37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0" creationId="{F255FD45-1429-ADA4-D499-B7A6DCD63F2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1" creationId="{A18CF8F4-7DFF-DBAD-32F3-41DE399480CB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2" creationId="{2093552E-6ECB-5C76-0F0E-11857D63EA82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3" creationId="{99B43D54-E9AF-4596-C61D-314BD4FFC95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4" creationId="{4B2F0050-89A7-5242-15F3-3733E70FE41F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5" creationId="{34CB2FDE-5C92-B629-6CC9-4C36C3D8A12C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6" creationId="{5DC39CE5-73A6-6E4E-99D7-14C93FE9E669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7" creationId="{5BC3AB09-6C53-AE5F-7319-CFCFAB51025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8" creationId="{E66821F5-FAB4-CBEA-9765-288ECB48896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49" creationId="{437F6417-016A-EFB7-0234-9810129C00C8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0" creationId="{B6209E8D-8FA9-0827-8DCF-264025F3BB76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1" creationId="{4E00C943-F022-0EBE-8ED4-46CC9DF6CA65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2" creationId="{71CFC0DB-4BF4-EF7B-E4B0-30563979C3E6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3" creationId="{2022BC85-A2EA-37A5-1878-18D3886E419E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4" creationId="{00F2E2F4-B80A-B95B-05F4-B89D1316CC6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5" creationId="{EE584D0A-577B-3C8D-761A-C59117C7A792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6" creationId="{4F333762-C635-7359-F8A4-BF0C63319E6B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7" creationId="{3790C72C-7DBA-684D-C437-AFB4BE5934AE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8" creationId="{D57692EA-52EB-06D0-04CF-F53EBC9F01D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59" creationId="{641EAE31-8096-3092-1BE4-286B965A24E8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60" creationId="{57F0500D-AFE3-FE53-EF11-41424C773C0F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61" creationId="{F7DD11F1-0D1B-FCF9-4AB5-1536373E224B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62" creationId="{18407395-E2A1-1EDB-286C-DCA73718035F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1" creationId="{B66FE154-010A-A733-BD37-6B7ED95EEEA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2" creationId="{837E0D3A-3BA6-BD57-A780-A71E8F69A2EA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3" creationId="{2AA52486-DFE0-5238-4388-3C3C91CAE998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4" creationId="{572F6840-EFA3-8D2C-21BC-2E0AA1D83B9C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5" creationId="{608872C5-6CD4-C292-4B5F-88B40F9ADB95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6" creationId="{AC90C3A0-7A57-1601-FE09-D26DC7F69286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7" creationId="{FEB7AED9-A917-7821-8594-D91D37B385CA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8" creationId="{33BD34B7-2662-C4D1-B5EC-DCA0C4BB405C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79" creationId="{C5402EB0-D58C-3616-E00D-EBA3D078FCD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0" creationId="{7915A49A-C8F6-8700-900D-9187D74B03B4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1" creationId="{5C076F62-0E33-F32A-C8C7-A2E72498648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2" creationId="{9C8C3478-E825-5C60-C200-0E3280C2D0D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3" creationId="{14793B09-97A0-BF3C-A0F8-0702511F6F8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4" creationId="{D6FC68EA-98E2-974F-8B6A-631E16DA51EE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5" creationId="{8AC8F41C-75F2-F58F-DB20-216325B0F277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6" creationId="{538EDD72-7868-471C-2C62-469B7C16F3F2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7" creationId="{18C97247-7C9A-102D-0BE7-33534D154C08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8" creationId="{BA7E3283-A524-B894-3B45-0676672B5D41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89" creationId="{4DFD8062-21E1-C2C6-F16A-EC1DEA3DEAB9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0" creationId="{A21AC291-9F71-0891-0099-F928C568828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1" creationId="{F0A24134-4D3C-2100-B3F5-BA93F61598A6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2" creationId="{EB7393D5-9597-C954-114B-CFE493C60DDE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3" creationId="{73882131-71AF-D633-2D9C-B4C346C8519A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4" creationId="{EA7A0AE6-5049-9375-C708-46A6C3812F31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5" creationId="{7B4AFF35-A1AC-024C-E17C-D352E8ACE0D2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6" creationId="{1A72EE68-7525-8991-303A-56174356C843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7" creationId="{260CACE0-F620-3B22-1566-C8655BCA40F8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8" creationId="{71EE5B91-9903-3548-A7BB-BF8279ECB9EA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99" creationId="{A2799DBE-5237-8FD1-96EE-6F43D767E2E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00" creationId="{B34B7A24-ACBF-79E9-0180-227B8E10D705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01" creationId="{99E41BA1-2CB2-3AA2-63EA-693D60D6B76B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02" creationId="{48452BBA-4A17-797F-C174-A428E81155A2}"/>
          </ac:spMkLst>
        </pc:spChg>
        <pc:spChg chg="add mod">
          <ac:chgData name="Marco Felice Montaruli" userId="5c4e557b-7ceb-49f5-b1e0-1e7c407fd8b4" providerId="ADAL" clId="{78404C49-3D25-4AC9-A6F6-1AADD21DB8B5}" dt="2024-09-11T09:11:16.827" v="2849" actId="1076"/>
          <ac:spMkLst>
            <pc:docMk/>
            <pc:sldMk cId="174412219" sldId="262"/>
            <ac:spMk id="103" creationId="{CC812B38-8C4D-168D-CB69-C2C2E7059FEC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11" creationId="{38166A78-C24A-F162-B1CE-D702DCBE1051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12" creationId="{F1775FC7-0066-291E-C9A0-99D2A847C076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16" creationId="{D0848DC2-96DA-8F68-BC93-F82EC31CBC0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17" creationId="{025D8FB8-703B-A1DC-B8EA-AD9EE84CDED2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18" creationId="{41CB1BE8-FBAB-7BDF-E557-2A25FA8AAC8D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19" creationId="{2BCD42BA-0E2B-F0AB-708D-B5E1BDA22E78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20" creationId="{6D8E178F-6280-BBC6-83D8-AD7BC0253BB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21" creationId="{A09BE2C8-B744-999B-3B30-1216FA539A3B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22" creationId="{509D277E-F10B-54C7-CB96-3E1E11C61F6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23" creationId="{63C8C05C-6845-0A93-C49B-4534B30C6880}"/>
          </ac:spMkLst>
        </pc:spChg>
        <pc:spChg chg="mod">
          <ac:chgData name="Marco Felice Montaruli" userId="5c4e557b-7ceb-49f5-b1e0-1e7c407fd8b4" providerId="ADAL" clId="{78404C49-3D25-4AC9-A6F6-1AADD21DB8B5}" dt="2024-09-11T09:11:12.820" v="2848"/>
          <ac:spMkLst>
            <pc:docMk/>
            <pc:sldMk cId="174412219" sldId="262"/>
            <ac:spMk id="124" creationId="{455770C3-AD77-338A-04FE-442FD94DECC5}"/>
          </ac:spMkLst>
        </pc:spChg>
        <pc:spChg chg="add mod">
          <ac:chgData name="Marco Felice Montaruli" userId="5c4e557b-7ceb-49f5-b1e0-1e7c407fd8b4" providerId="ADAL" clId="{78404C49-3D25-4AC9-A6F6-1AADD21DB8B5}" dt="2024-09-11T09:13:25.110" v="2875" actId="1076"/>
          <ac:spMkLst>
            <pc:docMk/>
            <pc:sldMk cId="174412219" sldId="262"/>
            <ac:spMk id="125" creationId="{A2BDE275-1BEC-EDFC-9E47-759E266B1CB6}"/>
          </ac:spMkLst>
        </pc:spChg>
        <pc:spChg chg="add mod">
          <ac:chgData name="Marco Felice Montaruli" userId="5c4e557b-7ceb-49f5-b1e0-1e7c407fd8b4" providerId="ADAL" clId="{78404C49-3D25-4AC9-A6F6-1AADD21DB8B5}" dt="2024-09-11T09:13:19.506" v="2873" actId="164"/>
          <ac:spMkLst>
            <pc:docMk/>
            <pc:sldMk cId="174412219" sldId="262"/>
            <ac:spMk id="128" creationId="{4A398957-5F8A-1FBB-BF9D-C14D9989348A}"/>
          </ac:spMkLst>
        </pc:spChg>
        <pc:spChg chg="add mod">
          <ac:chgData name="Marco Felice Montaruli" userId="5c4e557b-7ceb-49f5-b1e0-1e7c407fd8b4" providerId="ADAL" clId="{78404C49-3D25-4AC9-A6F6-1AADD21DB8B5}" dt="2024-09-11T09:13:19.506" v="2873" actId="164"/>
          <ac:spMkLst>
            <pc:docMk/>
            <pc:sldMk cId="174412219" sldId="262"/>
            <ac:spMk id="129" creationId="{9E6C80E2-DD43-CB4D-4349-A8EA07B83E3A}"/>
          </ac:spMkLst>
        </pc:spChg>
        <pc:spChg chg="add mod">
          <ac:chgData name="Marco Felice Montaruli" userId="5c4e557b-7ceb-49f5-b1e0-1e7c407fd8b4" providerId="ADAL" clId="{78404C49-3D25-4AC9-A6F6-1AADD21DB8B5}" dt="2024-09-11T09:13:19.506" v="2873" actId="164"/>
          <ac:spMkLst>
            <pc:docMk/>
            <pc:sldMk cId="174412219" sldId="262"/>
            <ac:spMk id="132" creationId="{64CB18EE-6B4B-028D-01C4-1EC0E665EC81}"/>
          </ac:spMkLst>
        </pc:spChg>
        <pc:spChg chg="add mod">
          <ac:chgData name="Marco Felice Montaruli" userId="5c4e557b-7ceb-49f5-b1e0-1e7c407fd8b4" providerId="ADAL" clId="{78404C49-3D25-4AC9-A6F6-1AADD21DB8B5}" dt="2024-09-11T09:15:07.084" v="2971"/>
          <ac:spMkLst>
            <pc:docMk/>
            <pc:sldMk cId="174412219" sldId="262"/>
            <ac:spMk id="144" creationId="{FAFD7DA8-D58D-32F5-8A87-0D69E8CEDED0}"/>
          </ac:spMkLst>
        </pc:spChg>
        <pc:grpChg chg="add mod">
          <ac:chgData name="Marco Felice Montaruli" userId="5c4e557b-7ceb-49f5-b1e0-1e7c407fd8b4" providerId="ADAL" clId="{78404C49-3D25-4AC9-A6F6-1AADD21DB8B5}" dt="2024-09-11T09:11:16.827" v="2849" actId="1076"/>
          <ac:grpSpMkLst>
            <pc:docMk/>
            <pc:sldMk cId="174412219" sldId="262"/>
            <ac:grpSpMk id="21" creationId="{1B809790-7B4C-D7B2-F38C-CCA5D0A40545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2" creationId="{70BDB402-7303-8F0F-62BE-C0F0E80119CB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3" creationId="{447AB160-0867-1373-F1DF-5310722A24C3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4" creationId="{CC83A895-3008-4738-BFC3-2D8327940452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5" creationId="{5A736E0D-89C3-E7AC-46D5-C91E22036259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6" creationId="{C553737E-590A-9BE8-EF47-E2303A85AF13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7" creationId="{9AA0DADB-0A04-3316-8885-BDE629B34561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8" creationId="{F3C39F88-D4EA-6E62-9941-880FDA48320E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29" creationId="{26F4572B-C156-D70E-4656-94BA070BD3E1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30" creationId="{F6315448-F67B-CA53-6F28-CE226032A9A7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3" creationId="{F546BA63-2C22-B6CD-E867-B30DAA5A58F9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4" creationId="{42D84E0D-FFE3-692B-5CC5-B1F79D36B7F7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5" creationId="{1CF2E930-B12A-47A9-5661-9ADA010A5FCD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6" creationId="{2D9DE0B2-94E9-3038-966C-BB47EE254F1F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7" creationId="{0AC459A7-508F-DAF8-D5E6-E82B518C6C5C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8" creationId="{E985DCBA-C1FA-DC13-5B2E-9E8E34A59D19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69" creationId="{44E4FE73-769F-181A-55F4-BA652EE4D845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70" creationId="{B394780C-34BE-ED70-B032-575FEDCCF6CB}"/>
          </ac:grpSpMkLst>
        </pc:grpChg>
        <pc:grpChg chg="add del mod">
          <ac:chgData name="Marco Felice Montaruli" userId="5c4e557b-7ceb-49f5-b1e0-1e7c407fd8b4" providerId="ADAL" clId="{78404C49-3D25-4AC9-A6F6-1AADD21DB8B5}" dt="2024-09-11T09:12:37.744" v="2861" actId="478"/>
          <ac:grpSpMkLst>
            <pc:docMk/>
            <pc:sldMk cId="174412219" sldId="262"/>
            <ac:grpSpMk id="104" creationId="{6372C97F-A5EA-D2B9-EBD4-6C8DFAFECE68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105" creationId="{EA1976B9-8E0C-0E54-09EA-73D080A5A940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106" creationId="{1E3F7B9D-272D-A08A-43FB-E1E048FC60F4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107" creationId="{EB37B165-C031-56EE-2009-4E4A56AD35B9}"/>
          </ac:grpSpMkLst>
        </pc:grpChg>
        <pc:grpChg chg="mod">
          <ac:chgData name="Marco Felice Montaruli" userId="5c4e557b-7ceb-49f5-b1e0-1e7c407fd8b4" providerId="ADAL" clId="{78404C49-3D25-4AC9-A6F6-1AADD21DB8B5}" dt="2024-09-11T09:11:12.820" v="2848"/>
          <ac:grpSpMkLst>
            <pc:docMk/>
            <pc:sldMk cId="174412219" sldId="262"/>
            <ac:grpSpMk id="108" creationId="{0C669CBB-19F0-A128-8086-247DEF7449D7}"/>
          </ac:grpSpMkLst>
        </pc:grpChg>
        <pc:grpChg chg="add mod">
          <ac:chgData name="Marco Felice Montaruli" userId="5c4e557b-7ceb-49f5-b1e0-1e7c407fd8b4" providerId="ADAL" clId="{78404C49-3D25-4AC9-A6F6-1AADD21DB8B5}" dt="2024-09-11T09:13:16.389" v="2872" actId="164"/>
          <ac:grpSpMkLst>
            <pc:docMk/>
            <pc:sldMk cId="174412219" sldId="262"/>
            <ac:grpSpMk id="142" creationId="{C41EFF51-D3C1-6D1A-41CE-59DAEA1EABF4}"/>
          </ac:grpSpMkLst>
        </pc:grpChg>
        <pc:grpChg chg="add mod">
          <ac:chgData name="Marco Felice Montaruli" userId="5c4e557b-7ceb-49f5-b1e0-1e7c407fd8b4" providerId="ADAL" clId="{78404C49-3D25-4AC9-A6F6-1AADD21DB8B5}" dt="2024-09-11T09:13:22.112" v="2874" actId="1076"/>
          <ac:grpSpMkLst>
            <pc:docMk/>
            <pc:sldMk cId="174412219" sldId="262"/>
            <ac:grpSpMk id="143" creationId="{72AB2F05-F1D8-C386-6745-A8790DB08373}"/>
          </ac:grpSpMkLst>
        </pc:grpChg>
        <pc:picChg chg="add mod">
          <ac:chgData name="Marco Felice Montaruli" userId="5c4e557b-7ceb-49f5-b1e0-1e7c407fd8b4" providerId="ADAL" clId="{78404C49-3D25-4AC9-A6F6-1AADD21DB8B5}" dt="2024-09-10T15:01:26.226" v="585"/>
          <ac:picMkLst>
            <pc:docMk/>
            <pc:sldMk cId="174412219" sldId="262"/>
            <ac:picMk id="5" creationId="{9755CF73-8912-E544-6EED-54F3C66C714A}"/>
          </ac:picMkLst>
        </pc:picChg>
        <pc:picChg chg="add mod">
          <ac:chgData name="Marco Felice Montaruli" userId="5c4e557b-7ceb-49f5-b1e0-1e7c407fd8b4" providerId="ADAL" clId="{78404C49-3D25-4AC9-A6F6-1AADD21DB8B5}" dt="2024-09-10T15:01:26.226" v="585"/>
          <ac:picMkLst>
            <pc:docMk/>
            <pc:sldMk cId="174412219" sldId="262"/>
            <ac:picMk id="6" creationId="{55D1396A-4EF2-9E76-9FE1-C3227587A900}"/>
          </ac:picMkLst>
        </pc:picChg>
        <pc:picChg chg="add mod">
          <ac:chgData name="Marco Felice Montaruli" userId="5c4e557b-7ceb-49f5-b1e0-1e7c407fd8b4" providerId="ADAL" clId="{78404C49-3D25-4AC9-A6F6-1AADD21DB8B5}" dt="2024-09-10T15:01:26.226" v="585"/>
          <ac:picMkLst>
            <pc:docMk/>
            <pc:sldMk cId="174412219" sldId="262"/>
            <ac:picMk id="7" creationId="{60686761-9377-98EC-4944-3544209485DD}"/>
          </ac:picMkLst>
        </pc:picChg>
        <pc:picChg chg="add mod">
          <ac:chgData name="Marco Felice Montaruli" userId="5c4e557b-7ceb-49f5-b1e0-1e7c407fd8b4" providerId="ADAL" clId="{78404C49-3D25-4AC9-A6F6-1AADD21DB8B5}" dt="2024-09-10T15:01:26.226" v="585"/>
          <ac:picMkLst>
            <pc:docMk/>
            <pc:sldMk cId="174412219" sldId="262"/>
            <ac:picMk id="8" creationId="{6531D397-EDCD-7FDC-6BBD-E238D55C5CC8}"/>
          </ac:picMkLst>
        </pc:picChg>
        <pc:picChg chg="add mod">
          <ac:chgData name="Marco Felice Montaruli" userId="5c4e557b-7ceb-49f5-b1e0-1e7c407fd8b4" providerId="ADAL" clId="{78404C49-3D25-4AC9-A6F6-1AADD21DB8B5}" dt="2024-09-10T15:01:26.226" v="585"/>
          <ac:picMkLst>
            <pc:docMk/>
            <pc:sldMk cId="174412219" sldId="262"/>
            <ac:picMk id="11" creationId="{8FD52F36-69DA-7B68-CC09-315FE5E09F78}"/>
          </ac:picMkLst>
        </pc:picChg>
        <pc:picChg chg="mod">
          <ac:chgData name="Marco Felice Montaruli" userId="5c4e557b-7ceb-49f5-b1e0-1e7c407fd8b4" providerId="ADAL" clId="{78404C49-3D25-4AC9-A6F6-1AADD21DB8B5}" dt="2024-09-11T09:11:12.820" v="2848"/>
          <ac:picMkLst>
            <pc:docMk/>
            <pc:sldMk cId="174412219" sldId="262"/>
            <ac:picMk id="113" creationId="{17E516E1-FDD1-B00C-2BAB-13DBF4B9C43C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0" creationId="{6B37F9CA-6E0D-37B9-2F01-5A66AEC2813E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4" creationId="{040D4B6E-939F-09D8-25E1-BBC19214670B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5" creationId="{516AFD9F-C332-9669-629C-571BE7091FBF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6" creationId="{F1FAB752-452D-C7E3-6D29-186C4ED2CCBE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7" creationId="{DD9A4D58-833F-2418-B204-E3F3464754CA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8" creationId="{BE4924CD-690F-311A-BDC5-51462A1A204A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39" creationId="{8E85869A-A998-9573-C943-32F1E56D438A}"/>
          </ac:picMkLst>
        </pc:picChg>
        <pc:picChg chg="add mod">
          <ac:chgData name="Marco Felice Montaruli" userId="5c4e557b-7ceb-49f5-b1e0-1e7c407fd8b4" providerId="ADAL" clId="{78404C49-3D25-4AC9-A6F6-1AADD21DB8B5}" dt="2024-09-11T09:13:19.506" v="2873" actId="164"/>
          <ac:picMkLst>
            <pc:docMk/>
            <pc:sldMk cId="174412219" sldId="262"/>
            <ac:picMk id="140" creationId="{A2E10EE9-BC43-4E7D-A33E-E18F47D244B6}"/>
          </ac:picMkLst>
        </pc:picChg>
        <pc:picChg chg="add mod">
          <ac:chgData name="Marco Felice Montaruli" userId="5c4e557b-7ceb-49f5-b1e0-1e7c407fd8b4" providerId="ADAL" clId="{78404C49-3D25-4AC9-A6F6-1AADD21DB8B5}" dt="2024-09-11T09:13:28.744" v="2876" actId="1076"/>
          <ac:picMkLst>
            <pc:docMk/>
            <pc:sldMk cId="174412219" sldId="262"/>
            <ac:picMk id="141" creationId="{CFC534B8-CAEF-3E56-EDD5-187CCF53A7A0}"/>
          </ac:picMkLst>
        </pc:picChg>
        <pc:cxnChg chg="add mod">
          <ac:chgData name="Marco Felice Montaruli" userId="5c4e557b-7ceb-49f5-b1e0-1e7c407fd8b4" providerId="ADAL" clId="{78404C49-3D25-4AC9-A6F6-1AADD21DB8B5}" dt="2024-09-10T15:01:26.226" v="585"/>
          <ac:cxnSpMkLst>
            <pc:docMk/>
            <pc:sldMk cId="174412219" sldId="262"/>
            <ac:cxnSpMk id="14" creationId="{74DAA052-BA0A-99C2-09B2-FE284C461B3B}"/>
          </ac:cxnSpMkLst>
        </pc:cxnChg>
        <pc:cxnChg chg="add mod">
          <ac:chgData name="Marco Felice Montaruli" userId="5c4e557b-7ceb-49f5-b1e0-1e7c407fd8b4" providerId="ADAL" clId="{78404C49-3D25-4AC9-A6F6-1AADD21DB8B5}" dt="2024-09-10T15:01:26.226" v="585"/>
          <ac:cxnSpMkLst>
            <pc:docMk/>
            <pc:sldMk cId="174412219" sldId="262"/>
            <ac:cxnSpMk id="15" creationId="{F05FD7E8-D5E0-CB53-2FF1-C164A8709906}"/>
          </ac:cxnSpMkLst>
        </pc:cxnChg>
        <pc:cxnChg chg="add mod">
          <ac:chgData name="Marco Felice Montaruli" userId="5c4e557b-7ceb-49f5-b1e0-1e7c407fd8b4" providerId="ADAL" clId="{78404C49-3D25-4AC9-A6F6-1AADD21DB8B5}" dt="2024-09-10T15:01:26.226" v="585"/>
          <ac:cxnSpMkLst>
            <pc:docMk/>
            <pc:sldMk cId="174412219" sldId="262"/>
            <ac:cxnSpMk id="16" creationId="{026FDE3E-176B-AEE7-57DB-8F8FAD7634DC}"/>
          </ac:cxnSpMkLst>
        </pc:cxnChg>
        <pc:cxnChg chg="add mod">
          <ac:chgData name="Marco Felice Montaruli" userId="5c4e557b-7ceb-49f5-b1e0-1e7c407fd8b4" providerId="ADAL" clId="{78404C49-3D25-4AC9-A6F6-1AADD21DB8B5}" dt="2024-09-10T15:01:26.226" v="585"/>
          <ac:cxnSpMkLst>
            <pc:docMk/>
            <pc:sldMk cId="174412219" sldId="262"/>
            <ac:cxnSpMk id="17" creationId="{33EE6467-CDC1-C186-C75E-E016513775B1}"/>
          </ac:cxnSpMkLst>
        </pc:cxnChg>
        <pc:cxnChg chg="mod">
          <ac:chgData name="Marco Felice Montaruli" userId="5c4e557b-7ceb-49f5-b1e0-1e7c407fd8b4" providerId="ADAL" clId="{78404C49-3D25-4AC9-A6F6-1AADD21DB8B5}" dt="2024-09-11T09:11:12.820" v="2848"/>
          <ac:cxnSpMkLst>
            <pc:docMk/>
            <pc:sldMk cId="174412219" sldId="262"/>
            <ac:cxnSpMk id="109" creationId="{EDC038B5-F876-7A4F-C683-0A89BC98FBF7}"/>
          </ac:cxnSpMkLst>
        </pc:cxnChg>
        <pc:cxnChg chg="mod">
          <ac:chgData name="Marco Felice Montaruli" userId="5c4e557b-7ceb-49f5-b1e0-1e7c407fd8b4" providerId="ADAL" clId="{78404C49-3D25-4AC9-A6F6-1AADD21DB8B5}" dt="2024-09-11T09:11:12.820" v="2848"/>
          <ac:cxnSpMkLst>
            <pc:docMk/>
            <pc:sldMk cId="174412219" sldId="262"/>
            <ac:cxnSpMk id="110" creationId="{C4831C56-CC79-EE0C-B5E3-F6C4D32ADFA8}"/>
          </ac:cxnSpMkLst>
        </pc:cxnChg>
        <pc:cxnChg chg="mod">
          <ac:chgData name="Marco Felice Montaruli" userId="5c4e557b-7ceb-49f5-b1e0-1e7c407fd8b4" providerId="ADAL" clId="{78404C49-3D25-4AC9-A6F6-1AADD21DB8B5}" dt="2024-09-11T09:11:12.820" v="2848"/>
          <ac:cxnSpMkLst>
            <pc:docMk/>
            <pc:sldMk cId="174412219" sldId="262"/>
            <ac:cxnSpMk id="114" creationId="{217B3AD4-5670-A531-E1AC-E14A576184B3}"/>
          </ac:cxnSpMkLst>
        </pc:cxnChg>
        <pc:cxnChg chg="mod">
          <ac:chgData name="Marco Felice Montaruli" userId="5c4e557b-7ceb-49f5-b1e0-1e7c407fd8b4" providerId="ADAL" clId="{78404C49-3D25-4AC9-A6F6-1AADD21DB8B5}" dt="2024-09-11T09:11:12.820" v="2848"/>
          <ac:cxnSpMkLst>
            <pc:docMk/>
            <pc:sldMk cId="174412219" sldId="262"/>
            <ac:cxnSpMk id="115" creationId="{9AAE510A-3846-7392-E13F-43E7FD4C2442}"/>
          </ac:cxnSpMkLst>
        </pc:cxnChg>
        <pc:cxnChg chg="add mod">
          <ac:chgData name="Marco Felice Montaruli" userId="5c4e557b-7ceb-49f5-b1e0-1e7c407fd8b4" providerId="ADAL" clId="{78404C49-3D25-4AC9-A6F6-1AADD21DB8B5}" dt="2024-09-11T09:13:19.506" v="2873" actId="164"/>
          <ac:cxnSpMkLst>
            <pc:docMk/>
            <pc:sldMk cId="174412219" sldId="262"/>
            <ac:cxnSpMk id="126" creationId="{A2D6371E-BB98-9578-49E7-B4EB4F6B45A6}"/>
          </ac:cxnSpMkLst>
        </pc:cxnChg>
        <pc:cxnChg chg="add mod">
          <ac:chgData name="Marco Felice Montaruli" userId="5c4e557b-7ceb-49f5-b1e0-1e7c407fd8b4" providerId="ADAL" clId="{78404C49-3D25-4AC9-A6F6-1AADD21DB8B5}" dt="2024-09-11T09:13:19.506" v="2873" actId="164"/>
          <ac:cxnSpMkLst>
            <pc:docMk/>
            <pc:sldMk cId="174412219" sldId="262"/>
            <ac:cxnSpMk id="127" creationId="{4EC84606-11A5-6C73-3021-C511B1396DCF}"/>
          </ac:cxnSpMkLst>
        </pc:cxnChg>
        <pc:cxnChg chg="add mod">
          <ac:chgData name="Marco Felice Montaruli" userId="5c4e557b-7ceb-49f5-b1e0-1e7c407fd8b4" providerId="ADAL" clId="{78404C49-3D25-4AC9-A6F6-1AADD21DB8B5}" dt="2024-09-11T09:13:19.506" v="2873" actId="164"/>
          <ac:cxnSpMkLst>
            <pc:docMk/>
            <pc:sldMk cId="174412219" sldId="262"/>
            <ac:cxnSpMk id="131" creationId="{65B099CA-8920-E3F5-898A-C532A9C31C59}"/>
          </ac:cxnSpMkLst>
        </pc:cxnChg>
        <pc:cxnChg chg="add mod">
          <ac:chgData name="Marco Felice Montaruli" userId="5c4e557b-7ceb-49f5-b1e0-1e7c407fd8b4" providerId="ADAL" clId="{78404C49-3D25-4AC9-A6F6-1AADD21DB8B5}" dt="2024-09-11T09:13:19.506" v="2873" actId="164"/>
          <ac:cxnSpMkLst>
            <pc:docMk/>
            <pc:sldMk cId="174412219" sldId="262"/>
            <ac:cxnSpMk id="133" creationId="{F276E03B-0C33-1CAA-B246-D717B23A169F}"/>
          </ac:cxnSpMkLst>
        </pc:cxnChg>
      </pc:sldChg>
      <pc:sldChg chg="new del">
        <pc:chgData name="Marco Felice Montaruli" userId="5c4e557b-7ceb-49f5-b1e0-1e7c407fd8b4" providerId="ADAL" clId="{78404C49-3D25-4AC9-A6F6-1AADD21DB8B5}" dt="2024-09-10T13:49:37.346" v="279" actId="680"/>
        <pc:sldMkLst>
          <pc:docMk/>
          <pc:sldMk cId="2127932862" sldId="262"/>
        </pc:sldMkLst>
      </pc:sldChg>
      <pc:sldChg chg="addSp delSp modSp add mod ord modAnim">
        <pc:chgData name="Marco Felice Montaruli" userId="5c4e557b-7ceb-49f5-b1e0-1e7c407fd8b4" providerId="ADAL" clId="{78404C49-3D25-4AC9-A6F6-1AADD21DB8B5}" dt="2024-09-11T07:46:39.684" v="869" actId="21"/>
        <pc:sldMkLst>
          <pc:docMk/>
          <pc:sldMk cId="317960509" sldId="263"/>
        </pc:sldMkLst>
        <pc:spChg chg="add del mod">
          <ac:chgData name="Marco Felice Montaruli" userId="5c4e557b-7ceb-49f5-b1e0-1e7c407fd8b4" providerId="ADAL" clId="{78404C49-3D25-4AC9-A6F6-1AADD21DB8B5}" dt="2024-09-10T14:59:30.237" v="490" actId="478"/>
          <ac:spMkLst>
            <pc:docMk/>
            <pc:sldMk cId="317960509" sldId="263"/>
            <ac:spMk id="2" creationId="{9D3EA7F9-BF87-B737-BC20-A33D8A6B15EA}"/>
          </ac:spMkLst>
        </pc:spChg>
        <pc:spChg chg="add mod">
          <ac:chgData name="Marco Felice Montaruli" userId="5c4e557b-7ceb-49f5-b1e0-1e7c407fd8b4" providerId="ADAL" clId="{78404C49-3D25-4AC9-A6F6-1AADD21DB8B5}" dt="2024-09-10T14:59:41.297" v="515" actId="1036"/>
          <ac:spMkLst>
            <pc:docMk/>
            <pc:sldMk cId="317960509" sldId="263"/>
            <ac:spMk id="4" creationId="{0C7D191F-3335-A75E-73AE-4BB186ADB61F}"/>
          </ac:spMkLst>
        </pc:spChg>
        <pc:spChg chg="add mod">
          <ac:chgData name="Marco Felice Montaruli" userId="5c4e557b-7ceb-49f5-b1e0-1e7c407fd8b4" providerId="ADAL" clId="{78404C49-3D25-4AC9-A6F6-1AADD21DB8B5}" dt="2024-09-10T14:59:41.297" v="515" actId="1036"/>
          <ac:spMkLst>
            <pc:docMk/>
            <pc:sldMk cId="317960509" sldId="263"/>
            <ac:spMk id="6" creationId="{A2254B20-92E8-3606-1AA4-C4B59C2B0D79}"/>
          </ac:spMkLst>
        </pc:spChg>
        <pc:spChg chg="add mod">
          <ac:chgData name="Marco Felice Montaruli" userId="5c4e557b-7ceb-49f5-b1e0-1e7c407fd8b4" providerId="ADAL" clId="{78404C49-3D25-4AC9-A6F6-1AADD21DB8B5}" dt="2024-09-10T14:59:41.297" v="515" actId="1036"/>
          <ac:spMkLst>
            <pc:docMk/>
            <pc:sldMk cId="317960509" sldId="263"/>
            <ac:spMk id="7" creationId="{119719B6-D878-FDF5-9E64-B41D1176C1D5}"/>
          </ac:spMkLst>
        </pc:spChg>
        <pc:spChg chg="add mod">
          <ac:chgData name="Marco Felice Montaruli" userId="5c4e557b-7ceb-49f5-b1e0-1e7c407fd8b4" providerId="ADAL" clId="{78404C49-3D25-4AC9-A6F6-1AADD21DB8B5}" dt="2024-09-10T14:59:41.297" v="515" actId="1036"/>
          <ac:spMkLst>
            <pc:docMk/>
            <pc:sldMk cId="317960509" sldId="263"/>
            <ac:spMk id="11" creationId="{46133C86-457E-E326-2B7E-BC9BE5F47E96}"/>
          </ac:spMkLst>
        </pc:spChg>
        <pc:spChg chg="add mod">
          <ac:chgData name="Marco Felice Montaruli" userId="5c4e557b-7ceb-49f5-b1e0-1e7c407fd8b4" providerId="ADAL" clId="{78404C49-3D25-4AC9-A6F6-1AADD21DB8B5}" dt="2024-09-11T07:43:30.156" v="800" actId="208"/>
          <ac:spMkLst>
            <pc:docMk/>
            <pc:sldMk cId="317960509" sldId="263"/>
            <ac:spMk id="15" creationId="{40D739CB-929A-5C85-36D4-D7C67526F9C8}"/>
          </ac:spMkLst>
        </pc:spChg>
        <pc:spChg chg="add mod">
          <ac:chgData name="Marco Felice Montaruli" userId="5c4e557b-7ceb-49f5-b1e0-1e7c407fd8b4" providerId="ADAL" clId="{78404C49-3D25-4AC9-A6F6-1AADD21DB8B5}" dt="2024-09-10T15:00:08.493" v="522" actId="1076"/>
          <ac:spMkLst>
            <pc:docMk/>
            <pc:sldMk cId="317960509" sldId="263"/>
            <ac:spMk id="16" creationId="{0FC587CE-F777-12F9-F5FF-DE85FC419D8A}"/>
          </ac:spMkLst>
        </pc:spChg>
        <pc:spChg chg="add mod">
          <ac:chgData name="Marco Felice Montaruli" userId="5c4e557b-7ceb-49f5-b1e0-1e7c407fd8b4" providerId="ADAL" clId="{78404C49-3D25-4AC9-A6F6-1AADD21DB8B5}" dt="2024-09-10T14:59:55.384" v="518" actId="1076"/>
          <ac:spMkLst>
            <pc:docMk/>
            <pc:sldMk cId="317960509" sldId="263"/>
            <ac:spMk id="17" creationId="{C68ED116-77EF-E30C-1AAA-1E6B31B0CF50}"/>
          </ac:spMkLst>
        </pc:spChg>
        <pc:spChg chg="add del mod">
          <ac:chgData name="Marco Felice Montaruli" userId="5c4e557b-7ceb-49f5-b1e0-1e7c407fd8b4" providerId="ADAL" clId="{78404C49-3D25-4AC9-A6F6-1AADD21DB8B5}" dt="2024-09-11T07:46:39.684" v="869" actId="21"/>
          <ac:spMkLst>
            <pc:docMk/>
            <pc:sldMk cId="317960509" sldId="263"/>
            <ac:spMk id="18" creationId="{6FA2DE4F-4DE2-5E9F-9BA9-DA4E4E6DBF8A}"/>
          </ac:spMkLst>
        </pc:spChg>
        <pc:picChg chg="add mod">
          <ac:chgData name="Marco Felice Montaruli" userId="5c4e557b-7ceb-49f5-b1e0-1e7c407fd8b4" providerId="ADAL" clId="{78404C49-3D25-4AC9-A6F6-1AADD21DB8B5}" dt="2024-09-10T14:59:41.297" v="515" actId="1036"/>
          <ac:picMkLst>
            <pc:docMk/>
            <pc:sldMk cId="317960509" sldId="263"/>
            <ac:picMk id="5" creationId="{A85707C0-8CDD-0407-72CB-68158BD79E2F}"/>
          </ac:picMkLst>
        </pc:picChg>
        <pc:picChg chg="add mod">
          <ac:chgData name="Marco Felice Montaruli" userId="5c4e557b-7ceb-49f5-b1e0-1e7c407fd8b4" providerId="ADAL" clId="{78404C49-3D25-4AC9-A6F6-1AADD21DB8B5}" dt="2024-09-10T14:59:41.297" v="515" actId="1036"/>
          <ac:picMkLst>
            <pc:docMk/>
            <pc:sldMk cId="317960509" sldId="263"/>
            <ac:picMk id="8" creationId="{E4BF4CCB-7CF3-1A56-296A-F373E6EE822C}"/>
          </ac:picMkLst>
        </pc:picChg>
        <pc:picChg chg="add mod">
          <ac:chgData name="Marco Felice Montaruli" userId="5c4e557b-7ceb-49f5-b1e0-1e7c407fd8b4" providerId="ADAL" clId="{78404C49-3D25-4AC9-A6F6-1AADD21DB8B5}" dt="2024-09-10T14:59:41.297" v="515" actId="1036"/>
          <ac:picMkLst>
            <pc:docMk/>
            <pc:sldMk cId="317960509" sldId="263"/>
            <ac:picMk id="12" creationId="{4A450261-80CA-2A50-2D06-47C0FDFADB80}"/>
          </ac:picMkLst>
        </pc:picChg>
        <pc:picChg chg="add mod">
          <ac:chgData name="Marco Felice Montaruli" userId="5c4e557b-7ceb-49f5-b1e0-1e7c407fd8b4" providerId="ADAL" clId="{78404C49-3D25-4AC9-A6F6-1AADD21DB8B5}" dt="2024-09-10T14:59:41.297" v="515" actId="1036"/>
          <ac:picMkLst>
            <pc:docMk/>
            <pc:sldMk cId="317960509" sldId="263"/>
            <ac:picMk id="14" creationId="{2C7B5FCB-D24B-6122-965C-BFFF3714D7B0}"/>
          </ac:picMkLst>
        </pc:picChg>
      </pc:sldChg>
      <pc:sldChg chg="add del">
        <pc:chgData name="Marco Felice Montaruli" userId="5c4e557b-7ceb-49f5-b1e0-1e7c407fd8b4" providerId="ADAL" clId="{78404C49-3D25-4AC9-A6F6-1AADD21DB8B5}" dt="2024-09-10T13:58:18.072" v="456" actId="2696"/>
        <pc:sldMkLst>
          <pc:docMk/>
          <pc:sldMk cId="480322968" sldId="263"/>
        </pc:sldMkLst>
      </pc:sldChg>
      <pc:sldChg chg="new del">
        <pc:chgData name="Marco Felice Montaruli" userId="5c4e557b-7ceb-49f5-b1e0-1e7c407fd8b4" providerId="ADAL" clId="{78404C49-3D25-4AC9-A6F6-1AADD21DB8B5}" dt="2024-09-10T13:49:36.963" v="278" actId="680"/>
        <pc:sldMkLst>
          <pc:docMk/>
          <pc:sldMk cId="639510014" sldId="263"/>
        </pc:sldMkLst>
      </pc:sldChg>
      <pc:sldChg chg="add del">
        <pc:chgData name="Marco Felice Montaruli" userId="5c4e557b-7ceb-49f5-b1e0-1e7c407fd8b4" providerId="ADAL" clId="{78404C49-3D25-4AC9-A6F6-1AADD21DB8B5}" dt="2024-09-11T10:23:57.798" v="3651" actId="47"/>
        <pc:sldMkLst>
          <pc:docMk/>
          <pc:sldMk cId="2085335185" sldId="264"/>
        </pc:sldMkLst>
      </pc:sldChg>
      <pc:sldChg chg="new del">
        <pc:chgData name="Marco Felice Montaruli" userId="5c4e557b-7ceb-49f5-b1e0-1e7c407fd8b4" providerId="ADAL" clId="{78404C49-3D25-4AC9-A6F6-1AADD21DB8B5}" dt="2024-09-10T13:49:36.647" v="277" actId="680"/>
        <pc:sldMkLst>
          <pc:docMk/>
          <pc:sldMk cId="3129371669" sldId="264"/>
        </pc:sldMkLst>
      </pc:sldChg>
      <pc:sldChg chg="new del">
        <pc:chgData name="Marco Felice Montaruli" userId="5c4e557b-7ceb-49f5-b1e0-1e7c407fd8b4" providerId="ADAL" clId="{78404C49-3D25-4AC9-A6F6-1AADD21DB8B5}" dt="2024-09-10T13:49:36.409" v="276" actId="680"/>
        <pc:sldMkLst>
          <pc:docMk/>
          <pc:sldMk cId="2673688347" sldId="265"/>
        </pc:sldMkLst>
      </pc:sldChg>
      <pc:sldChg chg="add del">
        <pc:chgData name="Marco Felice Montaruli" userId="5c4e557b-7ceb-49f5-b1e0-1e7c407fd8b4" providerId="ADAL" clId="{78404C49-3D25-4AC9-A6F6-1AADD21DB8B5}" dt="2024-09-11T10:24:01.136" v="3653" actId="47"/>
        <pc:sldMkLst>
          <pc:docMk/>
          <pc:sldMk cId="4179660008" sldId="265"/>
        </pc:sldMkLst>
      </pc:sldChg>
      <pc:sldChg chg="add del">
        <pc:chgData name="Marco Felice Montaruli" userId="5c4e557b-7ceb-49f5-b1e0-1e7c407fd8b4" providerId="ADAL" clId="{78404C49-3D25-4AC9-A6F6-1AADD21DB8B5}" dt="2024-09-11T10:24:01.560" v="3654" actId="47"/>
        <pc:sldMkLst>
          <pc:docMk/>
          <pc:sldMk cId="3237757937" sldId="266"/>
        </pc:sldMkLst>
      </pc:sldChg>
      <pc:sldChg chg="add del">
        <pc:chgData name="Marco Felice Montaruli" userId="5c4e557b-7ceb-49f5-b1e0-1e7c407fd8b4" providerId="ADAL" clId="{78404C49-3D25-4AC9-A6F6-1AADD21DB8B5}" dt="2024-09-11T10:24:01.960" v="3655" actId="47"/>
        <pc:sldMkLst>
          <pc:docMk/>
          <pc:sldMk cId="3165195858" sldId="267"/>
        </pc:sldMkLst>
      </pc:sldChg>
      <pc:sldChg chg="add del">
        <pc:chgData name="Marco Felice Montaruli" userId="5c4e557b-7ceb-49f5-b1e0-1e7c407fd8b4" providerId="ADAL" clId="{78404C49-3D25-4AC9-A6F6-1AADD21DB8B5}" dt="2024-09-11T10:24:03.008" v="3656" actId="47"/>
        <pc:sldMkLst>
          <pc:docMk/>
          <pc:sldMk cId="3708346792" sldId="268"/>
        </pc:sldMkLst>
      </pc:sldChg>
      <pc:sldChg chg="add del">
        <pc:chgData name="Marco Felice Montaruli" userId="5c4e557b-7ceb-49f5-b1e0-1e7c407fd8b4" providerId="ADAL" clId="{78404C49-3D25-4AC9-A6F6-1AADD21DB8B5}" dt="2024-09-11T10:24:03.653" v="3657" actId="47"/>
        <pc:sldMkLst>
          <pc:docMk/>
          <pc:sldMk cId="430016584" sldId="269"/>
        </pc:sldMkLst>
      </pc:sldChg>
      <pc:sldChg chg="add del">
        <pc:chgData name="Marco Felice Montaruli" userId="5c4e557b-7ceb-49f5-b1e0-1e7c407fd8b4" providerId="ADAL" clId="{78404C49-3D25-4AC9-A6F6-1AADD21DB8B5}" dt="2024-09-11T10:24:04.920" v="3658" actId="47"/>
        <pc:sldMkLst>
          <pc:docMk/>
          <pc:sldMk cId="3187310601" sldId="270"/>
        </pc:sldMkLst>
      </pc:sldChg>
      <pc:sldChg chg="add del">
        <pc:chgData name="Marco Felice Montaruli" userId="5c4e557b-7ceb-49f5-b1e0-1e7c407fd8b4" providerId="ADAL" clId="{78404C49-3D25-4AC9-A6F6-1AADD21DB8B5}" dt="2024-09-11T10:24:05.493" v="3659" actId="47"/>
        <pc:sldMkLst>
          <pc:docMk/>
          <pc:sldMk cId="3090216303" sldId="271"/>
        </pc:sldMkLst>
      </pc:sldChg>
      <pc:sldChg chg="modSp add mod">
        <pc:chgData name="Marco Felice Montaruli" userId="5c4e557b-7ceb-49f5-b1e0-1e7c407fd8b4" providerId="ADAL" clId="{78404C49-3D25-4AC9-A6F6-1AADD21DB8B5}" dt="2024-09-10T13:56:55.485" v="445" actId="207"/>
        <pc:sldMkLst>
          <pc:docMk/>
          <pc:sldMk cId="1102155034" sldId="272"/>
        </pc:sldMkLst>
        <pc:spChg chg="mod">
          <ac:chgData name="Marco Felice Montaruli" userId="5c4e557b-7ceb-49f5-b1e0-1e7c407fd8b4" providerId="ADAL" clId="{78404C49-3D25-4AC9-A6F6-1AADD21DB8B5}" dt="2024-09-10T13:56:55.485" v="445" actId="207"/>
          <ac:spMkLst>
            <pc:docMk/>
            <pc:sldMk cId="1102155034" sldId="272"/>
            <ac:spMk id="12" creationId="{3A802812-E4B6-2DE8-1842-10D83A887813}"/>
          </ac:spMkLst>
        </pc:spChg>
        <pc:spChg chg="mod">
          <ac:chgData name="Marco Felice Montaruli" userId="5c4e557b-7ceb-49f5-b1e0-1e7c407fd8b4" providerId="ADAL" clId="{78404C49-3D25-4AC9-A6F6-1AADD21DB8B5}" dt="2024-09-10T13:56:39.985" v="442" actId="207"/>
          <ac:spMkLst>
            <pc:docMk/>
            <pc:sldMk cId="1102155034" sldId="272"/>
            <ac:spMk id="20" creationId="{DED4BEBD-8C58-F979-2F2C-DA010D0DEEE0}"/>
          </ac:spMkLst>
        </pc:spChg>
        <pc:spChg chg="mod">
          <ac:chgData name="Marco Felice Montaruli" userId="5c4e557b-7ceb-49f5-b1e0-1e7c407fd8b4" providerId="ADAL" clId="{78404C49-3D25-4AC9-A6F6-1AADD21DB8B5}" dt="2024-09-10T13:56:55.485" v="445" actId="207"/>
          <ac:spMkLst>
            <pc:docMk/>
            <pc:sldMk cId="1102155034" sldId="272"/>
            <ac:spMk id="21" creationId="{211B629A-24A7-03B6-FD38-3E8F55680F77}"/>
          </ac:spMkLst>
        </pc:spChg>
        <pc:spChg chg="mod">
          <ac:chgData name="Marco Felice Montaruli" userId="5c4e557b-7ceb-49f5-b1e0-1e7c407fd8b4" providerId="ADAL" clId="{78404C49-3D25-4AC9-A6F6-1AADD21DB8B5}" dt="2024-09-10T13:56:42.106" v="443" actId="207"/>
          <ac:spMkLst>
            <pc:docMk/>
            <pc:sldMk cId="1102155034" sldId="272"/>
            <ac:spMk id="22" creationId="{EB350644-53BF-5726-4F7F-C7B1B83195F1}"/>
          </ac:spMkLst>
        </pc:spChg>
        <pc:spChg chg="mod">
          <ac:chgData name="Marco Felice Montaruli" userId="5c4e557b-7ceb-49f5-b1e0-1e7c407fd8b4" providerId="ADAL" clId="{78404C49-3D25-4AC9-A6F6-1AADD21DB8B5}" dt="2024-09-10T13:56:55.485" v="445" actId="207"/>
          <ac:spMkLst>
            <pc:docMk/>
            <pc:sldMk cId="1102155034" sldId="272"/>
            <ac:spMk id="23" creationId="{FEAC7B55-6131-6CFA-FE06-D8C6446430B9}"/>
          </ac:spMkLst>
        </pc:spChg>
        <pc:spChg chg="mod">
          <ac:chgData name="Marco Felice Montaruli" userId="5c4e557b-7ceb-49f5-b1e0-1e7c407fd8b4" providerId="ADAL" clId="{78404C49-3D25-4AC9-A6F6-1AADD21DB8B5}" dt="2024-09-10T13:56:46.691" v="444" actId="207"/>
          <ac:spMkLst>
            <pc:docMk/>
            <pc:sldMk cId="1102155034" sldId="272"/>
            <ac:spMk id="24" creationId="{A33305F7-5A96-0D05-99A7-2E24E4B33E79}"/>
          </ac:spMkLst>
        </pc:spChg>
        <pc:spChg chg="mod">
          <ac:chgData name="Marco Felice Montaruli" userId="5c4e557b-7ceb-49f5-b1e0-1e7c407fd8b4" providerId="ADAL" clId="{78404C49-3D25-4AC9-A6F6-1AADD21DB8B5}" dt="2024-09-10T13:56:55.485" v="445" actId="207"/>
          <ac:spMkLst>
            <pc:docMk/>
            <pc:sldMk cId="1102155034" sldId="272"/>
            <ac:spMk id="25" creationId="{E5DAF7FE-6863-362D-79CF-0F7F7FD6D0FF}"/>
          </ac:spMkLst>
        </pc:spChg>
        <pc:spChg chg="mod">
          <ac:chgData name="Marco Felice Montaruli" userId="5c4e557b-7ceb-49f5-b1e0-1e7c407fd8b4" providerId="ADAL" clId="{78404C49-3D25-4AC9-A6F6-1AADD21DB8B5}" dt="2024-09-10T13:56:46.691" v="444" actId="207"/>
          <ac:spMkLst>
            <pc:docMk/>
            <pc:sldMk cId="1102155034" sldId="272"/>
            <ac:spMk id="26" creationId="{74E3379C-A4D1-5223-046A-1B4EEF6975F9}"/>
          </ac:spMkLst>
        </pc:spChg>
        <pc:spChg chg="mod">
          <ac:chgData name="Marco Felice Montaruli" userId="5c4e557b-7ceb-49f5-b1e0-1e7c407fd8b4" providerId="ADAL" clId="{78404C49-3D25-4AC9-A6F6-1AADD21DB8B5}" dt="2024-09-10T13:56:55.485" v="445" actId="207"/>
          <ac:spMkLst>
            <pc:docMk/>
            <pc:sldMk cId="1102155034" sldId="272"/>
            <ac:spMk id="27" creationId="{EAAA7A6B-2258-67DB-5852-96415FDE50FA}"/>
          </ac:spMkLst>
        </pc:spChg>
        <pc:spChg chg="mod">
          <ac:chgData name="Marco Felice Montaruli" userId="5c4e557b-7ceb-49f5-b1e0-1e7c407fd8b4" providerId="ADAL" clId="{78404C49-3D25-4AC9-A6F6-1AADD21DB8B5}" dt="2024-09-10T13:56:46.691" v="444" actId="207"/>
          <ac:spMkLst>
            <pc:docMk/>
            <pc:sldMk cId="1102155034" sldId="272"/>
            <ac:spMk id="28" creationId="{FDFF0BFA-4A58-5C17-EF95-F7F2DAA22C48}"/>
          </ac:spMkLst>
        </pc:spChg>
        <pc:spChg chg="mod">
          <ac:chgData name="Marco Felice Montaruli" userId="5c4e557b-7ceb-49f5-b1e0-1e7c407fd8b4" providerId="ADAL" clId="{78404C49-3D25-4AC9-A6F6-1AADD21DB8B5}" dt="2024-09-10T13:56:21.249" v="439" actId="207"/>
          <ac:spMkLst>
            <pc:docMk/>
            <pc:sldMk cId="1102155034" sldId="272"/>
            <ac:spMk id="32" creationId="{E2977CB0-BF4B-44A6-9E1E-59BABD74F68E}"/>
          </ac:spMkLst>
        </pc:spChg>
        <pc:spChg chg="mod">
          <ac:chgData name="Marco Felice Montaruli" userId="5c4e557b-7ceb-49f5-b1e0-1e7c407fd8b4" providerId="ADAL" clId="{78404C49-3D25-4AC9-A6F6-1AADD21DB8B5}" dt="2024-09-10T13:56:28.369" v="441" actId="208"/>
          <ac:spMkLst>
            <pc:docMk/>
            <pc:sldMk cId="1102155034" sldId="272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3:56:17.009" v="438" actId="208"/>
          <ac:spMkLst>
            <pc:docMk/>
            <pc:sldMk cId="1102155034" sldId="272"/>
            <ac:spMk id="34" creationId="{F371DBF7-9FF6-4DA6-53FF-1D8FB3D45908}"/>
          </ac:spMkLst>
        </pc:spChg>
      </pc:sldChg>
      <pc:sldChg chg="addSp delSp add del mod">
        <pc:chgData name="Marco Felice Montaruli" userId="5c4e557b-7ceb-49f5-b1e0-1e7c407fd8b4" providerId="ADAL" clId="{78404C49-3D25-4AC9-A6F6-1AADD21DB8B5}" dt="2024-09-10T13:55:49.431" v="430"/>
        <pc:sldMkLst>
          <pc:docMk/>
          <pc:sldMk cId="3733825076" sldId="272"/>
        </pc:sldMkLst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12" creationId="{3A802812-E4B6-2DE8-1842-10D83A887813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0" creationId="{DED4BEBD-8C58-F979-2F2C-DA010D0DEEE0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1" creationId="{211B629A-24A7-03B6-FD38-3E8F55680F77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2" creationId="{EB350644-53BF-5726-4F7F-C7B1B83195F1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3" creationId="{FEAC7B55-6131-6CFA-FE06-D8C6446430B9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4" creationId="{A33305F7-5A96-0D05-99A7-2E24E4B33E79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5" creationId="{E5DAF7FE-6863-362D-79CF-0F7F7FD6D0FF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6" creationId="{74E3379C-A4D1-5223-046A-1B4EEF6975F9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7" creationId="{EAAA7A6B-2258-67DB-5852-96415FDE50FA}"/>
          </ac:spMkLst>
        </pc:spChg>
        <pc:spChg chg="add del">
          <ac:chgData name="Marco Felice Montaruli" userId="5c4e557b-7ceb-49f5-b1e0-1e7c407fd8b4" providerId="ADAL" clId="{78404C49-3D25-4AC9-A6F6-1AADD21DB8B5}" dt="2024-09-10T13:55:20.069" v="416" actId="478"/>
          <ac:spMkLst>
            <pc:docMk/>
            <pc:sldMk cId="3733825076" sldId="272"/>
            <ac:spMk id="28" creationId="{FDFF0BFA-4A58-5C17-EF95-F7F2DAA22C48}"/>
          </ac:spMkLst>
        </pc:spChg>
        <pc:spChg chg="add del">
          <ac:chgData name="Marco Felice Montaruli" userId="5c4e557b-7ceb-49f5-b1e0-1e7c407fd8b4" providerId="ADAL" clId="{78404C49-3D25-4AC9-A6F6-1AADD21DB8B5}" dt="2024-09-10T13:55:48.842" v="429" actId="478"/>
          <ac:spMkLst>
            <pc:docMk/>
            <pc:sldMk cId="3733825076" sldId="272"/>
            <ac:spMk id="31" creationId="{B394CEA7-2308-19F3-F23A-950997B29F49}"/>
          </ac:spMkLst>
        </pc:spChg>
        <pc:spChg chg="add del">
          <ac:chgData name="Marco Felice Montaruli" userId="5c4e557b-7ceb-49f5-b1e0-1e7c407fd8b4" providerId="ADAL" clId="{78404C49-3D25-4AC9-A6F6-1AADD21DB8B5}" dt="2024-09-10T13:55:48.842" v="429" actId="478"/>
          <ac:spMkLst>
            <pc:docMk/>
            <pc:sldMk cId="3733825076" sldId="272"/>
            <ac:spMk id="32" creationId="{E2977CB0-BF4B-44A6-9E1E-59BABD74F68E}"/>
          </ac:spMkLst>
        </pc:spChg>
        <pc:spChg chg="add del">
          <ac:chgData name="Marco Felice Montaruli" userId="5c4e557b-7ceb-49f5-b1e0-1e7c407fd8b4" providerId="ADAL" clId="{78404C49-3D25-4AC9-A6F6-1AADD21DB8B5}" dt="2024-09-10T13:55:48.842" v="429" actId="478"/>
          <ac:spMkLst>
            <pc:docMk/>
            <pc:sldMk cId="3733825076" sldId="272"/>
            <ac:spMk id="33" creationId="{A315090A-A003-C31F-F79D-442AA1AE913C}"/>
          </ac:spMkLst>
        </pc:spChg>
        <pc:spChg chg="add del">
          <ac:chgData name="Marco Felice Montaruli" userId="5c4e557b-7ceb-49f5-b1e0-1e7c407fd8b4" providerId="ADAL" clId="{78404C49-3D25-4AC9-A6F6-1AADD21DB8B5}" dt="2024-09-10T13:55:48.842" v="429" actId="478"/>
          <ac:spMkLst>
            <pc:docMk/>
            <pc:sldMk cId="3733825076" sldId="272"/>
            <ac:spMk id="34" creationId="{F371DBF7-9FF6-4DA6-53FF-1D8FB3D45908}"/>
          </ac:spMkLst>
        </pc:spChg>
      </pc:sldChg>
      <pc:sldChg chg="modSp add mod">
        <pc:chgData name="Marco Felice Montaruli" userId="5c4e557b-7ceb-49f5-b1e0-1e7c407fd8b4" providerId="ADAL" clId="{78404C49-3D25-4AC9-A6F6-1AADD21DB8B5}" dt="2024-09-10T13:59:04.321" v="466" actId="207"/>
        <pc:sldMkLst>
          <pc:docMk/>
          <pc:sldMk cId="645390763" sldId="273"/>
        </pc:sldMkLst>
        <pc:spChg chg="mod">
          <ac:chgData name="Marco Felice Montaruli" userId="5c4e557b-7ceb-49f5-b1e0-1e7c407fd8b4" providerId="ADAL" clId="{78404C49-3D25-4AC9-A6F6-1AADD21DB8B5}" dt="2024-09-10T13:57:03.096" v="446" actId="207"/>
          <ac:spMkLst>
            <pc:docMk/>
            <pc:sldMk cId="645390763" sldId="273"/>
            <ac:spMk id="5" creationId="{B5658404-E950-C20B-148E-B6D4863A0E35}"/>
          </ac:spMkLst>
        </pc:spChg>
        <pc:spChg chg="mod">
          <ac:chgData name="Marco Felice Montaruli" userId="5c4e557b-7ceb-49f5-b1e0-1e7c407fd8b4" providerId="ADAL" clId="{78404C49-3D25-4AC9-A6F6-1AADD21DB8B5}" dt="2024-09-10T13:57:43.305" v="451" actId="207"/>
          <ac:spMkLst>
            <pc:docMk/>
            <pc:sldMk cId="645390763" sldId="273"/>
            <ac:spMk id="18" creationId="{4DED8768-A419-642A-87A8-AE6A33BC7468}"/>
          </ac:spMkLst>
        </pc:spChg>
        <pc:spChg chg="mod">
          <ac:chgData name="Marco Felice Montaruli" userId="5c4e557b-7ceb-49f5-b1e0-1e7c407fd8b4" providerId="ADAL" clId="{78404C49-3D25-4AC9-A6F6-1AADD21DB8B5}" dt="2024-09-10T13:57:10.292" v="447" actId="207"/>
          <ac:spMkLst>
            <pc:docMk/>
            <pc:sldMk cId="645390763" sldId="273"/>
            <ac:spMk id="21" creationId="{211B629A-24A7-03B6-FD38-3E8F55680F77}"/>
          </ac:spMkLst>
        </pc:spChg>
        <pc:spChg chg="mod">
          <ac:chgData name="Marco Felice Montaruli" userId="5c4e557b-7ceb-49f5-b1e0-1e7c407fd8b4" providerId="ADAL" clId="{78404C49-3D25-4AC9-A6F6-1AADD21DB8B5}" dt="2024-09-10T13:57:52.572" v="452" actId="207"/>
          <ac:spMkLst>
            <pc:docMk/>
            <pc:sldMk cId="645390763" sldId="273"/>
            <ac:spMk id="22" creationId="{EB350644-53BF-5726-4F7F-C7B1B83195F1}"/>
          </ac:spMkLst>
        </pc:spChg>
        <pc:spChg chg="mod">
          <ac:chgData name="Marco Felice Montaruli" userId="5c4e557b-7ceb-49f5-b1e0-1e7c407fd8b4" providerId="ADAL" clId="{78404C49-3D25-4AC9-A6F6-1AADD21DB8B5}" dt="2024-09-10T13:57:10.292" v="447" actId="207"/>
          <ac:spMkLst>
            <pc:docMk/>
            <pc:sldMk cId="645390763" sldId="273"/>
            <ac:spMk id="23" creationId="{FEAC7B55-6131-6CFA-FE06-D8C6446430B9}"/>
          </ac:spMkLst>
        </pc:spChg>
        <pc:spChg chg="mod">
          <ac:chgData name="Marco Felice Montaruli" userId="5c4e557b-7ceb-49f5-b1e0-1e7c407fd8b4" providerId="ADAL" clId="{78404C49-3D25-4AC9-A6F6-1AADD21DB8B5}" dt="2024-09-10T13:57:52.572" v="452" actId="207"/>
          <ac:spMkLst>
            <pc:docMk/>
            <pc:sldMk cId="645390763" sldId="273"/>
            <ac:spMk id="24" creationId="{A33305F7-5A96-0D05-99A7-2E24E4B33E79}"/>
          </ac:spMkLst>
        </pc:spChg>
        <pc:spChg chg="mod">
          <ac:chgData name="Marco Felice Montaruli" userId="5c4e557b-7ceb-49f5-b1e0-1e7c407fd8b4" providerId="ADAL" clId="{78404C49-3D25-4AC9-A6F6-1AADD21DB8B5}" dt="2024-09-10T13:57:10.292" v="447" actId="207"/>
          <ac:spMkLst>
            <pc:docMk/>
            <pc:sldMk cId="645390763" sldId="273"/>
            <ac:spMk id="25" creationId="{E5DAF7FE-6863-362D-79CF-0F7F7FD6D0FF}"/>
          </ac:spMkLst>
        </pc:spChg>
        <pc:spChg chg="mod">
          <ac:chgData name="Marco Felice Montaruli" userId="5c4e557b-7ceb-49f5-b1e0-1e7c407fd8b4" providerId="ADAL" clId="{78404C49-3D25-4AC9-A6F6-1AADD21DB8B5}" dt="2024-09-10T13:57:52.572" v="452" actId="207"/>
          <ac:spMkLst>
            <pc:docMk/>
            <pc:sldMk cId="645390763" sldId="273"/>
            <ac:spMk id="26" creationId="{74E3379C-A4D1-5223-046A-1B4EEF6975F9}"/>
          </ac:spMkLst>
        </pc:spChg>
        <pc:spChg chg="mod">
          <ac:chgData name="Marco Felice Montaruli" userId="5c4e557b-7ceb-49f5-b1e0-1e7c407fd8b4" providerId="ADAL" clId="{78404C49-3D25-4AC9-A6F6-1AADD21DB8B5}" dt="2024-09-10T13:57:10.292" v="447" actId="207"/>
          <ac:spMkLst>
            <pc:docMk/>
            <pc:sldMk cId="645390763" sldId="273"/>
            <ac:spMk id="27" creationId="{EAAA7A6B-2258-67DB-5852-96415FDE50FA}"/>
          </ac:spMkLst>
        </pc:spChg>
        <pc:spChg chg="mod">
          <ac:chgData name="Marco Felice Montaruli" userId="5c4e557b-7ceb-49f5-b1e0-1e7c407fd8b4" providerId="ADAL" clId="{78404C49-3D25-4AC9-A6F6-1AADD21DB8B5}" dt="2024-09-10T13:57:52.572" v="452" actId="207"/>
          <ac:spMkLst>
            <pc:docMk/>
            <pc:sldMk cId="645390763" sldId="273"/>
            <ac:spMk id="28" creationId="{FDFF0BFA-4A58-5C17-EF95-F7F2DAA22C48}"/>
          </ac:spMkLst>
        </pc:spChg>
        <pc:spChg chg="mod">
          <ac:chgData name="Marco Felice Montaruli" userId="5c4e557b-7ceb-49f5-b1e0-1e7c407fd8b4" providerId="ADAL" clId="{78404C49-3D25-4AC9-A6F6-1AADD21DB8B5}" dt="2024-09-10T13:59:04.321" v="466" actId="207"/>
          <ac:spMkLst>
            <pc:docMk/>
            <pc:sldMk cId="645390763" sldId="273"/>
            <ac:spMk id="32" creationId="{E2977CB0-BF4B-44A6-9E1E-59BABD74F68E}"/>
          </ac:spMkLst>
        </pc:spChg>
        <pc:spChg chg="mod">
          <ac:chgData name="Marco Felice Montaruli" userId="5c4e557b-7ceb-49f5-b1e0-1e7c407fd8b4" providerId="ADAL" clId="{78404C49-3D25-4AC9-A6F6-1AADD21DB8B5}" dt="2024-09-10T13:58:57.022" v="464" actId="208"/>
          <ac:spMkLst>
            <pc:docMk/>
            <pc:sldMk cId="645390763" sldId="273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3:58:58.974" v="465" actId="208"/>
          <ac:spMkLst>
            <pc:docMk/>
            <pc:sldMk cId="645390763" sldId="273"/>
            <ac:spMk id="34" creationId="{F371DBF7-9FF6-4DA6-53FF-1D8FB3D45908}"/>
          </ac:spMkLst>
        </pc:spChg>
      </pc:sldChg>
      <pc:sldChg chg="add del">
        <pc:chgData name="Marco Felice Montaruli" userId="5c4e557b-7ceb-49f5-b1e0-1e7c407fd8b4" providerId="ADAL" clId="{78404C49-3D25-4AC9-A6F6-1AADD21DB8B5}" dt="2024-09-10T13:55:48.722" v="428"/>
        <pc:sldMkLst>
          <pc:docMk/>
          <pc:sldMk cId="1862922060" sldId="273"/>
        </pc:sldMkLst>
      </pc:sldChg>
      <pc:sldChg chg="add del">
        <pc:chgData name="Marco Felice Montaruli" userId="5c4e557b-7ceb-49f5-b1e0-1e7c407fd8b4" providerId="ADAL" clId="{78404C49-3D25-4AC9-A6F6-1AADD21DB8B5}" dt="2024-09-10T13:55:48.554" v="427"/>
        <pc:sldMkLst>
          <pc:docMk/>
          <pc:sldMk cId="957664939" sldId="274"/>
        </pc:sldMkLst>
      </pc:sldChg>
      <pc:sldChg chg="modSp add mod">
        <pc:chgData name="Marco Felice Montaruli" userId="5c4e557b-7ceb-49f5-b1e0-1e7c407fd8b4" providerId="ADAL" clId="{78404C49-3D25-4AC9-A6F6-1AADD21DB8B5}" dt="2024-09-10T13:59:19.929" v="470" actId="207"/>
        <pc:sldMkLst>
          <pc:docMk/>
          <pc:sldMk cId="2797738944" sldId="274"/>
        </pc:sldMkLst>
        <pc:spChg chg="mod">
          <ac:chgData name="Marco Felice Montaruli" userId="5c4e557b-7ceb-49f5-b1e0-1e7c407fd8b4" providerId="ADAL" clId="{78404C49-3D25-4AC9-A6F6-1AADD21DB8B5}" dt="2024-09-10T13:57:16.364" v="448" actId="207"/>
          <ac:spMkLst>
            <pc:docMk/>
            <pc:sldMk cId="2797738944" sldId="274"/>
            <ac:spMk id="5" creationId="{B5658404-E950-C20B-148E-B6D4863A0E35}"/>
          </ac:spMkLst>
        </pc:spChg>
        <pc:spChg chg="mod">
          <ac:chgData name="Marco Felice Montaruli" userId="5c4e557b-7ceb-49f5-b1e0-1e7c407fd8b4" providerId="ADAL" clId="{78404C49-3D25-4AC9-A6F6-1AADD21DB8B5}" dt="2024-09-10T13:57:16.364" v="448" actId="207"/>
          <ac:spMkLst>
            <pc:docMk/>
            <pc:sldMk cId="2797738944" sldId="274"/>
            <ac:spMk id="12" creationId="{3A802812-E4B6-2DE8-1842-10D83A887813}"/>
          </ac:spMkLst>
        </pc:spChg>
        <pc:spChg chg="mod">
          <ac:chgData name="Marco Felice Montaruli" userId="5c4e557b-7ceb-49f5-b1e0-1e7c407fd8b4" providerId="ADAL" clId="{78404C49-3D25-4AC9-A6F6-1AADD21DB8B5}" dt="2024-09-10T13:57:58.045" v="453" actId="207"/>
          <ac:spMkLst>
            <pc:docMk/>
            <pc:sldMk cId="2797738944" sldId="274"/>
            <ac:spMk id="18" creationId="{4DED8768-A419-642A-87A8-AE6A33BC7468}"/>
          </ac:spMkLst>
        </pc:spChg>
        <pc:spChg chg="mod">
          <ac:chgData name="Marco Felice Montaruli" userId="5c4e557b-7ceb-49f5-b1e0-1e7c407fd8b4" providerId="ADAL" clId="{78404C49-3D25-4AC9-A6F6-1AADD21DB8B5}" dt="2024-09-10T13:57:58.045" v="453" actId="207"/>
          <ac:spMkLst>
            <pc:docMk/>
            <pc:sldMk cId="2797738944" sldId="274"/>
            <ac:spMk id="20" creationId="{DED4BEBD-8C58-F979-2F2C-DA010D0DEEE0}"/>
          </ac:spMkLst>
        </pc:spChg>
        <pc:spChg chg="mod">
          <ac:chgData name="Marco Felice Montaruli" userId="5c4e557b-7ceb-49f5-b1e0-1e7c407fd8b4" providerId="ADAL" clId="{78404C49-3D25-4AC9-A6F6-1AADD21DB8B5}" dt="2024-09-10T13:59:13.769" v="468" actId="208"/>
          <ac:spMkLst>
            <pc:docMk/>
            <pc:sldMk cId="2797738944" sldId="274"/>
            <ac:spMk id="23" creationId="{FEAC7B55-6131-6CFA-FE06-D8C6446430B9}"/>
          </ac:spMkLst>
        </pc:spChg>
        <pc:spChg chg="mod">
          <ac:chgData name="Marco Felice Montaruli" userId="5c4e557b-7ceb-49f5-b1e0-1e7c407fd8b4" providerId="ADAL" clId="{78404C49-3D25-4AC9-A6F6-1AADD21DB8B5}" dt="2024-09-10T13:57:58.045" v="453" actId="207"/>
          <ac:spMkLst>
            <pc:docMk/>
            <pc:sldMk cId="2797738944" sldId="274"/>
            <ac:spMk id="24" creationId="{A33305F7-5A96-0D05-99A7-2E24E4B33E79}"/>
          </ac:spMkLst>
        </pc:spChg>
        <pc:spChg chg="mod">
          <ac:chgData name="Marco Felice Montaruli" userId="5c4e557b-7ceb-49f5-b1e0-1e7c407fd8b4" providerId="ADAL" clId="{78404C49-3D25-4AC9-A6F6-1AADD21DB8B5}" dt="2024-09-10T13:57:16.364" v="448" actId="207"/>
          <ac:spMkLst>
            <pc:docMk/>
            <pc:sldMk cId="2797738944" sldId="274"/>
            <ac:spMk id="25" creationId="{E5DAF7FE-6863-362D-79CF-0F7F7FD6D0FF}"/>
          </ac:spMkLst>
        </pc:spChg>
        <pc:spChg chg="mod">
          <ac:chgData name="Marco Felice Montaruli" userId="5c4e557b-7ceb-49f5-b1e0-1e7c407fd8b4" providerId="ADAL" clId="{78404C49-3D25-4AC9-A6F6-1AADD21DB8B5}" dt="2024-09-10T13:57:58.045" v="453" actId="207"/>
          <ac:spMkLst>
            <pc:docMk/>
            <pc:sldMk cId="2797738944" sldId="274"/>
            <ac:spMk id="26" creationId="{74E3379C-A4D1-5223-046A-1B4EEF6975F9}"/>
          </ac:spMkLst>
        </pc:spChg>
        <pc:spChg chg="mod">
          <ac:chgData name="Marco Felice Montaruli" userId="5c4e557b-7ceb-49f5-b1e0-1e7c407fd8b4" providerId="ADAL" clId="{78404C49-3D25-4AC9-A6F6-1AADD21DB8B5}" dt="2024-09-10T13:57:16.364" v="448" actId="207"/>
          <ac:spMkLst>
            <pc:docMk/>
            <pc:sldMk cId="2797738944" sldId="274"/>
            <ac:spMk id="27" creationId="{EAAA7A6B-2258-67DB-5852-96415FDE50FA}"/>
          </ac:spMkLst>
        </pc:spChg>
        <pc:spChg chg="mod">
          <ac:chgData name="Marco Felice Montaruli" userId="5c4e557b-7ceb-49f5-b1e0-1e7c407fd8b4" providerId="ADAL" clId="{78404C49-3D25-4AC9-A6F6-1AADD21DB8B5}" dt="2024-09-10T13:57:58.045" v="453" actId="207"/>
          <ac:spMkLst>
            <pc:docMk/>
            <pc:sldMk cId="2797738944" sldId="274"/>
            <ac:spMk id="28" creationId="{FDFF0BFA-4A58-5C17-EF95-F7F2DAA22C48}"/>
          </ac:spMkLst>
        </pc:spChg>
        <pc:spChg chg="mod">
          <ac:chgData name="Marco Felice Montaruli" userId="5c4e557b-7ceb-49f5-b1e0-1e7c407fd8b4" providerId="ADAL" clId="{78404C49-3D25-4AC9-A6F6-1AADD21DB8B5}" dt="2024-09-10T13:59:19.929" v="470" actId="207"/>
          <ac:spMkLst>
            <pc:docMk/>
            <pc:sldMk cId="2797738944" sldId="274"/>
            <ac:spMk id="32" creationId="{E2977CB0-BF4B-44A6-9E1E-59BABD74F68E}"/>
          </ac:spMkLst>
        </pc:spChg>
        <pc:spChg chg="mod">
          <ac:chgData name="Marco Felice Montaruli" userId="5c4e557b-7ceb-49f5-b1e0-1e7c407fd8b4" providerId="ADAL" clId="{78404C49-3D25-4AC9-A6F6-1AADD21DB8B5}" dt="2024-09-10T13:59:17.047" v="469" actId="208"/>
          <ac:spMkLst>
            <pc:docMk/>
            <pc:sldMk cId="2797738944" sldId="274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3:59:17.047" v="469" actId="208"/>
          <ac:spMkLst>
            <pc:docMk/>
            <pc:sldMk cId="2797738944" sldId="274"/>
            <ac:spMk id="34" creationId="{F371DBF7-9FF6-4DA6-53FF-1D8FB3D45908}"/>
          </ac:spMkLst>
        </pc:spChg>
      </pc:sldChg>
      <pc:sldChg chg="modSp add mod">
        <pc:chgData name="Marco Felice Montaruli" userId="5c4e557b-7ceb-49f5-b1e0-1e7c407fd8b4" providerId="ADAL" clId="{78404C49-3D25-4AC9-A6F6-1AADD21DB8B5}" dt="2024-09-10T14:00:23.984" v="488" actId="208"/>
        <pc:sldMkLst>
          <pc:docMk/>
          <pc:sldMk cId="346110568" sldId="275"/>
        </pc:sldMkLst>
        <pc:spChg chg="mod">
          <ac:chgData name="Marco Felice Montaruli" userId="5c4e557b-7ceb-49f5-b1e0-1e7c407fd8b4" providerId="ADAL" clId="{78404C49-3D25-4AC9-A6F6-1AADD21DB8B5}" dt="2024-09-10T13:57:24.589" v="449" actId="207"/>
          <ac:spMkLst>
            <pc:docMk/>
            <pc:sldMk cId="346110568" sldId="275"/>
            <ac:spMk id="5" creationId="{B5658404-E950-C20B-148E-B6D4863A0E35}"/>
          </ac:spMkLst>
        </pc:spChg>
        <pc:spChg chg="mod">
          <ac:chgData name="Marco Felice Montaruli" userId="5c4e557b-7ceb-49f5-b1e0-1e7c407fd8b4" providerId="ADAL" clId="{78404C49-3D25-4AC9-A6F6-1AADD21DB8B5}" dt="2024-09-10T13:57:24.589" v="449" actId="207"/>
          <ac:spMkLst>
            <pc:docMk/>
            <pc:sldMk cId="346110568" sldId="275"/>
            <ac:spMk id="12" creationId="{3A802812-E4B6-2DE8-1842-10D83A887813}"/>
          </ac:spMkLst>
        </pc:spChg>
        <pc:spChg chg="mod">
          <ac:chgData name="Marco Felice Montaruli" userId="5c4e557b-7ceb-49f5-b1e0-1e7c407fd8b4" providerId="ADAL" clId="{78404C49-3D25-4AC9-A6F6-1AADD21DB8B5}" dt="2024-09-10T13:58:03.845" v="454" actId="207"/>
          <ac:spMkLst>
            <pc:docMk/>
            <pc:sldMk cId="346110568" sldId="275"/>
            <ac:spMk id="18" creationId="{4DED8768-A419-642A-87A8-AE6A33BC7468}"/>
          </ac:spMkLst>
        </pc:spChg>
        <pc:spChg chg="mod">
          <ac:chgData name="Marco Felice Montaruli" userId="5c4e557b-7ceb-49f5-b1e0-1e7c407fd8b4" providerId="ADAL" clId="{78404C49-3D25-4AC9-A6F6-1AADD21DB8B5}" dt="2024-09-10T13:58:03.845" v="454" actId="207"/>
          <ac:spMkLst>
            <pc:docMk/>
            <pc:sldMk cId="346110568" sldId="275"/>
            <ac:spMk id="20" creationId="{DED4BEBD-8C58-F979-2F2C-DA010D0DEEE0}"/>
          </ac:spMkLst>
        </pc:spChg>
        <pc:spChg chg="mod">
          <ac:chgData name="Marco Felice Montaruli" userId="5c4e557b-7ceb-49f5-b1e0-1e7c407fd8b4" providerId="ADAL" clId="{78404C49-3D25-4AC9-A6F6-1AADD21DB8B5}" dt="2024-09-10T13:57:24.589" v="449" actId="207"/>
          <ac:spMkLst>
            <pc:docMk/>
            <pc:sldMk cId="346110568" sldId="275"/>
            <ac:spMk id="21" creationId="{211B629A-24A7-03B6-FD38-3E8F55680F77}"/>
          </ac:spMkLst>
        </pc:spChg>
        <pc:spChg chg="mod">
          <ac:chgData name="Marco Felice Montaruli" userId="5c4e557b-7ceb-49f5-b1e0-1e7c407fd8b4" providerId="ADAL" clId="{78404C49-3D25-4AC9-A6F6-1AADD21DB8B5}" dt="2024-09-10T13:58:03.845" v="454" actId="207"/>
          <ac:spMkLst>
            <pc:docMk/>
            <pc:sldMk cId="346110568" sldId="275"/>
            <ac:spMk id="22" creationId="{EB350644-53BF-5726-4F7F-C7B1B83195F1}"/>
          </ac:spMkLst>
        </pc:spChg>
        <pc:spChg chg="mod">
          <ac:chgData name="Marco Felice Montaruli" userId="5c4e557b-7ceb-49f5-b1e0-1e7c407fd8b4" providerId="ADAL" clId="{78404C49-3D25-4AC9-A6F6-1AADD21DB8B5}" dt="2024-09-10T13:57:24.589" v="449" actId="207"/>
          <ac:spMkLst>
            <pc:docMk/>
            <pc:sldMk cId="346110568" sldId="275"/>
            <ac:spMk id="23" creationId="{FEAC7B55-6131-6CFA-FE06-D8C6446430B9}"/>
          </ac:spMkLst>
        </pc:spChg>
        <pc:spChg chg="mod">
          <ac:chgData name="Marco Felice Montaruli" userId="5c4e557b-7ceb-49f5-b1e0-1e7c407fd8b4" providerId="ADAL" clId="{78404C49-3D25-4AC9-A6F6-1AADD21DB8B5}" dt="2024-09-10T13:58:03.845" v="454" actId="207"/>
          <ac:spMkLst>
            <pc:docMk/>
            <pc:sldMk cId="346110568" sldId="275"/>
            <ac:spMk id="24" creationId="{A33305F7-5A96-0D05-99A7-2E24E4B33E79}"/>
          </ac:spMkLst>
        </pc:spChg>
        <pc:spChg chg="mod">
          <ac:chgData name="Marco Felice Montaruli" userId="5c4e557b-7ceb-49f5-b1e0-1e7c407fd8b4" providerId="ADAL" clId="{78404C49-3D25-4AC9-A6F6-1AADD21DB8B5}" dt="2024-09-10T13:57:24.589" v="449" actId="207"/>
          <ac:spMkLst>
            <pc:docMk/>
            <pc:sldMk cId="346110568" sldId="275"/>
            <ac:spMk id="27" creationId="{EAAA7A6B-2258-67DB-5852-96415FDE50FA}"/>
          </ac:spMkLst>
        </pc:spChg>
        <pc:spChg chg="mod">
          <ac:chgData name="Marco Felice Montaruli" userId="5c4e557b-7ceb-49f5-b1e0-1e7c407fd8b4" providerId="ADAL" clId="{78404C49-3D25-4AC9-A6F6-1AADD21DB8B5}" dt="2024-09-10T13:58:03.845" v="454" actId="207"/>
          <ac:spMkLst>
            <pc:docMk/>
            <pc:sldMk cId="346110568" sldId="275"/>
            <ac:spMk id="28" creationId="{FDFF0BFA-4A58-5C17-EF95-F7F2DAA22C48}"/>
          </ac:spMkLst>
        </pc:spChg>
        <pc:spChg chg="mod">
          <ac:chgData name="Marco Felice Montaruli" userId="5c4e557b-7ceb-49f5-b1e0-1e7c407fd8b4" providerId="ADAL" clId="{78404C49-3D25-4AC9-A6F6-1AADD21DB8B5}" dt="2024-09-10T14:00:01.297" v="483" actId="207"/>
          <ac:spMkLst>
            <pc:docMk/>
            <pc:sldMk cId="346110568" sldId="275"/>
            <ac:spMk id="31" creationId="{B394CEA7-2308-19F3-F23A-950997B29F49}"/>
          </ac:spMkLst>
        </pc:spChg>
        <pc:spChg chg="mod">
          <ac:chgData name="Marco Felice Montaruli" userId="5c4e557b-7ceb-49f5-b1e0-1e7c407fd8b4" providerId="ADAL" clId="{78404C49-3D25-4AC9-A6F6-1AADD21DB8B5}" dt="2024-09-10T14:00:23.984" v="488" actId="208"/>
          <ac:spMkLst>
            <pc:docMk/>
            <pc:sldMk cId="346110568" sldId="275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4:00:23.984" v="488" actId="208"/>
          <ac:spMkLst>
            <pc:docMk/>
            <pc:sldMk cId="346110568" sldId="275"/>
            <ac:spMk id="34" creationId="{F371DBF7-9FF6-4DA6-53FF-1D8FB3D45908}"/>
          </ac:spMkLst>
        </pc:spChg>
      </pc:sldChg>
      <pc:sldChg chg="add del">
        <pc:chgData name="Marco Felice Montaruli" userId="5c4e557b-7ceb-49f5-b1e0-1e7c407fd8b4" providerId="ADAL" clId="{78404C49-3D25-4AC9-A6F6-1AADD21DB8B5}" dt="2024-09-10T13:55:48.385" v="426"/>
        <pc:sldMkLst>
          <pc:docMk/>
          <pc:sldMk cId="1538480941" sldId="275"/>
        </pc:sldMkLst>
      </pc:sldChg>
      <pc:sldChg chg="add del">
        <pc:chgData name="Marco Felice Montaruli" userId="5c4e557b-7ceb-49f5-b1e0-1e7c407fd8b4" providerId="ADAL" clId="{78404C49-3D25-4AC9-A6F6-1AADD21DB8B5}" dt="2024-09-10T13:55:48.218" v="425"/>
        <pc:sldMkLst>
          <pc:docMk/>
          <pc:sldMk cId="358583541" sldId="276"/>
        </pc:sldMkLst>
      </pc:sldChg>
      <pc:sldChg chg="modSp add mod">
        <pc:chgData name="Marco Felice Montaruli" userId="5c4e557b-7ceb-49f5-b1e0-1e7c407fd8b4" providerId="ADAL" clId="{78404C49-3D25-4AC9-A6F6-1AADD21DB8B5}" dt="2024-09-10T14:00:19.127" v="487" actId="208"/>
        <pc:sldMkLst>
          <pc:docMk/>
          <pc:sldMk cId="3131128470" sldId="276"/>
        </pc:sldMkLst>
        <pc:spChg chg="mod">
          <ac:chgData name="Marco Felice Montaruli" userId="5c4e557b-7ceb-49f5-b1e0-1e7c407fd8b4" providerId="ADAL" clId="{78404C49-3D25-4AC9-A6F6-1AADD21DB8B5}" dt="2024-09-10T13:57:31.373" v="450" actId="207"/>
          <ac:spMkLst>
            <pc:docMk/>
            <pc:sldMk cId="3131128470" sldId="276"/>
            <ac:spMk id="5" creationId="{B5658404-E950-C20B-148E-B6D4863A0E35}"/>
          </ac:spMkLst>
        </pc:spChg>
        <pc:spChg chg="mod">
          <ac:chgData name="Marco Felice Montaruli" userId="5c4e557b-7ceb-49f5-b1e0-1e7c407fd8b4" providerId="ADAL" clId="{78404C49-3D25-4AC9-A6F6-1AADD21DB8B5}" dt="2024-09-10T13:57:31.373" v="450" actId="207"/>
          <ac:spMkLst>
            <pc:docMk/>
            <pc:sldMk cId="3131128470" sldId="276"/>
            <ac:spMk id="12" creationId="{3A802812-E4B6-2DE8-1842-10D83A887813}"/>
          </ac:spMkLst>
        </pc:spChg>
        <pc:spChg chg="mod">
          <ac:chgData name="Marco Felice Montaruli" userId="5c4e557b-7ceb-49f5-b1e0-1e7c407fd8b4" providerId="ADAL" clId="{78404C49-3D25-4AC9-A6F6-1AADD21DB8B5}" dt="2024-09-10T13:58:12.183" v="455" actId="207"/>
          <ac:spMkLst>
            <pc:docMk/>
            <pc:sldMk cId="3131128470" sldId="276"/>
            <ac:spMk id="18" creationId="{4DED8768-A419-642A-87A8-AE6A33BC7468}"/>
          </ac:spMkLst>
        </pc:spChg>
        <pc:spChg chg="mod">
          <ac:chgData name="Marco Felice Montaruli" userId="5c4e557b-7ceb-49f5-b1e0-1e7c407fd8b4" providerId="ADAL" clId="{78404C49-3D25-4AC9-A6F6-1AADD21DB8B5}" dt="2024-09-10T13:58:12.183" v="455" actId="207"/>
          <ac:spMkLst>
            <pc:docMk/>
            <pc:sldMk cId="3131128470" sldId="276"/>
            <ac:spMk id="20" creationId="{DED4BEBD-8C58-F979-2F2C-DA010D0DEEE0}"/>
          </ac:spMkLst>
        </pc:spChg>
        <pc:spChg chg="mod">
          <ac:chgData name="Marco Felice Montaruli" userId="5c4e557b-7ceb-49f5-b1e0-1e7c407fd8b4" providerId="ADAL" clId="{78404C49-3D25-4AC9-A6F6-1AADD21DB8B5}" dt="2024-09-10T13:57:31.373" v="450" actId="207"/>
          <ac:spMkLst>
            <pc:docMk/>
            <pc:sldMk cId="3131128470" sldId="276"/>
            <ac:spMk id="21" creationId="{211B629A-24A7-03B6-FD38-3E8F55680F77}"/>
          </ac:spMkLst>
        </pc:spChg>
        <pc:spChg chg="mod">
          <ac:chgData name="Marco Felice Montaruli" userId="5c4e557b-7ceb-49f5-b1e0-1e7c407fd8b4" providerId="ADAL" clId="{78404C49-3D25-4AC9-A6F6-1AADD21DB8B5}" dt="2024-09-10T13:58:12.183" v="455" actId="207"/>
          <ac:spMkLst>
            <pc:docMk/>
            <pc:sldMk cId="3131128470" sldId="276"/>
            <ac:spMk id="22" creationId="{EB350644-53BF-5726-4F7F-C7B1B83195F1}"/>
          </ac:spMkLst>
        </pc:spChg>
        <pc:spChg chg="mod">
          <ac:chgData name="Marco Felice Montaruli" userId="5c4e557b-7ceb-49f5-b1e0-1e7c407fd8b4" providerId="ADAL" clId="{78404C49-3D25-4AC9-A6F6-1AADD21DB8B5}" dt="2024-09-10T13:57:31.373" v="450" actId="207"/>
          <ac:spMkLst>
            <pc:docMk/>
            <pc:sldMk cId="3131128470" sldId="276"/>
            <ac:spMk id="23" creationId="{FEAC7B55-6131-6CFA-FE06-D8C6446430B9}"/>
          </ac:spMkLst>
        </pc:spChg>
        <pc:spChg chg="mod">
          <ac:chgData name="Marco Felice Montaruli" userId="5c4e557b-7ceb-49f5-b1e0-1e7c407fd8b4" providerId="ADAL" clId="{78404C49-3D25-4AC9-A6F6-1AADD21DB8B5}" dt="2024-09-10T13:58:12.183" v="455" actId="207"/>
          <ac:spMkLst>
            <pc:docMk/>
            <pc:sldMk cId="3131128470" sldId="276"/>
            <ac:spMk id="24" creationId="{A33305F7-5A96-0D05-99A7-2E24E4B33E79}"/>
          </ac:spMkLst>
        </pc:spChg>
        <pc:spChg chg="mod">
          <ac:chgData name="Marco Felice Montaruli" userId="5c4e557b-7ceb-49f5-b1e0-1e7c407fd8b4" providerId="ADAL" clId="{78404C49-3D25-4AC9-A6F6-1AADD21DB8B5}" dt="2024-09-10T13:57:31.373" v="450" actId="207"/>
          <ac:spMkLst>
            <pc:docMk/>
            <pc:sldMk cId="3131128470" sldId="276"/>
            <ac:spMk id="25" creationId="{E5DAF7FE-6863-362D-79CF-0F7F7FD6D0FF}"/>
          </ac:spMkLst>
        </pc:spChg>
        <pc:spChg chg="mod">
          <ac:chgData name="Marco Felice Montaruli" userId="5c4e557b-7ceb-49f5-b1e0-1e7c407fd8b4" providerId="ADAL" clId="{78404C49-3D25-4AC9-A6F6-1AADD21DB8B5}" dt="2024-09-10T13:58:12.183" v="455" actId="207"/>
          <ac:spMkLst>
            <pc:docMk/>
            <pc:sldMk cId="3131128470" sldId="276"/>
            <ac:spMk id="26" creationId="{74E3379C-A4D1-5223-046A-1B4EEF6975F9}"/>
          </ac:spMkLst>
        </pc:spChg>
        <pc:spChg chg="mod">
          <ac:chgData name="Marco Felice Montaruli" userId="5c4e557b-7ceb-49f5-b1e0-1e7c407fd8b4" providerId="ADAL" clId="{78404C49-3D25-4AC9-A6F6-1AADD21DB8B5}" dt="2024-09-10T14:00:04.153" v="484" actId="207"/>
          <ac:spMkLst>
            <pc:docMk/>
            <pc:sldMk cId="3131128470" sldId="276"/>
            <ac:spMk id="31" creationId="{B394CEA7-2308-19F3-F23A-950997B29F49}"/>
          </ac:spMkLst>
        </pc:spChg>
        <pc:spChg chg="mod">
          <ac:chgData name="Marco Felice Montaruli" userId="5c4e557b-7ceb-49f5-b1e0-1e7c407fd8b4" providerId="ADAL" clId="{78404C49-3D25-4AC9-A6F6-1AADD21DB8B5}" dt="2024-09-10T14:00:19.127" v="487" actId="208"/>
          <ac:spMkLst>
            <pc:docMk/>
            <pc:sldMk cId="3131128470" sldId="276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4:00:19.127" v="487" actId="208"/>
          <ac:spMkLst>
            <pc:docMk/>
            <pc:sldMk cId="3131128470" sldId="276"/>
            <ac:spMk id="34" creationId="{F371DBF7-9FF6-4DA6-53FF-1D8FB3D45908}"/>
          </ac:spMkLst>
        </pc:spChg>
      </pc:sldChg>
      <pc:sldChg chg="add del">
        <pc:chgData name="Marco Felice Montaruli" userId="5c4e557b-7ceb-49f5-b1e0-1e7c407fd8b4" providerId="ADAL" clId="{78404C49-3D25-4AC9-A6F6-1AADD21DB8B5}" dt="2024-09-10T13:55:48.031" v="424"/>
        <pc:sldMkLst>
          <pc:docMk/>
          <pc:sldMk cId="1831467915" sldId="277"/>
        </pc:sldMkLst>
      </pc:sldChg>
      <pc:sldChg chg="add del">
        <pc:chgData name="Marco Felice Montaruli" userId="5c4e557b-7ceb-49f5-b1e0-1e7c407fd8b4" providerId="ADAL" clId="{78404C49-3D25-4AC9-A6F6-1AADD21DB8B5}" dt="2024-09-10T13:55:39.135" v="422"/>
        <pc:sldMkLst>
          <pc:docMk/>
          <pc:sldMk cId="2332976582" sldId="277"/>
        </pc:sldMkLst>
      </pc:sldChg>
      <pc:sldChg chg="modSp add mod ord">
        <pc:chgData name="Marco Felice Montaruli" userId="5c4e557b-7ceb-49f5-b1e0-1e7c407fd8b4" providerId="ADAL" clId="{78404C49-3D25-4AC9-A6F6-1AADD21DB8B5}" dt="2024-09-10T13:59:56.810" v="482" actId="207"/>
        <pc:sldMkLst>
          <pc:docMk/>
          <pc:sldMk cId="2516213376" sldId="277"/>
        </pc:sldMkLst>
        <pc:spChg chg="mod">
          <ac:chgData name="Marco Felice Montaruli" userId="5c4e557b-7ceb-49f5-b1e0-1e7c407fd8b4" providerId="ADAL" clId="{78404C49-3D25-4AC9-A6F6-1AADD21DB8B5}" dt="2024-09-10T13:58:47.932" v="463" actId="207"/>
          <ac:spMkLst>
            <pc:docMk/>
            <pc:sldMk cId="2516213376" sldId="277"/>
            <ac:spMk id="5" creationId="{B5658404-E950-C20B-148E-B6D4863A0E35}"/>
          </ac:spMkLst>
        </pc:spChg>
        <pc:spChg chg="mod">
          <ac:chgData name="Marco Felice Montaruli" userId="5c4e557b-7ceb-49f5-b1e0-1e7c407fd8b4" providerId="ADAL" clId="{78404C49-3D25-4AC9-A6F6-1AADD21DB8B5}" dt="2024-09-10T13:58:47.932" v="463" actId="207"/>
          <ac:spMkLst>
            <pc:docMk/>
            <pc:sldMk cId="2516213376" sldId="277"/>
            <ac:spMk id="12" creationId="{3A802812-E4B6-2DE8-1842-10D83A887813}"/>
          </ac:spMkLst>
        </pc:spChg>
        <pc:spChg chg="mod">
          <ac:chgData name="Marco Felice Montaruli" userId="5c4e557b-7ceb-49f5-b1e0-1e7c407fd8b4" providerId="ADAL" clId="{78404C49-3D25-4AC9-A6F6-1AADD21DB8B5}" dt="2024-09-10T13:58:39.221" v="462" actId="207"/>
          <ac:spMkLst>
            <pc:docMk/>
            <pc:sldMk cId="2516213376" sldId="277"/>
            <ac:spMk id="18" creationId="{4DED8768-A419-642A-87A8-AE6A33BC7468}"/>
          </ac:spMkLst>
        </pc:spChg>
        <pc:spChg chg="mod">
          <ac:chgData name="Marco Felice Montaruli" userId="5c4e557b-7ceb-49f5-b1e0-1e7c407fd8b4" providerId="ADAL" clId="{78404C49-3D25-4AC9-A6F6-1AADD21DB8B5}" dt="2024-09-10T13:58:39.221" v="462" actId="207"/>
          <ac:spMkLst>
            <pc:docMk/>
            <pc:sldMk cId="2516213376" sldId="277"/>
            <ac:spMk id="20" creationId="{DED4BEBD-8C58-F979-2F2C-DA010D0DEEE0}"/>
          </ac:spMkLst>
        </pc:spChg>
        <pc:spChg chg="mod">
          <ac:chgData name="Marco Felice Montaruli" userId="5c4e557b-7ceb-49f5-b1e0-1e7c407fd8b4" providerId="ADAL" clId="{78404C49-3D25-4AC9-A6F6-1AADD21DB8B5}" dt="2024-09-10T13:58:47.932" v="463" actId="207"/>
          <ac:spMkLst>
            <pc:docMk/>
            <pc:sldMk cId="2516213376" sldId="277"/>
            <ac:spMk id="21" creationId="{211B629A-24A7-03B6-FD38-3E8F55680F77}"/>
          </ac:spMkLst>
        </pc:spChg>
        <pc:spChg chg="mod">
          <ac:chgData name="Marco Felice Montaruli" userId="5c4e557b-7ceb-49f5-b1e0-1e7c407fd8b4" providerId="ADAL" clId="{78404C49-3D25-4AC9-A6F6-1AADD21DB8B5}" dt="2024-09-10T13:58:39.221" v="462" actId="207"/>
          <ac:spMkLst>
            <pc:docMk/>
            <pc:sldMk cId="2516213376" sldId="277"/>
            <ac:spMk id="22" creationId="{EB350644-53BF-5726-4F7F-C7B1B83195F1}"/>
          </ac:spMkLst>
        </pc:spChg>
        <pc:spChg chg="mod">
          <ac:chgData name="Marco Felice Montaruli" userId="5c4e557b-7ceb-49f5-b1e0-1e7c407fd8b4" providerId="ADAL" clId="{78404C49-3D25-4AC9-A6F6-1AADD21DB8B5}" dt="2024-09-10T13:58:47.932" v="463" actId="207"/>
          <ac:spMkLst>
            <pc:docMk/>
            <pc:sldMk cId="2516213376" sldId="277"/>
            <ac:spMk id="25" creationId="{E5DAF7FE-6863-362D-79CF-0F7F7FD6D0FF}"/>
          </ac:spMkLst>
        </pc:spChg>
        <pc:spChg chg="mod">
          <ac:chgData name="Marco Felice Montaruli" userId="5c4e557b-7ceb-49f5-b1e0-1e7c407fd8b4" providerId="ADAL" clId="{78404C49-3D25-4AC9-A6F6-1AADD21DB8B5}" dt="2024-09-10T13:58:39.221" v="462" actId="207"/>
          <ac:spMkLst>
            <pc:docMk/>
            <pc:sldMk cId="2516213376" sldId="277"/>
            <ac:spMk id="26" creationId="{74E3379C-A4D1-5223-046A-1B4EEF6975F9}"/>
          </ac:spMkLst>
        </pc:spChg>
        <pc:spChg chg="mod">
          <ac:chgData name="Marco Felice Montaruli" userId="5c4e557b-7ceb-49f5-b1e0-1e7c407fd8b4" providerId="ADAL" clId="{78404C49-3D25-4AC9-A6F6-1AADD21DB8B5}" dt="2024-09-10T13:58:47.932" v="463" actId="207"/>
          <ac:spMkLst>
            <pc:docMk/>
            <pc:sldMk cId="2516213376" sldId="277"/>
            <ac:spMk id="27" creationId="{EAAA7A6B-2258-67DB-5852-96415FDE50FA}"/>
          </ac:spMkLst>
        </pc:spChg>
        <pc:spChg chg="mod">
          <ac:chgData name="Marco Felice Montaruli" userId="5c4e557b-7ceb-49f5-b1e0-1e7c407fd8b4" providerId="ADAL" clId="{78404C49-3D25-4AC9-A6F6-1AADD21DB8B5}" dt="2024-09-10T13:58:39.221" v="462" actId="207"/>
          <ac:spMkLst>
            <pc:docMk/>
            <pc:sldMk cId="2516213376" sldId="277"/>
            <ac:spMk id="28" creationId="{FDFF0BFA-4A58-5C17-EF95-F7F2DAA22C48}"/>
          </ac:spMkLst>
        </pc:spChg>
        <pc:spChg chg="mod">
          <ac:chgData name="Marco Felice Montaruli" userId="5c4e557b-7ceb-49f5-b1e0-1e7c407fd8b4" providerId="ADAL" clId="{78404C49-3D25-4AC9-A6F6-1AADD21DB8B5}" dt="2024-09-10T13:59:56.810" v="482" actId="207"/>
          <ac:spMkLst>
            <pc:docMk/>
            <pc:sldMk cId="2516213376" sldId="277"/>
            <ac:spMk id="31" creationId="{B394CEA7-2308-19F3-F23A-950997B29F49}"/>
          </ac:spMkLst>
        </pc:spChg>
        <pc:spChg chg="mod">
          <ac:chgData name="Marco Felice Montaruli" userId="5c4e557b-7ceb-49f5-b1e0-1e7c407fd8b4" providerId="ADAL" clId="{78404C49-3D25-4AC9-A6F6-1AADD21DB8B5}" dt="2024-09-10T13:59:53.961" v="481" actId="207"/>
          <ac:spMkLst>
            <pc:docMk/>
            <pc:sldMk cId="2516213376" sldId="277"/>
            <ac:spMk id="32" creationId="{E2977CB0-BF4B-44A6-9E1E-59BABD74F68E}"/>
          </ac:spMkLst>
        </pc:spChg>
        <pc:spChg chg="mod">
          <ac:chgData name="Marco Felice Montaruli" userId="5c4e557b-7ceb-49f5-b1e0-1e7c407fd8b4" providerId="ADAL" clId="{78404C49-3D25-4AC9-A6F6-1AADD21DB8B5}" dt="2024-09-10T13:59:43.633" v="479" actId="208"/>
          <ac:spMkLst>
            <pc:docMk/>
            <pc:sldMk cId="2516213376" sldId="277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3:59:43.633" v="479" actId="208"/>
          <ac:spMkLst>
            <pc:docMk/>
            <pc:sldMk cId="2516213376" sldId="277"/>
            <ac:spMk id="34" creationId="{F371DBF7-9FF6-4DA6-53FF-1D8FB3D45908}"/>
          </ac:spMkLst>
        </pc:spChg>
      </pc:sldChg>
      <pc:sldChg chg="add del">
        <pc:chgData name="Marco Felice Montaruli" userId="5c4e557b-7ceb-49f5-b1e0-1e7c407fd8b4" providerId="ADAL" clId="{78404C49-3D25-4AC9-A6F6-1AADD21DB8B5}" dt="2024-09-10T13:58:18.072" v="456" actId="2696"/>
        <pc:sldMkLst>
          <pc:docMk/>
          <pc:sldMk cId="3606414977" sldId="277"/>
        </pc:sldMkLst>
      </pc:sldChg>
      <pc:sldChg chg="modSp add del mod">
        <pc:chgData name="Marco Felice Montaruli" userId="5c4e557b-7ceb-49f5-b1e0-1e7c407fd8b4" providerId="ADAL" clId="{78404C49-3D25-4AC9-A6F6-1AADD21DB8B5}" dt="2024-09-11T10:24:00.573" v="3652" actId="47"/>
        <pc:sldMkLst>
          <pc:docMk/>
          <pc:sldMk cId="1238670003" sldId="278"/>
        </pc:sldMkLst>
        <pc:spChg chg="mod">
          <ac:chgData name="Marco Felice Montaruli" userId="5c4e557b-7ceb-49f5-b1e0-1e7c407fd8b4" providerId="ADAL" clId="{78404C49-3D25-4AC9-A6F6-1AADD21DB8B5}" dt="2024-09-10T14:00:07.554" v="485" actId="207"/>
          <ac:spMkLst>
            <pc:docMk/>
            <pc:sldMk cId="1238670003" sldId="278"/>
            <ac:spMk id="31" creationId="{B394CEA7-2308-19F3-F23A-950997B29F49}"/>
          </ac:spMkLst>
        </pc:spChg>
        <pc:spChg chg="mod">
          <ac:chgData name="Marco Felice Montaruli" userId="5c4e557b-7ceb-49f5-b1e0-1e7c407fd8b4" providerId="ADAL" clId="{78404C49-3D25-4AC9-A6F6-1AADD21DB8B5}" dt="2024-09-10T14:00:13.376" v="486" actId="208"/>
          <ac:spMkLst>
            <pc:docMk/>
            <pc:sldMk cId="1238670003" sldId="278"/>
            <ac:spMk id="33" creationId="{A315090A-A003-C31F-F79D-442AA1AE913C}"/>
          </ac:spMkLst>
        </pc:spChg>
        <pc:spChg chg="mod">
          <ac:chgData name="Marco Felice Montaruli" userId="5c4e557b-7ceb-49f5-b1e0-1e7c407fd8b4" providerId="ADAL" clId="{78404C49-3D25-4AC9-A6F6-1AADD21DB8B5}" dt="2024-09-10T14:00:13.376" v="486" actId="208"/>
          <ac:spMkLst>
            <pc:docMk/>
            <pc:sldMk cId="1238670003" sldId="278"/>
            <ac:spMk id="34" creationId="{F371DBF7-9FF6-4DA6-53FF-1D8FB3D45908}"/>
          </ac:spMkLst>
        </pc:spChg>
      </pc:sldChg>
      <pc:sldChg chg="addSp delSp modSp add mod modAnim">
        <pc:chgData name="Marco Felice Montaruli" userId="5c4e557b-7ceb-49f5-b1e0-1e7c407fd8b4" providerId="ADAL" clId="{78404C49-3D25-4AC9-A6F6-1AADD21DB8B5}" dt="2024-09-11T08:25:38.427" v="2067"/>
        <pc:sldMkLst>
          <pc:docMk/>
          <pc:sldMk cId="2795116981" sldId="279"/>
        </pc:sldMkLst>
        <pc:spChg chg="add del mod">
          <ac:chgData name="Marco Felice Montaruli" userId="5c4e557b-7ceb-49f5-b1e0-1e7c407fd8b4" providerId="ADAL" clId="{78404C49-3D25-4AC9-A6F6-1AADD21DB8B5}" dt="2024-09-11T08:25:38.222" v="2066" actId="478"/>
          <ac:spMkLst>
            <pc:docMk/>
            <pc:sldMk cId="2795116981" sldId="279"/>
            <ac:spMk id="2" creationId="{D30CA836-37D5-94D3-1D9F-9C18CB8B88A7}"/>
          </ac:spMkLst>
        </pc:spChg>
        <pc:spChg chg="add mod">
          <ac:chgData name="Marco Felice Montaruli" userId="5c4e557b-7ceb-49f5-b1e0-1e7c407fd8b4" providerId="ADAL" clId="{78404C49-3D25-4AC9-A6F6-1AADD21DB8B5}" dt="2024-09-11T07:46:24.587" v="856" actId="1036"/>
          <ac:spMkLst>
            <pc:docMk/>
            <pc:sldMk cId="2795116981" sldId="279"/>
            <ac:spMk id="5" creationId="{F6897906-ADE3-5BE9-5CC0-0FBC1F3D28A4}"/>
          </ac:spMkLst>
        </pc:spChg>
        <pc:spChg chg="add mod">
          <ac:chgData name="Marco Felice Montaruli" userId="5c4e557b-7ceb-49f5-b1e0-1e7c407fd8b4" providerId="ADAL" clId="{78404C49-3D25-4AC9-A6F6-1AADD21DB8B5}" dt="2024-09-11T07:46:24.587" v="856" actId="1036"/>
          <ac:spMkLst>
            <pc:docMk/>
            <pc:sldMk cId="2795116981" sldId="279"/>
            <ac:spMk id="6" creationId="{64CAAAB7-7473-3DF7-BD4F-D8AC66A674BA}"/>
          </ac:spMkLst>
        </pc:spChg>
        <pc:spChg chg="add del mod">
          <ac:chgData name="Marco Felice Montaruli" userId="5c4e557b-7ceb-49f5-b1e0-1e7c407fd8b4" providerId="ADAL" clId="{78404C49-3D25-4AC9-A6F6-1AADD21DB8B5}" dt="2024-09-11T07:44:09.632" v="807" actId="478"/>
          <ac:spMkLst>
            <pc:docMk/>
            <pc:sldMk cId="2795116981" sldId="279"/>
            <ac:spMk id="12" creationId="{83B94AED-71B7-DCFD-5C6D-93BC2E06578A}"/>
          </ac:spMkLst>
        </pc:spChg>
        <pc:spChg chg="add del mod">
          <ac:chgData name="Marco Felice Montaruli" userId="5c4e557b-7ceb-49f5-b1e0-1e7c407fd8b4" providerId="ADAL" clId="{78404C49-3D25-4AC9-A6F6-1AADD21DB8B5}" dt="2024-09-11T07:46:34.135" v="857" actId="21"/>
          <ac:spMkLst>
            <pc:docMk/>
            <pc:sldMk cId="2795116981" sldId="279"/>
            <ac:spMk id="14" creationId="{6FA2DE4F-4DE2-5E9F-9BA9-DA4E4E6DBF8A}"/>
          </ac:spMkLst>
        </pc:spChg>
        <pc:spChg chg="add mod">
          <ac:chgData name="Marco Felice Montaruli" userId="5c4e557b-7ceb-49f5-b1e0-1e7c407fd8b4" providerId="ADAL" clId="{78404C49-3D25-4AC9-A6F6-1AADD21DB8B5}" dt="2024-09-11T07:46:20.354" v="843" actId="1076"/>
          <ac:spMkLst>
            <pc:docMk/>
            <pc:sldMk cId="2795116981" sldId="279"/>
            <ac:spMk id="15" creationId="{5F2FB448-17C5-9B8A-839B-D0953A23E366}"/>
          </ac:spMkLst>
        </pc:spChg>
        <pc:spChg chg="add mod">
          <ac:chgData name="Marco Felice Montaruli" userId="5c4e557b-7ceb-49f5-b1e0-1e7c407fd8b4" providerId="ADAL" clId="{78404C49-3D25-4AC9-A6F6-1AADD21DB8B5}" dt="2024-09-11T07:46:40.495" v="870"/>
          <ac:spMkLst>
            <pc:docMk/>
            <pc:sldMk cId="2795116981" sldId="279"/>
            <ac:spMk id="28" creationId="{6FA2DE4F-4DE2-5E9F-9BA9-DA4E4E6DBF8A}"/>
          </ac:spMkLst>
        </pc:spChg>
        <pc:spChg chg="add del mod">
          <ac:chgData name="Marco Felice Montaruli" userId="5c4e557b-7ceb-49f5-b1e0-1e7c407fd8b4" providerId="ADAL" clId="{78404C49-3D25-4AC9-A6F6-1AADD21DB8B5}" dt="2024-09-11T07:47:35.304" v="890" actId="21"/>
          <ac:spMkLst>
            <pc:docMk/>
            <pc:sldMk cId="2795116981" sldId="279"/>
            <ac:spMk id="29" creationId="{398B4A8F-83DF-B9AD-77E0-0528B0A06C41}"/>
          </ac:spMkLst>
        </pc:spChg>
        <pc:spChg chg="add mod">
          <ac:chgData name="Marco Felice Montaruli" userId="5c4e557b-7ceb-49f5-b1e0-1e7c407fd8b4" providerId="ADAL" clId="{78404C49-3D25-4AC9-A6F6-1AADD21DB8B5}" dt="2024-09-11T08:25:38.427" v="2067"/>
          <ac:spMkLst>
            <pc:docMk/>
            <pc:sldMk cId="2795116981" sldId="279"/>
            <ac:spMk id="30" creationId="{9E583C4C-4AAD-C7D4-9138-1E934E256C48}"/>
          </ac:spMkLst>
        </pc:spChg>
        <pc:picChg chg="add mod">
          <ac:chgData name="Marco Felice Montaruli" userId="5c4e557b-7ceb-49f5-b1e0-1e7c407fd8b4" providerId="ADAL" clId="{78404C49-3D25-4AC9-A6F6-1AADD21DB8B5}" dt="2024-09-11T07:46:24.587" v="856" actId="1036"/>
          <ac:picMkLst>
            <pc:docMk/>
            <pc:sldMk cId="2795116981" sldId="279"/>
            <ac:picMk id="4" creationId="{BE92E083-3927-4C6B-AAC3-B8148AE8EDBA}"/>
          </ac:picMkLst>
        </pc:picChg>
        <pc:picChg chg="add mod">
          <ac:chgData name="Marco Felice Montaruli" userId="5c4e557b-7ceb-49f5-b1e0-1e7c407fd8b4" providerId="ADAL" clId="{78404C49-3D25-4AC9-A6F6-1AADD21DB8B5}" dt="2024-09-11T07:46:24.587" v="856" actId="1036"/>
          <ac:picMkLst>
            <pc:docMk/>
            <pc:sldMk cId="2795116981" sldId="279"/>
            <ac:picMk id="11" creationId="{6C2DB455-BBB1-00DC-432B-761AD75B8EE8}"/>
          </ac:picMkLst>
        </pc:picChg>
        <pc:cxnChg chg="add mod">
          <ac:chgData name="Marco Felice Montaruli" userId="5c4e557b-7ceb-49f5-b1e0-1e7c407fd8b4" providerId="ADAL" clId="{78404C49-3D25-4AC9-A6F6-1AADD21DB8B5}" dt="2024-09-11T07:46:24.587" v="856" actId="1036"/>
          <ac:cxnSpMkLst>
            <pc:docMk/>
            <pc:sldMk cId="2795116981" sldId="279"/>
            <ac:cxnSpMk id="7" creationId="{B885065B-F9EE-7898-53E2-078628436DBA}"/>
          </ac:cxnSpMkLst>
        </pc:cxnChg>
        <pc:cxnChg chg="add mod">
          <ac:chgData name="Marco Felice Montaruli" userId="5c4e557b-7ceb-49f5-b1e0-1e7c407fd8b4" providerId="ADAL" clId="{78404C49-3D25-4AC9-A6F6-1AADD21DB8B5}" dt="2024-09-11T07:46:24.587" v="856" actId="1036"/>
          <ac:cxnSpMkLst>
            <pc:docMk/>
            <pc:sldMk cId="2795116981" sldId="279"/>
            <ac:cxnSpMk id="8" creationId="{AD81130A-A500-4D36-06B0-1050D7725B85}"/>
          </ac:cxnSpMkLst>
        </pc:cxnChg>
      </pc:sldChg>
      <pc:sldChg chg="addSp delSp modSp add del mod">
        <pc:chgData name="Marco Felice Montaruli" userId="5c4e557b-7ceb-49f5-b1e0-1e7c407fd8b4" providerId="ADAL" clId="{78404C49-3D25-4AC9-A6F6-1AADD21DB8B5}" dt="2024-09-11T08:12:40.136" v="1680" actId="47"/>
        <pc:sldMkLst>
          <pc:docMk/>
          <pc:sldMk cId="4059213020" sldId="280"/>
        </pc:sldMkLst>
        <pc:spChg chg="add mod">
          <ac:chgData name="Marco Felice Montaruli" userId="5c4e557b-7ceb-49f5-b1e0-1e7c407fd8b4" providerId="ADAL" clId="{78404C49-3D25-4AC9-A6F6-1AADD21DB8B5}" dt="2024-09-11T07:59:26.536" v="1049" actId="164"/>
          <ac:spMkLst>
            <pc:docMk/>
            <pc:sldMk cId="4059213020" sldId="280"/>
            <ac:spMk id="5" creationId="{BB240B06-7F17-08AF-F2C0-8A112655C496}"/>
          </ac:spMkLst>
        </pc:spChg>
        <pc:spChg chg="add mod">
          <ac:chgData name="Marco Felice Montaruli" userId="5c4e557b-7ceb-49f5-b1e0-1e7c407fd8b4" providerId="ADAL" clId="{78404C49-3D25-4AC9-A6F6-1AADD21DB8B5}" dt="2024-09-11T07:59:26.536" v="1049" actId="164"/>
          <ac:spMkLst>
            <pc:docMk/>
            <pc:sldMk cId="4059213020" sldId="280"/>
            <ac:spMk id="6" creationId="{2AB46203-57D6-7782-19F5-42FF39E24736}"/>
          </ac:spMkLst>
        </pc:spChg>
        <pc:spChg chg="add mod">
          <ac:chgData name="Marco Felice Montaruli" userId="5c4e557b-7ceb-49f5-b1e0-1e7c407fd8b4" providerId="ADAL" clId="{78404C49-3D25-4AC9-A6F6-1AADD21DB8B5}" dt="2024-09-11T07:59:45.682" v="1055" actId="164"/>
          <ac:spMkLst>
            <pc:docMk/>
            <pc:sldMk cId="4059213020" sldId="280"/>
            <ac:spMk id="7" creationId="{E396982D-26A7-6486-6D1C-ED7FF32D852B}"/>
          </ac:spMkLst>
        </pc:spChg>
        <pc:spChg chg="add mod">
          <ac:chgData name="Marco Felice Montaruli" userId="5c4e557b-7ceb-49f5-b1e0-1e7c407fd8b4" providerId="ADAL" clId="{78404C49-3D25-4AC9-A6F6-1AADD21DB8B5}" dt="2024-09-11T07:59:45.682" v="1055" actId="164"/>
          <ac:spMkLst>
            <pc:docMk/>
            <pc:sldMk cId="4059213020" sldId="280"/>
            <ac:spMk id="8" creationId="{CF0E2A7B-9C15-C2B9-113D-ECE4E3646496}"/>
          </ac:spMkLst>
        </pc:spChg>
        <pc:spChg chg="add mod">
          <ac:chgData name="Marco Felice Montaruli" userId="5c4e557b-7ceb-49f5-b1e0-1e7c407fd8b4" providerId="ADAL" clId="{78404C49-3D25-4AC9-A6F6-1AADD21DB8B5}" dt="2024-09-11T07:59:56.666" v="1057" actId="164"/>
          <ac:spMkLst>
            <pc:docMk/>
            <pc:sldMk cId="4059213020" sldId="280"/>
            <ac:spMk id="12" creationId="{56E97E01-43E2-79DE-076A-DCFC167B47DA}"/>
          </ac:spMkLst>
        </pc:spChg>
        <pc:spChg chg="add mod">
          <ac:chgData name="Marco Felice Montaruli" userId="5c4e557b-7ceb-49f5-b1e0-1e7c407fd8b4" providerId="ADAL" clId="{78404C49-3D25-4AC9-A6F6-1AADD21DB8B5}" dt="2024-09-11T07:59:56.666" v="1057" actId="164"/>
          <ac:spMkLst>
            <pc:docMk/>
            <pc:sldMk cId="4059213020" sldId="280"/>
            <ac:spMk id="14" creationId="{C4B8B039-CA68-A98E-184F-5D539C606200}"/>
          </ac:spMkLst>
        </pc:spChg>
        <pc:spChg chg="add mod">
          <ac:chgData name="Marco Felice Montaruli" userId="5c4e557b-7ceb-49f5-b1e0-1e7c407fd8b4" providerId="ADAL" clId="{78404C49-3D25-4AC9-A6F6-1AADD21DB8B5}" dt="2024-09-11T07:59:59.403" v="1058" actId="164"/>
          <ac:spMkLst>
            <pc:docMk/>
            <pc:sldMk cId="4059213020" sldId="280"/>
            <ac:spMk id="15" creationId="{77614768-51EE-8413-039E-6A16B4E7CDC0}"/>
          </ac:spMkLst>
        </pc:spChg>
        <pc:spChg chg="add mod">
          <ac:chgData name="Marco Felice Montaruli" userId="5c4e557b-7ceb-49f5-b1e0-1e7c407fd8b4" providerId="ADAL" clId="{78404C49-3D25-4AC9-A6F6-1AADD21DB8B5}" dt="2024-09-11T07:59:59.403" v="1058" actId="164"/>
          <ac:spMkLst>
            <pc:docMk/>
            <pc:sldMk cId="4059213020" sldId="280"/>
            <ac:spMk id="16" creationId="{3B7ADDA4-4495-221D-6050-82641B19F870}"/>
          </ac:spMkLst>
        </pc:spChg>
        <pc:spChg chg="add mod">
          <ac:chgData name="Marco Felice Montaruli" userId="5c4e557b-7ceb-49f5-b1e0-1e7c407fd8b4" providerId="ADAL" clId="{78404C49-3D25-4AC9-A6F6-1AADD21DB8B5}" dt="2024-09-11T08:02:32.303" v="1298" actId="1076"/>
          <ac:spMkLst>
            <pc:docMk/>
            <pc:sldMk cId="4059213020" sldId="280"/>
            <ac:spMk id="18" creationId="{08ADB02D-2FFE-ADE1-9DC0-9467BCBF4F9D}"/>
          </ac:spMkLst>
        </pc:spChg>
        <pc:spChg chg="add mod">
          <ac:chgData name="Marco Felice Montaruli" userId="5c4e557b-7ceb-49f5-b1e0-1e7c407fd8b4" providerId="ADAL" clId="{78404C49-3D25-4AC9-A6F6-1AADD21DB8B5}" dt="2024-09-11T08:02:14.727" v="1296" actId="1076"/>
          <ac:spMkLst>
            <pc:docMk/>
            <pc:sldMk cId="4059213020" sldId="280"/>
            <ac:spMk id="19" creationId="{E85C207D-D090-BD5C-C23B-83E3C3120C0F}"/>
          </ac:spMkLst>
        </pc:spChg>
        <pc:spChg chg="add mod">
          <ac:chgData name="Marco Felice Montaruli" userId="5c4e557b-7ceb-49f5-b1e0-1e7c407fd8b4" providerId="ADAL" clId="{78404C49-3D25-4AC9-A6F6-1AADD21DB8B5}" dt="2024-09-11T08:02:14.727" v="1296" actId="1076"/>
          <ac:spMkLst>
            <pc:docMk/>
            <pc:sldMk cId="4059213020" sldId="280"/>
            <ac:spMk id="20" creationId="{CCFCE068-1A33-0BE3-DC03-5A41A88D247B}"/>
          </ac:spMkLst>
        </pc:spChg>
        <pc:spChg chg="add mod">
          <ac:chgData name="Marco Felice Montaruli" userId="5c4e557b-7ceb-49f5-b1e0-1e7c407fd8b4" providerId="ADAL" clId="{78404C49-3D25-4AC9-A6F6-1AADD21DB8B5}" dt="2024-09-11T08:02:40.847" v="1300" actId="1076"/>
          <ac:spMkLst>
            <pc:docMk/>
            <pc:sldMk cId="4059213020" sldId="280"/>
            <ac:spMk id="22" creationId="{95FC5E10-FB28-81CA-91E7-EB4E8E186363}"/>
          </ac:spMkLst>
        </pc:spChg>
        <pc:spChg chg="add mod">
          <ac:chgData name="Marco Felice Montaruli" userId="5c4e557b-7ceb-49f5-b1e0-1e7c407fd8b4" providerId="ADAL" clId="{78404C49-3D25-4AC9-A6F6-1AADD21DB8B5}" dt="2024-09-11T07:59:08.607" v="1044" actId="1035"/>
          <ac:spMkLst>
            <pc:docMk/>
            <pc:sldMk cId="4059213020" sldId="280"/>
            <ac:spMk id="23" creationId="{48AE0DCB-2CD6-8648-4174-FE40242564FC}"/>
          </ac:spMkLst>
        </pc:spChg>
        <pc:spChg chg="add mod">
          <ac:chgData name="Marco Felice Montaruli" userId="5c4e557b-7ceb-49f5-b1e0-1e7c407fd8b4" providerId="ADAL" clId="{78404C49-3D25-4AC9-A6F6-1AADD21DB8B5}" dt="2024-09-11T08:02:26.161" v="1297" actId="1076"/>
          <ac:spMkLst>
            <pc:docMk/>
            <pc:sldMk cId="4059213020" sldId="280"/>
            <ac:spMk id="24" creationId="{2747B826-2024-1188-987D-294CAD1F7C66}"/>
          </ac:spMkLst>
        </pc:spChg>
        <pc:spChg chg="add del mod">
          <ac:chgData name="Marco Felice Montaruli" userId="5c4e557b-7ceb-49f5-b1e0-1e7c407fd8b4" providerId="ADAL" clId="{78404C49-3D25-4AC9-A6F6-1AADD21DB8B5}" dt="2024-09-11T07:59:16.240" v="1046" actId="478"/>
          <ac:spMkLst>
            <pc:docMk/>
            <pc:sldMk cId="4059213020" sldId="280"/>
            <ac:spMk id="25" creationId="{AA84F904-991C-C79F-4982-1092EAA22D62}"/>
          </ac:spMkLst>
        </pc:spChg>
        <pc:spChg chg="add mod">
          <ac:chgData name="Marco Felice Montaruli" userId="5c4e557b-7ceb-49f5-b1e0-1e7c407fd8b4" providerId="ADAL" clId="{78404C49-3D25-4AC9-A6F6-1AADD21DB8B5}" dt="2024-09-11T07:59:08.607" v="1044" actId="1035"/>
          <ac:spMkLst>
            <pc:docMk/>
            <pc:sldMk cId="4059213020" sldId="280"/>
            <ac:spMk id="26" creationId="{235EFB52-438D-6AF3-0CB7-DD1C2C3D7F33}"/>
          </ac:spMkLst>
        </pc:spChg>
        <pc:spChg chg="add mod">
          <ac:chgData name="Marco Felice Montaruli" userId="5c4e557b-7ceb-49f5-b1e0-1e7c407fd8b4" providerId="ADAL" clId="{78404C49-3D25-4AC9-A6F6-1AADD21DB8B5}" dt="2024-09-11T07:59:08.607" v="1044" actId="1035"/>
          <ac:spMkLst>
            <pc:docMk/>
            <pc:sldMk cId="4059213020" sldId="280"/>
            <ac:spMk id="27" creationId="{54EA7955-B4F5-E30B-8F86-5B9398D1E828}"/>
          </ac:spMkLst>
        </pc:spChg>
        <pc:spChg chg="add mod">
          <ac:chgData name="Marco Felice Montaruli" userId="5c4e557b-7ceb-49f5-b1e0-1e7c407fd8b4" providerId="ADAL" clId="{78404C49-3D25-4AC9-A6F6-1AADD21DB8B5}" dt="2024-09-11T08:02:36.656" v="1299" actId="1076"/>
          <ac:spMkLst>
            <pc:docMk/>
            <pc:sldMk cId="4059213020" sldId="280"/>
            <ac:spMk id="36" creationId="{36AB5C03-E914-7035-FDF0-2689B41042D6}"/>
          </ac:spMkLst>
        </pc:spChg>
        <pc:grpChg chg="add mod">
          <ac:chgData name="Marco Felice Montaruli" userId="5c4e557b-7ceb-49f5-b1e0-1e7c407fd8b4" providerId="ADAL" clId="{78404C49-3D25-4AC9-A6F6-1AADD21DB8B5}" dt="2024-09-11T07:59:28.312" v="1050" actId="1076"/>
          <ac:grpSpMkLst>
            <pc:docMk/>
            <pc:sldMk cId="4059213020" sldId="280"/>
            <ac:grpSpMk id="30" creationId="{A5C7C7A2-FA94-711D-1B45-34AED8F520BC}"/>
          </ac:grpSpMkLst>
        </pc:grpChg>
        <pc:grpChg chg="add mod">
          <ac:chgData name="Marco Felice Montaruli" userId="5c4e557b-7ceb-49f5-b1e0-1e7c407fd8b4" providerId="ADAL" clId="{78404C49-3D25-4AC9-A6F6-1AADD21DB8B5}" dt="2024-09-11T07:59:51.104" v="1056" actId="1076"/>
          <ac:grpSpMkLst>
            <pc:docMk/>
            <pc:sldMk cId="4059213020" sldId="280"/>
            <ac:grpSpMk id="32" creationId="{8DF93E1A-C549-E27C-3919-0D0FC5F1F6FF}"/>
          </ac:grpSpMkLst>
        </pc:grpChg>
        <pc:grpChg chg="add mod">
          <ac:chgData name="Marco Felice Montaruli" userId="5c4e557b-7ceb-49f5-b1e0-1e7c407fd8b4" providerId="ADAL" clId="{78404C49-3D25-4AC9-A6F6-1AADD21DB8B5}" dt="2024-09-11T08:00:12.190" v="1143" actId="1037"/>
          <ac:grpSpMkLst>
            <pc:docMk/>
            <pc:sldMk cId="4059213020" sldId="280"/>
            <ac:grpSpMk id="33" creationId="{4A0179DB-9EE9-9741-1DAC-4BD49873D12A}"/>
          </ac:grpSpMkLst>
        </pc:grpChg>
        <pc:grpChg chg="add mod">
          <ac:chgData name="Marco Felice Montaruli" userId="5c4e557b-7ceb-49f5-b1e0-1e7c407fd8b4" providerId="ADAL" clId="{78404C49-3D25-4AC9-A6F6-1AADD21DB8B5}" dt="2024-09-11T08:00:27.417" v="1273" actId="1035"/>
          <ac:grpSpMkLst>
            <pc:docMk/>
            <pc:sldMk cId="4059213020" sldId="280"/>
            <ac:grpSpMk id="34" creationId="{F3FE0BFF-F499-669B-42F7-9E656B850A74}"/>
          </ac:grpSpMkLst>
        </pc:grpChg>
        <pc:picChg chg="add mod">
          <ac:chgData name="Marco Felice Montaruli" userId="5c4e557b-7ceb-49f5-b1e0-1e7c407fd8b4" providerId="ADAL" clId="{78404C49-3D25-4AC9-A6F6-1AADD21DB8B5}" dt="2024-09-11T07:55:48.811" v="976"/>
          <ac:picMkLst>
            <pc:docMk/>
            <pc:sldMk cId="4059213020" sldId="280"/>
            <ac:picMk id="29" creationId="{17C9FFE7-939C-9A91-003B-158BE7E986FA}"/>
          </ac:picMkLst>
        </pc:picChg>
        <pc:cxnChg chg="add mod">
          <ac:chgData name="Marco Felice Montaruli" userId="5c4e557b-7ceb-49f5-b1e0-1e7c407fd8b4" providerId="ADAL" clId="{78404C49-3D25-4AC9-A6F6-1AADD21DB8B5}" dt="2024-09-11T07:59:41.575" v="1054" actId="1076"/>
          <ac:cxnSpMkLst>
            <pc:docMk/>
            <pc:sldMk cId="4059213020" sldId="280"/>
            <ac:cxnSpMk id="4" creationId="{9E01E5E9-DE7C-A1C1-0457-2E29DA8B07AC}"/>
          </ac:cxnSpMkLst>
        </pc:cxnChg>
        <pc:cxnChg chg="add mod">
          <ac:chgData name="Marco Felice Montaruli" userId="5c4e557b-7ceb-49f5-b1e0-1e7c407fd8b4" providerId="ADAL" clId="{78404C49-3D25-4AC9-A6F6-1AADD21DB8B5}" dt="2024-09-11T08:00:07.534" v="1129" actId="1037"/>
          <ac:cxnSpMkLst>
            <pc:docMk/>
            <pc:sldMk cId="4059213020" sldId="280"/>
            <ac:cxnSpMk id="11" creationId="{E99550B9-0E9E-9EE5-5151-DBA6627E620A}"/>
          </ac:cxnSpMkLst>
        </pc:cxnChg>
        <pc:cxnChg chg="add mod">
          <ac:chgData name="Marco Felice Montaruli" userId="5c4e557b-7ceb-49f5-b1e0-1e7c407fd8b4" providerId="ADAL" clId="{78404C49-3D25-4AC9-A6F6-1AADD21DB8B5}" dt="2024-09-11T08:00:46.625" v="1288" actId="1036"/>
          <ac:cxnSpMkLst>
            <pc:docMk/>
            <pc:sldMk cId="4059213020" sldId="280"/>
            <ac:cxnSpMk id="17" creationId="{18DD50A1-7BCE-D961-C887-19B287735D3F}"/>
          </ac:cxnSpMkLst>
        </pc:cxnChg>
        <pc:cxnChg chg="add mod">
          <ac:chgData name="Marco Felice Montaruli" userId="5c4e557b-7ceb-49f5-b1e0-1e7c407fd8b4" providerId="ADAL" clId="{78404C49-3D25-4AC9-A6F6-1AADD21DB8B5}" dt="2024-09-11T08:02:14.727" v="1296" actId="1076"/>
          <ac:cxnSpMkLst>
            <pc:docMk/>
            <pc:sldMk cId="4059213020" sldId="280"/>
            <ac:cxnSpMk id="21" creationId="{5FA78154-F8C8-210C-D1DE-44DFAFE71050}"/>
          </ac:cxnSpMkLst>
        </pc:cxnChg>
      </pc:sldChg>
      <pc:sldChg chg="addSp delSp modSp add mod modAnim">
        <pc:chgData name="Marco Felice Montaruli" userId="5c4e557b-7ceb-49f5-b1e0-1e7c407fd8b4" providerId="ADAL" clId="{78404C49-3D25-4AC9-A6F6-1AADD21DB8B5}" dt="2024-09-11T08:25:24.800" v="2063" actId="20577"/>
        <pc:sldMkLst>
          <pc:docMk/>
          <pc:sldMk cId="2929958624" sldId="281"/>
        </pc:sldMkLst>
        <pc:spChg chg="mod">
          <ac:chgData name="Marco Felice Montaruli" userId="5c4e557b-7ceb-49f5-b1e0-1e7c407fd8b4" providerId="ADAL" clId="{78404C49-3D25-4AC9-A6F6-1AADD21DB8B5}" dt="2024-09-11T08:25:24.800" v="2063" actId="20577"/>
          <ac:spMkLst>
            <pc:docMk/>
            <pc:sldMk cId="2929958624" sldId="281"/>
            <ac:spMk id="2" creationId="{D30CA836-37D5-94D3-1D9F-9C18CB8B88A7}"/>
          </ac:spMkLst>
        </pc:spChg>
        <pc:spChg chg="add del mod">
          <ac:chgData name="Marco Felice Montaruli" userId="5c4e557b-7ceb-49f5-b1e0-1e7c407fd8b4" providerId="ADAL" clId="{78404C49-3D25-4AC9-A6F6-1AADD21DB8B5}" dt="2024-09-11T07:47:25.404" v="880" actId="478"/>
          <ac:spMkLst>
            <pc:docMk/>
            <pc:sldMk cId="2929958624" sldId="281"/>
            <ac:spMk id="6" creationId="{33DED588-EA35-9400-5E4C-F49494257DFE}"/>
          </ac:spMkLst>
        </pc:spChg>
        <pc:spChg chg="add del mod">
          <ac:chgData name="Marco Felice Montaruli" userId="5c4e557b-7ceb-49f5-b1e0-1e7c407fd8b4" providerId="ADAL" clId="{78404C49-3D25-4AC9-A6F6-1AADD21DB8B5}" dt="2024-09-11T07:47:30.665" v="883" actId="21"/>
          <ac:spMkLst>
            <pc:docMk/>
            <pc:sldMk cId="2929958624" sldId="281"/>
            <ac:spMk id="7" creationId="{398B4A8F-83DF-B9AD-77E0-0528B0A06C41}"/>
          </ac:spMkLst>
        </pc:spChg>
        <pc:spChg chg="add del mod">
          <ac:chgData name="Marco Felice Montaruli" userId="5c4e557b-7ceb-49f5-b1e0-1e7c407fd8b4" providerId="ADAL" clId="{78404C49-3D25-4AC9-A6F6-1AADD21DB8B5}" dt="2024-09-11T07:47:23.861" v="879" actId="21"/>
          <ac:spMkLst>
            <pc:docMk/>
            <pc:sldMk cId="2929958624" sldId="281"/>
            <ac:spMk id="8" creationId="{0FF249FE-80DF-6184-5C09-CCF21424290B}"/>
          </ac:spMkLst>
        </pc:spChg>
        <pc:spChg chg="add mod">
          <ac:chgData name="Marco Felice Montaruli" userId="5c4e557b-7ceb-49f5-b1e0-1e7c407fd8b4" providerId="ADAL" clId="{78404C49-3D25-4AC9-A6F6-1AADD21DB8B5}" dt="2024-09-11T07:47:27.715" v="882" actId="14100"/>
          <ac:spMkLst>
            <pc:docMk/>
            <pc:sldMk cId="2929958624" sldId="281"/>
            <ac:spMk id="11" creationId="{0FF249FE-80DF-6184-5C09-CCF21424290B}"/>
          </ac:spMkLst>
        </pc:spChg>
        <pc:spChg chg="add mod">
          <ac:chgData name="Marco Felice Montaruli" userId="5c4e557b-7ceb-49f5-b1e0-1e7c407fd8b4" providerId="ADAL" clId="{78404C49-3D25-4AC9-A6F6-1AADD21DB8B5}" dt="2024-09-11T07:47:36.870" v="891"/>
          <ac:spMkLst>
            <pc:docMk/>
            <pc:sldMk cId="2929958624" sldId="281"/>
            <ac:spMk id="29" creationId="{398B4A8F-83DF-B9AD-77E0-0528B0A06C41}"/>
          </ac:spMkLst>
        </pc:spChg>
        <pc:picChg chg="add mod">
          <ac:chgData name="Marco Felice Montaruli" userId="5c4e557b-7ceb-49f5-b1e0-1e7c407fd8b4" providerId="ADAL" clId="{78404C49-3D25-4AC9-A6F6-1AADD21DB8B5}" dt="2024-09-11T07:47:55.475" v="913" actId="1036"/>
          <ac:picMkLst>
            <pc:docMk/>
            <pc:sldMk cId="2929958624" sldId="281"/>
            <ac:picMk id="4" creationId="{20BB5F25-F034-7A31-EE8D-E173B7935D62}"/>
          </ac:picMkLst>
        </pc:picChg>
        <pc:picChg chg="add mod">
          <ac:chgData name="Marco Felice Montaruli" userId="5c4e557b-7ceb-49f5-b1e0-1e7c407fd8b4" providerId="ADAL" clId="{78404C49-3D25-4AC9-A6F6-1AADD21DB8B5}" dt="2024-09-11T07:47:57.610" v="915" actId="1035"/>
          <ac:picMkLst>
            <pc:docMk/>
            <pc:sldMk cId="2929958624" sldId="281"/>
            <ac:picMk id="5" creationId="{C22CD7C0-1F28-35B1-9C99-1DD6FC5602EA}"/>
          </ac:picMkLst>
        </pc:picChg>
      </pc:sldChg>
      <pc:sldChg chg="addSp modSp add del mod">
        <pc:chgData name="Marco Felice Montaruli" userId="5c4e557b-7ceb-49f5-b1e0-1e7c407fd8b4" providerId="ADAL" clId="{78404C49-3D25-4AC9-A6F6-1AADD21DB8B5}" dt="2024-09-11T08:43:36.568" v="2440" actId="47"/>
        <pc:sldMkLst>
          <pc:docMk/>
          <pc:sldMk cId="2375465310" sldId="282"/>
        </pc:sldMkLst>
        <pc:spChg chg="add mod">
          <ac:chgData name="Marco Felice Montaruli" userId="5c4e557b-7ceb-49f5-b1e0-1e7c407fd8b4" providerId="ADAL" clId="{78404C49-3D25-4AC9-A6F6-1AADD21DB8B5}" dt="2024-09-10T15:07:22.660" v="604" actId="1076"/>
          <ac:spMkLst>
            <pc:docMk/>
            <pc:sldMk cId="2375465310" sldId="282"/>
            <ac:spMk id="4" creationId="{5A377B52-3ACF-DA5A-D29D-32D7D4244827}"/>
          </ac:spMkLst>
        </pc:spChg>
        <pc:spChg chg="add mod">
          <ac:chgData name="Marco Felice Montaruli" userId="5c4e557b-7ceb-49f5-b1e0-1e7c407fd8b4" providerId="ADAL" clId="{78404C49-3D25-4AC9-A6F6-1AADD21DB8B5}" dt="2024-09-11T08:39:07.274" v="2244" actId="1076"/>
          <ac:spMkLst>
            <pc:docMk/>
            <pc:sldMk cId="2375465310" sldId="282"/>
            <ac:spMk id="5" creationId="{9B81E73D-3A37-6DF5-1A4D-3CAAFED97627}"/>
          </ac:spMkLst>
        </pc:spChg>
        <pc:spChg chg="add mod">
          <ac:chgData name="Marco Felice Montaruli" userId="5c4e557b-7ceb-49f5-b1e0-1e7c407fd8b4" providerId="ADAL" clId="{78404C49-3D25-4AC9-A6F6-1AADD21DB8B5}" dt="2024-09-11T08:39:04.458" v="2243" actId="1076"/>
          <ac:spMkLst>
            <pc:docMk/>
            <pc:sldMk cId="2375465310" sldId="282"/>
            <ac:spMk id="8" creationId="{15E79689-C598-09FC-381C-19A3CEFED160}"/>
          </ac:spMkLst>
        </pc:spChg>
        <pc:spChg chg="add mod">
          <ac:chgData name="Marco Felice Montaruli" userId="5c4e557b-7ceb-49f5-b1e0-1e7c407fd8b4" providerId="ADAL" clId="{78404C49-3D25-4AC9-A6F6-1AADD21DB8B5}" dt="2024-09-10T15:10:00.489" v="605"/>
          <ac:spMkLst>
            <pc:docMk/>
            <pc:sldMk cId="2375465310" sldId="282"/>
            <ac:spMk id="11" creationId="{1C65A876-3DF6-825F-5687-F642958DE01F}"/>
          </ac:spMkLst>
        </pc:spChg>
        <pc:picChg chg="add mod">
          <ac:chgData name="Marco Felice Montaruli" userId="5c4e557b-7ceb-49f5-b1e0-1e7c407fd8b4" providerId="ADAL" clId="{78404C49-3D25-4AC9-A6F6-1AADD21DB8B5}" dt="2024-09-10T15:10:25.228" v="608" actId="1076"/>
          <ac:picMkLst>
            <pc:docMk/>
            <pc:sldMk cId="2375465310" sldId="282"/>
            <ac:picMk id="6" creationId="{E97302AA-0082-5184-099A-C9E1159FB568}"/>
          </ac:picMkLst>
        </pc:picChg>
        <pc:picChg chg="add mod">
          <ac:chgData name="Marco Felice Montaruli" userId="5c4e557b-7ceb-49f5-b1e0-1e7c407fd8b4" providerId="ADAL" clId="{78404C49-3D25-4AC9-A6F6-1AADD21DB8B5}" dt="2024-09-10T15:10:27.673" v="609" actId="1076"/>
          <ac:picMkLst>
            <pc:docMk/>
            <pc:sldMk cId="2375465310" sldId="282"/>
            <ac:picMk id="7" creationId="{5C9E284E-3CF4-CBFE-0230-A0FF2157ABAF}"/>
          </ac:picMkLst>
        </pc:picChg>
        <pc:cxnChg chg="add mod">
          <ac:chgData name="Marco Felice Montaruli" userId="5c4e557b-7ceb-49f5-b1e0-1e7c407fd8b4" providerId="ADAL" clId="{78404C49-3D25-4AC9-A6F6-1AADD21DB8B5}" dt="2024-09-10T15:10:00.489" v="605"/>
          <ac:cxnSpMkLst>
            <pc:docMk/>
            <pc:sldMk cId="2375465310" sldId="282"/>
            <ac:cxnSpMk id="12" creationId="{27235072-9CA2-FD97-9AB8-6F5BAB61F453}"/>
          </ac:cxnSpMkLst>
        </pc:cxnChg>
      </pc:sldChg>
      <pc:sldChg chg="addSp delSp modSp add del mod">
        <pc:chgData name="Marco Felice Montaruli" userId="5c4e557b-7ceb-49f5-b1e0-1e7c407fd8b4" providerId="ADAL" clId="{78404C49-3D25-4AC9-A6F6-1AADD21DB8B5}" dt="2024-09-11T08:56:47.109" v="2814" actId="47"/>
        <pc:sldMkLst>
          <pc:docMk/>
          <pc:sldMk cId="1151868374" sldId="283"/>
        </pc:sldMkLst>
        <pc:spChg chg="mod">
          <ac:chgData name="Marco Felice Montaruli" userId="5c4e557b-7ceb-49f5-b1e0-1e7c407fd8b4" providerId="ADAL" clId="{78404C49-3D25-4AC9-A6F6-1AADD21DB8B5}" dt="2024-09-10T15:12:24.807" v="709" actId="1036"/>
          <ac:spMkLst>
            <pc:docMk/>
            <pc:sldMk cId="1151868374" sldId="283"/>
            <ac:spMk id="2" creationId="{D30CA836-37D5-94D3-1D9F-9C18CB8B88A7}"/>
          </ac:spMkLst>
        </pc:spChg>
        <pc:spChg chg="add del mod">
          <ac:chgData name="Marco Felice Montaruli" userId="5c4e557b-7ceb-49f5-b1e0-1e7c407fd8b4" providerId="ADAL" clId="{78404C49-3D25-4AC9-A6F6-1AADD21DB8B5}" dt="2024-09-10T15:11:39.240" v="614" actId="478"/>
          <ac:spMkLst>
            <pc:docMk/>
            <pc:sldMk cId="1151868374" sldId="283"/>
            <ac:spMk id="4" creationId="{0928D958-D98C-7621-7392-65D2F2506AA9}"/>
          </ac:spMkLst>
        </pc:spChg>
        <pc:spChg chg="add del mod">
          <ac:chgData name="Marco Felice Montaruli" userId="5c4e557b-7ceb-49f5-b1e0-1e7c407fd8b4" providerId="ADAL" clId="{78404C49-3D25-4AC9-A6F6-1AADD21DB8B5}" dt="2024-09-10T15:11:39.240" v="614" actId="478"/>
          <ac:spMkLst>
            <pc:docMk/>
            <pc:sldMk cId="1151868374" sldId="283"/>
            <ac:spMk id="5" creationId="{D815E4F1-FDF8-FD80-4E6B-FFD1A2785834}"/>
          </ac:spMkLst>
        </pc:spChg>
        <pc:spChg chg="add mod">
          <ac:chgData name="Marco Felice Montaruli" userId="5c4e557b-7ceb-49f5-b1e0-1e7c407fd8b4" providerId="ADAL" clId="{78404C49-3D25-4AC9-A6F6-1AADD21DB8B5}" dt="2024-09-10T15:11:19.470" v="611"/>
          <ac:spMkLst>
            <pc:docMk/>
            <pc:sldMk cId="1151868374" sldId="283"/>
            <ac:spMk id="18" creationId="{4D807CE1-89FE-43F0-7334-7640F1429526}"/>
          </ac:spMkLst>
        </pc:spChg>
        <pc:spChg chg="add mod">
          <ac:chgData name="Marco Felice Montaruli" userId="5c4e557b-7ceb-49f5-b1e0-1e7c407fd8b4" providerId="ADAL" clId="{78404C49-3D25-4AC9-A6F6-1AADD21DB8B5}" dt="2024-09-10T15:11:46.399" v="615"/>
          <ac:spMkLst>
            <pc:docMk/>
            <pc:sldMk cId="1151868374" sldId="283"/>
            <ac:spMk id="20" creationId="{852BE4AD-5A0C-946E-1328-7BCEBD76A55E}"/>
          </ac:spMkLst>
        </pc:spChg>
        <pc:spChg chg="add mod">
          <ac:chgData name="Marco Felice Montaruli" userId="5c4e557b-7ceb-49f5-b1e0-1e7c407fd8b4" providerId="ADAL" clId="{78404C49-3D25-4AC9-A6F6-1AADD21DB8B5}" dt="2024-09-10T15:11:46.399" v="615"/>
          <ac:spMkLst>
            <pc:docMk/>
            <pc:sldMk cId="1151868374" sldId="283"/>
            <ac:spMk id="21" creationId="{D9010473-F71C-ACD2-1DF7-FD8DCBF9FC6F}"/>
          </ac:spMkLst>
        </pc:sp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6" creationId="{C8ECEB83-D995-4577-948F-7D8F34E51E72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7" creationId="{C2DC406B-6A7C-8A0A-2300-123D1224CE88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8" creationId="{056DA707-593F-B5F8-CD98-D02C10381306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1" creationId="{405637B9-4D44-C4BF-CD3A-C20147B117DA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2" creationId="{8C9565BE-37E2-1C42-35B4-691086B86509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4" creationId="{FF60F5A6-7D66-1312-EEB6-694B73CCC5B5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5" creationId="{38DCA50E-590B-602C-3C67-96EE663BBF48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6" creationId="{E1E44E78-F4EE-5236-09E6-9A2015E53D2D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7" creationId="{CC563EBF-5AF6-A064-A79A-781F026F2505}"/>
          </ac:picMkLst>
        </pc:picChg>
        <pc:picChg chg="add mod">
          <ac:chgData name="Marco Felice Montaruli" userId="5c4e557b-7ceb-49f5-b1e0-1e7c407fd8b4" providerId="ADAL" clId="{78404C49-3D25-4AC9-A6F6-1AADD21DB8B5}" dt="2024-09-10T15:12:31.062" v="733" actId="1036"/>
          <ac:picMkLst>
            <pc:docMk/>
            <pc:sldMk cId="1151868374" sldId="283"/>
            <ac:picMk id="19" creationId="{F3901578-A783-7B4D-57B5-FAA441D763F7}"/>
          </ac:picMkLst>
        </pc:picChg>
      </pc:sldChg>
      <pc:sldChg chg="addSp delSp modSp add mod ord">
        <pc:chgData name="Marco Felice Montaruli" userId="5c4e557b-7ceb-49f5-b1e0-1e7c407fd8b4" providerId="ADAL" clId="{78404C49-3D25-4AC9-A6F6-1AADD21DB8B5}" dt="2024-09-11T12:01:10.681" v="5324" actId="164"/>
        <pc:sldMkLst>
          <pc:docMk/>
          <pc:sldMk cId="1493668542" sldId="284"/>
        </pc:sldMkLst>
        <pc:spChg chg="del mod">
          <ac:chgData name="Marco Felice Montaruli" userId="5c4e557b-7ceb-49f5-b1e0-1e7c407fd8b4" providerId="ADAL" clId="{78404C49-3D25-4AC9-A6F6-1AADD21DB8B5}" dt="2024-09-11T08:44:25.765" v="2499" actId="478"/>
          <ac:spMkLst>
            <pc:docMk/>
            <pc:sldMk cId="1493668542" sldId="284"/>
            <ac:spMk id="2" creationId="{D30CA836-37D5-94D3-1D9F-9C18CB8B88A7}"/>
          </ac:spMkLst>
        </pc:spChg>
        <pc:spChg chg="add del mod">
          <ac:chgData name="Marco Felice Montaruli" userId="5c4e557b-7ceb-49f5-b1e0-1e7c407fd8b4" providerId="ADAL" clId="{78404C49-3D25-4AC9-A6F6-1AADD21DB8B5}" dt="2024-09-11T08:44:01.617" v="2447" actId="478"/>
          <ac:spMkLst>
            <pc:docMk/>
            <pc:sldMk cId="1493668542" sldId="284"/>
            <ac:spMk id="17" creationId="{D632BBAC-8912-393A-5E7D-E7D3415CF9CE}"/>
          </ac:spMkLst>
        </pc:spChg>
        <pc:spChg chg="add del mod">
          <ac:chgData name="Marco Felice Montaruli" userId="5c4e557b-7ceb-49f5-b1e0-1e7c407fd8b4" providerId="ADAL" clId="{78404C49-3D25-4AC9-A6F6-1AADD21DB8B5}" dt="2024-09-11T08:43:49.124" v="2444" actId="478"/>
          <ac:spMkLst>
            <pc:docMk/>
            <pc:sldMk cId="1493668542" sldId="284"/>
            <ac:spMk id="18" creationId="{C387E4EC-1E56-2935-0605-FA67E241F698}"/>
          </ac:spMkLst>
        </pc:spChg>
        <pc:spChg chg="add del mod">
          <ac:chgData name="Marco Felice Montaruli" userId="5c4e557b-7ceb-49f5-b1e0-1e7c407fd8b4" providerId="ADAL" clId="{78404C49-3D25-4AC9-A6F6-1AADD21DB8B5}" dt="2024-09-11T08:43:50.507" v="2445" actId="478"/>
          <ac:spMkLst>
            <pc:docMk/>
            <pc:sldMk cId="1493668542" sldId="284"/>
            <ac:spMk id="19" creationId="{D0CFD08C-E3F0-0DAA-8C74-0216C5EB40C6}"/>
          </ac:spMkLst>
        </pc:spChg>
        <pc:spChg chg="add mod">
          <ac:chgData name="Marco Felice Montaruli" userId="5c4e557b-7ceb-49f5-b1e0-1e7c407fd8b4" providerId="ADAL" clId="{78404C49-3D25-4AC9-A6F6-1AADD21DB8B5}" dt="2024-09-11T08:44:17.425" v="2497"/>
          <ac:spMkLst>
            <pc:docMk/>
            <pc:sldMk cId="1493668542" sldId="284"/>
            <ac:spMk id="20" creationId="{2D135D53-908D-E558-6BB1-5C4CB5DC95CA}"/>
          </ac:spMkLst>
        </pc:spChg>
        <pc:spChg chg="add mod">
          <ac:chgData name="Marco Felice Montaruli" userId="5c4e557b-7ceb-49f5-b1e0-1e7c407fd8b4" providerId="ADAL" clId="{78404C49-3D25-4AC9-A6F6-1AADD21DB8B5}" dt="2024-09-11T08:44:23.668" v="2498"/>
          <ac:spMkLst>
            <pc:docMk/>
            <pc:sldMk cId="1493668542" sldId="284"/>
            <ac:spMk id="21" creationId="{94353E7A-D9FB-60F6-1EFE-39516D66BD93}"/>
          </ac:spMkLst>
        </pc:spChg>
        <pc:spChg chg="add mod">
          <ac:chgData name="Marco Felice Montaruli" userId="5c4e557b-7ceb-49f5-b1e0-1e7c407fd8b4" providerId="ADAL" clId="{78404C49-3D25-4AC9-A6F6-1AADD21DB8B5}" dt="2024-09-11T08:44:23.668" v="2498"/>
          <ac:spMkLst>
            <pc:docMk/>
            <pc:sldMk cId="1493668542" sldId="284"/>
            <ac:spMk id="22" creationId="{9B752C69-2AFE-2E38-9A9A-FCF71A1B8125}"/>
          </ac:spMkLst>
        </pc:spChg>
        <pc:spChg chg="add del mod">
          <ac:chgData name="Marco Felice Montaruli" userId="5c4e557b-7ceb-49f5-b1e0-1e7c407fd8b4" providerId="ADAL" clId="{78404C49-3D25-4AC9-A6F6-1AADD21DB8B5}" dt="2024-09-11T08:44:42.412" v="2503" actId="478"/>
          <ac:spMkLst>
            <pc:docMk/>
            <pc:sldMk cId="1493668542" sldId="284"/>
            <ac:spMk id="23" creationId="{0E0199D7-B10C-F33B-47ED-38257B74041E}"/>
          </ac:spMkLst>
        </pc:spChg>
        <pc:spChg chg="add mod">
          <ac:chgData name="Marco Felice Montaruli" userId="5c4e557b-7ceb-49f5-b1e0-1e7c407fd8b4" providerId="ADAL" clId="{78404C49-3D25-4AC9-A6F6-1AADD21DB8B5}" dt="2024-09-11T08:44:26.031" v="2500"/>
          <ac:spMkLst>
            <pc:docMk/>
            <pc:sldMk cId="1493668542" sldId="284"/>
            <ac:spMk id="24" creationId="{7E181C1B-C1BC-AFC6-62D1-1A1A32FB12C9}"/>
          </ac:spMkLst>
        </pc:spChg>
        <pc:spChg chg="add mod">
          <ac:chgData name="Marco Felice Montaruli" userId="5c4e557b-7ceb-49f5-b1e0-1e7c407fd8b4" providerId="ADAL" clId="{78404C49-3D25-4AC9-A6F6-1AADD21DB8B5}" dt="2024-09-11T08:44:42.617" v="2504"/>
          <ac:spMkLst>
            <pc:docMk/>
            <pc:sldMk cId="1493668542" sldId="284"/>
            <ac:spMk id="25" creationId="{3389B0E9-685A-FA73-84DE-D7FE7427D610}"/>
          </ac:spMkLst>
        </pc:spChg>
        <pc:spChg chg="add mod ord">
          <ac:chgData name="Marco Felice Montaruli" userId="5c4e557b-7ceb-49f5-b1e0-1e7c407fd8b4" providerId="ADAL" clId="{78404C49-3D25-4AC9-A6F6-1AADD21DB8B5}" dt="2024-09-11T11:59:45.447" v="5285" actId="1035"/>
          <ac:spMkLst>
            <pc:docMk/>
            <pc:sldMk cId="1493668542" sldId="284"/>
            <ac:spMk id="26" creationId="{4D8960A8-22D8-68DB-4D29-4F23610147E6}"/>
          </ac:spMkLst>
        </pc:spChg>
        <pc:spChg chg="add del mod">
          <ac:chgData name="Marco Felice Montaruli" userId="5c4e557b-7ceb-49f5-b1e0-1e7c407fd8b4" providerId="ADAL" clId="{78404C49-3D25-4AC9-A6F6-1AADD21DB8B5}" dt="2024-09-11T11:48:03.211" v="4496" actId="478"/>
          <ac:spMkLst>
            <pc:docMk/>
            <pc:sldMk cId="1493668542" sldId="284"/>
            <ac:spMk id="59" creationId="{1DFCF266-9E6E-9A82-8B25-C7D4C8AB28ED}"/>
          </ac:spMkLst>
        </pc:spChg>
        <pc:spChg chg="add del mod">
          <ac:chgData name="Marco Felice Montaruli" userId="5c4e557b-7ceb-49f5-b1e0-1e7c407fd8b4" providerId="ADAL" clId="{78404C49-3D25-4AC9-A6F6-1AADD21DB8B5}" dt="2024-09-11T11:48:03.722" v="4497" actId="478"/>
          <ac:spMkLst>
            <pc:docMk/>
            <pc:sldMk cId="1493668542" sldId="284"/>
            <ac:spMk id="60" creationId="{9D3717F2-A10B-A4A0-2593-1295738D2A3C}"/>
          </ac:spMkLst>
        </pc:spChg>
        <pc:spChg chg="add del mod">
          <ac:chgData name="Marco Felice Montaruli" userId="5c4e557b-7ceb-49f5-b1e0-1e7c407fd8b4" providerId="ADAL" clId="{78404C49-3D25-4AC9-A6F6-1AADD21DB8B5}" dt="2024-09-11T11:43:56.534" v="4341" actId="478"/>
          <ac:spMkLst>
            <pc:docMk/>
            <pc:sldMk cId="1493668542" sldId="284"/>
            <ac:spMk id="61" creationId="{D84AE2FB-71C1-A970-17A0-CD2F16967397}"/>
          </ac:spMkLst>
        </pc:spChg>
        <pc:spChg chg="add del mod">
          <ac:chgData name="Marco Felice Montaruli" userId="5c4e557b-7ceb-49f5-b1e0-1e7c407fd8b4" providerId="ADAL" clId="{78404C49-3D25-4AC9-A6F6-1AADD21DB8B5}" dt="2024-09-11T11:44:54.473" v="4360" actId="478"/>
          <ac:spMkLst>
            <pc:docMk/>
            <pc:sldMk cId="1493668542" sldId="284"/>
            <ac:spMk id="64" creationId="{F7D7A388-F4ED-1034-8076-5A40CEA1570A}"/>
          </ac:spMkLst>
        </pc:spChg>
        <pc:spChg chg="add mod">
          <ac:chgData name="Marco Felice Montaruli" userId="5c4e557b-7ceb-49f5-b1e0-1e7c407fd8b4" providerId="ADAL" clId="{78404C49-3D25-4AC9-A6F6-1AADD21DB8B5}" dt="2024-09-11T11:52:30.746" v="4788"/>
          <ac:spMkLst>
            <pc:docMk/>
            <pc:sldMk cId="1493668542" sldId="284"/>
            <ac:spMk id="67" creationId="{4E5F12EF-E297-EEF0-7256-90DC3E993428}"/>
          </ac:spMkLst>
        </pc:spChg>
        <pc:spChg chg="add del mod">
          <ac:chgData name="Marco Felice Montaruli" userId="5c4e557b-7ceb-49f5-b1e0-1e7c407fd8b4" providerId="ADAL" clId="{78404C49-3D25-4AC9-A6F6-1AADD21DB8B5}" dt="2024-09-11T11:52:20.706" v="4786" actId="21"/>
          <ac:spMkLst>
            <pc:docMk/>
            <pc:sldMk cId="1493668542" sldId="284"/>
            <ac:spMk id="68" creationId="{76F60A28-DF9E-081B-3F66-500C1835B783}"/>
          </ac:spMkLst>
        </pc:spChg>
        <pc:grpChg chg="add mod">
          <ac:chgData name="Marco Felice Montaruli" userId="5c4e557b-7ceb-49f5-b1e0-1e7c407fd8b4" providerId="ADAL" clId="{78404C49-3D25-4AC9-A6F6-1AADD21DB8B5}" dt="2024-09-11T12:01:10.681" v="5324" actId="164"/>
          <ac:grpSpMkLst>
            <pc:docMk/>
            <pc:sldMk cId="1493668542" sldId="284"/>
            <ac:grpSpMk id="69" creationId="{A6C7D2F8-7AB7-11D0-AEB7-2CDADC7406E1}"/>
          </ac:grpSpMkLst>
        </pc:grpChg>
        <pc:picChg chg="add del mod">
          <ac:chgData name="Marco Felice Montaruli" userId="5c4e557b-7ceb-49f5-b1e0-1e7c407fd8b4" providerId="ADAL" clId="{78404C49-3D25-4AC9-A6F6-1AADD21DB8B5}" dt="2024-09-11T11:30:59.907" v="4133" actId="478"/>
          <ac:picMkLst>
            <pc:docMk/>
            <pc:sldMk cId="1493668542" sldId="284"/>
            <ac:picMk id="4" creationId="{89B84C4F-EB90-22A0-59FC-7E4AFFA1FC6F}"/>
          </ac:picMkLst>
        </pc:picChg>
        <pc:picChg chg="add del mod">
          <ac:chgData name="Marco Felice Montaruli" userId="5c4e557b-7ceb-49f5-b1e0-1e7c407fd8b4" providerId="ADAL" clId="{78404C49-3D25-4AC9-A6F6-1AADD21DB8B5}" dt="2024-09-11T11:31:59.475" v="4146" actId="478"/>
          <ac:picMkLst>
            <pc:docMk/>
            <pc:sldMk cId="1493668542" sldId="284"/>
            <ac:picMk id="5" creationId="{F46CE890-6FB7-41D6-0C7C-324753509819}"/>
          </ac:picMkLst>
        </pc:picChg>
        <pc:picChg chg="add del mod">
          <ac:chgData name="Marco Felice Montaruli" userId="5c4e557b-7ceb-49f5-b1e0-1e7c407fd8b4" providerId="ADAL" clId="{78404C49-3D25-4AC9-A6F6-1AADD21DB8B5}" dt="2024-09-11T11:33:48.287" v="4183" actId="478"/>
          <ac:picMkLst>
            <pc:docMk/>
            <pc:sldMk cId="1493668542" sldId="284"/>
            <ac:picMk id="6" creationId="{1E795625-97AB-34B3-CE21-E97C93F343AA}"/>
          </ac:picMkLst>
        </pc:picChg>
        <pc:picChg chg="add del mod">
          <ac:chgData name="Marco Felice Montaruli" userId="5c4e557b-7ceb-49f5-b1e0-1e7c407fd8b4" providerId="ADAL" clId="{78404C49-3D25-4AC9-A6F6-1AADD21DB8B5}" dt="2024-09-11T11:32:59.427" v="4169" actId="478"/>
          <ac:picMkLst>
            <pc:docMk/>
            <pc:sldMk cId="1493668542" sldId="284"/>
            <ac:picMk id="7" creationId="{339FA666-EA40-0BF7-B22A-2A0C59DB57A0}"/>
          </ac:picMkLst>
        </pc:picChg>
        <pc:picChg chg="add del mod">
          <ac:chgData name="Marco Felice Montaruli" userId="5c4e557b-7ceb-49f5-b1e0-1e7c407fd8b4" providerId="ADAL" clId="{78404C49-3D25-4AC9-A6F6-1AADD21DB8B5}" dt="2024-09-11T11:35:18.164" v="4211" actId="478"/>
          <ac:picMkLst>
            <pc:docMk/>
            <pc:sldMk cId="1493668542" sldId="284"/>
            <ac:picMk id="8" creationId="{1CB52665-2A63-1EAA-31D5-0F1293CFFE57}"/>
          </ac:picMkLst>
        </pc:picChg>
        <pc:picChg chg="add del mod">
          <ac:chgData name="Marco Felice Montaruli" userId="5c4e557b-7ceb-49f5-b1e0-1e7c407fd8b4" providerId="ADAL" clId="{78404C49-3D25-4AC9-A6F6-1AADD21DB8B5}" dt="2024-09-11T11:36:05.778" v="4224" actId="478"/>
          <ac:picMkLst>
            <pc:docMk/>
            <pc:sldMk cId="1493668542" sldId="284"/>
            <ac:picMk id="11" creationId="{D4D290E2-83E1-BBD9-74C3-9108C6AD2AAB}"/>
          </ac:picMkLst>
        </pc:picChg>
        <pc:picChg chg="add del mod">
          <ac:chgData name="Marco Felice Montaruli" userId="5c4e557b-7ceb-49f5-b1e0-1e7c407fd8b4" providerId="ADAL" clId="{78404C49-3D25-4AC9-A6F6-1AADD21DB8B5}" dt="2024-09-11T11:36:54.569" v="4240" actId="478"/>
          <ac:picMkLst>
            <pc:docMk/>
            <pc:sldMk cId="1493668542" sldId="284"/>
            <ac:picMk id="12" creationId="{58DAA49D-298F-0AD2-558C-0D15391E74E2}"/>
          </ac:picMkLst>
        </pc:picChg>
        <pc:picChg chg="add del mod">
          <ac:chgData name="Marco Felice Montaruli" userId="5c4e557b-7ceb-49f5-b1e0-1e7c407fd8b4" providerId="ADAL" clId="{78404C49-3D25-4AC9-A6F6-1AADD21DB8B5}" dt="2024-09-11T11:37:28.499" v="4251" actId="478"/>
          <ac:picMkLst>
            <pc:docMk/>
            <pc:sldMk cId="1493668542" sldId="284"/>
            <ac:picMk id="14" creationId="{4309A910-9227-F342-549E-0A48EA1607CA}"/>
          </ac:picMkLst>
        </pc:picChg>
        <pc:picChg chg="add del mod">
          <ac:chgData name="Marco Felice Montaruli" userId="5c4e557b-7ceb-49f5-b1e0-1e7c407fd8b4" providerId="ADAL" clId="{78404C49-3D25-4AC9-A6F6-1AADD21DB8B5}" dt="2024-09-11T11:40:32.835" v="4295" actId="478"/>
          <ac:picMkLst>
            <pc:docMk/>
            <pc:sldMk cId="1493668542" sldId="284"/>
            <ac:picMk id="15" creationId="{5CA4EDD8-E489-65F3-0D0B-5CBBA5521F3F}"/>
          </ac:picMkLst>
        </pc:picChg>
        <pc:picChg chg="add del mod">
          <ac:chgData name="Marco Felice Montaruli" userId="5c4e557b-7ceb-49f5-b1e0-1e7c407fd8b4" providerId="ADAL" clId="{78404C49-3D25-4AC9-A6F6-1AADD21DB8B5}" dt="2024-09-11T11:38:26.970" v="4278" actId="478"/>
          <ac:picMkLst>
            <pc:docMk/>
            <pc:sldMk cId="1493668542" sldId="284"/>
            <ac:picMk id="16" creationId="{EF073158-9191-035E-9F99-1C355CEBF953}"/>
          </ac:picMkLst>
        </pc:picChg>
        <pc:picChg chg="add mod">
          <ac:chgData name="Marco Felice Montaruli" userId="5c4e557b-7ceb-49f5-b1e0-1e7c407fd8b4" providerId="ADAL" clId="{78404C49-3D25-4AC9-A6F6-1AADD21DB8B5}" dt="2024-09-11T11:30:20.378" v="4132"/>
          <ac:picMkLst>
            <pc:docMk/>
            <pc:sldMk cId="1493668542" sldId="284"/>
            <ac:picMk id="28" creationId="{11A48C86-C625-551E-E621-CCD3723060F2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30" creationId="{5FFBA934-A60B-47EE-E574-1F2B2006681B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32" creationId="{39F75928-F489-CE33-7DFA-929BFAC68165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33" creationId="{2DB2BC95-0DAC-4B5B-261D-C8BAD3E4D1EA}"/>
          </ac:picMkLst>
        </pc:picChg>
        <pc:picChg chg="add del mod">
          <ac:chgData name="Marco Felice Montaruli" userId="5c4e557b-7ceb-49f5-b1e0-1e7c407fd8b4" providerId="ADAL" clId="{78404C49-3D25-4AC9-A6F6-1AADD21DB8B5}" dt="2024-09-11T11:33:44.689" v="4179" actId="21"/>
          <ac:picMkLst>
            <pc:docMk/>
            <pc:sldMk cId="1493668542" sldId="284"/>
            <ac:picMk id="35" creationId="{AD66A2D5-65DE-E489-103D-2D9DA255A53B}"/>
          </ac:picMkLst>
        </pc:picChg>
        <pc:picChg chg="add del mod">
          <ac:chgData name="Marco Felice Montaruli" userId="5c4e557b-7ceb-49f5-b1e0-1e7c407fd8b4" providerId="ADAL" clId="{78404C49-3D25-4AC9-A6F6-1AADD21DB8B5}" dt="2024-09-11T11:33:50.396" v="4184" actId="21"/>
          <ac:picMkLst>
            <pc:docMk/>
            <pc:sldMk cId="1493668542" sldId="284"/>
            <ac:picMk id="37" creationId="{901B767F-7709-49A5-714F-09131D353627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38" creationId="{AD66A2D5-65DE-E489-103D-2D9DA255A53B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39" creationId="{F3541F40-BF8F-3513-2228-F13B5DBC552D}"/>
          </ac:picMkLst>
        </pc:picChg>
        <pc:picChg chg="add mod">
          <ac:chgData name="Marco Felice Montaruli" userId="5c4e557b-7ceb-49f5-b1e0-1e7c407fd8b4" providerId="ADAL" clId="{78404C49-3D25-4AC9-A6F6-1AADD21DB8B5}" dt="2024-09-11T11:35:41.559" v="4213"/>
          <ac:picMkLst>
            <pc:docMk/>
            <pc:sldMk cId="1493668542" sldId="284"/>
            <ac:picMk id="40" creationId="{6AAF097E-B61C-271D-9211-A6D95D4F4A77}"/>
          </ac:picMkLst>
        </pc:picChg>
        <pc:picChg chg="add del mod">
          <ac:chgData name="Marco Felice Montaruli" userId="5c4e557b-7ceb-49f5-b1e0-1e7c407fd8b4" providerId="ADAL" clId="{78404C49-3D25-4AC9-A6F6-1AADD21DB8B5}" dt="2024-09-11T11:36:07.400" v="4226" actId="21"/>
          <ac:picMkLst>
            <pc:docMk/>
            <pc:sldMk cId="1493668542" sldId="284"/>
            <ac:picMk id="42" creationId="{432B5D1F-822E-164A-FDB2-EFC42393D2EF}"/>
          </ac:picMkLst>
        </pc:picChg>
        <pc:picChg chg="add del mod">
          <ac:chgData name="Marco Felice Montaruli" userId="5c4e557b-7ceb-49f5-b1e0-1e7c407fd8b4" providerId="ADAL" clId="{78404C49-3D25-4AC9-A6F6-1AADD21DB8B5}" dt="2024-09-11T11:36:04.991" v="4223" actId="21"/>
          <ac:picMkLst>
            <pc:docMk/>
            <pc:sldMk cId="1493668542" sldId="284"/>
            <ac:picMk id="44" creationId="{CF5CDEFF-9C35-288D-EDD2-216A7186D92F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45" creationId="{CF5CDEFF-9C35-288D-EDD2-216A7186D92F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46" creationId="{2C24F6AF-7344-13C6-3885-828B7613907D}"/>
          </ac:picMkLst>
        </pc:picChg>
        <pc:picChg chg="add del mod">
          <ac:chgData name="Marco Felice Montaruli" userId="5c4e557b-7ceb-49f5-b1e0-1e7c407fd8b4" providerId="ADAL" clId="{78404C49-3D25-4AC9-A6F6-1AADD21DB8B5}" dt="2024-09-11T11:37:31.517" v="4253" actId="21"/>
          <ac:picMkLst>
            <pc:docMk/>
            <pc:sldMk cId="1493668542" sldId="284"/>
            <ac:picMk id="48" creationId="{15B56508-6FDF-E1A5-DD7A-9D6A8EFD3E98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50" creationId="{0CDCA547-4E4D-4D7C-9B08-6BAC257DF9AC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52" creationId="{B3E83ECE-6240-140E-77D0-3E2DCE721357}"/>
          </ac:picMkLst>
        </pc:picChg>
        <pc:picChg chg="add del mod">
          <ac:chgData name="Marco Felice Montaruli" userId="5c4e557b-7ceb-49f5-b1e0-1e7c407fd8b4" providerId="ADAL" clId="{78404C49-3D25-4AC9-A6F6-1AADD21DB8B5}" dt="2024-09-11T11:38:30.500" v="4280" actId="21"/>
          <ac:picMkLst>
            <pc:docMk/>
            <pc:sldMk cId="1493668542" sldId="284"/>
            <ac:picMk id="54" creationId="{86F72EC3-F4E6-B869-64EE-3B1AB5639515}"/>
          </ac:picMkLst>
        </pc:picChg>
        <pc:picChg chg="add mod">
          <ac:chgData name="Marco Felice Montaruli" userId="5c4e557b-7ceb-49f5-b1e0-1e7c407fd8b4" providerId="ADAL" clId="{78404C49-3D25-4AC9-A6F6-1AADD21DB8B5}" dt="2024-09-11T11:40:24.354" v="4290"/>
          <ac:picMkLst>
            <pc:docMk/>
            <pc:sldMk cId="1493668542" sldId="284"/>
            <ac:picMk id="56" creationId="{FCD64B4C-BCA5-787D-CB58-916B5B49E1CF}"/>
          </ac:picMkLst>
        </pc:picChg>
        <pc:picChg chg="add del mod">
          <ac:chgData name="Marco Felice Montaruli" userId="5c4e557b-7ceb-49f5-b1e0-1e7c407fd8b4" providerId="ADAL" clId="{78404C49-3D25-4AC9-A6F6-1AADD21DB8B5}" dt="2024-09-11T11:48:03.785" v="4499" actId="21"/>
          <ac:picMkLst>
            <pc:docMk/>
            <pc:sldMk cId="1493668542" sldId="284"/>
            <ac:picMk id="58" creationId="{236B6F13-5940-C75A-926F-82C5E6C9E533}"/>
          </ac:picMkLst>
        </pc:picChg>
        <pc:picChg chg="add del mod">
          <ac:chgData name="Marco Felice Montaruli" userId="5c4e557b-7ceb-49f5-b1e0-1e7c407fd8b4" providerId="ADAL" clId="{78404C49-3D25-4AC9-A6F6-1AADD21DB8B5}" dt="2024-09-11T11:40:17.338" v="4285" actId="478"/>
          <ac:picMkLst>
            <pc:docMk/>
            <pc:sldMk cId="1493668542" sldId="284"/>
            <ac:picMk id="65" creationId="{DD6BCBC3-4C76-21A7-CB25-A3EF4EED78A4}"/>
          </ac:picMkLst>
        </pc:picChg>
        <pc:picChg chg="add mod">
          <ac:chgData name="Marco Felice Montaruli" userId="5c4e557b-7ceb-49f5-b1e0-1e7c407fd8b4" providerId="ADAL" clId="{78404C49-3D25-4AC9-A6F6-1AADD21DB8B5}" dt="2024-09-11T12:01:10.681" v="5324" actId="164"/>
          <ac:picMkLst>
            <pc:docMk/>
            <pc:sldMk cId="1493668542" sldId="284"/>
            <ac:picMk id="66" creationId="{236B6F13-5940-C75A-926F-82C5E6C9E533}"/>
          </ac:picMkLst>
        </pc:picChg>
        <pc:cxnChg chg="add del">
          <ac:chgData name="Marco Felice Montaruli" userId="5c4e557b-7ceb-49f5-b1e0-1e7c407fd8b4" providerId="ADAL" clId="{78404C49-3D25-4AC9-A6F6-1AADD21DB8B5}" dt="2024-09-11T11:44:10.483" v="4343" actId="11529"/>
          <ac:cxnSpMkLst>
            <pc:docMk/>
            <pc:sldMk cId="1493668542" sldId="284"/>
            <ac:cxnSpMk id="63" creationId="{96656888-49D4-575C-351F-FCE48BE53138}"/>
          </ac:cxnSpMkLst>
        </pc:cxnChg>
      </pc:sldChg>
      <pc:sldChg chg="delSp add del mod delAnim">
        <pc:chgData name="Marco Felice Montaruli" userId="5c4e557b-7ceb-49f5-b1e0-1e7c407fd8b4" providerId="ADAL" clId="{78404C49-3D25-4AC9-A6F6-1AADD21DB8B5}" dt="2024-09-11T10:23:55.732" v="3650" actId="47"/>
        <pc:sldMkLst>
          <pc:docMk/>
          <pc:sldMk cId="2569154405" sldId="285"/>
        </pc:sldMkLst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2" creationId="{026D4830-5CDA-1E37-2AE2-B1E2EE020E11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3" creationId="{2A47D499-B358-7178-829A-9775F658D851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4" creationId="{53E7266E-AAA2-C3EA-0965-81E02F7DDB2E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10" creationId="{AB9059A0-B191-5E22-34EA-18B6D8C53934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12" creationId="{F45A569B-B710-37DD-F5E3-C3081F9636DA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13" creationId="{1477B1D9-6D3E-8C3D-E797-9125E28CE661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18" creationId="{CEFB8081-AEFA-BCCD-A7ED-B4EC3C59E3AC}"/>
          </ac:spMkLst>
        </pc:spChg>
        <pc:spChg chg="del">
          <ac:chgData name="Marco Felice Montaruli" userId="5c4e557b-7ceb-49f5-b1e0-1e7c407fd8b4" providerId="ADAL" clId="{78404C49-3D25-4AC9-A6F6-1AADD21DB8B5}" dt="2024-09-10T15:01:43.623" v="592" actId="21"/>
          <ac:spMkLst>
            <pc:docMk/>
            <pc:sldMk cId="2569154405" sldId="285"/>
            <ac:spMk id="19" creationId="{5CBD9AA6-B055-21D0-BCD5-34576D3BFB13}"/>
          </ac:spMkLst>
        </pc:spChg>
        <pc:picChg chg="del">
          <ac:chgData name="Marco Felice Montaruli" userId="5c4e557b-7ceb-49f5-b1e0-1e7c407fd8b4" providerId="ADAL" clId="{78404C49-3D25-4AC9-A6F6-1AADD21DB8B5}" dt="2024-09-10T15:01:43.623" v="592" actId="21"/>
          <ac:picMkLst>
            <pc:docMk/>
            <pc:sldMk cId="2569154405" sldId="285"/>
            <ac:picMk id="5" creationId="{9755CF73-8912-E544-6EED-54F3C66C714A}"/>
          </ac:picMkLst>
        </pc:picChg>
        <pc:picChg chg="del">
          <ac:chgData name="Marco Felice Montaruli" userId="5c4e557b-7ceb-49f5-b1e0-1e7c407fd8b4" providerId="ADAL" clId="{78404C49-3D25-4AC9-A6F6-1AADD21DB8B5}" dt="2024-09-10T15:01:43.623" v="592" actId="21"/>
          <ac:picMkLst>
            <pc:docMk/>
            <pc:sldMk cId="2569154405" sldId="285"/>
            <ac:picMk id="6" creationId="{55D1396A-4EF2-9E76-9FE1-C3227587A900}"/>
          </ac:picMkLst>
        </pc:picChg>
        <pc:picChg chg="del">
          <ac:chgData name="Marco Felice Montaruli" userId="5c4e557b-7ceb-49f5-b1e0-1e7c407fd8b4" providerId="ADAL" clId="{78404C49-3D25-4AC9-A6F6-1AADD21DB8B5}" dt="2024-09-10T15:01:43.623" v="592" actId="21"/>
          <ac:picMkLst>
            <pc:docMk/>
            <pc:sldMk cId="2569154405" sldId="285"/>
            <ac:picMk id="7" creationId="{60686761-9377-98EC-4944-3544209485DD}"/>
          </ac:picMkLst>
        </pc:picChg>
        <pc:picChg chg="del">
          <ac:chgData name="Marco Felice Montaruli" userId="5c4e557b-7ceb-49f5-b1e0-1e7c407fd8b4" providerId="ADAL" clId="{78404C49-3D25-4AC9-A6F6-1AADD21DB8B5}" dt="2024-09-10T15:01:43.623" v="592" actId="21"/>
          <ac:picMkLst>
            <pc:docMk/>
            <pc:sldMk cId="2569154405" sldId="285"/>
            <ac:picMk id="8" creationId="{6531D397-EDCD-7FDC-6BBD-E238D55C5CC8}"/>
          </ac:picMkLst>
        </pc:picChg>
        <pc:picChg chg="del">
          <ac:chgData name="Marco Felice Montaruli" userId="5c4e557b-7ceb-49f5-b1e0-1e7c407fd8b4" providerId="ADAL" clId="{78404C49-3D25-4AC9-A6F6-1AADD21DB8B5}" dt="2024-09-10T15:01:43.623" v="592" actId="21"/>
          <ac:picMkLst>
            <pc:docMk/>
            <pc:sldMk cId="2569154405" sldId="285"/>
            <ac:picMk id="9" creationId="{30522EE0-0AD6-B07E-9BE2-F7074CEE4336}"/>
          </ac:picMkLst>
        </pc:picChg>
        <pc:picChg chg="del">
          <ac:chgData name="Marco Felice Montaruli" userId="5c4e557b-7ceb-49f5-b1e0-1e7c407fd8b4" providerId="ADAL" clId="{78404C49-3D25-4AC9-A6F6-1AADD21DB8B5}" dt="2024-09-10T15:01:43.623" v="592" actId="21"/>
          <ac:picMkLst>
            <pc:docMk/>
            <pc:sldMk cId="2569154405" sldId="285"/>
            <ac:picMk id="11" creationId="{8FD52F36-69DA-7B68-CC09-315FE5E09F78}"/>
          </ac:picMkLst>
        </pc:picChg>
        <pc:cxnChg chg="del">
          <ac:chgData name="Marco Felice Montaruli" userId="5c4e557b-7ceb-49f5-b1e0-1e7c407fd8b4" providerId="ADAL" clId="{78404C49-3D25-4AC9-A6F6-1AADD21DB8B5}" dt="2024-09-10T15:01:43.623" v="592" actId="21"/>
          <ac:cxnSpMkLst>
            <pc:docMk/>
            <pc:sldMk cId="2569154405" sldId="285"/>
            <ac:cxnSpMk id="14" creationId="{74DAA052-BA0A-99C2-09B2-FE284C461B3B}"/>
          </ac:cxnSpMkLst>
        </pc:cxnChg>
        <pc:cxnChg chg="del">
          <ac:chgData name="Marco Felice Montaruli" userId="5c4e557b-7ceb-49f5-b1e0-1e7c407fd8b4" providerId="ADAL" clId="{78404C49-3D25-4AC9-A6F6-1AADD21DB8B5}" dt="2024-09-10T15:01:43.623" v="592" actId="21"/>
          <ac:cxnSpMkLst>
            <pc:docMk/>
            <pc:sldMk cId="2569154405" sldId="285"/>
            <ac:cxnSpMk id="15" creationId="{F05FD7E8-D5E0-CB53-2FF1-C164A8709906}"/>
          </ac:cxnSpMkLst>
        </pc:cxnChg>
        <pc:cxnChg chg="del">
          <ac:chgData name="Marco Felice Montaruli" userId="5c4e557b-7ceb-49f5-b1e0-1e7c407fd8b4" providerId="ADAL" clId="{78404C49-3D25-4AC9-A6F6-1AADD21DB8B5}" dt="2024-09-10T15:01:43.623" v="592" actId="21"/>
          <ac:cxnSpMkLst>
            <pc:docMk/>
            <pc:sldMk cId="2569154405" sldId="285"/>
            <ac:cxnSpMk id="16" creationId="{026FDE3E-176B-AEE7-57DB-8F8FAD7634DC}"/>
          </ac:cxnSpMkLst>
        </pc:cxnChg>
        <pc:cxnChg chg="del">
          <ac:chgData name="Marco Felice Montaruli" userId="5c4e557b-7ceb-49f5-b1e0-1e7c407fd8b4" providerId="ADAL" clId="{78404C49-3D25-4AC9-A6F6-1AADD21DB8B5}" dt="2024-09-10T15:01:43.623" v="592" actId="21"/>
          <ac:cxnSpMkLst>
            <pc:docMk/>
            <pc:sldMk cId="2569154405" sldId="285"/>
            <ac:cxnSpMk id="17" creationId="{33EE6467-CDC1-C186-C75E-E016513775B1}"/>
          </ac:cxnSpMkLst>
        </pc:cxnChg>
      </pc:sldChg>
      <pc:sldChg chg="addSp delSp modSp add mod modAnim">
        <pc:chgData name="Marco Felice Montaruli" userId="5c4e557b-7ceb-49f5-b1e0-1e7c407fd8b4" providerId="ADAL" clId="{78404C49-3D25-4AC9-A6F6-1AADD21DB8B5}" dt="2024-09-10T15:02:05.142" v="600" actId="1076"/>
        <pc:sldMkLst>
          <pc:docMk/>
          <pc:sldMk cId="3158551373" sldId="286"/>
        </pc:sldMkLst>
        <pc:spChg chg="add mod">
          <ac:chgData name="Marco Felice Montaruli" userId="5c4e557b-7ceb-49f5-b1e0-1e7c407fd8b4" providerId="ADAL" clId="{78404C49-3D25-4AC9-A6F6-1AADD21DB8B5}" dt="2024-09-10T15:01:45.027" v="593"/>
          <ac:spMkLst>
            <pc:docMk/>
            <pc:sldMk cId="3158551373" sldId="286"/>
            <ac:spMk id="2" creationId="{1477B1D9-6D3E-8C3D-E797-9125E28CE661}"/>
          </ac:spMkLst>
        </pc:spChg>
        <pc:spChg chg="add mod">
          <ac:chgData name="Marco Felice Montaruli" userId="5c4e557b-7ceb-49f5-b1e0-1e7c407fd8b4" providerId="ADAL" clId="{78404C49-3D25-4AC9-A6F6-1AADD21DB8B5}" dt="2024-09-10T15:01:45.027" v="593"/>
          <ac:spMkLst>
            <pc:docMk/>
            <pc:sldMk cId="3158551373" sldId="286"/>
            <ac:spMk id="4" creationId="{2A47D499-B358-7178-829A-9775F658D851}"/>
          </ac:spMkLst>
        </pc:spChg>
        <pc:spChg chg="add mod">
          <ac:chgData name="Marco Felice Montaruli" userId="5c4e557b-7ceb-49f5-b1e0-1e7c407fd8b4" providerId="ADAL" clId="{78404C49-3D25-4AC9-A6F6-1AADD21DB8B5}" dt="2024-09-10T15:01:45.027" v="593"/>
          <ac:spMkLst>
            <pc:docMk/>
            <pc:sldMk cId="3158551373" sldId="286"/>
            <ac:spMk id="5" creationId="{AB9059A0-B191-5E22-34EA-18B6D8C53934}"/>
          </ac:spMkLst>
        </pc:spChg>
        <pc:spChg chg="add del mod">
          <ac:chgData name="Marco Felice Montaruli" userId="5c4e557b-7ceb-49f5-b1e0-1e7c407fd8b4" providerId="ADAL" clId="{78404C49-3D25-4AC9-A6F6-1AADD21DB8B5}" dt="2024-09-10T15:02:02.254" v="599" actId="1076"/>
          <ac:spMkLst>
            <pc:docMk/>
            <pc:sldMk cId="3158551373" sldId="286"/>
            <ac:spMk id="7" creationId="{026D4830-5CDA-1E37-2AE2-B1E2EE020E11}"/>
          </ac:spMkLst>
        </pc:spChg>
        <pc:spChg chg="add mod">
          <ac:chgData name="Marco Felice Montaruli" userId="5c4e557b-7ceb-49f5-b1e0-1e7c407fd8b4" providerId="ADAL" clId="{78404C49-3D25-4AC9-A6F6-1AADD21DB8B5}" dt="2024-09-10T15:02:05.142" v="600" actId="1076"/>
          <ac:spMkLst>
            <pc:docMk/>
            <pc:sldMk cId="3158551373" sldId="286"/>
            <ac:spMk id="8" creationId="{53E7266E-AAA2-C3EA-0965-81E02F7DDB2E}"/>
          </ac:spMkLst>
        </pc:spChg>
        <pc:spChg chg="add mod">
          <ac:chgData name="Marco Felice Montaruli" userId="5c4e557b-7ceb-49f5-b1e0-1e7c407fd8b4" providerId="ADAL" clId="{78404C49-3D25-4AC9-A6F6-1AADD21DB8B5}" dt="2024-09-10T15:01:57.958" v="598" actId="1076"/>
          <ac:spMkLst>
            <pc:docMk/>
            <pc:sldMk cId="3158551373" sldId="286"/>
            <ac:spMk id="17" creationId="{F45A569B-B710-37DD-F5E3-C3081F9636DA}"/>
          </ac:spMkLst>
        </pc:spChg>
        <pc:spChg chg="add mod">
          <ac:chgData name="Marco Felice Montaruli" userId="5c4e557b-7ceb-49f5-b1e0-1e7c407fd8b4" providerId="ADAL" clId="{78404C49-3D25-4AC9-A6F6-1AADD21DB8B5}" dt="2024-09-10T15:01:45.027" v="593"/>
          <ac:spMkLst>
            <pc:docMk/>
            <pc:sldMk cId="3158551373" sldId="286"/>
            <ac:spMk id="23" creationId="{CEFB8081-AEFA-BCCD-A7ED-B4EC3C59E3AC}"/>
          </ac:spMkLst>
        </pc:spChg>
        <pc:spChg chg="add mod">
          <ac:chgData name="Marco Felice Montaruli" userId="5c4e557b-7ceb-49f5-b1e0-1e7c407fd8b4" providerId="ADAL" clId="{78404C49-3D25-4AC9-A6F6-1AADD21DB8B5}" dt="2024-09-10T15:01:45.027" v="593"/>
          <ac:spMkLst>
            <pc:docMk/>
            <pc:sldMk cId="3158551373" sldId="286"/>
            <ac:spMk id="24" creationId="{5CBD9AA6-B055-21D0-BCD5-34576D3BFB13}"/>
          </ac:spMkLst>
        </pc:spChg>
        <pc:picChg chg="add mod">
          <ac:chgData name="Marco Felice Montaruli" userId="5c4e557b-7ceb-49f5-b1e0-1e7c407fd8b4" providerId="ADAL" clId="{78404C49-3D25-4AC9-A6F6-1AADD21DB8B5}" dt="2024-09-10T15:01:45.027" v="593"/>
          <ac:picMkLst>
            <pc:docMk/>
            <pc:sldMk cId="3158551373" sldId="286"/>
            <ac:picMk id="6" creationId="{30522EE0-0AD6-B07E-9BE2-F7074CEE4336}"/>
          </ac:picMkLst>
        </pc:picChg>
        <pc:picChg chg="add mod">
          <ac:chgData name="Marco Felice Montaruli" userId="5c4e557b-7ceb-49f5-b1e0-1e7c407fd8b4" providerId="ADAL" clId="{78404C49-3D25-4AC9-A6F6-1AADD21DB8B5}" dt="2024-09-10T15:01:45.027" v="593"/>
          <ac:picMkLst>
            <pc:docMk/>
            <pc:sldMk cId="3158551373" sldId="286"/>
            <ac:picMk id="11" creationId="{9755CF73-8912-E544-6EED-54F3C66C714A}"/>
          </ac:picMkLst>
        </pc:picChg>
        <pc:picChg chg="add mod">
          <ac:chgData name="Marco Felice Montaruli" userId="5c4e557b-7ceb-49f5-b1e0-1e7c407fd8b4" providerId="ADAL" clId="{78404C49-3D25-4AC9-A6F6-1AADD21DB8B5}" dt="2024-09-10T15:01:45.027" v="593"/>
          <ac:picMkLst>
            <pc:docMk/>
            <pc:sldMk cId="3158551373" sldId="286"/>
            <ac:picMk id="12" creationId="{55D1396A-4EF2-9E76-9FE1-C3227587A900}"/>
          </ac:picMkLst>
        </pc:picChg>
        <pc:picChg chg="add mod">
          <ac:chgData name="Marco Felice Montaruli" userId="5c4e557b-7ceb-49f5-b1e0-1e7c407fd8b4" providerId="ADAL" clId="{78404C49-3D25-4AC9-A6F6-1AADD21DB8B5}" dt="2024-09-10T15:01:45.027" v="593"/>
          <ac:picMkLst>
            <pc:docMk/>
            <pc:sldMk cId="3158551373" sldId="286"/>
            <ac:picMk id="14" creationId="{60686761-9377-98EC-4944-3544209485DD}"/>
          </ac:picMkLst>
        </pc:picChg>
        <pc:picChg chg="add mod">
          <ac:chgData name="Marco Felice Montaruli" userId="5c4e557b-7ceb-49f5-b1e0-1e7c407fd8b4" providerId="ADAL" clId="{78404C49-3D25-4AC9-A6F6-1AADD21DB8B5}" dt="2024-09-10T15:01:45.027" v="593"/>
          <ac:picMkLst>
            <pc:docMk/>
            <pc:sldMk cId="3158551373" sldId="286"/>
            <ac:picMk id="15" creationId="{6531D397-EDCD-7FDC-6BBD-E238D55C5CC8}"/>
          </ac:picMkLst>
        </pc:picChg>
        <pc:picChg chg="add mod">
          <ac:chgData name="Marco Felice Montaruli" userId="5c4e557b-7ceb-49f5-b1e0-1e7c407fd8b4" providerId="ADAL" clId="{78404C49-3D25-4AC9-A6F6-1AADD21DB8B5}" dt="2024-09-10T15:01:45.027" v="593"/>
          <ac:picMkLst>
            <pc:docMk/>
            <pc:sldMk cId="3158551373" sldId="286"/>
            <ac:picMk id="16" creationId="{8FD52F36-69DA-7B68-CC09-315FE5E09F78}"/>
          </ac:picMkLst>
        </pc:picChg>
        <pc:cxnChg chg="add mod">
          <ac:chgData name="Marco Felice Montaruli" userId="5c4e557b-7ceb-49f5-b1e0-1e7c407fd8b4" providerId="ADAL" clId="{78404C49-3D25-4AC9-A6F6-1AADD21DB8B5}" dt="2024-09-10T15:01:45.027" v="593"/>
          <ac:cxnSpMkLst>
            <pc:docMk/>
            <pc:sldMk cId="3158551373" sldId="286"/>
            <ac:cxnSpMk id="18" creationId="{74DAA052-BA0A-99C2-09B2-FE284C461B3B}"/>
          </ac:cxnSpMkLst>
        </pc:cxnChg>
        <pc:cxnChg chg="add mod">
          <ac:chgData name="Marco Felice Montaruli" userId="5c4e557b-7ceb-49f5-b1e0-1e7c407fd8b4" providerId="ADAL" clId="{78404C49-3D25-4AC9-A6F6-1AADD21DB8B5}" dt="2024-09-10T15:01:45.027" v="593"/>
          <ac:cxnSpMkLst>
            <pc:docMk/>
            <pc:sldMk cId="3158551373" sldId="286"/>
            <ac:cxnSpMk id="19" creationId="{F05FD7E8-D5E0-CB53-2FF1-C164A8709906}"/>
          </ac:cxnSpMkLst>
        </pc:cxnChg>
        <pc:cxnChg chg="add mod">
          <ac:chgData name="Marco Felice Montaruli" userId="5c4e557b-7ceb-49f5-b1e0-1e7c407fd8b4" providerId="ADAL" clId="{78404C49-3D25-4AC9-A6F6-1AADD21DB8B5}" dt="2024-09-10T15:01:45.027" v="593"/>
          <ac:cxnSpMkLst>
            <pc:docMk/>
            <pc:sldMk cId="3158551373" sldId="286"/>
            <ac:cxnSpMk id="21" creationId="{026FDE3E-176B-AEE7-57DB-8F8FAD7634DC}"/>
          </ac:cxnSpMkLst>
        </pc:cxnChg>
        <pc:cxnChg chg="add mod">
          <ac:chgData name="Marco Felice Montaruli" userId="5c4e557b-7ceb-49f5-b1e0-1e7c407fd8b4" providerId="ADAL" clId="{78404C49-3D25-4AC9-A6F6-1AADD21DB8B5}" dt="2024-09-10T15:01:45.027" v="593"/>
          <ac:cxnSpMkLst>
            <pc:docMk/>
            <pc:sldMk cId="3158551373" sldId="286"/>
            <ac:cxnSpMk id="22" creationId="{33EE6467-CDC1-C186-C75E-E016513775B1}"/>
          </ac:cxnSpMkLst>
        </pc:cxnChg>
      </pc:sldChg>
      <pc:sldChg chg="add del">
        <pc:chgData name="Marco Felice Montaruli" userId="5c4e557b-7ceb-49f5-b1e0-1e7c407fd8b4" providerId="ADAL" clId="{78404C49-3D25-4AC9-A6F6-1AADD21DB8B5}" dt="2024-09-11T10:23:53.524" v="3649" actId="47"/>
        <pc:sldMkLst>
          <pc:docMk/>
          <pc:sldMk cId="1993591240" sldId="287"/>
        </pc:sldMkLst>
      </pc:sldChg>
      <pc:sldChg chg="addSp delSp modSp add del mod">
        <pc:chgData name="Marco Felice Montaruli" userId="5c4e557b-7ceb-49f5-b1e0-1e7c407fd8b4" providerId="ADAL" clId="{78404C49-3D25-4AC9-A6F6-1AADD21DB8B5}" dt="2024-09-11T08:56:48.895" v="2815" actId="47"/>
        <pc:sldMkLst>
          <pc:docMk/>
          <pc:sldMk cId="416653451" sldId="288"/>
        </pc:sldMkLst>
        <pc:spChg chg="del">
          <ac:chgData name="Marco Felice Montaruli" userId="5c4e557b-7ceb-49f5-b1e0-1e7c407fd8b4" providerId="ADAL" clId="{78404C49-3D25-4AC9-A6F6-1AADD21DB8B5}" dt="2024-09-10T15:13:13.251" v="738" actId="478"/>
          <ac:spMkLst>
            <pc:docMk/>
            <pc:sldMk cId="416653451" sldId="288"/>
            <ac:spMk id="17" creationId="{D632BBAC-8912-393A-5E7D-E7D3415CF9CE}"/>
          </ac:spMkLst>
        </pc:spChg>
        <pc:spChg chg="del">
          <ac:chgData name="Marco Felice Montaruli" userId="5c4e557b-7ceb-49f5-b1e0-1e7c407fd8b4" providerId="ADAL" clId="{78404C49-3D25-4AC9-A6F6-1AADD21DB8B5}" dt="2024-09-10T15:13:15.706" v="739" actId="478"/>
          <ac:spMkLst>
            <pc:docMk/>
            <pc:sldMk cId="416653451" sldId="288"/>
            <ac:spMk id="18" creationId="{C387E4EC-1E56-2935-0605-FA67E241F698}"/>
          </ac:spMkLst>
        </pc:spChg>
        <pc:spChg chg="del">
          <ac:chgData name="Marco Felice Montaruli" userId="5c4e557b-7ceb-49f5-b1e0-1e7c407fd8b4" providerId="ADAL" clId="{78404C49-3D25-4AC9-A6F6-1AADD21DB8B5}" dt="2024-09-10T15:13:13.251" v="738" actId="478"/>
          <ac:spMkLst>
            <pc:docMk/>
            <pc:sldMk cId="416653451" sldId="288"/>
            <ac:spMk id="19" creationId="{D0CFD08C-E3F0-0DAA-8C74-0216C5EB40C6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27" creationId="{7B1843C4-7485-16B4-58E0-9273932C11F5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28" creationId="{D20665EF-14F2-44F6-8D23-A2E1597F0392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29" creationId="{590D454C-F3B9-ED46-AD14-6128A59D89E4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30" creationId="{E483314B-D6C8-4737-8B56-43CFF8C6EB4F}"/>
          </ac:spMkLst>
        </pc:spChg>
        <pc:spChg chg="add mod">
          <ac:chgData name="Marco Felice Montaruli" userId="5c4e557b-7ceb-49f5-b1e0-1e7c407fd8b4" providerId="ADAL" clId="{78404C49-3D25-4AC9-A6F6-1AADD21DB8B5}" dt="2024-09-10T15:13:16.140" v="740"/>
          <ac:spMkLst>
            <pc:docMk/>
            <pc:sldMk cId="416653451" sldId="288"/>
            <ac:spMk id="32" creationId="{F9A07381-26E5-78D0-1C00-87573B78FC33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33" creationId="{591CF533-94AB-9F85-E78A-7F1A9FEFBD0B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34" creationId="{72CE366C-C9B1-7FD5-15F8-73CD53C4532E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35" creationId="{1DD38A6B-5673-8845-94F1-CE91A022B448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36" creationId="{8A29856A-C812-DE18-1E9A-B2D7008AEB02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38" creationId="{254F8618-46F5-8AFF-66E6-F2949BE431F0}"/>
          </ac:spMkLst>
        </pc:spChg>
        <pc:spChg chg="add mod">
          <ac:chgData name="Marco Felice Montaruli" userId="5c4e557b-7ceb-49f5-b1e0-1e7c407fd8b4" providerId="ADAL" clId="{78404C49-3D25-4AC9-A6F6-1AADD21DB8B5}" dt="2024-09-10T15:13:30.031" v="762" actId="1036"/>
          <ac:spMkLst>
            <pc:docMk/>
            <pc:sldMk cId="416653451" sldId="288"/>
            <ac:spMk id="40" creationId="{E5CA8213-725C-4594-A844-068096EE37C9}"/>
          </ac:spMkLst>
        </pc:spChg>
        <pc:spChg chg="add mod">
          <ac:chgData name="Marco Felice Montaruli" userId="5c4e557b-7ceb-49f5-b1e0-1e7c407fd8b4" providerId="ADAL" clId="{78404C49-3D25-4AC9-A6F6-1AADD21DB8B5}" dt="2024-09-10T15:14:02.519" v="763"/>
          <ac:spMkLst>
            <pc:docMk/>
            <pc:sldMk cId="416653451" sldId="288"/>
            <ac:spMk id="41" creationId="{C30FA794-963C-FCBD-1930-60701DDF559F}"/>
          </ac:spMkLst>
        </pc:spChg>
        <pc:spChg chg="add mod">
          <ac:chgData name="Marco Felice Montaruli" userId="5c4e557b-7ceb-49f5-b1e0-1e7c407fd8b4" providerId="ADAL" clId="{78404C49-3D25-4AC9-A6F6-1AADD21DB8B5}" dt="2024-09-10T15:14:02.519" v="763"/>
          <ac:spMkLst>
            <pc:docMk/>
            <pc:sldMk cId="416653451" sldId="288"/>
            <ac:spMk id="42" creationId="{41678CD7-6DC1-5DDB-63EA-95754382E4A8}"/>
          </ac:spMkLst>
        </pc:sp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4" creationId="{89B84C4F-EB90-22A0-59FC-7E4AFFA1FC6F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5" creationId="{F46CE890-6FB7-41D6-0C7C-324753509819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6" creationId="{1E795625-97AB-34B3-CE21-E97C93F343AA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7" creationId="{339FA666-EA40-0BF7-B22A-2A0C59DB57A0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8" creationId="{1CB52665-2A63-1EAA-31D5-0F1293CFFE57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11" creationId="{D4D290E2-83E1-BBD9-74C3-9108C6AD2AAB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12" creationId="{58DAA49D-298F-0AD2-558C-0D15391E74E2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14" creationId="{4309A910-9227-F342-549E-0A48EA1607CA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15" creationId="{5CA4EDD8-E489-65F3-0D0B-5CBBA5521F3F}"/>
          </ac:picMkLst>
        </pc:picChg>
        <pc:picChg chg="del">
          <ac:chgData name="Marco Felice Montaruli" userId="5c4e557b-7ceb-49f5-b1e0-1e7c407fd8b4" providerId="ADAL" clId="{78404C49-3D25-4AC9-A6F6-1AADD21DB8B5}" dt="2024-09-10T15:13:13.251" v="738" actId="478"/>
          <ac:picMkLst>
            <pc:docMk/>
            <pc:sldMk cId="416653451" sldId="288"/>
            <ac:picMk id="16" creationId="{EF073158-9191-035E-9F99-1C355CEBF953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0" creationId="{90F9AC2B-0060-5395-B147-3560699030BC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1" creationId="{4DD9EC8C-3F83-3138-AB6E-3DCA0F8B790A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2" creationId="{B3F42B7A-EA96-CCDB-C9F1-B37C5C18D2CF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3" creationId="{24E335A0-7B4F-FC80-4DE5-26636FB818C4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4" creationId="{9249D3F0-174C-AE90-C3C4-7E645E7B35B8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5" creationId="{5E321A27-0BEA-21A3-7619-D272EBD11ACA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26" creationId="{F8681B8B-884A-1A3A-8851-DD307913CD2B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31" creationId="{35E0044B-80D4-4644-D192-B42042371AFB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37" creationId="{A89B948A-0400-6F20-2547-0052662DC4FD}"/>
          </ac:picMkLst>
        </pc:picChg>
        <pc:picChg chg="add mod">
          <ac:chgData name="Marco Felice Montaruli" userId="5c4e557b-7ceb-49f5-b1e0-1e7c407fd8b4" providerId="ADAL" clId="{78404C49-3D25-4AC9-A6F6-1AADD21DB8B5}" dt="2024-09-10T15:13:30.031" v="762" actId="1036"/>
          <ac:picMkLst>
            <pc:docMk/>
            <pc:sldMk cId="416653451" sldId="288"/>
            <ac:picMk id="39" creationId="{CC204E3C-C5ED-DCF6-7C46-E43EE05F51EC}"/>
          </ac:picMkLst>
        </pc:picChg>
      </pc:sldChg>
      <pc:sldChg chg="addSp delSp modSp add del mod ord">
        <pc:chgData name="Marco Felice Montaruli" userId="5c4e557b-7ceb-49f5-b1e0-1e7c407fd8b4" providerId="ADAL" clId="{78404C49-3D25-4AC9-A6F6-1AADD21DB8B5}" dt="2024-09-11T08:29:55.763" v="2178" actId="47"/>
        <pc:sldMkLst>
          <pc:docMk/>
          <pc:sldMk cId="2489814008" sldId="289"/>
        </pc:sldMkLst>
        <pc:spChg chg="add mod">
          <ac:chgData name="Marco Felice Montaruli" userId="5c4e557b-7ceb-49f5-b1e0-1e7c407fd8b4" providerId="ADAL" clId="{78404C49-3D25-4AC9-A6F6-1AADD21DB8B5}" dt="2024-09-11T08:25:04.700" v="2043" actId="20577"/>
          <ac:spMkLst>
            <pc:docMk/>
            <pc:sldMk cId="2489814008" sldId="289"/>
            <ac:spMk id="2" creationId="{04F67812-3AA6-EDD2-01D7-13FC9D3A16D0}"/>
          </ac:spMkLst>
        </pc:spChg>
        <pc:spChg chg="add del mod">
          <ac:chgData name="Marco Felice Montaruli" userId="5c4e557b-7ceb-49f5-b1e0-1e7c407fd8b4" providerId="ADAL" clId="{78404C49-3D25-4AC9-A6F6-1AADD21DB8B5}" dt="2024-09-11T07:50:35.851" v="951" actId="478"/>
          <ac:spMkLst>
            <pc:docMk/>
            <pc:sldMk cId="2489814008" sldId="289"/>
            <ac:spMk id="4" creationId="{5F4B87BA-3D3F-526D-D18F-DA08469A0FB3}"/>
          </ac:spMkLst>
        </pc:spChg>
        <pc:spChg chg="add del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7" creationId="{774CB597-75DB-A59A-0CDF-F86429BEE0A0}"/>
          </ac:spMkLst>
        </pc:spChg>
        <pc:spChg chg="add del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8" creationId="{F2950AAE-7BA8-A2B9-2EFC-5D3B43DFDFF2}"/>
          </ac:spMkLst>
        </pc:spChg>
        <pc:spChg chg="add del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11" creationId="{72B7F2C9-8BB4-A8BA-236B-3403590AF8B1}"/>
          </ac:spMkLst>
        </pc:spChg>
        <pc:spChg chg="add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15" creationId="{D77AC850-BB61-5053-38D7-44B2F2E440B5}"/>
          </ac:spMkLst>
        </pc:spChg>
        <pc:spChg chg="add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16" creationId="{9C982E31-518C-5415-CA72-C6963508CA5F}"/>
          </ac:spMkLst>
        </pc:spChg>
        <pc:spChg chg="add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17" creationId="{72A7EF72-A646-3DE7-1BB8-9E0D2C96795A}"/>
          </ac:spMkLst>
        </pc:spChg>
        <pc:spChg chg="add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18" creationId="{96B6147F-CFE8-E78E-ECD7-F14A514B1B56}"/>
          </ac:spMkLst>
        </pc:spChg>
        <pc:spChg chg="add del mod">
          <ac:chgData name="Marco Felice Montaruli" userId="5c4e557b-7ceb-49f5-b1e0-1e7c407fd8b4" providerId="ADAL" clId="{78404C49-3D25-4AC9-A6F6-1AADD21DB8B5}" dt="2024-09-11T07:48:21.156" v="917" actId="478"/>
          <ac:spMkLst>
            <pc:docMk/>
            <pc:sldMk cId="2489814008" sldId="289"/>
            <ac:spMk id="19" creationId="{32266D16-D753-0A3A-98CD-5EF0D400C32E}"/>
          </ac:spMkLst>
        </pc:spChg>
        <pc:spChg chg="add del mod">
          <ac:chgData name="Marco Felice Montaruli" userId="5c4e557b-7ceb-49f5-b1e0-1e7c407fd8b4" providerId="ADAL" clId="{78404C49-3D25-4AC9-A6F6-1AADD21DB8B5}" dt="2024-09-11T07:48:22.090" v="918" actId="478"/>
          <ac:spMkLst>
            <pc:docMk/>
            <pc:sldMk cId="2489814008" sldId="289"/>
            <ac:spMk id="20" creationId="{F37271BD-E63A-430D-1092-1255F7942E0E}"/>
          </ac:spMkLst>
        </pc:spChg>
        <pc:spChg chg="add mod">
          <ac:chgData name="Marco Felice Montaruli" userId="5c4e557b-7ceb-49f5-b1e0-1e7c407fd8b4" providerId="ADAL" clId="{78404C49-3D25-4AC9-A6F6-1AADD21DB8B5}" dt="2024-09-11T07:50:45.815" v="968" actId="20577"/>
          <ac:spMkLst>
            <pc:docMk/>
            <pc:sldMk cId="2489814008" sldId="289"/>
            <ac:spMk id="21" creationId="{6661525C-A842-957C-6949-3310FE04C5C0}"/>
          </ac:spMkLst>
        </pc:spChg>
        <pc:spChg chg="add mod">
          <ac:chgData name="Marco Felice Montaruli" userId="5c4e557b-7ceb-49f5-b1e0-1e7c407fd8b4" providerId="ADAL" clId="{78404C49-3D25-4AC9-A6F6-1AADD21DB8B5}" dt="2024-09-11T08:17:38.476" v="1784" actId="6549"/>
          <ac:spMkLst>
            <pc:docMk/>
            <pc:sldMk cId="2489814008" sldId="289"/>
            <ac:spMk id="22" creationId="{C15568F7-2899-A258-E7DB-4EC70591FBD7}"/>
          </ac:spMkLst>
        </pc:spChg>
        <pc:spChg chg="add mod">
          <ac:chgData name="Marco Felice Montaruli" userId="5c4e557b-7ceb-49f5-b1e0-1e7c407fd8b4" providerId="ADAL" clId="{78404C49-3D25-4AC9-A6F6-1AADD21DB8B5}" dt="2024-09-11T08:18:44.528" v="1867" actId="1036"/>
          <ac:spMkLst>
            <pc:docMk/>
            <pc:sldMk cId="2489814008" sldId="289"/>
            <ac:spMk id="23" creationId="{49E57A07-9BC8-2A42-E7D6-49AE37FE874B}"/>
          </ac:spMkLst>
        </pc:spChg>
        <pc:spChg chg="add mod">
          <ac:chgData name="Marco Felice Montaruli" userId="5c4e557b-7ceb-49f5-b1e0-1e7c407fd8b4" providerId="ADAL" clId="{78404C49-3D25-4AC9-A6F6-1AADD21DB8B5}" dt="2024-09-11T08:16:54.034" v="1773" actId="1076"/>
          <ac:spMkLst>
            <pc:docMk/>
            <pc:sldMk cId="2489814008" sldId="289"/>
            <ac:spMk id="28" creationId="{457639AE-58A1-68E1-9327-2DC76FD1FF08}"/>
          </ac:spMkLst>
        </pc:spChg>
        <pc:spChg chg="add mod">
          <ac:chgData name="Marco Felice Montaruli" userId="5c4e557b-7ceb-49f5-b1e0-1e7c407fd8b4" providerId="ADAL" clId="{78404C49-3D25-4AC9-A6F6-1AADD21DB8B5}" dt="2024-09-11T08:18:03.092" v="1826" actId="1038"/>
          <ac:spMkLst>
            <pc:docMk/>
            <pc:sldMk cId="2489814008" sldId="289"/>
            <ac:spMk id="29" creationId="{47137E95-A13E-A719-AA32-02112C4A1E72}"/>
          </ac:spMkLst>
        </pc:spChg>
        <pc:spChg chg="add mod">
          <ac:chgData name="Marco Felice Montaruli" userId="5c4e557b-7ceb-49f5-b1e0-1e7c407fd8b4" providerId="ADAL" clId="{78404C49-3D25-4AC9-A6F6-1AADD21DB8B5}" dt="2024-09-11T08:18:03.092" v="1826" actId="1038"/>
          <ac:spMkLst>
            <pc:docMk/>
            <pc:sldMk cId="2489814008" sldId="289"/>
            <ac:spMk id="30" creationId="{59CDD512-D12C-4F58-F085-CC2E698DBC3A}"/>
          </ac:spMkLst>
        </pc:spChg>
        <pc:spChg chg="add mod">
          <ac:chgData name="Marco Felice Montaruli" userId="5c4e557b-7ceb-49f5-b1e0-1e7c407fd8b4" providerId="ADAL" clId="{78404C49-3D25-4AC9-A6F6-1AADD21DB8B5}" dt="2024-09-11T08:19:03.134" v="1873" actId="1076"/>
          <ac:spMkLst>
            <pc:docMk/>
            <pc:sldMk cId="2489814008" sldId="289"/>
            <ac:spMk id="39" creationId="{BFC4A752-6941-D204-46AF-7F24D1006669}"/>
          </ac:spMkLst>
        </pc:spChg>
        <pc:spChg chg="add mod">
          <ac:chgData name="Marco Felice Montaruli" userId="5c4e557b-7ceb-49f5-b1e0-1e7c407fd8b4" providerId="ADAL" clId="{78404C49-3D25-4AC9-A6F6-1AADD21DB8B5}" dt="2024-09-11T08:19:10.695" v="1875" actId="1076"/>
          <ac:spMkLst>
            <pc:docMk/>
            <pc:sldMk cId="2489814008" sldId="289"/>
            <ac:spMk id="40" creationId="{F20D0C42-6421-B03B-1D2C-FE0A2296A509}"/>
          </ac:spMkLst>
        </pc:spChg>
        <pc:spChg chg="add del mod">
          <ac:chgData name="Marco Felice Montaruli" userId="5c4e557b-7ceb-49f5-b1e0-1e7c407fd8b4" providerId="ADAL" clId="{78404C49-3D25-4AC9-A6F6-1AADD21DB8B5}" dt="2024-09-11T08:19:28.510" v="1878" actId="478"/>
          <ac:spMkLst>
            <pc:docMk/>
            <pc:sldMk cId="2489814008" sldId="289"/>
            <ac:spMk id="41" creationId="{3C80D332-5816-B2FE-7231-B72A5E3690AC}"/>
          </ac:spMkLst>
        </pc:spChg>
        <pc:spChg chg="add del mod">
          <ac:chgData name="Marco Felice Montaruli" userId="5c4e557b-7ceb-49f5-b1e0-1e7c407fd8b4" providerId="ADAL" clId="{78404C49-3D25-4AC9-A6F6-1AADD21DB8B5}" dt="2024-09-11T08:19:41.741" v="1881" actId="478"/>
          <ac:spMkLst>
            <pc:docMk/>
            <pc:sldMk cId="2489814008" sldId="289"/>
            <ac:spMk id="42" creationId="{9DD13222-C56D-0FDD-812A-C6996B7BB429}"/>
          </ac:spMkLst>
        </pc:spChg>
        <pc:spChg chg="add mod">
          <ac:chgData name="Marco Felice Montaruli" userId="5c4e557b-7ceb-49f5-b1e0-1e7c407fd8b4" providerId="ADAL" clId="{78404C49-3D25-4AC9-A6F6-1AADD21DB8B5}" dt="2024-09-11T08:20:12.804" v="1889" actId="208"/>
          <ac:spMkLst>
            <pc:docMk/>
            <pc:sldMk cId="2489814008" sldId="289"/>
            <ac:spMk id="43" creationId="{CAAF36D3-A7CF-47BD-7F62-B92570DEDC66}"/>
          </ac:spMkLst>
        </pc:spChg>
        <pc:spChg chg="add mod">
          <ac:chgData name="Marco Felice Montaruli" userId="5c4e557b-7ceb-49f5-b1e0-1e7c407fd8b4" providerId="ADAL" clId="{78404C49-3D25-4AC9-A6F6-1AADD21DB8B5}" dt="2024-09-11T08:20:29.991" v="1980" actId="1037"/>
          <ac:spMkLst>
            <pc:docMk/>
            <pc:sldMk cId="2489814008" sldId="289"/>
            <ac:spMk id="44" creationId="{845A11FD-3754-2B48-6E8B-EB974AD11E9E}"/>
          </ac:spMkLst>
        </pc:spChg>
        <pc:spChg chg="add del mod">
          <ac:chgData name="Marco Felice Montaruli" userId="5c4e557b-7ceb-49f5-b1e0-1e7c407fd8b4" providerId="ADAL" clId="{78404C49-3D25-4AC9-A6F6-1AADD21DB8B5}" dt="2024-09-11T08:20:46.002" v="1983" actId="478"/>
          <ac:spMkLst>
            <pc:docMk/>
            <pc:sldMk cId="2489814008" sldId="289"/>
            <ac:spMk id="45" creationId="{DFD3E240-940F-45D5-A22F-396A39BAA727}"/>
          </ac:spMkLst>
        </pc:spChg>
        <pc:spChg chg="add mod">
          <ac:chgData name="Marco Felice Montaruli" userId="5c4e557b-7ceb-49f5-b1e0-1e7c407fd8b4" providerId="ADAL" clId="{78404C49-3D25-4AC9-A6F6-1AADD21DB8B5}" dt="2024-09-11T08:20:58.182" v="1991" actId="1037"/>
          <ac:spMkLst>
            <pc:docMk/>
            <pc:sldMk cId="2489814008" sldId="289"/>
            <ac:spMk id="46" creationId="{F009814B-8D88-5F1A-3439-1393A62ABE56}"/>
          </ac:spMkLst>
        </pc:spChg>
        <pc:picChg chg="add del mod">
          <ac:chgData name="Marco Felice Montaruli" userId="5c4e557b-7ceb-49f5-b1e0-1e7c407fd8b4" providerId="ADAL" clId="{78404C49-3D25-4AC9-A6F6-1AADD21DB8B5}" dt="2024-09-11T08:18:44.528" v="1867" actId="1036"/>
          <ac:picMkLst>
            <pc:docMk/>
            <pc:sldMk cId="2489814008" sldId="289"/>
            <ac:picMk id="5" creationId="{D06B6F80-45D7-41F8-E66B-9590BADECBA9}"/>
          </ac:picMkLst>
        </pc:picChg>
        <pc:picChg chg="add del mod">
          <ac:chgData name="Marco Felice Montaruli" userId="5c4e557b-7ceb-49f5-b1e0-1e7c407fd8b4" providerId="ADAL" clId="{78404C49-3D25-4AC9-A6F6-1AADD21DB8B5}" dt="2024-09-11T08:13:10.174" v="1681" actId="478"/>
          <ac:picMkLst>
            <pc:docMk/>
            <pc:sldMk cId="2489814008" sldId="289"/>
            <ac:picMk id="6" creationId="{7AEA06D2-4691-7F33-C789-E3E3D7138E69}"/>
          </ac:picMkLst>
        </pc:picChg>
        <pc:picChg chg="add mod">
          <ac:chgData name="Marco Felice Montaruli" userId="5c4e557b-7ceb-49f5-b1e0-1e7c407fd8b4" providerId="ADAL" clId="{78404C49-3D25-4AC9-A6F6-1AADD21DB8B5}" dt="2024-09-11T08:18:03.092" v="1826" actId="1038"/>
          <ac:picMkLst>
            <pc:docMk/>
            <pc:sldMk cId="2489814008" sldId="289"/>
            <ac:picMk id="24" creationId="{74FA9C7A-1F95-8322-CB93-7ACA0A03B352}"/>
          </ac:picMkLst>
        </pc:picChg>
        <pc:picChg chg="add mod">
          <ac:chgData name="Marco Felice Montaruli" userId="5c4e557b-7ceb-49f5-b1e0-1e7c407fd8b4" providerId="ADAL" clId="{78404C49-3D25-4AC9-A6F6-1AADD21DB8B5}" dt="2024-09-11T08:18:03.092" v="1826" actId="1038"/>
          <ac:picMkLst>
            <pc:docMk/>
            <pc:sldMk cId="2489814008" sldId="289"/>
            <ac:picMk id="25" creationId="{9D3BA732-2FD4-162A-4660-8B286A51CFED}"/>
          </ac:picMkLst>
        </pc:picChg>
        <pc:picChg chg="add mod">
          <ac:chgData name="Marco Felice Montaruli" userId="5c4e557b-7ceb-49f5-b1e0-1e7c407fd8b4" providerId="ADAL" clId="{78404C49-3D25-4AC9-A6F6-1AADD21DB8B5}" dt="2024-09-11T08:18:03.092" v="1826" actId="1038"/>
          <ac:picMkLst>
            <pc:docMk/>
            <pc:sldMk cId="2489814008" sldId="289"/>
            <ac:picMk id="26" creationId="{E20C2BCB-E8A7-240D-9549-254575AFD6CF}"/>
          </ac:picMkLst>
        </pc:picChg>
        <pc:picChg chg="add mod">
          <ac:chgData name="Marco Felice Montaruli" userId="5c4e557b-7ceb-49f5-b1e0-1e7c407fd8b4" providerId="ADAL" clId="{78404C49-3D25-4AC9-A6F6-1AADD21DB8B5}" dt="2024-09-11T08:18:03.092" v="1826" actId="1038"/>
          <ac:picMkLst>
            <pc:docMk/>
            <pc:sldMk cId="2489814008" sldId="289"/>
            <ac:picMk id="27" creationId="{D2F42B35-6F7C-DF13-B0D8-6889F7BC27BB}"/>
          </ac:picMkLst>
        </pc:picChg>
        <pc:cxnChg chg="add mod">
          <ac:chgData name="Marco Felice Montaruli" userId="5c4e557b-7ceb-49f5-b1e0-1e7c407fd8b4" providerId="ADAL" clId="{78404C49-3D25-4AC9-A6F6-1AADD21DB8B5}" dt="2024-09-11T08:18:44.528" v="1867" actId="1036"/>
          <ac:cxnSpMkLst>
            <pc:docMk/>
            <pc:sldMk cId="2489814008" sldId="289"/>
            <ac:cxnSpMk id="12" creationId="{B609DCCC-6FD4-F40D-8174-1AC70655ED91}"/>
          </ac:cxnSpMkLst>
        </pc:cxnChg>
        <pc:cxnChg chg="add mod">
          <ac:chgData name="Marco Felice Montaruli" userId="5c4e557b-7ceb-49f5-b1e0-1e7c407fd8b4" providerId="ADAL" clId="{78404C49-3D25-4AC9-A6F6-1AADD21DB8B5}" dt="2024-09-11T08:18:44.528" v="1867" actId="1036"/>
          <ac:cxnSpMkLst>
            <pc:docMk/>
            <pc:sldMk cId="2489814008" sldId="289"/>
            <ac:cxnSpMk id="14" creationId="{15EB0804-E79C-EC5E-4D7A-2B89176F0E79}"/>
          </ac:cxnSpMkLst>
        </pc:cxnChg>
        <pc:cxnChg chg="add del mod">
          <ac:chgData name="Marco Felice Montaruli" userId="5c4e557b-7ceb-49f5-b1e0-1e7c407fd8b4" providerId="ADAL" clId="{78404C49-3D25-4AC9-A6F6-1AADD21DB8B5}" dt="2024-09-11T08:18:24.567" v="1844" actId="478"/>
          <ac:cxnSpMkLst>
            <pc:docMk/>
            <pc:sldMk cId="2489814008" sldId="289"/>
            <ac:cxnSpMk id="31" creationId="{77923186-44EB-2DBD-8D6B-8ABC6B3B2793}"/>
          </ac:cxnSpMkLst>
        </pc:cxnChg>
        <pc:cxnChg chg="add mod">
          <ac:chgData name="Marco Felice Montaruli" userId="5c4e557b-7ceb-49f5-b1e0-1e7c407fd8b4" providerId="ADAL" clId="{78404C49-3D25-4AC9-A6F6-1AADD21DB8B5}" dt="2024-09-11T08:18:44.528" v="1867" actId="1036"/>
          <ac:cxnSpMkLst>
            <pc:docMk/>
            <pc:sldMk cId="2489814008" sldId="289"/>
            <ac:cxnSpMk id="34" creationId="{6DCCFD50-6033-4D75-6356-072DFA5C148C}"/>
          </ac:cxnSpMkLst>
        </pc:cxnChg>
        <pc:cxnChg chg="add mod">
          <ac:chgData name="Marco Felice Montaruli" userId="5c4e557b-7ceb-49f5-b1e0-1e7c407fd8b4" providerId="ADAL" clId="{78404C49-3D25-4AC9-A6F6-1AADD21DB8B5}" dt="2024-09-11T08:18:52.876" v="1871" actId="14100"/>
          <ac:cxnSpMkLst>
            <pc:docMk/>
            <pc:sldMk cId="2489814008" sldId="289"/>
            <ac:cxnSpMk id="35" creationId="{C449C927-3ED8-67AF-5BCB-81222716B6E6}"/>
          </ac:cxnSpMkLst>
        </pc:cxnChg>
      </pc:sldChg>
      <pc:sldChg chg="addSp delSp modSp add del mod">
        <pc:chgData name="Marco Felice Montaruli" userId="5c4e557b-7ceb-49f5-b1e0-1e7c407fd8b4" providerId="ADAL" clId="{78404C49-3D25-4AC9-A6F6-1AADD21DB8B5}" dt="2024-09-11T08:29:02.525" v="2167" actId="47"/>
        <pc:sldMkLst>
          <pc:docMk/>
          <pc:sldMk cId="1973539212" sldId="290"/>
        </pc:sldMkLst>
        <pc:spChg chg="del">
          <ac:chgData name="Marco Felice Montaruli" userId="5c4e557b-7ceb-49f5-b1e0-1e7c407fd8b4" providerId="ADAL" clId="{78404C49-3D25-4AC9-A6F6-1AADD21DB8B5}" dt="2024-09-10T15:19:59.725" v="783" actId="478"/>
          <ac:spMkLst>
            <pc:docMk/>
            <pc:sldMk cId="1973539212" sldId="290"/>
            <ac:spMk id="19" creationId="{32266D16-D753-0A3A-98CD-5EF0D400C32E}"/>
          </ac:spMkLst>
        </pc:spChg>
        <pc:spChg chg="del">
          <ac:chgData name="Marco Felice Montaruli" userId="5c4e557b-7ceb-49f5-b1e0-1e7c407fd8b4" providerId="ADAL" clId="{78404C49-3D25-4AC9-A6F6-1AADD21DB8B5}" dt="2024-09-10T15:19:59.725" v="783" actId="478"/>
          <ac:spMkLst>
            <pc:docMk/>
            <pc:sldMk cId="1973539212" sldId="290"/>
            <ac:spMk id="20" creationId="{F37271BD-E63A-430D-1092-1255F7942E0E}"/>
          </ac:spMkLst>
        </pc:spChg>
        <pc:spChg chg="add mod">
          <ac:chgData name="Marco Felice Montaruli" userId="5c4e557b-7ceb-49f5-b1e0-1e7c407fd8b4" providerId="ADAL" clId="{78404C49-3D25-4AC9-A6F6-1AADD21DB8B5}" dt="2024-09-10T15:20:09.233" v="785"/>
          <ac:spMkLst>
            <pc:docMk/>
            <pc:sldMk cId="1973539212" sldId="290"/>
            <ac:spMk id="22" creationId="{BC6464B0-327C-6F8F-1034-FCF1085C6C53}"/>
          </ac:spMkLst>
        </pc:spChg>
        <pc:spChg chg="add mod">
          <ac:chgData name="Marco Felice Montaruli" userId="5c4e557b-7ceb-49f5-b1e0-1e7c407fd8b4" providerId="ADAL" clId="{78404C49-3D25-4AC9-A6F6-1AADD21DB8B5}" dt="2024-09-10T15:20:09.233" v="785"/>
          <ac:spMkLst>
            <pc:docMk/>
            <pc:sldMk cId="1973539212" sldId="290"/>
            <ac:spMk id="23" creationId="{3502E95D-0A82-3C60-9008-686236BB38E9}"/>
          </ac:spMkLst>
        </pc:spChg>
        <pc:picChg chg="del">
          <ac:chgData name="Marco Felice Montaruli" userId="5c4e557b-7ceb-49f5-b1e0-1e7c407fd8b4" providerId="ADAL" clId="{78404C49-3D25-4AC9-A6F6-1AADD21DB8B5}" dt="2024-09-10T15:20:01.476" v="784" actId="478"/>
          <ac:picMkLst>
            <pc:docMk/>
            <pc:sldMk cId="1973539212" sldId="290"/>
            <ac:picMk id="6" creationId="{7AEA06D2-4691-7F33-C789-E3E3D7138E69}"/>
          </ac:picMkLst>
        </pc:picChg>
        <pc:picChg chg="add mod">
          <ac:chgData name="Marco Felice Montaruli" userId="5c4e557b-7ceb-49f5-b1e0-1e7c407fd8b4" providerId="ADAL" clId="{78404C49-3D25-4AC9-A6F6-1AADD21DB8B5}" dt="2024-09-10T15:20:09.233" v="785"/>
          <ac:picMkLst>
            <pc:docMk/>
            <pc:sldMk cId="1973539212" sldId="290"/>
            <ac:picMk id="21" creationId="{73AB5125-4761-B89C-5CA0-C609F1941B45}"/>
          </ac:picMkLst>
        </pc:picChg>
        <pc:cxnChg chg="add mod">
          <ac:chgData name="Marco Felice Montaruli" userId="5c4e557b-7ceb-49f5-b1e0-1e7c407fd8b4" providerId="ADAL" clId="{78404C49-3D25-4AC9-A6F6-1AADD21DB8B5}" dt="2024-09-10T15:20:09.233" v="785"/>
          <ac:cxnSpMkLst>
            <pc:docMk/>
            <pc:sldMk cId="1973539212" sldId="290"/>
            <ac:cxnSpMk id="24" creationId="{C6AB40D5-2916-829A-2952-A4717C83B5D1}"/>
          </ac:cxnSpMkLst>
        </pc:cxnChg>
        <pc:cxnChg chg="add mod">
          <ac:chgData name="Marco Felice Montaruli" userId="5c4e557b-7ceb-49f5-b1e0-1e7c407fd8b4" providerId="ADAL" clId="{78404C49-3D25-4AC9-A6F6-1AADD21DB8B5}" dt="2024-09-10T15:20:09.233" v="785"/>
          <ac:cxnSpMkLst>
            <pc:docMk/>
            <pc:sldMk cId="1973539212" sldId="290"/>
            <ac:cxnSpMk id="25" creationId="{F52865B0-8BC4-2464-0501-5F3B00DCD18C}"/>
          </ac:cxnSpMkLst>
        </pc:cxnChg>
      </pc:sldChg>
      <pc:sldChg chg="addSp delSp modSp add del mod">
        <pc:chgData name="Marco Felice Montaruli" userId="5c4e557b-7ceb-49f5-b1e0-1e7c407fd8b4" providerId="ADAL" clId="{78404C49-3D25-4AC9-A6F6-1AADD21DB8B5}" dt="2024-09-11T08:29:04.929" v="2168" actId="47"/>
        <pc:sldMkLst>
          <pc:docMk/>
          <pc:sldMk cId="2245400142" sldId="291"/>
        </pc:sldMkLst>
        <pc:spChg chg="del">
          <ac:chgData name="Marco Felice Montaruli" userId="5c4e557b-7ceb-49f5-b1e0-1e7c407fd8b4" providerId="ADAL" clId="{78404C49-3D25-4AC9-A6F6-1AADD21DB8B5}" dt="2024-09-10T15:20:56.192" v="790" actId="478"/>
          <ac:spMkLst>
            <pc:docMk/>
            <pc:sldMk cId="2245400142" sldId="291"/>
            <ac:spMk id="16" creationId="{9C982E31-518C-5415-CA72-C6963508CA5F}"/>
          </ac:spMkLst>
        </pc:spChg>
        <pc:spChg chg="del">
          <ac:chgData name="Marco Felice Montaruli" userId="5c4e557b-7ceb-49f5-b1e0-1e7c407fd8b4" providerId="ADAL" clId="{78404C49-3D25-4AC9-A6F6-1AADD21DB8B5}" dt="2024-09-10T15:20:44.550" v="787" actId="478"/>
          <ac:spMkLst>
            <pc:docMk/>
            <pc:sldMk cId="2245400142" sldId="291"/>
            <ac:spMk id="22" creationId="{BC6464B0-327C-6F8F-1034-FCF1085C6C53}"/>
          </ac:spMkLst>
        </pc:spChg>
        <pc:spChg chg="del">
          <ac:chgData name="Marco Felice Montaruli" userId="5c4e557b-7ceb-49f5-b1e0-1e7c407fd8b4" providerId="ADAL" clId="{78404C49-3D25-4AC9-A6F6-1AADD21DB8B5}" dt="2024-09-10T15:20:44.550" v="787" actId="478"/>
          <ac:spMkLst>
            <pc:docMk/>
            <pc:sldMk cId="2245400142" sldId="291"/>
            <ac:spMk id="23" creationId="{3502E95D-0A82-3C60-9008-686236BB38E9}"/>
          </ac:spMkLst>
        </pc:spChg>
        <pc:spChg chg="add del mod">
          <ac:chgData name="Marco Felice Montaruli" userId="5c4e557b-7ceb-49f5-b1e0-1e7c407fd8b4" providerId="ADAL" clId="{78404C49-3D25-4AC9-A6F6-1AADD21DB8B5}" dt="2024-09-10T15:20:56.192" v="790" actId="478"/>
          <ac:spMkLst>
            <pc:docMk/>
            <pc:sldMk cId="2245400142" sldId="291"/>
            <ac:spMk id="26" creationId="{8FE20A62-440C-19AD-1547-F207A59FC44F}"/>
          </ac:spMkLst>
        </pc:spChg>
        <pc:spChg chg="add mod">
          <ac:chgData name="Marco Felice Montaruli" userId="5c4e557b-7ceb-49f5-b1e0-1e7c407fd8b4" providerId="ADAL" clId="{78404C49-3D25-4AC9-A6F6-1AADD21DB8B5}" dt="2024-09-10T15:21:16.020" v="791"/>
          <ac:spMkLst>
            <pc:docMk/>
            <pc:sldMk cId="2245400142" sldId="291"/>
            <ac:spMk id="34" creationId="{DD7E336C-F1B9-C800-30CD-0D70CD97CA7E}"/>
          </ac:spMkLst>
        </pc:spChg>
        <pc:spChg chg="add mod">
          <ac:chgData name="Marco Felice Montaruli" userId="5c4e557b-7ceb-49f5-b1e0-1e7c407fd8b4" providerId="ADAL" clId="{78404C49-3D25-4AC9-A6F6-1AADD21DB8B5}" dt="2024-09-10T15:21:16.020" v="791"/>
          <ac:spMkLst>
            <pc:docMk/>
            <pc:sldMk cId="2245400142" sldId="291"/>
            <ac:spMk id="35" creationId="{226EDC71-B183-30F0-C37B-42F5CB98EA13}"/>
          </ac:spMkLst>
        </pc:spChg>
        <pc:picChg chg="add del mod">
          <ac:chgData name="Marco Felice Montaruli" userId="5c4e557b-7ceb-49f5-b1e0-1e7c407fd8b4" providerId="ADAL" clId="{78404C49-3D25-4AC9-A6F6-1AADD21DB8B5}" dt="2024-09-10T15:20:56.192" v="790" actId="478"/>
          <ac:picMkLst>
            <pc:docMk/>
            <pc:sldMk cId="2245400142" sldId="291"/>
            <ac:picMk id="6" creationId="{23476167-4626-9C31-CBF9-3F27169461CE}"/>
          </ac:picMkLst>
        </pc:picChg>
        <pc:picChg chg="add del mod">
          <ac:chgData name="Marco Felice Montaruli" userId="5c4e557b-7ceb-49f5-b1e0-1e7c407fd8b4" providerId="ADAL" clId="{78404C49-3D25-4AC9-A6F6-1AADD21DB8B5}" dt="2024-09-10T15:20:56.192" v="790" actId="478"/>
          <ac:picMkLst>
            <pc:docMk/>
            <pc:sldMk cId="2245400142" sldId="291"/>
            <ac:picMk id="19" creationId="{A1D41DA9-51E6-1633-1292-79335AD860EB}"/>
          </ac:picMkLst>
        </pc:picChg>
        <pc:picChg chg="del">
          <ac:chgData name="Marco Felice Montaruli" userId="5c4e557b-7ceb-49f5-b1e0-1e7c407fd8b4" providerId="ADAL" clId="{78404C49-3D25-4AC9-A6F6-1AADD21DB8B5}" dt="2024-09-10T15:20:44.550" v="787" actId="478"/>
          <ac:picMkLst>
            <pc:docMk/>
            <pc:sldMk cId="2245400142" sldId="291"/>
            <ac:picMk id="21" creationId="{73AB5125-4761-B89C-5CA0-C609F1941B45}"/>
          </ac:picMkLst>
        </pc:picChg>
        <pc:picChg chg="add mod">
          <ac:chgData name="Marco Felice Montaruli" userId="5c4e557b-7ceb-49f5-b1e0-1e7c407fd8b4" providerId="ADAL" clId="{78404C49-3D25-4AC9-A6F6-1AADD21DB8B5}" dt="2024-09-10T15:21:16.020" v="791"/>
          <ac:picMkLst>
            <pc:docMk/>
            <pc:sldMk cId="2245400142" sldId="291"/>
            <ac:picMk id="27" creationId="{632FF545-98DB-C07F-E108-701FDD17A6E9}"/>
          </ac:picMkLst>
        </pc:picChg>
        <pc:picChg chg="add mod">
          <ac:chgData name="Marco Felice Montaruli" userId="5c4e557b-7ceb-49f5-b1e0-1e7c407fd8b4" providerId="ADAL" clId="{78404C49-3D25-4AC9-A6F6-1AADD21DB8B5}" dt="2024-09-10T15:21:16.020" v="791"/>
          <ac:picMkLst>
            <pc:docMk/>
            <pc:sldMk cId="2245400142" sldId="291"/>
            <ac:picMk id="28" creationId="{D6DF04A0-896E-53FA-4F70-8435F2AA6E0D}"/>
          </ac:picMkLst>
        </pc:picChg>
        <pc:cxnChg chg="add del mod">
          <ac:chgData name="Marco Felice Montaruli" userId="5c4e557b-7ceb-49f5-b1e0-1e7c407fd8b4" providerId="ADAL" clId="{78404C49-3D25-4AC9-A6F6-1AADD21DB8B5}" dt="2024-09-10T15:20:56.192" v="790" actId="478"/>
          <ac:cxnSpMkLst>
            <pc:docMk/>
            <pc:sldMk cId="2245400142" sldId="291"/>
            <ac:cxnSpMk id="20" creationId="{23BDB9A1-BB77-43E6-2579-A67B5D435AB6}"/>
          </ac:cxnSpMkLst>
        </pc:cxnChg>
        <pc:cxnChg chg="del mod">
          <ac:chgData name="Marco Felice Montaruli" userId="5c4e557b-7ceb-49f5-b1e0-1e7c407fd8b4" providerId="ADAL" clId="{78404C49-3D25-4AC9-A6F6-1AADD21DB8B5}" dt="2024-09-10T15:20:44.550" v="787" actId="478"/>
          <ac:cxnSpMkLst>
            <pc:docMk/>
            <pc:sldMk cId="2245400142" sldId="291"/>
            <ac:cxnSpMk id="24" creationId="{C6AB40D5-2916-829A-2952-A4717C83B5D1}"/>
          </ac:cxnSpMkLst>
        </pc:cxnChg>
        <pc:cxnChg chg="del mod">
          <ac:chgData name="Marco Felice Montaruli" userId="5c4e557b-7ceb-49f5-b1e0-1e7c407fd8b4" providerId="ADAL" clId="{78404C49-3D25-4AC9-A6F6-1AADD21DB8B5}" dt="2024-09-10T15:20:44.550" v="787" actId="478"/>
          <ac:cxnSpMkLst>
            <pc:docMk/>
            <pc:sldMk cId="2245400142" sldId="291"/>
            <ac:cxnSpMk id="25" creationId="{F52865B0-8BC4-2464-0501-5F3B00DCD18C}"/>
          </ac:cxnSpMkLst>
        </pc:cxnChg>
        <pc:cxnChg chg="add mod">
          <ac:chgData name="Marco Felice Montaruli" userId="5c4e557b-7ceb-49f5-b1e0-1e7c407fd8b4" providerId="ADAL" clId="{78404C49-3D25-4AC9-A6F6-1AADD21DB8B5}" dt="2024-09-10T15:21:16.020" v="791"/>
          <ac:cxnSpMkLst>
            <pc:docMk/>
            <pc:sldMk cId="2245400142" sldId="291"/>
            <ac:cxnSpMk id="29" creationId="{6BF7CC49-7392-B2CD-767A-DFBC861CF8B2}"/>
          </ac:cxnSpMkLst>
        </pc:cxnChg>
        <pc:cxnChg chg="add mod">
          <ac:chgData name="Marco Felice Montaruli" userId="5c4e557b-7ceb-49f5-b1e0-1e7c407fd8b4" providerId="ADAL" clId="{78404C49-3D25-4AC9-A6F6-1AADD21DB8B5}" dt="2024-09-10T15:21:16.020" v="791"/>
          <ac:cxnSpMkLst>
            <pc:docMk/>
            <pc:sldMk cId="2245400142" sldId="291"/>
            <ac:cxnSpMk id="30" creationId="{E7019DFF-74C6-5B0C-60B3-6EABAC099513}"/>
          </ac:cxnSpMkLst>
        </pc:cxnChg>
        <pc:cxnChg chg="add mod">
          <ac:chgData name="Marco Felice Montaruli" userId="5c4e557b-7ceb-49f5-b1e0-1e7c407fd8b4" providerId="ADAL" clId="{78404C49-3D25-4AC9-A6F6-1AADD21DB8B5}" dt="2024-09-10T15:21:16.020" v="791"/>
          <ac:cxnSpMkLst>
            <pc:docMk/>
            <pc:sldMk cId="2245400142" sldId="291"/>
            <ac:cxnSpMk id="31" creationId="{F0C4CD37-5B90-386B-1E11-595A498F8307}"/>
          </ac:cxnSpMkLst>
        </pc:cxnChg>
        <pc:cxnChg chg="add mod">
          <ac:chgData name="Marco Felice Montaruli" userId="5c4e557b-7ceb-49f5-b1e0-1e7c407fd8b4" providerId="ADAL" clId="{78404C49-3D25-4AC9-A6F6-1AADD21DB8B5}" dt="2024-09-10T15:21:16.020" v="791"/>
          <ac:cxnSpMkLst>
            <pc:docMk/>
            <pc:sldMk cId="2245400142" sldId="291"/>
            <ac:cxnSpMk id="32" creationId="{00DBB012-E719-0CB4-FC3A-E93F8B689E86}"/>
          </ac:cxnSpMkLst>
        </pc:cxnChg>
        <pc:cxnChg chg="add mod">
          <ac:chgData name="Marco Felice Montaruli" userId="5c4e557b-7ceb-49f5-b1e0-1e7c407fd8b4" providerId="ADAL" clId="{78404C49-3D25-4AC9-A6F6-1AADD21DB8B5}" dt="2024-09-10T15:21:16.020" v="791"/>
          <ac:cxnSpMkLst>
            <pc:docMk/>
            <pc:sldMk cId="2245400142" sldId="291"/>
            <ac:cxnSpMk id="33" creationId="{BF047192-E64C-44F9-3703-93FC069199D8}"/>
          </ac:cxnSpMkLst>
        </pc:cxnChg>
      </pc:sldChg>
      <pc:sldChg chg="add del">
        <pc:chgData name="Marco Felice Montaruli" userId="5c4e557b-7ceb-49f5-b1e0-1e7c407fd8b4" providerId="ADAL" clId="{78404C49-3D25-4AC9-A6F6-1AADD21DB8B5}" dt="2024-09-11T08:29:15.011" v="2170" actId="47"/>
        <pc:sldMkLst>
          <pc:docMk/>
          <pc:sldMk cId="2808605946" sldId="292"/>
        </pc:sldMkLst>
      </pc:sldChg>
      <pc:sldChg chg="addSp delSp modSp add del mod">
        <pc:chgData name="Marco Felice Montaruli" userId="5c4e557b-7ceb-49f5-b1e0-1e7c407fd8b4" providerId="ADAL" clId="{78404C49-3D25-4AC9-A6F6-1AADD21DB8B5}" dt="2024-09-11T08:29:10.906" v="2169" actId="47"/>
        <pc:sldMkLst>
          <pc:docMk/>
          <pc:sldMk cId="2603850851" sldId="293"/>
        </pc:sldMkLst>
        <pc:spChg chg="del">
          <ac:chgData name="Marco Felice Montaruli" userId="5c4e557b-7ceb-49f5-b1e0-1e7c407fd8b4" providerId="ADAL" clId="{78404C49-3D25-4AC9-A6F6-1AADD21DB8B5}" dt="2024-09-10T15:21:25.714" v="793" actId="478"/>
          <ac:spMkLst>
            <pc:docMk/>
            <pc:sldMk cId="2603850851" sldId="293"/>
            <ac:spMk id="34" creationId="{DD7E336C-F1B9-C800-30CD-0D70CD97CA7E}"/>
          </ac:spMkLst>
        </pc:spChg>
        <pc:spChg chg="del">
          <ac:chgData name="Marco Felice Montaruli" userId="5c4e557b-7ceb-49f5-b1e0-1e7c407fd8b4" providerId="ADAL" clId="{78404C49-3D25-4AC9-A6F6-1AADD21DB8B5}" dt="2024-09-10T15:21:25.714" v="793" actId="478"/>
          <ac:spMkLst>
            <pc:docMk/>
            <pc:sldMk cId="2603850851" sldId="293"/>
            <ac:spMk id="35" creationId="{226EDC71-B183-30F0-C37B-42F5CB98EA13}"/>
          </ac:spMkLst>
        </pc:spChg>
        <pc:picChg chg="add mod">
          <ac:chgData name="Marco Felice Montaruli" userId="5c4e557b-7ceb-49f5-b1e0-1e7c407fd8b4" providerId="ADAL" clId="{78404C49-3D25-4AC9-A6F6-1AADD21DB8B5}" dt="2024-09-10T15:21:38.152" v="794"/>
          <ac:picMkLst>
            <pc:docMk/>
            <pc:sldMk cId="2603850851" sldId="293"/>
            <ac:picMk id="6" creationId="{5D25AEAA-F312-7975-00E3-BA794BABE4A1}"/>
          </ac:picMkLst>
        </pc:picChg>
        <pc:picChg chg="add mod">
          <ac:chgData name="Marco Felice Montaruli" userId="5c4e557b-7ceb-49f5-b1e0-1e7c407fd8b4" providerId="ADAL" clId="{78404C49-3D25-4AC9-A6F6-1AADD21DB8B5}" dt="2024-09-10T15:21:38.152" v="794"/>
          <ac:picMkLst>
            <pc:docMk/>
            <pc:sldMk cId="2603850851" sldId="293"/>
            <ac:picMk id="16" creationId="{0CDB5DB3-654F-7ACB-7487-49ECA3F9917B}"/>
          </ac:picMkLst>
        </pc:picChg>
        <pc:picChg chg="del">
          <ac:chgData name="Marco Felice Montaruli" userId="5c4e557b-7ceb-49f5-b1e0-1e7c407fd8b4" providerId="ADAL" clId="{78404C49-3D25-4AC9-A6F6-1AADD21DB8B5}" dt="2024-09-10T15:21:25.714" v="793" actId="478"/>
          <ac:picMkLst>
            <pc:docMk/>
            <pc:sldMk cId="2603850851" sldId="293"/>
            <ac:picMk id="27" creationId="{632FF545-98DB-C07F-E108-701FDD17A6E9}"/>
          </ac:picMkLst>
        </pc:picChg>
        <pc:picChg chg="del">
          <ac:chgData name="Marco Felice Montaruli" userId="5c4e557b-7ceb-49f5-b1e0-1e7c407fd8b4" providerId="ADAL" clId="{78404C49-3D25-4AC9-A6F6-1AADD21DB8B5}" dt="2024-09-10T15:21:25.714" v="793" actId="478"/>
          <ac:picMkLst>
            <pc:docMk/>
            <pc:sldMk cId="2603850851" sldId="293"/>
            <ac:picMk id="28" creationId="{D6DF04A0-896E-53FA-4F70-8435F2AA6E0D}"/>
          </ac:picMkLst>
        </pc:picChg>
        <pc:cxnChg chg="del">
          <ac:chgData name="Marco Felice Montaruli" userId="5c4e557b-7ceb-49f5-b1e0-1e7c407fd8b4" providerId="ADAL" clId="{78404C49-3D25-4AC9-A6F6-1AADD21DB8B5}" dt="2024-09-10T15:21:25.714" v="793" actId="478"/>
          <ac:cxnSpMkLst>
            <pc:docMk/>
            <pc:sldMk cId="2603850851" sldId="293"/>
            <ac:cxnSpMk id="29" creationId="{6BF7CC49-7392-B2CD-767A-DFBC861CF8B2}"/>
          </ac:cxnSpMkLst>
        </pc:cxnChg>
        <pc:cxnChg chg="del">
          <ac:chgData name="Marco Felice Montaruli" userId="5c4e557b-7ceb-49f5-b1e0-1e7c407fd8b4" providerId="ADAL" clId="{78404C49-3D25-4AC9-A6F6-1AADD21DB8B5}" dt="2024-09-10T15:21:25.714" v="793" actId="478"/>
          <ac:cxnSpMkLst>
            <pc:docMk/>
            <pc:sldMk cId="2603850851" sldId="293"/>
            <ac:cxnSpMk id="30" creationId="{E7019DFF-74C6-5B0C-60B3-6EABAC099513}"/>
          </ac:cxnSpMkLst>
        </pc:cxnChg>
        <pc:cxnChg chg="del">
          <ac:chgData name="Marco Felice Montaruli" userId="5c4e557b-7ceb-49f5-b1e0-1e7c407fd8b4" providerId="ADAL" clId="{78404C49-3D25-4AC9-A6F6-1AADD21DB8B5}" dt="2024-09-10T15:21:25.714" v="793" actId="478"/>
          <ac:cxnSpMkLst>
            <pc:docMk/>
            <pc:sldMk cId="2603850851" sldId="293"/>
            <ac:cxnSpMk id="31" creationId="{F0C4CD37-5B90-386B-1E11-595A498F8307}"/>
          </ac:cxnSpMkLst>
        </pc:cxnChg>
        <pc:cxnChg chg="del">
          <ac:chgData name="Marco Felice Montaruli" userId="5c4e557b-7ceb-49f5-b1e0-1e7c407fd8b4" providerId="ADAL" clId="{78404C49-3D25-4AC9-A6F6-1AADD21DB8B5}" dt="2024-09-10T15:21:25.714" v="793" actId="478"/>
          <ac:cxnSpMkLst>
            <pc:docMk/>
            <pc:sldMk cId="2603850851" sldId="293"/>
            <ac:cxnSpMk id="32" creationId="{00DBB012-E719-0CB4-FC3A-E93F8B689E86}"/>
          </ac:cxnSpMkLst>
        </pc:cxnChg>
        <pc:cxnChg chg="del">
          <ac:chgData name="Marco Felice Montaruli" userId="5c4e557b-7ceb-49f5-b1e0-1e7c407fd8b4" providerId="ADAL" clId="{78404C49-3D25-4AC9-A6F6-1AADD21DB8B5}" dt="2024-09-10T15:21:25.714" v="793" actId="478"/>
          <ac:cxnSpMkLst>
            <pc:docMk/>
            <pc:sldMk cId="2603850851" sldId="293"/>
            <ac:cxnSpMk id="33" creationId="{BF047192-E64C-44F9-3703-93FC069199D8}"/>
          </ac:cxnSpMkLst>
        </pc:cxnChg>
      </pc:sldChg>
      <pc:sldChg chg="add del">
        <pc:chgData name="Marco Felice Montaruli" userId="5c4e557b-7ceb-49f5-b1e0-1e7c407fd8b4" providerId="ADAL" clId="{78404C49-3D25-4AC9-A6F6-1AADD21DB8B5}" dt="2024-09-11T08:29:00.061" v="2166" actId="47"/>
        <pc:sldMkLst>
          <pc:docMk/>
          <pc:sldMk cId="3582176106" sldId="294"/>
        </pc:sldMkLst>
      </pc:sldChg>
      <pc:sldChg chg="add del">
        <pc:chgData name="Marco Felice Montaruli" userId="5c4e557b-7ceb-49f5-b1e0-1e7c407fd8b4" providerId="ADAL" clId="{78404C49-3D25-4AC9-A6F6-1AADD21DB8B5}" dt="2024-09-11T08:12:39.210" v="1679" actId="47"/>
        <pc:sldMkLst>
          <pc:docMk/>
          <pc:sldMk cId="1622138393" sldId="295"/>
        </pc:sldMkLst>
      </pc:sldChg>
      <pc:sldChg chg="addSp delSp modSp add mod">
        <pc:chgData name="Marco Felice Montaruli" userId="5c4e557b-7ceb-49f5-b1e0-1e7c407fd8b4" providerId="ADAL" clId="{78404C49-3D25-4AC9-A6F6-1AADD21DB8B5}" dt="2024-09-11T08:36:13.308" v="2206" actId="1076"/>
        <pc:sldMkLst>
          <pc:docMk/>
          <pc:sldMk cId="788212144" sldId="296"/>
        </pc:sldMkLst>
        <pc:spChg chg="del">
          <ac:chgData name="Marco Felice Montaruli" userId="5c4e557b-7ceb-49f5-b1e0-1e7c407fd8b4" providerId="ADAL" clId="{78404C49-3D25-4AC9-A6F6-1AADD21DB8B5}" dt="2024-09-11T08:25:34.119" v="2064" actId="478"/>
          <ac:spMkLst>
            <pc:docMk/>
            <pc:sldMk cId="788212144" sldId="296"/>
            <ac:spMk id="2" creationId="{D30CA836-37D5-94D3-1D9F-9C18CB8B88A7}"/>
          </ac:spMkLst>
        </pc:spChg>
        <pc:spChg chg="del">
          <ac:chgData name="Marco Felice Montaruli" userId="5c4e557b-7ceb-49f5-b1e0-1e7c407fd8b4" providerId="ADAL" clId="{78404C49-3D25-4AC9-A6F6-1AADD21DB8B5}" dt="2024-09-11T08:03:02.864" v="1303" actId="478"/>
          <ac:spMkLst>
            <pc:docMk/>
            <pc:sldMk cId="788212144" sldId="296"/>
            <ac:spMk id="18" creationId="{08ADB02D-2FFE-ADE1-9DC0-9467BCBF4F9D}"/>
          </ac:spMkLst>
        </pc:spChg>
        <pc:spChg chg="del">
          <ac:chgData name="Marco Felice Montaruli" userId="5c4e557b-7ceb-49f5-b1e0-1e7c407fd8b4" providerId="ADAL" clId="{78404C49-3D25-4AC9-A6F6-1AADD21DB8B5}" dt="2024-09-11T08:03:02.864" v="1303" actId="478"/>
          <ac:spMkLst>
            <pc:docMk/>
            <pc:sldMk cId="788212144" sldId="296"/>
            <ac:spMk id="19" creationId="{E85C207D-D090-BD5C-C23B-83E3C3120C0F}"/>
          </ac:spMkLst>
        </pc:spChg>
        <pc:spChg chg="del">
          <ac:chgData name="Marco Felice Montaruli" userId="5c4e557b-7ceb-49f5-b1e0-1e7c407fd8b4" providerId="ADAL" clId="{78404C49-3D25-4AC9-A6F6-1AADD21DB8B5}" dt="2024-09-11T08:03:02.864" v="1303" actId="478"/>
          <ac:spMkLst>
            <pc:docMk/>
            <pc:sldMk cId="788212144" sldId="296"/>
            <ac:spMk id="20" creationId="{CCFCE068-1A33-0BE3-DC03-5A41A88D247B}"/>
          </ac:spMkLst>
        </pc:spChg>
        <pc:spChg chg="del">
          <ac:chgData name="Marco Felice Montaruli" userId="5c4e557b-7ceb-49f5-b1e0-1e7c407fd8b4" providerId="ADAL" clId="{78404C49-3D25-4AC9-A6F6-1AADD21DB8B5}" dt="2024-09-11T08:03:02.864" v="1303" actId="478"/>
          <ac:spMkLst>
            <pc:docMk/>
            <pc:sldMk cId="788212144" sldId="296"/>
            <ac:spMk id="22" creationId="{95FC5E10-FB28-81CA-91E7-EB4E8E186363}"/>
          </ac:spMkLst>
        </pc:spChg>
        <pc:spChg chg="del">
          <ac:chgData name="Marco Felice Montaruli" userId="5c4e557b-7ceb-49f5-b1e0-1e7c407fd8b4" providerId="ADAL" clId="{78404C49-3D25-4AC9-A6F6-1AADD21DB8B5}" dt="2024-09-11T08:03:04.084" v="1304" actId="478"/>
          <ac:spMkLst>
            <pc:docMk/>
            <pc:sldMk cId="788212144" sldId="296"/>
            <ac:spMk id="23" creationId="{48AE0DCB-2CD6-8648-4174-FE40242564FC}"/>
          </ac:spMkLst>
        </pc:spChg>
        <pc:spChg chg="del">
          <ac:chgData name="Marco Felice Montaruli" userId="5c4e557b-7ceb-49f5-b1e0-1e7c407fd8b4" providerId="ADAL" clId="{78404C49-3D25-4AC9-A6F6-1AADD21DB8B5}" dt="2024-09-11T08:03:02.864" v="1303" actId="478"/>
          <ac:spMkLst>
            <pc:docMk/>
            <pc:sldMk cId="788212144" sldId="296"/>
            <ac:spMk id="24" creationId="{2747B826-2024-1188-987D-294CAD1F7C66}"/>
          </ac:spMkLst>
        </pc:spChg>
        <pc:spChg chg="del">
          <ac:chgData name="Marco Felice Montaruli" userId="5c4e557b-7ceb-49f5-b1e0-1e7c407fd8b4" providerId="ADAL" clId="{78404C49-3D25-4AC9-A6F6-1AADD21DB8B5}" dt="2024-09-11T08:03:04.084" v="1304" actId="478"/>
          <ac:spMkLst>
            <pc:docMk/>
            <pc:sldMk cId="788212144" sldId="296"/>
            <ac:spMk id="26" creationId="{235EFB52-438D-6AF3-0CB7-DD1C2C3D7F33}"/>
          </ac:spMkLst>
        </pc:spChg>
        <pc:spChg chg="del">
          <ac:chgData name="Marco Felice Montaruli" userId="5c4e557b-7ceb-49f5-b1e0-1e7c407fd8b4" providerId="ADAL" clId="{78404C49-3D25-4AC9-A6F6-1AADD21DB8B5}" dt="2024-09-11T08:03:04.084" v="1304" actId="478"/>
          <ac:spMkLst>
            <pc:docMk/>
            <pc:sldMk cId="788212144" sldId="296"/>
            <ac:spMk id="27" creationId="{54EA7955-B4F5-E30B-8F86-5B9398D1E828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28" creationId="{9C341A0D-8471-9E9C-B64E-C5E5199239AF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29" creationId="{9040BBF4-A7ED-DBE7-6E5B-A98098B71736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31" creationId="{282FBF9F-D249-F865-4E45-8F77AE2E05DF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35" creationId="{960F792C-564B-2CA0-38DE-BF06CC514D9B}"/>
          </ac:spMkLst>
        </pc:spChg>
        <pc:spChg chg="del">
          <ac:chgData name="Marco Felice Montaruli" userId="5c4e557b-7ceb-49f5-b1e0-1e7c407fd8b4" providerId="ADAL" clId="{78404C49-3D25-4AC9-A6F6-1AADD21DB8B5}" dt="2024-09-11T08:03:01.553" v="1302" actId="478"/>
          <ac:spMkLst>
            <pc:docMk/>
            <pc:sldMk cId="788212144" sldId="296"/>
            <ac:spMk id="36" creationId="{36AB5C03-E914-7035-FDF0-2689B41042D6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38" creationId="{2680E09C-7A7E-8697-E801-42E869727DB8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39" creationId="{D31FC48C-8FF9-546F-2C89-8A8A4AAD6B10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40" creationId="{F329CD81-7815-6B6C-DEDF-7469C4C02175}"/>
          </ac:spMkLst>
        </pc:spChg>
        <pc:spChg chg="add mod">
          <ac:chgData name="Marco Felice Montaruli" userId="5c4e557b-7ceb-49f5-b1e0-1e7c407fd8b4" providerId="ADAL" clId="{78404C49-3D25-4AC9-A6F6-1AADD21DB8B5}" dt="2024-09-11T08:03:11.895" v="1335" actId="1035"/>
          <ac:spMkLst>
            <pc:docMk/>
            <pc:sldMk cId="788212144" sldId="296"/>
            <ac:spMk id="41" creationId="{D3DFDD32-5ACA-4ED5-9383-E027E6641649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43" creationId="{C172E1B6-EBA2-D2B8-9D52-22D5810BE0DA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44" creationId="{C8633C96-4246-6B63-8B30-1809368DF145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46" creationId="{6A9F839E-C8FC-D56A-2CF5-6A1D7A2EE410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47" creationId="{9A0D5AFA-0D7D-1FD1-77CE-131D452BCEC9}"/>
          </ac:spMkLst>
        </pc:spChg>
        <pc:spChg chg="add del mod">
          <ac:chgData name="Marco Felice Montaruli" userId="5c4e557b-7ceb-49f5-b1e0-1e7c407fd8b4" providerId="ADAL" clId="{78404C49-3D25-4AC9-A6F6-1AADD21DB8B5}" dt="2024-09-11T08:08:42.401" v="1574" actId="478"/>
          <ac:spMkLst>
            <pc:docMk/>
            <pc:sldMk cId="788212144" sldId="296"/>
            <ac:spMk id="48" creationId="{10FFDEEA-8700-B260-A55A-595495DA8DF8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49" creationId="{1BD34A5F-23CB-B3B6-C8DA-B18D005878CA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50" creationId="{9276FE85-2297-D498-00EB-1C5DC2DB07F7}"/>
          </ac:spMkLst>
        </pc:spChg>
        <pc:spChg chg="add mod">
          <ac:chgData name="Marco Felice Montaruli" userId="5c4e557b-7ceb-49f5-b1e0-1e7c407fd8b4" providerId="ADAL" clId="{78404C49-3D25-4AC9-A6F6-1AADD21DB8B5}" dt="2024-09-11T08:11:38.112" v="1650" actId="1035"/>
          <ac:spMkLst>
            <pc:docMk/>
            <pc:sldMk cId="788212144" sldId="296"/>
            <ac:spMk id="51" creationId="{A1DBBE65-25D7-FB44-1E2C-77D4EAE87364}"/>
          </ac:spMkLst>
        </pc:spChg>
        <pc:spChg chg="add mod">
          <ac:chgData name="Marco Felice Montaruli" userId="5c4e557b-7ceb-49f5-b1e0-1e7c407fd8b4" providerId="ADAL" clId="{78404C49-3D25-4AC9-A6F6-1AADD21DB8B5}" dt="2024-09-11T08:11:52.560" v="1677" actId="1036"/>
          <ac:spMkLst>
            <pc:docMk/>
            <pc:sldMk cId="788212144" sldId="296"/>
            <ac:spMk id="52" creationId="{C4C54F40-C54C-76A5-DFDA-E890E854A19D}"/>
          </ac:spMkLst>
        </pc:spChg>
        <pc:spChg chg="add mod">
          <ac:chgData name="Marco Felice Montaruli" userId="5c4e557b-7ceb-49f5-b1e0-1e7c407fd8b4" providerId="ADAL" clId="{78404C49-3D25-4AC9-A6F6-1AADD21DB8B5}" dt="2024-09-11T08:11:52.560" v="1677" actId="1036"/>
          <ac:spMkLst>
            <pc:docMk/>
            <pc:sldMk cId="788212144" sldId="296"/>
            <ac:spMk id="53" creationId="{428DC044-4FCB-0CFE-CDBC-4D679DEFB553}"/>
          </ac:spMkLst>
        </pc:spChg>
        <pc:spChg chg="add mod">
          <ac:chgData name="Marco Felice Montaruli" userId="5c4e557b-7ceb-49f5-b1e0-1e7c407fd8b4" providerId="ADAL" clId="{78404C49-3D25-4AC9-A6F6-1AADD21DB8B5}" dt="2024-09-11T08:11:48.814" v="1673" actId="1036"/>
          <ac:spMkLst>
            <pc:docMk/>
            <pc:sldMk cId="788212144" sldId="296"/>
            <ac:spMk id="54" creationId="{0939B56A-B57C-466D-F96A-25E3452A779F}"/>
          </ac:spMkLst>
        </pc:spChg>
        <pc:spChg chg="add mod">
          <ac:chgData name="Marco Felice Montaruli" userId="5c4e557b-7ceb-49f5-b1e0-1e7c407fd8b4" providerId="ADAL" clId="{78404C49-3D25-4AC9-A6F6-1AADD21DB8B5}" dt="2024-09-11T08:11:48.814" v="1673" actId="1036"/>
          <ac:spMkLst>
            <pc:docMk/>
            <pc:sldMk cId="788212144" sldId="296"/>
            <ac:spMk id="55" creationId="{8D4D0FE8-E88C-736D-F62A-D1F42F95644C}"/>
          </ac:spMkLst>
        </pc:spChg>
        <pc:spChg chg="add del mod">
          <ac:chgData name="Marco Felice Montaruli" userId="5c4e557b-7ceb-49f5-b1e0-1e7c407fd8b4" providerId="ADAL" clId="{78404C49-3D25-4AC9-A6F6-1AADD21DB8B5}" dt="2024-09-11T08:07:43.393" v="1513" actId="478"/>
          <ac:spMkLst>
            <pc:docMk/>
            <pc:sldMk cId="788212144" sldId="296"/>
            <ac:spMk id="56" creationId="{5992E704-7075-7CB5-C6C7-90B30D7C8FBB}"/>
          </ac:spMkLst>
        </pc:spChg>
        <pc:spChg chg="add mod">
          <ac:chgData name="Marco Felice Montaruli" userId="5c4e557b-7ceb-49f5-b1e0-1e7c407fd8b4" providerId="ADAL" clId="{78404C49-3D25-4AC9-A6F6-1AADD21DB8B5}" dt="2024-09-11T08:11:44.337" v="1664" actId="1036"/>
          <ac:spMkLst>
            <pc:docMk/>
            <pc:sldMk cId="788212144" sldId="296"/>
            <ac:spMk id="57" creationId="{995C204F-A84D-C09D-969D-7F54ACB23613}"/>
          </ac:spMkLst>
        </pc:spChg>
        <pc:spChg chg="add mod">
          <ac:chgData name="Marco Felice Montaruli" userId="5c4e557b-7ceb-49f5-b1e0-1e7c407fd8b4" providerId="ADAL" clId="{78404C49-3D25-4AC9-A6F6-1AADD21DB8B5}" dt="2024-09-11T08:11:44.337" v="1664" actId="1036"/>
          <ac:spMkLst>
            <pc:docMk/>
            <pc:sldMk cId="788212144" sldId="296"/>
            <ac:spMk id="58" creationId="{AA1C69C4-8C4D-2AE8-11AB-6F51EE662819}"/>
          </ac:spMkLst>
        </pc:spChg>
        <pc:spChg chg="add mod">
          <ac:chgData name="Marco Felice Montaruli" userId="5c4e557b-7ceb-49f5-b1e0-1e7c407fd8b4" providerId="ADAL" clId="{78404C49-3D25-4AC9-A6F6-1AADD21DB8B5}" dt="2024-09-11T08:11:31.428" v="1642" actId="1035"/>
          <ac:spMkLst>
            <pc:docMk/>
            <pc:sldMk cId="788212144" sldId="296"/>
            <ac:spMk id="59" creationId="{30B3444A-C628-D2EE-2506-AB24606DC682}"/>
          </ac:spMkLst>
        </pc:spChg>
        <pc:spChg chg="add mod">
          <ac:chgData name="Marco Felice Montaruli" userId="5c4e557b-7ceb-49f5-b1e0-1e7c407fd8b4" providerId="ADAL" clId="{78404C49-3D25-4AC9-A6F6-1AADD21DB8B5}" dt="2024-09-11T08:25:34.283" v="2065"/>
          <ac:spMkLst>
            <pc:docMk/>
            <pc:sldMk cId="788212144" sldId="296"/>
            <ac:spMk id="62" creationId="{73586188-D7A1-0B15-D8E9-3661D4585A5C}"/>
          </ac:spMkLst>
        </pc:spChg>
        <pc:grpChg chg="del">
          <ac:chgData name="Marco Felice Montaruli" userId="5c4e557b-7ceb-49f5-b1e0-1e7c407fd8b4" providerId="ADAL" clId="{78404C49-3D25-4AC9-A6F6-1AADD21DB8B5}" dt="2024-09-11T08:03:01.553" v="1302" actId="478"/>
          <ac:grpSpMkLst>
            <pc:docMk/>
            <pc:sldMk cId="788212144" sldId="296"/>
            <ac:grpSpMk id="30" creationId="{A5C7C7A2-FA94-711D-1B45-34AED8F520BC}"/>
          </ac:grpSpMkLst>
        </pc:grpChg>
        <pc:grpChg chg="del">
          <ac:chgData name="Marco Felice Montaruli" userId="5c4e557b-7ceb-49f5-b1e0-1e7c407fd8b4" providerId="ADAL" clId="{78404C49-3D25-4AC9-A6F6-1AADD21DB8B5}" dt="2024-09-11T08:03:01.553" v="1302" actId="478"/>
          <ac:grpSpMkLst>
            <pc:docMk/>
            <pc:sldMk cId="788212144" sldId="296"/>
            <ac:grpSpMk id="32" creationId="{8DF93E1A-C549-E27C-3919-0D0FC5F1F6FF}"/>
          </ac:grpSpMkLst>
        </pc:grpChg>
        <pc:grpChg chg="del">
          <ac:chgData name="Marco Felice Montaruli" userId="5c4e557b-7ceb-49f5-b1e0-1e7c407fd8b4" providerId="ADAL" clId="{78404C49-3D25-4AC9-A6F6-1AADD21DB8B5}" dt="2024-09-11T08:03:01.553" v="1302" actId="478"/>
          <ac:grpSpMkLst>
            <pc:docMk/>
            <pc:sldMk cId="788212144" sldId="296"/>
            <ac:grpSpMk id="33" creationId="{4A0179DB-9EE9-9741-1DAC-4BD49873D12A}"/>
          </ac:grpSpMkLst>
        </pc:grpChg>
        <pc:grpChg chg="del">
          <ac:chgData name="Marco Felice Montaruli" userId="5c4e557b-7ceb-49f5-b1e0-1e7c407fd8b4" providerId="ADAL" clId="{78404C49-3D25-4AC9-A6F6-1AADD21DB8B5}" dt="2024-09-11T08:03:01.553" v="1302" actId="478"/>
          <ac:grpSpMkLst>
            <pc:docMk/>
            <pc:sldMk cId="788212144" sldId="296"/>
            <ac:grpSpMk id="34" creationId="{F3FE0BFF-F499-669B-42F7-9E656B850A74}"/>
          </ac:grpSpMkLst>
        </pc:grpChg>
        <pc:picChg chg="add mod">
          <ac:chgData name="Marco Felice Montaruli" userId="5c4e557b-7ceb-49f5-b1e0-1e7c407fd8b4" providerId="ADAL" clId="{78404C49-3D25-4AC9-A6F6-1AADD21DB8B5}" dt="2024-09-11T08:12:09.686" v="1678"/>
          <ac:picMkLst>
            <pc:docMk/>
            <pc:sldMk cId="788212144" sldId="296"/>
            <ac:picMk id="61" creationId="{10637091-82AB-9F27-195B-CF100F624DA3}"/>
          </ac:picMkLst>
        </pc:picChg>
        <pc:picChg chg="add mod">
          <ac:chgData name="Marco Felice Montaruli" userId="5c4e557b-7ceb-49f5-b1e0-1e7c407fd8b4" providerId="ADAL" clId="{78404C49-3D25-4AC9-A6F6-1AADD21DB8B5}" dt="2024-09-11T08:36:13.308" v="2206" actId="1076"/>
          <ac:picMkLst>
            <pc:docMk/>
            <pc:sldMk cId="788212144" sldId="296"/>
            <ac:picMk id="64" creationId="{7890C895-4779-7B6C-E648-C9B7DB50BD57}"/>
          </ac:picMkLst>
        </pc:picChg>
        <pc:picChg chg="add mod">
          <ac:chgData name="Marco Felice Montaruli" userId="5c4e557b-7ceb-49f5-b1e0-1e7c407fd8b4" providerId="ADAL" clId="{78404C49-3D25-4AC9-A6F6-1AADD21DB8B5}" dt="2024-09-11T08:36:07.300" v="2205" actId="1076"/>
          <ac:picMkLst>
            <pc:docMk/>
            <pc:sldMk cId="788212144" sldId="296"/>
            <ac:picMk id="66" creationId="{2105D02F-9967-C073-BB3B-34D054CF9437}"/>
          </ac:picMkLst>
        </pc:picChg>
        <pc:cxnChg chg="del">
          <ac:chgData name="Marco Felice Montaruli" userId="5c4e557b-7ceb-49f5-b1e0-1e7c407fd8b4" providerId="ADAL" clId="{78404C49-3D25-4AC9-A6F6-1AADD21DB8B5}" dt="2024-09-11T08:03:01.553" v="1302" actId="478"/>
          <ac:cxnSpMkLst>
            <pc:docMk/>
            <pc:sldMk cId="788212144" sldId="296"/>
            <ac:cxnSpMk id="4" creationId="{9E01E5E9-DE7C-A1C1-0457-2E29DA8B07AC}"/>
          </ac:cxnSpMkLst>
        </pc:cxnChg>
        <pc:cxnChg chg="del">
          <ac:chgData name="Marco Felice Montaruli" userId="5c4e557b-7ceb-49f5-b1e0-1e7c407fd8b4" providerId="ADAL" clId="{78404C49-3D25-4AC9-A6F6-1AADD21DB8B5}" dt="2024-09-11T08:03:01.553" v="1302" actId="478"/>
          <ac:cxnSpMkLst>
            <pc:docMk/>
            <pc:sldMk cId="788212144" sldId="296"/>
            <ac:cxnSpMk id="11" creationId="{E99550B9-0E9E-9EE5-5151-DBA6627E620A}"/>
          </ac:cxnSpMkLst>
        </pc:cxnChg>
        <pc:cxnChg chg="del">
          <ac:chgData name="Marco Felice Montaruli" userId="5c4e557b-7ceb-49f5-b1e0-1e7c407fd8b4" providerId="ADAL" clId="{78404C49-3D25-4AC9-A6F6-1AADD21DB8B5}" dt="2024-09-11T08:03:01.553" v="1302" actId="478"/>
          <ac:cxnSpMkLst>
            <pc:docMk/>
            <pc:sldMk cId="788212144" sldId="296"/>
            <ac:cxnSpMk id="17" creationId="{18DD50A1-7BCE-D961-C887-19B287735D3F}"/>
          </ac:cxnSpMkLst>
        </pc:cxnChg>
        <pc:cxnChg chg="del">
          <ac:chgData name="Marco Felice Montaruli" userId="5c4e557b-7ceb-49f5-b1e0-1e7c407fd8b4" providerId="ADAL" clId="{78404C49-3D25-4AC9-A6F6-1AADD21DB8B5}" dt="2024-09-11T08:03:02.864" v="1303" actId="478"/>
          <ac:cxnSpMkLst>
            <pc:docMk/>
            <pc:sldMk cId="788212144" sldId="296"/>
            <ac:cxnSpMk id="21" creationId="{5FA78154-F8C8-210C-D1DE-44DFAFE71050}"/>
          </ac:cxnSpMkLst>
        </pc:cxnChg>
        <pc:cxnChg chg="add mod">
          <ac:chgData name="Marco Felice Montaruli" userId="5c4e557b-7ceb-49f5-b1e0-1e7c407fd8b4" providerId="ADAL" clId="{78404C49-3D25-4AC9-A6F6-1AADD21DB8B5}" dt="2024-09-11T08:03:11.895" v="1335" actId="1035"/>
          <ac:cxnSpMkLst>
            <pc:docMk/>
            <pc:sldMk cId="788212144" sldId="296"/>
            <ac:cxnSpMk id="25" creationId="{EE345F18-0B4B-BFD1-0DF8-D95B696A8C57}"/>
          </ac:cxnSpMkLst>
        </pc:cxnChg>
        <pc:cxnChg chg="add mod">
          <ac:chgData name="Marco Felice Montaruli" userId="5c4e557b-7ceb-49f5-b1e0-1e7c407fd8b4" providerId="ADAL" clId="{78404C49-3D25-4AC9-A6F6-1AADD21DB8B5}" dt="2024-09-11T08:03:11.895" v="1335" actId="1035"/>
          <ac:cxnSpMkLst>
            <pc:docMk/>
            <pc:sldMk cId="788212144" sldId="296"/>
            <ac:cxnSpMk id="37" creationId="{C73CD180-FC7C-BE21-4218-E0386F0507A0}"/>
          </ac:cxnSpMkLst>
        </pc:cxnChg>
        <pc:cxnChg chg="add mod">
          <ac:chgData name="Marco Felice Montaruli" userId="5c4e557b-7ceb-49f5-b1e0-1e7c407fd8b4" providerId="ADAL" clId="{78404C49-3D25-4AC9-A6F6-1AADD21DB8B5}" dt="2024-09-11T08:03:11.895" v="1335" actId="1035"/>
          <ac:cxnSpMkLst>
            <pc:docMk/>
            <pc:sldMk cId="788212144" sldId="296"/>
            <ac:cxnSpMk id="42" creationId="{4E4E413F-8392-2DC2-CB37-E429E54C8041}"/>
          </ac:cxnSpMkLst>
        </pc:cxnChg>
        <pc:cxnChg chg="add mod">
          <ac:chgData name="Marco Felice Montaruli" userId="5c4e557b-7ceb-49f5-b1e0-1e7c407fd8b4" providerId="ADAL" clId="{78404C49-3D25-4AC9-A6F6-1AADD21DB8B5}" dt="2024-09-11T08:11:31.428" v="1642" actId="1035"/>
          <ac:cxnSpMkLst>
            <pc:docMk/>
            <pc:sldMk cId="788212144" sldId="296"/>
            <ac:cxnSpMk id="45" creationId="{C77BB106-D408-4A85-EC45-A95476A79B62}"/>
          </ac:cxnSpMkLst>
        </pc:cxnChg>
      </pc:sldChg>
      <pc:sldChg chg="addSp delSp modSp add mod">
        <pc:chgData name="Marco Felice Montaruli" userId="5c4e557b-7ceb-49f5-b1e0-1e7c407fd8b4" providerId="ADAL" clId="{78404C49-3D25-4AC9-A6F6-1AADD21DB8B5}" dt="2024-09-11T11:12:56.559" v="4015" actId="208"/>
        <pc:sldMkLst>
          <pc:docMk/>
          <pc:sldMk cId="312610465" sldId="297"/>
        </pc:sldMkLst>
        <pc:spChg chg="del">
          <ac:chgData name="Marco Felice Montaruli" userId="5c4e557b-7ceb-49f5-b1e0-1e7c407fd8b4" providerId="ADAL" clId="{78404C49-3D25-4AC9-A6F6-1AADD21DB8B5}" dt="2024-09-11T08:25:16.222" v="2044" actId="478"/>
          <ac:spMkLst>
            <pc:docMk/>
            <pc:sldMk cId="312610465" sldId="297"/>
            <ac:spMk id="2" creationId="{04F67812-3AA6-EDD2-01D7-13FC9D3A16D0}"/>
          </ac:spMkLst>
        </pc:spChg>
        <pc:spChg chg="mod">
          <ac:chgData name="Marco Felice Montaruli" userId="5c4e557b-7ceb-49f5-b1e0-1e7c407fd8b4" providerId="ADAL" clId="{78404C49-3D25-4AC9-A6F6-1AADD21DB8B5}" dt="2024-09-11T10:35:53.258" v="3814" actId="1035"/>
          <ac:spMkLst>
            <pc:docMk/>
            <pc:sldMk cId="312610465" sldId="297"/>
            <ac:spMk id="7" creationId="{774CB597-75DB-A59A-0CDF-F86429BEE0A0}"/>
          </ac:spMkLst>
        </pc:spChg>
        <pc:spChg chg="mod">
          <ac:chgData name="Marco Felice Montaruli" userId="5c4e557b-7ceb-49f5-b1e0-1e7c407fd8b4" providerId="ADAL" clId="{78404C49-3D25-4AC9-A6F6-1AADD21DB8B5}" dt="2024-09-11T10:35:36.980" v="3804" actId="1076"/>
          <ac:spMkLst>
            <pc:docMk/>
            <pc:sldMk cId="312610465" sldId="297"/>
            <ac:spMk id="8" creationId="{F2950AAE-7BA8-A2B9-2EFC-5D3B43DFDFF2}"/>
          </ac:spMkLst>
        </pc:spChg>
        <pc:spChg chg="mod">
          <ac:chgData name="Marco Felice Montaruli" userId="5c4e557b-7ceb-49f5-b1e0-1e7c407fd8b4" providerId="ADAL" clId="{78404C49-3D25-4AC9-A6F6-1AADD21DB8B5}" dt="2024-09-11T10:35:44.275" v="3806" actId="688"/>
          <ac:spMkLst>
            <pc:docMk/>
            <pc:sldMk cId="312610465" sldId="297"/>
            <ac:spMk id="11" creationId="{72B7F2C9-8BB4-A8BA-236B-3403590AF8B1}"/>
          </ac:spMkLst>
        </pc:spChg>
        <pc:spChg chg="mod">
          <ac:chgData name="Marco Felice Montaruli" userId="5c4e557b-7ceb-49f5-b1e0-1e7c407fd8b4" providerId="ADAL" clId="{78404C49-3D25-4AC9-A6F6-1AADD21DB8B5}" dt="2024-09-11T10:35:20.667" v="3780" actId="1036"/>
          <ac:spMkLst>
            <pc:docMk/>
            <pc:sldMk cId="312610465" sldId="297"/>
            <ac:spMk id="15" creationId="{D77AC850-BB61-5053-38D7-44B2F2E440B5}"/>
          </ac:spMkLst>
        </pc:spChg>
        <pc:spChg chg="mod">
          <ac:chgData name="Marco Felice Montaruli" userId="5c4e557b-7ceb-49f5-b1e0-1e7c407fd8b4" providerId="ADAL" clId="{78404C49-3D25-4AC9-A6F6-1AADD21DB8B5}" dt="2024-09-11T10:37:21.547" v="3817" actId="1076"/>
          <ac:spMkLst>
            <pc:docMk/>
            <pc:sldMk cId="312610465" sldId="297"/>
            <ac:spMk id="16" creationId="{9C982E31-518C-5415-CA72-C6963508CA5F}"/>
          </ac:spMkLst>
        </pc:spChg>
        <pc:spChg chg="mod">
          <ac:chgData name="Marco Felice Montaruli" userId="5c4e557b-7ceb-49f5-b1e0-1e7c407fd8b4" providerId="ADAL" clId="{78404C49-3D25-4AC9-A6F6-1AADD21DB8B5}" dt="2024-09-11T08:27:57.276" v="2112" actId="1076"/>
          <ac:spMkLst>
            <pc:docMk/>
            <pc:sldMk cId="312610465" sldId="297"/>
            <ac:spMk id="17" creationId="{72A7EF72-A646-3DE7-1BB8-9E0D2C96795A}"/>
          </ac:spMkLst>
        </pc:spChg>
        <pc:spChg chg="mod">
          <ac:chgData name="Marco Felice Montaruli" userId="5c4e557b-7ceb-49f5-b1e0-1e7c407fd8b4" providerId="ADAL" clId="{78404C49-3D25-4AC9-A6F6-1AADD21DB8B5}" dt="2024-09-11T10:35:24.627" v="3787" actId="1037"/>
          <ac:spMkLst>
            <pc:docMk/>
            <pc:sldMk cId="312610465" sldId="297"/>
            <ac:spMk id="18" creationId="{96B6147F-CFE8-E78E-ECD7-F14A514B1B56}"/>
          </ac:spMkLst>
        </pc:spChg>
        <pc:spChg chg="mod">
          <ac:chgData name="Marco Felice Montaruli" userId="5c4e557b-7ceb-49f5-b1e0-1e7c407fd8b4" providerId="ADAL" clId="{78404C49-3D25-4AC9-A6F6-1AADD21DB8B5}" dt="2024-09-11T08:29:32.494" v="2175" actId="1076"/>
          <ac:spMkLst>
            <pc:docMk/>
            <pc:sldMk cId="312610465" sldId="297"/>
            <ac:spMk id="22" creationId="{C15568F7-2899-A258-E7DB-4EC70591FBD7}"/>
          </ac:spMkLst>
        </pc:spChg>
        <pc:spChg chg="mod">
          <ac:chgData name="Marco Felice Montaruli" userId="5c4e557b-7ceb-49f5-b1e0-1e7c407fd8b4" providerId="ADAL" clId="{78404C49-3D25-4AC9-A6F6-1AADD21DB8B5}" dt="2024-09-11T10:37:09.274" v="3815" actId="1076"/>
          <ac:spMkLst>
            <pc:docMk/>
            <pc:sldMk cId="312610465" sldId="297"/>
            <ac:spMk id="23" creationId="{49E57A07-9BC8-2A42-E7D6-49AE37FE874B}"/>
          </ac:spMkLst>
        </pc:spChg>
        <pc:spChg chg="add del mod">
          <ac:chgData name="Marco Felice Montaruli" userId="5c4e557b-7ceb-49f5-b1e0-1e7c407fd8b4" providerId="ADAL" clId="{78404C49-3D25-4AC9-A6F6-1AADD21DB8B5}" dt="2024-09-11T08:29:38.277" v="2176" actId="478"/>
          <ac:spMkLst>
            <pc:docMk/>
            <pc:sldMk cId="312610465" sldId="297"/>
            <ac:spMk id="28" creationId="{3F70411D-CFA7-260F-F4AB-FA1F42DB9EF0}"/>
          </ac:spMkLst>
        </pc:spChg>
        <pc:spChg chg="add mod">
          <ac:chgData name="Marco Felice Montaruli" userId="5c4e557b-7ceb-49f5-b1e0-1e7c407fd8b4" providerId="ADAL" clId="{78404C49-3D25-4AC9-A6F6-1AADD21DB8B5}" dt="2024-09-11T08:25:16.506" v="2045"/>
          <ac:spMkLst>
            <pc:docMk/>
            <pc:sldMk cId="312610465" sldId="297"/>
            <ac:spMk id="37" creationId="{460DD240-D638-B0F4-9D4C-DC818278ED20}"/>
          </ac:spMkLst>
        </pc:spChg>
        <pc:spChg chg="add mod">
          <ac:chgData name="Marco Felice Montaruli" userId="5c4e557b-7ceb-49f5-b1e0-1e7c407fd8b4" providerId="ADAL" clId="{78404C49-3D25-4AC9-A6F6-1AADD21DB8B5}" dt="2024-09-11T08:28:55.070" v="2165" actId="20577"/>
          <ac:spMkLst>
            <pc:docMk/>
            <pc:sldMk cId="312610465" sldId="297"/>
            <ac:spMk id="38" creationId="{DDBB6D5B-1767-D4AA-9BDD-E08973B05878}"/>
          </ac:spMkLst>
        </pc:spChg>
        <pc:spChg chg="del mod ord">
          <ac:chgData name="Marco Felice Montaruli" userId="5c4e557b-7ceb-49f5-b1e0-1e7c407fd8b4" providerId="ADAL" clId="{78404C49-3D25-4AC9-A6F6-1AADD21DB8B5}" dt="2024-09-11T08:29:38.277" v="2176" actId="478"/>
          <ac:spMkLst>
            <pc:docMk/>
            <pc:sldMk cId="312610465" sldId="297"/>
            <ac:spMk id="43" creationId="{CAAF36D3-A7CF-47BD-7F62-B92570DEDC66}"/>
          </ac:spMkLst>
        </pc:spChg>
        <pc:spChg chg="del">
          <ac:chgData name="Marco Felice Montaruli" userId="5c4e557b-7ceb-49f5-b1e0-1e7c407fd8b4" providerId="ADAL" clId="{78404C49-3D25-4AC9-A6F6-1AADD21DB8B5}" dt="2024-09-11T08:22:10.630" v="2002" actId="478"/>
          <ac:spMkLst>
            <pc:docMk/>
            <pc:sldMk cId="312610465" sldId="297"/>
            <ac:spMk id="44" creationId="{845A11FD-3754-2B48-6E8B-EB974AD11E9E}"/>
          </ac:spMkLst>
        </pc:spChg>
        <pc:spChg chg="del">
          <ac:chgData name="Marco Felice Montaruli" userId="5c4e557b-7ceb-49f5-b1e0-1e7c407fd8b4" providerId="ADAL" clId="{78404C49-3D25-4AC9-A6F6-1AADD21DB8B5}" dt="2024-09-11T08:24:09.459" v="2019" actId="478"/>
          <ac:spMkLst>
            <pc:docMk/>
            <pc:sldMk cId="312610465" sldId="297"/>
            <ac:spMk id="46" creationId="{F009814B-8D88-5F1A-3439-1393A62ABE56}"/>
          </ac:spMkLst>
        </pc:spChg>
        <pc:spChg chg="add mod">
          <ac:chgData name="Marco Felice Montaruli" userId="5c4e557b-7ceb-49f5-b1e0-1e7c407fd8b4" providerId="ADAL" clId="{78404C49-3D25-4AC9-A6F6-1AADD21DB8B5}" dt="2024-09-11T11:12:32.430" v="3994" actId="1035"/>
          <ac:spMkLst>
            <pc:docMk/>
            <pc:sldMk cId="312610465" sldId="297"/>
            <ac:spMk id="57" creationId="{14B9981E-CAE1-4143-E07B-133681D1613B}"/>
          </ac:spMkLst>
        </pc:spChg>
        <pc:spChg chg="add mod">
          <ac:chgData name="Marco Felice Montaruli" userId="5c4e557b-7ceb-49f5-b1e0-1e7c407fd8b4" providerId="ADAL" clId="{78404C49-3D25-4AC9-A6F6-1AADD21DB8B5}" dt="2024-09-11T11:04:47.558" v="3942" actId="14100"/>
          <ac:spMkLst>
            <pc:docMk/>
            <pc:sldMk cId="312610465" sldId="297"/>
            <ac:spMk id="58" creationId="{AD5EAA6D-24FC-EB22-798D-22CBEDA62743}"/>
          </ac:spMkLst>
        </pc:spChg>
        <pc:spChg chg="add mod">
          <ac:chgData name="Marco Felice Montaruli" userId="5c4e557b-7ceb-49f5-b1e0-1e7c407fd8b4" providerId="ADAL" clId="{78404C49-3D25-4AC9-A6F6-1AADD21DB8B5}" dt="2024-09-11T11:00:02.991" v="3860" actId="1038"/>
          <ac:spMkLst>
            <pc:docMk/>
            <pc:sldMk cId="312610465" sldId="297"/>
            <ac:spMk id="59" creationId="{00954673-B9C2-1133-D9ED-0A793CB2A56C}"/>
          </ac:spMkLst>
        </pc:spChg>
        <pc:spChg chg="add mod">
          <ac:chgData name="Marco Felice Montaruli" userId="5c4e557b-7ceb-49f5-b1e0-1e7c407fd8b4" providerId="ADAL" clId="{78404C49-3D25-4AC9-A6F6-1AADD21DB8B5}" dt="2024-09-11T11:12:53.528" v="4014" actId="1038"/>
          <ac:spMkLst>
            <pc:docMk/>
            <pc:sldMk cId="312610465" sldId="297"/>
            <ac:spMk id="79" creationId="{040BEC31-0117-BE80-22AB-49450E6160E9}"/>
          </ac:spMkLst>
        </pc:spChg>
        <pc:picChg chg="add del mod">
          <ac:chgData name="Marco Felice Montaruli" userId="5c4e557b-7ceb-49f5-b1e0-1e7c407fd8b4" providerId="ADAL" clId="{78404C49-3D25-4AC9-A6F6-1AADD21DB8B5}" dt="2024-09-11T08:21:57.280" v="1998" actId="21"/>
          <ac:picMkLst>
            <pc:docMk/>
            <pc:sldMk cId="312610465" sldId="297"/>
            <ac:picMk id="4" creationId="{9EFB3B55-084B-02EA-CB04-251FE6B7D952}"/>
          </ac:picMkLst>
        </pc:picChg>
        <pc:picChg chg="del mod">
          <ac:chgData name="Marco Felice Montaruli" userId="5c4e557b-7ceb-49f5-b1e0-1e7c407fd8b4" providerId="ADAL" clId="{78404C49-3D25-4AC9-A6F6-1AADD21DB8B5}" dt="2024-09-11T10:35:00.006" v="3762" actId="478"/>
          <ac:picMkLst>
            <pc:docMk/>
            <pc:sldMk cId="312610465" sldId="297"/>
            <ac:picMk id="5" creationId="{D06B6F80-45D7-41F8-E66B-9590BADECBA9}"/>
          </ac:picMkLst>
        </pc:picChg>
        <pc:picChg chg="add del mod">
          <ac:chgData name="Marco Felice Montaruli" userId="5c4e557b-7ceb-49f5-b1e0-1e7c407fd8b4" providerId="ADAL" clId="{78404C49-3D25-4AC9-A6F6-1AADD21DB8B5}" dt="2024-09-11T08:21:57.280" v="1998" actId="21"/>
          <ac:picMkLst>
            <pc:docMk/>
            <pc:sldMk cId="312610465" sldId="297"/>
            <ac:picMk id="6" creationId="{F08524E4-7F75-64E0-21A9-35F45372C39E}"/>
          </ac:picMkLst>
        </pc:picChg>
        <pc:picChg chg="add del mod ord">
          <ac:chgData name="Marco Felice Montaruli" userId="5c4e557b-7ceb-49f5-b1e0-1e7c407fd8b4" providerId="ADAL" clId="{78404C49-3D25-4AC9-A6F6-1AADD21DB8B5}" dt="2024-09-11T08:29:38.277" v="2176" actId="478"/>
          <ac:picMkLst>
            <pc:docMk/>
            <pc:sldMk cId="312610465" sldId="297"/>
            <ac:picMk id="19" creationId="{9EFB3B55-084B-02EA-CB04-251FE6B7D952}"/>
          </ac:picMkLst>
        </pc:picChg>
        <pc:picChg chg="add del mod ord">
          <ac:chgData name="Marco Felice Montaruli" userId="5c4e557b-7ceb-49f5-b1e0-1e7c407fd8b4" providerId="ADAL" clId="{78404C49-3D25-4AC9-A6F6-1AADD21DB8B5}" dt="2024-09-11T08:29:38.277" v="2176" actId="478"/>
          <ac:picMkLst>
            <pc:docMk/>
            <pc:sldMk cId="312610465" sldId="297"/>
            <ac:picMk id="20" creationId="{F08524E4-7F75-64E0-21A9-35F45372C39E}"/>
          </ac:picMkLst>
        </pc:picChg>
        <pc:picChg chg="del">
          <ac:chgData name="Marco Felice Montaruli" userId="5c4e557b-7ceb-49f5-b1e0-1e7c407fd8b4" providerId="ADAL" clId="{78404C49-3D25-4AC9-A6F6-1AADD21DB8B5}" dt="2024-09-11T08:24:07.781" v="2018" actId="478"/>
          <ac:picMkLst>
            <pc:docMk/>
            <pc:sldMk cId="312610465" sldId="297"/>
            <ac:picMk id="24" creationId="{74FA9C7A-1F95-8322-CB93-7ACA0A03B352}"/>
          </ac:picMkLst>
        </pc:picChg>
        <pc:picChg chg="del">
          <ac:chgData name="Marco Felice Montaruli" userId="5c4e557b-7ceb-49f5-b1e0-1e7c407fd8b4" providerId="ADAL" clId="{78404C49-3D25-4AC9-A6F6-1AADD21DB8B5}" dt="2024-09-11T08:24:07.781" v="2018" actId="478"/>
          <ac:picMkLst>
            <pc:docMk/>
            <pc:sldMk cId="312610465" sldId="297"/>
            <ac:picMk id="25" creationId="{9D3BA732-2FD4-162A-4660-8B286A51CFED}"/>
          </ac:picMkLst>
        </pc:picChg>
        <pc:picChg chg="del">
          <ac:chgData name="Marco Felice Montaruli" userId="5c4e557b-7ceb-49f5-b1e0-1e7c407fd8b4" providerId="ADAL" clId="{78404C49-3D25-4AC9-A6F6-1AADD21DB8B5}" dt="2024-09-11T08:21:59.441" v="1999" actId="478"/>
          <ac:picMkLst>
            <pc:docMk/>
            <pc:sldMk cId="312610465" sldId="297"/>
            <ac:picMk id="26" creationId="{E20C2BCB-E8A7-240D-9549-254575AFD6CF}"/>
          </ac:picMkLst>
        </pc:picChg>
        <pc:picChg chg="del">
          <ac:chgData name="Marco Felice Montaruli" userId="5c4e557b-7ceb-49f5-b1e0-1e7c407fd8b4" providerId="ADAL" clId="{78404C49-3D25-4AC9-A6F6-1AADD21DB8B5}" dt="2024-09-11T08:21:59.441" v="1999" actId="478"/>
          <ac:picMkLst>
            <pc:docMk/>
            <pc:sldMk cId="312610465" sldId="297"/>
            <ac:picMk id="27" creationId="{D2F42B35-6F7C-DF13-B0D8-6889F7BC27BB}"/>
          </ac:picMkLst>
        </pc:picChg>
        <pc:picChg chg="add del mod">
          <ac:chgData name="Marco Felice Montaruli" userId="5c4e557b-7ceb-49f5-b1e0-1e7c407fd8b4" providerId="ADAL" clId="{78404C49-3D25-4AC9-A6F6-1AADD21DB8B5}" dt="2024-09-11T08:24:05.401" v="2017" actId="21"/>
          <ac:picMkLst>
            <pc:docMk/>
            <pc:sldMk cId="312610465" sldId="297"/>
            <ac:picMk id="31" creationId="{51956C83-2BAE-AC20-D8BC-38FDDFFE3B8E}"/>
          </ac:picMkLst>
        </pc:picChg>
        <pc:picChg chg="add del mod">
          <ac:chgData name="Marco Felice Montaruli" userId="5c4e557b-7ceb-49f5-b1e0-1e7c407fd8b4" providerId="ADAL" clId="{78404C49-3D25-4AC9-A6F6-1AADD21DB8B5}" dt="2024-09-11T08:24:05.401" v="2017" actId="21"/>
          <ac:picMkLst>
            <pc:docMk/>
            <pc:sldMk cId="312610465" sldId="297"/>
            <ac:picMk id="32" creationId="{0EBF8DFA-F514-2FDF-3F07-B3ACFEAA6D48}"/>
          </ac:picMkLst>
        </pc:picChg>
        <pc:picChg chg="add del mod">
          <ac:chgData name="Marco Felice Montaruli" userId="5c4e557b-7ceb-49f5-b1e0-1e7c407fd8b4" providerId="ADAL" clId="{78404C49-3D25-4AC9-A6F6-1AADD21DB8B5}" dt="2024-09-11T08:29:38.277" v="2176" actId="478"/>
          <ac:picMkLst>
            <pc:docMk/>
            <pc:sldMk cId="312610465" sldId="297"/>
            <ac:picMk id="33" creationId="{51956C83-2BAE-AC20-D8BC-38FDDFFE3B8E}"/>
          </ac:picMkLst>
        </pc:picChg>
        <pc:picChg chg="add del mod">
          <ac:chgData name="Marco Felice Montaruli" userId="5c4e557b-7ceb-49f5-b1e0-1e7c407fd8b4" providerId="ADAL" clId="{78404C49-3D25-4AC9-A6F6-1AADD21DB8B5}" dt="2024-09-11T08:29:38.277" v="2176" actId="478"/>
          <ac:picMkLst>
            <pc:docMk/>
            <pc:sldMk cId="312610465" sldId="297"/>
            <ac:picMk id="36" creationId="{0EBF8DFA-F514-2FDF-3F07-B3ACFEAA6D48}"/>
          </ac:picMkLst>
        </pc:picChg>
        <pc:picChg chg="add del mod">
          <ac:chgData name="Marco Felice Montaruli" userId="5c4e557b-7ceb-49f5-b1e0-1e7c407fd8b4" providerId="ADAL" clId="{78404C49-3D25-4AC9-A6F6-1AADD21DB8B5}" dt="2024-09-11T10:59:47.715" v="3838" actId="478"/>
          <ac:picMkLst>
            <pc:docMk/>
            <pc:sldMk cId="312610465" sldId="297"/>
            <ac:picMk id="53" creationId="{02407263-F166-C8E6-EB4C-0B16ED21B307}"/>
          </ac:picMkLst>
        </pc:picChg>
        <pc:picChg chg="add del mod">
          <ac:chgData name="Marco Felice Montaruli" userId="5c4e557b-7ceb-49f5-b1e0-1e7c407fd8b4" providerId="ADAL" clId="{78404C49-3D25-4AC9-A6F6-1AADD21DB8B5}" dt="2024-09-11T10:59:47.715" v="3838" actId="478"/>
          <ac:picMkLst>
            <pc:docMk/>
            <pc:sldMk cId="312610465" sldId="297"/>
            <ac:picMk id="54" creationId="{7B2C409B-F4CD-7FE7-56AE-352E0BEA6BD7}"/>
          </ac:picMkLst>
        </pc:picChg>
        <pc:picChg chg="add del mod">
          <ac:chgData name="Marco Felice Montaruli" userId="5c4e557b-7ceb-49f5-b1e0-1e7c407fd8b4" providerId="ADAL" clId="{78404C49-3D25-4AC9-A6F6-1AADD21DB8B5}" dt="2024-09-11T11:04:01.270" v="3878" actId="478"/>
          <ac:picMkLst>
            <pc:docMk/>
            <pc:sldMk cId="312610465" sldId="297"/>
            <ac:picMk id="55" creationId="{3561852E-C319-0621-05EC-01369EC03CA5}"/>
          </ac:picMkLst>
        </pc:picChg>
        <pc:picChg chg="add del mod">
          <ac:chgData name="Marco Felice Montaruli" userId="5c4e557b-7ceb-49f5-b1e0-1e7c407fd8b4" providerId="ADAL" clId="{78404C49-3D25-4AC9-A6F6-1AADD21DB8B5}" dt="2024-09-11T11:04:01.758" v="3879" actId="478"/>
          <ac:picMkLst>
            <pc:docMk/>
            <pc:sldMk cId="312610465" sldId="297"/>
            <ac:picMk id="56" creationId="{ED043190-A8F8-6BD8-8CF7-51A46D2F9A14}"/>
          </ac:picMkLst>
        </pc:picChg>
        <pc:picChg chg="add del mod">
          <ac:chgData name="Marco Felice Montaruli" userId="5c4e557b-7ceb-49f5-b1e0-1e7c407fd8b4" providerId="ADAL" clId="{78404C49-3D25-4AC9-A6F6-1AADD21DB8B5}" dt="2024-09-11T10:34:57.723" v="3761" actId="21"/>
          <ac:picMkLst>
            <pc:docMk/>
            <pc:sldMk cId="312610465" sldId="297"/>
            <ac:picMk id="61" creationId="{46838134-64E4-B0CF-6EAC-60A8F0B20513}"/>
          </ac:picMkLst>
        </pc:picChg>
        <pc:picChg chg="add mod ord">
          <ac:chgData name="Marco Felice Montaruli" userId="5c4e557b-7ceb-49f5-b1e0-1e7c407fd8b4" providerId="ADAL" clId="{78404C49-3D25-4AC9-A6F6-1AADD21DB8B5}" dt="2024-09-11T10:35:08.192" v="3764" actId="167"/>
          <ac:picMkLst>
            <pc:docMk/>
            <pc:sldMk cId="312610465" sldId="297"/>
            <ac:picMk id="62" creationId="{46838134-64E4-B0CF-6EAC-60A8F0B20513}"/>
          </ac:picMkLst>
        </pc:picChg>
        <pc:picChg chg="add del mod">
          <ac:chgData name="Marco Felice Montaruli" userId="5c4e557b-7ceb-49f5-b1e0-1e7c407fd8b4" providerId="ADAL" clId="{78404C49-3D25-4AC9-A6F6-1AADD21DB8B5}" dt="2024-09-11T10:59:45.955" v="3837" actId="21"/>
          <ac:picMkLst>
            <pc:docMk/>
            <pc:sldMk cId="312610465" sldId="297"/>
            <ac:picMk id="70" creationId="{B1161D2A-F104-0E97-B00F-66A19EBA96E4}"/>
          </ac:picMkLst>
        </pc:picChg>
        <pc:picChg chg="add del mod">
          <ac:chgData name="Marco Felice Montaruli" userId="5c4e557b-7ceb-49f5-b1e0-1e7c407fd8b4" providerId="ADAL" clId="{78404C49-3D25-4AC9-A6F6-1AADD21DB8B5}" dt="2024-09-11T10:59:45.955" v="3837" actId="21"/>
          <ac:picMkLst>
            <pc:docMk/>
            <pc:sldMk cId="312610465" sldId="297"/>
            <ac:picMk id="72" creationId="{1C80984D-F36F-7549-EC2C-D172B31F9B8D}"/>
          </ac:picMkLst>
        </pc:picChg>
        <pc:picChg chg="add mod ord">
          <ac:chgData name="Marco Felice Montaruli" userId="5c4e557b-7ceb-49f5-b1e0-1e7c407fd8b4" providerId="ADAL" clId="{78404C49-3D25-4AC9-A6F6-1AADD21DB8B5}" dt="2024-09-11T11:12:32.430" v="3994" actId="1035"/>
          <ac:picMkLst>
            <pc:docMk/>
            <pc:sldMk cId="312610465" sldId="297"/>
            <ac:picMk id="73" creationId="{B1161D2A-F104-0E97-B00F-66A19EBA96E4}"/>
          </ac:picMkLst>
        </pc:picChg>
        <pc:picChg chg="add mod ord">
          <ac:chgData name="Marco Felice Montaruli" userId="5c4e557b-7ceb-49f5-b1e0-1e7c407fd8b4" providerId="ADAL" clId="{78404C49-3D25-4AC9-A6F6-1AADD21DB8B5}" dt="2024-09-11T11:12:32.430" v="3994" actId="1035"/>
          <ac:picMkLst>
            <pc:docMk/>
            <pc:sldMk cId="312610465" sldId="297"/>
            <ac:picMk id="74" creationId="{1C80984D-F36F-7549-EC2C-D172B31F9B8D}"/>
          </ac:picMkLst>
        </pc:picChg>
        <pc:picChg chg="add mod ord">
          <ac:chgData name="Marco Felice Montaruli" userId="5c4e557b-7ceb-49f5-b1e0-1e7c407fd8b4" providerId="ADAL" clId="{78404C49-3D25-4AC9-A6F6-1AADD21DB8B5}" dt="2024-09-11T11:04:37.502" v="3939" actId="167"/>
          <ac:picMkLst>
            <pc:docMk/>
            <pc:sldMk cId="312610465" sldId="297"/>
            <ac:picMk id="76" creationId="{2DEFCA7B-7393-9B56-0A4B-914D8F2A81C8}"/>
          </ac:picMkLst>
        </pc:picChg>
        <pc:picChg chg="add mod ord">
          <ac:chgData name="Marco Felice Montaruli" userId="5c4e557b-7ceb-49f5-b1e0-1e7c407fd8b4" providerId="ADAL" clId="{78404C49-3D25-4AC9-A6F6-1AADD21DB8B5}" dt="2024-09-11T11:04:37.502" v="3939" actId="167"/>
          <ac:picMkLst>
            <pc:docMk/>
            <pc:sldMk cId="312610465" sldId="297"/>
            <ac:picMk id="78" creationId="{CA29BAA6-233B-4224-D4B8-7969C63E5F75}"/>
          </ac:picMkLst>
        </pc:picChg>
        <pc:cxnChg chg="mod">
          <ac:chgData name="Marco Felice Montaruli" userId="5c4e557b-7ceb-49f5-b1e0-1e7c407fd8b4" providerId="ADAL" clId="{78404C49-3D25-4AC9-A6F6-1AADD21DB8B5}" dt="2024-09-11T08:28:01.309" v="2114" actId="14100"/>
          <ac:cxnSpMkLst>
            <pc:docMk/>
            <pc:sldMk cId="312610465" sldId="297"/>
            <ac:cxnSpMk id="12" creationId="{B609DCCC-6FD4-F40D-8174-1AC70655ED91}"/>
          </ac:cxnSpMkLst>
        </pc:cxnChg>
        <pc:cxnChg chg="mod">
          <ac:chgData name="Marco Felice Montaruli" userId="5c4e557b-7ceb-49f5-b1e0-1e7c407fd8b4" providerId="ADAL" clId="{78404C49-3D25-4AC9-A6F6-1AADD21DB8B5}" dt="2024-09-11T10:37:44.194" v="3823" actId="14100"/>
          <ac:cxnSpMkLst>
            <pc:docMk/>
            <pc:sldMk cId="312610465" sldId="297"/>
            <ac:cxnSpMk id="14" creationId="{15EB0804-E79C-EC5E-4D7A-2B89176F0E79}"/>
          </ac:cxnSpMkLst>
        </pc:cxnChg>
        <pc:cxnChg chg="mod">
          <ac:chgData name="Marco Felice Montaruli" userId="5c4e557b-7ceb-49f5-b1e0-1e7c407fd8b4" providerId="ADAL" clId="{78404C49-3D25-4AC9-A6F6-1AADD21DB8B5}" dt="2024-09-11T10:35:00.006" v="3762" actId="478"/>
          <ac:cxnSpMkLst>
            <pc:docMk/>
            <pc:sldMk cId="312610465" sldId="297"/>
            <ac:cxnSpMk id="34" creationId="{6DCCFD50-6033-4D75-6356-072DFA5C148C}"/>
          </ac:cxnSpMkLst>
        </pc:cxnChg>
        <pc:cxnChg chg="mod">
          <ac:chgData name="Marco Felice Montaruli" userId="5c4e557b-7ceb-49f5-b1e0-1e7c407fd8b4" providerId="ADAL" clId="{78404C49-3D25-4AC9-A6F6-1AADD21DB8B5}" dt="2024-09-11T10:35:00.006" v="3762" actId="478"/>
          <ac:cxnSpMkLst>
            <pc:docMk/>
            <pc:sldMk cId="312610465" sldId="297"/>
            <ac:cxnSpMk id="35" creationId="{C449C927-3ED8-67AF-5BCB-81222716B6E6}"/>
          </ac:cxnSpMkLst>
        </pc:cxnChg>
        <pc:cxnChg chg="add mod">
          <ac:chgData name="Marco Felice Montaruli" userId="5c4e557b-7ceb-49f5-b1e0-1e7c407fd8b4" providerId="ADAL" clId="{78404C49-3D25-4AC9-A6F6-1AADD21DB8B5}" dt="2024-09-11T11:12:56.559" v="4015" actId="208"/>
          <ac:cxnSpMkLst>
            <pc:docMk/>
            <pc:sldMk cId="312610465" sldId="297"/>
            <ac:cxnSpMk id="80" creationId="{75913E4C-8ABC-5286-2472-AF47D8B59E9A}"/>
          </ac:cxnSpMkLst>
        </pc:cxnChg>
      </pc:sldChg>
      <pc:sldChg chg="addSp delSp modSp add mod">
        <pc:chgData name="Marco Felice Montaruli" userId="5c4e557b-7ceb-49f5-b1e0-1e7c407fd8b4" providerId="ADAL" clId="{78404C49-3D25-4AC9-A6F6-1AADD21DB8B5}" dt="2024-09-11T11:19:32.739" v="4097" actId="478"/>
        <pc:sldMkLst>
          <pc:docMk/>
          <pc:sldMk cId="2509566827" sldId="298"/>
        </pc:sldMkLst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4" creationId="{57347BEC-4139-A66F-DEE8-217CC74B9650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6" creationId="{8FA3F9AB-8C10-BB1E-B030-AE315BE37D41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7" creationId="{774CB597-75DB-A59A-0CDF-F86429BEE0A0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8" creationId="{F2950AAE-7BA8-A2B9-2EFC-5D3B43DFDFF2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11" creationId="{72B7F2C9-8BB4-A8BA-236B-3403590AF8B1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15" creationId="{D77AC850-BB61-5053-38D7-44B2F2E440B5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16" creationId="{9C982E31-518C-5415-CA72-C6963508CA5F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17" creationId="{72A7EF72-A646-3DE7-1BB8-9E0D2C96795A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18" creationId="{96B6147F-CFE8-E78E-ECD7-F14A514B1B56}"/>
          </ac:spMkLst>
        </pc:spChg>
        <pc:spChg chg="del">
          <ac:chgData name="Marco Felice Montaruli" userId="5c4e557b-7ceb-49f5-b1e0-1e7c407fd8b4" providerId="ADAL" clId="{78404C49-3D25-4AC9-A6F6-1AADD21DB8B5}" dt="2024-09-11T10:38:00.162" v="3824" actId="478"/>
          <ac:spMkLst>
            <pc:docMk/>
            <pc:sldMk cId="2509566827" sldId="298"/>
            <ac:spMk id="23" creationId="{49E57A07-9BC8-2A42-E7D6-49AE37FE874B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24" creationId="{70D5E9DF-96DB-A6B6-DDCC-666FCAEE70B7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27" creationId="{61D471CB-E153-C375-D9D6-5A8DF2598232}"/>
          </ac:spMkLst>
        </pc:spChg>
        <pc:spChg chg="mod">
          <ac:chgData name="Marco Felice Montaruli" userId="5c4e557b-7ceb-49f5-b1e0-1e7c407fd8b4" providerId="ADAL" clId="{78404C49-3D25-4AC9-A6F6-1AADD21DB8B5}" dt="2024-09-11T11:10:55.850" v="3962" actId="1037"/>
          <ac:spMkLst>
            <pc:docMk/>
            <pc:sldMk cId="2509566827" sldId="298"/>
            <ac:spMk id="28" creationId="{3F70411D-CFA7-260F-F4AB-FA1F42DB9EF0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31" creationId="{07A3BBB8-DF07-88C6-B63D-20A4CCAC1F08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32" creationId="{783F77F5-8D8B-C46C-1509-A9A6AC1DA2D5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41" creationId="{1C86FB82-3742-DAE5-DE29-0A0EF5E17876}"/>
          </ac:spMkLst>
        </pc:spChg>
        <pc:spChg chg="add mod">
          <ac:chgData name="Marco Felice Montaruli" userId="5c4e557b-7ceb-49f5-b1e0-1e7c407fd8b4" providerId="ADAL" clId="{78404C49-3D25-4AC9-A6F6-1AADD21DB8B5}" dt="2024-09-11T10:38:00.624" v="3825"/>
          <ac:spMkLst>
            <pc:docMk/>
            <pc:sldMk cId="2509566827" sldId="298"/>
            <ac:spMk id="42" creationId="{7773E543-C9D3-D641-52EF-01CB741ED885}"/>
          </ac:spMkLst>
        </pc:spChg>
        <pc:spChg chg="mod">
          <ac:chgData name="Marco Felice Montaruli" userId="5c4e557b-7ceb-49f5-b1e0-1e7c407fd8b4" providerId="ADAL" clId="{78404C49-3D25-4AC9-A6F6-1AADD21DB8B5}" dt="2024-09-11T11:17:45.973" v="4069" actId="1037"/>
          <ac:spMkLst>
            <pc:docMk/>
            <pc:sldMk cId="2509566827" sldId="298"/>
            <ac:spMk id="43" creationId="{CAAF36D3-A7CF-47BD-7F62-B92570DEDC66}"/>
          </ac:spMkLst>
        </pc:spChg>
        <pc:spChg chg="add mod">
          <ac:chgData name="Marco Felice Montaruli" userId="5c4e557b-7ceb-49f5-b1e0-1e7c407fd8b4" providerId="ADAL" clId="{78404C49-3D25-4AC9-A6F6-1AADD21DB8B5}" dt="2024-09-11T11:13:13.190" v="4017" actId="207"/>
          <ac:spMkLst>
            <pc:docMk/>
            <pc:sldMk cId="2509566827" sldId="298"/>
            <ac:spMk id="52" creationId="{EB5ABAA3-DA74-ED5A-B5B2-5A34C83708ED}"/>
          </ac:spMkLst>
        </pc:spChg>
        <pc:picChg chg="add mod">
          <ac:chgData name="Marco Felice Montaruli" userId="5c4e557b-7ceb-49f5-b1e0-1e7c407fd8b4" providerId="ADAL" clId="{78404C49-3D25-4AC9-A6F6-1AADD21DB8B5}" dt="2024-09-11T10:38:00.624" v="3825"/>
          <ac:picMkLst>
            <pc:docMk/>
            <pc:sldMk cId="2509566827" sldId="298"/>
            <ac:picMk id="2" creationId="{0E3F81A4-D615-F6F8-8E75-0C9C20EAE23B}"/>
          </ac:picMkLst>
        </pc:picChg>
        <pc:picChg chg="del">
          <ac:chgData name="Marco Felice Montaruli" userId="5c4e557b-7ceb-49f5-b1e0-1e7c407fd8b4" providerId="ADAL" clId="{78404C49-3D25-4AC9-A6F6-1AADD21DB8B5}" dt="2024-09-11T10:38:00.162" v="3824" actId="478"/>
          <ac:picMkLst>
            <pc:docMk/>
            <pc:sldMk cId="2509566827" sldId="298"/>
            <ac:picMk id="5" creationId="{D06B6F80-45D7-41F8-E66B-9590BADECBA9}"/>
          </ac:picMkLst>
        </pc:picChg>
        <pc:picChg chg="del">
          <ac:chgData name="Marco Felice Montaruli" userId="5c4e557b-7ceb-49f5-b1e0-1e7c407fd8b4" providerId="ADAL" clId="{78404C49-3D25-4AC9-A6F6-1AADD21DB8B5}" dt="2024-09-11T11:10:42.213" v="3955" actId="478"/>
          <ac:picMkLst>
            <pc:docMk/>
            <pc:sldMk cId="2509566827" sldId="298"/>
            <ac:picMk id="19" creationId="{9EFB3B55-084B-02EA-CB04-251FE6B7D952}"/>
          </ac:picMkLst>
        </pc:picChg>
        <pc:picChg chg="del">
          <ac:chgData name="Marco Felice Montaruli" userId="5c4e557b-7ceb-49f5-b1e0-1e7c407fd8b4" providerId="ADAL" clId="{78404C49-3D25-4AC9-A6F6-1AADD21DB8B5}" dt="2024-09-11T11:10:42.213" v="3955" actId="478"/>
          <ac:picMkLst>
            <pc:docMk/>
            <pc:sldMk cId="2509566827" sldId="298"/>
            <ac:picMk id="20" creationId="{F08524E4-7F75-64E0-21A9-35F45372C39E}"/>
          </ac:picMkLst>
        </pc:picChg>
        <pc:picChg chg="del">
          <ac:chgData name="Marco Felice Montaruli" userId="5c4e557b-7ceb-49f5-b1e0-1e7c407fd8b4" providerId="ADAL" clId="{78404C49-3D25-4AC9-A6F6-1AADD21DB8B5}" dt="2024-09-11T11:17:16.942" v="4058" actId="478"/>
          <ac:picMkLst>
            <pc:docMk/>
            <pc:sldMk cId="2509566827" sldId="298"/>
            <ac:picMk id="33" creationId="{51956C83-2BAE-AC20-D8BC-38FDDFFE3B8E}"/>
          </ac:picMkLst>
        </pc:picChg>
        <pc:picChg chg="del">
          <ac:chgData name="Marco Felice Montaruli" userId="5c4e557b-7ceb-49f5-b1e0-1e7c407fd8b4" providerId="ADAL" clId="{78404C49-3D25-4AC9-A6F6-1AADD21DB8B5}" dt="2024-09-11T11:17:16.942" v="4058" actId="478"/>
          <ac:picMkLst>
            <pc:docMk/>
            <pc:sldMk cId="2509566827" sldId="298"/>
            <ac:picMk id="36" creationId="{0EBF8DFA-F514-2FDF-3F07-B3ACFEAA6D48}"/>
          </ac:picMkLst>
        </pc:picChg>
        <pc:picChg chg="add mod">
          <ac:chgData name="Marco Felice Montaruli" userId="5c4e557b-7ceb-49f5-b1e0-1e7c407fd8b4" providerId="ADAL" clId="{78404C49-3D25-4AC9-A6F6-1AADD21DB8B5}" dt="2024-09-11T11:07:02.742" v="3943"/>
          <ac:picMkLst>
            <pc:docMk/>
            <pc:sldMk cId="2509566827" sldId="298"/>
            <ac:picMk id="45" creationId="{BB771EC2-3645-B2CE-211D-D9A147BE3EA9}"/>
          </ac:picMkLst>
        </pc:picChg>
        <pc:picChg chg="add del mod">
          <ac:chgData name="Marco Felice Montaruli" userId="5c4e557b-7ceb-49f5-b1e0-1e7c407fd8b4" providerId="ADAL" clId="{78404C49-3D25-4AC9-A6F6-1AADD21DB8B5}" dt="2024-09-11T11:10:40.412" v="3954" actId="21"/>
          <ac:picMkLst>
            <pc:docMk/>
            <pc:sldMk cId="2509566827" sldId="298"/>
            <ac:picMk id="47" creationId="{A3B464A2-6BFB-842C-46E0-9F893D3980A7}"/>
          </ac:picMkLst>
        </pc:picChg>
        <pc:picChg chg="add del mod">
          <ac:chgData name="Marco Felice Montaruli" userId="5c4e557b-7ceb-49f5-b1e0-1e7c407fd8b4" providerId="ADAL" clId="{78404C49-3D25-4AC9-A6F6-1AADD21DB8B5}" dt="2024-09-11T11:10:40.412" v="3954" actId="21"/>
          <ac:picMkLst>
            <pc:docMk/>
            <pc:sldMk cId="2509566827" sldId="298"/>
            <ac:picMk id="49" creationId="{44D9B7AD-BF37-D724-0C10-F8ED322BBB25}"/>
          </ac:picMkLst>
        </pc:picChg>
        <pc:picChg chg="add mod ord">
          <ac:chgData name="Marco Felice Montaruli" userId="5c4e557b-7ceb-49f5-b1e0-1e7c407fd8b4" providerId="ADAL" clId="{78404C49-3D25-4AC9-A6F6-1AADD21DB8B5}" dt="2024-09-11T11:10:52.462" v="3958" actId="167"/>
          <ac:picMkLst>
            <pc:docMk/>
            <pc:sldMk cId="2509566827" sldId="298"/>
            <ac:picMk id="50" creationId="{A3B464A2-6BFB-842C-46E0-9F893D3980A7}"/>
          </ac:picMkLst>
        </pc:picChg>
        <pc:picChg chg="add mod ord">
          <ac:chgData name="Marco Felice Montaruli" userId="5c4e557b-7ceb-49f5-b1e0-1e7c407fd8b4" providerId="ADAL" clId="{78404C49-3D25-4AC9-A6F6-1AADD21DB8B5}" dt="2024-09-11T11:10:52.462" v="3958" actId="167"/>
          <ac:picMkLst>
            <pc:docMk/>
            <pc:sldMk cId="2509566827" sldId="298"/>
            <ac:picMk id="51" creationId="{44D9B7AD-BF37-D724-0C10-F8ED322BBB25}"/>
          </ac:picMkLst>
        </pc:picChg>
        <pc:picChg chg="add del mod">
          <ac:chgData name="Marco Felice Montaruli" userId="5c4e557b-7ceb-49f5-b1e0-1e7c407fd8b4" providerId="ADAL" clId="{78404C49-3D25-4AC9-A6F6-1AADD21DB8B5}" dt="2024-09-11T11:16:09.385" v="4033" actId="478"/>
          <ac:picMkLst>
            <pc:docMk/>
            <pc:sldMk cId="2509566827" sldId="298"/>
            <ac:picMk id="58" creationId="{462E168B-E96C-62D1-FC3F-5745962EDC0D}"/>
          </ac:picMkLst>
        </pc:picChg>
        <pc:picChg chg="add del mod">
          <ac:chgData name="Marco Felice Montaruli" userId="5c4e557b-7ceb-49f5-b1e0-1e7c407fd8b4" providerId="ADAL" clId="{78404C49-3D25-4AC9-A6F6-1AADD21DB8B5}" dt="2024-09-11T11:16:09.385" v="4033" actId="478"/>
          <ac:picMkLst>
            <pc:docMk/>
            <pc:sldMk cId="2509566827" sldId="298"/>
            <ac:picMk id="60" creationId="{BEF38593-693A-F6BC-ABEC-9280D3307457}"/>
          </ac:picMkLst>
        </pc:picChg>
        <pc:picChg chg="add del mod">
          <ac:chgData name="Marco Felice Montaruli" userId="5c4e557b-7ceb-49f5-b1e0-1e7c407fd8b4" providerId="ADAL" clId="{78404C49-3D25-4AC9-A6F6-1AADD21DB8B5}" dt="2024-09-11T11:16:22.938" v="4042" actId="478"/>
          <ac:picMkLst>
            <pc:docMk/>
            <pc:sldMk cId="2509566827" sldId="298"/>
            <ac:picMk id="62" creationId="{C9D355B9-07AD-C70B-9C13-F9CAB8C7A7C6}"/>
          </ac:picMkLst>
        </pc:picChg>
        <pc:picChg chg="add del mod">
          <ac:chgData name="Marco Felice Montaruli" userId="5c4e557b-7ceb-49f5-b1e0-1e7c407fd8b4" providerId="ADAL" clId="{78404C49-3D25-4AC9-A6F6-1AADD21DB8B5}" dt="2024-09-11T11:17:15.165" v="4057" actId="21"/>
          <ac:picMkLst>
            <pc:docMk/>
            <pc:sldMk cId="2509566827" sldId="298"/>
            <ac:picMk id="64" creationId="{DD6B6B91-790F-8282-3D1E-EAC8C5A99E44}"/>
          </ac:picMkLst>
        </pc:picChg>
        <pc:picChg chg="add del mod">
          <ac:chgData name="Marco Felice Montaruli" userId="5c4e557b-7ceb-49f5-b1e0-1e7c407fd8b4" providerId="ADAL" clId="{78404C49-3D25-4AC9-A6F6-1AADD21DB8B5}" dt="2024-09-11T11:17:15.165" v="4057" actId="21"/>
          <ac:picMkLst>
            <pc:docMk/>
            <pc:sldMk cId="2509566827" sldId="298"/>
            <ac:picMk id="66" creationId="{7FE3F3FA-F3C5-104B-640F-AD5D0A02C3E2}"/>
          </ac:picMkLst>
        </pc:picChg>
        <pc:picChg chg="add del mod">
          <ac:chgData name="Marco Felice Montaruli" userId="5c4e557b-7ceb-49f5-b1e0-1e7c407fd8b4" providerId="ADAL" clId="{78404C49-3D25-4AC9-A6F6-1AADD21DB8B5}" dt="2024-09-11T11:16:42.149" v="4047" actId="478"/>
          <ac:picMkLst>
            <pc:docMk/>
            <pc:sldMk cId="2509566827" sldId="298"/>
            <ac:picMk id="68" creationId="{BB258D0E-5D1E-DADE-CBA8-99735AEE7949}"/>
          </ac:picMkLst>
        </pc:picChg>
        <pc:picChg chg="add del mod">
          <ac:chgData name="Marco Felice Montaruli" userId="5c4e557b-7ceb-49f5-b1e0-1e7c407fd8b4" providerId="ADAL" clId="{78404C49-3D25-4AC9-A6F6-1AADD21DB8B5}" dt="2024-09-11T11:16:47.069" v="4049" actId="478"/>
          <ac:picMkLst>
            <pc:docMk/>
            <pc:sldMk cId="2509566827" sldId="298"/>
            <ac:picMk id="70" creationId="{E17FB452-1390-6B79-B631-86C8F196D815}"/>
          </ac:picMkLst>
        </pc:picChg>
        <pc:picChg chg="add mod ord">
          <ac:chgData name="Marco Felice Montaruli" userId="5c4e557b-7ceb-49f5-b1e0-1e7c407fd8b4" providerId="ADAL" clId="{78404C49-3D25-4AC9-A6F6-1AADD21DB8B5}" dt="2024-09-11T11:17:32.206" v="4063" actId="167"/>
          <ac:picMkLst>
            <pc:docMk/>
            <pc:sldMk cId="2509566827" sldId="298"/>
            <ac:picMk id="71" creationId="{DD6B6B91-790F-8282-3D1E-EAC8C5A99E44}"/>
          </ac:picMkLst>
        </pc:picChg>
        <pc:picChg chg="add mod ord">
          <ac:chgData name="Marco Felice Montaruli" userId="5c4e557b-7ceb-49f5-b1e0-1e7c407fd8b4" providerId="ADAL" clId="{78404C49-3D25-4AC9-A6F6-1AADD21DB8B5}" dt="2024-09-11T11:17:32.206" v="4063" actId="167"/>
          <ac:picMkLst>
            <pc:docMk/>
            <pc:sldMk cId="2509566827" sldId="298"/>
            <ac:picMk id="72" creationId="{7FE3F3FA-F3C5-104B-640F-AD5D0A02C3E2}"/>
          </ac:picMkLst>
        </pc:picChg>
        <pc:picChg chg="add del mod">
          <ac:chgData name="Marco Felice Montaruli" userId="5c4e557b-7ceb-49f5-b1e0-1e7c407fd8b4" providerId="ADAL" clId="{78404C49-3D25-4AC9-A6F6-1AADD21DB8B5}" dt="2024-09-11T11:18:15.232" v="4071" actId="478"/>
          <ac:picMkLst>
            <pc:docMk/>
            <pc:sldMk cId="2509566827" sldId="298"/>
            <ac:picMk id="74" creationId="{0F17BE74-69A4-C90A-173F-D316BB426EA8}"/>
          </ac:picMkLst>
        </pc:picChg>
        <pc:picChg chg="add del mod">
          <ac:chgData name="Marco Felice Montaruli" userId="5c4e557b-7ceb-49f5-b1e0-1e7c407fd8b4" providerId="ADAL" clId="{78404C49-3D25-4AC9-A6F6-1AADD21DB8B5}" dt="2024-09-11T11:18:18.812" v="4073" actId="478"/>
          <ac:picMkLst>
            <pc:docMk/>
            <pc:sldMk cId="2509566827" sldId="298"/>
            <ac:picMk id="76" creationId="{1BCD0C97-159B-80BF-B4C2-E53BFEA1C8E7}"/>
          </ac:picMkLst>
        </pc:picChg>
        <pc:picChg chg="add del mod">
          <ac:chgData name="Marco Felice Montaruli" userId="5c4e557b-7ceb-49f5-b1e0-1e7c407fd8b4" providerId="ADAL" clId="{78404C49-3D25-4AC9-A6F6-1AADD21DB8B5}" dt="2024-09-11T11:18:25.438" v="4077" actId="478"/>
          <ac:picMkLst>
            <pc:docMk/>
            <pc:sldMk cId="2509566827" sldId="298"/>
            <ac:picMk id="78" creationId="{24764CB6-2A9F-E36A-AD53-01E1830E9DF6}"/>
          </ac:picMkLst>
        </pc:picChg>
        <pc:picChg chg="add del mod">
          <ac:chgData name="Marco Felice Montaruli" userId="5c4e557b-7ceb-49f5-b1e0-1e7c407fd8b4" providerId="ADAL" clId="{78404C49-3D25-4AC9-A6F6-1AADD21DB8B5}" dt="2024-09-11T11:18:43.788" v="4081" actId="478"/>
          <ac:picMkLst>
            <pc:docMk/>
            <pc:sldMk cId="2509566827" sldId="298"/>
            <ac:picMk id="80" creationId="{88D6A980-A706-4650-97E7-9324B1780621}"/>
          </ac:picMkLst>
        </pc:picChg>
        <pc:picChg chg="add del mod">
          <ac:chgData name="Marco Felice Montaruli" userId="5c4e557b-7ceb-49f5-b1e0-1e7c407fd8b4" providerId="ADAL" clId="{78404C49-3D25-4AC9-A6F6-1AADD21DB8B5}" dt="2024-09-11T11:19:03.204" v="4085" actId="478"/>
          <ac:picMkLst>
            <pc:docMk/>
            <pc:sldMk cId="2509566827" sldId="298"/>
            <ac:picMk id="82" creationId="{FD01AA16-6B0F-1CC7-A7C3-88ADDE78EC5C}"/>
          </ac:picMkLst>
        </pc:picChg>
        <pc:picChg chg="add del mod">
          <ac:chgData name="Marco Felice Montaruli" userId="5c4e557b-7ceb-49f5-b1e0-1e7c407fd8b4" providerId="ADAL" clId="{78404C49-3D25-4AC9-A6F6-1AADD21DB8B5}" dt="2024-09-11T11:19:10.169" v="4089" actId="478"/>
          <ac:picMkLst>
            <pc:docMk/>
            <pc:sldMk cId="2509566827" sldId="298"/>
            <ac:picMk id="84" creationId="{71313960-AD5F-B798-B0FD-5DF597523B13}"/>
          </ac:picMkLst>
        </pc:picChg>
        <pc:picChg chg="add del mod">
          <ac:chgData name="Marco Felice Montaruli" userId="5c4e557b-7ceb-49f5-b1e0-1e7c407fd8b4" providerId="ADAL" clId="{78404C49-3D25-4AC9-A6F6-1AADD21DB8B5}" dt="2024-09-11T11:19:19.516" v="4093" actId="478"/>
          <ac:picMkLst>
            <pc:docMk/>
            <pc:sldMk cId="2509566827" sldId="298"/>
            <ac:picMk id="86" creationId="{70F77F1B-DFF6-1AFC-768D-EBDDD43F6CAD}"/>
          </ac:picMkLst>
        </pc:picChg>
        <pc:picChg chg="add del mod">
          <ac:chgData name="Marco Felice Montaruli" userId="5c4e557b-7ceb-49f5-b1e0-1e7c407fd8b4" providerId="ADAL" clId="{78404C49-3D25-4AC9-A6F6-1AADD21DB8B5}" dt="2024-09-11T11:19:29.500" v="4095" actId="478"/>
          <ac:picMkLst>
            <pc:docMk/>
            <pc:sldMk cId="2509566827" sldId="298"/>
            <ac:picMk id="88" creationId="{E4590283-DD27-E8DF-F4C2-059DFE53B069}"/>
          </ac:picMkLst>
        </pc:picChg>
        <pc:picChg chg="add del mod">
          <ac:chgData name="Marco Felice Montaruli" userId="5c4e557b-7ceb-49f5-b1e0-1e7c407fd8b4" providerId="ADAL" clId="{78404C49-3D25-4AC9-A6F6-1AADD21DB8B5}" dt="2024-09-11T11:19:32.739" v="4097" actId="478"/>
          <ac:picMkLst>
            <pc:docMk/>
            <pc:sldMk cId="2509566827" sldId="298"/>
            <ac:picMk id="90" creationId="{76300079-8EFA-185E-11A0-C3A4138C52DD}"/>
          </ac:picMkLst>
        </pc:picChg>
        <pc:cxnChg chg="del">
          <ac:chgData name="Marco Felice Montaruli" userId="5c4e557b-7ceb-49f5-b1e0-1e7c407fd8b4" providerId="ADAL" clId="{78404C49-3D25-4AC9-A6F6-1AADD21DB8B5}" dt="2024-09-11T10:38:00.162" v="3824" actId="478"/>
          <ac:cxnSpMkLst>
            <pc:docMk/>
            <pc:sldMk cId="2509566827" sldId="298"/>
            <ac:cxnSpMk id="12" creationId="{B609DCCC-6FD4-F40D-8174-1AC70655ED91}"/>
          </ac:cxnSpMkLst>
        </pc:cxnChg>
        <pc:cxnChg chg="del">
          <ac:chgData name="Marco Felice Montaruli" userId="5c4e557b-7ceb-49f5-b1e0-1e7c407fd8b4" providerId="ADAL" clId="{78404C49-3D25-4AC9-A6F6-1AADD21DB8B5}" dt="2024-09-11T10:38:00.162" v="3824" actId="478"/>
          <ac:cxnSpMkLst>
            <pc:docMk/>
            <pc:sldMk cId="2509566827" sldId="298"/>
            <ac:cxnSpMk id="14" creationId="{15EB0804-E79C-EC5E-4D7A-2B89176F0E79}"/>
          </ac:cxnSpMkLst>
        </pc:cxnChg>
        <pc:cxnChg chg="add mod">
          <ac:chgData name="Marco Felice Montaruli" userId="5c4e557b-7ceb-49f5-b1e0-1e7c407fd8b4" providerId="ADAL" clId="{78404C49-3D25-4AC9-A6F6-1AADD21DB8B5}" dt="2024-09-11T10:38:00.624" v="3825"/>
          <ac:cxnSpMkLst>
            <pc:docMk/>
            <pc:sldMk cId="2509566827" sldId="298"/>
            <ac:cxnSpMk id="25" creationId="{501F16C8-3806-FD18-34DB-7EEABE62CBD5}"/>
          </ac:cxnSpMkLst>
        </pc:cxnChg>
        <pc:cxnChg chg="add mod">
          <ac:chgData name="Marco Felice Montaruli" userId="5c4e557b-7ceb-49f5-b1e0-1e7c407fd8b4" providerId="ADAL" clId="{78404C49-3D25-4AC9-A6F6-1AADD21DB8B5}" dt="2024-09-11T10:38:00.624" v="3825"/>
          <ac:cxnSpMkLst>
            <pc:docMk/>
            <pc:sldMk cId="2509566827" sldId="298"/>
            <ac:cxnSpMk id="26" creationId="{74B3792B-5526-285E-FBB8-7331524601E7}"/>
          </ac:cxnSpMkLst>
        </pc:cxnChg>
        <pc:cxnChg chg="mod">
          <ac:chgData name="Marco Felice Montaruli" userId="5c4e557b-7ceb-49f5-b1e0-1e7c407fd8b4" providerId="ADAL" clId="{78404C49-3D25-4AC9-A6F6-1AADD21DB8B5}" dt="2024-09-11T10:38:00.162" v="3824" actId="478"/>
          <ac:cxnSpMkLst>
            <pc:docMk/>
            <pc:sldMk cId="2509566827" sldId="298"/>
            <ac:cxnSpMk id="34" creationId="{6DCCFD50-6033-4D75-6356-072DFA5C148C}"/>
          </ac:cxnSpMkLst>
        </pc:cxnChg>
        <pc:cxnChg chg="mod">
          <ac:chgData name="Marco Felice Montaruli" userId="5c4e557b-7ceb-49f5-b1e0-1e7c407fd8b4" providerId="ADAL" clId="{78404C49-3D25-4AC9-A6F6-1AADD21DB8B5}" dt="2024-09-11T10:38:00.162" v="3824" actId="478"/>
          <ac:cxnSpMkLst>
            <pc:docMk/>
            <pc:sldMk cId="2509566827" sldId="298"/>
            <ac:cxnSpMk id="35" creationId="{C449C927-3ED8-67AF-5BCB-81222716B6E6}"/>
          </ac:cxnSpMkLst>
        </pc:cxnChg>
        <pc:cxnChg chg="add mod">
          <ac:chgData name="Marco Felice Montaruli" userId="5c4e557b-7ceb-49f5-b1e0-1e7c407fd8b4" providerId="ADAL" clId="{78404C49-3D25-4AC9-A6F6-1AADD21DB8B5}" dt="2024-09-11T11:13:17.092" v="4018"/>
          <ac:cxnSpMkLst>
            <pc:docMk/>
            <pc:sldMk cId="2509566827" sldId="298"/>
            <ac:cxnSpMk id="53" creationId="{8EA935F4-CEA2-7596-4A50-79994003CF04}"/>
          </ac:cxnSpMkLst>
        </pc:cxnChg>
        <pc:cxnChg chg="add mod">
          <ac:chgData name="Marco Felice Montaruli" userId="5c4e557b-7ceb-49f5-b1e0-1e7c407fd8b4" providerId="ADAL" clId="{78404C49-3D25-4AC9-A6F6-1AADD21DB8B5}" dt="2024-09-11T11:13:34.027" v="4024" actId="1038"/>
          <ac:cxnSpMkLst>
            <pc:docMk/>
            <pc:sldMk cId="2509566827" sldId="298"/>
            <ac:cxnSpMk id="54" creationId="{875B195A-8BEE-50E9-38C4-5226B11EC103}"/>
          </ac:cxnSpMkLst>
        </pc:cxnChg>
      </pc:sldChg>
      <pc:sldChg chg="add del">
        <pc:chgData name="Marco Felice Montaruli" userId="5c4e557b-7ceb-49f5-b1e0-1e7c407fd8b4" providerId="ADAL" clId="{78404C49-3D25-4AC9-A6F6-1AADD21DB8B5}" dt="2024-09-11T08:43:39.363" v="2441" actId="47"/>
        <pc:sldMkLst>
          <pc:docMk/>
          <pc:sldMk cId="3737894976" sldId="299"/>
        </pc:sldMkLst>
      </pc:sldChg>
      <pc:sldChg chg="addSp delSp modSp add mod">
        <pc:chgData name="Marco Felice Montaruli" userId="5c4e557b-7ceb-49f5-b1e0-1e7c407fd8b4" providerId="ADAL" clId="{78404C49-3D25-4AC9-A6F6-1AADD21DB8B5}" dt="2024-09-11T11:22:52.172" v="4121" actId="1076"/>
        <pc:sldMkLst>
          <pc:docMk/>
          <pc:sldMk cId="17747525" sldId="300"/>
        </pc:sldMkLst>
        <pc:spChg chg="add mod">
          <ac:chgData name="Marco Felice Montaruli" userId="5c4e557b-7ceb-49f5-b1e0-1e7c407fd8b4" providerId="ADAL" clId="{78404C49-3D25-4AC9-A6F6-1AADD21DB8B5}" dt="2024-09-11T11:22:52.172" v="4121" actId="1076"/>
          <ac:spMkLst>
            <pc:docMk/>
            <pc:sldMk cId="17747525" sldId="300"/>
            <ac:spMk id="4" creationId="{D78BCB9B-0BC9-535D-3452-1D0119AA611A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7" creationId="{774CB597-75DB-A59A-0CDF-F86429BEE0A0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8" creationId="{F2950AAE-7BA8-A2B9-2EFC-5D3B43DFDFF2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11" creationId="{72B7F2C9-8BB4-A8BA-236B-3403590AF8B1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15" creationId="{D77AC850-BB61-5053-38D7-44B2F2E440B5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16" creationId="{9C982E31-518C-5415-CA72-C6963508CA5F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17" creationId="{72A7EF72-A646-3DE7-1BB8-9E0D2C96795A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18" creationId="{96B6147F-CFE8-E78E-ECD7-F14A514B1B56}"/>
          </ac:spMkLst>
        </pc:spChg>
        <pc:spChg chg="add del mod">
          <ac:chgData name="Marco Felice Montaruli" userId="5c4e557b-7ceb-49f5-b1e0-1e7c407fd8b4" providerId="ADAL" clId="{78404C49-3D25-4AC9-A6F6-1AADD21DB8B5}" dt="2024-09-11T08:43:18.739" v="2429" actId="478"/>
          <ac:spMkLst>
            <pc:docMk/>
            <pc:sldMk cId="17747525" sldId="300"/>
            <ac:spMk id="19" creationId="{43C2CE5A-EFB5-197A-8F80-9E3B570CC540}"/>
          </ac:spMkLst>
        </pc:spChg>
        <pc:spChg chg="add mod">
          <ac:chgData name="Marco Felice Montaruli" userId="5c4e557b-7ceb-49f5-b1e0-1e7c407fd8b4" providerId="ADAL" clId="{78404C49-3D25-4AC9-A6F6-1AADD21DB8B5}" dt="2024-09-11T08:43:21.020" v="2430" actId="1076"/>
          <ac:spMkLst>
            <pc:docMk/>
            <pc:sldMk cId="17747525" sldId="300"/>
            <ac:spMk id="20" creationId="{F3A37B88-ED9E-530C-298F-913907C53CD8}"/>
          </ac:spMkLst>
        </pc:spChg>
        <pc:spChg chg="mod">
          <ac:chgData name="Marco Felice Montaruli" userId="5c4e557b-7ceb-49f5-b1e0-1e7c407fd8b4" providerId="ADAL" clId="{78404C49-3D25-4AC9-A6F6-1AADD21DB8B5}" dt="2024-09-11T08:44:37.730" v="2502" actId="14100"/>
          <ac:spMkLst>
            <pc:docMk/>
            <pc:sldMk cId="17747525" sldId="300"/>
            <ac:spMk id="21" creationId="{6661525C-A842-957C-6949-3310FE04C5C0}"/>
          </ac:spMkLst>
        </pc:spChg>
        <pc:spChg chg="mod">
          <ac:chgData name="Marco Felice Montaruli" userId="5c4e557b-7ceb-49f5-b1e0-1e7c407fd8b4" providerId="ADAL" clId="{78404C49-3D25-4AC9-A6F6-1AADD21DB8B5}" dt="2024-09-11T08:38:50.442" v="2241" actId="6549"/>
          <ac:spMkLst>
            <pc:docMk/>
            <pc:sldMk cId="17747525" sldId="300"/>
            <ac:spMk id="22" creationId="{C15568F7-2899-A258-E7DB-4EC70591FBD7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23" creationId="{49E57A07-9BC8-2A42-E7D6-49AE37FE874B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29" creationId="{47137E95-A13E-A719-AA32-02112C4A1E72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30" creationId="{59CDD512-D12C-4F58-F085-CC2E698DBC3A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38" creationId="{DDBB6D5B-1767-D4AA-9BDD-E08973B05878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39" creationId="{BFC4A752-6941-D204-46AF-7F24D1006669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40" creationId="{F20D0C42-6421-B03B-1D2C-FE0A2296A509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57" creationId="{14B9981E-CAE1-4143-E07B-133681D1613B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58" creationId="{AD5EAA6D-24FC-EB22-798D-22CBEDA62743}"/>
          </ac:spMkLst>
        </pc:spChg>
        <pc:spChg chg="del">
          <ac:chgData name="Marco Felice Montaruli" userId="5c4e557b-7ceb-49f5-b1e0-1e7c407fd8b4" providerId="ADAL" clId="{78404C49-3D25-4AC9-A6F6-1AADD21DB8B5}" dt="2024-09-11T08:36:59.443" v="2209" actId="478"/>
          <ac:spMkLst>
            <pc:docMk/>
            <pc:sldMk cId="17747525" sldId="300"/>
            <ac:spMk id="59" creationId="{00954673-B9C2-1133-D9ED-0A793CB2A56C}"/>
          </ac:spMkLst>
        </pc:spChg>
        <pc:picChg chg="add del mod">
          <ac:chgData name="Marco Felice Montaruli" userId="5c4e557b-7ceb-49f5-b1e0-1e7c407fd8b4" providerId="ADAL" clId="{78404C49-3D25-4AC9-A6F6-1AADD21DB8B5}" dt="2024-09-11T11:21:48.879" v="4108" actId="478"/>
          <ac:picMkLst>
            <pc:docMk/>
            <pc:sldMk cId="17747525" sldId="300"/>
            <ac:picMk id="2" creationId="{C3C9A93E-41D8-69B7-A3AE-8C93F25E0D8B}"/>
          </ac:picMkLst>
        </pc:picChg>
        <pc:picChg chg="del">
          <ac:chgData name="Marco Felice Montaruli" userId="5c4e557b-7ceb-49f5-b1e0-1e7c407fd8b4" providerId="ADAL" clId="{78404C49-3D25-4AC9-A6F6-1AADD21DB8B5}" dt="2024-09-11T08:36:59.443" v="2209" actId="478"/>
          <ac:picMkLst>
            <pc:docMk/>
            <pc:sldMk cId="17747525" sldId="300"/>
            <ac:picMk id="5" creationId="{D06B6F80-45D7-41F8-E66B-9590BADECBA9}"/>
          </ac:picMkLst>
        </pc:picChg>
        <pc:picChg chg="add del mod">
          <ac:chgData name="Marco Felice Montaruli" userId="5c4e557b-7ceb-49f5-b1e0-1e7c407fd8b4" providerId="ADAL" clId="{78404C49-3D25-4AC9-A6F6-1AADD21DB8B5}" dt="2024-09-11T11:21:47.901" v="4107" actId="21"/>
          <ac:picMkLst>
            <pc:docMk/>
            <pc:sldMk cId="17747525" sldId="300"/>
            <ac:picMk id="25" creationId="{01C14FD1-8B82-E60A-7C6B-60C97BBA9F3D}"/>
          </ac:picMkLst>
        </pc:picChg>
        <pc:picChg chg="add mod ord">
          <ac:chgData name="Marco Felice Montaruli" userId="5c4e557b-7ceb-49f5-b1e0-1e7c407fd8b4" providerId="ADAL" clId="{78404C49-3D25-4AC9-A6F6-1AADD21DB8B5}" dt="2024-09-11T11:22:10.740" v="4111" actId="167"/>
          <ac:picMkLst>
            <pc:docMk/>
            <pc:sldMk cId="17747525" sldId="300"/>
            <ac:picMk id="26" creationId="{01C14FD1-8B82-E60A-7C6B-60C97BBA9F3D}"/>
          </ac:picMkLst>
        </pc:picChg>
        <pc:picChg chg="del">
          <ac:chgData name="Marco Felice Montaruli" userId="5c4e557b-7ceb-49f5-b1e0-1e7c407fd8b4" providerId="ADAL" clId="{78404C49-3D25-4AC9-A6F6-1AADD21DB8B5}" dt="2024-09-11T08:36:59.443" v="2209" actId="478"/>
          <ac:picMkLst>
            <pc:docMk/>
            <pc:sldMk cId="17747525" sldId="300"/>
            <ac:picMk id="53" creationId="{02407263-F166-C8E6-EB4C-0B16ED21B307}"/>
          </ac:picMkLst>
        </pc:picChg>
        <pc:picChg chg="del">
          <ac:chgData name="Marco Felice Montaruli" userId="5c4e557b-7ceb-49f5-b1e0-1e7c407fd8b4" providerId="ADAL" clId="{78404C49-3D25-4AC9-A6F6-1AADD21DB8B5}" dt="2024-09-11T08:36:59.443" v="2209" actId="478"/>
          <ac:picMkLst>
            <pc:docMk/>
            <pc:sldMk cId="17747525" sldId="300"/>
            <ac:picMk id="54" creationId="{7B2C409B-F4CD-7FE7-56AE-352E0BEA6BD7}"/>
          </ac:picMkLst>
        </pc:picChg>
        <pc:picChg chg="del">
          <ac:chgData name="Marco Felice Montaruli" userId="5c4e557b-7ceb-49f5-b1e0-1e7c407fd8b4" providerId="ADAL" clId="{78404C49-3D25-4AC9-A6F6-1AADD21DB8B5}" dt="2024-09-11T08:36:59.443" v="2209" actId="478"/>
          <ac:picMkLst>
            <pc:docMk/>
            <pc:sldMk cId="17747525" sldId="300"/>
            <ac:picMk id="55" creationId="{3561852E-C319-0621-05EC-01369EC03CA5}"/>
          </ac:picMkLst>
        </pc:picChg>
        <pc:picChg chg="del">
          <ac:chgData name="Marco Felice Montaruli" userId="5c4e557b-7ceb-49f5-b1e0-1e7c407fd8b4" providerId="ADAL" clId="{78404C49-3D25-4AC9-A6F6-1AADD21DB8B5}" dt="2024-09-11T08:36:59.443" v="2209" actId="478"/>
          <ac:picMkLst>
            <pc:docMk/>
            <pc:sldMk cId="17747525" sldId="300"/>
            <ac:picMk id="56" creationId="{ED043190-A8F8-6BD8-8CF7-51A46D2F9A14}"/>
          </ac:picMkLst>
        </pc:picChg>
        <pc:cxnChg chg="add mod">
          <ac:chgData name="Marco Felice Montaruli" userId="5c4e557b-7ceb-49f5-b1e0-1e7c407fd8b4" providerId="ADAL" clId="{78404C49-3D25-4AC9-A6F6-1AADD21DB8B5}" dt="2024-09-11T11:22:52.172" v="4121" actId="1076"/>
          <ac:cxnSpMkLst>
            <pc:docMk/>
            <pc:sldMk cId="17747525" sldId="300"/>
            <ac:cxnSpMk id="6" creationId="{DC4ACDA8-E855-27B5-B372-5912B2C0A10B}"/>
          </ac:cxnSpMkLst>
        </pc:cxnChg>
        <pc:cxnChg chg="del">
          <ac:chgData name="Marco Felice Montaruli" userId="5c4e557b-7ceb-49f5-b1e0-1e7c407fd8b4" providerId="ADAL" clId="{78404C49-3D25-4AC9-A6F6-1AADD21DB8B5}" dt="2024-09-11T08:36:59.443" v="2209" actId="478"/>
          <ac:cxnSpMkLst>
            <pc:docMk/>
            <pc:sldMk cId="17747525" sldId="300"/>
            <ac:cxnSpMk id="12" creationId="{B609DCCC-6FD4-F40D-8174-1AC70655ED91}"/>
          </ac:cxnSpMkLst>
        </pc:cxnChg>
        <pc:cxnChg chg="del">
          <ac:chgData name="Marco Felice Montaruli" userId="5c4e557b-7ceb-49f5-b1e0-1e7c407fd8b4" providerId="ADAL" clId="{78404C49-3D25-4AC9-A6F6-1AADD21DB8B5}" dt="2024-09-11T08:36:59.443" v="2209" actId="478"/>
          <ac:cxnSpMkLst>
            <pc:docMk/>
            <pc:sldMk cId="17747525" sldId="300"/>
            <ac:cxnSpMk id="14" creationId="{15EB0804-E79C-EC5E-4D7A-2B89176F0E79}"/>
          </ac:cxnSpMkLst>
        </pc:cxnChg>
        <pc:cxnChg chg="del mod">
          <ac:chgData name="Marco Felice Montaruli" userId="5c4e557b-7ceb-49f5-b1e0-1e7c407fd8b4" providerId="ADAL" clId="{78404C49-3D25-4AC9-A6F6-1AADD21DB8B5}" dt="2024-09-11T08:36:59.443" v="2209" actId="478"/>
          <ac:cxnSpMkLst>
            <pc:docMk/>
            <pc:sldMk cId="17747525" sldId="300"/>
            <ac:cxnSpMk id="34" creationId="{6DCCFD50-6033-4D75-6356-072DFA5C148C}"/>
          </ac:cxnSpMkLst>
        </pc:cxnChg>
        <pc:cxnChg chg="del mod">
          <ac:chgData name="Marco Felice Montaruli" userId="5c4e557b-7ceb-49f5-b1e0-1e7c407fd8b4" providerId="ADAL" clId="{78404C49-3D25-4AC9-A6F6-1AADD21DB8B5}" dt="2024-09-11T08:36:59.443" v="2209" actId="478"/>
          <ac:cxnSpMkLst>
            <pc:docMk/>
            <pc:sldMk cId="17747525" sldId="300"/>
            <ac:cxnSpMk id="35" creationId="{C449C927-3ED8-67AF-5BCB-81222716B6E6}"/>
          </ac:cxnSpMkLst>
        </pc:cxnChg>
      </pc:sldChg>
      <pc:sldChg chg="add del">
        <pc:chgData name="Marco Felice Montaruli" userId="5c4e557b-7ceb-49f5-b1e0-1e7c407fd8b4" providerId="ADAL" clId="{78404C49-3D25-4AC9-A6F6-1AADD21DB8B5}" dt="2024-09-11T08:47:50.850" v="2590" actId="47"/>
        <pc:sldMkLst>
          <pc:docMk/>
          <pc:sldMk cId="127444165" sldId="301"/>
        </pc:sldMkLst>
      </pc:sldChg>
      <pc:sldChg chg="addSp delSp modSp add mod">
        <pc:chgData name="Marco Felice Montaruli" userId="5c4e557b-7ceb-49f5-b1e0-1e7c407fd8b4" providerId="ADAL" clId="{78404C49-3D25-4AC9-A6F6-1AADD21DB8B5}" dt="2024-09-11T12:01:01.952" v="5323" actId="164"/>
        <pc:sldMkLst>
          <pc:docMk/>
          <pc:sldMk cId="749190369" sldId="301"/>
        </pc:sldMkLst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22" creationId="{68E244CE-D1F4-98A7-690F-78E808A63663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23" creationId="{416AAE3E-D824-E35D-726E-6652976F19C9}"/>
          </ac:spMkLst>
        </pc:spChg>
        <pc:spChg chg="mod ord">
          <ac:chgData name="Marco Felice Montaruli" userId="5c4e557b-7ceb-49f5-b1e0-1e7c407fd8b4" providerId="ADAL" clId="{78404C49-3D25-4AC9-A6F6-1AADD21DB8B5}" dt="2024-09-11T11:59:35.856" v="5280" actId="14100"/>
          <ac:spMkLst>
            <pc:docMk/>
            <pc:sldMk cId="749190369" sldId="301"/>
            <ac:spMk id="26" creationId="{4D8960A8-22D8-68DB-4D29-4F23610147E6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27" creationId="{836FC219-70FC-1E09-E209-2DAA29C605B0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28" creationId="{C04243E6-527C-85EE-FE24-2A3FC8ABE9ED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0" creationId="{2FC3C1CB-C190-F2BC-2E09-CE486222F10E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1" creationId="{D459E2D7-FB1F-0567-CDAA-6D2D3E16B058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2" creationId="{D1995F53-2FE0-9F5F-BD99-F4138ED46D42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3" creationId="{00BEBA84-36F0-9299-619B-19764EC8A622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5" creationId="{860EC151-FF14-FEEA-77B3-98C0DD75EFEC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7" creationId="{B30B3A79-4A7A-EB97-FB21-A384D4BD9CB0}"/>
          </ac:spMkLst>
        </pc:spChg>
        <pc:spChg chg="add mod">
          <ac:chgData name="Marco Felice Montaruli" userId="5c4e557b-7ceb-49f5-b1e0-1e7c407fd8b4" providerId="ADAL" clId="{78404C49-3D25-4AC9-A6F6-1AADD21DB8B5}" dt="2024-09-11T08:53:06.422" v="2614" actId="1036"/>
          <ac:spMkLst>
            <pc:docMk/>
            <pc:sldMk cId="749190369" sldId="301"/>
            <ac:spMk id="38" creationId="{2116DA1D-9BF1-9679-88D8-96C2629C8961}"/>
          </ac:spMkLst>
        </pc:spChg>
        <pc:spChg chg="add del mod">
          <ac:chgData name="Marco Felice Montaruli" userId="5c4e557b-7ceb-49f5-b1e0-1e7c407fd8b4" providerId="ADAL" clId="{78404C49-3D25-4AC9-A6F6-1AADD21DB8B5}" dt="2024-09-11T11:51:44.661" v="4764" actId="478"/>
          <ac:spMkLst>
            <pc:docMk/>
            <pc:sldMk cId="749190369" sldId="301"/>
            <ac:spMk id="46" creationId="{74CB8E41-CB38-3C8D-A990-F24FBB65B29B}"/>
          </ac:spMkLst>
        </pc:spChg>
        <pc:spChg chg="add del mod">
          <ac:chgData name="Marco Felice Montaruli" userId="5c4e557b-7ceb-49f5-b1e0-1e7c407fd8b4" providerId="ADAL" clId="{78404C49-3D25-4AC9-A6F6-1AADD21DB8B5}" dt="2024-09-11T11:51:45.016" v="4765" actId="478"/>
          <ac:spMkLst>
            <pc:docMk/>
            <pc:sldMk cId="749190369" sldId="301"/>
            <ac:spMk id="47" creationId="{6B607279-EF5C-C0BA-97A6-1A8E68FE8169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48" creationId="{9581B827-ED00-C9E3-E098-6D369F8B453D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49" creationId="{45C92E6B-7F57-1CB9-0ACD-DF82F053A9FD}"/>
          </ac:spMkLst>
        </pc:spChg>
        <pc:spChg chg="add del mod">
          <ac:chgData name="Marco Felice Montaruli" userId="5c4e557b-7ceb-49f5-b1e0-1e7c407fd8b4" providerId="ADAL" clId="{78404C49-3D25-4AC9-A6F6-1AADD21DB8B5}" dt="2024-09-11T11:51:46.654" v="4767" actId="478"/>
          <ac:spMkLst>
            <pc:docMk/>
            <pc:sldMk cId="749190369" sldId="301"/>
            <ac:spMk id="51" creationId="{DC77FB3D-4CF1-6F99-F258-58A25053851A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52" creationId="{48A9794B-703F-572D-CB8D-A5500623A6D1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53" creationId="{F552DC38-A786-0930-2C2D-F69BD4611648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54" creationId="{C93C81F5-4227-29DC-A139-2E697726D6DA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56" creationId="{35D6C0E9-A098-A260-9E2B-CEAFEA2DA732}"/>
          </ac:spMkLst>
        </pc:spChg>
        <pc:spChg chg="add del mod">
          <ac:chgData name="Marco Felice Montaruli" userId="5c4e557b-7ceb-49f5-b1e0-1e7c407fd8b4" providerId="ADAL" clId="{78404C49-3D25-4AC9-A6F6-1AADD21DB8B5}" dt="2024-09-11T11:52:16.998" v="4781" actId="478"/>
          <ac:spMkLst>
            <pc:docMk/>
            <pc:sldMk cId="749190369" sldId="301"/>
            <ac:spMk id="58" creationId="{26D77B5C-2FD7-1EEB-33F5-CC9EBAF90DB5}"/>
          </ac:spMkLst>
        </pc:spChg>
        <pc:spChg chg="add del mod">
          <ac:chgData name="Marco Felice Montaruli" userId="5c4e557b-7ceb-49f5-b1e0-1e7c407fd8b4" providerId="ADAL" clId="{78404C49-3D25-4AC9-A6F6-1AADD21DB8B5}" dt="2024-09-11T08:53:44.482" v="2639" actId="478"/>
          <ac:spMkLst>
            <pc:docMk/>
            <pc:sldMk cId="749190369" sldId="301"/>
            <ac:spMk id="59" creationId="{41CCBBF8-570E-DD75-749F-46BFF8D026B2}"/>
          </ac:spMkLst>
        </pc:spChg>
        <pc:spChg chg="add del mod">
          <ac:chgData name="Marco Felice Montaruli" userId="5c4e557b-7ceb-49f5-b1e0-1e7c407fd8b4" providerId="ADAL" clId="{78404C49-3D25-4AC9-A6F6-1AADD21DB8B5}" dt="2024-09-11T11:59:01.842" v="5247" actId="478"/>
          <ac:spMkLst>
            <pc:docMk/>
            <pc:sldMk cId="749190369" sldId="301"/>
            <ac:spMk id="68" creationId="{76F60A28-DF9E-081B-3F66-500C1835B783}"/>
          </ac:spMkLst>
        </pc:spChg>
        <pc:spChg chg="add del mod">
          <ac:chgData name="Marco Felice Montaruli" userId="5c4e557b-7ceb-49f5-b1e0-1e7c407fd8b4" providerId="ADAL" clId="{78404C49-3D25-4AC9-A6F6-1AADD21DB8B5}" dt="2024-09-11T11:59:01.842" v="5247" actId="478"/>
          <ac:spMkLst>
            <pc:docMk/>
            <pc:sldMk cId="749190369" sldId="301"/>
            <ac:spMk id="73" creationId="{4DA514FA-94D6-ED75-3906-D178B85504A4}"/>
          </ac:spMkLst>
        </pc:spChg>
        <pc:spChg chg="add mod">
          <ac:chgData name="Marco Felice Montaruli" userId="5c4e557b-7ceb-49f5-b1e0-1e7c407fd8b4" providerId="ADAL" clId="{78404C49-3D25-4AC9-A6F6-1AADD21DB8B5}" dt="2024-09-11T12:00:32.303" v="5313" actId="164"/>
          <ac:spMkLst>
            <pc:docMk/>
            <pc:sldMk cId="749190369" sldId="301"/>
            <ac:spMk id="84" creationId="{41499B15-4779-F88A-08BD-589697A164D3}"/>
          </ac:spMkLst>
        </pc:spChg>
        <pc:spChg chg="add mod">
          <ac:chgData name="Marco Felice Montaruli" userId="5c4e557b-7ceb-49f5-b1e0-1e7c407fd8b4" providerId="ADAL" clId="{78404C49-3D25-4AC9-A6F6-1AADD21DB8B5}" dt="2024-09-11T12:00:35.248" v="5314" actId="164"/>
          <ac:spMkLst>
            <pc:docMk/>
            <pc:sldMk cId="749190369" sldId="301"/>
            <ac:spMk id="85" creationId="{CF70952C-1181-D6F2-9BF8-E42B79A1114D}"/>
          </ac:spMkLst>
        </pc:spChg>
        <pc:spChg chg="add mod">
          <ac:chgData name="Marco Felice Montaruli" userId="5c4e557b-7ceb-49f5-b1e0-1e7c407fd8b4" providerId="ADAL" clId="{78404C49-3D25-4AC9-A6F6-1AADD21DB8B5}" dt="2024-09-11T12:00:38.073" v="5315" actId="164"/>
          <ac:spMkLst>
            <pc:docMk/>
            <pc:sldMk cId="749190369" sldId="301"/>
            <ac:spMk id="86" creationId="{5263027D-D68C-20BA-A0E6-4A3F96BEA26D}"/>
          </ac:spMkLst>
        </pc:spChg>
        <pc:spChg chg="add mod">
          <ac:chgData name="Marco Felice Montaruli" userId="5c4e557b-7ceb-49f5-b1e0-1e7c407fd8b4" providerId="ADAL" clId="{78404C49-3D25-4AC9-A6F6-1AADD21DB8B5}" dt="2024-09-11T12:00:40.761" v="5316" actId="164"/>
          <ac:spMkLst>
            <pc:docMk/>
            <pc:sldMk cId="749190369" sldId="301"/>
            <ac:spMk id="87" creationId="{9B8DAE68-188E-12D4-227F-526457848494}"/>
          </ac:spMkLst>
        </pc:spChg>
        <pc:spChg chg="add mod">
          <ac:chgData name="Marco Felice Montaruli" userId="5c4e557b-7ceb-49f5-b1e0-1e7c407fd8b4" providerId="ADAL" clId="{78404C49-3D25-4AC9-A6F6-1AADD21DB8B5}" dt="2024-09-11T12:00:42.991" v="5317" actId="164"/>
          <ac:spMkLst>
            <pc:docMk/>
            <pc:sldMk cId="749190369" sldId="301"/>
            <ac:spMk id="88" creationId="{34825858-8067-0161-497A-D8F8DA6DAFDE}"/>
          </ac:spMkLst>
        </pc:spChg>
        <pc:spChg chg="add mod">
          <ac:chgData name="Marco Felice Montaruli" userId="5c4e557b-7ceb-49f5-b1e0-1e7c407fd8b4" providerId="ADAL" clId="{78404C49-3D25-4AC9-A6F6-1AADD21DB8B5}" dt="2024-09-11T12:00:45.999" v="5318" actId="164"/>
          <ac:spMkLst>
            <pc:docMk/>
            <pc:sldMk cId="749190369" sldId="301"/>
            <ac:spMk id="89" creationId="{0D4D40C9-E7D3-5F4A-DC9C-71ED0241A6F5}"/>
          </ac:spMkLst>
        </pc:spChg>
        <pc:spChg chg="add mod">
          <ac:chgData name="Marco Felice Montaruli" userId="5c4e557b-7ceb-49f5-b1e0-1e7c407fd8b4" providerId="ADAL" clId="{78404C49-3D25-4AC9-A6F6-1AADD21DB8B5}" dt="2024-09-11T12:00:48.727" v="5319" actId="164"/>
          <ac:spMkLst>
            <pc:docMk/>
            <pc:sldMk cId="749190369" sldId="301"/>
            <ac:spMk id="90" creationId="{2A147F4B-6D74-64DC-D2B1-2F9462C258C2}"/>
          </ac:spMkLst>
        </pc:spChg>
        <pc:spChg chg="add mod">
          <ac:chgData name="Marco Felice Montaruli" userId="5c4e557b-7ceb-49f5-b1e0-1e7c407fd8b4" providerId="ADAL" clId="{78404C49-3D25-4AC9-A6F6-1AADD21DB8B5}" dt="2024-09-11T12:00:51.392" v="5320" actId="164"/>
          <ac:spMkLst>
            <pc:docMk/>
            <pc:sldMk cId="749190369" sldId="301"/>
            <ac:spMk id="91" creationId="{7B706296-CFF6-C8B8-AAA8-A8D1703351F1}"/>
          </ac:spMkLst>
        </pc:spChg>
        <pc:spChg chg="add mod">
          <ac:chgData name="Marco Felice Montaruli" userId="5c4e557b-7ceb-49f5-b1e0-1e7c407fd8b4" providerId="ADAL" clId="{78404C49-3D25-4AC9-A6F6-1AADD21DB8B5}" dt="2024-09-11T12:00:53.703" v="5321" actId="164"/>
          <ac:spMkLst>
            <pc:docMk/>
            <pc:sldMk cId="749190369" sldId="301"/>
            <ac:spMk id="92" creationId="{CEBE175E-C8C3-9D25-2EEC-BD4184022510}"/>
          </ac:spMkLst>
        </pc:spChg>
        <pc:spChg chg="add mod">
          <ac:chgData name="Marco Felice Montaruli" userId="5c4e557b-7ceb-49f5-b1e0-1e7c407fd8b4" providerId="ADAL" clId="{78404C49-3D25-4AC9-A6F6-1AADD21DB8B5}" dt="2024-09-11T12:00:56.064" v="5322" actId="164"/>
          <ac:spMkLst>
            <pc:docMk/>
            <pc:sldMk cId="749190369" sldId="301"/>
            <ac:spMk id="93" creationId="{234A9BEE-7A1F-29FB-C13A-820ADCA93CC2}"/>
          </ac:spMkLst>
        </pc:s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94" creationId="{FE1A003C-323C-4E9E-F657-228D29A59AD3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95" creationId="{338B7370-45D9-9A1C-EBA8-029409B9CB8D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96" creationId="{4277A243-7672-FDD8-3DBA-A2B5FDA37103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97" creationId="{674834C7-A84B-F742-8555-B5BA4305A4BC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98" creationId="{FBA7C566-9AD8-105F-E832-40097EF6A2C6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99" creationId="{E91E1BB0-9D76-FB82-CB0C-883409E9232B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100" creationId="{DB5C20C9-3072-3A5F-B08F-6B108E1287E4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101" creationId="{80BAC686-684D-BEE5-EBC3-A36B85BFB83C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102" creationId="{5218E9C7-651A-76C5-9673-91CD4A45A428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103" creationId="{5B29E931-41D0-EAD9-D338-EE41AAF1A1FC}"/>
          </ac:grpSpMkLst>
        </pc:grpChg>
        <pc:grpChg chg="add mod">
          <ac:chgData name="Marco Felice Montaruli" userId="5c4e557b-7ceb-49f5-b1e0-1e7c407fd8b4" providerId="ADAL" clId="{78404C49-3D25-4AC9-A6F6-1AADD21DB8B5}" dt="2024-09-11T12:01:01.952" v="5323" actId="164"/>
          <ac:grpSpMkLst>
            <pc:docMk/>
            <pc:sldMk cId="749190369" sldId="301"/>
            <ac:grpSpMk id="104" creationId="{6A265DD7-7DDE-6B78-D223-755384E016EF}"/>
          </ac:grpSpMkLst>
        </pc:grp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2" creationId="{BF8D7841-9983-3B52-6108-79671FB9B2E6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4" creationId="{89B84C4F-EB90-22A0-59FC-7E4AFFA1FC6F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5" creationId="{F46CE890-6FB7-41D6-0C7C-324753509819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6" creationId="{1E795625-97AB-34B3-CE21-E97C93F343AA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7" creationId="{339FA666-EA40-0BF7-B22A-2A0C59DB57A0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8" creationId="{1CB52665-2A63-1EAA-31D5-0F1293CFFE57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11" creationId="{D4D290E2-83E1-BBD9-74C3-9108C6AD2AAB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12" creationId="{58DAA49D-298F-0AD2-558C-0D15391E74E2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14" creationId="{4309A910-9227-F342-549E-0A48EA1607CA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15" creationId="{5CA4EDD8-E489-65F3-0D0B-5CBBA5521F3F}"/>
          </ac:picMkLst>
        </pc:picChg>
        <pc:picChg chg="del">
          <ac:chgData name="Marco Felice Montaruli" userId="5c4e557b-7ceb-49f5-b1e0-1e7c407fd8b4" providerId="ADAL" clId="{78404C49-3D25-4AC9-A6F6-1AADD21DB8B5}" dt="2024-09-11T08:52:44.770" v="2592" actId="478"/>
          <ac:picMkLst>
            <pc:docMk/>
            <pc:sldMk cId="749190369" sldId="301"/>
            <ac:picMk id="16" creationId="{EF073158-9191-035E-9F99-1C355CEBF953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17" creationId="{8FB22653-24C3-555F-920B-8B341965F8CA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18" creationId="{829F9E99-5BC1-0C99-1AC0-6EDDB3FC0AF8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19" creationId="{8667F357-C6E0-A0A8-E22E-3C7F7CA418A7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21" creationId="{B49B0040-8AB0-0C28-C185-1F215CA101DC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29" creationId="{DC8E8F56-3743-38E3-EC85-123CA11F1083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34" creationId="{2E83A797-4E13-F777-07A3-0CF9331477BC}"/>
          </ac:picMkLst>
        </pc:picChg>
        <pc:picChg chg="add mod">
          <ac:chgData name="Marco Felice Montaruli" userId="5c4e557b-7ceb-49f5-b1e0-1e7c407fd8b4" providerId="ADAL" clId="{78404C49-3D25-4AC9-A6F6-1AADD21DB8B5}" dt="2024-09-11T08:53:06.422" v="2614" actId="1036"/>
          <ac:picMkLst>
            <pc:docMk/>
            <pc:sldMk cId="749190369" sldId="301"/>
            <ac:picMk id="36" creationId="{20E0C74B-EEC6-400A-1990-72D002C12D7B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39" creationId="{0A13C8CC-6C28-4B60-CBCD-AAC248C207DE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40" creationId="{4DD76EC0-89DB-AA0F-8319-168148B1FF5D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41" creationId="{92D7C9FF-2BCD-9E04-354A-08EE6744265B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42" creationId="{BE78E490-4BD8-02B1-2010-EAAD3F22816A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43" creationId="{E120766A-230E-A688-BCD9-B127C6C8FEF0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44" creationId="{88889AF0-02D2-9BB3-4C9A-AD01C5227195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45" creationId="{FD57D86D-6FC0-9337-BF56-8429A6EFE902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50" creationId="{C5A0B8BF-9F04-0776-2A26-0C9C4406EE75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55" creationId="{A470C104-19F4-B8F9-7EC0-6F2567C7C06E}"/>
          </ac:picMkLst>
        </pc:picChg>
        <pc:picChg chg="add del mod">
          <ac:chgData name="Marco Felice Montaruli" userId="5c4e557b-7ceb-49f5-b1e0-1e7c407fd8b4" providerId="ADAL" clId="{78404C49-3D25-4AC9-A6F6-1AADD21DB8B5}" dt="2024-09-11T11:52:16.998" v="4781" actId="478"/>
          <ac:picMkLst>
            <pc:docMk/>
            <pc:sldMk cId="749190369" sldId="301"/>
            <ac:picMk id="57" creationId="{33047669-584B-CD8B-9B82-AD228D87BB42}"/>
          </ac:picMkLst>
        </pc:picChg>
        <pc:picChg chg="add mod">
          <ac:chgData name="Marco Felice Montaruli" userId="5c4e557b-7ceb-49f5-b1e0-1e7c407fd8b4" providerId="ADAL" clId="{78404C49-3D25-4AC9-A6F6-1AADD21DB8B5}" dt="2024-09-11T11:51:35.151" v="4763"/>
          <ac:picMkLst>
            <pc:docMk/>
            <pc:sldMk cId="749190369" sldId="301"/>
            <ac:picMk id="61" creationId="{34D463CE-2AB8-D5D2-0ADF-70C76415AD4B}"/>
          </ac:picMkLst>
        </pc:picChg>
        <pc:picChg chg="add mod ord">
          <ac:chgData name="Marco Felice Montaruli" userId="5c4e557b-7ceb-49f5-b1e0-1e7c407fd8b4" providerId="ADAL" clId="{78404C49-3D25-4AC9-A6F6-1AADD21DB8B5}" dt="2024-09-11T12:00:32.303" v="5313" actId="164"/>
          <ac:picMkLst>
            <pc:docMk/>
            <pc:sldMk cId="749190369" sldId="301"/>
            <ac:picMk id="63" creationId="{E5130801-ED5E-4405-0290-28A5316E49A1}"/>
          </ac:picMkLst>
        </pc:picChg>
        <pc:picChg chg="add mod ord">
          <ac:chgData name="Marco Felice Montaruli" userId="5c4e557b-7ceb-49f5-b1e0-1e7c407fd8b4" providerId="ADAL" clId="{78404C49-3D25-4AC9-A6F6-1AADD21DB8B5}" dt="2024-09-11T12:00:35.248" v="5314" actId="164"/>
          <ac:picMkLst>
            <pc:docMk/>
            <pc:sldMk cId="749190369" sldId="301"/>
            <ac:picMk id="65" creationId="{345CB85D-09AD-CD5F-0F6E-AE5555125193}"/>
          </ac:picMkLst>
        </pc:picChg>
        <pc:picChg chg="add mod ord">
          <ac:chgData name="Marco Felice Montaruli" userId="5c4e557b-7ceb-49f5-b1e0-1e7c407fd8b4" providerId="ADAL" clId="{78404C49-3D25-4AC9-A6F6-1AADD21DB8B5}" dt="2024-09-11T12:00:38.073" v="5315" actId="164"/>
          <ac:picMkLst>
            <pc:docMk/>
            <pc:sldMk cId="749190369" sldId="301"/>
            <ac:picMk id="67" creationId="{F859A6ED-D1B2-AE66-DD04-18E31529CFA1}"/>
          </ac:picMkLst>
        </pc:picChg>
        <pc:picChg chg="add mod ord">
          <ac:chgData name="Marco Felice Montaruli" userId="5c4e557b-7ceb-49f5-b1e0-1e7c407fd8b4" providerId="ADAL" clId="{78404C49-3D25-4AC9-A6F6-1AADD21DB8B5}" dt="2024-09-11T12:00:40.761" v="5316" actId="164"/>
          <ac:picMkLst>
            <pc:docMk/>
            <pc:sldMk cId="749190369" sldId="301"/>
            <ac:picMk id="70" creationId="{C034C167-A205-D2D3-C27F-391996090FC0}"/>
          </ac:picMkLst>
        </pc:picChg>
        <pc:picChg chg="add mod ord">
          <ac:chgData name="Marco Felice Montaruli" userId="5c4e557b-7ceb-49f5-b1e0-1e7c407fd8b4" providerId="ADAL" clId="{78404C49-3D25-4AC9-A6F6-1AADD21DB8B5}" dt="2024-09-11T12:00:42.991" v="5317" actId="164"/>
          <ac:picMkLst>
            <pc:docMk/>
            <pc:sldMk cId="749190369" sldId="301"/>
            <ac:picMk id="72" creationId="{79AF954F-963C-596F-EA49-A15EE06FA8E2}"/>
          </ac:picMkLst>
        </pc:picChg>
        <pc:picChg chg="add mod ord">
          <ac:chgData name="Marco Felice Montaruli" userId="5c4e557b-7ceb-49f5-b1e0-1e7c407fd8b4" providerId="ADAL" clId="{78404C49-3D25-4AC9-A6F6-1AADD21DB8B5}" dt="2024-09-11T12:00:45.999" v="5318" actId="164"/>
          <ac:picMkLst>
            <pc:docMk/>
            <pc:sldMk cId="749190369" sldId="301"/>
            <ac:picMk id="75" creationId="{1A1CC2AA-0227-AED6-29D4-E8D29C4F49BE}"/>
          </ac:picMkLst>
        </pc:picChg>
        <pc:picChg chg="add mod ord">
          <ac:chgData name="Marco Felice Montaruli" userId="5c4e557b-7ceb-49f5-b1e0-1e7c407fd8b4" providerId="ADAL" clId="{78404C49-3D25-4AC9-A6F6-1AADD21DB8B5}" dt="2024-09-11T12:00:48.727" v="5319" actId="164"/>
          <ac:picMkLst>
            <pc:docMk/>
            <pc:sldMk cId="749190369" sldId="301"/>
            <ac:picMk id="77" creationId="{7769A144-7671-351F-C4AB-0028C90745E4}"/>
          </ac:picMkLst>
        </pc:picChg>
        <pc:picChg chg="add mod ord">
          <ac:chgData name="Marco Felice Montaruli" userId="5c4e557b-7ceb-49f5-b1e0-1e7c407fd8b4" providerId="ADAL" clId="{78404C49-3D25-4AC9-A6F6-1AADD21DB8B5}" dt="2024-09-11T12:00:51.392" v="5320" actId="164"/>
          <ac:picMkLst>
            <pc:docMk/>
            <pc:sldMk cId="749190369" sldId="301"/>
            <ac:picMk id="79" creationId="{6E704BCE-B3EA-17DB-8EB7-C7B2FAD6675A}"/>
          </ac:picMkLst>
        </pc:picChg>
        <pc:picChg chg="add mod ord">
          <ac:chgData name="Marco Felice Montaruli" userId="5c4e557b-7ceb-49f5-b1e0-1e7c407fd8b4" providerId="ADAL" clId="{78404C49-3D25-4AC9-A6F6-1AADD21DB8B5}" dt="2024-09-11T12:00:53.703" v="5321" actId="164"/>
          <ac:picMkLst>
            <pc:docMk/>
            <pc:sldMk cId="749190369" sldId="301"/>
            <ac:picMk id="81" creationId="{29F44EAE-439B-A0ED-461C-499CC0AABCFA}"/>
          </ac:picMkLst>
        </pc:picChg>
        <pc:picChg chg="add mod ord">
          <ac:chgData name="Marco Felice Montaruli" userId="5c4e557b-7ceb-49f5-b1e0-1e7c407fd8b4" providerId="ADAL" clId="{78404C49-3D25-4AC9-A6F6-1AADD21DB8B5}" dt="2024-09-11T12:00:56.064" v="5322" actId="164"/>
          <ac:picMkLst>
            <pc:docMk/>
            <pc:sldMk cId="749190369" sldId="301"/>
            <ac:picMk id="83" creationId="{87D767C1-6990-2A54-B7A3-3859E837C55E}"/>
          </ac:picMkLst>
        </pc:picChg>
      </pc:sldChg>
      <pc:sldChg chg="addSp delSp modSp add mod">
        <pc:chgData name="Marco Felice Montaruli" userId="5c4e557b-7ceb-49f5-b1e0-1e7c407fd8b4" providerId="ADAL" clId="{78404C49-3D25-4AC9-A6F6-1AADD21DB8B5}" dt="2024-09-11T12:00:25.185" v="5312" actId="164"/>
        <pc:sldMkLst>
          <pc:docMk/>
          <pc:sldMk cId="48645143" sldId="302"/>
        </pc:sldMkLst>
        <pc:spChg chg="add del mod">
          <ac:chgData name="Marco Felice Montaruli" userId="5c4e557b-7ceb-49f5-b1e0-1e7c407fd8b4" providerId="ADAL" clId="{78404C49-3D25-4AC9-A6F6-1AADD21DB8B5}" dt="2024-09-11T08:55:23.609" v="2705" actId="478"/>
          <ac:spMkLst>
            <pc:docMk/>
            <pc:sldMk cId="48645143" sldId="302"/>
            <ac:spMk id="16" creationId="{9139F1F2-8598-BAAA-D94B-AA236EB2BE02}"/>
          </ac:spMkLst>
        </pc:spChg>
        <pc:spChg chg="mod ord">
          <ac:chgData name="Marco Felice Montaruli" userId="5c4e557b-7ceb-49f5-b1e0-1e7c407fd8b4" providerId="ADAL" clId="{78404C49-3D25-4AC9-A6F6-1AADD21DB8B5}" dt="2024-09-11T12:00:17.091" v="5311" actId="1036"/>
          <ac:spMkLst>
            <pc:docMk/>
            <pc:sldMk cId="48645143" sldId="302"/>
            <ac:spMk id="26" creationId="{4D8960A8-22D8-68DB-4D29-4F23610147E6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46" creationId="{74CB8E41-CB38-3C8D-A990-F24FBB65B29B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47" creationId="{6B607279-EF5C-C0BA-97A6-1A8E68FE8169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48" creationId="{9581B827-ED00-C9E3-E098-6D369F8B453D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49" creationId="{45C92E6B-7F57-1CB9-0ACD-DF82F053A9FD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51" creationId="{DC77FB3D-4CF1-6F99-F258-58A25053851A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52" creationId="{48A9794B-703F-572D-CB8D-A5500623A6D1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53" creationId="{F552DC38-A786-0930-2C2D-F69BD4611648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54" creationId="{C93C81F5-4227-29DC-A139-2E697726D6DA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56" creationId="{35D6C0E9-A098-A260-9E2B-CEAFEA2DA732}"/>
          </ac:spMkLst>
        </pc:spChg>
        <pc:spChg chg="del">
          <ac:chgData name="Marco Felice Montaruli" userId="5c4e557b-7ceb-49f5-b1e0-1e7c407fd8b4" providerId="ADAL" clId="{78404C49-3D25-4AC9-A6F6-1AADD21DB8B5}" dt="2024-09-11T08:55:03.706" v="2668" actId="478"/>
          <ac:spMkLst>
            <pc:docMk/>
            <pc:sldMk cId="48645143" sldId="302"/>
            <ac:spMk id="58" creationId="{26D77B5C-2FD7-1EEB-33F5-CC9EBAF90DB5}"/>
          </ac:spMkLst>
        </pc:spChg>
        <pc:spChg chg="add del mod">
          <ac:chgData name="Marco Felice Montaruli" userId="5c4e557b-7ceb-49f5-b1e0-1e7c407fd8b4" providerId="ADAL" clId="{78404C49-3D25-4AC9-A6F6-1AADD21DB8B5}" dt="2024-09-11T11:50:51.576" v="4730" actId="478"/>
          <ac:spMkLst>
            <pc:docMk/>
            <pc:sldMk cId="48645143" sldId="302"/>
            <ac:spMk id="67" creationId="{C0EBB886-6E70-7D33-F714-1169E2DD36F4}"/>
          </ac:spMkLst>
        </pc:spChg>
        <pc:spChg chg="add del mod">
          <ac:chgData name="Marco Felice Montaruli" userId="5c4e557b-7ceb-49f5-b1e0-1e7c407fd8b4" providerId="ADAL" clId="{78404C49-3D25-4AC9-A6F6-1AADD21DB8B5}" dt="2024-09-11T11:50:53.662" v="4731" actId="21"/>
          <ac:spMkLst>
            <pc:docMk/>
            <pc:sldMk cId="48645143" sldId="302"/>
            <ac:spMk id="68" creationId="{76F60A28-DF9E-081B-3F66-500C1835B783}"/>
          </ac:spMkLst>
        </pc:spChg>
        <pc:grpChg chg="add mod">
          <ac:chgData name="Marco Felice Montaruli" userId="5c4e557b-7ceb-49f5-b1e0-1e7c407fd8b4" providerId="ADAL" clId="{78404C49-3D25-4AC9-A6F6-1AADD21DB8B5}" dt="2024-09-11T12:00:25.185" v="5312" actId="164"/>
          <ac:grpSpMkLst>
            <pc:docMk/>
            <pc:sldMk cId="48645143" sldId="302"/>
            <ac:grpSpMk id="69" creationId="{7F50F930-CCCC-682D-FBDD-777437193EA5}"/>
          </ac:grpSpMkLst>
        </pc:grpChg>
        <pc:picChg chg="add del mod">
          <ac:chgData name="Marco Felice Montaruli" userId="5c4e557b-7ceb-49f5-b1e0-1e7c407fd8b4" providerId="ADAL" clId="{78404C49-3D25-4AC9-A6F6-1AADD21DB8B5}" dt="2024-09-11T11:31:19.434" v="4140" actId="478"/>
          <ac:picMkLst>
            <pc:docMk/>
            <pc:sldMk cId="48645143" sldId="302"/>
            <ac:picMk id="2" creationId="{E727919A-D22D-D5F6-E62E-10F290DAB754}"/>
          </ac:picMkLst>
        </pc:picChg>
        <pc:picChg chg="add del mod">
          <ac:chgData name="Marco Felice Montaruli" userId="5c4e557b-7ceb-49f5-b1e0-1e7c407fd8b4" providerId="ADAL" clId="{78404C49-3D25-4AC9-A6F6-1AADD21DB8B5}" dt="2024-09-11T11:32:12.346" v="4152" actId="478"/>
          <ac:picMkLst>
            <pc:docMk/>
            <pc:sldMk cId="48645143" sldId="302"/>
            <ac:picMk id="4" creationId="{DA5C0396-3EFD-4818-3EB3-F9DB94FA50B0}"/>
          </ac:picMkLst>
        </pc:picChg>
        <pc:picChg chg="add del mod">
          <ac:chgData name="Marco Felice Montaruli" userId="5c4e557b-7ceb-49f5-b1e0-1e7c407fd8b4" providerId="ADAL" clId="{78404C49-3D25-4AC9-A6F6-1AADD21DB8B5}" dt="2024-09-11T11:32:52.883" v="4165" actId="478"/>
          <ac:picMkLst>
            <pc:docMk/>
            <pc:sldMk cId="48645143" sldId="302"/>
            <ac:picMk id="5" creationId="{AFB4D38B-8BF6-E52D-B83E-833838B240D7}"/>
          </ac:picMkLst>
        </pc:picChg>
        <pc:picChg chg="add del mod">
          <ac:chgData name="Marco Felice Montaruli" userId="5c4e557b-7ceb-49f5-b1e0-1e7c407fd8b4" providerId="ADAL" clId="{78404C49-3D25-4AC9-A6F6-1AADD21DB8B5}" dt="2024-09-11T11:33:52.858" v="4185" actId="478"/>
          <ac:picMkLst>
            <pc:docMk/>
            <pc:sldMk cId="48645143" sldId="302"/>
            <ac:picMk id="6" creationId="{73998F08-311D-1F46-BF2E-6201EEFD89EC}"/>
          </ac:picMkLst>
        </pc:picChg>
        <pc:picChg chg="add del mod">
          <ac:chgData name="Marco Felice Montaruli" userId="5c4e557b-7ceb-49f5-b1e0-1e7c407fd8b4" providerId="ADAL" clId="{78404C49-3D25-4AC9-A6F6-1AADD21DB8B5}" dt="2024-09-11T11:35:05.525" v="4201" actId="478"/>
          <ac:picMkLst>
            <pc:docMk/>
            <pc:sldMk cId="48645143" sldId="302"/>
            <ac:picMk id="7" creationId="{E04AAC8F-FD5B-93E7-C634-A8A369229D54}"/>
          </ac:picMkLst>
        </pc:picChg>
        <pc:picChg chg="add del mod">
          <ac:chgData name="Marco Felice Montaruli" userId="5c4e557b-7ceb-49f5-b1e0-1e7c407fd8b4" providerId="ADAL" clId="{78404C49-3D25-4AC9-A6F6-1AADD21DB8B5}" dt="2024-09-11T11:36:10.282" v="4227" actId="478"/>
          <ac:picMkLst>
            <pc:docMk/>
            <pc:sldMk cId="48645143" sldId="302"/>
            <ac:picMk id="8" creationId="{F4E70D60-48EB-40E7-9CED-80FDB2121806}"/>
          </ac:picMkLst>
        </pc:picChg>
        <pc:picChg chg="add del mod">
          <ac:chgData name="Marco Felice Montaruli" userId="5c4e557b-7ceb-49f5-b1e0-1e7c407fd8b4" providerId="ADAL" clId="{78404C49-3D25-4AC9-A6F6-1AADD21DB8B5}" dt="2024-09-11T11:36:48.906" v="4237" actId="478"/>
          <ac:picMkLst>
            <pc:docMk/>
            <pc:sldMk cId="48645143" sldId="302"/>
            <ac:picMk id="11" creationId="{5A76D953-B4EA-EA68-1020-1A905D866D7E}"/>
          </ac:picMkLst>
        </pc:picChg>
        <pc:picChg chg="add del mod">
          <ac:chgData name="Marco Felice Montaruli" userId="5c4e557b-7ceb-49f5-b1e0-1e7c407fd8b4" providerId="ADAL" clId="{78404C49-3D25-4AC9-A6F6-1AADD21DB8B5}" dt="2024-09-11T11:37:34.138" v="4254" actId="478"/>
          <ac:picMkLst>
            <pc:docMk/>
            <pc:sldMk cId="48645143" sldId="302"/>
            <ac:picMk id="12" creationId="{3A357985-27AE-486F-1260-356280AA5F80}"/>
          </ac:picMkLst>
        </pc:picChg>
        <pc:picChg chg="add del mod">
          <ac:chgData name="Marco Felice Montaruli" userId="5c4e557b-7ceb-49f5-b1e0-1e7c407fd8b4" providerId="ADAL" clId="{78404C49-3D25-4AC9-A6F6-1AADD21DB8B5}" dt="2024-09-11T11:38:00.834" v="4266" actId="478"/>
          <ac:picMkLst>
            <pc:docMk/>
            <pc:sldMk cId="48645143" sldId="302"/>
            <ac:picMk id="14" creationId="{95E964DC-4258-136A-312C-BC479DFD2C2E}"/>
          </ac:picMkLst>
        </pc:picChg>
        <pc:picChg chg="add del mod">
          <ac:chgData name="Marco Felice Montaruli" userId="5c4e557b-7ceb-49f5-b1e0-1e7c407fd8b4" providerId="ADAL" clId="{78404C49-3D25-4AC9-A6F6-1AADD21DB8B5}" dt="2024-09-11T11:38:32.554" v="4281" actId="478"/>
          <ac:picMkLst>
            <pc:docMk/>
            <pc:sldMk cId="48645143" sldId="302"/>
            <ac:picMk id="15" creationId="{03DF6531-B4F6-FD4C-AA56-EDAB83F18CE2}"/>
          </ac:picMkLst>
        </pc:picChg>
        <pc:picChg chg="add del mod">
          <ac:chgData name="Marco Felice Montaruli" userId="5c4e557b-7ceb-49f5-b1e0-1e7c407fd8b4" providerId="ADAL" clId="{78404C49-3D25-4AC9-A6F6-1AADD21DB8B5}" dt="2024-09-11T11:27:45.107" v="4131" actId="478"/>
          <ac:picMkLst>
            <pc:docMk/>
            <pc:sldMk cId="48645143" sldId="302"/>
            <ac:picMk id="18" creationId="{A3E24293-9D7E-7EBC-BA8B-E54B11711509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21" creationId="{E9D15A26-F904-B591-BEE2-32D94139E106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23" creationId="{5B48C423-186E-CE6C-1950-EC235EB34C9C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28" creationId="{F6DD2A49-F3B9-C0B4-0DDB-E9A0A4A3C4B5}"/>
          </ac:picMkLst>
        </pc:picChg>
        <pc:picChg chg="add del mod">
          <ac:chgData name="Marco Felice Montaruli" userId="5c4e557b-7ceb-49f5-b1e0-1e7c407fd8b4" providerId="ADAL" clId="{78404C49-3D25-4AC9-A6F6-1AADD21DB8B5}" dt="2024-09-11T11:32:55.733" v="4167" actId="21"/>
          <ac:picMkLst>
            <pc:docMk/>
            <pc:sldMk cId="48645143" sldId="302"/>
            <ac:picMk id="30" creationId="{2DB2BC95-0DAC-4B5B-261D-C8BAD3E4D1EA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32" creationId="{40B512B0-DD1F-E086-696D-C023F6B4F3D8}"/>
          </ac:picMkLst>
        </pc:picChg>
        <pc:picChg chg="add del mod">
          <ac:chgData name="Marco Felice Montaruli" userId="5c4e557b-7ceb-49f5-b1e0-1e7c407fd8b4" providerId="ADAL" clId="{78404C49-3D25-4AC9-A6F6-1AADD21DB8B5}" dt="2024-09-11T11:35:12.432" v="4207" actId="21"/>
          <ac:picMkLst>
            <pc:docMk/>
            <pc:sldMk cId="48645143" sldId="302"/>
            <ac:picMk id="34" creationId="{F3541F40-BF8F-3513-2228-F13B5DBC552D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35" creationId="{432B5D1F-822E-164A-FDB2-EFC42393D2EF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37" creationId="{901B767F-7709-49A5-714F-09131D353627}"/>
          </ac:picMkLst>
        </pc:picChg>
        <pc:picChg chg="add del mod">
          <ac:chgData name="Marco Felice Montaruli" userId="5c4e557b-7ceb-49f5-b1e0-1e7c407fd8b4" providerId="ADAL" clId="{78404C49-3D25-4AC9-A6F6-1AADD21DB8B5}" dt="2024-09-11T11:36:52.171" v="4239" actId="21"/>
          <ac:picMkLst>
            <pc:docMk/>
            <pc:sldMk cId="48645143" sldId="302"/>
            <ac:picMk id="38" creationId="{2C24F6AF-7344-13C6-3885-828B7613907D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39" creationId="{0A13C8CC-6C28-4B60-CBCD-AAC248C207DE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40" creationId="{4DD76EC0-89DB-AA0F-8319-168148B1FF5D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41" creationId="{92D7C9FF-2BCD-9E04-354A-08EE6744265B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42" creationId="{BE78E490-4BD8-02B1-2010-EAAD3F22816A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43" creationId="{E120766A-230E-A688-BCD9-B127C6C8FEF0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44" creationId="{88889AF0-02D2-9BB3-4C9A-AD01C5227195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45" creationId="{FD57D86D-6FC0-9337-BF56-8429A6EFE902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50" creationId="{C5A0B8BF-9F04-0776-2A26-0C9C4406EE75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55" creationId="{A470C104-19F4-B8F9-7EC0-6F2567C7C06E}"/>
          </ac:picMkLst>
        </pc:picChg>
        <pc:picChg chg="del">
          <ac:chgData name="Marco Felice Montaruli" userId="5c4e557b-7ceb-49f5-b1e0-1e7c407fd8b4" providerId="ADAL" clId="{78404C49-3D25-4AC9-A6F6-1AADD21DB8B5}" dt="2024-09-11T08:55:03.706" v="2668" actId="478"/>
          <ac:picMkLst>
            <pc:docMk/>
            <pc:sldMk cId="48645143" sldId="302"/>
            <ac:picMk id="57" creationId="{33047669-584B-CD8B-9B82-AD228D87BB42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60" creationId="{B50412DC-18D4-CA9C-B709-7217D65EDFCC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61" creationId="{15B56508-6FDF-E1A5-DD7A-9D6A8EFD3E98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63" creationId="{2894004A-C339-08C1-149B-3BBAFBB677FC}"/>
          </ac:picMkLst>
        </pc:picChg>
        <pc:picChg chg="add del mod">
          <ac:chgData name="Marco Felice Montaruli" userId="5c4e557b-7ceb-49f5-b1e0-1e7c407fd8b4" providerId="ADAL" clId="{78404C49-3D25-4AC9-A6F6-1AADD21DB8B5}" dt="2024-09-11T11:38:04.446" v="4268" actId="21"/>
          <ac:picMkLst>
            <pc:docMk/>
            <pc:sldMk cId="48645143" sldId="302"/>
            <ac:picMk id="65" creationId="{DD6BCBC3-4C76-21A7-CB25-A3EF4EED78A4}"/>
          </ac:picMkLst>
        </pc:picChg>
        <pc:picChg chg="add mod">
          <ac:chgData name="Marco Felice Montaruli" userId="5c4e557b-7ceb-49f5-b1e0-1e7c407fd8b4" providerId="ADAL" clId="{78404C49-3D25-4AC9-A6F6-1AADD21DB8B5}" dt="2024-09-11T12:00:25.185" v="5312" actId="164"/>
          <ac:picMkLst>
            <pc:docMk/>
            <pc:sldMk cId="48645143" sldId="302"/>
            <ac:picMk id="66" creationId="{86F72EC3-F4E6-B869-64EE-3B1AB5639515}"/>
          </ac:picMkLst>
        </pc:picChg>
      </pc:sldChg>
      <pc:sldChg chg="addSp delSp modSp add mod delAnim">
        <pc:chgData name="Marco Felice Montaruli" userId="5c4e557b-7ceb-49f5-b1e0-1e7c407fd8b4" providerId="ADAL" clId="{78404C49-3D25-4AC9-A6F6-1AADD21DB8B5}" dt="2024-09-11T09:15:46.064" v="3039" actId="20577"/>
        <pc:sldMkLst>
          <pc:docMk/>
          <pc:sldMk cId="2078467198" sldId="303"/>
        </pc:sldMkLst>
        <pc:spChg chg="add mod ord">
          <ac:chgData name="Marco Felice Montaruli" userId="5c4e557b-7ceb-49f5-b1e0-1e7c407fd8b4" providerId="ADAL" clId="{78404C49-3D25-4AC9-A6F6-1AADD21DB8B5}" dt="2024-09-11T09:14:07.906" v="2907" actId="167"/>
          <ac:spMkLst>
            <pc:docMk/>
            <pc:sldMk cId="2078467198" sldId="303"/>
            <ac:spMk id="2" creationId="{499CBFF9-9F45-7F6E-080E-C63905F5EEAB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4" creationId="{79AB605E-9A86-4BD3-EED4-BC4B33ED8C5C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5" creationId="{DCE8C48F-67E7-6A68-087E-41C1019383E3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6" creationId="{7D1984CA-9149-F736-851C-E89924EB8774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7" creationId="{2A7402DE-4310-AAA5-6136-405C12D6E087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8" creationId="{01B0DADF-51B6-00D0-C046-8FD7A6157EE7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1" creationId="{4811FCA1-FB4F-B5A5-38CB-A90EC4263DF2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2" creationId="{AD988452-6A9A-D36D-FD8D-4A1C22D28F61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4" creationId="{FC8A8E1E-C1B6-24FB-A4F5-A4058E129439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5" creationId="{33F1F5B8-1985-391B-EB79-CBE27F960F14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6" creationId="{A8034309-F45F-D511-192A-6ECB96D76040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7" creationId="{3023C8E8-5960-A8CC-A24F-D218E9FE2257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8" creationId="{A2D9248D-DD94-1453-40CE-2E6E24FB7958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9" creationId="{DBC207BD-6788-4AB2-0A42-38E6024741A4}"/>
          </ac:spMkLst>
        </pc:spChg>
        <pc:spChg chg="mod">
          <ac:chgData name="Marco Felice Montaruli" userId="5c4e557b-7ceb-49f5-b1e0-1e7c407fd8b4" providerId="ADAL" clId="{78404C49-3D25-4AC9-A6F6-1AADD21DB8B5}" dt="2024-09-11T09:15:01.536" v="2969" actId="20577"/>
          <ac:spMkLst>
            <pc:docMk/>
            <pc:sldMk cId="2078467198" sldId="303"/>
            <ac:spMk id="20" creationId="{78825A9F-05A6-77C6-BCE6-3453898EF6B2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04" creationId="{A0257E09-0A37-5B26-DB92-01FAFC83A3FD}"/>
          </ac:spMkLst>
        </pc:spChg>
        <pc:spChg chg="add mod">
          <ac:chgData name="Marco Felice Montaruli" userId="5c4e557b-7ceb-49f5-b1e0-1e7c407fd8b4" providerId="ADAL" clId="{78404C49-3D25-4AC9-A6F6-1AADD21DB8B5}" dt="2024-09-11T09:14:01.643" v="2906" actId="1038"/>
          <ac:spMkLst>
            <pc:docMk/>
            <pc:sldMk cId="2078467198" sldId="303"/>
            <ac:spMk id="105" creationId="{5E83B305-C175-2717-C761-59284E1A6B34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06" creationId="{F310A02D-38F3-E821-233A-1A64CC41B0E1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07" creationId="{0F22BA89-77C2-60AC-9E5B-25215B01ED8D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08" creationId="{881AC97E-AB4A-9738-E798-8A409999FEB4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09" creationId="{6DF69849-F1C8-AD96-6F89-610326709286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0" creationId="{3DF2A807-6D15-7B32-7ACB-D32368AD6D49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1" creationId="{55ACDA54-F2A1-77F9-CCDC-0057EA65FFA4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2" creationId="{797C26C0-72C2-828C-D985-3B11EACFD828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3" creationId="{0071F225-62C2-A17F-6291-A3D26F8AF02C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4" creationId="{EFDF8237-398F-93C9-D942-4F09A394FB24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5" creationId="{914DEA71-17D9-58FA-F919-11DC6D60EBEF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6" creationId="{C7A4E64C-CC4F-8312-F8B6-18CED4D38E5B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7" creationId="{8F7D2E11-1590-47D8-AD20-77934808E75E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18" creationId="{2AB67263-51F1-7323-9916-D5B68D8CAEAC}"/>
          </ac:spMkLst>
        </pc:spChg>
        <pc:spChg chg="del">
          <ac:chgData name="Marco Felice Montaruli" userId="5c4e557b-7ceb-49f5-b1e0-1e7c407fd8b4" providerId="ADAL" clId="{78404C49-3D25-4AC9-A6F6-1AADD21DB8B5}" dt="2024-09-11T09:13:39.042" v="2878" actId="478"/>
          <ac:spMkLst>
            <pc:docMk/>
            <pc:sldMk cId="2078467198" sldId="303"/>
            <ac:spMk id="125" creationId="{A2BDE275-1BEC-EDFC-9E47-759E266B1CB6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42" creationId="{02DCEC9E-0F40-A311-A266-E5F80D69AD91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44" creationId="{B6DEEC71-16A9-B8D8-E144-5D3B762EFF5E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45" creationId="{8705C43A-9045-7816-8C15-B4FD8D4B8A87}"/>
          </ac:spMkLst>
        </pc:spChg>
        <pc:spChg chg="add mod">
          <ac:chgData name="Marco Felice Montaruli" userId="5c4e557b-7ceb-49f5-b1e0-1e7c407fd8b4" providerId="ADAL" clId="{78404C49-3D25-4AC9-A6F6-1AADD21DB8B5}" dt="2024-09-11T09:14:19.961" v="2909" actId="1076"/>
          <ac:spMkLst>
            <pc:docMk/>
            <pc:sldMk cId="2078467198" sldId="303"/>
            <ac:spMk id="146" creationId="{E1121F90-05C1-E16C-54BD-E1C92B9CCA86}"/>
          </ac:spMkLst>
        </pc:spChg>
        <pc:spChg chg="add mod">
          <ac:chgData name="Marco Felice Montaruli" userId="5c4e557b-7ceb-49f5-b1e0-1e7c407fd8b4" providerId="ADAL" clId="{78404C49-3D25-4AC9-A6F6-1AADD21DB8B5}" dt="2024-09-11T09:15:46.064" v="3039" actId="20577"/>
          <ac:spMkLst>
            <pc:docMk/>
            <pc:sldMk cId="2078467198" sldId="303"/>
            <ac:spMk id="147" creationId="{67D81951-F5B6-FD89-BD49-1F31EDC0B26F}"/>
          </ac:spMkLst>
        </pc:spChg>
        <pc:grpChg chg="del">
          <ac:chgData name="Marco Felice Montaruli" userId="5c4e557b-7ceb-49f5-b1e0-1e7c407fd8b4" providerId="ADAL" clId="{78404C49-3D25-4AC9-A6F6-1AADD21DB8B5}" dt="2024-09-11T09:13:39.042" v="2878" actId="478"/>
          <ac:grpSpMkLst>
            <pc:docMk/>
            <pc:sldMk cId="2078467198" sldId="303"/>
            <ac:grpSpMk id="143" creationId="{72AB2F05-F1D8-C386-6745-A8790DB08373}"/>
          </ac:grpSpMkLst>
        </pc:grpChg>
        <pc:picChg chg="del">
          <ac:chgData name="Marco Felice Montaruli" userId="5c4e557b-7ceb-49f5-b1e0-1e7c407fd8b4" providerId="ADAL" clId="{78404C49-3D25-4AC9-A6F6-1AADD21DB8B5}" dt="2024-09-11T09:13:39.042" v="2878" actId="478"/>
          <ac:picMkLst>
            <pc:docMk/>
            <pc:sldMk cId="2078467198" sldId="303"/>
            <ac:picMk id="141" creationId="{CFC534B8-CAEF-3E56-EDD5-187CCF53A7A0}"/>
          </ac:picMkLst>
        </pc:picChg>
        <pc:cxnChg chg="add mod">
          <ac:chgData name="Marco Felice Montaruli" userId="5c4e557b-7ceb-49f5-b1e0-1e7c407fd8b4" providerId="ADAL" clId="{78404C49-3D25-4AC9-A6F6-1AADD21DB8B5}" dt="2024-09-11T09:14:19.961" v="2909" actId="1076"/>
          <ac:cxnSpMkLst>
            <pc:docMk/>
            <pc:sldMk cId="2078467198" sldId="303"/>
            <ac:cxnSpMk id="119" creationId="{D8576E18-7045-F25D-A0C8-5ACAB2FB49D7}"/>
          </ac:cxnSpMkLst>
        </pc:cxnChg>
        <pc:cxnChg chg="add mod">
          <ac:chgData name="Marco Felice Montaruli" userId="5c4e557b-7ceb-49f5-b1e0-1e7c407fd8b4" providerId="ADAL" clId="{78404C49-3D25-4AC9-A6F6-1AADD21DB8B5}" dt="2024-09-11T09:14:19.961" v="2909" actId="1076"/>
          <ac:cxnSpMkLst>
            <pc:docMk/>
            <pc:sldMk cId="2078467198" sldId="303"/>
            <ac:cxnSpMk id="120" creationId="{3C80F14F-8307-A12F-9B6E-6D00B53E9DF4}"/>
          </ac:cxnSpMkLst>
        </pc:cxnChg>
        <pc:cxnChg chg="add mod">
          <ac:chgData name="Marco Felice Montaruli" userId="5c4e557b-7ceb-49f5-b1e0-1e7c407fd8b4" providerId="ADAL" clId="{78404C49-3D25-4AC9-A6F6-1AADD21DB8B5}" dt="2024-09-11T09:14:19.961" v="2909" actId="1076"/>
          <ac:cxnSpMkLst>
            <pc:docMk/>
            <pc:sldMk cId="2078467198" sldId="303"/>
            <ac:cxnSpMk id="121" creationId="{576F18B4-F53B-1832-0192-98BE68C8D65E}"/>
          </ac:cxnSpMkLst>
        </pc:cxnChg>
        <pc:cxnChg chg="add mod">
          <ac:chgData name="Marco Felice Montaruli" userId="5c4e557b-7ceb-49f5-b1e0-1e7c407fd8b4" providerId="ADAL" clId="{78404C49-3D25-4AC9-A6F6-1AADD21DB8B5}" dt="2024-09-11T09:14:19.961" v="2909" actId="1076"/>
          <ac:cxnSpMkLst>
            <pc:docMk/>
            <pc:sldMk cId="2078467198" sldId="303"/>
            <ac:cxnSpMk id="122" creationId="{A2B9EB66-9CCF-E104-DDAD-707B2FBA74CE}"/>
          </ac:cxnSpMkLst>
        </pc:cxnChg>
        <pc:cxnChg chg="add mod">
          <ac:chgData name="Marco Felice Montaruli" userId="5c4e557b-7ceb-49f5-b1e0-1e7c407fd8b4" providerId="ADAL" clId="{78404C49-3D25-4AC9-A6F6-1AADD21DB8B5}" dt="2024-09-11T09:14:19.961" v="2909" actId="1076"/>
          <ac:cxnSpMkLst>
            <pc:docMk/>
            <pc:sldMk cId="2078467198" sldId="303"/>
            <ac:cxnSpMk id="123" creationId="{3D8240D7-58C2-3DEA-3754-F9FF7582B8BE}"/>
          </ac:cxnSpMkLst>
        </pc:cxnChg>
        <pc:cxnChg chg="add mod">
          <ac:chgData name="Marco Felice Montaruli" userId="5c4e557b-7ceb-49f5-b1e0-1e7c407fd8b4" providerId="ADAL" clId="{78404C49-3D25-4AC9-A6F6-1AADD21DB8B5}" dt="2024-09-11T09:14:19.961" v="2909" actId="1076"/>
          <ac:cxnSpMkLst>
            <pc:docMk/>
            <pc:sldMk cId="2078467198" sldId="303"/>
            <ac:cxnSpMk id="124" creationId="{39C2292D-6C3E-C0C9-9C36-45EA1BB959C3}"/>
          </ac:cxnSpMkLst>
        </pc:cxnChg>
      </pc:sldChg>
      <pc:sldChg chg="addSp delSp modSp add mod">
        <pc:chgData name="Marco Felice Montaruli" userId="5c4e557b-7ceb-49f5-b1e0-1e7c407fd8b4" providerId="ADAL" clId="{78404C49-3D25-4AC9-A6F6-1AADD21DB8B5}" dt="2024-09-11T09:17:09.550" v="3118" actId="1036"/>
        <pc:sldMkLst>
          <pc:docMk/>
          <pc:sldMk cId="3067766674" sldId="304"/>
        </pc:sldMkLst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2" creationId="{499CBFF9-9F45-7F6E-080E-C63905F5EEAB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4" creationId="{79AB605E-9A86-4BD3-EED4-BC4B33ED8C5C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5" creationId="{DCE8C48F-67E7-6A68-087E-41C1019383E3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6" creationId="{7D1984CA-9149-F736-851C-E89924EB877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7" creationId="{2A7402DE-4310-AAA5-6136-405C12D6E087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8" creationId="{01B0DADF-51B6-00D0-C046-8FD7A6157EE7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" creationId="{4811FCA1-FB4F-B5A5-38CB-A90EC4263DF2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2" creationId="{AD988452-6A9A-D36D-FD8D-4A1C22D28F61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4" creationId="{FC8A8E1E-C1B6-24FB-A4F5-A4058E129439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5" creationId="{33F1F5B8-1985-391B-EB79-CBE27F960F1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6" creationId="{A8034309-F45F-D511-192A-6ECB96D76040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7" creationId="{3023C8E8-5960-A8CC-A24F-D218E9FE2257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8" creationId="{A2D9248D-DD94-1453-40CE-2E6E24FB7958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9" creationId="{DBC207BD-6788-4AB2-0A42-38E6024741A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3" creationId="{CC812B38-8C4D-168D-CB69-C2C2E7059FEC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4" creationId="{A0257E09-0A37-5B26-DB92-01FAFC83A3FD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5" creationId="{5E83B305-C175-2717-C761-59284E1A6B3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6" creationId="{F310A02D-38F3-E821-233A-1A64CC41B0E1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7" creationId="{0F22BA89-77C2-60AC-9E5B-25215B01ED8D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8" creationId="{881AC97E-AB4A-9738-E798-8A409999FEB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09" creationId="{6DF69849-F1C8-AD96-6F89-610326709286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0" creationId="{3DF2A807-6D15-7B32-7ACB-D32368AD6D49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1" creationId="{55ACDA54-F2A1-77F9-CCDC-0057EA65FFA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2" creationId="{797C26C0-72C2-828C-D985-3B11EACFD828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3" creationId="{0071F225-62C2-A17F-6291-A3D26F8AF02C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4" creationId="{EFDF8237-398F-93C9-D942-4F09A394FB24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5" creationId="{914DEA71-17D9-58FA-F919-11DC6D60EBEF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6" creationId="{C7A4E64C-CC4F-8312-F8B6-18CED4D38E5B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7" creationId="{8F7D2E11-1590-47D8-AD20-77934808E75E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18" creationId="{2AB67263-51F1-7323-9916-D5B68D8CAEAC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25" creationId="{B2D342F0-C43D-FCE2-38A9-3C4C5C2A561C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26" creationId="{D5DFA2C4-D1AD-8814-F2AB-A4ADD34C10A7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27" creationId="{49335B82-5659-1325-9BD8-88742DA0F817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28" creationId="{BB2D35F6-7E24-EB52-9D72-26C44C0DC8F9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29" creationId="{F5C22BBF-E7F7-D969-6D76-A24EDC1D50CC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0" creationId="{18006155-7ADF-159E-9100-1D5F685918FD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1" creationId="{83EF675F-019F-DC71-C2CA-A29B104E0608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2" creationId="{F28C49BC-BA75-6390-4AA7-51E7BCC8FA31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3" creationId="{2D5076F1-6AAD-54A2-AFA0-BF658E69C4BB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4" creationId="{76D120BF-71C0-FCF9-4B87-E0C72819C5B0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5" creationId="{01317A26-D20F-2D77-E374-FB3CCFBE0F99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6" creationId="{0B94499A-AFC0-95B0-A740-BF00751D91E1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7" creationId="{4A946859-94E2-4929-C4AA-19EC8F92197E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38" creationId="{80C3F709-9314-3CD8-0365-B54F6D837A13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42" creationId="{02DCEC9E-0F40-A311-A266-E5F80D69AD91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44" creationId="{B6DEEC71-16A9-B8D8-E144-5D3B762EFF5E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45" creationId="{8705C43A-9045-7816-8C15-B4FD8D4B8A87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46" creationId="{E1121F90-05C1-E16C-54BD-E1C92B9CCA86}"/>
          </ac:spMkLst>
        </pc:spChg>
        <pc:spChg chg="del">
          <ac:chgData name="Marco Felice Montaruli" userId="5c4e557b-7ceb-49f5-b1e0-1e7c407fd8b4" providerId="ADAL" clId="{78404C49-3D25-4AC9-A6F6-1AADD21DB8B5}" dt="2024-09-11T09:16:21.769" v="3041" actId="478"/>
          <ac:spMkLst>
            <pc:docMk/>
            <pc:sldMk cId="3067766674" sldId="304"/>
            <ac:spMk id="147" creationId="{67D81951-F5B6-FD89-BD49-1F31EDC0B26F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50" creationId="{D7B04B9E-50CD-6D15-1130-30F0E62A051A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51" creationId="{1C26904C-FFEC-7136-62FB-082EFC84BD39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52" creationId="{2AF5C463-4E8E-844F-0217-191FF063352E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53" creationId="{DA945E50-E7CE-2463-AECA-110169199251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54" creationId="{2FD4301D-28CF-E2E3-43C5-363B7A1BAD1B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55" creationId="{F29F9B3F-F978-2E57-1E9F-03BA17A3C1E9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56" creationId="{D6511C78-DE40-5FA7-1A13-6DD83D9BB19B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57" creationId="{8644905C-4BC3-399D-6CF5-7F0F4163591A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58" creationId="{25AE6371-BB55-C929-8871-B60A01E73E5E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59" creationId="{0E6AF645-9958-717E-EB50-97677B258A45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0" creationId="{B58C8EE2-7847-4DFD-333B-8E2142611104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1" creationId="{A66F4389-67EE-4A8A-F02F-E0B1F67554C8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2" creationId="{14FED502-63DB-D002-72BE-83A0015EE890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3" creationId="{E4E9A53D-D059-0FA0-2517-C4F8546EA7DE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4" creationId="{A8F88C85-7B4B-3FD2-1F14-45B67A188E03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5" creationId="{3FD5FC29-0C87-5C01-E9B0-5372BF29F1A2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66" creationId="{9551973A-0C07-97FB-1AF1-9E806AA08CF0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73" creationId="{F8FE62ED-A39E-1194-220A-3DCB041531C7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74" creationId="{C6FD7DAC-69CE-6065-F7B5-36ECECC86C9B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75" creationId="{F5CA71C7-F7FF-47D7-8268-651CD78F3CD0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76" creationId="{5E87105A-1C6F-4F91-A010-53C7C87AF5A6}"/>
          </ac:spMkLst>
        </pc:spChg>
        <pc:spChg chg="add mod">
          <ac:chgData name="Marco Felice Montaruli" userId="5c4e557b-7ceb-49f5-b1e0-1e7c407fd8b4" providerId="ADAL" clId="{78404C49-3D25-4AC9-A6F6-1AADD21DB8B5}" dt="2024-09-11T09:17:09.550" v="3118" actId="1036"/>
          <ac:spMkLst>
            <pc:docMk/>
            <pc:sldMk cId="3067766674" sldId="304"/>
            <ac:spMk id="177" creationId="{73A42EC9-DBB9-C2CC-A962-22EEAAA2B5CF}"/>
          </ac:spMkLst>
        </pc:spChg>
        <pc:spChg chg="add mod">
          <ac:chgData name="Marco Felice Montaruli" userId="5c4e557b-7ceb-49f5-b1e0-1e7c407fd8b4" providerId="ADAL" clId="{78404C49-3D25-4AC9-A6F6-1AADD21DB8B5}" dt="2024-09-11T09:17:09.550" v="3118" actId="1036"/>
          <ac:spMkLst>
            <pc:docMk/>
            <pc:sldMk cId="3067766674" sldId="304"/>
            <ac:spMk id="178" creationId="{DA58104A-C768-9153-EC3B-2E662582B1CE}"/>
          </ac:spMkLst>
        </pc:spChg>
        <pc:spChg chg="add mod">
          <ac:chgData name="Marco Felice Montaruli" userId="5c4e557b-7ceb-49f5-b1e0-1e7c407fd8b4" providerId="ADAL" clId="{78404C49-3D25-4AC9-A6F6-1AADD21DB8B5}" dt="2024-09-11T09:17:09.550" v="3118" actId="1036"/>
          <ac:spMkLst>
            <pc:docMk/>
            <pc:sldMk cId="3067766674" sldId="304"/>
            <ac:spMk id="179" creationId="{B935888A-9E88-2F5E-280D-B0FE82226DB1}"/>
          </ac:spMkLst>
        </pc:spChg>
        <pc:spChg chg="add mod">
          <ac:chgData name="Marco Felice Montaruli" userId="5c4e557b-7ceb-49f5-b1e0-1e7c407fd8b4" providerId="ADAL" clId="{78404C49-3D25-4AC9-A6F6-1AADD21DB8B5}" dt="2024-09-11T09:17:09.550" v="3118" actId="1036"/>
          <ac:spMkLst>
            <pc:docMk/>
            <pc:sldMk cId="3067766674" sldId="304"/>
            <ac:spMk id="180" creationId="{C6D07ACD-F3A6-49F7-72A8-A7ACE16F499C}"/>
          </ac:spMkLst>
        </pc:spChg>
        <pc:spChg chg="add mod">
          <ac:chgData name="Marco Felice Montaruli" userId="5c4e557b-7ceb-49f5-b1e0-1e7c407fd8b4" providerId="ADAL" clId="{78404C49-3D25-4AC9-A6F6-1AADD21DB8B5}" dt="2024-09-11T09:17:09.550" v="3118" actId="1036"/>
          <ac:spMkLst>
            <pc:docMk/>
            <pc:sldMk cId="3067766674" sldId="304"/>
            <ac:spMk id="182" creationId="{7343CEE6-CE35-1182-1B23-0794F0EC820F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83" creationId="{BFE7F81D-21B6-3ADC-4063-C78812A03B02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84" creationId="{C9177465-A661-F1FC-A59E-E691F4B355A3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86" creationId="{F044394B-A2D6-AD5D-0443-82C8C5D521EB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87" creationId="{AB7ED975-FAC5-6D70-2942-08F7842C45BD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88" creationId="{6714C59E-FAE1-CE7F-9C93-90D7488A016D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89" creationId="{02A0215E-84B5-894B-1877-CD0063254928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90" creationId="{70841FE5-7B29-F0BF-A9ED-233F898EC8CA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91" creationId="{D15C60A7-5C1A-2BBD-C8BD-48506FBA80C1}"/>
          </ac:spMkLst>
        </pc:spChg>
        <pc:spChg chg="add mod">
          <ac:chgData name="Marco Felice Montaruli" userId="5c4e557b-7ceb-49f5-b1e0-1e7c407fd8b4" providerId="ADAL" clId="{78404C49-3D25-4AC9-A6F6-1AADD21DB8B5}" dt="2024-09-11T09:16:26.191" v="3042"/>
          <ac:spMkLst>
            <pc:docMk/>
            <pc:sldMk cId="3067766674" sldId="304"/>
            <ac:spMk id="192" creationId="{AEE3CC94-3D26-34B0-65B6-400011FD9DCF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93" creationId="{3EEE071E-5E09-056D-A9BB-9E43946A7993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94" creationId="{08A687C8-C849-8929-3DDA-76A96565DCCA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95" creationId="{216733E4-0D46-5FF4-1108-A0D504AF3E97}"/>
          </ac:spMkLst>
        </pc:spChg>
        <pc:spChg chg="add mod">
          <ac:chgData name="Marco Felice Montaruli" userId="5c4e557b-7ceb-49f5-b1e0-1e7c407fd8b4" providerId="ADAL" clId="{78404C49-3D25-4AC9-A6F6-1AADD21DB8B5}" dt="2024-09-11T09:17:02.880" v="3093" actId="1036"/>
          <ac:spMkLst>
            <pc:docMk/>
            <pc:sldMk cId="3067766674" sldId="304"/>
            <ac:spMk id="196" creationId="{9E0A23CE-789B-5118-D860-DA322C5B2A6F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97" creationId="{0F4B3467-850B-0E04-E678-C22A34975127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98" creationId="{FA80E54F-95B0-737D-F30D-855DA2977B1C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199" creationId="{68DDDD74-021B-CC12-3D32-E1FDDA03770E}"/>
          </ac:spMkLst>
        </pc:spChg>
        <pc:spChg chg="add mod">
          <ac:chgData name="Marco Felice Montaruli" userId="5c4e557b-7ceb-49f5-b1e0-1e7c407fd8b4" providerId="ADAL" clId="{78404C49-3D25-4AC9-A6F6-1AADD21DB8B5}" dt="2024-09-11T09:16:57.021" v="3082" actId="1036"/>
          <ac:spMkLst>
            <pc:docMk/>
            <pc:sldMk cId="3067766674" sldId="304"/>
            <ac:spMk id="200" creationId="{09FDA83D-C8E7-2307-B30A-4586C6D701ED}"/>
          </ac:spMkLst>
        </pc:spChg>
        <pc:grpChg chg="del">
          <ac:chgData name="Marco Felice Montaruli" userId="5c4e557b-7ceb-49f5-b1e0-1e7c407fd8b4" providerId="ADAL" clId="{78404C49-3D25-4AC9-A6F6-1AADD21DB8B5}" dt="2024-09-11T09:16:21.769" v="3041" actId="478"/>
          <ac:grpSpMkLst>
            <pc:docMk/>
            <pc:sldMk cId="3067766674" sldId="304"/>
            <ac:grpSpMk id="21" creationId="{1B809790-7B4C-D7B2-F38C-CCA5D0A40545}"/>
          </ac:grpSpMkLst>
        </pc:grpChg>
        <pc:cxnChg chg="del">
          <ac:chgData name="Marco Felice Montaruli" userId="5c4e557b-7ceb-49f5-b1e0-1e7c407fd8b4" providerId="ADAL" clId="{78404C49-3D25-4AC9-A6F6-1AADD21DB8B5}" dt="2024-09-11T09:16:21.769" v="3041" actId="478"/>
          <ac:cxnSpMkLst>
            <pc:docMk/>
            <pc:sldMk cId="3067766674" sldId="304"/>
            <ac:cxnSpMk id="119" creationId="{D8576E18-7045-F25D-A0C8-5ACAB2FB49D7}"/>
          </ac:cxnSpMkLst>
        </pc:cxnChg>
        <pc:cxnChg chg="del">
          <ac:chgData name="Marco Felice Montaruli" userId="5c4e557b-7ceb-49f5-b1e0-1e7c407fd8b4" providerId="ADAL" clId="{78404C49-3D25-4AC9-A6F6-1AADD21DB8B5}" dt="2024-09-11T09:16:21.769" v="3041" actId="478"/>
          <ac:cxnSpMkLst>
            <pc:docMk/>
            <pc:sldMk cId="3067766674" sldId="304"/>
            <ac:cxnSpMk id="120" creationId="{3C80F14F-8307-A12F-9B6E-6D00B53E9DF4}"/>
          </ac:cxnSpMkLst>
        </pc:cxnChg>
        <pc:cxnChg chg="del">
          <ac:chgData name="Marco Felice Montaruli" userId="5c4e557b-7ceb-49f5-b1e0-1e7c407fd8b4" providerId="ADAL" clId="{78404C49-3D25-4AC9-A6F6-1AADD21DB8B5}" dt="2024-09-11T09:16:21.769" v="3041" actId="478"/>
          <ac:cxnSpMkLst>
            <pc:docMk/>
            <pc:sldMk cId="3067766674" sldId="304"/>
            <ac:cxnSpMk id="121" creationId="{576F18B4-F53B-1832-0192-98BE68C8D65E}"/>
          </ac:cxnSpMkLst>
        </pc:cxnChg>
        <pc:cxnChg chg="del">
          <ac:chgData name="Marco Felice Montaruli" userId="5c4e557b-7ceb-49f5-b1e0-1e7c407fd8b4" providerId="ADAL" clId="{78404C49-3D25-4AC9-A6F6-1AADD21DB8B5}" dt="2024-09-11T09:16:21.769" v="3041" actId="478"/>
          <ac:cxnSpMkLst>
            <pc:docMk/>
            <pc:sldMk cId="3067766674" sldId="304"/>
            <ac:cxnSpMk id="122" creationId="{A2B9EB66-9CCF-E104-DDAD-707B2FBA74CE}"/>
          </ac:cxnSpMkLst>
        </pc:cxnChg>
        <pc:cxnChg chg="del">
          <ac:chgData name="Marco Felice Montaruli" userId="5c4e557b-7ceb-49f5-b1e0-1e7c407fd8b4" providerId="ADAL" clId="{78404C49-3D25-4AC9-A6F6-1AADD21DB8B5}" dt="2024-09-11T09:16:21.769" v="3041" actId="478"/>
          <ac:cxnSpMkLst>
            <pc:docMk/>
            <pc:sldMk cId="3067766674" sldId="304"/>
            <ac:cxnSpMk id="123" creationId="{3D8240D7-58C2-3DEA-3754-F9FF7582B8BE}"/>
          </ac:cxnSpMkLst>
        </pc:cxnChg>
        <pc:cxnChg chg="del">
          <ac:chgData name="Marco Felice Montaruli" userId="5c4e557b-7ceb-49f5-b1e0-1e7c407fd8b4" providerId="ADAL" clId="{78404C49-3D25-4AC9-A6F6-1AADD21DB8B5}" dt="2024-09-11T09:16:21.769" v="3041" actId="478"/>
          <ac:cxnSpMkLst>
            <pc:docMk/>
            <pc:sldMk cId="3067766674" sldId="304"/>
            <ac:cxnSpMk id="124" creationId="{39C2292D-6C3E-C0C9-9C36-45EA1BB959C3}"/>
          </ac:cxnSpMkLst>
        </pc:cxnChg>
        <pc:cxnChg chg="add mod">
          <ac:chgData name="Marco Felice Montaruli" userId="5c4e557b-7ceb-49f5-b1e0-1e7c407fd8b4" providerId="ADAL" clId="{78404C49-3D25-4AC9-A6F6-1AADD21DB8B5}" dt="2024-09-11T09:16:57.021" v="3082" actId="1036"/>
          <ac:cxnSpMkLst>
            <pc:docMk/>
            <pc:sldMk cId="3067766674" sldId="304"/>
            <ac:cxnSpMk id="139" creationId="{456D8F14-60E6-3ED4-91D5-0047137CD389}"/>
          </ac:cxnSpMkLst>
        </pc:cxnChg>
        <pc:cxnChg chg="add mod">
          <ac:chgData name="Marco Felice Montaruli" userId="5c4e557b-7ceb-49f5-b1e0-1e7c407fd8b4" providerId="ADAL" clId="{78404C49-3D25-4AC9-A6F6-1AADD21DB8B5}" dt="2024-09-11T09:16:57.021" v="3082" actId="1036"/>
          <ac:cxnSpMkLst>
            <pc:docMk/>
            <pc:sldMk cId="3067766674" sldId="304"/>
            <ac:cxnSpMk id="140" creationId="{19EA46A9-5B02-E297-01BE-BB624C735F40}"/>
          </ac:cxnSpMkLst>
        </pc:cxnChg>
        <pc:cxnChg chg="add mod">
          <ac:chgData name="Marco Felice Montaruli" userId="5c4e557b-7ceb-49f5-b1e0-1e7c407fd8b4" providerId="ADAL" clId="{78404C49-3D25-4AC9-A6F6-1AADD21DB8B5}" dt="2024-09-11T09:16:57.021" v="3082" actId="1036"/>
          <ac:cxnSpMkLst>
            <pc:docMk/>
            <pc:sldMk cId="3067766674" sldId="304"/>
            <ac:cxnSpMk id="141" creationId="{22AD2D14-363A-E4F0-6873-24F5FDA44543}"/>
          </ac:cxnSpMkLst>
        </pc:cxnChg>
        <pc:cxnChg chg="add mod">
          <ac:chgData name="Marco Felice Montaruli" userId="5c4e557b-7ceb-49f5-b1e0-1e7c407fd8b4" providerId="ADAL" clId="{78404C49-3D25-4AC9-A6F6-1AADD21DB8B5}" dt="2024-09-11T09:16:57.021" v="3082" actId="1036"/>
          <ac:cxnSpMkLst>
            <pc:docMk/>
            <pc:sldMk cId="3067766674" sldId="304"/>
            <ac:cxnSpMk id="143" creationId="{8869C2E0-4306-3981-0248-5F47D22458A4}"/>
          </ac:cxnSpMkLst>
        </pc:cxnChg>
        <pc:cxnChg chg="add mod">
          <ac:chgData name="Marco Felice Montaruli" userId="5c4e557b-7ceb-49f5-b1e0-1e7c407fd8b4" providerId="ADAL" clId="{78404C49-3D25-4AC9-A6F6-1AADD21DB8B5}" dt="2024-09-11T09:16:57.021" v="3082" actId="1036"/>
          <ac:cxnSpMkLst>
            <pc:docMk/>
            <pc:sldMk cId="3067766674" sldId="304"/>
            <ac:cxnSpMk id="148" creationId="{20007D8F-72AA-7202-B0E7-5C00AD85F4E8}"/>
          </ac:cxnSpMkLst>
        </pc:cxnChg>
        <pc:cxnChg chg="add mod">
          <ac:chgData name="Marco Felice Montaruli" userId="5c4e557b-7ceb-49f5-b1e0-1e7c407fd8b4" providerId="ADAL" clId="{78404C49-3D25-4AC9-A6F6-1AADD21DB8B5}" dt="2024-09-11T09:16:57.021" v="3082" actId="1036"/>
          <ac:cxnSpMkLst>
            <pc:docMk/>
            <pc:sldMk cId="3067766674" sldId="304"/>
            <ac:cxnSpMk id="149" creationId="{973D9F9B-9106-EC0D-0B49-EAB0A5D033AA}"/>
          </ac:cxnSpMkLst>
        </pc:cxnChg>
        <pc:cxnChg chg="add mod">
          <ac:chgData name="Marco Felice Montaruli" userId="5c4e557b-7ceb-49f5-b1e0-1e7c407fd8b4" providerId="ADAL" clId="{78404C49-3D25-4AC9-A6F6-1AADD21DB8B5}" dt="2024-09-11T09:17:02.880" v="3093" actId="1036"/>
          <ac:cxnSpMkLst>
            <pc:docMk/>
            <pc:sldMk cId="3067766674" sldId="304"/>
            <ac:cxnSpMk id="167" creationId="{F0E76A48-C275-DD27-971C-DC077DB04F1B}"/>
          </ac:cxnSpMkLst>
        </pc:cxnChg>
        <pc:cxnChg chg="add mod">
          <ac:chgData name="Marco Felice Montaruli" userId="5c4e557b-7ceb-49f5-b1e0-1e7c407fd8b4" providerId="ADAL" clId="{78404C49-3D25-4AC9-A6F6-1AADD21DB8B5}" dt="2024-09-11T09:17:02.880" v="3093" actId="1036"/>
          <ac:cxnSpMkLst>
            <pc:docMk/>
            <pc:sldMk cId="3067766674" sldId="304"/>
            <ac:cxnSpMk id="168" creationId="{687EE576-0E23-C2A6-7CC3-6D55EADAE23D}"/>
          </ac:cxnSpMkLst>
        </pc:cxnChg>
        <pc:cxnChg chg="add mod">
          <ac:chgData name="Marco Felice Montaruli" userId="5c4e557b-7ceb-49f5-b1e0-1e7c407fd8b4" providerId="ADAL" clId="{78404C49-3D25-4AC9-A6F6-1AADD21DB8B5}" dt="2024-09-11T09:17:02.880" v="3093" actId="1036"/>
          <ac:cxnSpMkLst>
            <pc:docMk/>
            <pc:sldMk cId="3067766674" sldId="304"/>
            <ac:cxnSpMk id="169" creationId="{7B82962B-064E-662D-A946-6C0E9F9CA371}"/>
          </ac:cxnSpMkLst>
        </pc:cxnChg>
        <pc:cxnChg chg="add mod">
          <ac:chgData name="Marco Felice Montaruli" userId="5c4e557b-7ceb-49f5-b1e0-1e7c407fd8b4" providerId="ADAL" clId="{78404C49-3D25-4AC9-A6F6-1AADD21DB8B5}" dt="2024-09-11T09:17:02.880" v="3093" actId="1036"/>
          <ac:cxnSpMkLst>
            <pc:docMk/>
            <pc:sldMk cId="3067766674" sldId="304"/>
            <ac:cxnSpMk id="170" creationId="{6B473344-B05E-D7AA-07C5-CF6C658757FD}"/>
          </ac:cxnSpMkLst>
        </pc:cxnChg>
        <pc:cxnChg chg="add mod">
          <ac:chgData name="Marco Felice Montaruli" userId="5c4e557b-7ceb-49f5-b1e0-1e7c407fd8b4" providerId="ADAL" clId="{78404C49-3D25-4AC9-A6F6-1AADD21DB8B5}" dt="2024-09-11T09:17:02.880" v="3093" actId="1036"/>
          <ac:cxnSpMkLst>
            <pc:docMk/>
            <pc:sldMk cId="3067766674" sldId="304"/>
            <ac:cxnSpMk id="171" creationId="{198DE546-05FA-1217-881E-783E35286E30}"/>
          </ac:cxnSpMkLst>
        </pc:cxnChg>
        <pc:cxnChg chg="add mod">
          <ac:chgData name="Marco Felice Montaruli" userId="5c4e557b-7ceb-49f5-b1e0-1e7c407fd8b4" providerId="ADAL" clId="{78404C49-3D25-4AC9-A6F6-1AADD21DB8B5}" dt="2024-09-11T09:17:02.880" v="3093" actId="1036"/>
          <ac:cxnSpMkLst>
            <pc:docMk/>
            <pc:sldMk cId="3067766674" sldId="304"/>
            <ac:cxnSpMk id="172" creationId="{53153C53-6462-F691-EB28-32EEA7133696}"/>
          </ac:cxnSpMkLst>
        </pc:cxnChg>
        <pc:cxnChg chg="add mod">
          <ac:chgData name="Marco Felice Montaruli" userId="5c4e557b-7ceb-49f5-b1e0-1e7c407fd8b4" providerId="ADAL" clId="{78404C49-3D25-4AC9-A6F6-1AADD21DB8B5}" dt="2024-09-11T09:17:09.550" v="3118" actId="1036"/>
          <ac:cxnSpMkLst>
            <pc:docMk/>
            <pc:sldMk cId="3067766674" sldId="304"/>
            <ac:cxnSpMk id="181" creationId="{F1B3F953-9AC6-C253-22CE-60EFAD9ACDD7}"/>
          </ac:cxnSpMkLst>
        </pc:cxnChg>
        <pc:cxnChg chg="add mod">
          <ac:chgData name="Marco Felice Montaruli" userId="5c4e557b-7ceb-49f5-b1e0-1e7c407fd8b4" providerId="ADAL" clId="{78404C49-3D25-4AC9-A6F6-1AADD21DB8B5}" dt="2024-09-11T09:16:26.191" v="3042"/>
          <ac:cxnSpMkLst>
            <pc:docMk/>
            <pc:sldMk cId="3067766674" sldId="304"/>
            <ac:cxnSpMk id="185" creationId="{36E2DC7C-4794-13A7-57C6-7CD808950E57}"/>
          </ac:cxnSpMkLst>
        </pc:cxnChg>
      </pc:sldChg>
      <pc:sldChg chg="addSp delSp modSp add mod">
        <pc:chgData name="Marco Felice Montaruli" userId="5c4e557b-7ceb-49f5-b1e0-1e7c407fd8b4" providerId="ADAL" clId="{78404C49-3D25-4AC9-A6F6-1AADD21DB8B5}" dt="2024-09-11T10:27:51.389" v="3753" actId="1076"/>
        <pc:sldMkLst>
          <pc:docMk/>
          <pc:sldMk cId="3687324055" sldId="305"/>
        </pc:sldMkLst>
        <pc:spChg chg="del">
          <ac:chgData name="Marco Felice Montaruli" userId="5c4e557b-7ceb-49f5-b1e0-1e7c407fd8b4" providerId="ADAL" clId="{78404C49-3D25-4AC9-A6F6-1AADD21DB8B5}" dt="2024-09-11T09:19:07.839" v="3120" actId="478"/>
          <ac:spMkLst>
            <pc:docMk/>
            <pc:sldMk cId="3687324055" sldId="305"/>
            <ac:spMk id="2" creationId="{23214DCE-17CC-93F7-BE4B-3E0FF5E4E0C5}"/>
          </ac:spMkLst>
        </pc:spChg>
        <pc:spChg chg="add mod">
          <ac:chgData name="Marco Felice Montaruli" userId="5c4e557b-7ceb-49f5-b1e0-1e7c407fd8b4" providerId="ADAL" clId="{78404C49-3D25-4AC9-A6F6-1AADD21DB8B5}" dt="2024-09-11T09:19:12.975" v="3132" actId="20577"/>
          <ac:spMkLst>
            <pc:docMk/>
            <pc:sldMk cId="3687324055" sldId="305"/>
            <ac:spMk id="4" creationId="{2A3E8AA6-1814-2DF4-4115-E13E4196C4F2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5" creationId="{B5658404-E950-C20B-148E-B6D4863A0E35}"/>
          </ac:spMkLst>
        </pc:spChg>
        <pc:spChg chg="add mod">
          <ac:chgData name="Marco Felice Montaruli" userId="5c4e557b-7ceb-49f5-b1e0-1e7c407fd8b4" providerId="ADAL" clId="{78404C49-3D25-4AC9-A6F6-1AADD21DB8B5}" dt="2024-09-11T09:23:47.054" v="3465" actId="1036"/>
          <ac:spMkLst>
            <pc:docMk/>
            <pc:sldMk cId="3687324055" sldId="305"/>
            <ac:spMk id="6" creationId="{953BF606-5D40-4A06-430A-FD1570CE677F}"/>
          </ac:spMkLst>
        </pc:spChg>
        <pc:spChg chg="add mod">
          <ac:chgData name="Marco Felice Montaruli" userId="5c4e557b-7ceb-49f5-b1e0-1e7c407fd8b4" providerId="ADAL" clId="{78404C49-3D25-4AC9-A6F6-1AADD21DB8B5}" dt="2024-09-11T09:23:47.054" v="3465" actId="1036"/>
          <ac:spMkLst>
            <pc:docMk/>
            <pc:sldMk cId="3687324055" sldId="305"/>
            <ac:spMk id="7" creationId="{0F0405A6-8CE3-1538-EF92-5739E79DC09B}"/>
          </ac:spMkLst>
        </pc:spChg>
        <pc:spChg chg="add mod">
          <ac:chgData name="Marco Felice Montaruli" userId="5c4e557b-7ceb-49f5-b1e0-1e7c407fd8b4" providerId="ADAL" clId="{78404C49-3D25-4AC9-A6F6-1AADD21DB8B5}" dt="2024-09-11T10:27:51.389" v="3753" actId="1076"/>
          <ac:spMkLst>
            <pc:docMk/>
            <pc:sldMk cId="3687324055" sldId="305"/>
            <ac:spMk id="8" creationId="{5D03A3CC-C3E6-ED26-8422-B4AB13715B61}"/>
          </ac:spMkLst>
        </pc:spChg>
        <pc:spChg chg="add">
          <ac:chgData name="Marco Felice Montaruli" userId="5c4e557b-7ceb-49f5-b1e0-1e7c407fd8b4" providerId="ADAL" clId="{78404C49-3D25-4AC9-A6F6-1AADD21DB8B5}" dt="2024-09-11T10:25:17.496" v="3689"/>
          <ac:spMkLst>
            <pc:docMk/>
            <pc:sldMk cId="3687324055" sldId="305"/>
            <ac:spMk id="11" creationId="{BC7245BF-F2B5-03AD-84F4-9115FB669D4E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12" creationId="{3A802812-E4B6-2DE8-1842-10D83A887813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18" creationId="{4DED8768-A419-642A-87A8-AE6A33BC7468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0" creationId="{DED4BEBD-8C58-F979-2F2C-DA010D0DEEE0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1" creationId="{211B629A-24A7-03B6-FD38-3E8F55680F77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2" creationId="{EB350644-53BF-5726-4F7F-C7B1B83195F1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3" creationId="{FEAC7B55-6131-6CFA-FE06-D8C6446430B9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4" creationId="{A33305F7-5A96-0D05-99A7-2E24E4B33E79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5" creationId="{E5DAF7FE-6863-362D-79CF-0F7F7FD6D0FF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6" creationId="{74E3379C-A4D1-5223-046A-1B4EEF6975F9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7" creationId="{EAAA7A6B-2258-67DB-5852-96415FDE50FA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28" creationId="{FDFF0BFA-4A58-5C17-EF95-F7F2DAA22C48}"/>
          </ac:spMkLst>
        </pc:spChg>
        <pc:spChg chg="del mod">
          <ac:chgData name="Marco Felice Montaruli" userId="5c4e557b-7ceb-49f5-b1e0-1e7c407fd8b4" providerId="ADAL" clId="{78404C49-3D25-4AC9-A6F6-1AADD21DB8B5}" dt="2024-09-11T09:21:34.053" v="3162" actId="478"/>
          <ac:spMkLst>
            <pc:docMk/>
            <pc:sldMk cId="3687324055" sldId="305"/>
            <ac:spMk id="31" creationId="{B394CEA7-2308-19F3-F23A-950997B29F49}"/>
          </ac:spMkLst>
        </pc:spChg>
        <pc:spChg chg="del">
          <ac:chgData name="Marco Felice Montaruli" userId="5c4e557b-7ceb-49f5-b1e0-1e7c407fd8b4" providerId="ADAL" clId="{78404C49-3D25-4AC9-A6F6-1AADD21DB8B5}" dt="2024-09-11T09:19:23.350" v="3136" actId="478"/>
          <ac:spMkLst>
            <pc:docMk/>
            <pc:sldMk cId="3687324055" sldId="305"/>
            <ac:spMk id="32" creationId="{E2977CB0-BF4B-44A6-9E1E-59BABD74F68E}"/>
          </ac:spMkLst>
        </pc:spChg>
        <pc:spChg chg="del">
          <ac:chgData name="Marco Felice Montaruli" userId="5c4e557b-7ceb-49f5-b1e0-1e7c407fd8b4" providerId="ADAL" clId="{78404C49-3D25-4AC9-A6F6-1AADD21DB8B5}" dt="2024-09-11T09:19:19.749" v="3134" actId="478"/>
          <ac:spMkLst>
            <pc:docMk/>
            <pc:sldMk cId="3687324055" sldId="305"/>
            <ac:spMk id="33" creationId="{A315090A-A003-C31F-F79D-442AA1AE913C}"/>
          </ac:spMkLst>
        </pc:spChg>
        <pc:spChg chg="del">
          <ac:chgData name="Marco Felice Montaruli" userId="5c4e557b-7ceb-49f5-b1e0-1e7c407fd8b4" providerId="ADAL" clId="{78404C49-3D25-4AC9-A6F6-1AADD21DB8B5}" dt="2024-09-11T09:19:17.694" v="3133" actId="478"/>
          <ac:spMkLst>
            <pc:docMk/>
            <pc:sldMk cId="3687324055" sldId="305"/>
            <ac:spMk id="34" creationId="{F371DBF7-9FF6-4DA6-53FF-1D8FB3D45908}"/>
          </ac:spMkLst>
        </pc:spChg>
      </pc:sldChg>
      <pc:sldChg chg="modSp add mod">
        <pc:chgData name="Marco Felice Montaruli" userId="5c4e557b-7ceb-49f5-b1e0-1e7c407fd8b4" providerId="ADAL" clId="{78404C49-3D25-4AC9-A6F6-1AADD21DB8B5}" dt="2024-09-11T09:26:01.271" v="3648" actId="20577"/>
        <pc:sldMkLst>
          <pc:docMk/>
          <pc:sldMk cId="3189959708" sldId="306"/>
        </pc:sldMkLst>
        <pc:spChg chg="mod">
          <ac:chgData name="Marco Felice Montaruli" userId="5c4e557b-7ceb-49f5-b1e0-1e7c407fd8b4" providerId="ADAL" clId="{78404C49-3D25-4AC9-A6F6-1AADD21DB8B5}" dt="2024-09-11T09:23:55.828" v="3477" actId="14100"/>
          <ac:spMkLst>
            <pc:docMk/>
            <pc:sldMk cId="3189959708" sldId="306"/>
            <ac:spMk id="6" creationId="{953BF606-5D40-4A06-430A-FD1570CE677F}"/>
          </ac:spMkLst>
        </pc:spChg>
        <pc:spChg chg="mod">
          <ac:chgData name="Marco Felice Montaruli" userId="5c4e557b-7ceb-49f5-b1e0-1e7c407fd8b4" providerId="ADAL" clId="{78404C49-3D25-4AC9-A6F6-1AADD21DB8B5}" dt="2024-09-11T09:26:01.271" v="3648" actId="20577"/>
          <ac:spMkLst>
            <pc:docMk/>
            <pc:sldMk cId="3189959708" sldId="306"/>
            <ac:spMk id="7" creationId="{0F0405A6-8CE3-1538-EF92-5739E79DC09B}"/>
          </ac:spMkLst>
        </pc:spChg>
      </pc:sldChg>
      <pc:sldChg chg="addSp delSp modSp mod">
        <pc:chgData name="Marco Felice Montaruli" userId="5c4e557b-7ceb-49f5-b1e0-1e7c407fd8b4" providerId="ADAL" clId="{78404C49-3D25-4AC9-A6F6-1AADD21DB8B5}" dt="2024-09-11T12:05:26.754" v="5365" actId="21"/>
        <pc:sldMkLst>
          <pc:docMk/>
          <pc:sldMk cId="1035419411" sldId="308"/>
        </pc:sldMkLst>
        <pc:spChg chg="mod">
          <ac:chgData name="Marco Felice Montaruli" userId="5c4e557b-7ceb-49f5-b1e0-1e7c407fd8b4" providerId="ADAL" clId="{78404C49-3D25-4AC9-A6F6-1AADD21DB8B5}" dt="2024-09-11T12:04:37.267" v="5343" actId="164"/>
          <ac:spMkLst>
            <pc:docMk/>
            <pc:sldMk cId="1035419411" sldId="308"/>
            <ac:spMk id="45" creationId="{15B75BC0-B6CC-545F-C562-FFFE71DDB5F2}"/>
          </ac:spMkLst>
        </pc:spChg>
        <pc:grpChg chg="add mod">
          <ac:chgData name="Marco Felice Montaruli" userId="5c4e557b-7ceb-49f5-b1e0-1e7c407fd8b4" providerId="ADAL" clId="{78404C49-3D25-4AC9-A6F6-1AADD21DB8B5}" dt="2024-09-11T12:04:37.267" v="5343" actId="164"/>
          <ac:grpSpMkLst>
            <pc:docMk/>
            <pc:sldMk cId="1035419411" sldId="308"/>
            <ac:grpSpMk id="15" creationId="{C99E6D14-8E5C-F052-E9AF-F1A7A71C5273}"/>
          </ac:grpSpMkLst>
        </pc:grpChg>
        <pc:picChg chg="add mod">
          <ac:chgData name="Marco Felice Montaruli" userId="5c4e557b-7ceb-49f5-b1e0-1e7c407fd8b4" providerId="ADAL" clId="{78404C49-3D25-4AC9-A6F6-1AADD21DB8B5}" dt="2024-09-11T12:05:12.392" v="5353" actId="1038"/>
          <ac:picMkLst>
            <pc:docMk/>
            <pc:sldMk cId="1035419411" sldId="308"/>
            <ac:picMk id="14" creationId="{99632E17-5D94-00C0-DB25-C278E475D030}"/>
          </ac:picMkLst>
        </pc:picChg>
        <pc:picChg chg="add del mod">
          <ac:chgData name="Marco Felice Montaruli" userId="5c4e557b-7ceb-49f5-b1e0-1e7c407fd8b4" providerId="ADAL" clId="{78404C49-3D25-4AC9-A6F6-1AADD21DB8B5}" dt="2024-09-11T12:04:53.432" v="5346" actId="21"/>
          <ac:picMkLst>
            <pc:docMk/>
            <pc:sldMk cId="1035419411" sldId="308"/>
            <ac:picMk id="16" creationId="{EEDA8975-75DF-C14F-3AC1-9B6BC77ED2AA}"/>
          </ac:picMkLst>
        </pc:picChg>
        <pc:picChg chg="add del mod">
          <ac:chgData name="Marco Felice Montaruli" userId="5c4e557b-7ceb-49f5-b1e0-1e7c407fd8b4" providerId="ADAL" clId="{78404C49-3D25-4AC9-A6F6-1AADD21DB8B5}" dt="2024-09-11T12:05:26.754" v="5365" actId="21"/>
          <ac:picMkLst>
            <pc:docMk/>
            <pc:sldMk cId="1035419411" sldId="308"/>
            <ac:picMk id="17" creationId="{EEDA8975-75DF-C14F-3AC1-9B6BC77ED2AA}"/>
          </ac:picMkLst>
        </pc:picChg>
      </pc:sldChg>
      <pc:sldChg chg="addSp delSp modSp mod">
        <pc:chgData name="Marco Felice Montaruli" userId="5c4e557b-7ceb-49f5-b1e0-1e7c407fd8b4" providerId="ADAL" clId="{78404C49-3D25-4AC9-A6F6-1AADD21DB8B5}" dt="2024-09-11T12:05:28.005" v="5366"/>
        <pc:sldMkLst>
          <pc:docMk/>
          <pc:sldMk cId="4109922899" sldId="309"/>
        </pc:sldMkLst>
        <pc:spChg chg="add mod">
          <ac:chgData name="Marco Felice Montaruli" userId="5c4e557b-7ceb-49f5-b1e0-1e7c407fd8b4" providerId="ADAL" clId="{78404C49-3D25-4AC9-A6F6-1AADD21DB8B5}" dt="2024-09-11T12:03:58.558" v="5333"/>
          <ac:spMkLst>
            <pc:docMk/>
            <pc:sldMk cId="4109922899" sldId="309"/>
            <ac:spMk id="4" creationId="{69757DFE-2F79-51BB-F3BF-95567FB6EDE7}"/>
          </ac:spMkLst>
        </pc:spChg>
        <pc:spChg chg="del">
          <ac:chgData name="Marco Felice Montaruli" userId="5c4e557b-7ceb-49f5-b1e0-1e7c407fd8b4" providerId="ADAL" clId="{78404C49-3D25-4AC9-A6F6-1AADD21DB8B5}" dt="2024-09-11T12:03:58.184" v="5332" actId="478"/>
          <ac:spMkLst>
            <pc:docMk/>
            <pc:sldMk cId="4109922899" sldId="309"/>
            <ac:spMk id="45" creationId="{15B75BC0-B6CC-545F-C562-FFFE71DDB5F2}"/>
          </ac:spMkLst>
        </pc:spChg>
        <pc:picChg chg="add del mod">
          <ac:chgData name="Marco Felice Montaruli" userId="5c4e557b-7ceb-49f5-b1e0-1e7c407fd8b4" providerId="ADAL" clId="{78404C49-3D25-4AC9-A6F6-1AADD21DB8B5}" dt="2024-09-11T12:04:01.415" v="5334" actId="478"/>
          <ac:picMkLst>
            <pc:docMk/>
            <pc:sldMk cId="4109922899" sldId="309"/>
            <ac:picMk id="5" creationId="{5D9347AE-AE94-1B97-0E8D-BED01AE8338F}"/>
          </ac:picMkLst>
        </pc:picChg>
        <pc:picChg chg="add mod">
          <ac:chgData name="Marco Felice Montaruli" userId="5c4e557b-7ceb-49f5-b1e0-1e7c407fd8b4" providerId="ADAL" clId="{78404C49-3D25-4AC9-A6F6-1AADD21DB8B5}" dt="2024-09-11T12:04:36.298" v="5342" actId="207"/>
          <ac:picMkLst>
            <pc:docMk/>
            <pc:sldMk cId="4109922899" sldId="309"/>
            <ac:picMk id="7" creationId="{956344FB-7834-2489-EC22-0AF97D70CB7C}"/>
          </ac:picMkLst>
        </pc:picChg>
        <pc:picChg chg="add del mod">
          <ac:chgData name="Marco Felice Montaruli" userId="5c4e557b-7ceb-49f5-b1e0-1e7c407fd8b4" providerId="ADAL" clId="{78404C49-3D25-4AC9-A6F6-1AADD21DB8B5}" dt="2024-09-11T12:05:15.085" v="5354" actId="21"/>
          <ac:picMkLst>
            <pc:docMk/>
            <pc:sldMk cId="4109922899" sldId="309"/>
            <ac:picMk id="16" creationId="{EEDA8975-75DF-C14F-3AC1-9B6BC77ED2AA}"/>
          </ac:picMkLst>
        </pc:picChg>
        <pc:picChg chg="add mod">
          <ac:chgData name="Marco Felice Montaruli" userId="5c4e557b-7ceb-49f5-b1e0-1e7c407fd8b4" providerId="ADAL" clId="{78404C49-3D25-4AC9-A6F6-1AADD21DB8B5}" dt="2024-09-11T12:05:28.005" v="5366"/>
          <ac:picMkLst>
            <pc:docMk/>
            <pc:sldMk cId="4109922899" sldId="309"/>
            <ac:picMk id="17" creationId="{EEDA8975-75DF-C14F-3AC1-9B6BC77ED2AA}"/>
          </ac:picMkLst>
        </pc:picChg>
      </pc:sldChg>
      <pc:sldChg chg="add del">
        <pc:chgData name="Marco Felice Montaruli" userId="5c4e557b-7ceb-49f5-b1e0-1e7c407fd8b4" providerId="ADAL" clId="{78404C49-3D25-4AC9-A6F6-1AADD21DB8B5}" dt="2024-09-10T13:49:26.437" v="268"/>
        <pc:sldMkLst>
          <pc:docMk/>
          <pc:sldMk cId="1514458390" sldId="641"/>
        </pc:sldMkLst>
      </pc:sldChg>
    </pc:docChg>
  </pc:docChgLst>
  <pc:docChgLst>
    <pc:chgData name="Pierluigi Di Lizia" userId="2e2d1d70-1ddf-46fe-9d1a-0cc6684773f3" providerId="ADAL" clId="{4D7A9BCB-4AB5-2F4C-A6F2-18F0553C2253}"/>
    <pc:docChg chg="undo redo custSel addSld delSld modSld modMainMaster">
      <pc:chgData name="Pierluigi Di Lizia" userId="2e2d1d70-1ddf-46fe-9d1a-0cc6684773f3" providerId="ADAL" clId="{4D7A9BCB-4AB5-2F4C-A6F2-18F0553C2253}" dt="2024-09-11T15:38:50.206" v="597"/>
      <pc:docMkLst>
        <pc:docMk/>
      </pc:docMkLst>
      <pc:sldChg chg="modSp mod">
        <pc:chgData name="Pierluigi Di Lizia" userId="2e2d1d70-1ddf-46fe-9d1a-0cc6684773f3" providerId="ADAL" clId="{4D7A9BCB-4AB5-2F4C-A6F2-18F0553C2253}" dt="2024-09-11T15:24:42.658" v="245" actId="1036"/>
        <pc:sldMkLst>
          <pc:docMk/>
          <pc:sldMk cId="1102379267" sldId="257"/>
        </pc:sldMkLst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" creationId="{23214DCE-17CC-93F7-BE4B-3E0FF5E4E0C5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5" creationId="{B5658404-E950-C20B-148E-B6D4863A0E35}"/>
          </ac:spMkLst>
        </pc:spChg>
        <pc:spChg chg="mod">
          <ac:chgData name="Pierluigi Di Lizia" userId="2e2d1d70-1ddf-46fe-9d1a-0cc6684773f3" providerId="ADAL" clId="{4D7A9BCB-4AB5-2F4C-A6F2-18F0553C2253}" dt="2024-09-11T15:24:25.373" v="221" actId="1036"/>
          <ac:spMkLst>
            <pc:docMk/>
            <pc:sldMk cId="1102379267" sldId="257"/>
            <ac:spMk id="10" creationId="{AB9059A0-B191-5E22-34EA-18B6D8C53934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12" creationId="{3A802812-E4B6-2DE8-1842-10D83A887813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18" creationId="{4DED8768-A419-642A-87A8-AE6A33BC7468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0" creationId="{DED4BEBD-8C58-F979-2F2C-DA010D0DEEE0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1" creationId="{211B629A-24A7-03B6-FD38-3E8F55680F77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2" creationId="{EB350644-53BF-5726-4F7F-C7B1B83195F1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3" creationId="{FEAC7B55-6131-6CFA-FE06-D8C6446430B9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4" creationId="{A33305F7-5A96-0D05-99A7-2E24E4B33E79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5" creationId="{E5DAF7FE-6863-362D-79CF-0F7F7FD6D0FF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6" creationId="{74E3379C-A4D1-5223-046A-1B4EEF6975F9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7" creationId="{EAAA7A6B-2258-67DB-5852-96415FDE50FA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28" creationId="{FDFF0BFA-4A58-5C17-EF95-F7F2DAA22C48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32" creationId="{E2977CB0-BF4B-44A6-9E1E-59BABD74F68E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33" creationId="{A315090A-A003-C31F-F79D-442AA1AE913C}"/>
          </ac:spMkLst>
        </pc:spChg>
        <pc:spChg chg="mod">
          <ac:chgData name="Pierluigi Di Lizia" userId="2e2d1d70-1ddf-46fe-9d1a-0cc6684773f3" providerId="ADAL" clId="{4D7A9BCB-4AB5-2F4C-A6F2-18F0553C2253}" dt="2024-09-11T15:24:42.658" v="245" actId="1036"/>
          <ac:spMkLst>
            <pc:docMk/>
            <pc:sldMk cId="1102379267" sldId="257"/>
            <ac:spMk id="34" creationId="{F371DBF7-9FF6-4DA6-53FF-1D8FB3D45908}"/>
          </ac:spMkLst>
        </pc:spChg>
        <pc:picChg chg="mod">
          <ac:chgData name="Pierluigi Di Lizia" userId="2e2d1d70-1ddf-46fe-9d1a-0cc6684773f3" providerId="ADAL" clId="{4D7A9BCB-4AB5-2F4C-A6F2-18F0553C2253}" dt="2024-09-11T15:24:25.373" v="221" actId="1036"/>
          <ac:picMkLst>
            <pc:docMk/>
            <pc:sldMk cId="1102379267" sldId="257"/>
            <ac:picMk id="9" creationId="{30522EE0-0AD6-B07E-9BE2-F7074CEE4336}"/>
          </ac:picMkLst>
        </pc:picChg>
      </pc:sldChg>
      <pc:sldChg chg="delSp del mod">
        <pc:chgData name="Pierluigi Di Lizia" userId="2e2d1d70-1ddf-46fe-9d1a-0cc6684773f3" providerId="ADAL" clId="{4D7A9BCB-4AB5-2F4C-A6F2-18F0553C2253}" dt="2024-09-11T15:09:56.879" v="59" actId="2696"/>
        <pc:sldMkLst>
          <pc:docMk/>
          <pc:sldMk cId="2306960865" sldId="259"/>
        </pc:sldMkLst>
        <pc:spChg chg="del">
          <ac:chgData name="Pierluigi Di Lizia" userId="2e2d1d70-1ddf-46fe-9d1a-0cc6684773f3" providerId="ADAL" clId="{4D7A9BCB-4AB5-2F4C-A6F2-18F0553C2253}" dt="2024-09-11T15:07:19.911" v="21" actId="478"/>
          <ac:spMkLst>
            <pc:docMk/>
            <pc:sldMk cId="2306960865" sldId="259"/>
            <ac:spMk id="41" creationId="{DFD8CA44-2B59-F6D1-4B7B-C4251A1F33A2}"/>
          </ac:spMkLst>
        </pc:spChg>
      </pc:sldChg>
      <pc:sldChg chg="delSp del mod">
        <pc:chgData name="Pierluigi Di Lizia" userId="2e2d1d70-1ddf-46fe-9d1a-0cc6684773f3" providerId="ADAL" clId="{4D7A9BCB-4AB5-2F4C-A6F2-18F0553C2253}" dt="2024-09-11T15:27:08.727" v="307" actId="2696"/>
        <pc:sldMkLst>
          <pc:docMk/>
          <pc:sldMk cId="3900600624" sldId="260"/>
        </pc:sldMkLst>
        <pc:spChg chg="del">
          <ac:chgData name="Pierluigi Di Lizia" userId="2e2d1d70-1ddf-46fe-9d1a-0cc6684773f3" providerId="ADAL" clId="{4D7A9BCB-4AB5-2F4C-A6F2-18F0553C2253}" dt="2024-09-11T15:25:52.684" v="278" actId="478"/>
          <ac:spMkLst>
            <pc:docMk/>
            <pc:sldMk cId="3900600624" sldId="260"/>
            <ac:spMk id="2" creationId="{77E03F3B-4725-BCD2-3A43-1EAF934FB787}"/>
          </ac:spMkLst>
        </pc:spChg>
      </pc:sldChg>
      <pc:sldChg chg="delSp del mod">
        <pc:chgData name="Pierluigi Di Lizia" userId="2e2d1d70-1ddf-46fe-9d1a-0cc6684773f3" providerId="ADAL" clId="{4D7A9BCB-4AB5-2F4C-A6F2-18F0553C2253}" dt="2024-09-11T15:28:27.878" v="328" actId="2696"/>
        <pc:sldMkLst>
          <pc:docMk/>
          <pc:sldMk cId="1843112121" sldId="261"/>
        </pc:sldMkLst>
        <pc:spChg chg="del">
          <ac:chgData name="Pierluigi Di Lizia" userId="2e2d1d70-1ddf-46fe-9d1a-0cc6684773f3" providerId="ADAL" clId="{4D7A9BCB-4AB5-2F4C-A6F2-18F0553C2253}" dt="2024-09-11T15:28:07.856" v="326" actId="478"/>
          <ac:spMkLst>
            <pc:docMk/>
            <pc:sldMk cId="1843112121" sldId="261"/>
            <ac:spMk id="2" creationId="{74897E93-4592-14EF-EFBB-30DEC4B3C935}"/>
          </ac:spMkLst>
        </pc:spChg>
      </pc:sldChg>
      <pc:sldChg chg="modSp mod">
        <pc:chgData name="Pierluigi Di Lizia" userId="2e2d1d70-1ddf-46fe-9d1a-0cc6684773f3" providerId="ADAL" clId="{4D7A9BCB-4AB5-2F4C-A6F2-18F0553C2253}" dt="2024-09-11T15:25:16.970" v="259" actId="1036"/>
        <pc:sldMkLst>
          <pc:docMk/>
          <pc:sldMk cId="1102155034" sldId="272"/>
        </pc:sldMkLst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" creationId="{23214DCE-17CC-93F7-BE4B-3E0FF5E4E0C5}"/>
          </ac:spMkLst>
        </pc:spChg>
        <pc:spChg chg="mod">
          <ac:chgData name="Pierluigi Di Lizia" userId="2e2d1d70-1ddf-46fe-9d1a-0cc6684773f3" providerId="ADAL" clId="{4D7A9BCB-4AB5-2F4C-A6F2-18F0553C2253}" dt="2024-09-11T15:25:12.504" v="257" actId="1076"/>
          <ac:spMkLst>
            <pc:docMk/>
            <pc:sldMk cId="1102155034" sldId="272"/>
            <ac:spMk id="3" creationId="{2A47D499-B358-7178-829A-9775F658D851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5" creationId="{B5658404-E950-C20B-148E-B6D4863A0E35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12" creationId="{3A802812-E4B6-2DE8-1842-10D83A887813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18" creationId="{4DED8768-A419-642A-87A8-AE6A33BC7468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0" creationId="{DED4BEBD-8C58-F979-2F2C-DA010D0DEEE0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1" creationId="{211B629A-24A7-03B6-FD38-3E8F55680F77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2" creationId="{EB350644-53BF-5726-4F7F-C7B1B83195F1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3" creationId="{FEAC7B55-6131-6CFA-FE06-D8C6446430B9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4" creationId="{A33305F7-5A96-0D05-99A7-2E24E4B33E79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5" creationId="{E5DAF7FE-6863-362D-79CF-0F7F7FD6D0FF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6" creationId="{74E3379C-A4D1-5223-046A-1B4EEF6975F9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7" creationId="{EAAA7A6B-2258-67DB-5852-96415FDE50FA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28" creationId="{FDFF0BFA-4A58-5C17-EF95-F7F2DAA22C48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32" creationId="{E2977CB0-BF4B-44A6-9E1E-59BABD74F68E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33" creationId="{A315090A-A003-C31F-F79D-442AA1AE913C}"/>
          </ac:spMkLst>
        </pc:spChg>
        <pc:spChg chg="mod">
          <ac:chgData name="Pierluigi Di Lizia" userId="2e2d1d70-1ddf-46fe-9d1a-0cc6684773f3" providerId="ADAL" clId="{4D7A9BCB-4AB5-2F4C-A6F2-18F0553C2253}" dt="2024-09-11T15:25:16.970" v="259" actId="1036"/>
          <ac:spMkLst>
            <pc:docMk/>
            <pc:sldMk cId="1102155034" sldId="272"/>
            <ac:spMk id="34" creationId="{F371DBF7-9FF6-4DA6-53FF-1D8FB3D45908}"/>
          </ac:spMkLst>
        </pc:spChg>
      </pc:sldChg>
      <pc:sldChg chg="modSp mod">
        <pc:chgData name="Pierluigi Di Lizia" userId="2e2d1d70-1ddf-46fe-9d1a-0cc6684773f3" providerId="ADAL" clId="{4D7A9BCB-4AB5-2F4C-A6F2-18F0553C2253}" dt="2024-09-11T15:25:37.598" v="277" actId="1036"/>
        <pc:sldMkLst>
          <pc:docMk/>
          <pc:sldMk cId="645390763" sldId="273"/>
        </pc:sldMkLst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" creationId="{23214DCE-17CC-93F7-BE4B-3E0FF5E4E0C5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5" creationId="{B5658404-E950-C20B-148E-B6D4863A0E35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12" creationId="{3A802812-E4B6-2DE8-1842-10D83A887813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18" creationId="{4DED8768-A419-642A-87A8-AE6A33BC7468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0" creationId="{DED4BEBD-8C58-F979-2F2C-DA010D0DEEE0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1" creationId="{211B629A-24A7-03B6-FD38-3E8F55680F77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2" creationId="{EB350644-53BF-5726-4F7F-C7B1B83195F1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3" creationId="{FEAC7B55-6131-6CFA-FE06-D8C6446430B9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4" creationId="{A33305F7-5A96-0D05-99A7-2E24E4B33E79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5" creationId="{E5DAF7FE-6863-362D-79CF-0F7F7FD6D0FF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6" creationId="{74E3379C-A4D1-5223-046A-1B4EEF6975F9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7" creationId="{EAAA7A6B-2258-67DB-5852-96415FDE50FA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28" creationId="{FDFF0BFA-4A58-5C17-EF95-F7F2DAA22C48}"/>
          </ac:spMkLst>
        </pc:spChg>
        <pc:spChg chg="mod">
          <ac:chgData name="Pierluigi Di Lizia" userId="2e2d1d70-1ddf-46fe-9d1a-0cc6684773f3" providerId="ADAL" clId="{4D7A9BCB-4AB5-2F4C-A6F2-18F0553C2253}" dt="2024-09-11T15:25:37.598" v="277" actId="1036"/>
          <ac:spMkLst>
            <pc:docMk/>
            <pc:sldMk cId="645390763" sldId="273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32" creationId="{E2977CB0-BF4B-44A6-9E1E-59BABD74F68E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33" creationId="{A315090A-A003-C31F-F79D-442AA1AE913C}"/>
          </ac:spMkLst>
        </pc:spChg>
        <pc:spChg chg="mod">
          <ac:chgData name="Pierluigi Di Lizia" userId="2e2d1d70-1ddf-46fe-9d1a-0cc6684773f3" providerId="ADAL" clId="{4D7A9BCB-4AB5-2F4C-A6F2-18F0553C2253}" dt="2024-09-11T15:25:33.819" v="269" actId="1036"/>
          <ac:spMkLst>
            <pc:docMk/>
            <pc:sldMk cId="645390763" sldId="273"/>
            <ac:spMk id="34" creationId="{F371DBF7-9FF6-4DA6-53FF-1D8FB3D45908}"/>
          </ac:spMkLst>
        </pc:spChg>
      </pc:sldChg>
      <pc:sldChg chg="modSp mod">
        <pc:chgData name="Pierluigi Di Lizia" userId="2e2d1d70-1ddf-46fe-9d1a-0cc6684773f3" providerId="ADAL" clId="{4D7A9BCB-4AB5-2F4C-A6F2-18F0553C2253}" dt="2024-09-11T15:27:59.859" v="325" actId="1036"/>
        <pc:sldMkLst>
          <pc:docMk/>
          <pc:sldMk cId="2797738944" sldId="274"/>
        </pc:sldMkLst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" creationId="{23214DCE-17CC-93F7-BE4B-3E0FF5E4E0C5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5" creationId="{B5658404-E950-C20B-148E-B6D4863A0E35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12" creationId="{3A802812-E4B6-2DE8-1842-10D83A887813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18" creationId="{4DED8768-A419-642A-87A8-AE6A33BC7468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0" creationId="{DED4BEBD-8C58-F979-2F2C-DA010D0DEEE0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1" creationId="{211B629A-24A7-03B6-FD38-3E8F55680F77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2" creationId="{EB350644-53BF-5726-4F7F-C7B1B83195F1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3" creationId="{FEAC7B55-6131-6CFA-FE06-D8C6446430B9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4" creationId="{A33305F7-5A96-0D05-99A7-2E24E4B33E79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5" creationId="{E5DAF7FE-6863-362D-79CF-0F7F7FD6D0FF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6" creationId="{74E3379C-A4D1-5223-046A-1B4EEF6975F9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7" creationId="{EAAA7A6B-2258-67DB-5852-96415FDE50FA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28" creationId="{FDFF0BFA-4A58-5C17-EF95-F7F2DAA22C48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32" creationId="{E2977CB0-BF4B-44A6-9E1E-59BABD74F68E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33" creationId="{A315090A-A003-C31F-F79D-442AA1AE913C}"/>
          </ac:spMkLst>
        </pc:spChg>
        <pc:spChg chg="mod">
          <ac:chgData name="Pierluigi Di Lizia" userId="2e2d1d70-1ddf-46fe-9d1a-0cc6684773f3" providerId="ADAL" clId="{4D7A9BCB-4AB5-2F4C-A6F2-18F0553C2253}" dt="2024-09-11T15:27:59.859" v="325" actId="1036"/>
          <ac:spMkLst>
            <pc:docMk/>
            <pc:sldMk cId="2797738944" sldId="274"/>
            <ac:spMk id="34" creationId="{F371DBF7-9FF6-4DA6-53FF-1D8FB3D45908}"/>
          </ac:spMkLst>
        </pc:spChg>
      </pc:sldChg>
      <pc:sldChg chg="modSp mod">
        <pc:chgData name="Pierluigi Di Lizia" userId="2e2d1d70-1ddf-46fe-9d1a-0cc6684773f3" providerId="ADAL" clId="{4D7A9BCB-4AB5-2F4C-A6F2-18F0553C2253}" dt="2024-09-11T15:06:57.153" v="18" actId="20577"/>
        <pc:sldMkLst>
          <pc:docMk/>
          <pc:sldMk cId="346110568" sldId="275"/>
        </pc:sldMkLst>
        <pc:spChg chg="mod">
          <ac:chgData name="Pierluigi Di Lizia" userId="2e2d1d70-1ddf-46fe-9d1a-0cc6684773f3" providerId="ADAL" clId="{4D7A9BCB-4AB5-2F4C-A6F2-18F0553C2253}" dt="2024-09-11T15:06:54.746" v="17" actId="20577"/>
          <ac:spMkLst>
            <pc:docMk/>
            <pc:sldMk cId="346110568" sldId="275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06:57.153" v="18" actId="20577"/>
          <ac:spMkLst>
            <pc:docMk/>
            <pc:sldMk cId="346110568" sldId="275"/>
            <ac:spMk id="32" creationId="{E2977CB0-BF4B-44A6-9E1E-59BABD74F68E}"/>
          </ac:spMkLst>
        </pc:spChg>
      </pc:sldChg>
      <pc:sldChg chg="modSp mod">
        <pc:chgData name="Pierluigi Di Lizia" userId="2e2d1d70-1ddf-46fe-9d1a-0cc6684773f3" providerId="ADAL" clId="{4D7A9BCB-4AB5-2F4C-A6F2-18F0553C2253}" dt="2024-09-11T15:07:06.107" v="20" actId="20577"/>
        <pc:sldMkLst>
          <pc:docMk/>
          <pc:sldMk cId="3131128470" sldId="276"/>
        </pc:sldMkLst>
        <pc:spChg chg="mod">
          <ac:chgData name="Pierluigi Di Lizia" userId="2e2d1d70-1ddf-46fe-9d1a-0cc6684773f3" providerId="ADAL" clId="{4D7A9BCB-4AB5-2F4C-A6F2-18F0553C2253}" dt="2024-09-11T15:07:03.610" v="19" actId="20577"/>
          <ac:spMkLst>
            <pc:docMk/>
            <pc:sldMk cId="3131128470" sldId="276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07:06.107" v="20" actId="20577"/>
          <ac:spMkLst>
            <pc:docMk/>
            <pc:sldMk cId="3131128470" sldId="276"/>
            <ac:spMk id="32" creationId="{E2977CB0-BF4B-44A6-9E1E-59BABD74F68E}"/>
          </ac:spMkLst>
        </pc:spChg>
      </pc:sldChg>
      <pc:sldChg chg="modSp mod">
        <pc:chgData name="Pierluigi Di Lizia" userId="2e2d1d70-1ddf-46fe-9d1a-0cc6684773f3" providerId="ADAL" clId="{4D7A9BCB-4AB5-2F4C-A6F2-18F0553C2253}" dt="2024-09-11T15:06:46.939" v="16" actId="20577"/>
        <pc:sldMkLst>
          <pc:docMk/>
          <pc:sldMk cId="2516213376" sldId="277"/>
        </pc:sldMkLst>
        <pc:spChg chg="mod">
          <ac:chgData name="Pierluigi Di Lizia" userId="2e2d1d70-1ddf-46fe-9d1a-0cc6684773f3" providerId="ADAL" clId="{4D7A9BCB-4AB5-2F4C-A6F2-18F0553C2253}" dt="2024-09-11T15:06:44.565" v="15" actId="20577"/>
          <ac:spMkLst>
            <pc:docMk/>
            <pc:sldMk cId="2516213376" sldId="277"/>
            <ac:spMk id="31" creationId="{B394CEA7-2308-19F3-F23A-950997B29F49}"/>
          </ac:spMkLst>
        </pc:spChg>
        <pc:spChg chg="mod">
          <ac:chgData name="Pierluigi Di Lizia" userId="2e2d1d70-1ddf-46fe-9d1a-0cc6684773f3" providerId="ADAL" clId="{4D7A9BCB-4AB5-2F4C-A6F2-18F0553C2253}" dt="2024-09-11T15:06:46.939" v="16" actId="20577"/>
          <ac:spMkLst>
            <pc:docMk/>
            <pc:sldMk cId="2516213376" sldId="277"/>
            <ac:spMk id="32" creationId="{E2977CB0-BF4B-44A6-9E1E-59BABD74F68E}"/>
          </ac:spMkLst>
        </pc:spChg>
      </pc:sldChg>
      <pc:sldChg chg="addSp delSp modSp add mod modClrScheme chgLayout">
        <pc:chgData name="Pierluigi Di Lizia" userId="2e2d1d70-1ddf-46fe-9d1a-0cc6684773f3" providerId="ADAL" clId="{4D7A9BCB-4AB5-2F4C-A6F2-18F0553C2253}" dt="2024-09-11T15:10:23.637" v="125" actId="1037"/>
        <pc:sldMkLst>
          <pc:docMk/>
          <pc:sldMk cId="357295954" sldId="640"/>
        </pc:sldMkLst>
        <pc:spChg chg="del">
          <ac:chgData name="Pierluigi Di Lizia" userId="2e2d1d70-1ddf-46fe-9d1a-0cc6684773f3" providerId="ADAL" clId="{4D7A9BCB-4AB5-2F4C-A6F2-18F0553C2253}" dt="2024-09-11T15:10:08.021" v="60" actId="478"/>
          <ac:spMkLst>
            <pc:docMk/>
            <pc:sldMk cId="357295954" sldId="640"/>
            <ac:spMk id="3" creationId="{00000000-0000-0000-0000-000000000000}"/>
          </ac:spMkLst>
        </pc:spChg>
        <pc:spChg chg="add del mod ord">
          <ac:chgData name="Pierluigi Di Lizia" userId="2e2d1d70-1ddf-46fe-9d1a-0cc6684773f3" providerId="ADAL" clId="{4D7A9BCB-4AB5-2F4C-A6F2-18F0553C2253}" dt="2024-09-11T15:10:23.637" v="125" actId="1037"/>
          <ac:spMkLst>
            <pc:docMk/>
            <pc:sldMk cId="357295954" sldId="640"/>
            <ac:spMk id="4" creationId="{105560F2-1FD6-EC41-7BB8-5D246C69E999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9" creationId="{041BFF94-C268-2840-B415-2677D207AF4C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10" creationId="{04AC50CA-54A1-07E8-7920-649CC6E5BCFA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11" creationId="{5B3242EE-B23F-9F80-5366-2AD076141B93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23" creationId="{7F76394C-0D2B-08FF-00FF-A50F9956C972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24" creationId="{589BCAA8-91F0-9269-1B29-6232F1EE8710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25" creationId="{4EAC01FD-5A89-C7D8-48A1-2E8C4310185A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26" creationId="{863B8FB0-5FC4-5F36-2FBE-483541088D80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27" creationId="{307E5DEA-C2D0-FA76-B8E5-5514F4916004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28" creationId="{52772420-A13F-CEC2-A015-60D5A461801C}"/>
          </ac:spMkLst>
        </pc:spChg>
        <pc:spChg chg="add del mod ord">
          <ac:chgData name="Pierluigi Di Lizia" userId="2e2d1d70-1ddf-46fe-9d1a-0cc6684773f3" providerId="ADAL" clId="{4D7A9BCB-4AB5-2F4C-A6F2-18F0553C2253}" dt="2024-09-11T15:08:43.235" v="24" actId="478"/>
          <ac:spMkLst>
            <pc:docMk/>
            <pc:sldMk cId="357295954" sldId="640"/>
            <ac:spMk id="29" creationId="{630BD226-8A7A-D115-8BD1-5D5FD4E3DC7E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33" creationId="{A7BBA268-E232-7588-F215-9A2BF4EBCE82}"/>
          </ac:spMkLst>
        </pc:spChg>
        <pc:spChg chg="mod">
          <ac:chgData name="Pierluigi Di Lizia" userId="2e2d1d70-1ddf-46fe-9d1a-0cc6684773f3" providerId="ADAL" clId="{4D7A9BCB-4AB5-2F4C-A6F2-18F0553C2253}" dt="2024-09-11T15:10:14.321" v="81" actId="1035"/>
          <ac:spMkLst>
            <pc:docMk/>
            <pc:sldMk cId="357295954" sldId="640"/>
            <ac:spMk id="34" creationId="{D9F4D1F1-8F8F-498A-C987-A7454F912B95}"/>
          </ac:spMkLst>
        </pc:spChg>
        <pc:grpChg chg="del">
          <ac:chgData name="Pierluigi Di Lizia" userId="2e2d1d70-1ddf-46fe-9d1a-0cc6684773f3" providerId="ADAL" clId="{4D7A9BCB-4AB5-2F4C-A6F2-18F0553C2253}" dt="2024-09-11T15:09:23.271" v="51" actId="478"/>
          <ac:grpSpMkLst>
            <pc:docMk/>
            <pc:sldMk cId="357295954" sldId="640"/>
            <ac:grpSpMk id="5" creationId="{9ED29FDF-3E9B-34BC-7CF3-C64ACF2369C8}"/>
          </ac:grpSpMkLst>
        </pc:grpChg>
        <pc:grpChg chg="mod">
          <ac:chgData name="Pierluigi Di Lizia" userId="2e2d1d70-1ddf-46fe-9d1a-0cc6684773f3" providerId="ADAL" clId="{4D7A9BCB-4AB5-2F4C-A6F2-18F0553C2253}" dt="2024-09-11T15:10:14.321" v="81" actId="1035"/>
          <ac:grpSpMkLst>
            <pc:docMk/>
            <pc:sldMk cId="357295954" sldId="640"/>
            <ac:grpSpMk id="15" creationId="{019B390D-033C-D7C0-A45D-E884FF12AE2D}"/>
          </ac:grpSpMkLst>
        </pc:grpChg>
        <pc:grpChg chg="mod">
          <ac:chgData name="Pierluigi Di Lizia" userId="2e2d1d70-1ddf-46fe-9d1a-0cc6684773f3" providerId="ADAL" clId="{4D7A9BCB-4AB5-2F4C-A6F2-18F0553C2253}" dt="2024-09-11T15:10:14.321" v="81" actId="1035"/>
          <ac:grpSpMkLst>
            <pc:docMk/>
            <pc:sldMk cId="357295954" sldId="640"/>
            <ac:grpSpMk id="19" creationId="{BC02B43D-9A63-B87A-C8A7-3FFD8863D9B9}"/>
          </ac:grpSpMkLst>
        </pc:grpChg>
        <pc:picChg chg="mod">
          <ac:chgData name="Pierluigi Di Lizia" userId="2e2d1d70-1ddf-46fe-9d1a-0cc6684773f3" providerId="ADAL" clId="{4D7A9BCB-4AB5-2F4C-A6F2-18F0553C2253}" dt="2024-09-11T15:10:14.321" v="81" actId="1035"/>
          <ac:picMkLst>
            <pc:docMk/>
            <pc:sldMk cId="357295954" sldId="640"/>
            <ac:picMk id="2" creationId="{00D9A07B-D684-1026-B36B-0C8740430843}"/>
          </ac:picMkLst>
        </pc:picChg>
        <pc:picChg chg="mod">
          <ac:chgData name="Pierluigi Di Lizia" userId="2e2d1d70-1ddf-46fe-9d1a-0cc6684773f3" providerId="ADAL" clId="{4D7A9BCB-4AB5-2F4C-A6F2-18F0553C2253}" dt="2024-09-11T15:10:14.321" v="81" actId="1035"/>
          <ac:picMkLst>
            <pc:docMk/>
            <pc:sldMk cId="357295954" sldId="640"/>
            <ac:picMk id="12" creationId="{FBADEC53-679C-46FD-C282-72E140836D7C}"/>
          </ac:picMkLst>
        </pc:picChg>
        <pc:picChg chg="mod">
          <ac:chgData name="Pierluigi Di Lizia" userId="2e2d1d70-1ddf-46fe-9d1a-0cc6684773f3" providerId="ADAL" clId="{4D7A9BCB-4AB5-2F4C-A6F2-18F0553C2253}" dt="2024-09-11T15:10:14.321" v="81" actId="1035"/>
          <ac:picMkLst>
            <pc:docMk/>
            <pc:sldMk cId="357295954" sldId="640"/>
            <ac:picMk id="13" creationId="{E353A805-B3F3-3245-1464-82D2F3EF2EA1}"/>
          </ac:picMkLst>
        </pc:picChg>
        <pc:picChg chg="mod">
          <ac:chgData name="Pierluigi Di Lizia" userId="2e2d1d70-1ddf-46fe-9d1a-0cc6684773f3" providerId="ADAL" clId="{4D7A9BCB-4AB5-2F4C-A6F2-18F0553C2253}" dt="2024-09-11T15:10:14.321" v="81" actId="1035"/>
          <ac:picMkLst>
            <pc:docMk/>
            <pc:sldMk cId="357295954" sldId="640"/>
            <ac:picMk id="14" creationId="{129A8E1C-9B04-DADB-371B-A673BF85A413}"/>
          </ac:picMkLst>
        </pc:picChg>
        <pc:picChg chg="mod">
          <ac:chgData name="Pierluigi Di Lizia" userId="2e2d1d70-1ddf-46fe-9d1a-0cc6684773f3" providerId="ADAL" clId="{4D7A9BCB-4AB5-2F4C-A6F2-18F0553C2253}" dt="2024-09-11T15:10:14.321" v="81" actId="1035"/>
          <ac:picMkLst>
            <pc:docMk/>
            <pc:sldMk cId="357295954" sldId="640"/>
            <ac:picMk id="30" creationId="{2541B4AA-8BBA-782D-09BE-42A52338BF3F}"/>
          </ac:picMkLst>
        </pc:picChg>
        <pc:cxnChg chg="mod">
          <ac:chgData name="Pierluigi Di Lizia" userId="2e2d1d70-1ddf-46fe-9d1a-0cc6684773f3" providerId="ADAL" clId="{4D7A9BCB-4AB5-2F4C-A6F2-18F0553C2253}" dt="2024-09-11T15:10:14.321" v="81" actId="1035"/>
          <ac:cxnSpMkLst>
            <pc:docMk/>
            <pc:sldMk cId="357295954" sldId="640"/>
            <ac:cxnSpMk id="31" creationId="{178A72B6-A98B-7D23-85A1-A91DCC4D339B}"/>
          </ac:cxnSpMkLst>
        </pc:cxnChg>
      </pc:sldChg>
      <pc:sldChg chg="addSp delSp modSp add mod modClrScheme chgLayout">
        <pc:chgData name="Pierluigi Di Lizia" userId="2e2d1d70-1ddf-46fe-9d1a-0cc6684773f3" providerId="ADAL" clId="{4D7A9BCB-4AB5-2F4C-A6F2-18F0553C2253}" dt="2024-09-11T15:11:45.234" v="141" actId="1076"/>
        <pc:sldMkLst>
          <pc:docMk/>
          <pc:sldMk cId="1514458390" sldId="641"/>
        </pc:sldMkLst>
        <pc:spChg chg="add mod ord">
          <ac:chgData name="Pierluigi Di Lizia" userId="2e2d1d70-1ddf-46fe-9d1a-0cc6684773f3" providerId="ADAL" clId="{4D7A9BCB-4AB5-2F4C-A6F2-18F0553C2253}" dt="2024-09-11T15:11:45.234" v="141" actId="1076"/>
          <ac:spMkLst>
            <pc:docMk/>
            <pc:sldMk cId="1514458390" sldId="641"/>
            <ac:spMk id="2" creationId="{76F84EEB-5B9E-F1D8-1CDC-8DC1400E8A82}"/>
          </ac:spMkLst>
        </pc:spChg>
        <pc:spChg chg="add del mod ord">
          <ac:chgData name="Pierluigi Di Lizia" userId="2e2d1d70-1ddf-46fe-9d1a-0cc6684773f3" providerId="ADAL" clId="{4D7A9BCB-4AB5-2F4C-A6F2-18F0553C2253}" dt="2024-09-11T15:10:47.619" v="132" actId="478"/>
          <ac:spMkLst>
            <pc:docMk/>
            <pc:sldMk cId="1514458390" sldId="641"/>
            <ac:spMk id="3" creationId="{B521EB4F-F641-FF08-1D1F-B43FA741E7FA}"/>
          </ac:spMkLst>
        </pc:spChg>
        <pc:spChg chg="del">
          <ac:chgData name="Pierluigi Di Lizia" userId="2e2d1d70-1ddf-46fe-9d1a-0cc6684773f3" providerId="ADAL" clId="{4D7A9BCB-4AB5-2F4C-A6F2-18F0553C2253}" dt="2024-09-11T15:10:42.276" v="131" actId="478"/>
          <ac:spMkLst>
            <pc:docMk/>
            <pc:sldMk cId="1514458390" sldId="641"/>
            <ac:spMk id="19" creationId="{DB6608E1-FC40-B3A4-43D3-D00EA6648912}"/>
          </ac:spMkLst>
        </pc:spChg>
        <pc:spChg chg="mod">
          <ac:chgData name="Pierluigi Di Lizia" userId="2e2d1d70-1ddf-46fe-9d1a-0cc6684773f3" providerId="ADAL" clId="{4D7A9BCB-4AB5-2F4C-A6F2-18F0553C2253}" dt="2024-09-11T15:10:55.737" v="133" actId="1076"/>
          <ac:spMkLst>
            <pc:docMk/>
            <pc:sldMk cId="1514458390" sldId="641"/>
            <ac:spMk id="23" creationId="{D7C39D6B-5C19-92F4-54AD-CE4E6EDC3612}"/>
          </ac:spMkLst>
        </pc:spChg>
        <pc:spChg chg="mod">
          <ac:chgData name="Pierluigi Di Lizia" userId="2e2d1d70-1ddf-46fe-9d1a-0cc6684773f3" providerId="ADAL" clId="{4D7A9BCB-4AB5-2F4C-A6F2-18F0553C2253}" dt="2024-09-11T15:11:41.150" v="140" actId="1076"/>
          <ac:spMkLst>
            <pc:docMk/>
            <pc:sldMk cId="1514458390" sldId="641"/>
            <ac:spMk id="38" creationId="{14733702-FE3C-887E-5C6C-82F79A4C7FD6}"/>
          </ac:spMkLst>
        </pc:spChg>
        <pc:grpChg chg="del">
          <ac:chgData name="Pierluigi Di Lizia" userId="2e2d1d70-1ddf-46fe-9d1a-0cc6684773f3" providerId="ADAL" clId="{4D7A9BCB-4AB5-2F4C-A6F2-18F0553C2253}" dt="2024-09-11T15:09:32.675" v="53" actId="478"/>
          <ac:grpSpMkLst>
            <pc:docMk/>
            <pc:sldMk cId="1514458390" sldId="641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19:28.974" v="173"/>
        <pc:sldMkLst>
          <pc:docMk/>
          <pc:sldMk cId="2111240627" sldId="643"/>
        </pc:sldMkLst>
        <pc:spChg chg="mod">
          <ac:chgData name="Pierluigi Di Lizia" userId="2e2d1d70-1ddf-46fe-9d1a-0cc6684773f3" providerId="ADAL" clId="{4D7A9BCB-4AB5-2F4C-A6F2-18F0553C2253}" dt="2024-09-11T15:19:22.796" v="172" actId="1076"/>
          <ac:spMkLst>
            <pc:docMk/>
            <pc:sldMk cId="2111240627" sldId="643"/>
            <ac:spMk id="2" creationId="{482A0F1F-A25F-99C3-BD44-249CEEDF08F0}"/>
          </ac:spMkLst>
        </pc:spChg>
        <pc:spChg chg="del">
          <ac:chgData name="Pierluigi Di Lizia" userId="2e2d1d70-1ddf-46fe-9d1a-0cc6684773f3" providerId="ADAL" clId="{4D7A9BCB-4AB5-2F4C-A6F2-18F0553C2253}" dt="2024-09-11T15:18:09.111" v="168" actId="478"/>
          <ac:spMkLst>
            <pc:docMk/>
            <pc:sldMk cId="2111240627" sldId="643"/>
            <ac:spMk id="3" creationId="{D74BC14D-06B4-6C15-4A90-9DDA641925E4}"/>
          </ac:spMkLst>
        </pc:spChg>
        <pc:spChg chg="add del mod ord">
          <ac:chgData name="Pierluigi Di Lizia" userId="2e2d1d70-1ddf-46fe-9d1a-0cc6684773f3" providerId="ADAL" clId="{4D7A9BCB-4AB5-2F4C-A6F2-18F0553C2253}" dt="2024-09-11T15:18:11.383" v="169" actId="478"/>
          <ac:spMkLst>
            <pc:docMk/>
            <pc:sldMk cId="2111240627" sldId="643"/>
            <ac:spMk id="4" creationId="{2D62E714-B796-F364-3305-68A8852DA27F}"/>
          </ac:spMkLst>
        </pc:spChg>
        <pc:spChg chg="add del mod ord">
          <ac:chgData name="Pierluigi Di Lizia" userId="2e2d1d70-1ddf-46fe-9d1a-0cc6684773f3" providerId="ADAL" clId="{4D7A9BCB-4AB5-2F4C-A6F2-18F0553C2253}" dt="2024-09-11T15:19:07.922" v="170" actId="478"/>
          <ac:spMkLst>
            <pc:docMk/>
            <pc:sldMk cId="2111240627" sldId="643"/>
            <ac:spMk id="31" creationId="{5CDF02F5-C987-5BEB-8AD4-1DB2CBA54F44}"/>
          </ac:spMkLst>
        </pc:spChg>
        <pc:spChg chg="add mod">
          <ac:chgData name="Pierluigi Di Lizia" userId="2e2d1d70-1ddf-46fe-9d1a-0cc6684773f3" providerId="ADAL" clId="{4D7A9BCB-4AB5-2F4C-A6F2-18F0553C2253}" dt="2024-09-11T15:19:28.974" v="173"/>
          <ac:spMkLst>
            <pc:docMk/>
            <pc:sldMk cId="2111240627" sldId="643"/>
            <ac:spMk id="32" creationId="{C8801482-6F75-C46A-4C88-4DE571DBBCD0}"/>
          </ac:spMkLst>
        </pc:spChg>
        <pc:spChg chg="mod">
          <ac:chgData name="Pierluigi Di Lizia" userId="2e2d1d70-1ddf-46fe-9d1a-0cc6684773f3" providerId="ADAL" clId="{4D7A9BCB-4AB5-2F4C-A6F2-18F0553C2253}" dt="2024-09-11T15:19:17.734" v="171" actId="255"/>
          <ac:spMkLst>
            <pc:docMk/>
            <pc:sldMk cId="2111240627" sldId="643"/>
            <ac:spMk id="61" creationId="{CC6EB77E-99C1-CB8F-0759-C216452654CB}"/>
          </ac:spMkLst>
        </pc:spChg>
        <pc:grpChg chg="del">
          <ac:chgData name="Pierluigi Di Lizia" userId="2e2d1d70-1ddf-46fe-9d1a-0cc6684773f3" providerId="ADAL" clId="{4D7A9BCB-4AB5-2F4C-A6F2-18F0553C2253}" dt="2024-09-11T15:09:45.692" v="56" actId="478"/>
          <ac:grpSpMkLst>
            <pc:docMk/>
            <pc:sldMk cId="2111240627" sldId="643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23:49.280" v="208" actId="1036"/>
        <pc:sldMkLst>
          <pc:docMk/>
          <pc:sldMk cId="3103589879" sldId="645"/>
        </pc:sldMkLst>
        <pc:spChg chg="add del mod ord">
          <ac:chgData name="Pierluigi Di Lizia" userId="2e2d1d70-1ddf-46fe-9d1a-0cc6684773f3" providerId="ADAL" clId="{4D7A9BCB-4AB5-2F4C-A6F2-18F0553C2253}" dt="2024-09-11T15:22:11.049" v="183" actId="478"/>
          <ac:spMkLst>
            <pc:docMk/>
            <pc:sldMk cId="3103589879" sldId="645"/>
            <ac:spMk id="2" creationId="{312A682C-3DB9-8C1B-B7AC-4795006D9FAB}"/>
          </ac:spMkLst>
        </pc:spChg>
        <pc:spChg chg="del">
          <ac:chgData name="Pierluigi Di Lizia" userId="2e2d1d70-1ddf-46fe-9d1a-0cc6684773f3" providerId="ADAL" clId="{4D7A9BCB-4AB5-2F4C-A6F2-18F0553C2253}" dt="2024-09-11T15:23:37.444" v="192" actId="478"/>
          <ac:spMkLst>
            <pc:docMk/>
            <pc:sldMk cId="3103589879" sldId="645"/>
            <ac:spMk id="3" creationId="{00000000-0000-0000-0000-000000000000}"/>
          </ac:spMkLst>
        </pc:spChg>
        <pc:spChg chg="add del mod ord">
          <ac:chgData name="Pierluigi Di Lizia" userId="2e2d1d70-1ddf-46fe-9d1a-0cc6684773f3" providerId="ADAL" clId="{4D7A9BCB-4AB5-2F4C-A6F2-18F0553C2253}" dt="2024-09-11T15:22:08.552" v="182" actId="478"/>
          <ac:spMkLst>
            <pc:docMk/>
            <pc:sldMk cId="3103589879" sldId="645"/>
            <ac:spMk id="9" creationId="{E9510AC4-9DC0-1340-45DF-AF6E4B9F2EB8}"/>
          </ac:spMkLst>
        </pc:spChg>
        <pc:spChg chg="add mod">
          <ac:chgData name="Pierluigi Di Lizia" userId="2e2d1d70-1ddf-46fe-9d1a-0cc6684773f3" providerId="ADAL" clId="{4D7A9BCB-4AB5-2F4C-A6F2-18F0553C2253}" dt="2024-09-11T15:23:34.459" v="191" actId="27636"/>
          <ac:spMkLst>
            <pc:docMk/>
            <pc:sldMk cId="3103589879" sldId="645"/>
            <ac:spMk id="11" creationId="{1DFAD587-677E-5326-A9E2-5FCA1F0DC03D}"/>
          </ac:spMkLst>
        </pc:spChg>
        <pc:spChg chg="mod">
          <ac:chgData name="Pierluigi Di Lizia" userId="2e2d1d70-1ddf-46fe-9d1a-0cc6684773f3" providerId="ADAL" clId="{4D7A9BCB-4AB5-2F4C-A6F2-18F0553C2253}" dt="2024-09-11T15:23:43.507" v="202" actId="1036"/>
          <ac:spMkLst>
            <pc:docMk/>
            <pc:sldMk cId="3103589879" sldId="645"/>
            <ac:spMk id="40" creationId="{4F83B6FA-665C-DE8E-3DBB-63EF12529205}"/>
          </ac:spMkLst>
        </pc:spChg>
        <pc:spChg chg="mod">
          <ac:chgData name="Pierluigi Di Lizia" userId="2e2d1d70-1ddf-46fe-9d1a-0cc6684773f3" providerId="ADAL" clId="{4D7A9BCB-4AB5-2F4C-A6F2-18F0553C2253}" dt="2024-09-11T15:23:49.280" v="208" actId="1036"/>
          <ac:spMkLst>
            <pc:docMk/>
            <pc:sldMk cId="3103589879" sldId="645"/>
            <ac:spMk id="42" creationId="{23CF8202-3667-9F68-3B07-C41AEE9E14E7}"/>
          </ac:spMkLst>
        </pc:spChg>
        <pc:spChg chg="mod">
          <ac:chgData name="Pierluigi Di Lizia" userId="2e2d1d70-1ddf-46fe-9d1a-0cc6684773f3" providerId="ADAL" clId="{4D7A9BCB-4AB5-2F4C-A6F2-18F0553C2253}" dt="2024-09-11T15:23:49.280" v="208" actId="1036"/>
          <ac:spMkLst>
            <pc:docMk/>
            <pc:sldMk cId="3103589879" sldId="645"/>
            <ac:spMk id="43" creationId="{A0326C69-9C05-DD85-494C-27562D5DEFD3}"/>
          </ac:spMkLst>
        </pc:spChg>
        <pc:grpChg chg="del">
          <ac:chgData name="Pierluigi Di Lizia" userId="2e2d1d70-1ddf-46fe-9d1a-0cc6684773f3" providerId="ADAL" clId="{4D7A9BCB-4AB5-2F4C-A6F2-18F0553C2253}" dt="2024-09-11T15:09:52.846" v="58" actId="478"/>
          <ac:grpSpMkLst>
            <pc:docMk/>
            <pc:sldMk cId="3103589879" sldId="645"/>
            <ac:grpSpMk id="5" creationId="{9ED29FDF-3E9B-34BC-7CF3-C64ACF2369C8}"/>
          </ac:grpSpMkLst>
        </pc:grpChg>
        <pc:grpChg chg="add mod">
          <ac:chgData name="Pierluigi Di Lizia" userId="2e2d1d70-1ddf-46fe-9d1a-0cc6684773f3" providerId="ADAL" clId="{4D7A9BCB-4AB5-2F4C-A6F2-18F0553C2253}" dt="2024-09-11T15:22:24.996" v="186" actId="1076"/>
          <ac:grpSpMkLst>
            <pc:docMk/>
            <pc:sldMk cId="3103589879" sldId="645"/>
            <ac:grpSpMk id="10" creationId="{D45C6CFF-8872-7255-0419-6C1AECF37BA9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8:45.097" v="594"/>
        <pc:sldMkLst>
          <pc:docMk/>
          <pc:sldMk cId="1260058862" sldId="648"/>
        </pc:sldMkLst>
        <pc:spChg chg="del">
          <ac:chgData name="Pierluigi Di Lizia" userId="2e2d1d70-1ddf-46fe-9d1a-0cc6684773f3" providerId="ADAL" clId="{4D7A9BCB-4AB5-2F4C-A6F2-18F0553C2253}" dt="2024-09-11T15:27:17.447" v="308" actId="478"/>
          <ac:spMkLst>
            <pc:docMk/>
            <pc:sldMk cId="1260058862" sldId="648"/>
            <ac:spMk id="2" creationId="{11556467-DFA6-8592-CF0C-C1807DFE787C}"/>
          </ac:spMkLst>
        </pc:spChg>
        <pc:spChg chg="add del mod ord">
          <ac:chgData name="Pierluigi Di Lizia" userId="2e2d1d70-1ddf-46fe-9d1a-0cc6684773f3" providerId="ADAL" clId="{4D7A9BCB-4AB5-2F4C-A6F2-18F0553C2253}" dt="2024-09-11T15:27:18.820" v="309" actId="478"/>
          <ac:spMkLst>
            <pc:docMk/>
            <pc:sldMk cId="1260058862" sldId="648"/>
            <ac:spMk id="3" creationId="{A5E9D092-ADCF-D893-37B8-3BCED037E6B8}"/>
          </ac:spMkLst>
        </pc:spChg>
        <pc:spChg chg="add del mod ord">
          <ac:chgData name="Pierluigi Di Lizia" userId="2e2d1d70-1ddf-46fe-9d1a-0cc6684773f3" providerId="ADAL" clId="{4D7A9BCB-4AB5-2F4C-A6F2-18F0553C2253}" dt="2024-09-11T15:27:20.575" v="311" actId="478"/>
          <ac:spMkLst>
            <pc:docMk/>
            <pc:sldMk cId="1260058862" sldId="648"/>
            <ac:spMk id="4" creationId="{1ABD2EFD-6549-D54E-9DAE-1536E63BA425}"/>
          </ac:spMkLst>
        </pc:spChg>
        <pc:spChg chg="add mod">
          <ac:chgData name="Pierluigi Di Lizia" userId="2e2d1d70-1ddf-46fe-9d1a-0cc6684773f3" providerId="ADAL" clId="{4D7A9BCB-4AB5-2F4C-A6F2-18F0553C2253}" dt="2024-09-11T15:27:29.231" v="313"/>
          <ac:spMkLst>
            <pc:docMk/>
            <pc:sldMk cId="1260058862" sldId="648"/>
            <ac:spMk id="10" creationId="{2B688980-39B1-76E9-4507-DF6836DF1084}"/>
          </ac:spMkLst>
        </pc:spChg>
        <pc:spChg chg="add del mod">
          <ac:chgData name="Pierluigi Di Lizia" userId="2e2d1d70-1ddf-46fe-9d1a-0cc6684773f3" providerId="ADAL" clId="{4D7A9BCB-4AB5-2F4C-A6F2-18F0553C2253}" dt="2024-09-11T15:38:41.500" v="590" actId="478"/>
          <ac:spMkLst>
            <pc:docMk/>
            <pc:sldMk cId="1260058862" sldId="648"/>
            <ac:spMk id="11" creationId="{F9F7B7C5-8BE3-1EFE-7482-62B1026ABDBF}"/>
          </ac:spMkLst>
        </pc:spChg>
        <pc:spChg chg="add del mod">
          <ac:chgData name="Pierluigi Di Lizia" userId="2e2d1d70-1ddf-46fe-9d1a-0cc6684773f3" providerId="ADAL" clId="{4D7A9BCB-4AB5-2F4C-A6F2-18F0553C2253}" dt="2024-09-11T15:38:44.794" v="593" actId="478"/>
          <ac:spMkLst>
            <pc:docMk/>
            <pc:sldMk cId="1260058862" sldId="648"/>
            <ac:spMk id="17" creationId="{3E851367-795E-8CF0-275F-7C57AF8035F4}"/>
          </ac:spMkLst>
        </pc:spChg>
        <pc:spChg chg="add mod">
          <ac:chgData name="Pierluigi Di Lizia" userId="2e2d1d70-1ddf-46fe-9d1a-0cc6684773f3" providerId="ADAL" clId="{4D7A9BCB-4AB5-2F4C-A6F2-18F0553C2253}" dt="2024-09-11T15:38:43.122" v="592"/>
          <ac:spMkLst>
            <pc:docMk/>
            <pc:sldMk cId="1260058862" sldId="648"/>
            <ac:spMk id="18" creationId="{C7BD42C7-B344-B1A9-EE30-61CD1092C63C}"/>
          </ac:spMkLst>
        </pc:spChg>
        <pc:spChg chg="add mod">
          <ac:chgData name="Pierluigi Di Lizia" userId="2e2d1d70-1ddf-46fe-9d1a-0cc6684773f3" providerId="ADAL" clId="{4D7A9BCB-4AB5-2F4C-A6F2-18F0553C2253}" dt="2024-09-11T15:38:45.097" v="594"/>
          <ac:spMkLst>
            <pc:docMk/>
            <pc:sldMk cId="1260058862" sldId="648"/>
            <ac:spMk id="19" creationId="{C820056E-DB89-B0AB-B21A-E2F902807870}"/>
          </ac:spMkLst>
        </pc:spChg>
        <pc:spChg chg="del">
          <ac:chgData name="Pierluigi Di Lizia" userId="2e2d1d70-1ddf-46fe-9d1a-0cc6684773f3" providerId="ADAL" clId="{4D7A9BCB-4AB5-2F4C-A6F2-18F0553C2253}" dt="2024-09-11T15:27:24.378" v="312" actId="478"/>
          <ac:spMkLst>
            <pc:docMk/>
            <pc:sldMk cId="1260058862" sldId="648"/>
            <ac:spMk id="24" creationId="{CAD287AC-3C9B-04AB-C27F-8C6636E34A56}"/>
          </ac:spMkLst>
        </pc:spChg>
        <pc:grpChg chg="del">
          <ac:chgData name="Pierluigi Di Lizia" userId="2e2d1d70-1ddf-46fe-9d1a-0cc6684773f3" providerId="ADAL" clId="{4D7A9BCB-4AB5-2F4C-A6F2-18F0553C2253}" dt="2024-09-11T15:27:03.127" v="305" actId="478"/>
          <ac:grpSpMkLst>
            <pc:docMk/>
            <pc:sldMk cId="1260058862" sldId="648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6:07.115" v="542" actId="1076"/>
        <pc:sldMkLst>
          <pc:docMk/>
          <pc:sldMk cId="2864119860" sldId="651"/>
        </pc:sldMkLst>
        <pc:spChg chg="add mod ord">
          <ac:chgData name="Pierluigi Di Lizia" userId="2e2d1d70-1ddf-46fe-9d1a-0cc6684773f3" providerId="ADAL" clId="{4D7A9BCB-4AB5-2F4C-A6F2-18F0553C2253}" dt="2024-09-11T15:36:07.115" v="542" actId="1076"/>
          <ac:spMkLst>
            <pc:docMk/>
            <pc:sldMk cId="2864119860" sldId="651"/>
            <ac:spMk id="2" creationId="{3CD520C8-C486-2A62-091C-4A6F1D3CA090}"/>
          </ac:spMkLst>
        </pc:spChg>
        <pc:spChg chg="del">
          <ac:chgData name="Pierluigi Di Lizia" userId="2e2d1d70-1ddf-46fe-9d1a-0cc6684773f3" providerId="ADAL" clId="{4D7A9BCB-4AB5-2F4C-A6F2-18F0553C2253}" dt="2024-09-11T15:35:48.169" v="493" actId="478"/>
          <ac:spMkLst>
            <pc:docMk/>
            <pc:sldMk cId="2864119860" sldId="651"/>
            <ac:spMk id="3" creationId="{00000000-0000-0000-0000-000000000000}"/>
          </ac:spMkLst>
        </pc:spChg>
        <pc:spChg chg="add del mod ord">
          <ac:chgData name="Pierluigi Di Lizia" userId="2e2d1d70-1ddf-46fe-9d1a-0cc6684773f3" providerId="ADAL" clId="{4D7A9BCB-4AB5-2F4C-A6F2-18F0553C2253}" dt="2024-09-11T15:35:34.220" v="487" actId="478"/>
          <ac:spMkLst>
            <pc:docMk/>
            <pc:sldMk cId="2864119860" sldId="651"/>
            <ac:spMk id="4" creationId="{05115970-1EF9-D49C-E2FA-7FA2AD5C3E72}"/>
          </ac:spMkLst>
        </pc:spChg>
        <pc:spChg chg="mod">
          <ac:chgData name="Pierluigi Di Lizia" userId="2e2d1d70-1ddf-46fe-9d1a-0cc6684773f3" providerId="ADAL" clId="{4D7A9BCB-4AB5-2F4C-A6F2-18F0553C2253}" dt="2024-09-11T15:36:01.039" v="541" actId="1035"/>
          <ac:spMkLst>
            <pc:docMk/>
            <pc:sldMk cId="2864119860" sldId="651"/>
            <ac:spMk id="10" creationId="{8F062EAA-FA44-7213-E9F5-595470891727}"/>
          </ac:spMkLst>
        </pc:spChg>
        <pc:spChg chg="mod">
          <ac:chgData name="Pierluigi Di Lizia" userId="2e2d1d70-1ddf-46fe-9d1a-0cc6684773f3" providerId="ADAL" clId="{4D7A9BCB-4AB5-2F4C-A6F2-18F0553C2253}" dt="2024-09-11T15:36:01.039" v="541" actId="1035"/>
          <ac:spMkLst>
            <pc:docMk/>
            <pc:sldMk cId="2864119860" sldId="651"/>
            <ac:spMk id="14" creationId="{21E43EF4-37F2-5D7B-7642-1857DCA32DBF}"/>
          </ac:spMkLst>
        </pc:spChg>
        <pc:spChg chg="mod">
          <ac:chgData name="Pierluigi Di Lizia" userId="2e2d1d70-1ddf-46fe-9d1a-0cc6684773f3" providerId="ADAL" clId="{4D7A9BCB-4AB5-2F4C-A6F2-18F0553C2253}" dt="2024-09-11T15:36:01.039" v="541" actId="1035"/>
          <ac:spMkLst>
            <pc:docMk/>
            <pc:sldMk cId="2864119860" sldId="651"/>
            <ac:spMk id="15" creationId="{EAAC067F-347E-B4A4-3AFD-6EB157C1C1D0}"/>
          </ac:spMkLst>
        </pc:spChg>
        <pc:spChg chg="mod">
          <ac:chgData name="Pierluigi Di Lizia" userId="2e2d1d70-1ddf-46fe-9d1a-0cc6684773f3" providerId="ADAL" clId="{4D7A9BCB-4AB5-2F4C-A6F2-18F0553C2253}" dt="2024-09-11T15:36:01.039" v="541" actId="1035"/>
          <ac:spMkLst>
            <pc:docMk/>
            <pc:sldMk cId="2864119860" sldId="651"/>
            <ac:spMk id="23" creationId="{8BD4F6BC-FBDB-768F-F086-D18A5FBB720C}"/>
          </ac:spMkLst>
        </pc:spChg>
        <pc:spChg chg="mod">
          <ac:chgData name="Pierluigi Di Lizia" userId="2e2d1d70-1ddf-46fe-9d1a-0cc6684773f3" providerId="ADAL" clId="{4D7A9BCB-4AB5-2F4C-A6F2-18F0553C2253}" dt="2024-09-11T15:36:01.039" v="541" actId="1035"/>
          <ac:spMkLst>
            <pc:docMk/>
            <pc:sldMk cId="2864119860" sldId="651"/>
            <ac:spMk id="24" creationId="{9B5F502D-7C40-4846-178C-57F49A6E005A}"/>
          </ac:spMkLst>
        </pc:spChg>
        <pc:grpChg chg="del">
          <ac:chgData name="Pierluigi Di Lizia" userId="2e2d1d70-1ddf-46fe-9d1a-0cc6684773f3" providerId="ADAL" clId="{4D7A9BCB-4AB5-2F4C-A6F2-18F0553C2253}" dt="2024-09-11T15:29:23.666" v="338" actId="478"/>
          <ac:grpSpMkLst>
            <pc:docMk/>
            <pc:sldMk cId="2864119860" sldId="651"/>
            <ac:grpSpMk id="5" creationId="{9ED29FDF-3E9B-34BC-7CF3-C64ACF2369C8}"/>
          </ac:grpSpMkLst>
        </pc:grpChg>
        <pc:graphicFrameChg chg="mod">
          <ac:chgData name="Pierluigi Di Lizia" userId="2e2d1d70-1ddf-46fe-9d1a-0cc6684773f3" providerId="ADAL" clId="{4D7A9BCB-4AB5-2F4C-A6F2-18F0553C2253}" dt="2024-09-11T15:36:01.039" v="541" actId="1035"/>
          <ac:graphicFrameMkLst>
            <pc:docMk/>
            <pc:sldMk cId="2864119860" sldId="651"/>
            <ac:graphicFrameMk id="18" creationId="{ECAE9177-6765-8153-D65B-321B496AD82E}"/>
          </ac:graphicFrameMkLst>
        </pc:graphicFrameChg>
        <pc:picChg chg="mod">
          <ac:chgData name="Pierluigi Di Lizia" userId="2e2d1d70-1ddf-46fe-9d1a-0cc6684773f3" providerId="ADAL" clId="{4D7A9BCB-4AB5-2F4C-A6F2-18F0553C2253}" dt="2024-09-11T15:36:01.039" v="541" actId="1035"/>
          <ac:picMkLst>
            <pc:docMk/>
            <pc:sldMk cId="2864119860" sldId="651"/>
            <ac:picMk id="17" creationId="{43235F21-ACB2-F3EA-B39D-A6BADE31B07D}"/>
          </ac:picMkLst>
        </pc:picChg>
        <pc:picChg chg="mod">
          <ac:chgData name="Pierluigi Di Lizia" userId="2e2d1d70-1ddf-46fe-9d1a-0cc6684773f3" providerId="ADAL" clId="{4D7A9BCB-4AB5-2F4C-A6F2-18F0553C2253}" dt="2024-09-11T15:36:01.039" v="541" actId="1035"/>
          <ac:picMkLst>
            <pc:docMk/>
            <pc:sldMk cId="2864119860" sldId="651"/>
            <ac:picMk id="22" creationId="{56F27CD2-9669-5CE7-DB75-2A27DAE06EB5}"/>
          </ac:picMkLst>
        </pc:picChg>
      </pc:sldChg>
      <pc:sldChg chg="addSp delSp modSp add mod modClrScheme chgLayout">
        <pc:chgData name="Pierluigi Di Lizia" userId="2e2d1d70-1ddf-46fe-9d1a-0cc6684773f3" providerId="ADAL" clId="{4D7A9BCB-4AB5-2F4C-A6F2-18F0553C2253}" dt="2024-09-11T15:29:59.404" v="360" actId="1036"/>
        <pc:sldMkLst>
          <pc:docMk/>
          <pc:sldMk cId="1150633683" sldId="652"/>
        </pc:sldMkLst>
        <pc:spChg chg="del">
          <ac:chgData name="Pierluigi Di Lizia" userId="2e2d1d70-1ddf-46fe-9d1a-0cc6684773f3" providerId="ADAL" clId="{4D7A9BCB-4AB5-2F4C-A6F2-18F0553C2253}" dt="2024-09-11T15:29:55.197" v="354" actId="478"/>
          <ac:spMkLst>
            <pc:docMk/>
            <pc:sldMk cId="1150633683" sldId="652"/>
            <ac:spMk id="2" creationId="{03BDCEED-197D-FAC2-F0E7-5128D135A98D}"/>
          </ac:spMkLst>
        </pc:spChg>
        <pc:spChg chg="add del mod ord">
          <ac:chgData name="Pierluigi Di Lizia" userId="2e2d1d70-1ddf-46fe-9d1a-0cc6684773f3" providerId="ADAL" clId="{4D7A9BCB-4AB5-2F4C-A6F2-18F0553C2253}" dt="2024-09-11T15:29:36.568" v="340" actId="478"/>
          <ac:spMkLst>
            <pc:docMk/>
            <pc:sldMk cId="1150633683" sldId="652"/>
            <ac:spMk id="3" creationId="{CA1C6AB1-F214-092F-2993-355CA01DEACF}"/>
          </ac:spMkLst>
        </pc:spChg>
        <pc:spChg chg="add del mod ord">
          <ac:chgData name="Pierluigi Di Lizia" userId="2e2d1d70-1ddf-46fe-9d1a-0cc6684773f3" providerId="ADAL" clId="{4D7A9BCB-4AB5-2F4C-A6F2-18F0553C2253}" dt="2024-09-11T15:29:38.796" v="341" actId="478"/>
          <ac:spMkLst>
            <pc:docMk/>
            <pc:sldMk cId="1150633683" sldId="652"/>
            <ac:spMk id="10" creationId="{EAE91249-E39F-3BBE-E22D-5408E9CD4C08}"/>
          </ac:spMkLst>
        </pc:spChg>
        <pc:spChg chg="add mod">
          <ac:chgData name="Pierluigi Di Lizia" userId="2e2d1d70-1ddf-46fe-9d1a-0cc6684773f3" providerId="ADAL" clId="{4D7A9BCB-4AB5-2F4C-A6F2-18F0553C2253}" dt="2024-09-11T15:29:52.042" v="353"/>
          <ac:spMkLst>
            <pc:docMk/>
            <pc:sldMk cId="1150633683" sldId="652"/>
            <ac:spMk id="11" creationId="{31BBE762-9C1C-A4EE-EA25-6B2E2267A975}"/>
          </ac:spMkLst>
        </pc:spChg>
        <pc:spChg chg="mod">
          <ac:chgData name="Pierluigi Di Lizia" userId="2e2d1d70-1ddf-46fe-9d1a-0cc6684773f3" providerId="ADAL" clId="{4D7A9BCB-4AB5-2F4C-A6F2-18F0553C2253}" dt="2024-09-11T15:29:59.404" v="360" actId="1036"/>
          <ac:spMkLst>
            <pc:docMk/>
            <pc:sldMk cId="1150633683" sldId="652"/>
            <ac:spMk id="20" creationId="{260BDE06-88CD-C701-D0ED-639B9358893B}"/>
          </ac:spMkLst>
        </pc:spChg>
        <pc:grpChg chg="del">
          <ac:chgData name="Pierluigi Di Lizia" userId="2e2d1d70-1ddf-46fe-9d1a-0cc6684773f3" providerId="ADAL" clId="{4D7A9BCB-4AB5-2F4C-A6F2-18F0553C2253}" dt="2024-09-11T15:28:53.079" v="330" actId="478"/>
          <ac:grpSpMkLst>
            <pc:docMk/>
            <pc:sldMk cId="1150633683" sldId="652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7:16.553" v="587"/>
        <pc:sldMkLst>
          <pc:docMk/>
          <pc:sldMk cId="339057637" sldId="655"/>
        </pc:sldMkLst>
        <pc:spChg chg="del">
          <ac:chgData name="Pierluigi Di Lizia" userId="2e2d1d70-1ddf-46fe-9d1a-0cc6684773f3" providerId="ADAL" clId="{4D7A9BCB-4AB5-2F4C-A6F2-18F0553C2253}" dt="2024-09-11T15:36:54.461" v="569" actId="478"/>
          <ac:spMkLst>
            <pc:docMk/>
            <pc:sldMk cId="339057637" sldId="655"/>
            <ac:spMk id="2" creationId="{EF2CDA78-C8A2-3A14-E965-64DB749FB7E5}"/>
          </ac:spMkLst>
        </pc:spChg>
        <pc:spChg chg="mod">
          <ac:chgData name="Pierluigi Di Lizia" userId="2e2d1d70-1ddf-46fe-9d1a-0cc6684773f3" providerId="ADAL" clId="{4D7A9BCB-4AB5-2F4C-A6F2-18F0553C2253}" dt="2024-09-11T15:36:57.636" v="570" actId="1076"/>
          <ac:spMkLst>
            <pc:docMk/>
            <pc:sldMk cId="339057637" sldId="655"/>
            <ac:spMk id="3" creationId="{85D1BA4D-1E9E-EAEB-C327-9D039675C229}"/>
          </ac:spMkLst>
        </pc:spChg>
        <pc:spChg chg="add del mod">
          <ac:chgData name="Pierluigi Di Lizia" userId="2e2d1d70-1ddf-46fe-9d1a-0cc6684773f3" providerId="ADAL" clId="{4D7A9BCB-4AB5-2F4C-A6F2-18F0553C2253}" dt="2024-09-11T15:36:41.637" v="566" actId="1076"/>
          <ac:spMkLst>
            <pc:docMk/>
            <pc:sldMk cId="339057637" sldId="655"/>
            <ac:spMk id="4" creationId="{17F2A646-5CF7-9659-87C9-6DB90636B576}"/>
          </ac:spMkLst>
        </pc:spChg>
        <pc:spChg chg="add del mod ord">
          <ac:chgData name="Pierluigi Di Lizia" userId="2e2d1d70-1ddf-46fe-9d1a-0cc6684773f3" providerId="ADAL" clId="{4D7A9BCB-4AB5-2F4C-A6F2-18F0553C2253}" dt="2024-09-11T15:36:26.822" v="546" actId="478"/>
          <ac:spMkLst>
            <pc:docMk/>
            <pc:sldMk cId="339057637" sldId="655"/>
            <ac:spMk id="9" creationId="{00ED2C61-3F21-2B50-1A01-3BB1B7E206E1}"/>
          </ac:spMkLst>
        </pc:spChg>
        <pc:spChg chg="add del mod ord">
          <ac:chgData name="Pierluigi Di Lizia" userId="2e2d1d70-1ddf-46fe-9d1a-0cc6684773f3" providerId="ADAL" clId="{4D7A9BCB-4AB5-2F4C-A6F2-18F0553C2253}" dt="2024-09-11T15:36:24.179" v="545" actId="478"/>
          <ac:spMkLst>
            <pc:docMk/>
            <pc:sldMk cId="339057637" sldId="655"/>
            <ac:spMk id="10" creationId="{DFC25D15-B0F9-DD74-0761-F07CC2C62855}"/>
          </ac:spMkLst>
        </pc:spChg>
        <pc:spChg chg="add mod">
          <ac:chgData name="Pierluigi Di Lizia" userId="2e2d1d70-1ddf-46fe-9d1a-0cc6684773f3" providerId="ADAL" clId="{4D7A9BCB-4AB5-2F4C-A6F2-18F0553C2253}" dt="2024-09-11T15:36:49.718" v="568"/>
          <ac:spMkLst>
            <pc:docMk/>
            <pc:sldMk cId="339057637" sldId="655"/>
            <ac:spMk id="11" creationId="{BFA37ABE-CA1F-C909-5CFA-19A1C82E0083}"/>
          </ac:spMkLst>
        </pc:spChg>
        <pc:spChg chg="add del mod">
          <ac:chgData name="Pierluigi Di Lizia" userId="2e2d1d70-1ddf-46fe-9d1a-0cc6684773f3" providerId="ADAL" clId="{4D7A9BCB-4AB5-2F4C-A6F2-18F0553C2253}" dt="2024-09-11T15:37:16.553" v="587"/>
          <ac:spMkLst>
            <pc:docMk/>
            <pc:sldMk cId="339057637" sldId="655"/>
            <ac:spMk id="15" creationId="{31A59190-5674-2B9C-0A83-4FF86000CA8B}"/>
          </ac:spMkLst>
        </pc:spChg>
        <pc:grpChg chg="del">
          <ac:chgData name="Pierluigi Di Lizia" userId="2e2d1d70-1ddf-46fe-9d1a-0cc6684773f3" providerId="ADAL" clId="{4D7A9BCB-4AB5-2F4C-A6F2-18F0553C2253}" dt="2024-09-11T15:29:27.333" v="339" actId="478"/>
          <ac:grpSpMkLst>
            <pc:docMk/>
            <pc:sldMk cId="339057637" sldId="655"/>
            <ac:grpSpMk id="5" creationId="{9ED29FDF-3E9B-34BC-7CF3-C64ACF2369C8}"/>
          </ac:grpSpMkLst>
        </pc:grpChg>
        <pc:picChg chg="mod">
          <ac:chgData name="Pierluigi Di Lizia" userId="2e2d1d70-1ddf-46fe-9d1a-0cc6684773f3" providerId="ADAL" clId="{4D7A9BCB-4AB5-2F4C-A6F2-18F0553C2253}" dt="2024-09-11T15:37:02.639" v="583" actId="1035"/>
          <ac:picMkLst>
            <pc:docMk/>
            <pc:sldMk cId="339057637" sldId="655"/>
            <ac:picMk id="12" creationId="{475C2BE8-C4C1-EE6A-14E4-6D81330C4904}"/>
          </ac:picMkLst>
        </pc:picChg>
        <pc:picChg chg="mod">
          <ac:chgData name="Pierluigi Di Lizia" userId="2e2d1d70-1ddf-46fe-9d1a-0cc6684773f3" providerId="ADAL" clId="{4D7A9BCB-4AB5-2F4C-A6F2-18F0553C2253}" dt="2024-09-11T15:37:02.639" v="583" actId="1035"/>
          <ac:picMkLst>
            <pc:docMk/>
            <pc:sldMk cId="339057637" sldId="655"/>
            <ac:picMk id="13" creationId="{1910934B-CDBE-7340-24AB-38608C7C90E7}"/>
          </ac:picMkLst>
        </pc:picChg>
        <pc:picChg chg="add mod">
          <ac:chgData name="Pierluigi Di Lizia" userId="2e2d1d70-1ddf-46fe-9d1a-0cc6684773f3" providerId="ADAL" clId="{4D7A9BCB-4AB5-2F4C-A6F2-18F0553C2253}" dt="2024-09-11T15:37:10.697" v="584"/>
          <ac:picMkLst>
            <pc:docMk/>
            <pc:sldMk cId="339057637" sldId="655"/>
            <ac:picMk id="14" creationId="{EC2DB886-E5E3-8D1C-B5FB-D0C3E495FB48}"/>
          </ac:picMkLst>
        </pc:picChg>
      </pc:sldChg>
      <pc:sldChg chg="addSp delSp modSp add mod modClrScheme chgLayout">
        <pc:chgData name="Pierluigi Di Lizia" userId="2e2d1d70-1ddf-46fe-9d1a-0cc6684773f3" providerId="ADAL" clId="{4D7A9BCB-4AB5-2F4C-A6F2-18F0553C2253}" dt="2024-09-11T15:31:23.113" v="409" actId="1076"/>
        <pc:sldMkLst>
          <pc:docMk/>
          <pc:sldMk cId="2497370477" sldId="661"/>
        </pc:sldMkLst>
        <pc:spChg chg="del">
          <ac:chgData name="Pierluigi Di Lizia" userId="2e2d1d70-1ddf-46fe-9d1a-0cc6684773f3" providerId="ADAL" clId="{4D7A9BCB-4AB5-2F4C-A6F2-18F0553C2253}" dt="2024-09-11T15:30:34.954" v="367" actId="478"/>
          <ac:spMkLst>
            <pc:docMk/>
            <pc:sldMk cId="2497370477" sldId="661"/>
            <ac:spMk id="2" creationId="{3284222C-7C1D-9727-058C-DF8EAF3C0834}"/>
          </ac:spMkLst>
        </pc:spChg>
        <pc:spChg chg="add del mod ord">
          <ac:chgData name="Pierluigi Di Lizia" userId="2e2d1d70-1ddf-46fe-9d1a-0cc6684773f3" providerId="ADAL" clId="{4D7A9BCB-4AB5-2F4C-A6F2-18F0553C2253}" dt="2024-09-11T15:30:34.954" v="367" actId="478"/>
          <ac:spMkLst>
            <pc:docMk/>
            <pc:sldMk cId="2497370477" sldId="661"/>
            <ac:spMk id="3" creationId="{D70254A8-7F4D-89F4-CA11-063F9704A44C}"/>
          </ac:spMkLst>
        </pc:spChg>
        <pc:spChg chg="add del mod ord">
          <ac:chgData name="Pierluigi Di Lizia" userId="2e2d1d70-1ddf-46fe-9d1a-0cc6684773f3" providerId="ADAL" clId="{4D7A9BCB-4AB5-2F4C-A6F2-18F0553C2253}" dt="2024-09-11T15:30:34.954" v="367" actId="478"/>
          <ac:spMkLst>
            <pc:docMk/>
            <pc:sldMk cId="2497370477" sldId="661"/>
            <ac:spMk id="10" creationId="{337FE196-1D47-A5D1-F965-209041F1AF8D}"/>
          </ac:spMkLst>
        </pc:spChg>
        <pc:spChg chg="mod">
          <ac:chgData name="Pierluigi Di Lizia" userId="2e2d1d70-1ddf-46fe-9d1a-0cc6684773f3" providerId="ADAL" clId="{4D7A9BCB-4AB5-2F4C-A6F2-18F0553C2253}" dt="2024-09-11T15:31:03.488" v="393" actId="1076"/>
          <ac:spMkLst>
            <pc:docMk/>
            <pc:sldMk cId="2497370477" sldId="661"/>
            <ac:spMk id="11" creationId="{FB6A0EF1-2E10-D31D-E6C8-3859A2F9F3E1}"/>
          </ac:spMkLst>
        </pc:spChg>
        <pc:spChg chg="mod">
          <ac:chgData name="Pierluigi Di Lizia" userId="2e2d1d70-1ddf-46fe-9d1a-0cc6684773f3" providerId="ADAL" clId="{4D7A9BCB-4AB5-2F4C-A6F2-18F0553C2253}" dt="2024-09-11T15:31:23.113" v="409" actId="1076"/>
          <ac:spMkLst>
            <pc:docMk/>
            <pc:sldMk cId="2497370477" sldId="661"/>
            <ac:spMk id="12" creationId="{3744F31E-FCA0-ECE2-10B6-231AD3433DB7}"/>
          </ac:spMkLst>
        </pc:spChg>
        <pc:spChg chg="add mod">
          <ac:chgData name="Pierluigi Di Lizia" userId="2e2d1d70-1ddf-46fe-9d1a-0cc6684773f3" providerId="ADAL" clId="{4D7A9BCB-4AB5-2F4C-A6F2-18F0553C2253}" dt="2024-09-11T15:30:39.949" v="369"/>
          <ac:spMkLst>
            <pc:docMk/>
            <pc:sldMk cId="2497370477" sldId="661"/>
            <ac:spMk id="13" creationId="{E75D97AC-2DB3-9F76-4807-B3CA3989509D}"/>
          </ac:spMkLst>
        </pc:spChg>
        <pc:spChg chg="add mod">
          <ac:chgData name="Pierluigi Di Lizia" userId="2e2d1d70-1ddf-46fe-9d1a-0cc6684773f3" providerId="ADAL" clId="{4D7A9BCB-4AB5-2F4C-A6F2-18F0553C2253}" dt="2024-09-11T15:30:39.949" v="369"/>
          <ac:spMkLst>
            <pc:docMk/>
            <pc:sldMk cId="2497370477" sldId="661"/>
            <ac:spMk id="14" creationId="{35EC2084-027B-7F94-DDD3-EC5AA98A2663}"/>
          </ac:spMkLst>
        </pc:spChg>
        <pc:spChg chg="del">
          <ac:chgData name="Pierluigi Di Lizia" userId="2e2d1d70-1ddf-46fe-9d1a-0cc6684773f3" providerId="ADAL" clId="{4D7A9BCB-4AB5-2F4C-A6F2-18F0553C2253}" dt="2024-09-11T15:30:39.060" v="368" actId="478"/>
          <ac:spMkLst>
            <pc:docMk/>
            <pc:sldMk cId="2497370477" sldId="661"/>
            <ac:spMk id="20" creationId="{BCC1D3E5-162C-FAF0-0471-BC688580108E}"/>
          </ac:spMkLst>
        </pc:spChg>
        <pc:spChg chg="mod">
          <ac:chgData name="Pierluigi Di Lizia" userId="2e2d1d70-1ddf-46fe-9d1a-0cc6684773f3" providerId="ADAL" clId="{4D7A9BCB-4AB5-2F4C-A6F2-18F0553C2253}" dt="2024-09-11T15:30:58.989" v="392" actId="1076"/>
          <ac:spMkLst>
            <pc:docMk/>
            <pc:sldMk cId="2497370477" sldId="661"/>
            <ac:spMk id="43" creationId="{D7573706-AF2D-DDFC-27E3-BC3C6D5FF268}"/>
          </ac:spMkLst>
        </pc:spChg>
        <pc:spChg chg="mod">
          <ac:chgData name="Pierluigi Di Lizia" userId="2e2d1d70-1ddf-46fe-9d1a-0cc6684773f3" providerId="ADAL" clId="{4D7A9BCB-4AB5-2F4C-A6F2-18F0553C2253}" dt="2024-09-11T15:30:49.365" v="370" actId="1076"/>
          <ac:spMkLst>
            <pc:docMk/>
            <pc:sldMk cId="2497370477" sldId="661"/>
            <ac:spMk id="68" creationId="{070C0096-7AA1-CAE0-7571-B2C09765023F}"/>
          </ac:spMkLst>
        </pc:spChg>
        <pc:grpChg chg="del">
          <ac:chgData name="Pierluigi Di Lizia" userId="2e2d1d70-1ddf-46fe-9d1a-0cc6684773f3" providerId="ADAL" clId="{4D7A9BCB-4AB5-2F4C-A6F2-18F0553C2253}" dt="2024-09-11T15:29:02.866" v="333" actId="478"/>
          <ac:grpSpMkLst>
            <pc:docMk/>
            <pc:sldMk cId="2497370477" sldId="661"/>
            <ac:grpSpMk id="5" creationId="{9ED29FDF-3E9B-34BC-7CF3-C64ACF2369C8}"/>
          </ac:grpSpMkLst>
        </pc:grpChg>
        <pc:grpChg chg="mod">
          <ac:chgData name="Pierluigi Di Lizia" userId="2e2d1d70-1ddf-46fe-9d1a-0cc6684773f3" providerId="ADAL" clId="{4D7A9BCB-4AB5-2F4C-A6F2-18F0553C2253}" dt="2024-09-11T15:30:55.160" v="391" actId="1036"/>
          <ac:grpSpMkLst>
            <pc:docMk/>
            <pc:sldMk cId="2497370477" sldId="661"/>
            <ac:grpSpMk id="66" creationId="{6F43FD34-A69E-27A6-DE23-B75994DBA80B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3:11.447" v="423"/>
        <pc:sldMkLst>
          <pc:docMk/>
          <pc:sldMk cId="2168989465" sldId="663"/>
        </pc:sldMkLst>
        <pc:spChg chg="del">
          <ac:chgData name="Pierluigi Di Lizia" userId="2e2d1d70-1ddf-46fe-9d1a-0cc6684773f3" providerId="ADAL" clId="{4D7A9BCB-4AB5-2F4C-A6F2-18F0553C2253}" dt="2024-09-11T15:33:04.457" v="422" actId="478"/>
          <ac:spMkLst>
            <pc:docMk/>
            <pc:sldMk cId="2168989465" sldId="663"/>
            <ac:spMk id="2" creationId="{B1AFF3C8-DCAF-E93A-DEE4-CB00715F5971}"/>
          </ac:spMkLst>
        </pc:spChg>
        <pc:spChg chg="add del mod ord">
          <ac:chgData name="Pierluigi Di Lizia" userId="2e2d1d70-1ddf-46fe-9d1a-0cc6684773f3" providerId="ADAL" clId="{4D7A9BCB-4AB5-2F4C-A6F2-18F0553C2253}" dt="2024-09-11T15:33:00.903" v="421" actId="478"/>
          <ac:spMkLst>
            <pc:docMk/>
            <pc:sldMk cId="2168989465" sldId="663"/>
            <ac:spMk id="11" creationId="{2366AABA-C0EB-85BA-48B4-A1CCBBBF065D}"/>
          </ac:spMkLst>
        </pc:spChg>
        <pc:spChg chg="add del mod ord">
          <ac:chgData name="Pierluigi Di Lizia" userId="2e2d1d70-1ddf-46fe-9d1a-0cc6684773f3" providerId="ADAL" clId="{4D7A9BCB-4AB5-2F4C-A6F2-18F0553C2253}" dt="2024-09-11T15:33:04.457" v="422" actId="478"/>
          <ac:spMkLst>
            <pc:docMk/>
            <pc:sldMk cId="2168989465" sldId="663"/>
            <ac:spMk id="12" creationId="{222CD7B8-C150-155C-BCCD-AEE44EA96B9C}"/>
          </ac:spMkLst>
        </pc:spChg>
        <pc:spChg chg="add mod">
          <ac:chgData name="Pierluigi Di Lizia" userId="2e2d1d70-1ddf-46fe-9d1a-0cc6684773f3" providerId="ADAL" clId="{4D7A9BCB-4AB5-2F4C-A6F2-18F0553C2253}" dt="2024-09-11T15:33:11.447" v="423"/>
          <ac:spMkLst>
            <pc:docMk/>
            <pc:sldMk cId="2168989465" sldId="663"/>
            <ac:spMk id="13" creationId="{1EDFB915-CE49-C9E1-5A9A-F23FCA9465BA}"/>
          </ac:spMkLst>
        </pc:spChg>
        <pc:spChg chg="add mod">
          <ac:chgData name="Pierluigi Di Lizia" userId="2e2d1d70-1ddf-46fe-9d1a-0cc6684773f3" providerId="ADAL" clId="{4D7A9BCB-4AB5-2F4C-A6F2-18F0553C2253}" dt="2024-09-11T15:33:11.447" v="423"/>
          <ac:spMkLst>
            <pc:docMk/>
            <pc:sldMk cId="2168989465" sldId="663"/>
            <ac:spMk id="14" creationId="{53E2DCC9-FF4D-351A-332B-ACF6F47B7104}"/>
          </ac:spMkLst>
        </pc:spChg>
        <pc:spChg chg="del">
          <ac:chgData name="Pierluigi Di Lizia" userId="2e2d1d70-1ddf-46fe-9d1a-0cc6684773f3" providerId="ADAL" clId="{4D7A9BCB-4AB5-2F4C-A6F2-18F0553C2253}" dt="2024-09-11T15:33:04.457" v="422" actId="478"/>
          <ac:spMkLst>
            <pc:docMk/>
            <pc:sldMk cId="2168989465" sldId="663"/>
            <ac:spMk id="20" creationId="{41DD7836-90D0-7B10-0564-9A558B812411}"/>
          </ac:spMkLst>
        </pc:spChg>
        <pc:grpChg chg="del">
          <ac:chgData name="Pierluigi Di Lizia" userId="2e2d1d70-1ddf-46fe-9d1a-0cc6684773f3" providerId="ADAL" clId="{4D7A9BCB-4AB5-2F4C-A6F2-18F0553C2253}" dt="2024-09-11T15:29:15.656" v="336" actId="478"/>
          <ac:grpSpMkLst>
            <pc:docMk/>
            <pc:sldMk cId="2168989465" sldId="663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5:11.461" v="486" actId="1037"/>
        <pc:sldMkLst>
          <pc:docMk/>
          <pc:sldMk cId="1179276245" sldId="664"/>
        </pc:sldMkLst>
        <pc:spChg chg="del">
          <ac:chgData name="Pierluigi Di Lizia" userId="2e2d1d70-1ddf-46fe-9d1a-0cc6684773f3" providerId="ADAL" clId="{4D7A9BCB-4AB5-2F4C-A6F2-18F0553C2253}" dt="2024-09-11T15:33:21.804" v="424" actId="478"/>
          <ac:spMkLst>
            <pc:docMk/>
            <pc:sldMk cId="1179276245" sldId="664"/>
            <ac:spMk id="2" creationId="{FC05C97A-3055-3B50-9B7B-88ADB328C4A7}"/>
          </ac:spMkLst>
        </pc:spChg>
        <pc:spChg chg="add del mod ord">
          <ac:chgData name="Pierluigi Di Lizia" userId="2e2d1d70-1ddf-46fe-9d1a-0cc6684773f3" providerId="ADAL" clId="{4D7A9BCB-4AB5-2F4C-A6F2-18F0553C2253}" dt="2024-09-11T15:33:21.804" v="424" actId="478"/>
          <ac:spMkLst>
            <pc:docMk/>
            <pc:sldMk cId="1179276245" sldId="664"/>
            <ac:spMk id="3" creationId="{AB5B1D0D-41B3-9528-E41C-B982D62BA396}"/>
          </ac:spMkLst>
        </pc:spChg>
        <pc:spChg chg="add del mod ord">
          <ac:chgData name="Pierluigi Di Lizia" userId="2e2d1d70-1ddf-46fe-9d1a-0cc6684773f3" providerId="ADAL" clId="{4D7A9BCB-4AB5-2F4C-A6F2-18F0553C2253}" dt="2024-09-11T15:33:27.766" v="425" actId="478"/>
          <ac:spMkLst>
            <pc:docMk/>
            <pc:sldMk cId="1179276245" sldId="664"/>
            <ac:spMk id="10" creationId="{8935C01A-D4D0-122F-3E02-62B058B2BD16}"/>
          </ac:spMkLst>
        </pc:spChg>
        <pc:spChg chg="add mod">
          <ac:chgData name="Pierluigi Di Lizia" userId="2e2d1d70-1ddf-46fe-9d1a-0cc6684773f3" providerId="ADAL" clId="{4D7A9BCB-4AB5-2F4C-A6F2-18F0553C2253}" dt="2024-09-11T15:33:33.226" v="426"/>
          <ac:spMkLst>
            <pc:docMk/>
            <pc:sldMk cId="1179276245" sldId="664"/>
            <ac:spMk id="11" creationId="{D372F169-C812-05A3-FCBA-094CCA172568}"/>
          </ac:spMkLst>
        </pc:spChg>
        <pc:spChg chg="add mod">
          <ac:chgData name="Pierluigi Di Lizia" userId="2e2d1d70-1ddf-46fe-9d1a-0cc6684773f3" providerId="ADAL" clId="{4D7A9BCB-4AB5-2F4C-A6F2-18F0553C2253}" dt="2024-09-11T15:33:52.081" v="429"/>
          <ac:spMkLst>
            <pc:docMk/>
            <pc:sldMk cId="1179276245" sldId="664"/>
            <ac:spMk id="12" creationId="{D76B7EAD-ABBA-6AED-2A37-B54DCEC2234A}"/>
          </ac:spMkLst>
        </pc:spChg>
        <pc:spChg chg="del">
          <ac:chgData name="Pierluigi Di Lizia" userId="2e2d1d70-1ddf-46fe-9d1a-0cc6684773f3" providerId="ADAL" clId="{4D7A9BCB-4AB5-2F4C-A6F2-18F0553C2253}" dt="2024-09-11T15:33:35.697" v="427" actId="478"/>
          <ac:spMkLst>
            <pc:docMk/>
            <pc:sldMk cId="1179276245" sldId="664"/>
            <ac:spMk id="21" creationId="{C7316BC3-EA13-EAB0-8A0A-7F8EC62728A3}"/>
          </ac:spMkLst>
        </pc:spChg>
        <pc:spChg chg="del">
          <ac:chgData name="Pierluigi Di Lizia" userId="2e2d1d70-1ddf-46fe-9d1a-0cc6684773f3" providerId="ADAL" clId="{4D7A9BCB-4AB5-2F4C-A6F2-18F0553C2253}" dt="2024-09-11T15:34:16.510" v="433" actId="478"/>
          <ac:spMkLst>
            <pc:docMk/>
            <pc:sldMk cId="1179276245" sldId="664"/>
            <ac:spMk id="26" creationId="{C55427A3-121C-04A0-4E0F-04A522D8E4EA}"/>
          </ac:spMkLst>
        </pc:spChg>
        <pc:spChg chg="mod topLvl">
          <ac:chgData name="Pierluigi Di Lizia" userId="2e2d1d70-1ddf-46fe-9d1a-0cc6684773f3" providerId="ADAL" clId="{4D7A9BCB-4AB5-2F4C-A6F2-18F0553C2253}" dt="2024-09-11T15:34:57.642" v="473" actId="1076"/>
          <ac:spMkLst>
            <pc:docMk/>
            <pc:sldMk cId="1179276245" sldId="664"/>
            <ac:spMk id="27" creationId="{12FAD3EF-3438-0AD5-B6E9-6B67D5BB0749}"/>
          </ac:spMkLst>
        </pc:spChg>
        <pc:spChg chg="mod topLvl">
          <ac:chgData name="Pierluigi Di Lizia" userId="2e2d1d70-1ddf-46fe-9d1a-0cc6684773f3" providerId="ADAL" clId="{4D7A9BCB-4AB5-2F4C-A6F2-18F0553C2253}" dt="2024-09-11T15:35:07.908" v="479" actId="1036"/>
          <ac:spMkLst>
            <pc:docMk/>
            <pc:sldMk cId="1179276245" sldId="664"/>
            <ac:spMk id="28" creationId="{80E936D5-E31A-268D-0D0E-21374C3BEC29}"/>
          </ac:spMkLst>
        </pc:spChg>
        <pc:spChg chg="mod">
          <ac:chgData name="Pierluigi Di Lizia" userId="2e2d1d70-1ddf-46fe-9d1a-0cc6684773f3" providerId="ADAL" clId="{4D7A9BCB-4AB5-2F4C-A6F2-18F0553C2253}" dt="2024-09-11T15:34:36.151" v="448" actId="1036"/>
          <ac:spMkLst>
            <pc:docMk/>
            <pc:sldMk cId="1179276245" sldId="664"/>
            <ac:spMk id="29" creationId="{0C2D8BA0-769B-00B2-A270-E52578BFF148}"/>
          </ac:spMkLst>
        </pc:spChg>
        <pc:grpChg chg="del">
          <ac:chgData name="Pierluigi Di Lizia" userId="2e2d1d70-1ddf-46fe-9d1a-0cc6684773f3" providerId="ADAL" clId="{4D7A9BCB-4AB5-2F4C-A6F2-18F0553C2253}" dt="2024-09-11T15:29:19.594" v="337" actId="478"/>
          <ac:grpSpMkLst>
            <pc:docMk/>
            <pc:sldMk cId="1179276245" sldId="664"/>
            <ac:grpSpMk id="5" creationId="{9ED29FDF-3E9B-34BC-7CF3-C64ACF2369C8}"/>
          </ac:grpSpMkLst>
        </pc:grpChg>
        <pc:grpChg chg="del">
          <ac:chgData name="Pierluigi Di Lizia" userId="2e2d1d70-1ddf-46fe-9d1a-0cc6684773f3" providerId="ADAL" clId="{4D7A9BCB-4AB5-2F4C-A6F2-18F0553C2253}" dt="2024-09-11T15:34:11.580" v="432" actId="165"/>
          <ac:grpSpMkLst>
            <pc:docMk/>
            <pc:sldMk cId="1179276245" sldId="664"/>
            <ac:grpSpMk id="31" creationId="{335CFB64-1227-F33C-336B-60939D8F3BAE}"/>
          </ac:grpSpMkLst>
        </pc:grpChg>
        <pc:picChg chg="mod">
          <ac:chgData name="Pierluigi Di Lizia" userId="2e2d1d70-1ddf-46fe-9d1a-0cc6684773f3" providerId="ADAL" clId="{4D7A9BCB-4AB5-2F4C-A6F2-18F0553C2253}" dt="2024-09-11T15:35:11.461" v="486" actId="1037"/>
          <ac:picMkLst>
            <pc:docMk/>
            <pc:sldMk cId="1179276245" sldId="664"/>
            <ac:picMk id="20" creationId="{B4193775-B500-7042-6AE9-DE3A325C4CFA}"/>
          </ac:picMkLst>
        </pc:picChg>
        <pc:picChg chg="mod">
          <ac:chgData name="Pierluigi Di Lizia" userId="2e2d1d70-1ddf-46fe-9d1a-0cc6684773f3" providerId="ADAL" clId="{4D7A9BCB-4AB5-2F4C-A6F2-18F0553C2253}" dt="2024-09-11T15:34:31.977" v="437" actId="1076"/>
          <ac:picMkLst>
            <pc:docMk/>
            <pc:sldMk cId="1179276245" sldId="664"/>
            <ac:picMk id="30" creationId="{9FEA294C-1E04-7D15-AD99-0A34A9530B32}"/>
          </ac:picMkLst>
        </pc:picChg>
      </pc:sldChg>
      <pc:sldChg chg="addSp delSp modSp add mod modClrScheme chgLayout">
        <pc:chgData name="Pierluigi Di Lizia" userId="2e2d1d70-1ddf-46fe-9d1a-0cc6684773f3" providerId="ADAL" clId="{4D7A9BCB-4AB5-2F4C-A6F2-18F0553C2253}" dt="2024-09-11T15:13:59.502" v="167" actId="255"/>
        <pc:sldMkLst>
          <pc:docMk/>
          <pc:sldMk cId="2065477279" sldId="667"/>
        </pc:sldMkLst>
        <pc:spChg chg="add del mod ord">
          <ac:chgData name="Pierluigi Di Lizia" userId="2e2d1d70-1ddf-46fe-9d1a-0cc6684773f3" providerId="ADAL" clId="{4D7A9BCB-4AB5-2F4C-A6F2-18F0553C2253}" dt="2024-09-11T15:13:08.742" v="154" actId="478"/>
          <ac:spMkLst>
            <pc:docMk/>
            <pc:sldMk cId="2065477279" sldId="667"/>
            <ac:spMk id="3" creationId="{5196BFCB-D32D-30D3-DE64-151BEB17961E}"/>
          </ac:spMkLst>
        </pc:spChg>
        <pc:spChg chg="del">
          <ac:chgData name="Pierluigi Di Lizia" userId="2e2d1d70-1ddf-46fe-9d1a-0cc6684773f3" providerId="ADAL" clId="{4D7A9BCB-4AB5-2F4C-A6F2-18F0553C2253}" dt="2024-09-11T15:13:10.474" v="155" actId="478"/>
          <ac:spMkLst>
            <pc:docMk/>
            <pc:sldMk cId="2065477279" sldId="667"/>
            <ac:spMk id="4" creationId="{A6884EB8-6489-8C89-6EBB-1B26934A0DD9}"/>
          </ac:spMkLst>
        </pc:spChg>
        <pc:spChg chg="del">
          <ac:chgData name="Pierluigi Di Lizia" userId="2e2d1d70-1ddf-46fe-9d1a-0cc6684773f3" providerId="ADAL" clId="{4D7A9BCB-4AB5-2F4C-A6F2-18F0553C2253}" dt="2024-09-11T15:13:18.675" v="156" actId="478"/>
          <ac:spMkLst>
            <pc:docMk/>
            <pc:sldMk cId="2065477279" sldId="667"/>
            <ac:spMk id="9" creationId="{2456F1E9-93F2-70C5-C6B5-D0EBFD80AC4A}"/>
          </ac:spMkLst>
        </pc:spChg>
        <pc:spChg chg="add del mod ord">
          <ac:chgData name="Pierluigi Di Lizia" userId="2e2d1d70-1ddf-46fe-9d1a-0cc6684773f3" providerId="ADAL" clId="{4D7A9BCB-4AB5-2F4C-A6F2-18F0553C2253}" dt="2024-09-11T15:13:21.814" v="157" actId="478"/>
          <ac:spMkLst>
            <pc:docMk/>
            <pc:sldMk cId="2065477279" sldId="667"/>
            <ac:spMk id="10" creationId="{8A817389-D456-61B1-894B-BD84DA524E3C}"/>
          </ac:spMkLst>
        </pc:spChg>
        <pc:spChg chg="add mod">
          <ac:chgData name="Pierluigi Di Lizia" userId="2e2d1d70-1ddf-46fe-9d1a-0cc6684773f3" providerId="ADAL" clId="{4D7A9BCB-4AB5-2F4C-A6F2-18F0553C2253}" dt="2024-09-11T15:13:56.269" v="166" actId="14100"/>
          <ac:spMkLst>
            <pc:docMk/>
            <pc:sldMk cId="2065477279" sldId="667"/>
            <ac:spMk id="11" creationId="{289BAB3D-E340-DA65-F763-A85BEF542754}"/>
          </ac:spMkLst>
        </pc:spChg>
        <pc:spChg chg="del">
          <ac:chgData name="Pierluigi Di Lizia" userId="2e2d1d70-1ddf-46fe-9d1a-0cc6684773f3" providerId="ADAL" clId="{4D7A9BCB-4AB5-2F4C-A6F2-18F0553C2253}" dt="2024-09-11T15:13:45.156" v="165" actId="478"/>
          <ac:spMkLst>
            <pc:docMk/>
            <pc:sldMk cId="2065477279" sldId="667"/>
            <ac:spMk id="19" creationId="{DB6608E1-FC40-B3A4-43D3-D00EA6648912}"/>
          </ac:spMkLst>
        </pc:spChg>
        <pc:spChg chg="mod">
          <ac:chgData name="Pierluigi Di Lizia" userId="2e2d1d70-1ddf-46fe-9d1a-0cc6684773f3" providerId="ADAL" clId="{4D7A9BCB-4AB5-2F4C-A6F2-18F0553C2253}" dt="2024-09-11T15:13:59.502" v="167" actId="255"/>
          <ac:spMkLst>
            <pc:docMk/>
            <pc:sldMk cId="2065477279" sldId="667"/>
            <ac:spMk id="53" creationId="{EB0EBD23-10CF-5E57-23BB-5B3D1CD6F844}"/>
          </ac:spMkLst>
        </pc:spChg>
        <pc:grpChg chg="del">
          <ac:chgData name="Pierluigi Di Lizia" userId="2e2d1d70-1ddf-46fe-9d1a-0cc6684773f3" providerId="ADAL" clId="{4D7A9BCB-4AB5-2F4C-A6F2-18F0553C2253}" dt="2024-09-11T15:09:42.074" v="55" actId="478"/>
          <ac:grpSpMkLst>
            <pc:docMk/>
            <pc:sldMk cId="2065477279" sldId="667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21:55.042" v="181" actId="478"/>
        <pc:sldMkLst>
          <pc:docMk/>
          <pc:sldMk cId="3825682235" sldId="668"/>
        </pc:sldMkLst>
        <pc:spChg chg="mod">
          <ac:chgData name="Pierluigi Di Lizia" userId="2e2d1d70-1ddf-46fe-9d1a-0cc6684773f3" providerId="ADAL" clId="{4D7A9BCB-4AB5-2F4C-A6F2-18F0553C2253}" dt="2024-09-11T15:20:38.527" v="177" actId="255"/>
          <ac:spMkLst>
            <pc:docMk/>
            <pc:sldMk cId="3825682235" sldId="668"/>
            <ac:spMk id="2" creationId="{DF807A98-F6B8-F1B4-21C9-634CE3E4E720}"/>
          </ac:spMkLst>
        </pc:spChg>
        <pc:spChg chg="del">
          <ac:chgData name="Pierluigi Di Lizia" userId="2e2d1d70-1ddf-46fe-9d1a-0cc6684773f3" providerId="ADAL" clId="{4D7A9BCB-4AB5-2F4C-A6F2-18F0553C2253}" dt="2024-09-11T15:19:42.232" v="175" actId="478"/>
          <ac:spMkLst>
            <pc:docMk/>
            <pc:sldMk cId="3825682235" sldId="668"/>
            <ac:spMk id="4" creationId="{91C95E1C-3722-260B-3C8A-25DAE37AE398}"/>
          </ac:spMkLst>
        </pc:spChg>
        <pc:spChg chg="del">
          <ac:chgData name="Pierluigi Di Lizia" userId="2e2d1d70-1ddf-46fe-9d1a-0cc6684773f3" providerId="ADAL" clId="{4D7A9BCB-4AB5-2F4C-A6F2-18F0553C2253}" dt="2024-09-11T15:21:22.172" v="179" actId="478"/>
          <ac:spMkLst>
            <pc:docMk/>
            <pc:sldMk cId="3825682235" sldId="668"/>
            <ac:spMk id="9" creationId="{C7454D68-442B-DA6A-AF47-84C6E1565B0C}"/>
          </ac:spMkLst>
        </pc:spChg>
        <pc:spChg chg="add del mod ord">
          <ac:chgData name="Pierluigi Di Lizia" userId="2e2d1d70-1ddf-46fe-9d1a-0cc6684773f3" providerId="ADAL" clId="{4D7A9BCB-4AB5-2F4C-A6F2-18F0553C2253}" dt="2024-09-11T15:19:38.194" v="174" actId="478"/>
          <ac:spMkLst>
            <pc:docMk/>
            <pc:sldMk cId="3825682235" sldId="668"/>
            <ac:spMk id="10" creationId="{0B0E61DD-A158-3501-87EF-94C5F0D5A7CB}"/>
          </ac:spMkLst>
        </pc:spChg>
        <pc:spChg chg="add del mod ord">
          <ac:chgData name="Pierluigi Di Lizia" userId="2e2d1d70-1ddf-46fe-9d1a-0cc6684773f3" providerId="ADAL" clId="{4D7A9BCB-4AB5-2F4C-A6F2-18F0553C2253}" dt="2024-09-11T15:20:24.518" v="176" actId="478"/>
          <ac:spMkLst>
            <pc:docMk/>
            <pc:sldMk cId="3825682235" sldId="668"/>
            <ac:spMk id="11" creationId="{CB8868A1-3F54-D31D-C97C-499C3321D081}"/>
          </ac:spMkLst>
        </pc:spChg>
        <pc:spChg chg="add mod">
          <ac:chgData name="Pierluigi Di Lizia" userId="2e2d1d70-1ddf-46fe-9d1a-0cc6684773f3" providerId="ADAL" clId="{4D7A9BCB-4AB5-2F4C-A6F2-18F0553C2253}" dt="2024-09-11T15:21:16.349" v="178"/>
          <ac:spMkLst>
            <pc:docMk/>
            <pc:sldMk cId="3825682235" sldId="668"/>
            <ac:spMk id="12" creationId="{2CEE3033-476B-CDAB-4AA9-221BFCF224EE}"/>
          </ac:spMkLst>
        </pc:spChg>
        <pc:spChg chg="add del mod">
          <ac:chgData name="Pierluigi Di Lizia" userId="2e2d1d70-1ddf-46fe-9d1a-0cc6684773f3" providerId="ADAL" clId="{4D7A9BCB-4AB5-2F4C-A6F2-18F0553C2253}" dt="2024-09-11T15:21:55.042" v="181" actId="478"/>
          <ac:spMkLst>
            <pc:docMk/>
            <pc:sldMk cId="3825682235" sldId="668"/>
            <ac:spMk id="13" creationId="{A75E7567-0CA8-3E62-8869-FDB402B92011}"/>
          </ac:spMkLst>
        </pc:spChg>
        <pc:grpChg chg="del">
          <ac:chgData name="Pierluigi Di Lizia" userId="2e2d1d70-1ddf-46fe-9d1a-0cc6684773f3" providerId="ADAL" clId="{4D7A9BCB-4AB5-2F4C-A6F2-18F0553C2253}" dt="2024-09-11T15:09:49.459" v="57" actId="478"/>
          <ac:grpSpMkLst>
            <pc:docMk/>
            <pc:sldMk cId="3825682235" sldId="668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29:48.438" v="352" actId="1076"/>
        <pc:sldMkLst>
          <pc:docMk/>
          <pc:sldMk cId="232852393" sldId="669"/>
        </pc:sldMkLst>
        <pc:spChg chg="del">
          <ac:chgData name="Pierluigi Di Lizia" userId="2e2d1d70-1ddf-46fe-9d1a-0cc6684773f3" providerId="ADAL" clId="{4D7A9BCB-4AB5-2F4C-A6F2-18F0553C2253}" dt="2024-09-11T15:27:39.699" v="314" actId="478"/>
          <ac:spMkLst>
            <pc:docMk/>
            <pc:sldMk cId="232852393" sldId="669"/>
            <ac:spMk id="2" creationId="{11556467-DFA6-8592-CF0C-C1807DFE787C}"/>
          </ac:spMkLst>
        </pc:spChg>
        <pc:spChg chg="add del mod ord">
          <ac:chgData name="Pierluigi Di Lizia" userId="2e2d1d70-1ddf-46fe-9d1a-0cc6684773f3" providerId="ADAL" clId="{4D7A9BCB-4AB5-2F4C-A6F2-18F0553C2253}" dt="2024-09-11T15:27:39.699" v="314" actId="478"/>
          <ac:spMkLst>
            <pc:docMk/>
            <pc:sldMk cId="232852393" sldId="669"/>
            <ac:spMk id="4" creationId="{5D9E5978-BC8A-424C-1172-B4A2BB0CFC9D}"/>
          </ac:spMkLst>
        </pc:spChg>
        <pc:spChg chg="add del mod ord">
          <ac:chgData name="Pierluigi Di Lizia" userId="2e2d1d70-1ddf-46fe-9d1a-0cc6684773f3" providerId="ADAL" clId="{4D7A9BCB-4AB5-2F4C-A6F2-18F0553C2253}" dt="2024-09-11T15:27:39.699" v="314" actId="478"/>
          <ac:spMkLst>
            <pc:docMk/>
            <pc:sldMk cId="232852393" sldId="669"/>
            <ac:spMk id="9" creationId="{CBD1A47C-EB8D-588B-8CFE-A9C37D937246}"/>
          </ac:spMkLst>
        </pc:spChg>
        <pc:spChg chg="add mod">
          <ac:chgData name="Pierluigi Di Lizia" userId="2e2d1d70-1ddf-46fe-9d1a-0cc6684773f3" providerId="ADAL" clId="{4D7A9BCB-4AB5-2F4C-A6F2-18F0553C2253}" dt="2024-09-11T15:27:42.433" v="316"/>
          <ac:spMkLst>
            <pc:docMk/>
            <pc:sldMk cId="232852393" sldId="669"/>
            <ac:spMk id="11" creationId="{890FEB32-7347-B0C0-9431-762CA37A4FB0}"/>
          </ac:spMkLst>
        </pc:spChg>
        <pc:spChg chg="add mod">
          <ac:chgData name="Pierluigi Di Lizia" userId="2e2d1d70-1ddf-46fe-9d1a-0cc6684773f3" providerId="ADAL" clId="{4D7A9BCB-4AB5-2F4C-A6F2-18F0553C2253}" dt="2024-09-11T15:29:48.438" v="352" actId="1076"/>
          <ac:spMkLst>
            <pc:docMk/>
            <pc:sldMk cId="232852393" sldId="669"/>
            <ac:spMk id="23" creationId="{E073C9A8-E5C1-35CD-A942-B81F0E128F07}"/>
          </ac:spMkLst>
        </pc:spChg>
        <pc:spChg chg="del">
          <ac:chgData name="Pierluigi Di Lizia" userId="2e2d1d70-1ddf-46fe-9d1a-0cc6684773f3" providerId="ADAL" clId="{4D7A9BCB-4AB5-2F4C-A6F2-18F0553C2253}" dt="2024-09-11T15:27:41.993" v="315" actId="478"/>
          <ac:spMkLst>
            <pc:docMk/>
            <pc:sldMk cId="232852393" sldId="669"/>
            <ac:spMk id="24" creationId="{CAD287AC-3C9B-04AB-C27F-8C6636E34A56}"/>
          </ac:spMkLst>
        </pc:spChg>
        <pc:grpChg chg="del">
          <ac:chgData name="Pierluigi Di Lizia" userId="2e2d1d70-1ddf-46fe-9d1a-0cc6684773f3" providerId="ADAL" clId="{4D7A9BCB-4AB5-2F4C-A6F2-18F0553C2253}" dt="2024-09-11T15:27:06.164" v="306" actId="478"/>
          <ac:grpSpMkLst>
            <pc:docMk/>
            <pc:sldMk cId="232852393" sldId="669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0:17.081" v="363"/>
        <pc:sldMkLst>
          <pc:docMk/>
          <pc:sldMk cId="4034326612" sldId="670"/>
        </pc:sldMkLst>
        <pc:spChg chg="del">
          <ac:chgData name="Pierluigi Di Lizia" userId="2e2d1d70-1ddf-46fe-9d1a-0cc6684773f3" providerId="ADAL" clId="{4D7A9BCB-4AB5-2F4C-A6F2-18F0553C2253}" dt="2024-09-11T15:30:06.504" v="361" actId="478"/>
          <ac:spMkLst>
            <pc:docMk/>
            <pc:sldMk cId="4034326612" sldId="670"/>
            <ac:spMk id="2" creationId="{03BDCEED-197D-FAC2-F0E7-5128D135A98D}"/>
          </ac:spMkLst>
        </pc:spChg>
        <pc:spChg chg="add del mod ord">
          <ac:chgData name="Pierluigi Di Lizia" userId="2e2d1d70-1ddf-46fe-9d1a-0cc6684773f3" providerId="ADAL" clId="{4D7A9BCB-4AB5-2F4C-A6F2-18F0553C2253}" dt="2024-09-11T15:30:06.504" v="361" actId="478"/>
          <ac:spMkLst>
            <pc:docMk/>
            <pc:sldMk cId="4034326612" sldId="670"/>
            <ac:spMk id="4" creationId="{D989EFE2-BACD-9E7C-7C96-B5DF8B90F085}"/>
          </ac:spMkLst>
        </pc:spChg>
        <pc:spChg chg="add del mod ord">
          <ac:chgData name="Pierluigi Di Lizia" userId="2e2d1d70-1ddf-46fe-9d1a-0cc6684773f3" providerId="ADAL" clId="{4D7A9BCB-4AB5-2F4C-A6F2-18F0553C2253}" dt="2024-09-11T15:30:06.504" v="361" actId="478"/>
          <ac:spMkLst>
            <pc:docMk/>
            <pc:sldMk cId="4034326612" sldId="670"/>
            <ac:spMk id="9" creationId="{D497C717-A5F8-0FEA-2458-487090E5F7AD}"/>
          </ac:spMkLst>
        </pc:spChg>
        <pc:spChg chg="add mod">
          <ac:chgData name="Pierluigi Di Lizia" userId="2e2d1d70-1ddf-46fe-9d1a-0cc6684773f3" providerId="ADAL" clId="{4D7A9BCB-4AB5-2F4C-A6F2-18F0553C2253}" dt="2024-09-11T15:30:17.081" v="363"/>
          <ac:spMkLst>
            <pc:docMk/>
            <pc:sldMk cId="4034326612" sldId="670"/>
            <ac:spMk id="12" creationId="{369E853C-DB90-E9BF-B089-C9750AD4485A}"/>
          </ac:spMkLst>
        </pc:spChg>
        <pc:spChg chg="add mod">
          <ac:chgData name="Pierluigi Di Lizia" userId="2e2d1d70-1ddf-46fe-9d1a-0cc6684773f3" providerId="ADAL" clId="{4D7A9BCB-4AB5-2F4C-A6F2-18F0553C2253}" dt="2024-09-11T15:30:17.081" v="363"/>
          <ac:spMkLst>
            <pc:docMk/>
            <pc:sldMk cId="4034326612" sldId="670"/>
            <ac:spMk id="13" creationId="{9F2D64AD-4855-6F2F-876C-873BA1FB43B6}"/>
          </ac:spMkLst>
        </pc:spChg>
        <pc:spChg chg="del">
          <ac:chgData name="Pierluigi Di Lizia" userId="2e2d1d70-1ddf-46fe-9d1a-0cc6684773f3" providerId="ADAL" clId="{4D7A9BCB-4AB5-2F4C-A6F2-18F0553C2253}" dt="2024-09-11T15:30:09.575" v="362" actId="478"/>
          <ac:spMkLst>
            <pc:docMk/>
            <pc:sldMk cId="4034326612" sldId="670"/>
            <ac:spMk id="20" creationId="{260BDE06-88CD-C701-D0ED-639B9358893B}"/>
          </ac:spMkLst>
        </pc:spChg>
        <pc:grpChg chg="del">
          <ac:chgData name="Pierluigi Di Lizia" userId="2e2d1d70-1ddf-46fe-9d1a-0cc6684773f3" providerId="ADAL" clId="{4D7A9BCB-4AB5-2F4C-A6F2-18F0553C2253}" dt="2024-09-11T15:28:56.350" v="331" actId="478"/>
          <ac:grpSpMkLst>
            <pc:docMk/>
            <pc:sldMk cId="4034326612" sldId="670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0:27.427" v="366"/>
        <pc:sldMkLst>
          <pc:docMk/>
          <pc:sldMk cId="1862817560" sldId="671"/>
        </pc:sldMkLst>
        <pc:spChg chg="del">
          <ac:chgData name="Pierluigi Di Lizia" userId="2e2d1d70-1ddf-46fe-9d1a-0cc6684773f3" providerId="ADAL" clId="{4D7A9BCB-4AB5-2F4C-A6F2-18F0553C2253}" dt="2024-09-11T15:30:22.938" v="364" actId="478"/>
          <ac:spMkLst>
            <pc:docMk/>
            <pc:sldMk cId="1862817560" sldId="671"/>
            <ac:spMk id="2" creationId="{03BDCEED-197D-FAC2-F0E7-5128D135A98D}"/>
          </ac:spMkLst>
        </pc:spChg>
        <pc:spChg chg="add del mod ord">
          <ac:chgData name="Pierluigi Di Lizia" userId="2e2d1d70-1ddf-46fe-9d1a-0cc6684773f3" providerId="ADAL" clId="{4D7A9BCB-4AB5-2F4C-A6F2-18F0553C2253}" dt="2024-09-11T15:30:22.938" v="364" actId="478"/>
          <ac:spMkLst>
            <pc:docMk/>
            <pc:sldMk cId="1862817560" sldId="671"/>
            <ac:spMk id="12" creationId="{2316F51C-55C5-8707-D7ED-033C3C77B5F9}"/>
          </ac:spMkLst>
        </pc:spChg>
        <pc:spChg chg="add del mod ord">
          <ac:chgData name="Pierluigi Di Lizia" userId="2e2d1d70-1ddf-46fe-9d1a-0cc6684773f3" providerId="ADAL" clId="{4D7A9BCB-4AB5-2F4C-A6F2-18F0553C2253}" dt="2024-09-11T15:30:22.938" v="364" actId="478"/>
          <ac:spMkLst>
            <pc:docMk/>
            <pc:sldMk cId="1862817560" sldId="671"/>
            <ac:spMk id="13" creationId="{E32B1D8A-822E-6FA6-5F7D-5F01180D40A8}"/>
          </ac:spMkLst>
        </pc:spChg>
        <pc:spChg chg="add mod">
          <ac:chgData name="Pierluigi Di Lizia" userId="2e2d1d70-1ddf-46fe-9d1a-0cc6684773f3" providerId="ADAL" clId="{4D7A9BCB-4AB5-2F4C-A6F2-18F0553C2253}" dt="2024-09-11T15:30:27.427" v="366"/>
          <ac:spMkLst>
            <pc:docMk/>
            <pc:sldMk cId="1862817560" sldId="671"/>
            <ac:spMk id="18" creationId="{4CF2EEFB-88B1-C40F-470B-22E20316CD30}"/>
          </ac:spMkLst>
        </pc:spChg>
        <pc:spChg chg="add mod">
          <ac:chgData name="Pierluigi Di Lizia" userId="2e2d1d70-1ddf-46fe-9d1a-0cc6684773f3" providerId="ADAL" clId="{4D7A9BCB-4AB5-2F4C-A6F2-18F0553C2253}" dt="2024-09-11T15:30:27.427" v="366"/>
          <ac:spMkLst>
            <pc:docMk/>
            <pc:sldMk cId="1862817560" sldId="671"/>
            <ac:spMk id="19" creationId="{34A28CBB-2829-79A3-BA9E-581B2855B893}"/>
          </ac:spMkLst>
        </pc:spChg>
        <pc:spChg chg="del">
          <ac:chgData name="Pierluigi Di Lizia" userId="2e2d1d70-1ddf-46fe-9d1a-0cc6684773f3" providerId="ADAL" clId="{4D7A9BCB-4AB5-2F4C-A6F2-18F0553C2253}" dt="2024-09-11T15:30:25.977" v="365" actId="478"/>
          <ac:spMkLst>
            <pc:docMk/>
            <pc:sldMk cId="1862817560" sldId="671"/>
            <ac:spMk id="20" creationId="{260BDE06-88CD-C701-D0ED-639B9358893B}"/>
          </ac:spMkLst>
        </pc:spChg>
        <pc:grpChg chg="del">
          <ac:chgData name="Pierluigi Di Lizia" userId="2e2d1d70-1ddf-46fe-9d1a-0cc6684773f3" providerId="ADAL" clId="{4D7A9BCB-4AB5-2F4C-A6F2-18F0553C2253}" dt="2024-09-11T15:28:59.323" v="332" actId="478"/>
          <ac:grpSpMkLst>
            <pc:docMk/>
            <pc:sldMk cId="1862817560" sldId="671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12:22.590" v="147"/>
        <pc:sldMkLst>
          <pc:docMk/>
          <pc:sldMk cId="346966060" sldId="675"/>
        </pc:sldMkLst>
        <pc:spChg chg="del">
          <ac:chgData name="Pierluigi Di Lizia" userId="2e2d1d70-1ddf-46fe-9d1a-0cc6684773f3" providerId="ADAL" clId="{4D7A9BCB-4AB5-2F4C-A6F2-18F0553C2253}" dt="2024-09-11T15:11:57.400" v="142" actId="478"/>
          <ac:spMkLst>
            <pc:docMk/>
            <pc:sldMk cId="346966060" sldId="675"/>
            <ac:spMk id="19" creationId="{DB6608E1-FC40-B3A4-43D3-D00EA6648912}"/>
          </ac:spMkLst>
        </pc:spChg>
        <pc:spChg chg="add del mod ord">
          <ac:chgData name="Pierluigi Di Lizia" userId="2e2d1d70-1ddf-46fe-9d1a-0cc6684773f3" providerId="ADAL" clId="{4D7A9BCB-4AB5-2F4C-A6F2-18F0553C2253}" dt="2024-09-11T15:12:03.530" v="144" actId="478"/>
          <ac:spMkLst>
            <pc:docMk/>
            <pc:sldMk cId="346966060" sldId="675"/>
            <ac:spMk id="23" creationId="{40406CC7-0FB6-F251-F6F2-53DA3AD15926}"/>
          </ac:spMkLst>
        </pc:spChg>
        <pc:spChg chg="add del mod ord">
          <ac:chgData name="Pierluigi Di Lizia" userId="2e2d1d70-1ddf-46fe-9d1a-0cc6684773f3" providerId="ADAL" clId="{4D7A9BCB-4AB5-2F4C-A6F2-18F0553C2253}" dt="2024-09-11T15:12:10.639" v="145" actId="478"/>
          <ac:spMkLst>
            <pc:docMk/>
            <pc:sldMk cId="346966060" sldId="675"/>
            <ac:spMk id="29" creationId="{EC97F4E2-911E-FC69-A545-739794000FFC}"/>
          </ac:spMkLst>
        </pc:spChg>
        <pc:spChg chg="add mod">
          <ac:chgData name="Pierluigi Di Lizia" userId="2e2d1d70-1ddf-46fe-9d1a-0cc6684773f3" providerId="ADAL" clId="{4D7A9BCB-4AB5-2F4C-A6F2-18F0553C2253}" dt="2024-09-11T15:12:22.590" v="147"/>
          <ac:spMkLst>
            <pc:docMk/>
            <pc:sldMk cId="346966060" sldId="675"/>
            <ac:spMk id="30" creationId="{609A3D96-5C89-4285-7E05-79D2609B3FF1}"/>
          </ac:spMkLst>
        </pc:spChg>
        <pc:spChg chg="add mod">
          <ac:chgData name="Pierluigi Di Lizia" userId="2e2d1d70-1ddf-46fe-9d1a-0cc6684773f3" providerId="ADAL" clId="{4D7A9BCB-4AB5-2F4C-A6F2-18F0553C2253}" dt="2024-09-11T15:12:22.590" v="147"/>
          <ac:spMkLst>
            <pc:docMk/>
            <pc:sldMk cId="346966060" sldId="675"/>
            <ac:spMk id="31" creationId="{DCFD434E-40C6-F56B-F076-9222C6506025}"/>
          </ac:spMkLst>
        </pc:spChg>
        <pc:spChg chg="add mod">
          <ac:chgData name="Pierluigi Di Lizia" userId="2e2d1d70-1ddf-46fe-9d1a-0cc6684773f3" providerId="ADAL" clId="{4D7A9BCB-4AB5-2F4C-A6F2-18F0553C2253}" dt="2024-09-11T15:12:22.590" v="147"/>
          <ac:spMkLst>
            <pc:docMk/>
            <pc:sldMk cId="346966060" sldId="675"/>
            <ac:spMk id="32" creationId="{26A3DD48-C151-A7C2-56F9-5C204C6CC9D8}"/>
          </ac:spMkLst>
        </pc:spChg>
        <pc:spChg chg="del">
          <ac:chgData name="Pierluigi Di Lizia" userId="2e2d1d70-1ddf-46fe-9d1a-0cc6684773f3" providerId="ADAL" clId="{4D7A9BCB-4AB5-2F4C-A6F2-18F0553C2253}" dt="2024-09-11T15:12:01.887" v="143" actId="478"/>
          <ac:spMkLst>
            <pc:docMk/>
            <pc:sldMk cId="346966060" sldId="675"/>
            <ac:spMk id="59" creationId="{81ACE785-A987-A046-D320-73152FE6698F}"/>
          </ac:spMkLst>
        </pc:spChg>
        <pc:spChg chg="del">
          <ac:chgData name="Pierluigi Di Lizia" userId="2e2d1d70-1ddf-46fe-9d1a-0cc6684773f3" providerId="ADAL" clId="{4D7A9BCB-4AB5-2F4C-A6F2-18F0553C2253}" dt="2024-09-11T15:12:22.203" v="146" actId="478"/>
          <ac:spMkLst>
            <pc:docMk/>
            <pc:sldMk cId="346966060" sldId="675"/>
            <ac:spMk id="60" creationId="{4BCD77B0-2434-CC13-7B61-A1DB6C9EA3EF}"/>
          </ac:spMkLst>
        </pc:spChg>
        <pc:grpChg chg="del">
          <ac:chgData name="Pierluigi Di Lizia" userId="2e2d1d70-1ddf-46fe-9d1a-0cc6684773f3" providerId="ADAL" clId="{4D7A9BCB-4AB5-2F4C-A6F2-18F0553C2253}" dt="2024-09-11T15:09:26.488" v="52" actId="478"/>
          <ac:grpSpMkLst>
            <pc:docMk/>
            <pc:sldMk cId="346966060" sldId="675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12:56.643" v="153"/>
        <pc:sldMkLst>
          <pc:docMk/>
          <pc:sldMk cId="3136403967" sldId="676"/>
        </pc:sldMkLst>
        <pc:spChg chg="add del mod ord">
          <ac:chgData name="Pierluigi Di Lizia" userId="2e2d1d70-1ddf-46fe-9d1a-0cc6684773f3" providerId="ADAL" clId="{4D7A9BCB-4AB5-2F4C-A6F2-18F0553C2253}" dt="2024-09-11T15:12:43.891" v="150" actId="478"/>
          <ac:spMkLst>
            <pc:docMk/>
            <pc:sldMk cId="3136403967" sldId="676"/>
            <ac:spMk id="2" creationId="{62F675A9-D230-84A4-63E4-2AE7C9D44765}"/>
          </ac:spMkLst>
        </pc:spChg>
        <pc:spChg chg="add del mod ord">
          <ac:chgData name="Pierluigi Di Lizia" userId="2e2d1d70-1ddf-46fe-9d1a-0cc6684773f3" providerId="ADAL" clId="{4D7A9BCB-4AB5-2F4C-A6F2-18F0553C2253}" dt="2024-09-11T15:12:47.581" v="151" actId="478"/>
          <ac:spMkLst>
            <pc:docMk/>
            <pc:sldMk cId="3136403967" sldId="676"/>
            <ac:spMk id="3" creationId="{F0E83DF8-184F-AD37-19C4-590FA145D560}"/>
          </ac:spMkLst>
        </pc:spChg>
        <pc:spChg chg="add mod">
          <ac:chgData name="Pierluigi Di Lizia" userId="2e2d1d70-1ddf-46fe-9d1a-0cc6684773f3" providerId="ADAL" clId="{4D7A9BCB-4AB5-2F4C-A6F2-18F0553C2253}" dt="2024-09-11T15:12:56.643" v="153"/>
          <ac:spMkLst>
            <pc:docMk/>
            <pc:sldMk cId="3136403967" sldId="676"/>
            <ac:spMk id="9" creationId="{81315F71-0526-0E4C-2D1A-965863BCA306}"/>
          </ac:spMkLst>
        </pc:spChg>
        <pc:spChg chg="add mod">
          <ac:chgData name="Pierluigi Di Lizia" userId="2e2d1d70-1ddf-46fe-9d1a-0cc6684773f3" providerId="ADAL" clId="{4D7A9BCB-4AB5-2F4C-A6F2-18F0553C2253}" dt="2024-09-11T15:12:56.643" v="153"/>
          <ac:spMkLst>
            <pc:docMk/>
            <pc:sldMk cId="3136403967" sldId="676"/>
            <ac:spMk id="10" creationId="{1B4F093F-40DF-8221-3F5E-FBD6675DFB2B}"/>
          </ac:spMkLst>
        </pc:spChg>
        <pc:spChg chg="add mod">
          <ac:chgData name="Pierluigi Di Lizia" userId="2e2d1d70-1ddf-46fe-9d1a-0cc6684773f3" providerId="ADAL" clId="{4D7A9BCB-4AB5-2F4C-A6F2-18F0553C2253}" dt="2024-09-11T15:12:56.643" v="153"/>
          <ac:spMkLst>
            <pc:docMk/>
            <pc:sldMk cId="3136403967" sldId="676"/>
            <ac:spMk id="11" creationId="{163AD9BA-F1B9-6E4A-0F52-96AEAAC99094}"/>
          </ac:spMkLst>
        </pc:spChg>
        <pc:spChg chg="del">
          <ac:chgData name="Pierluigi Di Lizia" userId="2e2d1d70-1ddf-46fe-9d1a-0cc6684773f3" providerId="ADAL" clId="{4D7A9BCB-4AB5-2F4C-A6F2-18F0553C2253}" dt="2024-09-11T15:12:38.448" v="148" actId="478"/>
          <ac:spMkLst>
            <pc:docMk/>
            <pc:sldMk cId="3136403967" sldId="676"/>
            <ac:spMk id="19" creationId="{DB6608E1-FC40-B3A4-43D3-D00EA6648912}"/>
          </ac:spMkLst>
        </pc:spChg>
        <pc:spChg chg="del">
          <ac:chgData name="Pierluigi Di Lizia" userId="2e2d1d70-1ddf-46fe-9d1a-0cc6684773f3" providerId="ADAL" clId="{4D7A9BCB-4AB5-2F4C-A6F2-18F0553C2253}" dt="2024-09-11T15:12:40.844" v="149" actId="478"/>
          <ac:spMkLst>
            <pc:docMk/>
            <pc:sldMk cId="3136403967" sldId="676"/>
            <ac:spMk id="61" creationId="{3E8A3B8C-45A0-5BB8-B5BD-D4FD95F611E7}"/>
          </ac:spMkLst>
        </pc:spChg>
        <pc:spChg chg="del">
          <ac:chgData name="Pierluigi Di Lizia" userId="2e2d1d70-1ddf-46fe-9d1a-0cc6684773f3" providerId="ADAL" clId="{4D7A9BCB-4AB5-2F4C-A6F2-18F0553C2253}" dt="2024-09-11T15:12:50.158" v="152" actId="478"/>
          <ac:spMkLst>
            <pc:docMk/>
            <pc:sldMk cId="3136403967" sldId="676"/>
            <ac:spMk id="62" creationId="{74A493F7-52CF-42E2-21A9-1BC9C89D09EB}"/>
          </ac:spMkLst>
        </pc:spChg>
        <pc:grpChg chg="del">
          <ac:chgData name="Pierluigi Di Lizia" userId="2e2d1d70-1ddf-46fe-9d1a-0cc6684773f3" providerId="ADAL" clId="{4D7A9BCB-4AB5-2F4C-A6F2-18F0553C2253}" dt="2024-09-11T15:09:37.828" v="54" actId="478"/>
          <ac:grpSpMkLst>
            <pc:docMk/>
            <pc:sldMk cId="3136403967" sldId="676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2:18.967" v="416" actId="255"/>
        <pc:sldMkLst>
          <pc:docMk/>
          <pc:sldMk cId="417507481" sldId="681"/>
        </pc:sldMkLst>
        <pc:spChg chg="del">
          <ac:chgData name="Pierluigi Di Lizia" userId="2e2d1d70-1ddf-46fe-9d1a-0cc6684773f3" providerId="ADAL" clId="{4D7A9BCB-4AB5-2F4C-A6F2-18F0553C2253}" dt="2024-09-11T15:31:42.022" v="410" actId="478"/>
          <ac:spMkLst>
            <pc:docMk/>
            <pc:sldMk cId="417507481" sldId="681"/>
            <ac:spMk id="2" creationId="{3284222C-7C1D-9727-058C-DF8EAF3C0834}"/>
          </ac:spMkLst>
        </pc:spChg>
        <pc:spChg chg="add del mod ord">
          <ac:chgData name="Pierluigi Di Lizia" userId="2e2d1d70-1ddf-46fe-9d1a-0cc6684773f3" providerId="ADAL" clId="{4D7A9BCB-4AB5-2F4C-A6F2-18F0553C2253}" dt="2024-09-11T15:31:44.272" v="411" actId="478"/>
          <ac:spMkLst>
            <pc:docMk/>
            <pc:sldMk cId="417507481" sldId="681"/>
            <ac:spMk id="3" creationId="{75AC777E-4F2F-7418-5C9C-D05645898B16}"/>
          </ac:spMkLst>
        </pc:spChg>
        <pc:spChg chg="add del mod ord">
          <ac:chgData name="Pierluigi Di Lizia" userId="2e2d1d70-1ddf-46fe-9d1a-0cc6684773f3" providerId="ADAL" clId="{4D7A9BCB-4AB5-2F4C-A6F2-18F0553C2253}" dt="2024-09-11T15:31:46.904" v="412" actId="478"/>
          <ac:spMkLst>
            <pc:docMk/>
            <pc:sldMk cId="417507481" sldId="681"/>
            <ac:spMk id="10" creationId="{54517710-ED29-D217-1F4D-4EA55B23E5FC}"/>
          </ac:spMkLst>
        </pc:spChg>
        <pc:spChg chg="add mod">
          <ac:chgData name="Pierluigi Di Lizia" userId="2e2d1d70-1ddf-46fe-9d1a-0cc6684773f3" providerId="ADAL" clId="{4D7A9BCB-4AB5-2F4C-A6F2-18F0553C2253}" dt="2024-09-11T15:32:09.011" v="414"/>
          <ac:spMkLst>
            <pc:docMk/>
            <pc:sldMk cId="417507481" sldId="681"/>
            <ac:spMk id="11" creationId="{C7BED931-A958-6F84-2D7D-1A0E0DB09057}"/>
          </ac:spMkLst>
        </pc:spChg>
        <pc:spChg chg="del">
          <ac:chgData name="Pierluigi Di Lizia" userId="2e2d1d70-1ddf-46fe-9d1a-0cc6684773f3" providerId="ADAL" clId="{4D7A9BCB-4AB5-2F4C-A6F2-18F0553C2253}" dt="2024-09-11T15:32:08.638" v="413" actId="478"/>
          <ac:spMkLst>
            <pc:docMk/>
            <pc:sldMk cId="417507481" sldId="681"/>
            <ac:spMk id="20" creationId="{BCC1D3E5-162C-FAF0-0471-BC688580108E}"/>
          </ac:spMkLst>
        </pc:spChg>
        <pc:spChg chg="mod">
          <ac:chgData name="Pierluigi Di Lizia" userId="2e2d1d70-1ddf-46fe-9d1a-0cc6684773f3" providerId="ADAL" clId="{4D7A9BCB-4AB5-2F4C-A6F2-18F0553C2253}" dt="2024-09-11T15:32:18.967" v="416" actId="255"/>
          <ac:spMkLst>
            <pc:docMk/>
            <pc:sldMk cId="417507481" sldId="681"/>
            <ac:spMk id="28" creationId="{B81A5FF0-4A98-6508-BE91-F8082BA964C5}"/>
          </ac:spMkLst>
        </pc:spChg>
        <pc:grpChg chg="del">
          <ac:chgData name="Pierluigi Di Lizia" userId="2e2d1d70-1ddf-46fe-9d1a-0cc6684773f3" providerId="ADAL" clId="{4D7A9BCB-4AB5-2F4C-A6F2-18F0553C2253}" dt="2024-09-11T15:29:07.433" v="334" actId="478"/>
          <ac:grpSpMkLst>
            <pc:docMk/>
            <pc:sldMk cId="417507481" sldId="681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2:52.516" v="420"/>
        <pc:sldMkLst>
          <pc:docMk/>
          <pc:sldMk cId="3367314983" sldId="682"/>
        </pc:sldMkLst>
        <pc:spChg chg="del">
          <ac:chgData name="Pierluigi Di Lizia" userId="2e2d1d70-1ddf-46fe-9d1a-0cc6684773f3" providerId="ADAL" clId="{4D7A9BCB-4AB5-2F4C-A6F2-18F0553C2253}" dt="2024-09-11T15:32:36.625" v="417" actId="478"/>
          <ac:spMkLst>
            <pc:docMk/>
            <pc:sldMk cId="3367314983" sldId="682"/>
            <ac:spMk id="2" creationId="{3284222C-7C1D-9727-058C-DF8EAF3C0834}"/>
          </ac:spMkLst>
        </pc:spChg>
        <pc:spChg chg="add del mod ord">
          <ac:chgData name="Pierluigi Di Lizia" userId="2e2d1d70-1ddf-46fe-9d1a-0cc6684773f3" providerId="ADAL" clId="{4D7A9BCB-4AB5-2F4C-A6F2-18F0553C2253}" dt="2024-09-11T15:32:36.625" v="417" actId="478"/>
          <ac:spMkLst>
            <pc:docMk/>
            <pc:sldMk cId="3367314983" sldId="682"/>
            <ac:spMk id="11" creationId="{9C015FDD-5B22-DC53-C259-C771812ED535}"/>
          </ac:spMkLst>
        </pc:spChg>
        <pc:spChg chg="del">
          <ac:chgData name="Pierluigi Di Lizia" userId="2e2d1d70-1ddf-46fe-9d1a-0cc6684773f3" providerId="ADAL" clId="{4D7A9BCB-4AB5-2F4C-A6F2-18F0553C2253}" dt="2024-09-11T15:32:52.308" v="419" actId="478"/>
          <ac:spMkLst>
            <pc:docMk/>
            <pc:sldMk cId="3367314983" sldId="682"/>
            <ac:spMk id="20" creationId="{BCC1D3E5-162C-FAF0-0471-BC688580108E}"/>
          </ac:spMkLst>
        </pc:spChg>
        <pc:spChg chg="mod">
          <ac:chgData name="Pierluigi Di Lizia" userId="2e2d1d70-1ddf-46fe-9d1a-0cc6684773f3" providerId="ADAL" clId="{4D7A9BCB-4AB5-2F4C-A6F2-18F0553C2253}" dt="2024-09-11T15:32:40.745" v="418" actId="255"/>
          <ac:spMkLst>
            <pc:docMk/>
            <pc:sldMk cId="3367314983" sldId="682"/>
            <ac:spMk id="28" creationId="{B81A5FF0-4A98-6508-BE91-F8082BA964C5}"/>
          </ac:spMkLst>
        </pc:spChg>
        <pc:spChg chg="add del mod ord">
          <ac:chgData name="Pierluigi Di Lizia" userId="2e2d1d70-1ddf-46fe-9d1a-0cc6684773f3" providerId="ADAL" clId="{4D7A9BCB-4AB5-2F4C-A6F2-18F0553C2253}" dt="2024-09-11T15:32:36.625" v="417" actId="478"/>
          <ac:spMkLst>
            <pc:docMk/>
            <pc:sldMk cId="3367314983" sldId="682"/>
            <ac:spMk id="29" creationId="{9EB671FC-0B92-65EE-7B38-A1B691D8C56C}"/>
          </ac:spMkLst>
        </pc:spChg>
        <pc:spChg chg="add mod">
          <ac:chgData name="Pierluigi Di Lizia" userId="2e2d1d70-1ddf-46fe-9d1a-0cc6684773f3" providerId="ADAL" clId="{4D7A9BCB-4AB5-2F4C-A6F2-18F0553C2253}" dt="2024-09-11T15:32:52.516" v="420"/>
          <ac:spMkLst>
            <pc:docMk/>
            <pc:sldMk cId="3367314983" sldId="682"/>
            <ac:spMk id="30" creationId="{34919C84-43B3-2505-354C-75F115DC336E}"/>
          </ac:spMkLst>
        </pc:spChg>
        <pc:grpChg chg="del">
          <ac:chgData name="Pierluigi Di Lizia" userId="2e2d1d70-1ddf-46fe-9d1a-0cc6684773f3" providerId="ADAL" clId="{4D7A9BCB-4AB5-2F4C-A6F2-18F0553C2253}" dt="2024-09-11T15:29:11.595" v="335" actId="478"/>
          <ac:grpSpMkLst>
            <pc:docMk/>
            <pc:sldMk cId="3367314983" sldId="682"/>
            <ac:grpSpMk id="5" creationId="{9ED29FDF-3E9B-34BC-7CF3-C64ACF2369C8}"/>
          </ac:grpSpMkLst>
        </pc:grpChg>
      </pc:sldChg>
      <pc:sldChg chg="addSp delSp modSp add mod modClrScheme chgLayout">
        <pc:chgData name="Pierluigi Di Lizia" userId="2e2d1d70-1ddf-46fe-9d1a-0cc6684773f3" providerId="ADAL" clId="{4D7A9BCB-4AB5-2F4C-A6F2-18F0553C2253}" dt="2024-09-11T15:38:50.206" v="597"/>
        <pc:sldMkLst>
          <pc:docMk/>
          <pc:sldMk cId="1181203768" sldId="683"/>
        </pc:sldMkLst>
        <pc:spChg chg="del">
          <ac:chgData name="Pierluigi Di Lizia" userId="2e2d1d70-1ddf-46fe-9d1a-0cc6684773f3" providerId="ADAL" clId="{4D7A9BCB-4AB5-2F4C-A6F2-18F0553C2253}" dt="2024-09-11T15:26:49.516" v="303" actId="478"/>
          <ac:spMkLst>
            <pc:docMk/>
            <pc:sldMk cId="1181203768" sldId="683"/>
            <ac:spMk id="2" creationId="{11556467-DFA6-8592-CF0C-C1807DFE787C}"/>
          </ac:spMkLst>
        </pc:spChg>
        <pc:spChg chg="add del mod ord">
          <ac:chgData name="Pierluigi Di Lizia" userId="2e2d1d70-1ddf-46fe-9d1a-0cc6684773f3" providerId="ADAL" clId="{4D7A9BCB-4AB5-2F4C-A6F2-18F0553C2253}" dt="2024-09-11T15:38:48.399" v="595" actId="478"/>
          <ac:spMkLst>
            <pc:docMk/>
            <pc:sldMk cId="1181203768" sldId="683"/>
            <ac:spMk id="3" creationId="{9938EC2A-6DA9-94B3-FE22-30B957BC3D4A}"/>
          </ac:spMkLst>
        </pc:spChg>
        <pc:spChg chg="add del mod ord">
          <ac:chgData name="Pierluigi Di Lizia" userId="2e2d1d70-1ddf-46fe-9d1a-0cc6684773f3" providerId="ADAL" clId="{4D7A9BCB-4AB5-2F4C-A6F2-18F0553C2253}" dt="2024-09-11T15:26:38.625" v="287" actId="478"/>
          <ac:spMkLst>
            <pc:docMk/>
            <pc:sldMk cId="1181203768" sldId="683"/>
            <ac:spMk id="4" creationId="{7EA44F1F-EF49-4EF6-13DB-D8E3AFA2243D}"/>
          </ac:spMkLst>
        </pc:spChg>
        <pc:spChg chg="add del mod">
          <ac:chgData name="Pierluigi Di Lizia" userId="2e2d1d70-1ddf-46fe-9d1a-0cc6684773f3" providerId="ADAL" clId="{4D7A9BCB-4AB5-2F4C-A6F2-18F0553C2253}" dt="2024-09-11T15:38:49.878" v="596" actId="478"/>
          <ac:spMkLst>
            <pc:docMk/>
            <pc:sldMk cId="1181203768" sldId="683"/>
            <ac:spMk id="10" creationId="{C6D593E0-25DC-18C9-2AB4-9B24AF5B8B93}"/>
          </ac:spMkLst>
        </pc:spChg>
        <pc:spChg chg="add mod">
          <ac:chgData name="Pierluigi Di Lizia" userId="2e2d1d70-1ddf-46fe-9d1a-0cc6684773f3" providerId="ADAL" clId="{4D7A9BCB-4AB5-2F4C-A6F2-18F0553C2253}" dt="2024-09-11T15:38:50.206" v="597"/>
          <ac:spMkLst>
            <pc:docMk/>
            <pc:sldMk cId="1181203768" sldId="683"/>
            <ac:spMk id="11" creationId="{AD6681AE-E64A-BC69-802C-C488308AB338}"/>
          </ac:spMkLst>
        </pc:spChg>
        <pc:spChg chg="mod">
          <ac:chgData name="Pierluigi Di Lizia" userId="2e2d1d70-1ddf-46fe-9d1a-0cc6684773f3" providerId="ADAL" clId="{4D7A9BCB-4AB5-2F4C-A6F2-18F0553C2253}" dt="2024-09-11T15:26:45.702" v="302" actId="1035"/>
          <ac:spMkLst>
            <pc:docMk/>
            <pc:sldMk cId="1181203768" sldId="683"/>
            <ac:spMk id="24" creationId="{CAD287AC-3C9B-04AB-C27F-8C6636E34A56}"/>
          </ac:spMkLst>
        </pc:spChg>
        <pc:grpChg chg="del">
          <ac:chgData name="Pierluigi Di Lizia" userId="2e2d1d70-1ddf-46fe-9d1a-0cc6684773f3" providerId="ADAL" clId="{4D7A9BCB-4AB5-2F4C-A6F2-18F0553C2253}" dt="2024-09-11T15:26:59.629" v="304" actId="478"/>
          <ac:grpSpMkLst>
            <pc:docMk/>
            <pc:sldMk cId="1181203768" sldId="683"/>
            <ac:grpSpMk id="5" creationId="{9ED29FDF-3E9B-34BC-7CF3-C64ACF2369C8}"/>
          </ac:grpSpMkLst>
        </pc:grpChg>
      </pc:sldChg>
      <pc:sldMasterChg chg="modSldLayout">
        <pc:chgData name="Pierluigi Di Lizia" userId="2e2d1d70-1ddf-46fe-9d1a-0cc6684773f3" providerId="ADAL" clId="{4D7A9BCB-4AB5-2F4C-A6F2-18F0553C2253}" dt="2024-09-11T15:38:04.621" v="589"/>
        <pc:sldMasterMkLst>
          <pc:docMk/>
          <pc:sldMasterMk cId="3591437458" sldId="2147483648"/>
        </pc:sldMasterMkLst>
        <pc:sldLayoutChg chg="addSp delSp modSp mod">
          <pc:chgData name="Pierluigi Di Lizia" userId="2e2d1d70-1ddf-46fe-9d1a-0cc6684773f3" providerId="ADAL" clId="{4D7A9BCB-4AB5-2F4C-A6F2-18F0553C2253}" dt="2024-09-11T15:38:04.621" v="589"/>
          <pc:sldLayoutMkLst>
            <pc:docMk/>
            <pc:sldMasterMk cId="3591437458" sldId="2147483648"/>
            <pc:sldLayoutMk cId="2825917361" sldId="2147483660"/>
          </pc:sldLayoutMkLst>
          <pc:spChg chg="del">
            <ac:chgData name="Pierluigi Di Lizia" userId="2e2d1d70-1ddf-46fe-9d1a-0cc6684773f3" providerId="ADAL" clId="{4D7A9BCB-4AB5-2F4C-A6F2-18F0553C2253}" dt="2024-09-11T15:38:04.403" v="588" actId="478"/>
            <ac:spMkLst>
              <pc:docMk/>
              <pc:sldMasterMk cId="3591437458" sldId="2147483648"/>
              <pc:sldLayoutMk cId="2825917361" sldId="2147483660"/>
              <ac:spMk id="7" creationId="{FC9E42A7-6B34-1F97-76DA-EBB8E18730D0}"/>
            </ac:spMkLst>
          </pc:spChg>
          <pc:picChg chg="add mod">
            <ac:chgData name="Pierluigi Di Lizia" userId="2e2d1d70-1ddf-46fe-9d1a-0cc6684773f3" providerId="ADAL" clId="{4D7A9BCB-4AB5-2F4C-A6F2-18F0553C2253}" dt="2024-09-11T15:38:04.621" v="589"/>
            <ac:picMkLst>
              <pc:docMk/>
              <pc:sldMasterMk cId="3591437458" sldId="2147483648"/>
              <pc:sldLayoutMk cId="2825917361" sldId="2147483660"/>
              <ac:picMk id="8" creationId="{7B22536B-D17B-B67D-741A-63D8767EB080}"/>
            </ac:picMkLst>
          </pc:picChg>
        </pc:sldLayoutChg>
      </pc:sldMasterChg>
    </pc:docChg>
  </pc:docChgLst>
  <pc:docChgLst>
    <pc:chgData name="Pagliarosi, Giorgia" userId="b987781b-dc17-4dfb-90e8-873d9248b427" providerId="ADAL" clId="{EC66EDF9-175F-4955-B2CE-BF88BD4BCDF2}"/>
    <pc:docChg chg="undo redo custSel modSld modMainMaster">
      <pc:chgData name="Pagliarosi, Giorgia" userId="b987781b-dc17-4dfb-90e8-873d9248b427" providerId="ADAL" clId="{EC66EDF9-175F-4955-B2CE-BF88BD4BCDF2}" dt="2023-07-04T13:08:48.830" v="59"/>
      <pc:docMkLst>
        <pc:docMk/>
      </pc:docMkLst>
      <pc:sldChg chg="modSp mod">
        <pc:chgData name="Pagliarosi, Giorgia" userId="b987781b-dc17-4dfb-90e8-873d9248b427" providerId="ADAL" clId="{EC66EDF9-175F-4955-B2CE-BF88BD4BCDF2}" dt="2023-07-04T13:06:20.502" v="33" actId="20577"/>
        <pc:sldMkLst>
          <pc:docMk/>
          <pc:sldMk cId="2416892646" sldId="256"/>
        </pc:sldMkLst>
        <pc:spChg chg="mod">
          <ac:chgData name="Pagliarosi, Giorgia" userId="b987781b-dc17-4dfb-90e8-873d9248b427" providerId="ADAL" clId="{EC66EDF9-175F-4955-B2CE-BF88BD4BCDF2}" dt="2023-07-04T13:06:20.502" v="33" actId="20577"/>
          <ac:spMkLst>
            <pc:docMk/>
            <pc:sldMk cId="2416892646" sldId="256"/>
            <ac:spMk id="2" creationId="{583CCC7D-5E06-47A8-A7BC-3298CBC83031}"/>
          </ac:spMkLst>
        </pc:spChg>
      </pc:sldChg>
      <pc:sldChg chg="delSp mod">
        <pc:chgData name="Pagliarosi, Giorgia" userId="b987781b-dc17-4dfb-90e8-873d9248b427" providerId="ADAL" clId="{EC66EDF9-175F-4955-B2CE-BF88BD4BCDF2}" dt="2023-07-04T13:06:32.003" v="34" actId="478"/>
        <pc:sldMkLst>
          <pc:docMk/>
          <pc:sldMk cId="1102379267" sldId="257"/>
        </pc:sldMkLst>
        <pc:spChg chg="del">
          <ac:chgData name="Pagliarosi, Giorgia" userId="b987781b-dc17-4dfb-90e8-873d9248b427" providerId="ADAL" clId="{EC66EDF9-175F-4955-B2CE-BF88BD4BCDF2}" dt="2023-07-04T13:06:32.003" v="34" actId="478"/>
          <ac:spMkLst>
            <pc:docMk/>
            <pc:sldMk cId="1102379267" sldId="257"/>
            <ac:spMk id="15" creationId="{6770A171-DE94-7B1D-BCA6-A901A8C21C70}"/>
          </ac:spMkLst>
        </pc:spChg>
      </pc:sldChg>
      <pc:sldMasterChg chg="modSldLayout">
        <pc:chgData name="Pagliarosi, Giorgia" userId="b987781b-dc17-4dfb-90e8-873d9248b427" providerId="ADAL" clId="{EC66EDF9-175F-4955-B2CE-BF88BD4BCDF2}" dt="2023-07-04T13:08:48.830" v="59"/>
        <pc:sldMasterMkLst>
          <pc:docMk/>
          <pc:sldMasterMk cId="3591437458" sldId="2147483648"/>
        </pc:sldMasterMkLst>
        <pc:sldLayoutChg chg="modSp mod">
          <pc:chgData name="Pagliarosi, Giorgia" userId="b987781b-dc17-4dfb-90e8-873d9248b427" providerId="ADAL" clId="{EC66EDF9-175F-4955-B2CE-BF88BD4BCDF2}" dt="2023-07-04T13:07:50.024" v="52" actId="403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Pagliarosi, Giorgia" userId="b987781b-dc17-4dfb-90e8-873d9248b427" providerId="ADAL" clId="{EC66EDF9-175F-4955-B2CE-BF88BD4BCDF2}" dt="2023-07-04T13:07:50.024" v="52" actId="403"/>
            <ac:spMkLst>
              <pc:docMk/>
              <pc:sldMasterMk cId="3591437458" sldId="2147483648"/>
              <pc:sldLayoutMk cId="668521014" sldId="2147483649"/>
              <ac:spMk id="11" creationId="{6EDCB0A2-728A-49A8-AB77-143BA4F3D5D7}"/>
            </ac:spMkLst>
          </pc:spChg>
        </pc:sldLayoutChg>
        <pc:sldLayoutChg chg="addSp delSp modSp mod">
          <pc:chgData name="Pagliarosi, Giorgia" userId="b987781b-dc17-4dfb-90e8-873d9248b427" providerId="ADAL" clId="{EC66EDF9-175F-4955-B2CE-BF88BD4BCDF2}" dt="2023-07-04T13:08:28.105" v="58"/>
          <pc:sldLayoutMkLst>
            <pc:docMk/>
            <pc:sldMasterMk cId="3591437458" sldId="2147483648"/>
            <pc:sldLayoutMk cId="2778974981" sldId="2147483650"/>
          </pc:sldLayoutMkLst>
          <pc:spChg chg="add del mod">
            <ac:chgData name="Pagliarosi, Giorgia" userId="b987781b-dc17-4dfb-90e8-873d9248b427" providerId="ADAL" clId="{EC66EDF9-175F-4955-B2CE-BF88BD4BCDF2}" dt="2023-07-04T13:08:28.105" v="58"/>
            <ac:spMkLst>
              <pc:docMk/>
              <pc:sldMasterMk cId="3591437458" sldId="2147483648"/>
              <pc:sldLayoutMk cId="2778974981" sldId="2147483650"/>
              <ac:spMk id="7" creationId="{FBEC598D-3278-1A0C-1A08-CE187DED5E0F}"/>
            </ac:spMkLst>
          </pc:spChg>
          <pc:spChg chg="add del">
            <ac:chgData name="Pagliarosi, Giorgia" userId="b987781b-dc17-4dfb-90e8-873d9248b427" providerId="ADAL" clId="{EC66EDF9-175F-4955-B2CE-BF88BD4BCDF2}" dt="2023-07-04T13:08:27.494" v="57" actId="478"/>
            <ac:spMkLst>
              <pc:docMk/>
              <pc:sldMasterMk cId="3591437458" sldId="2147483648"/>
              <pc:sldLayoutMk cId="2778974981" sldId="2147483650"/>
              <ac:spMk id="8" creationId="{54EC5F5D-65B5-432F-B6D3-1AFAA67DEF72}"/>
            </ac:spMkLst>
          </pc:spChg>
        </pc:sldLayoutChg>
        <pc:sldLayoutChg chg="addSp modSp">
          <pc:chgData name="Pagliarosi, Giorgia" userId="b987781b-dc17-4dfb-90e8-873d9248b427" providerId="ADAL" clId="{EC66EDF9-175F-4955-B2CE-BF88BD4BCDF2}" dt="2023-07-04T13:08:48.830" v="59"/>
          <pc:sldLayoutMkLst>
            <pc:docMk/>
            <pc:sldMasterMk cId="3591437458" sldId="2147483648"/>
            <pc:sldLayoutMk cId="2825917361" sldId="2147483660"/>
          </pc:sldLayoutMkLst>
          <pc:spChg chg="add mod">
            <ac:chgData name="Pagliarosi, Giorgia" userId="b987781b-dc17-4dfb-90e8-873d9248b427" providerId="ADAL" clId="{EC66EDF9-175F-4955-B2CE-BF88BD4BCDF2}" dt="2023-07-04T13:08:48.830" v="59"/>
            <ac:spMkLst>
              <pc:docMk/>
              <pc:sldMasterMk cId="3591437458" sldId="2147483648"/>
              <pc:sldLayoutMk cId="2825917361" sldId="2147483660"/>
              <ac:spMk id="7" creationId="{FC9E42A7-6B34-1F97-76DA-EBB8E18730D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84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B22536B-D17B-B67D-741A-63D8767EB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lim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2" name="object 6"/>
          <p:cNvSpPr/>
          <p:nvPr userDrawn="1"/>
        </p:nvSpPr>
        <p:spPr>
          <a:xfrm>
            <a:off x="6200504" y="6381105"/>
            <a:ext cx="5529938" cy="476895"/>
          </a:xfrm>
          <a:custGeom>
            <a:avLst/>
            <a:gdLst/>
            <a:ahLst/>
            <a:cxnLst/>
            <a:rect l="l" t="t" r="r" b="b"/>
            <a:pathLst>
              <a:path w="9273540" h="754379">
                <a:moveTo>
                  <a:pt x="0" y="753903"/>
                </a:moveTo>
                <a:lnTo>
                  <a:pt x="9273015" y="753903"/>
                </a:lnTo>
                <a:lnTo>
                  <a:pt x="9273015" y="0"/>
                </a:lnTo>
                <a:lnTo>
                  <a:pt x="0" y="0"/>
                </a:lnTo>
                <a:lnTo>
                  <a:pt x="0" y="753903"/>
                </a:lnTo>
                <a:close/>
              </a:path>
            </a:pathLst>
          </a:custGeom>
          <a:solidFill>
            <a:srgbClr val="475968">
              <a:alpha val="89999"/>
            </a:srgbClr>
          </a:solidFill>
        </p:spPr>
        <p:txBody>
          <a:bodyPr wrap="square" lIns="0" tIns="0" rIns="0" bIns="0" rtlCol="0"/>
          <a:lstStyle/>
          <a:p>
            <a:endParaRPr>
              <a:latin typeface="PT Sans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35" y="6555552"/>
            <a:ext cx="2104963" cy="160501"/>
          </a:xfrm>
          <a:prstGeom prst="rect">
            <a:avLst/>
          </a:prstGeom>
        </p:spPr>
      </p:pic>
      <p:sp>
        <p:nvSpPr>
          <p:cNvPr id="4" name="CasellaDiTesto 3"/>
          <p:cNvSpPr txBox="1"/>
          <p:nvPr userDrawn="1"/>
        </p:nvSpPr>
        <p:spPr>
          <a:xfrm>
            <a:off x="11227981" y="6471646"/>
            <a:ext cx="50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B9DA09D-BCCF-4108-9A11-E782CD0D526D}" type="slidenum">
              <a:rPr lang="it-IT" sz="1400" smtClean="0">
                <a:solidFill>
                  <a:schemeClr val="bg1"/>
                </a:solidFill>
                <a:latin typeface="PT Sans" panose="020B0503020203020204" pitchFamily="34" charset="0"/>
              </a:rPr>
              <a:t>‹N›</a:t>
            </a:fld>
            <a:endParaRPr lang="it-IT" sz="140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407402" y="1980000"/>
            <a:ext cx="11322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>
              <a:latin typeface="PT Sans" panose="020B0503020203020204" pitchFamily="34" charset="0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407403" y="560643"/>
            <a:ext cx="10411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800">
              <a:solidFill>
                <a:srgbClr val="475968"/>
              </a:solidFill>
              <a:latin typeface="Brandon Grotesque Black" panose="020B0A03020203060202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8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svg"/><Relationship Id="rId2" Type="http://schemas.openxmlformats.org/officeDocument/2006/relationships/video" Target="../media/media1.bin"/><Relationship Id="rId1" Type="http://schemas.microsoft.com/office/2007/relationships/media" Target="../media/media1.bin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8.png"/><Relationship Id="rId3" Type="http://schemas.microsoft.com/office/2007/relationships/media" Target="../media/media4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6.png"/><Relationship Id="rId5" Type="http://schemas.microsoft.com/office/2007/relationships/media" Target="../media/media5.mp4"/><Relationship Id="rId10" Type="http://schemas.openxmlformats.org/officeDocument/2006/relationships/image" Target="../media/image35.png"/><Relationship Id="rId4" Type="http://schemas.openxmlformats.org/officeDocument/2006/relationships/video" Target="../media/media4.mp4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jpeg"/><Relationship Id="rId7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4.jpeg"/><Relationship Id="rId7" Type="http://schemas.openxmlformats.org/officeDocument/2006/relationships/image" Target="../media/image3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38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38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38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7.png"/><Relationship Id="rId7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WP5 – Task 2 Software &amp; </a:t>
            </a:r>
            <a:r>
              <a:rPr lang="it-IT" err="1"/>
              <a:t>algorithm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z="1200"/>
          </a:p>
          <a:p>
            <a:r>
              <a:rPr lang="it-IT" sz="3600" b="1">
                <a:solidFill>
                  <a:srgbClr val="5B6D85"/>
                </a:solidFill>
              </a:rPr>
              <a:t>Review Meeting</a:t>
            </a:r>
          </a:p>
          <a:p>
            <a:r>
              <a:rPr lang="it-IT" sz="1400" b="1">
                <a:solidFill>
                  <a:srgbClr val="7196BE"/>
                </a:solidFill>
              </a:rPr>
              <a:t>Giovedì 12 Settembre - Venerdì 13 Settembre</a:t>
            </a:r>
          </a:p>
          <a:p>
            <a:endParaRPr lang="it-IT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535199"/>
            <a:ext cx="3795444" cy="629064"/>
          </a:xfrm>
        </p:spPr>
        <p:txBody>
          <a:bodyPr>
            <a:normAutofit/>
          </a:bodyPr>
          <a:lstStyle/>
          <a:p>
            <a:r>
              <a:rPr lang="it-IT" sz="1400" b="1" i="1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400" b="1" i="1">
                <a:solidFill>
                  <a:srgbClr val="2A65AF"/>
                </a:solidFill>
              </a:rPr>
              <a:t>IRA - Bologna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98352" y="6093702"/>
            <a:ext cx="11697077" cy="97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/>
          </a:p>
          <a:p>
            <a:pPr algn="ctr"/>
            <a:r>
              <a:rPr lang="it-IT" sz="2800" b="1">
                <a:solidFill>
                  <a:schemeClr val="bg1"/>
                </a:solidFill>
              </a:rPr>
              <a:t>P. Di </a:t>
            </a:r>
            <a:r>
              <a:rPr lang="it-IT" sz="2800" b="1" err="1">
                <a:solidFill>
                  <a:schemeClr val="bg1"/>
                </a:solidFill>
              </a:rPr>
              <a:t>Lizia</a:t>
            </a:r>
            <a:r>
              <a:rPr lang="it-IT" sz="2800" b="1">
                <a:solidFill>
                  <a:schemeClr val="bg1"/>
                </a:solidFill>
              </a:rPr>
              <a:t>, M.F. Montaruli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56" descr="Immagine che contiene gru&#10;&#10;Descrizione generata automaticamente">
            <a:extLst>
              <a:ext uri="{FF2B5EF4-FFF2-40B4-BE49-F238E27FC236}">
                <a16:creationId xmlns:a16="http://schemas.microsoft.com/office/drawing/2014/main" id="{10701150-7BF8-0D13-722E-0F23EF7AC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503"/>
          <a:stretch/>
        </p:blipFill>
        <p:spPr>
          <a:xfrm>
            <a:off x="617099" y="4541589"/>
            <a:ext cx="1975219" cy="1108509"/>
          </a:xfrm>
          <a:prstGeom prst="rect">
            <a:avLst/>
          </a:prstGeom>
        </p:spPr>
      </p:pic>
      <p:pic>
        <p:nvPicPr>
          <p:cNvPr id="28" name="Immagine 60">
            <a:extLst>
              <a:ext uri="{FF2B5EF4-FFF2-40B4-BE49-F238E27FC236}">
                <a16:creationId xmlns:a16="http://schemas.microsoft.com/office/drawing/2014/main" id="{5D0D7AFE-5C77-94EB-5A77-5F9BB95A5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51" y="2300517"/>
            <a:ext cx="1190682" cy="791846"/>
          </a:xfrm>
          <a:prstGeom prst="rect">
            <a:avLst/>
          </a:prstGeom>
        </p:spPr>
      </p:pic>
      <p:pic>
        <p:nvPicPr>
          <p:cNvPr id="29" name="Immagine 61">
            <a:extLst>
              <a:ext uri="{FF2B5EF4-FFF2-40B4-BE49-F238E27FC236}">
                <a16:creationId xmlns:a16="http://schemas.microsoft.com/office/drawing/2014/main" id="{445E0B67-6B09-BFC2-1478-7841604C6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303" y="2172303"/>
            <a:ext cx="1190682" cy="791846"/>
          </a:xfrm>
          <a:prstGeom prst="rect">
            <a:avLst/>
          </a:prstGeom>
        </p:spPr>
      </p:pic>
      <p:pic>
        <p:nvPicPr>
          <p:cNvPr id="30" name="Immagine 62">
            <a:extLst>
              <a:ext uri="{FF2B5EF4-FFF2-40B4-BE49-F238E27FC236}">
                <a16:creationId xmlns:a16="http://schemas.microsoft.com/office/drawing/2014/main" id="{197F8344-0533-1EE1-B50E-D3FA73AE3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630" y="2102243"/>
            <a:ext cx="1190682" cy="791846"/>
          </a:xfrm>
          <a:prstGeom prst="rect">
            <a:avLst/>
          </a:prstGeom>
        </p:spPr>
      </p:pic>
      <p:sp>
        <p:nvSpPr>
          <p:cNvPr id="50" name="Rettangolo con angoli arrotondati 38">
            <a:extLst>
              <a:ext uri="{FF2B5EF4-FFF2-40B4-BE49-F238E27FC236}">
                <a16:creationId xmlns:a16="http://schemas.microsoft.com/office/drawing/2014/main" id="{A7548870-2BAC-F5CE-29CE-97007D913F4C}"/>
              </a:ext>
            </a:extLst>
          </p:cNvPr>
          <p:cNvSpPr/>
          <p:nvPr/>
        </p:nvSpPr>
        <p:spPr>
          <a:xfrm>
            <a:off x="8401306" y="4860961"/>
            <a:ext cx="1442206" cy="922759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MUSIC </a:t>
            </a:r>
            <a:r>
              <a:rPr kumimoji="0" lang="it-IT" sz="20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[2]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51" name="Rettangolo con angoli arrotondati 59">
            <a:extLst>
              <a:ext uri="{FF2B5EF4-FFF2-40B4-BE49-F238E27FC236}">
                <a16:creationId xmlns:a16="http://schemas.microsoft.com/office/drawing/2014/main" id="{4A587833-E597-005C-20D9-4F589C1B675D}"/>
              </a:ext>
            </a:extLst>
          </p:cNvPr>
          <p:cNvSpPr/>
          <p:nvPr/>
        </p:nvSpPr>
        <p:spPr>
          <a:xfrm>
            <a:off x="10258259" y="4860962"/>
            <a:ext cx="1828800" cy="922759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 </a:t>
            </a: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estimation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grpSp>
        <p:nvGrpSpPr>
          <p:cNvPr id="52" name="Gruppo 67">
            <a:extLst>
              <a:ext uri="{FF2B5EF4-FFF2-40B4-BE49-F238E27FC236}">
                <a16:creationId xmlns:a16="http://schemas.microsoft.com/office/drawing/2014/main" id="{515390A2-A23D-9662-0A58-9FEA3E94399F}"/>
              </a:ext>
            </a:extLst>
          </p:cNvPr>
          <p:cNvGrpSpPr/>
          <p:nvPr/>
        </p:nvGrpSpPr>
        <p:grpSpPr>
          <a:xfrm>
            <a:off x="7339421" y="2046446"/>
            <a:ext cx="3520328" cy="2061641"/>
            <a:chOff x="8803691" y="1153237"/>
            <a:chExt cx="3520328" cy="2061641"/>
          </a:xfrm>
        </p:grpSpPr>
        <p:pic>
          <p:nvPicPr>
            <p:cNvPr id="53" name="Immagine 68" descr="Immagine che contiene gru&#10;&#10;Descrizione generata automaticamente">
              <a:extLst>
                <a:ext uri="{FF2B5EF4-FFF2-40B4-BE49-F238E27FC236}">
                  <a16:creationId xmlns:a16="http://schemas.microsoft.com/office/drawing/2014/main" id="{533FD028-7EC6-1810-8CE1-974F0F023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3691" y="1153237"/>
              <a:ext cx="3303901" cy="1276498"/>
            </a:xfrm>
            <a:prstGeom prst="rect">
              <a:avLst/>
            </a:prstGeom>
          </p:spPr>
        </p:pic>
        <p:sp>
          <p:nvSpPr>
            <p:cNvPr id="54" name="Somma 69">
              <a:extLst>
                <a:ext uri="{FF2B5EF4-FFF2-40B4-BE49-F238E27FC236}">
                  <a16:creationId xmlns:a16="http://schemas.microsoft.com/office/drawing/2014/main" id="{E96CB424-C73A-7B8B-0D2C-421F3845E31E}"/>
                </a:ext>
              </a:extLst>
            </p:cNvPr>
            <p:cNvSpPr/>
            <p:nvPr/>
          </p:nvSpPr>
          <p:spPr>
            <a:xfrm>
              <a:off x="9616057" y="2941609"/>
              <a:ext cx="253560" cy="273269"/>
            </a:xfrm>
            <a:prstGeom prst="flowChartSummingJunction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endParaRPr>
            </a:p>
          </p:txBody>
        </p:sp>
        <p:cxnSp>
          <p:nvCxnSpPr>
            <p:cNvPr id="55" name="Connettore a gomito 70">
              <a:extLst>
                <a:ext uri="{FF2B5EF4-FFF2-40B4-BE49-F238E27FC236}">
                  <a16:creationId xmlns:a16="http://schemas.microsoft.com/office/drawing/2014/main" id="{AC1A6AFB-07E5-76BA-DF65-72274ED31B21}"/>
                </a:ext>
              </a:extLst>
            </p:cNvPr>
            <p:cNvCxnSpPr>
              <a:cxnSpLocks/>
              <a:endCxn id="54" idx="6"/>
            </p:cNvCxnSpPr>
            <p:nvPr/>
          </p:nvCxnSpPr>
          <p:spPr>
            <a:xfrm rot="5400000">
              <a:off x="9798649" y="2339363"/>
              <a:ext cx="809849" cy="667912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Connettore a gomito 71">
              <a:extLst>
                <a:ext uri="{FF2B5EF4-FFF2-40B4-BE49-F238E27FC236}">
                  <a16:creationId xmlns:a16="http://schemas.microsoft.com/office/drawing/2014/main" id="{19438A41-8C37-8F6B-01F0-CCA9B62BF4A2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rot="16200000" flipH="1">
              <a:off x="8668759" y="2130946"/>
              <a:ext cx="1226684" cy="667912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Connettore 2 72">
              <a:extLst>
                <a:ext uri="{FF2B5EF4-FFF2-40B4-BE49-F238E27FC236}">
                  <a16:creationId xmlns:a16="http://schemas.microsoft.com/office/drawing/2014/main" id="{9B55A8E8-A390-91CC-00A6-9A0E09AC6CA6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9192618" y="1957171"/>
              <a:ext cx="460572" cy="102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Connettore 2 73">
              <a:extLst>
                <a:ext uri="{FF2B5EF4-FFF2-40B4-BE49-F238E27FC236}">
                  <a16:creationId xmlns:a16="http://schemas.microsoft.com/office/drawing/2014/main" id="{278CB211-B8B6-BC87-A01A-2E69B0AF114F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9742837" y="1899866"/>
              <a:ext cx="0" cy="104174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Connettore 2 74">
              <a:extLst>
                <a:ext uri="{FF2B5EF4-FFF2-40B4-BE49-F238E27FC236}">
                  <a16:creationId xmlns:a16="http://schemas.microsoft.com/office/drawing/2014/main" id="{6ED321D3-8FBC-2002-A6E9-6F8283764A33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832484" y="2147202"/>
              <a:ext cx="371089" cy="83442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CasellaDiTesto 75">
              <a:extLst>
                <a:ext uri="{FF2B5EF4-FFF2-40B4-BE49-F238E27FC236}">
                  <a16:creationId xmlns:a16="http://schemas.microsoft.com/office/drawing/2014/main" id="{A7962BC6-20A6-0D85-6711-4A291D604A04}"/>
                </a:ext>
              </a:extLst>
            </p:cNvPr>
            <p:cNvSpPr txBox="1"/>
            <p:nvPr/>
          </p:nvSpPr>
          <p:spPr>
            <a:xfrm>
              <a:off x="10650900" y="2406669"/>
              <a:ext cx="1673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Raw</a:t>
              </a:r>
              <a:r>
                <a:rPr kumimoji="0" lang="it-IT" sz="200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 </a:t>
              </a:r>
              <a:r>
                <a:rPr kumimoji="0" lang="it-IT" sz="200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signal</a:t>
              </a:r>
              <a:endParaRPr kumimoji="0" lang="it-IT" sz="2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endParaRPr>
            </a:p>
          </p:txBody>
        </p:sp>
      </p:grpSp>
      <p:sp>
        <p:nvSpPr>
          <p:cNvPr id="62" name="Rettangolo con angoli arrotondati 77">
            <a:extLst>
              <a:ext uri="{FF2B5EF4-FFF2-40B4-BE49-F238E27FC236}">
                <a16:creationId xmlns:a16="http://schemas.microsoft.com/office/drawing/2014/main" id="{40558789-B5A3-89D8-15EC-E2F3D42D30B3}"/>
              </a:ext>
            </a:extLst>
          </p:cNvPr>
          <p:cNvSpPr/>
          <p:nvPr/>
        </p:nvSpPr>
        <p:spPr>
          <a:xfrm>
            <a:off x="6163412" y="4860962"/>
            <a:ext cx="1828800" cy="922759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Covariance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63" name="Connettore a gomito 79">
            <a:extLst>
              <a:ext uri="{FF2B5EF4-FFF2-40B4-BE49-F238E27FC236}">
                <a16:creationId xmlns:a16="http://schemas.microsoft.com/office/drawing/2014/main" id="{51842C9C-D048-44C2-F127-B67D349EB635}"/>
              </a:ext>
            </a:extLst>
          </p:cNvPr>
          <p:cNvCxnSpPr>
            <a:cxnSpLocks/>
            <a:stCxn id="54" idx="4"/>
            <a:endCxn id="62" idx="0"/>
          </p:cNvCxnSpPr>
          <p:nvPr/>
        </p:nvCxnSpPr>
        <p:spPr>
          <a:xfrm rot="5400000">
            <a:off x="7301753" y="3884147"/>
            <a:ext cx="752875" cy="1200755"/>
          </a:xfrm>
          <a:prstGeom prst="bentConnector3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Connettore 2 80">
            <a:extLst>
              <a:ext uri="{FF2B5EF4-FFF2-40B4-BE49-F238E27FC236}">
                <a16:creationId xmlns:a16="http://schemas.microsoft.com/office/drawing/2014/main" id="{C2BBE93B-CFFF-0A30-F832-830761769EE8}"/>
              </a:ext>
            </a:extLst>
          </p:cNvPr>
          <p:cNvCxnSpPr>
            <a:cxnSpLocks/>
            <a:stCxn id="62" idx="3"/>
            <a:endCxn id="50" idx="1"/>
          </p:cNvCxnSpPr>
          <p:nvPr/>
        </p:nvCxnSpPr>
        <p:spPr>
          <a:xfrm flipV="1">
            <a:off x="7992212" y="5322341"/>
            <a:ext cx="409094" cy="1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Connettore 2 81">
            <a:extLst>
              <a:ext uri="{FF2B5EF4-FFF2-40B4-BE49-F238E27FC236}">
                <a16:creationId xmlns:a16="http://schemas.microsoft.com/office/drawing/2014/main" id="{FB036D44-3C4F-D291-4D92-5020D43C469D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9843512" y="5322341"/>
            <a:ext cx="414747" cy="1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9BC43B1-402A-0B35-B935-7CCF7DCE18F5}"/>
              </a:ext>
            </a:extLst>
          </p:cNvPr>
          <p:cNvCxnSpPr>
            <a:cxnSpLocks/>
          </p:cNvCxnSpPr>
          <p:nvPr/>
        </p:nvCxnSpPr>
        <p:spPr>
          <a:xfrm>
            <a:off x="1137958" y="2990765"/>
            <a:ext cx="479773" cy="1750568"/>
          </a:xfrm>
          <a:prstGeom prst="straightConnector1">
            <a:avLst/>
          </a:prstGeom>
          <a:ln w="38100">
            <a:solidFill>
              <a:srgbClr val="475968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5826DAB-676E-ABC9-FC84-5992E4C668B1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731101" y="2964149"/>
            <a:ext cx="344543" cy="1777184"/>
          </a:xfrm>
          <a:prstGeom prst="straightConnector1">
            <a:avLst/>
          </a:prstGeom>
          <a:ln w="38100">
            <a:solidFill>
              <a:srgbClr val="475968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BE26D0E-3740-735A-1661-58D97DC011F3}"/>
              </a:ext>
            </a:extLst>
          </p:cNvPr>
          <p:cNvCxnSpPr>
            <a:cxnSpLocks/>
          </p:cNvCxnSpPr>
          <p:nvPr/>
        </p:nvCxnSpPr>
        <p:spPr>
          <a:xfrm flipH="1">
            <a:off x="1901599" y="2793075"/>
            <a:ext cx="1139919" cy="1963034"/>
          </a:xfrm>
          <a:prstGeom prst="straightConnector1">
            <a:avLst/>
          </a:prstGeom>
          <a:ln w="38100">
            <a:solidFill>
              <a:srgbClr val="475968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75">
            <a:extLst>
              <a:ext uri="{FF2B5EF4-FFF2-40B4-BE49-F238E27FC236}">
                <a16:creationId xmlns:a16="http://schemas.microsoft.com/office/drawing/2014/main" id="{E1DA5FDC-6E58-12AA-51F7-D4E59CC200C2}"/>
              </a:ext>
            </a:extLst>
          </p:cNvPr>
          <p:cNvSpPr txBox="1"/>
          <p:nvPr/>
        </p:nvSpPr>
        <p:spPr>
          <a:xfrm>
            <a:off x="3159020" y="3515729"/>
            <a:ext cx="167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rPr>
              <a:t>Direction</a:t>
            </a:r>
            <a:r>
              <a:rPr kumimoji="0" lang="it-IT" sz="2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rPr>
              <a:t> of </a:t>
            </a:r>
            <a:r>
              <a:rPr kumimoji="0" lang="it-IT" sz="2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rPr>
              <a:t>Arrival</a:t>
            </a:r>
            <a:r>
              <a:rPr kumimoji="0" lang="it-IT" sz="2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rPr>
              <a:t> (DOA)</a:t>
            </a:r>
          </a:p>
        </p:txBody>
      </p:sp>
      <p:sp>
        <p:nvSpPr>
          <p:cNvPr id="69" name="CasellaDiTesto 75">
            <a:extLst>
              <a:ext uri="{FF2B5EF4-FFF2-40B4-BE49-F238E27FC236}">
                <a16:creationId xmlns:a16="http://schemas.microsoft.com/office/drawing/2014/main" id="{6CEB9CD7-6351-52D5-1B09-22F4FD96C1D9}"/>
              </a:ext>
            </a:extLst>
          </p:cNvPr>
          <p:cNvSpPr txBox="1"/>
          <p:nvPr/>
        </p:nvSpPr>
        <p:spPr>
          <a:xfrm>
            <a:off x="3185246" y="5231309"/>
            <a:ext cx="167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rPr>
              <a:t>Angular</a:t>
            </a:r>
            <a:r>
              <a:rPr kumimoji="0" lang="it-IT" sz="2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rPr>
              <a:t> track</a:t>
            </a:r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D73324D2-169C-BB0B-A862-073399E206C0}"/>
              </a:ext>
            </a:extLst>
          </p:cNvPr>
          <p:cNvSpPr/>
          <p:nvPr/>
        </p:nvSpPr>
        <p:spPr>
          <a:xfrm rot="5400000">
            <a:off x="3720871" y="4280346"/>
            <a:ext cx="523222" cy="951527"/>
          </a:xfrm>
          <a:prstGeom prst="rightArrow">
            <a:avLst>
              <a:gd name="adj1" fmla="val 67553"/>
              <a:gd name="adj2" fmla="val 50000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DF807A98-F6B8-F1B4-21C9-634CE3E4E720}"/>
              </a:ext>
            </a:extLst>
          </p:cNvPr>
          <p:cNvSpPr txBox="1">
            <a:spLocks/>
          </p:cNvSpPr>
          <p:nvPr/>
        </p:nvSpPr>
        <p:spPr>
          <a:xfrm>
            <a:off x="6021689" y="1474211"/>
            <a:ext cx="5864576" cy="63404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i="1">
                <a:solidFill>
                  <a:srgbClr val="475968"/>
                </a:solidFill>
                <a:latin typeface="PT Sans" panose="020B0503020203020204" pitchFamily="34" charset="77"/>
              </a:rPr>
              <a:t>MUSIC</a:t>
            </a:r>
            <a:r>
              <a:rPr lang="it-IT" sz="2000" b="1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-</a:t>
            </a:r>
            <a:r>
              <a:rPr lang="it-IT" sz="2000" b="1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err="1">
                <a:solidFill>
                  <a:prstClr val="black"/>
                </a:solidFill>
                <a:latin typeface="PT Sans" panose="020B0503020203020204" pitchFamily="34" charset="77"/>
              </a:rPr>
              <a:t>MUltiple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err="1">
                <a:solidFill>
                  <a:prstClr val="black"/>
                </a:solidFill>
                <a:latin typeface="PT Sans" panose="020B0503020203020204" pitchFamily="34" charset="77"/>
              </a:rPr>
              <a:t>SIgnal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err="1">
                <a:solidFill>
                  <a:prstClr val="black"/>
                </a:solidFill>
                <a:latin typeface="PT Sans" panose="020B0503020203020204" pitchFamily="34" charset="77"/>
              </a:rPr>
              <a:t>Classification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baseline="30000">
                <a:solidFill>
                  <a:prstClr val="black"/>
                </a:solidFill>
                <a:latin typeface="PT Sans" panose="020B0503020203020204" pitchFamily="34" charset="77"/>
              </a:rPr>
              <a:t>[2]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EE3033-476B-CDAB-4AA9-221BFCF2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6420939" cy="575203"/>
          </a:xfrm>
        </p:spPr>
        <p:txBody>
          <a:bodyPr>
            <a:normAutofit/>
          </a:bodyPr>
          <a:lstStyle/>
          <a:p>
            <a:r>
              <a:rPr lang="en-GB" sz="2400"/>
              <a:t>BIRALES: ADAPTIVE BEAMFORMING APPROACH</a:t>
            </a:r>
          </a:p>
        </p:txBody>
      </p:sp>
    </p:spTree>
    <p:extLst>
      <p:ext uri="{BB962C8B-B14F-4D97-AF65-F5344CB8AC3E}">
        <p14:creationId xmlns:p14="http://schemas.microsoft.com/office/powerpoint/2010/main" val="382568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5C6CFF-8872-7255-0419-6C1AECF37BA9}"/>
              </a:ext>
            </a:extLst>
          </p:cNvPr>
          <p:cNvGrpSpPr/>
          <p:nvPr/>
        </p:nvGrpSpPr>
        <p:grpSpPr>
          <a:xfrm>
            <a:off x="990708" y="2105560"/>
            <a:ext cx="3605467" cy="3792331"/>
            <a:chOff x="917244" y="1492050"/>
            <a:chExt cx="4024022" cy="4307009"/>
          </a:xfrm>
        </p:grpSpPr>
        <p:cxnSp>
          <p:nvCxnSpPr>
            <p:cNvPr id="4" name="Connettore 2 13">
              <a:extLst>
                <a:ext uri="{FF2B5EF4-FFF2-40B4-BE49-F238E27FC236}">
                  <a16:creationId xmlns:a16="http://schemas.microsoft.com/office/drawing/2014/main" id="{9942CCFA-3FD5-B687-759F-17016EF6D078}"/>
                </a:ext>
              </a:extLst>
            </p:cNvPr>
            <p:cNvCxnSpPr>
              <a:cxnSpLocks/>
            </p:cNvCxnSpPr>
            <p:nvPr/>
          </p:nvCxnSpPr>
          <p:spPr>
            <a:xfrm>
              <a:off x="1188197" y="5421492"/>
              <a:ext cx="129704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6" name="Connettore 2 14">
              <a:extLst>
                <a:ext uri="{FF2B5EF4-FFF2-40B4-BE49-F238E27FC236}">
                  <a16:creationId xmlns:a16="http://schemas.microsoft.com/office/drawing/2014/main" id="{A0BB09AE-316F-BD3F-46A7-16B76505C5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8464" y="4744627"/>
              <a:ext cx="491631" cy="545284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7" name="CasellaDiTesto 15">
              <a:extLst>
                <a:ext uri="{FF2B5EF4-FFF2-40B4-BE49-F238E27FC236}">
                  <a16:creationId xmlns:a16="http://schemas.microsoft.com/office/drawing/2014/main" id="{8AA93873-8C42-5597-2AEC-35D652F8B46D}"/>
                </a:ext>
              </a:extLst>
            </p:cNvPr>
            <p:cNvSpPr txBox="1"/>
            <p:nvPr/>
          </p:nvSpPr>
          <p:spPr>
            <a:xfrm>
              <a:off x="3928599" y="4904189"/>
              <a:ext cx="1012667" cy="37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prstClr val="black"/>
                  </a:solidFill>
                  <a:latin typeface="Raleway" pitchFamily="2" charset="0"/>
                </a:rPr>
                <a:t>5.67 m</a:t>
              </a:r>
              <a:endParaRPr lang="en-GB">
                <a:solidFill>
                  <a:prstClr val="black"/>
                </a:solidFill>
                <a:latin typeface="Raleway" pitchFamily="2" charset="0"/>
              </a:endParaRPr>
            </a:p>
          </p:txBody>
        </p:sp>
        <p:sp>
          <p:nvSpPr>
            <p:cNvPr id="28" name="CasellaDiTesto 16">
              <a:extLst>
                <a:ext uri="{FF2B5EF4-FFF2-40B4-BE49-F238E27FC236}">
                  <a16:creationId xmlns:a16="http://schemas.microsoft.com/office/drawing/2014/main" id="{81168576-5AAD-A4EB-2D01-7E0A0D32D1FA}"/>
                </a:ext>
              </a:extLst>
            </p:cNvPr>
            <p:cNvSpPr txBox="1"/>
            <p:nvPr/>
          </p:nvSpPr>
          <p:spPr>
            <a:xfrm>
              <a:off x="1597442" y="5424564"/>
              <a:ext cx="1012667" cy="37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prstClr val="black"/>
                  </a:solidFill>
                  <a:latin typeface="Raleway" pitchFamily="2" charset="0"/>
                </a:rPr>
                <a:t>10 m</a:t>
              </a:r>
              <a:endParaRPr lang="en-GB">
                <a:solidFill>
                  <a:prstClr val="black"/>
                </a:solidFill>
                <a:latin typeface="Raleway" pitchFamily="2" charset="0"/>
              </a:endParaRPr>
            </a:p>
          </p:txBody>
        </p:sp>
        <p:pic>
          <p:nvPicPr>
            <p:cNvPr id="29" name="Elemento grafico 17">
              <a:extLst>
                <a:ext uri="{FF2B5EF4-FFF2-40B4-BE49-F238E27FC236}">
                  <a16:creationId xmlns:a16="http://schemas.microsoft.com/office/drawing/2014/main" id="{AD2CF960-A566-7E17-245F-85E5CFC5D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094219">
              <a:off x="1798423" y="1614716"/>
              <a:ext cx="1030982" cy="1075004"/>
            </a:xfrm>
            <a:prstGeom prst="rect">
              <a:avLst/>
            </a:prstGeom>
          </p:spPr>
        </p:pic>
        <p:cxnSp>
          <p:nvCxnSpPr>
            <p:cNvPr id="30" name="Connettore 2 18">
              <a:extLst>
                <a:ext uri="{FF2B5EF4-FFF2-40B4-BE49-F238E27FC236}">
                  <a16:creationId xmlns:a16="http://schemas.microsoft.com/office/drawing/2014/main" id="{F38C3C71-D4C1-AE6F-1E14-4E3D16357712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62" y="1800822"/>
              <a:ext cx="150894" cy="39308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1" name="CasellaDiTesto 19">
              <a:extLst>
                <a:ext uri="{FF2B5EF4-FFF2-40B4-BE49-F238E27FC236}">
                  <a16:creationId xmlns:a16="http://schemas.microsoft.com/office/drawing/2014/main" id="{6802898D-58DB-E0EE-4224-74EDD56FD903}"/>
                </a:ext>
              </a:extLst>
            </p:cNvPr>
            <p:cNvSpPr txBox="1"/>
            <p:nvPr/>
          </p:nvSpPr>
          <p:spPr>
            <a:xfrm rot="4265427">
              <a:off x="2700067" y="1838486"/>
              <a:ext cx="1012667" cy="37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prstClr val="black"/>
                  </a:solidFill>
                  <a:latin typeface="Raleway" pitchFamily="2" charset="0"/>
                </a:rPr>
                <a:t>0.73 m</a:t>
              </a:r>
              <a:endParaRPr lang="en-GB">
                <a:solidFill>
                  <a:prstClr val="black"/>
                </a:solidFill>
                <a:latin typeface="Raleway" pitchFamily="2" charset="0"/>
              </a:endParaRPr>
            </a:p>
          </p:txBody>
        </p:sp>
        <p:cxnSp>
          <p:nvCxnSpPr>
            <p:cNvPr id="32" name="Connettore 2 21">
              <a:extLst>
                <a:ext uri="{FF2B5EF4-FFF2-40B4-BE49-F238E27FC236}">
                  <a16:creationId xmlns:a16="http://schemas.microsoft.com/office/drawing/2014/main" id="{07D2474A-CEBE-E0CD-8302-384C4EE224C3}"/>
                </a:ext>
              </a:extLst>
            </p:cNvPr>
            <p:cNvCxnSpPr>
              <a:cxnSpLocks/>
            </p:cNvCxnSpPr>
            <p:nvPr/>
          </p:nvCxnSpPr>
          <p:spPr>
            <a:xfrm>
              <a:off x="1324245" y="1492050"/>
              <a:ext cx="995774" cy="2831729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ysDash"/>
              <a:miter lim="800000"/>
              <a:tailEnd type="triangle"/>
            </a:ln>
            <a:effectLst/>
          </p:spPr>
        </p:cxnSp>
        <p:pic>
          <p:nvPicPr>
            <p:cNvPr id="33" name="Elemento grafico 35">
              <a:extLst>
                <a:ext uri="{FF2B5EF4-FFF2-40B4-BE49-F238E27FC236}">
                  <a16:creationId xmlns:a16="http://schemas.microsoft.com/office/drawing/2014/main" id="{42FC98DF-CE4F-98D1-CD72-09B85E7F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094219">
              <a:off x="2146301" y="2567457"/>
              <a:ext cx="1030982" cy="1075004"/>
            </a:xfrm>
            <a:prstGeom prst="rect">
              <a:avLst/>
            </a:prstGeom>
          </p:spPr>
        </p:pic>
        <p:pic>
          <p:nvPicPr>
            <p:cNvPr id="34" name="Elemento grafico 10" descr="Antenna satellitare con riempimento a tinta unita">
              <a:extLst>
                <a:ext uri="{FF2B5EF4-FFF2-40B4-BE49-F238E27FC236}">
                  <a16:creationId xmlns:a16="http://schemas.microsoft.com/office/drawing/2014/main" id="{E827C85E-D8E2-5E81-FDFC-AFB5BD392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1937620" y="4673404"/>
              <a:ext cx="663412" cy="663412"/>
            </a:xfrm>
            <a:prstGeom prst="rect">
              <a:avLst/>
            </a:prstGeom>
          </p:spPr>
        </p:pic>
        <p:pic>
          <p:nvPicPr>
            <p:cNvPr id="35" name="Elemento grafico 38" descr="Antenna satellitare con riempimento a tinta unita">
              <a:extLst>
                <a:ext uri="{FF2B5EF4-FFF2-40B4-BE49-F238E27FC236}">
                  <a16:creationId xmlns:a16="http://schemas.microsoft.com/office/drawing/2014/main" id="{0BB13082-73FB-319B-EB0F-A3BCA37EF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038806" y="4690182"/>
              <a:ext cx="663412" cy="663412"/>
            </a:xfrm>
            <a:prstGeom prst="rect">
              <a:avLst/>
            </a:prstGeom>
          </p:spPr>
        </p:pic>
        <p:pic>
          <p:nvPicPr>
            <p:cNvPr id="36" name="Elemento grafico 43" descr="Antenna satellitare con riempimento a tinta unita">
              <a:extLst>
                <a:ext uri="{FF2B5EF4-FFF2-40B4-BE49-F238E27FC236}">
                  <a16:creationId xmlns:a16="http://schemas.microsoft.com/office/drawing/2014/main" id="{55BBA44E-38FE-8A5B-2521-6F6C87D1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917244" y="4685563"/>
              <a:ext cx="663412" cy="663412"/>
            </a:xfrm>
            <a:prstGeom prst="rect">
              <a:avLst/>
            </a:prstGeom>
          </p:spPr>
        </p:pic>
        <p:pic>
          <p:nvPicPr>
            <p:cNvPr id="37" name="Elemento grafico 44" descr="Antenna satellitare con riempimento a tinta unita">
              <a:extLst>
                <a:ext uri="{FF2B5EF4-FFF2-40B4-BE49-F238E27FC236}">
                  <a16:creationId xmlns:a16="http://schemas.microsoft.com/office/drawing/2014/main" id="{A961D43A-5CDF-D4C7-1E85-3886E606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383635" y="4129517"/>
              <a:ext cx="663412" cy="663412"/>
            </a:xfrm>
            <a:prstGeom prst="rect">
              <a:avLst/>
            </a:prstGeom>
          </p:spPr>
        </p:pic>
        <p:pic>
          <p:nvPicPr>
            <p:cNvPr id="38" name="Elemento grafico 46" descr="Antenna satellitare con riempimento a tinta unita">
              <a:extLst>
                <a:ext uri="{FF2B5EF4-FFF2-40B4-BE49-F238E27FC236}">
                  <a16:creationId xmlns:a16="http://schemas.microsoft.com/office/drawing/2014/main" id="{5BD93D62-481E-BF90-70DF-566F1D0C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451265" y="4137906"/>
              <a:ext cx="663412" cy="663412"/>
            </a:xfrm>
            <a:prstGeom prst="rect">
              <a:avLst/>
            </a:prstGeom>
          </p:spPr>
        </p:pic>
        <p:pic>
          <p:nvPicPr>
            <p:cNvPr id="39" name="Elemento grafico 47" descr="Antenna satellitare con riempimento a tinta unita">
              <a:extLst>
                <a:ext uri="{FF2B5EF4-FFF2-40B4-BE49-F238E27FC236}">
                  <a16:creationId xmlns:a16="http://schemas.microsoft.com/office/drawing/2014/main" id="{9FF4779D-1157-0F86-DE36-D38E2B461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1354870" y="4141676"/>
              <a:ext cx="663412" cy="663412"/>
            </a:xfrm>
            <a:prstGeom prst="rect">
              <a:avLst/>
            </a:prstGeom>
          </p:spPr>
        </p:pic>
      </p:grpSp>
      <p:sp>
        <p:nvSpPr>
          <p:cNvPr id="40" name="CasellaDiTesto 45">
            <a:extLst>
              <a:ext uri="{FF2B5EF4-FFF2-40B4-BE49-F238E27FC236}">
                <a16:creationId xmlns:a16="http://schemas.microsoft.com/office/drawing/2014/main" id="{4F83B6FA-665C-DE8E-3DBB-63EF12529205}"/>
              </a:ext>
            </a:extLst>
          </p:cNvPr>
          <p:cNvSpPr txBox="1"/>
          <p:nvPr/>
        </p:nvSpPr>
        <p:spPr>
          <a:xfrm>
            <a:off x="5766376" y="1230924"/>
            <a:ext cx="575598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rgbClr val="475968"/>
              </a:buClr>
            </a:pPr>
            <a:r>
              <a:rPr lang="it-IT" sz="2000">
                <a:latin typeface="PT Sans" panose="020B0503020203020204" pitchFamily="34" charset="77"/>
              </a:rPr>
              <a:t>DOA </a:t>
            </a:r>
            <a:r>
              <a:rPr lang="it-IT" sz="2000" err="1">
                <a:latin typeface="PT Sans" panose="020B0503020203020204" pitchFamily="34" charset="77"/>
              </a:rPr>
              <a:t>solution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is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unique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if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distance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between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antennas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is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less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than</a:t>
            </a:r>
            <a:endParaRPr lang="it-IT" sz="2000">
              <a:latin typeface="PT Sans" panose="020B0503020203020204" pitchFamily="34" charset="77"/>
            </a:endParaRPr>
          </a:p>
          <a:p>
            <a:pPr>
              <a:spcBef>
                <a:spcPts val="1200"/>
              </a:spcBef>
              <a:spcAft>
                <a:spcPts val="300"/>
              </a:spcAft>
              <a:buClr>
                <a:srgbClr val="475968"/>
              </a:buClr>
            </a:pPr>
            <a:r>
              <a:rPr lang="it-IT" sz="2000">
                <a:latin typeface="PT Sans" panose="020B0503020203020204" pitchFamily="34" charset="77"/>
              </a:rPr>
              <a:t>          </a:t>
            </a:r>
            <a:r>
              <a:rPr lang="it-IT" sz="2000" err="1">
                <a:latin typeface="PT Sans" panose="020B0503020203020204" pitchFamily="34" charset="77"/>
              </a:rPr>
              <a:t>Presence</a:t>
            </a:r>
            <a:r>
              <a:rPr lang="it-IT" sz="2000">
                <a:latin typeface="PT Sans" panose="020B0503020203020204" pitchFamily="34" charset="77"/>
              </a:rPr>
              <a:t> of multiple DOA </a:t>
            </a:r>
            <a:r>
              <a:rPr lang="it-IT" sz="2000" err="1">
                <a:latin typeface="PT Sans" panose="020B0503020203020204" pitchFamily="34" charset="77"/>
              </a:rPr>
              <a:t>estimates</a:t>
            </a:r>
            <a:endParaRPr lang="it-IT" sz="2000">
              <a:latin typeface="PT Sans" panose="020B0503020203020204" pitchFamily="34" charset="77"/>
            </a:endParaRPr>
          </a:p>
          <a:p>
            <a:pPr>
              <a:spcBef>
                <a:spcPts val="1200"/>
              </a:spcBef>
              <a:buClr>
                <a:srgbClr val="475968"/>
              </a:buClr>
            </a:pPr>
            <a:r>
              <a:rPr lang="it-IT" sz="2000">
                <a:latin typeface="PT Sans" panose="020B0503020203020204" pitchFamily="34" charset="77"/>
              </a:rPr>
              <a:t>         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Ambiguity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solving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criteria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 err="1">
                <a:latin typeface="PT Sans" panose="020B0503020203020204" pitchFamily="34" charset="77"/>
              </a:rPr>
              <a:t>needed</a:t>
            </a:r>
            <a:endParaRPr lang="it-IT" sz="2000">
              <a:latin typeface="PT Sans" panose="020B050302020302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asellaDiTesto 24">
                <a:extLst>
                  <a:ext uri="{FF2B5EF4-FFF2-40B4-BE49-F238E27FC236}">
                    <a16:creationId xmlns:a16="http://schemas.microsoft.com/office/drawing/2014/main" id="{7BEB563F-72FC-D5C1-BCC4-B871888492DA}"/>
                  </a:ext>
                </a:extLst>
              </p:cNvPr>
              <p:cNvSpPr txBox="1"/>
              <p:nvPr/>
            </p:nvSpPr>
            <p:spPr>
              <a:xfrm>
                <a:off x="7598233" y="1459122"/>
                <a:ext cx="167779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GB" sz="9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1" name="CasellaDiTesto 24">
                <a:extLst>
                  <a:ext uri="{FF2B5EF4-FFF2-40B4-BE49-F238E27FC236}">
                    <a16:creationId xmlns:a16="http://schemas.microsoft.com/office/drawing/2014/main" id="{7BEB563F-72FC-D5C1-BCC4-B8718884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233" y="1459122"/>
                <a:ext cx="1677799" cy="276999"/>
              </a:xfrm>
              <a:prstGeom prst="rect">
                <a:avLst/>
              </a:prstGeom>
              <a:blipFill>
                <a:blip r:embed="rId8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ight Arrow 41">
            <a:extLst>
              <a:ext uri="{FF2B5EF4-FFF2-40B4-BE49-F238E27FC236}">
                <a16:creationId xmlns:a16="http://schemas.microsoft.com/office/drawing/2014/main" id="{23CF8202-3667-9F68-3B07-C41AEE9E14E7}"/>
              </a:ext>
            </a:extLst>
          </p:cNvPr>
          <p:cNvSpPr/>
          <p:nvPr/>
        </p:nvSpPr>
        <p:spPr>
          <a:xfrm>
            <a:off x="5855768" y="2024333"/>
            <a:ext cx="480464" cy="324337"/>
          </a:xfrm>
          <a:prstGeom prst="rightArrow">
            <a:avLst>
              <a:gd name="adj1" fmla="val 67553"/>
              <a:gd name="adj2" fmla="val 68795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A0326C69-9C05-DD85-494C-27562D5DEFD3}"/>
              </a:ext>
            </a:extLst>
          </p:cNvPr>
          <p:cNvSpPr/>
          <p:nvPr/>
        </p:nvSpPr>
        <p:spPr>
          <a:xfrm>
            <a:off x="5855768" y="2520079"/>
            <a:ext cx="480464" cy="324337"/>
          </a:xfrm>
          <a:prstGeom prst="rightArrow">
            <a:avLst>
              <a:gd name="adj1" fmla="val 67553"/>
              <a:gd name="adj2" fmla="val 68795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8" name="Immagine 91">
            <a:extLst>
              <a:ext uri="{FF2B5EF4-FFF2-40B4-BE49-F238E27FC236}">
                <a16:creationId xmlns:a16="http://schemas.microsoft.com/office/drawing/2014/main" id="{80C590C6-6E98-E6CF-CD0F-C578CF6CF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344" y="3212412"/>
            <a:ext cx="1063696" cy="708566"/>
          </a:xfrm>
          <a:prstGeom prst="rect">
            <a:avLst/>
          </a:prstGeom>
        </p:spPr>
      </p:pic>
      <p:grpSp>
        <p:nvGrpSpPr>
          <p:cNvPr id="44" name="Gruppo 93">
            <a:extLst>
              <a:ext uri="{FF2B5EF4-FFF2-40B4-BE49-F238E27FC236}">
                <a16:creationId xmlns:a16="http://schemas.microsoft.com/office/drawing/2014/main" id="{00CF4B5D-E742-B16B-6DAB-3B7108F23644}"/>
              </a:ext>
            </a:extLst>
          </p:cNvPr>
          <p:cNvGrpSpPr/>
          <p:nvPr/>
        </p:nvGrpSpPr>
        <p:grpSpPr>
          <a:xfrm>
            <a:off x="10554632" y="5649500"/>
            <a:ext cx="1505073" cy="338554"/>
            <a:chOff x="9540031" y="5397473"/>
            <a:chExt cx="1505073" cy="338554"/>
          </a:xfrm>
        </p:grpSpPr>
        <p:sp>
          <p:nvSpPr>
            <p:cNvPr id="45" name="CasellaDiTesto 94">
              <a:extLst>
                <a:ext uri="{FF2B5EF4-FFF2-40B4-BE49-F238E27FC236}">
                  <a16:creationId xmlns:a16="http://schemas.microsoft.com/office/drawing/2014/main" id="{9707883E-6320-C440-272C-3E0E29A77002}"/>
                </a:ext>
              </a:extLst>
            </p:cNvPr>
            <p:cNvSpPr txBox="1"/>
            <p:nvPr/>
          </p:nvSpPr>
          <p:spPr>
            <a:xfrm>
              <a:off x="9701112" y="5397473"/>
              <a:ext cx="1343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Signal DOA</a:t>
              </a:r>
            </a:p>
          </p:txBody>
        </p:sp>
        <p:sp>
          <p:nvSpPr>
            <p:cNvPr id="46" name="Ovale 95">
              <a:extLst>
                <a:ext uri="{FF2B5EF4-FFF2-40B4-BE49-F238E27FC236}">
                  <a16:creationId xmlns:a16="http://schemas.microsoft.com/office/drawing/2014/main" id="{73E82AD8-FF55-586A-AB2B-931F93CC1EAD}"/>
                </a:ext>
              </a:extLst>
            </p:cNvPr>
            <p:cNvSpPr/>
            <p:nvPr/>
          </p:nvSpPr>
          <p:spPr>
            <a:xfrm>
              <a:off x="9540031" y="5487636"/>
              <a:ext cx="150921" cy="15822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endParaRPr>
            </a:p>
          </p:txBody>
        </p:sp>
      </p:grpSp>
      <p:pic>
        <p:nvPicPr>
          <p:cNvPr id="49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D3DE1F70-F466-A53D-0054-CBA0D09633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69040" y="3212412"/>
            <a:ext cx="3660239" cy="2745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FAD587-677E-5326-A9E2-5FCA1F0D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6420939" cy="575203"/>
          </a:xfrm>
        </p:spPr>
        <p:txBody>
          <a:bodyPr>
            <a:normAutofit/>
          </a:bodyPr>
          <a:lstStyle/>
          <a:p>
            <a:r>
              <a:rPr lang="en-GB" sz="2400"/>
              <a:t>DOA AMBIGUITY PROBLEM</a:t>
            </a:r>
          </a:p>
        </p:txBody>
      </p:sp>
    </p:spTree>
    <p:extLst>
      <p:ext uri="{BB962C8B-B14F-4D97-AF65-F5344CB8AC3E}">
        <p14:creationId xmlns:p14="http://schemas.microsoft.com/office/powerpoint/2010/main" val="310358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252159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823766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473209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742038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402803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149951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3079545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821408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751002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563140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492734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327276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256870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481203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Prof.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595284"/>
            <a:ext cx="463133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Prof. Marco Felice Montaruli</a:t>
            </a:r>
            <a:endParaRPr lang="it-IT" sz="2800">
              <a:solidFill>
                <a:schemeClr val="accent2">
                  <a:lumMod val="20000"/>
                  <a:lumOff val="80000"/>
                </a:schemeClr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2000781"/>
            <a:ext cx="719267" cy="1511929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919495"/>
            <a:ext cx="719267" cy="1866515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39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6EAB78AD-7D68-BB32-5B13-5842269625B7}"/>
              </a:ext>
            </a:extLst>
          </p:cNvPr>
          <p:cNvSpPr txBox="1"/>
          <p:nvPr/>
        </p:nvSpPr>
        <p:spPr>
          <a:xfrm>
            <a:off x="2327430" y="2412593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15" name="Connettore 2 48">
            <a:extLst>
              <a:ext uri="{FF2B5EF4-FFF2-40B4-BE49-F238E27FC236}">
                <a16:creationId xmlns:a16="http://schemas.microsoft.com/office/drawing/2014/main" id="{8EC195E9-987A-201C-6AC7-982E53D5D855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926455" y="2872239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6" name="Rettangolo con angoli arrotondati 77">
            <a:extLst>
              <a:ext uri="{FF2B5EF4-FFF2-40B4-BE49-F238E27FC236}">
                <a16:creationId xmlns:a16="http://schemas.microsoft.com/office/drawing/2014/main" id="{7CD8968D-13D5-A9ED-2806-7CF32265D3EB}"/>
              </a:ext>
            </a:extLst>
          </p:cNvPr>
          <p:cNvSpPr/>
          <p:nvPr/>
        </p:nvSpPr>
        <p:spPr>
          <a:xfrm>
            <a:off x="329953" y="2374308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C41D8A-8FFD-4F19-C268-FD6F696B81D0}"/>
              </a:ext>
            </a:extLst>
          </p:cNvPr>
          <p:cNvSpPr txBox="1"/>
          <p:nvPr/>
        </p:nvSpPr>
        <p:spPr>
          <a:xfrm>
            <a:off x="403901" y="2404453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D287AC-3C9B-04AB-C27F-8C6636E34A56}"/>
              </a:ext>
            </a:extLst>
          </p:cNvPr>
          <p:cNvSpPr txBox="1"/>
          <p:nvPr/>
        </p:nvSpPr>
        <p:spPr>
          <a:xfrm>
            <a:off x="1997649" y="1884281"/>
            <a:ext cx="2142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pic>
        <p:nvPicPr>
          <p:cNvPr id="17" name="Immagine 22">
            <a:extLst>
              <a:ext uri="{FF2B5EF4-FFF2-40B4-BE49-F238E27FC236}">
                <a16:creationId xmlns:a16="http://schemas.microsoft.com/office/drawing/2014/main" id="{85CA5C4B-34A1-7F4C-12AC-AE66942C5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11" y="2114269"/>
            <a:ext cx="4441428" cy="3331071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AD6681AE-E64A-BC69-802C-C488308AB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8120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42">
            <a:extLst>
              <a:ext uri="{FF2B5EF4-FFF2-40B4-BE49-F238E27FC236}">
                <a16:creationId xmlns:a16="http://schemas.microsoft.com/office/drawing/2014/main" id="{A833F898-6636-8CFE-D7BD-E964DBD87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11" y="2114268"/>
            <a:ext cx="4441428" cy="3331071"/>
          </a:xfrm>
          <a:prstGeom prst="rect">
            <a:avLst/>
          </a:prstGeom>
        </p:spPr>
      </p:pic>
      <p:cxnSp>
        <p:nvCxnSpPr>
          <p:cNvPr id="12" name="Connettore 2 45">
            <a:extLst>
              <a:ext uri="{FF2B5EF4-FFF2-40B4-BE49-F238E27FC236}">
                <a16:creationId xmlns:a16="http://schemas.microsoft.com/office/drawing/2014/main" id="{324D6813-CD11-1356-89EE-7F3E69B08EBD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3923932" y="2874258"/>
            <a:ext cx="478689" cy="0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6EAB78AD-7D68-BB32-5B13-5842269625B7}"/>
              </a:ext>
            </a:extLst>
          </p:cNvPr>
          <p:cNvSpPr txBox="1"/>
          <p:nvPr/>
        </p:nvSpPr>
        <p:spPr>
          <a:xfrm>
            <a:off x="2327430" y="2412593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15" name="Connettore 2 48">
            <a:extLst>
              <a:ext uri="{FF2B5EF4-FFF2-40B4-BE49-F238E27FC236}">
                <a16:creationId xmlns:a16="http://schemas.microsoft.com/office/drawing/2014/main" id="{8EC195E9-987A-201C-6AC7-982E53D5D855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926455" y="2872239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6" name="Rettangolo con angoli arrotondati 77">
            <a:extLst>
              <a:ext uri="{FF2B5EF4-FFF2-40B4-BE49-F238E27FC236}">
                <a16:creationId xmlns:a16="http://schemas.microsoft.com/office/drawing/2014/main" id="{7CD8968D-13D5-A9ED-2806-7CF32265D3EB}"/>
              </a:ext>
            </a:extLst>
          </p:cNvPr>
          <p:cNvSpPr/>
          <p:nvPr/>
        </p:nvSpPr>
        <p:spPr>
          <a:xfrm>
            <a:off x="329953" y="2374308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C41D8A-8FFD-4F19-C268-FD6F696B81D0}"/>
              </a:ext>
            </a:extLst>
          </p:cNvPr>
          <p:cNvSpPr txBox="1"/>
          <p:nvPr/>
        </p:nvSpPr>
        <p:spPr>
          <a:xfrm>
            <a:off x="403901" y="2404453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1" name="Rettangolo con angoli arrotondati 77">
            <a:extLst>
              <a:ext uri="{FF2B5EF4-FFF2-40B4-BE49-F238E27FC236}">
                <a16:creationId xmlns:a16="http://schemas.microsoft.com/office/drawing/2014/main" id="{9662AAAA-1F48-3C13-EC01-20548674C0EB}"/>
              </a:ext>
            </a:extLst>
          </p:cNvPr>
          <p:cNvSpPr/>
          <p:nvPr/>
        </p:nvSpPr>
        <p:spPr>
          <a:xfrm>
            <a:off x="4416280" y="2511061"/>
            <a:ext cx="1596502" cy="745614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74C70-303F-83D0-6EAF-728C7BEA00E6}"/>
              </a:ext>
            </a:extLst>
          </p:cNvPr>
          <p:cNvSpPr txBox="1"/>
          <p:nvPr/>
        </p:nvSpPr>
        <p:spPr>
          <a:xfrm>
            <a:off x="4490228" y="2541205"/>
            <a:ext cx="144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State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prediction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88980-39B1-76E9-4507-DF6836DF1084}"/>
              </a:ext>
            </a:extLst>
          </p:cNvPr>
          <p:cNvSpPr txBox="1"/>
          <p:nvPr/>
        </p:nvSpPr>
        <p:spPr>
          <a:xfrm>
            <a:off x="1997649" y="1884281"/>
            <a:ext cx="2142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C820056E-DB89-B0AB-B21A-E2F90280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6005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2 45">
            <a:extLst>
              <a:ext uri="{FF2B5EF4-FFF2-40B4-BE49-F238E27FC236}">
                <a16:creationId xmlns:a16="http://schemas.microsoft.com/office/drawing/2014/main" id="{324D6813-CD11-1356-89EE-7F3E69B08EBD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3923932" y="2874258"/>
            <a:ext cx="478689" cy="0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6EAB78AD-7D68-BB32-5B13-5842269625B7}"/>
              </a:ext>
            </a:extLst>
          </p:cNvPr>
          <p:cNvSpPr txBox="1"/>
          <p:nvPr/>
        </p:nvSpPr>
        <p:spPr>
          <a:xfrm>
            <a:off x="2327430" y="2412593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15" name="Connettore 2 48">
            <a:extLst>
              <a:ext uri="{FF2B5EF4-FFF2-40B4-BE49-F238E27FC236}">
                <a16:creationId xmlns:a16="http://schemas.microsoft.com/office/drawing/2014/main" id="{8EC195E9-987A-201C-6AC7-982E53D5D855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926455" y="2872239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6" name="Rettangolo con angoli arrotondati 77">
            <a:extLst>
              <a:ext uri="{FF2B5EF4-FFF2-40B4-BE49-F238E27FC236}">
                <a16:creationId xmlns:a16="http://schemas.microsoft.com/office/drawing/2014/main" id="{7CD8968D-13D5-A9ED-2806-7CF32265D3EB}"/>
              </a:ext>
            </a:extLst>
          </p:cNvPr>
          <p:cNvSpPr/>
          <p:nvPr/>
        </p:nvSpPr>
        <p:spPr>
          <a:xfrm>
            <a:off x="329953" y="2374308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C41D8A-8FFD-4F19-C268-FD6F696B81D0}"/>
              </a:ext>
            </a:extLst>
          </p:cNvPr>
          <p:cNvSpPr txBox="1"/>
          <p:nvPr/>
        </p:nvSpPr>
        <p:spPr>
          <a:xfrm>
            <a:off x="403901" y="2404453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1" name="Rettangolo con angoli arrotondati 77">
            <a:extLst>
              <a:ext uri="{FF2B5EF4-FFF2-40B4-BE49-F238E27FC236}">
                <a16:creationId xmlns:a16="http://schemas.microsoft.com/office/drawing/2014/main" id="{9662AAAA-1F48-3C13-EC01-20548674C0EB}"/>
              </a:ext>
            </a:extLst>
          </p:cNvPr>
          <p:cNvSpPr/>
          <p:nvPr/>
        </p:nvSpPr>
        <p:spPr>
          <a:xfrm>
            <a:off x="4416280" y="2511061"/>
            <a:ext cx="1596502" cy="745614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74C70-303F-83D0-6EAF-728C7BEA00E6}"/>
              </a:ext>
            </a:extLst>
          </p:cNvPr>
          <p:cNvSpPr txBox="1"/>
          <p:nvPr/>
        </p:nvSpPr>
        <p:spPr>
          <a:xfrm>
            <a:off x="4490228" y="2541205"/>
            <a:ext cx="144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State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prediction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3" name="Connettore 2 48">
            <a:extLst>
              <a:ext uri="{FF2B5EF4-FFF2-40B4-BE49-F238E27FC236}">
                <a16:creationId xmlns:a16="http://schemas.microsoft.com/office/drawing/2014/main" id="{7F664ABD-465A-3CE1-7E34-36FBDE0C57A9}"/>
              </a:ext>
            </a:extLst>
          </p:cNvPr>
          <p:cNvCxnSpPr>
            <a:cxnSpLocks/>
          </p:cNvCxnSpPr>
          <p:nvPr/>
        </p:nvCxnSpPr>
        <p:spPr>
          <a:xfrm>
            <a:off x="3125288" y="334805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0" name="CasellaDiTesto 47">
            <a:extLst>
              <a:ext uri="{FF2B5EF4-FFF2-40B4-BE49-F238E27FC236}">
                <a16:creationId xmlns:a16="http://schemas.microsoft.com/office/drawing/2014/main" id="{362BCC6B-78AF-1FB8-601C-D71F81A2A410}"/>
              </a:ext>
            </a:extLst>
          </p:cNvPr>
          <p:cNvSpPr txBox="1"/>
          <p:nvPr/>
        </p:nvSpPr>
        <p:spPr>
          <a:xfrm>
            <a:off x="2327037" y="3759706"/>
            <a:ext cx="1593750" cy="369332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Regression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58D1947-1342-AF02-D4D1-E62EFF571D00}"/>
              </a:ext>
            </a:extLst>
          </p:cNvPr>
          <p:cNvSpPr/>
          <p:nvPr/>
        </p:nvSpPr>
        <p:spPr>
          <a:xfrm rot="5400000">
            <a:off x="2940621" y="4111830"/>
            <a:ext cx="369334" cy="768292"/>
          </a:xfrm>
          <a:prstGeom prst="rightArrow">
            <a:avLst>
              <a:gd name="adj1" fmla="val 67553"/>
              <a:gd name="adj2" fmla="val 50000"/>
            </a:avLst>
          </a:prstGeom>
          <a:noFill/>
          <a:ln w="1905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12F3F-D472-80F9-D488-4318F7C002C2}"/>
              </a:ext>
            </a:extLst>
          </p:cNvPr>
          <p:cNvSpPr txBox="1"/>
          <p:nvPr/>
        </p:nvSpPr>
        <p:spPr>
          <a:xfrm>
            <a:off x="2055521" y="4883523"/>
            <a:ext cx="2142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err="1">
                <a:latin typeface="PT Sans" panose="020B0503020203020204" pitchFamily="34" charset="77"/>
              </a:rPr>
              <a:t>Final</a:t>
            </a:r>
            <a:r>
              <a:rPr lang="it-IT" kern="0">
                <a:latin typeface="PT Sans" panose="020B0503020203020204" pitchFamily="34" charset="77"/>
              </a:rPr>
              <a:t> track</a:t>
            </a:r>
            <a:endParaRPr kumimoji="0" lang="it-IT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124B3232-1AF7-951A-C4D7-97409C2F1BAC}"/>
              </a:ext>
            </a:extLst>
          </p:cNvPr>
          <p:cNvSpPr/>
          <p:nvPr/>
        </p:nvSpPr>
        <p:spPr>
          <a:xfrm>
            <a:off x="2327036" y="4826220"/>
            <a:ext cx="1588541" cy="48380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pic>
        <p:nvPicPr>
          <p:cNvPr id="19" name="Immagine 33">
            <a:extLst>
              <a:ext uri="{FF2B5EF4-FFF2-40B4-BE49-F238E27FC236}">
                <a16:creationId xmlns:a16="http://schemas.microsoft.com/office/drawing/2014/main" id="{F6D8DAD0-912E-A9A2-A993-13F2DFAA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11" y="2114268"/>
            <a:ext cx="4441428" cy="3331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FEB32-7347-B0C0-9431-762CA37A4FB0}"/>
              </a:ext>
            </a:extLst>
          </p:cNvPr>
          <p:cNvSpPr txBox="1"/>
          <p:nvPr/>
        </p:nvSpPr>
        <p:spPr>
          <a:xfrm>
            <a:off x="1997649" y="1884281"/>
            <a:ext cx="2142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E073C9A8-E5C1-35CD-A942-B81F0E1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85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326586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887560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537003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805832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466597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213745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3143339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885202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814796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626934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556528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391070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320664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555631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Prof.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659078"/>
            <a:ext cx="463133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Prof. Marco Felice Montaruli</a:t>
            </a:r>
            <a:endParaRPr lang="it-IT" sz="2800">
              <a:solidFill>
                <a:schemeClr val="accent2">
                  <a:lumMod val="20000"/>
                  <a:lumOff val="80000"/>
                </a:schemeClr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2064575"/>
            <a:ext cx="719267" cy="1511929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983289"/>
            <a:ext cx="719267" cy="1866515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73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22">
            <a:extLst>
              <a:ext uri="{FF2B5EF4-FFF2-40B4-BE49-F238E27FC236}">
                <a16:creationId xmlns:a16="http://schemas.microsoft.com/office/drawing/2014/main" id="{74C2B5A6-61A3-277F-35BD-4FED7DEA0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11" y="2114269"/>
            <a:ext cx="4441428" cy="3331071"/>
          </a:xfrm>
          <a:prstGeom prst="rect">
            <a:avLst/>
          </a:prstGeom>
        </p:spPr>
      </p:pic>
      <p:cxnSp>
        <p:nvCxnSpPr>
          <p:cNvPr id="4" name="Connettore 2 45">
            <a:extLst>
              <a:ext uri="{FF2B5EF4-FFF2-40B4-BE49-F238E27FC236}">
                <a16:creationId xmlns:a16="http://schemas.microsoft.com/office/drawing/2014/main" id="{BC9EA589-73EA-973F-E31B-A1A9A841F715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3880128" y="2710869"/>
            <a:ext cx="478689" cy="0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22BBCFEB-EAF3-3B21-2BF1-41B25216166E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15" name="Connettore 2 48">
            <a:extLst>
              <a:ext uri="{FF2B5EF4-FFF2-40B4-BE49-F238E27FC236}">
                <a16:creationId xmlns:a16="http://schemas.microsoft.com/office/drawing/2014/main" id="{FFA67E50-0739-B805-AAAA-51BB646C537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6" name="Rettangolo con angoli arrotondati 77">
            <a:extLst>
              <a:ext uri="{FF2B5EF4-FFF2-40B4-BE49-F238E27FC236}">
                <a16:creationId xmlns:a16="http://schemas.microsoft.com/office/drawing/2014/main" id="{E38F1CE8-0CA5-D406-7902-6D90AFEF4741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E6BC3-66F7-AC57-5FF4-E61CD6F1C423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31AAC1C2-3A5C-AEEC-D99E-9571904700B5}"/>
              </a:ext>
            </a:extLst>
          </p:cNvPr>
          <p:cNvSpPr/>
          <p:nvPr/>
        </p:nvSpPr>
        <p:spPr>
          <a:xfrm>
            <a:off x="4372476" y="2347672"/>
            <a:ext cx="1596502" cy="745614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10C8E-ECC2-69DB-3378-3E654CBF5058}"/>
              </a:ext>
            </a:extLst>
          </p:cNvPr>
          <p:cNvSpPr txBox="1"/>
          <p:nvPr/>
        </p:nvSpPr>
        <p:spPr>
          <a:xfrm>
            <a:off x="4446424" y="2377816"/>
            <a:ext cx="144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State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prediction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0BDE06-88CD-C701-D0ED-639B9358893B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D98BF1-328D-09DE-73EF-37CFB45BD6E3}"/>
              </a:ext>
            </a:extLst>
          </p:cNvPr>
          <p:cNvCxnSpPr>
            <a:cxnSpLocks/>
          </p:cNvCxnSpPr>
          <p:nvPr/>
        </p:nvCxnSpPr>
        <p:spPr>
          <a:xfrm>
            <a:off x="4358817" y="2249204"/>
            <a:ext cx="1737183" cy="91519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E9C4C1-5E44-F89B-FBA9-953C307C69C7}"/>
              </a:ext>
            </a:extLst>
          </p:cNvPr>
          <p:cNvCxnSpPr>
            <a:cxnSpLocks/>
          </p:cNvCxnSpPr>
          <p:nvPr/>
        </p:nvCxnSpPr>
        <p:spPr>
          <a:xfrm flipV="1">
            <a:off x="4358816" y="2276564"/>
            <a:ext cx="1737184" cy="84686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>
            <a:extLst>
              <a:ext uri="{FF2B5EF4-FFF2-40B4-BE49-F238E27FC236}">
                <a16:creationId xmlns:a16="http://schemas.microsoft.com/office/drawing/2014/main" id="{31BBE762-9C1C-A4EE-EA25-6B2E2267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0633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22BBCFEB-EAF3-3B21-2BF1-41B25216166E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15" name="Connettore 2 48">
            <a:extLst>
              <a:ext uri="{FF2B5EF4-FFF2-40B4-BE49-F238E27FC236}">
                <a16:creationId xmlns:a16="http://schemas.microsoft.com/office/drawing/2014/main" id="{FFA67E50-0739-B805-AAAA-51BB646C537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6" name="Rettangolo con angoli arrotondati 77">
            <a:extLst>
              <a:ext uri="{FF2B5EF4-FFF2-40B4-BE49-F238E27FC236}">
                <a16:creationId xmlns:a16="http://schemas.microsoft.com/office/drawing/2014/main" id="{E38F1CE8-0CA5-D406-7902-6D90AFEF4741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E6BC3-66F7-AC57-5FF4-E61CD6F1C423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3" name="Connettore 2 48">
            <a:extLst>
              <a:ext uri="{FF2B5EF4-FFF2-40B4-BE49-F238E27FC236}">
                <a16:creationId xmlns:a16="http://schemas.microsoft.com/office/drawing/2014/main" id="{467F2904-6ABF-A55F-8CE6-C8E659829D53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0" name="CasellaDiTesto 47">
            <a:extLst>
              <a:ext uri="{FF2B5EF4-FFF2-40B4-BE49-F238E27FC236}">
                <a16:creationId xmlns:a16="http://schemas.microsoft.com/office/drawing/2014/main" id="{94087F0B-D1BE-249D-7549-4DECA96C5E63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pic>
        <p:nvPicPr>
          <p:cNvPr id="11" name="Immagine 28">
            <a:extLst>
              <a:ext uri="{FF2B5EF4-FFF2-40B4-BE49-F238E27FC236}">
                <a16:creationId xmlns:a16="http://schemas.microsoft.com/office/drawing/2014/main" id="{01AA1382-E162-49C2-DE78-773C6FF79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11" y="2114269"/>
            <a:ext cx="4448760" cy="3336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E853C-DB90-E9BF-B089-C9750AD4485A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F2D64AD-4855-6F2F-876C-873BA1FB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3432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22BBCFEB-EAF3-3B21-2BF1-41B25216166E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15" name="Connettore 2 48">
            <a:extLst>
              <a:ext uri="{FF2B5EF4-FFF2-40B4-BE49-F238E27FC236}">
                <a16:creationId xmlns:a16="http://schemas.microsoft.com/office/drawing/2014/main" id="{FFA67E50-0739-B805-AAAA-51BB646C537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6" name="Rettangolo con angoli arrotondati 77">
            <a:extLst>
              <a:ext uri="{FF2B5EF4-FFF2-40B4-BE49-F238E27FC236}">
                <a16:creationId xmlns:a16="http://schemas.microsoft.com/office/drawing/2014/main" id="{E38F1CE8-0CA5-D406-7902-6D90AFEF4741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E6BC3-66F7-AC57-5FF4-E61CD6F1C423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3" name="Connettore 2 48">
            <a:extLst>
              <a:ext uri="{FF2B5EF4-FFF2-40B4-BE49-F238E27FC236}">
                <a16:creationId xmlns:a16="http://schemas.microsoft.com/office/drawing/2014/main" id="{467F2904-6ABF-A55F-8CE6-C8E659829D53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0" name="CasellaDiTesto 47">
            <a:extLst>
              <a:ext uri="{FF2B5EF4-FFF2-40B4-BE49-F238E27FC236}">
                <a16:creationId xmlns:a16="http://schemas.microsoft.com/office/drawing/2014/main" id="{94087F0B-D1BE-249D-7549-4DECA96C5E63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pic>
        <p:nvPicPr>
          <p:cNvPr id="11" name="Immagine 28">
            <a:extLst>
              <a:ext uri="{FF2B5EF4-FFF2-40B4-BE49-F238E27FC236}">
                <a16:creationId xmlns:a16="http://schemas.microsoft.com/office/drawing/2014/main" id="{01AA1382-E162-49C2-DE78-773C6FF79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11" y="2114269"/>
            <a:ext cx="4448760" cy="3336570"/>
          </a:xfrm>
          <a:prstGeom prst="rect">
            <a:avLst/>
          </a:prstGeom>
        </p:spPr>
      </p:pic>
      <p:cxnSp>
        <p:nvCxnSpPr>
          <p:cNvPr id="4" name="Connettore 2 48">
            <a:extLst>
              <a:ext uri="{FF2B5EF4-FFF2-40B4-BE49-F238E27FC236}">
                <a16:creationId xmlns:a16="http://schemas.microsoft.com/office/drawing/2014/main" id="{82FC4225-5816-746F-E5B5-EBF1D7749644}"/>
              </a:ext>
            </a:extLst>
          </p:cNvPr>
          <p:cNvCxnSpPr>
            <a:cxnSpLocks/>
          </p:cNvCxnSpPr>
          <p:nvPr/>
        </p:nvCxnSpPr>
        <p:spPr>
          <a:xfrm>
            <a:off x="3086472" y="451691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9" name="CasellaDiTesto 47">
            <a:extLst>
              <a:ext uri="{FF2B5EF4-FFF2-40B4-BE49-F238E27FC236}">
                <a16:creationId xmlns:a16="http://schemas.microsoft.com/office/drawing/2014/main" id="{E3A921AE-EC5A-AB55-CC6E-9C11ED7B79C9}"/>
              </a:ext>
            </a:extLst>
          </p:cNvPr>
          <p:cNvSpPr txBox="1"/>
          <p:nvPr/>
        </p:nvSpPr>
        <p:spPr>
          <a:xfrm>
            <a:off x="2288221" y="4928566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Ambiguity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solving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criterion</a:t>
            </a:r>
            <a:endParaRPr lang="it-IT" kern="0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F2EEFB-88B1-C40F-470B-22E20316CD30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4A28CBB-2829-79A3-BA9E-581B2855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6281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33181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206314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273427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834401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483844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752673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413438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160586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3090180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832043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761637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573775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503369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337911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267505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502472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605919"/>
            <a:ext cx="463133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Marco Felice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Montaruli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2011416"/>
            <a:ext cx="719267" cy="1511929"/>
          </a:xfrm>
          <a:prstGeom prst="rightBrace">
            <a:avLst/>
          </a:prstGeom>
          <a:ln w="38100">
            <a:solidFill>
              <a:srgbClr val="B27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930130"/>
            <a:ext cx="719267" cy="1866515"/>
          </a:xfrm>
          <a:prstGeom prst="rightBrace">
            <a:avLst/>
          </a:prstGeom>
          <a:ln w="38100">
            <a:solidFill>
              <a:srgbClr val="B27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7">
            <a:extLst>
              <a:ext uri="{FF2B5EF4-FFF2-40B4-BE49-F238E27FC236}">
                <a16:creationId xmlns:a16="http://schemas.microsoft.com/office/drawing/2014/main" id="{7EAD4EBF-5211-076D-02B2-C897A0364738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9" name="Connettore 2 48">
            <a:extLst>
              <a:ext uri="{FF2B5EF4-FFF2-40B4-BE49-F238E27FC236}">
                <a16:creationId xmlns:a16="http://schemas.microsoft.com/office/drawing/2014/main" id="{33560FA3-ED19-5AAA-57DC-BEAFE9F44EF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AB0FB6E5-D58F-D3BF-C97D-4FD79C0ED972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B48854-942E-96BA-0CAE-CE2EFD1ED66E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21" name="Connettore 2 48">
            <a:extLst>
              <a:ext uri="{FF2B5EF4-FFF2-40B4-BE49-F238E27FC236}">
                <a16:creationId xmlns:a16="http://schemas.microsoft.com/office/drawing/2014/main" id="{FE73E69F-73CC-DF8A-C901-E815F114E938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2" name="CasellaDiTesto 47">
            <a:extLst>
              <a:ext uri="{FF2B5EF4-FFF2-40B4-BE49-F238E27FC236}">
                <a16:creationId xmlns:a16="http://schemas.microsoft.com/office/drawing/2014/main" id="{9E37A0EC-73CE-9C40-4A20-A39B21302F14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cxnSp>
        <p:nvCxnSpPr>
          <p:cNvPr id="23" name="Connettore 2 48">
            <a:extLst>
              <a:ext uri="{FF2B5EF4-FFF2-40B4-BE49-F238E27FC236}">
                <a16:creationId xmlns:a16="http://schemas.microsoft.com/office/drawing/2014/main" id="{045FCC88-5356-571B-2A6C-C5D0B456D49E}"/>
              </a:ext>
            </a:extLst>
          </p:cNvPr>
          <p:cNvCxnSpPr>
            <a:cxnSpLocks/>
          </p:cNvCxnSpPr>
          <p:nvPr/>
        </p:nvCxnSpPr>
        <p:spPr>
          <a:xfrm>
            <a:off x="3086472" y="451691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4" name="CasellaDiTesto 47">
            <a:extLst>
              <a:ext uri="{FF2B5EF4-FFF2-40B4-BE49-F238E27FC236}">
                <a16:creationId xmlns:a16="http://schemas.microsoft.com/office/drawing/2014/main" id="{C3AEB0EA-E3EA-1CEF-8145-7B4BF61B114E}"/>
              </a:ext>
            </a:extLst>
          </p:cNvPr>
          <p:cNvSpPr txBox="1"/>
          <p:nvPr/>
        </p:nvSpPr>
        <p:spPr>
          <a:xfrm>
            <a:off x="2288221" y="4928566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Ambiguity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solving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criterion</a:t>
            </a:r>
            <a:endParaRPr lang="it-IT" kern="0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A0EF1-2E10-D31D-E6C8-3859A2F9F3E1}"/>
              </a:ext>
            </a:extLst>
          </p:cNvPr>
          <p:cNvSpPr txBox="1"/>
          <p:nvPr/>
        </p:nvSpPr>
        <p:spPr>
          <a:xfrm>
            <a:off x="5489876" y="2253944"/>
            <a:ext cx="6079691" cy="75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SzPct val="100000"/>
              <a:buBlip>
                <a:blip r:embed="rId2"/>
              </a:buBlip>
              <a:defRPr/>
            </a:pPr>
            <a:r>
              <a:rPr lang="it-IT" sz="2000">
                <a:latin typeface="PT Sans" panose="020B0503020203020204" pitchFamily="34" charset="77"/>
              </a:rPr>
              <a:t>For </a:t>
            </a:r>
            <a:r>
              <a:rPr lang="it-IT" sz="2000" err="1">
                <a:latin typeface="PT Sans" panose="020B0503020203020204" pitchFamily="34" charset="77"/>
              </a:rPr>
              <a:t>each</a:t>
            </a:r>
            <a:r>
              <a:rPr lang="it-IT" sz="2000">
                <a:latin typeface="PT Sans" panose="020B0503020203020204" pitchFamily="34" charset="77"/>
              </a:rPr>
              <a:t> candidate track, use </a:t>
            </a:r>
            <a:r>
              <a:rPr lang="it-IT" sz="2000" err="1">
                <a:latin typeface="PT Sans" panose="020B0503020203020204" pitchFamily="34" charset="77"/>
              </a:rPr>
              <a:t>measured</a:t>
            </a:r>
            <a:r>
              <a:rPr lang="it-IT" sz="2000">
                <a:latin typeface="PT Sans" panose="020B0503020203020204" pitchFamily="34" charset="77"/>
              </a:rPr>
              <a:t> DS and SR to </a:t>
            </a:r>
            <a:r>
              <a:rPr lang="it-IT" sz="2000" err="1">
                <a:latin typeface="PT Sans" panose="020B0503020203020204" pitchFamily="34" charset="77"/>
              </a:rPr>
              <a:t>perform</a:t>
            </a:r>
            <a:r>
              <a:rPr lang="it-IT" sz="2000">
                <a:latin typeface="PT Sans" panose="020B0503020203020204" pitchFamily="34" charset="77"/>
              </a:rPr>
              <a:t> an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initial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orbit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determination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>
                <a:latin typeface="PT Sans" panose="020B0503020203020204" pitchFamily="34" charset="77"/>
              </a:rPr>
              <a:t>(IOD)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4F31E-FCA0-ECE2-10B6-231AD3433DB7}"/>
              </a:ext>
            </a:extLst>
          </p:cNvPr>
          <p:cNvSpPr txBox="1"/>
          <p:nvPr/>
        </p:nvSpPr>
        <p:spPr>
          <a:xfrm>
            <a:off x="4514418" y="1829034"/>
            <a:ext cx="37969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First </a:t>
            </a:r>
            <a:r>
              <a:rPr lang="it-IT" sz="2200" kern="0" err="1">
                <a:solidFill>
                  <a:srgbClr val="475968"/>
                </a:solidFill>
                <a:latin typeface="PT Sans" panose="020B0503020203020204" pitchFamily="34" charset="77"/>
              </a:rPr>
              <a:t>approach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:</a:t>
            </a:r>
            <a:endParaRPr kumimoji="0" lang="it-IT" sz="2200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43" name="CasellaDiTesto 56">
            <a:extLst>
              <a:ext uri="{FF2B5EF4-FFF2-40B4-BE49-F238E27FC236}">
                <a16:creationId xmlns:a16="http://schemas.microsoft.com/office/drawing/2014/main" id="{D7573706-AF2D-DDFC-27E3-BC3C6D5FF268}"/>
              </a:ext>
            </a:extLst>
          </p:cNvPr>
          <p:cNvSpPr txBox="1"/>
          <p:nvPr/>
        </p:nvSpPr>
        <p:spPr>
          <a:xfrm>
            <a:off x="9526390" y="4021656"/>
            <a:ext cx="263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err="1">
                <a:solidFill>
                  <a:prstClr val="black"/>
                </a:solidFill>
                <a:latin typeface="Raleway" pitchFamily="2" charset="0"/>
              </a:rPr>
              <a:t>N</a:t>
            </a:r>
            <a:r>
              <a:rPr lang="it-IT" sz="1600">
                <a:solidFill>
                  <a:prstClr val="black"/>
                </a:solidFill>
                <a:latin typeface="Raleway" pitchFamily="2" charset="0"/>
              </a:rPr>
              <a:t> candidate tracks</a:t>
            </a:r>
            <a:endParaRPr lang="en-GB" sz="1600">
              <a:solidFill>
                <a:prstClr val="black"/>
              </a:solidFill>
              <a:latin typeface="Raleway" pitchFamily="2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43FD34-A69E-27A6-DE23-B75994DBA80B}"/>
              </a:ext>
            </a:extLst>
          </p:cNvPr>
          <p:cNvGrpSpPr/>
          <p:nvPr/>
        </p:nvGrpSpPr>
        <p:grpSpPr>
          <a:xfrm>
            <a:off x="5875122" y="3285321"/>
            <a:ext cx="4872569" cy="1620003"/>
            <a:chOff x="4946823" y="3624718"/>
            <a:chExt cx="5827562" cy="1984874"/>
          </a:xfrm>
        </p:grpSpPr>
        <p:sp>
          <p:nvSpPr>
            <p:cNvPr id="39" name="Parallelogramma 52">
              <a:extLst>
                <a:ext uri="{FF2B5EF4-FFF2-40B4-BE49-F238E27FC236}">
                  <a16:creationId xmlns:a16="http://schemas.microsoft.com/office/drawing/2014/main" id="{B1FFBF2B-2D7F-2910-148A-925BC88F5FA0}"/>
                </a:ext>
              </a:extLst>
            </p:cNvPr>
            <p:cNvSpPr/>
            <p:nvPr/>
          </p:nvSpPr>
          <p:spPr>
            <a:xfrm>
              <a:off x="4946823" y="4948412"/>
              <a:ext cx="5827562" cy="661180"/>
            </a:xfrm>
            <a:prstGeom prst="parallelogram">
              <a:avLst>
                <a:gd name="adj" fmla="val 222873"/>
              </a:avLst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Connettore 2 53">
              <a:extLst>
                <a:ext uri="{FF2B5EF4-FFF2-40B4-BE49-F238E27FC236}">
                  <a16:creationId xmlns:a16="http://schemas.microsoft.com/office/drawing/2014/main" id="{6C456DFB-52B3-EEB7-3747-4B16F7D521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2110" y="3784510"/>
              <a:ext cx="3542335" cy="381457"/>
            </a:xfrm>
            <a:prstGeom prst="straightConnector1">
              <a:avLst/>
            </a:prstGeom>
            <a:noFill/>
            <a:ln w="57150" cap="flat" cmpd="sng" algn="ctr">
              <a:solidFill>
                <a:srgbClr val="4472C4">
                  <a:lumMod val="50000"/>
                </a:srgbClr>
              </a:solidFill>
              <a:prstDash val="sysDash"/>
              <a:miter lim="800000"/>
              <a:tailEnd type="stealth"/>
            </a:ln>
            <a:effectLst/>
          </p:spPr>
        </p:cxnSp>
        <p:sp>
          <p:nvSpPr>
            <p:cNvPr id="44" name="Ovale 57">
              <a:extLst>
                <a:ext uri="{FF2B5EF4-FFF2-40B4-BE49-F238E27FC236}">
                  <a16:creationId xmlns:a16="http://schemas.microsoft.com/office/drawing/2014/main" id="{758CF4C1-8A64-7A92-E1EE-4692339164E7}"/>
                </a:ext>
              </a:extLst>
            </p:cNvPr>
            <p:cNvSpPr/>
            <p:nvPr/>
          </p:nvSpPr>
          <p:spPr>
            <a:xfrm>
              <a:off x="6063572" y="4107880"/>
              <a:ext cx="173852" cy="174844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CasellaDiTesto 58">
                  <a:extLst>
                    <a:ext uri="{FF2B5EF4-FFF2-40B4-BE49-F238E27FC236}">
                      <a16:creationId xmlns:a16="http://schemas.microsoft.com/office/drawing/2014/main" id="{49F3136A-AF4F-BB59-3ECB-84EF5B488DF0}"/>
                    </a:ext>
                  </a:extLst>
                </p:cNvPr>
                <p:cNvSpPr txBox="1"/>
                <p:nvPr/>
              </p:nvSpPr>
              <p:spPr>
                <a:xfrm>
                  <a:off x="5396076" y="4160231"/>
                  <a:ext cx="539490" cy="3128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24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kumimoji="0" lang="it-IT" sz="24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it-IT" sz="24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kumimoji="0" lang="en-GB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57" name="CasellaDiTesto 58">
                  <a:extLst>
                    <a:ext uri="{FF2B5EF4-FFF2-40B4-BE49-F238E27FC236}">
                      <a16:creationId xmlns:a16="http://schemas.microsoft.com/office/drawing/2014/main" id="{49F3136A-AF4F-BB59-3ECB-84EF5B488D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6076" y="4160231"/>
                  <a:ext cx="539490" cy="312843"/>
                </a:xfrm>
                <a:prstGeom prst="rect">
                  <a:avLst/>
                </a:prstGeom>
                <a:blipFill>
                  <a:blip r:embed="rId3"/>
                  <a:stretch>
                    <a:fillRect l="-4054" r="-58108" b="-952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Connettore diritto 59">
              <a:extLst>
                <a:ext uri="{FF2B5EF4-FFF2-40B4-BE49-F238E27FC236}">
                  <a16:creationId xmlns:a16="http://schemas.microsoft.com/office/drawing/2014/main" id="{F5AF4CB9-240D-11E2-ADBD-D78DD9FE90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7424" y="5161295"/>
              <a:ext cx="3768570" cy="141571"/>
            </a:xfrm>
            <a:prstGeom prst="line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Connettore diritto 61">
              <a:extLst>
                <a:ext uri="{FF2B5EF4-FFF2-40B4-BE49-F238E27FC236}">
                  <a16:creationId xmlns:a16="http://schemas.microsoft.com/office/drawing/2014/main" id="{4EC0E4AC-D0E8-92AF-D7EE-17351B7089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1313" y="5356535"/>
              <a:ext cx="3114521" cy="141571"/>
            </a:xfrm>
            <a:prstGeom prst="line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1" name="Connettore diritto 62">
              <a:extLst>
                <a:ext uri="{FF2B5EF4-FFF2-40B4-BE49-F238E27FC236}">
                  <a16:creationId xmlns:a16="http://schemas.microsoft.com/office/drawing/2014/main" id="{86BABFEF-859B-9882-6774-3C178F96A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4393" y="5001692"/>
              <a:ext cx="3425973" cy="141571"/>
            </a:xfrm>
            <a:prstGeom prst="line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2" name="Connettore 2 63">
              <a:extLst>
                <a:ext uri="{FF2B5EF4-FFF2-40B4-BE49-F238E27FC236}">
                  <a16:creationId xmlns:a16="http://schemas.microsoft.com/office/drawing/2014/main" id="{E4E00389-86C7-591C-FC30-925E8774A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4511" y="3936910"/>
              <a:ext cx="3542335" cy="381457"/>
            </a:xfrm>
            <a:prstGeom prst="straightConnector1">
              <a:avLst/>
            </a:prstGeom>
            <a:noFill/>
            <a:ln w="57150" cap="flat" cmpd="sng" algn="ctr">
              <a:solidFill>
                <a:srgbClr val="4472C4">
                  <a:lumMod val="50000"/>
                </a:srgbClr>
              </a:solidFill>
              <a:prstDash val="sysDash"/>
              <a:miter lim="800000"/>
              <a:tailEnd type="stealth"/>
            </a:ln>
            <a:effectLst/>
          </p:spPr>
        </p:cxnSp>
        <p:sp>
          <p:nvSpPr>
            <p:cNvPr id="63" name="Ovale 64">
              <a:extLst>
                <a:ext uri="{FF2B5EF4-FFF2-40B4-BE49-F238E27FC236}">
                  <a16:creationId xmlns:a16="http://schemas.microsoft.com/office/drawing/2014/main" id="{D5451585-9108-0031-53D2-CC29C32CE7C0}"/>
                </a:ext>
              </a:extLst>
            </p:cNvPr>
            <p:cNvSpPr/>
            <p:nvPr/>
          </p:nvSpPr>
          <p:spPr>
            <a:xfrm>
              <a:off x="6215972" y="4260280"/>
              <a:ext cx="173852" cy="174844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" name="Connettore 2 65">
              <a:extLst>
                <a:ext uri="{FF2B5EF4-FFF2-40B4-BE49-F238E27FC236}">
                  <a16:creationId xmlns:a16="http://schemas.microsoft.com/office/drawing/2014/main" id="{9A028492-F63F-BAE8-3124-53AC8D2E6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128" y="3624718"/>
              <a:ext cx="3542335" cy="381457"/>
            </a:xfrm>
            <a:prstGeom prst="straightConnector1">
              <a:avLst/>
            </a:prstGeom>
            <a:noFill/>
            <a:ln w="57150" cap="flat" cmpd="sng" algn="ctr">
              <a:solidFill>
                <a:srgbClr val="4472C4">
                  <a:lumMod val="50000"/>
                </a:srgbClr>
              </a:solidFill>
              <a:prstDash val="sysDash"/>
              <a:miter lim="800000"/>
              <a:tailEnd type="stealth"/>
            </a:ln>
            <a:effectLst/>
          </p:spPr>
        </p:cxnSp>
        <p:sp>
          <p:nvSpPr>
            <p:cNvPr id="65" name="Ovale 66">
              <a:extLst>
                <a:ext uri="{FF2B5EF4-FFF2-40B4-BE49-F238E27FC236}">
                  <a16:creationId xmlns:a16="http://schemas.microsoft.com/office/drawing/2014/main" id="{7DD8A9CE-6110-AF7F-6490-0AB2111DB746}"/>
                </a:ext>
              </a:extLst>
            </p:cNvPr>
            <p:cNvSpPr/>
            <p:nvPr/>
          </p:nvSpPr>
          <p:spPr>
            <a:xfrm>
              <a:off x="5889589" y="3948088"/>
              <a:ext cx="173852" cy="174844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Right Arrow 67">
            <a:extLst>
              <a:ext uri="{FF2B5EF4-FFF2-40B4-BE49-F238E27FC236}">
                <a16:creationId xmlns:a16="http://schemas.microsoft.com/office/drawing/2014/main" id="{070C0096-7AA1-CAE0-7571-B2C09765023F}"/>
              </a:ext>
            </a:extLst>
          </p:cNvPr>
          <p:cNvSpPr/>
          <p:nvPr/>
        </p:nvSpPr>
        <p:spPr>
          <a:xfrm rot="5400000">
            <a:off x="8149934" y="4865303"/>
            <a:ext cx="369334" cy="768292"/>
          </a:xfrm>
          <a:prstGeom prst="rightArrow">
            <a:avLst>
              <a:gd name="adj1" fmla="val 67553"/>
              <a:gd name="adj2" fmla="val 50000"/>
            </a:avLst>
          </a:prstGeom>
          <a:noFill/>
          <a:ln w="1905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6A63532-6A46-CEFF-6F16-44FF6C8AB5E0}"/>
              </a:ext>
            </a:extLst>
          </p:cNvPr>
          <p:cNvSpPr txBox="1"/>
          <p:nvPr/>
        </p:nvSpPr>
        <p:spPr>
          <a:xfrm>
            <a:off x="5490008" y="5467287"/>
            <a:ext cx="6193992" cy="75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SzPct val="100000"/>
              <a:buBlip>
                <a:blip r:embed="rId2"/>
              </a:buBlip>
              <a:defRPr/>
            </a:pPr>
            <a:r>
              <a:rPr lang="it-IT" sz="2000">
                <a:latin typeface="PT Sans" panose="020B0503020203020204" pitchFamily="34" charset="77"/>
              </a:rPr>
              <a:t>Compute </a:t>
            </a:r>
            <a:r>
              <a:rPr lang="it-IT" sz="2000" err="1">
                <a:latin typeface="PT Sans" panose="020B0503020203020204" pitchFamily="34" charset="77"/>
              </a:rPr>
              <a:t>all</a:t>
            </a:r>
            <a:r>
              <a:rPr lang="it-IT" sz="2000">
                <a:latin typeface="PT Sans" panose="020B0503020203020204" pitchFamily="34" charset="77"/>
              </a:rPr>
              <a:t>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predicted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SNR </a:t>
            </a:r>
            <a:r>
              <a:rPr lang="it-IT" sz="2000" err="1">
                <a:latin typeface="PT Sans" panose="020B0503020203020204" pitchFamily="34" charset="77"/>
              </a:rPr>
              <a:t>profiles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>
                <a:latin typeface="PT Sans" panose="020B0503020203020204" pitchFamily="34" charset="77"/>
              </a:rPr>
              <a:t>and 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compare with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measured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SNR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D97AC-2DB3-9F76-4807-B3CA3989509D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5EC2084-027B-7F94-DDD3-EC5AA98A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737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7">
            <a:extLst>
              <a:ext uri="{FF2B5EF4-FFF2-40B4-BE49-F238E27FC236}">
                <a16:creationId xmlns:a16="http://schemas.microsoft.com/office/drawing/2014/main" id="{7EAD4EBF-5211-076D-02B2-C897A0364738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9" name="Connettore 2 48">
            <a:extLst>
              <a:ext uri="{FF2B5EF4-FFF2-40B4-BE49-F238E27FC236}">
                <a16:creationId xmlns:a16="http://schemas.microsoft.com/office/drawing/2014/main" id="{33560FA3-ED19-5AAA-57DC-BEAFE9F44EF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AB0FB6E5-D58F-D3BF-C97D-4FD79C0ED972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B48854-942E-96BA-0CAE-CE2EFD1ED66E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21" name="Connettore 2 48">
            <a:extLst>
              <a:ext uri="{FF2B5EF4-FFF2-40B4-BE49-F238E27FC236}">
                <a16:creationId xmlns:a16="http://schemas.microsoft.com/office/drawing/2014/main" id="{FE73E69F-73CC-DF8A-C901-E815F114E938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2" name="CasellaDiTesto 47">
            <a:extLst>
              <a:ext uri="{FF2B5EF4-FFF2-40B4-BE49-F238E27FC236}">
                <a16:creationId xmlns:a16="http://schemas.microsoft.com/office/drawing/2014/main" id="{9E37A0EC-73CE-9C40-4A20-A39B21302F14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cxnSp>
        <p:nvCxnSpPr>
          <p:cNvPr id="23" name="Connettore 2 48">
            <a:extLst>
              <a:ext uri="{FF2B5EF4-FFF2-40B4-BE49-F238E27FC236}">
                <a16:creationId xmlns:a16="http://schemas.microsoft.com/office/drawing/2014/main" id="{045FCC88-5356-571B-2A6C-C5D0B456D49E}"/>
              </a:ext>
            </a:extLst>
          </p:cNvPr>
          <p:cNvCxnSpPr>
            <a:cxnSpLocks/>
          </p:cNvCxnSpPr>
          <p:nvPr/>
        </p:nvCxnSpPr>
        <p:spPr>
          <a:xfrm>
            <a:off x="3086472" y="451691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4" name="CasellaDiTesto 47">
            <a:extLst>
              <a:ext uri="{FF2B5EF4-FFF2-40B4-BE49-F238E27FC236}">
                <a16:creationId xmlns:a16="http://schemas.microsoft.com/office/drawing/2014/main" id="{C3AEB0EA-E3EA-1CEF-8145-7B4BF61B114E}"/>
              </a:ext>
            </a:extLst>
          </p:cNvPr>
          <p:cNvSpPr txBox="1"/>
          <p:nvPr/>
        </p:nvSpPr>
        <p:spPr>
          <a:xfrm>
            <a:off x="2288221" y="4928566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Ambiguity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solving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criterion</a:t>
            </a:r>
            <a:endParaRPr lang="it-IT" kern="0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910E0882-8212-E5F4-056E-4746B42EE0A5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881971" y="3804757"/>
            <a:ext cx="957124" cy="1585474"/>
          </a:xfrm>
          <a:prstGeom prst="bentConnector3">
            <a:avLst/>
          </a:prstGeom>
          <a:ln w="19050">
            <a:solidFill>
              <a:srgbClr val="475968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42BB72-FA84-3115-0529-F0C8D395A1B9}"/>
              </a:ext>
            </a:extLst>
          </p:cNvPr>
          <p:cNvSpPr txBox="1"/>
          <p:nvPr/>
        </p:nvSpPr>
        <p:spPr>
          <a:xfrm>
            <a:off x="5010551" y="1632317"/>
            <a:ext cx="63623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kern="0">
                <a:latin typeface="PT Sans" panose="020B0503020203020204" pitchFamily="34" charset="77"/>
              </a:rPr>
              <a:t>For </a:t>
            </a:r>
            <a:r>
              <a:rPr lang="it-IT" sz="2200" kern="0" err="1">
                <a:solidFill>
                  <a:srgbClr val="475968"/>
                </a:solidFill>
                <a:latin typeface="PT Sans" panose="020B0503020203020204" pitchFamily="34" charset="77"/>
              </a:rPr>
              <a:t>each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kern="0" err="1">
                <a:solidFill>
                  <a:srgbClr val="475968"/>
                </a:solidFill>
                <a:latin typeface="PT Sans" panose="020B0503020203020204" pitchFamily="34" charset="77"/>
              </a:rPr>
              <a:t>angular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 track</a:t>
            </a:r>
            <a:r>
              <a:rPr lang="it-IT" sz="2200" kern="0">
                <a:latin typeface="PT Sans" panose="020B0503020203020204" pitchFamily="34" charset="77"/>
              </a:rPr>
              <a:t>, </a:t>
            </a:r>
            <a:r>
              <a:rPr lang="it-IT" sz="2200" kern="0" err="1">
                <a:latin typeface="PT Sans" panose="020B0503020203020204" pitchFamily="34" charset="77"/>
              </a:rPr>
              <a:t>if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range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 err="1">
                <a:latin typeface="PT Sans" panose="020B0503020203020204" pitchFamily="34" charset="77"/>
              </a:rPr>
              <a:t>is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 err="1">
                <a:latin typeface="PT Sans" panose="020B0503020203020204" pitchFamily="34" charset="77"/>
              </a:rPr>
              <a:t>available</a:t>
            </a:r>
            <a:r>
              <a:rPr lang="it-IT" sz="2200" kern="0">
                <a:latin typeface="PT Sans" panose="020B0503020203020204" pitchFamily="34" charset="77"/>
              </a:rPr>
              <a:t>:</a:t>
            </a:r>
            <a:endParaRPr kumimoji="0" lang="it-IT" sz="220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85CC9B-BCD4-F2DE-0394-47E83F46A91E}"/>
              </a:ext>
            </a:extLst>
          </p:cNvPr>
          <p:cNvSpPr/>
          <p:nvPr/>
        </p:nvSpPr>
        <p:spPr>
          <a:xfrm>
            <a:off x="4847298" y="1367005"/>
            <a:ext cx="6984605" cy="4641202"/>
          </a:xfrm>
          <a:prstGeom prst="rect">
            <a:avLst/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ttangolo 21">
            <a:extLst>
              <a:ext uri="{FF2B5EF4-FFF2-40B4-BE49-F238E27FC236}">
                <a16:creationId xmlns:a16="http://schemas.microsoft.com/office/drawing/2014/main" id="{B19B2B7E-8DE9-0FFE-501B-EFA8B2D7FD1B}"/>
              </a:ext>
            </a:extLst>
          </p:cNvPr>
          <p:cNvSpPr/>
          <p:nvPr/>
        </p:nvSpPr>
        <p:spPr>
          <a:xfrm>
            <a:off x="7803742" y="3698817"/>
            <a:ext cx="1650378" cy="55367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tx1"/>
                </a:solidFill>
                <a:latin typeface="PT Sans" panose="020B0503020203020204" pitchFamily="34" charset="77"/>
              </a:rPr>
              <a:t> Range</a:t>
            </a:r>
            <a:endParaRPr lang="it-IT" sz="2000" baseline="300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cxnSp>
        <p:nvCxnSpPr>
          <p:cNvPr id="16" name="Connettore 2 54">
            <a:extLst>
              <a:ext uri="{FF2B5EF4-FFF2-40B4-BE49-F238E27FC236}">
                <a16:creationId xmlns:a16="http://schemas.microsoft.com/office/drawing/2014/main" id="{E98B05FA-8C3E-CB9C-B94B-165EFC75D78F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0722900" y="4712821"/>
            <a:ext cx="0" cy="324794"/>
          </a:xfrm>
          <a:prstGeom prst="straightConnector1">
            <a:avLst/>
          </a:prstGeom>
          <a:ln w="38100">
            <a:solidFill>
              <a:srgbClr val="90AAB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29">
            <a:extLst>
              <a:ext uri="{FF2B5EF4-FFF2-40B4-BE49-F238E27FC236}">
                <a16:creationId xmlns:a16="http://schemas.microsoft.com/office/drawing/2014/main" id="{4F6217CE-B212-242A-A1A7-CD14B894F81A}"/>
              </a:ext>
            </a:extLst>
          </p:cNvPr>
          <p:cNvSpPr/>
          <p:nvPr/>
        </p:nvSpPr>
        <p:spPr>
          <a:xfrm>
            <a:off x="5220109" y="4833158"/>
            <a:ext cx="2018887" cy="55367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err="1">
                <a:solidFill>
                  <a:schemeClr val="tx1"/>
                </a:solidFill>
                <a:latin typeface="PT Sans" panose="020B0503020203020204" pitchFamily="34" charset="77"/>
              </a:rPr>
              <a:t>Angles</a:t>
            </a:r>
            <a:endParaRPr lang="it-IT" sz="20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cxnSp>
        <p:nvCxnSpPr>
          <p:cNvPr id="25" name="Connettore 2 45">
            <a:extLst>
              <a:ext uri="{FF2B5EF4-FFF2-40B4-BE49-F238E27FC236}">
                <a16:creationId xmlns:a16="http://schemas.microsoft.com/office/drawing/2014/main" id="{1FE2C523-E575-DB4E-367D-C9C723C53DA8}"/>
              </a:ext>
            </a:extLst>
          </p:cNvPr>
          <p:cNvCxnSpPr>
            <a:cxnSpLocks/>
          </p:cNvCxnSpPr>
          <p:nvPr/>
        </p:nvCxnSpPr>
        <p:spPr>
          <a:xfrm>
            <a:off x="9479520" y="3975654"/>
            <a:ext cx="393265" cy="0"/>
          </a:xfrm>
          <a:prstGeom prst="straightConnector1">
            <a:avLst/>
          </a:prstGeom>
          <a:ln w="38100">
            <a:solidFill>
              <a:srgbClr val="90AAB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a gomito 33">
            <a:extLst>
              <a:ext uri="{FF2B5EF4-FFF2-40B4-BE49-F238E27FC236}">
                <a16:creationId xmlns:a16="http://schemas.microsoft.com/office/drawing/2014/main" id="{2E053795-820C-CB50-D61B-223F9B455713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238996" y="4476991"/>
            <a:ext cx="2650512" cy="633004"/>
          </a:xfrm>
          <a:prstGeom prst="bentConnector3">
            <a:avLst>
              <a:gd name="adj1" fmla="val 50000"/>
            </a:avLst>
          </a:prstGeom>
          <a:ln w="38100">
            <a:solidFill>
              <a:srgbClr val="90AAB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67">
            <a:extLst>
              <a:ext uri="{FF2B5EF4-FFF2-40B4-BE49-F238E27FC236}">
                <a16:creationId xmlns:a16="http://schemas.microsoft.com/office/drawing/2014/main" id="{507872BA-8028-7B17-E1BC-DB851332C98E}"/>
              </a:ext>
            </a:extLst>
          </p:cNvPr>
          <p:cNvSpPr/>
          <p:nvPr/>
        </p:nvSpPr>
        <p:spPr>
          <a:xfrm>
            <a:off x="9897711" y="3759868"/>
            <a:ext cx="1650378" cy="95295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tx1"/>
                </a:solidFill>
                <a:latin typeface="PT Sans" panose="020B0503020203020204" pitchFamily="34" charset="77"/>
              </a:rPr>
              <a:t> Radar IOD </a:t>
            </a:r>
            <a:r>
              <a:rPr lang="it-IT" sz="2000" baseline="30000">
                <a:solidFill>
                  <a:schemeClr val="tx1"/>
                </a:solidFill>
                <a:latin typeface="PT Sans" panose="020B0503020203020204" pitchFamily="34" charset="77"/>
              </a:rPr>
              <a:t>[3]</a:t>
            </a:r>
          </a:p>
        </p:txBody>
      </p:sp>
      <p:sp>
        <p:nvSpPr>
          <p:cNvPr id="28" name="Titolo 3">
            <a:extLst>
              <a:ext uri="{FF2B5EF4-FFF2-40B4-BE49-F238E27FC236}">
                <a16:creationId xmlns:a16="http://schemas.microsoft.com/office/drawing/2014/main" id="{B81A5FF0-4A98-6508-BE91-F8082BA964C5}"/>
              </a:ext>
            </a:extLst>
          </p:cNvPr>
          <p:cNvSpPr txBox="1">
            <a:spLocks/>
          </p:cNvSpPr>
          <p:nvPr/>
        </p:nvSpPr>
        <p:spPr>
          <a:xfrm>
            <a:off x="0" y="6310777"/>
            <a:ext cx="5935566" cy="63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i="1">
                <a:latin typeface="PT Sans" panose="020B0503020203020204" pitchFamily="34" charset="77"/>
              </a:rPr>
              <a:t>[3] J. </a:t>
            </a:r>
            <a:r>
              <a:rPr lang="en-GB" sz="1200" i="1" err="1">
                <a:latin typeface="PT Sans" panose="020B0503020203020204" pitchFamily="34" charset="77"/>
              </a:rPr>
              <a:t>Siminski</a:t>
            </a:r>
            <a:r>
              <a:rPr lang="en-GB" sz="1200" i="1">
                <a:latin typeface="PT Sans" panose="020B0503020203020204" pitchFamily="34" charset="77"/>
              </a:rPr>
              <a:t>, 6th International Conference on Astrodynamics Tools </a:t>
            </a:r>
            <a:br>
              <a:rPr lang="en-GB" sz="1200" i="1">
                <a:latin typeface="PT Sans" panose="020B0503020203020204" pitchFamily="34" charset="77"/>
              </a:rPr>
            </a:br>
            <a:r>
              <a:rPr lang="en-GB" sz="1200" i="1">
                <a:latin typeface="PT Sans" panose="020B0503020203020204" pitchFamily="34" charset="77"/>
              </a:rPr>
              <a:t>    and Techniques (ICATT), Darmstadt, Germany, 2016, 14-17 March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EE5B01-2769-99DC-69E2-779AB9A8F3EA}"/>
              </a:ext>
            </a:extLst>
          </p:cNvPr>
          <p:cNvSpPr txBox="1"/>
          <p:nvPr/>
        </p:nvSpPr>
        <p:spPr>
          <a:xfrm>
            <a:off x="9109094" y="5117449"/>
            <a:ext cx="3252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Predicted</a:t>
            </a:r>
            <a:r>
              <a:rPr lang="it-IT" sz="2000" b="1" kern="0">
                <a:solidFill>
                  <a:srgbClr val="475968"/>
                </a:solidFill>
                <a:latin typeface="PT Sans" panose="020B0503020203020204" pitchFamily="34" charset="77"/>
              </a:rPr>
              <a:t> SNR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0" cap="none" spc="0" normalizeH="0" baseline="0" noProof="0" err="1">
                <a:ln>
                  <a:noFill/>
                </a:ln>
                <a:solidFill>
                  <a:srgbClr val="475968"/>
                </a:solidFill>
                <a:effectLst/>
                <a:uLnTx/>
                <a:uFillTx/>
                <a:latin typeface="PT Sans" panose="020B0503020203020204" pitchFamily="34" charset="77"/>
              </a:rPr>
              <a:t>profiles</a:t>
            </a:r>
            <a:endParaRPr kumimoji="0" lang="it-IT" sz="20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ED931-A958-6F84-2D7D-1A0E0DB09057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507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7">
            <a:extLst>
              <a:ext uri="{FF2B5EF4-FFF2-40B4-BE49-F238E27FC236}">
                <a16:creationId xmlns:a16="http://schemas.microsoft.com/office/drawing/2014/main" id="{7EAD4EBF-5211-076D-02B2-C897A0364738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9" name="Connettore 2 48">
            <a:extLst>
              <a:ext uri="{FF2B5EF4-FFF2-40B4-BE49-F238E27FC236}">
                <a16:creationId xmlns:a16="http://schemas.microsoft.com/office/drawing/2014/main" id="{33560FA3-ED19-5AAA-57DC-BEAFE9F44EF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AB0FB6E5-D58F-D3BF-C97D-4FD79C0ED972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B48854-942E-96BA-0CAE-CE2EFD1ED66E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21" name="Connettore 2 48">
            <a:extLst>
              <a:ext uri="{FF2B5EF4-FFF2-40B4-BE49-F238E27FC236}">
                <a16:creationId xmlns:a16="http://schemas.microsoft.com/office/drawing/2014/main" id="{FE73E69F-73CC-DF8A-C901-E815F114E938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2" name="CasellaDiTesto 47">
            <a:extLst>
              <a:ext uri="{FF2B5EF4-FFF2-40B4-BE49-F238E27FC236}">
                <a16:creationId xmlns:a16="http://schemas.microsoft.com/office/drawing/2014/main" id="{9E37A0EC-73CE-9C40-4A20-A39B21302F14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cxnSp>
        <p:nvCxnSpPr>
          <p:cNvPr id="23" name="Connettore 2 48">
            <a:extLst>
              <a:ext uri="{FF2B5EF4-FFF2-40B4-BE49-F238E27FC236}">
                <a16:creationId xmlns:a16="http://schemas.microsoft.com/office/drawing/2014/main" id="{045FCC88-5356-571B-2A6C-C5D0B456D49E}"/>
              </a:ext>
            </a:extLst>
          </p:cNvPr>
          <p:cNvCxnSpPr>
            <a:cxnSpLocks/>
          </p:cNvCxnSpPr>
          <p:nvPr/>
        </p:nvCxnSpPr>
        <p:spPr>
          <a:xfrm>
            <a:off x="3086472" y="451691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4" name="CasellaDiTesto 47">
            <a:extLst>
              <a:ext uri="{FF2B5EF4-FFF2-40B4-BE49-F238E27FC236}">
                <a16:creationId xmlns:a16="http://schemas.microsoft.com/office/drawing/2014/main" id="{C3AEB0EA-E3EA-1CEF-8145-7B4BF61B114E}"/>
              </a:ext>
            </a:extLst>
          </p:cNvPr>
          <p:cNvSpPr txBox="1"/>
          <p:nvPr/>
        </p:nvSpPr>
        <p:spPr>
          <a:xfrm>
            <a:off x="2288221" y="4928566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Ambiguity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solving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criterion</a:t>
            </a:r>
            <a:endParaRPr lang="it-IT" kern="0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910E0882-8212-E5F4-056E-4746B42EE0A5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881971" y="3804757"/>
            <a:ext cx="957124" cy="1585474"/>
          </a:xfrm>
          <a:prstGeom prst="bentConnector3">
            <a:avLst/>
          </a:prstGeom>
          <a:ln w="19050">
            <a:solidFill>
              <a:srgbClr val="475968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42BB72-FA84-3115-0529-F0C8D395A1B9}"/>
              </a:ext>
            </a:extLst>
          </p:cNvPr>
          <p:cNvSpPr txBox="1"/>
          <p:nvPr/>
        </p:nvSpPr>
        <p:spPr>
          <a:xfrm>
            <a:off x="5010551" y="1632317"/>
            <a:ext cx="63623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kern="0">
                <a:latin typeface="PT Sans" panose="020B0503020203020204" pitchFamily="34" charset="77"/>
              </a:rPr>
              <a:t>For </a:t>
            </a:r>
            <a:r>
              <a:rPr lang="it-IT" sz="2200" kern="0" err="1">
                <a:solidFill>
                  <a:srgbClr val="475968"/>
                </a:solidFill>
                <a:latin typeface="PT Sans" panose="020B0503020203020204" pitchFamily="34" charset="77"/>
              </a:rPr>
              <a:t>each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kern="0" err="1">
                <a:solidFill>
                  <a:srgbClr val="475968"/>
                </a:solidFill>
                <a:latin typeface="PT Sans" panose="020B0503020203020204" pitchFamily="34" charset="77"/>
              </a:rPr>
              <a:t>angular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 track</a:t>
            </a:r>
            <a:r>
              <a:rPr lang="it-IT" sz="2200" kern="0">
                <a:latin typeface="PT Sans" panose="020B0503020203020204" pitchFamily="34" charset="77"/>
              </a:rPr>
              <a:t>, </a:t>
            </a:r>
            <a:r>
              <a:rPr lang="it-IT" sz="2200" kern="0" err="1">
                <a:latin typeface="PT Sans" panose="020B0503020203020204" pitchFamily="34" charset="77"/>
              </a:rPr>
              <a:t>if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 err="1">
                <a:latin typeface="PT Sans" panose="020B0503020203020204" pitchFamily="34" charset="77"/>
              </a:rPr>
              <a:t>only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>
                <a:solidFill>
                  <a:srgbClr val="475968"/>
                </a:solidFill>
                <a:latin typeface="PT Sans" panose="020B0503020203020204" pitchFamily="34" charset="77"/>
              </a:rPr>
              <a:t>Doppler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 err="1">
                <a:latin typeface="PT Sans" panose="020B0503020203020204" pitchFamily="34" charset="77"/>
              </a:rPr>
              <a:t>is</a:t>
            </a:r>
            <a:r>
              <a:rPr lang="it-IT" sz="2200" kern="0">
                <a:latin typeface="PT Sans" panose="020B0503020203020204" pitchFamily="34" charset="77"/>
              </a:rPr>
              <a:t> </a:t>
            </a:r>
            <a:r>
              <a:rPr lang="it-IT" sz="2200" kern="0" err="1">
                <a:latin typeface="PT Sans" panose="020B0503020203020204" pitchFamily="34" charset="77"/>
              </a:rPr>
              <a:t>available</a:t>
            </a:r>
            <a:r>
              <a:rPr lang="it-IT" sz="2200" kern="0">
                <a:latin typeface="PT Sans" panose="020B0503020203020204" pitchFamily="34" charset="77"/>
              </a:rPr>
              <a:t>:</a:t>
            </a:r>
            <a:endParaRPr kumimoji="0" lang="it-IT" sz="220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85CC9B-BCD4-F2DE-0394-47E83F46A91E}"/>
              </a:ext>
            </a:extLst>
          </p:cNvPr>
          <p:cNvSpPr/>
          <p:nvPr/>
        </p:nvSpPr>
        <p:spPr>
          <a:xfrm>
            <a:off x="4847298" y="1367005"/>
            <a:ext cx="6984605" cy="4641202"/>
          </a:xfrm>
          <a:prstGeom prst="rect">
            <a:avLst/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ttangolo 21">
            <a:extLst>
              <a:ext uri="{FF2B5EF4-FFF2-40B4-BE49-F238E27FC236}">
                <a16:creationId xmlns:a16="http://schemas.microsoft.com/office/drawing/2014/main" id="{B19B2B7E-8DE9-0FFE-501B-EFA8B2D7FD1B}"/>
              </a:ext>
            </a:extLst>
          </p:cNvPr>
          <p:cNvSpPr/>
          <p:nvPr/>
        </p:nvSpPr>
        <p:spPr>
          <a:xfrm>
            <a:off x="7803742" y="3698817"/>
            <a:ext cx="1650378" cy="55367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tx1"/>
                </a:solidFill>
                <a:latin typeface="PT Sans" panose="020B0503020203020204" pitchFamily="34" charset="77"/>
              </a:rPr>
              <a:t> Range</a:t>
            </a:r>
            <a:endParaRPr lang="it-IT" sz="2000" baseline="300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cxnSp>
        <p:nvCxnSpPr>
          <p:cNvPr id="16" name="Connettore 2 54">
            <a:extLst>
              <a:ext uri="{FF2B5EF4-FFF2-40B4-BE49-F238E27FC236}">
                <a16:creationId xmlns:a16="http://schemas.microsoft.com/office/drawing/2014/main" id="{E98B05FA-8C3E-CB9C-B94B-165EFC75D78F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0722900" y="4712821"/>
            <a:ext cx="0" cy="324794"/>
          </a:xfrm>
          <a:prstGeom prst="straightConnector1">
            <a:avLst/>
          </a:prstGeom>
          <a:ln w="38100">
            <a:solidFill>
              <a:srgbClr val="90AAB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29">
            <a:extLst>
              <a:ext uri="{FF2B5EF4-FFF2-40B4-BE49-F238E27FC236}">
                <a16:creationId xmlns:a16="http://schemas.microsoft.com/office/drawing/2014/main" id="{4F6217CE-B212-242A-A1A7-CD14B894F81A}"/>
              </a:ext>
            </a:extLst>
          </p:cNvPr>
          <p:cNvSpPr/>
          <p:nvPr/>
        </p:nvSpPr>
        <p:spPr>
          <a:xfrm>
            <a:off x="5220109" y="4833158"/>
            <a:ext cx="2018887" cy="55367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err="1">
                <a:solidFill>
                  <a:schemeClr val="tx1"/>
                </a:solidFill>
                <a:latin typeface="PT Sans" panose="020B0503020203020204" pitchFamily="34" charset="77"/>
              </a:rPr>
              <a:t>Angles</a:t>
            </a:r>
            <a:endParaRPr lang="it-IT" sz="20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cxnSp>
        <p:nvCxnSpPr>
          <p:cNvPr id="25" name="Connettore 2 45">
            <a:extLst>
              <a:ext uri="{FF2B5EF4-FFF2-40B4-BE49-F238E27FC236}">
                <a16:creationId xmlns:a16="http://schemas.microsoft.com/office/drawing/2014/main" id="{1FE2C523-E575-DB4E-367D-C9C723C53DA8}"/>
              </a:ext>
            </a:extLst>
          </p:cNvPr>
          <p:cNvCxnSpPr>
            <a:cxnSpLocks/>
          </p:cNvCxnSpPr>
          <p:nvPr/>
        </p:nvCxnSpPr>
        <p:spPr>
          <a:xfrm>
            <a:off x="9479520" y="3975654"/>
            <a:ext cx="393265" cy="0"/>
          </a:xfrm>
          <a:prstGeom prst="straightConnector1">
            <a:avLst/>
          </a:prstGeom>
          <a:ln w="38100">
            <a:solidFill>
              <a:srgbClr val="90AAB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a gomito 33">
            <a:extLst>
              <a:ext uri="{FF2B5EF4-FFF2-40B4-BE49-F238E27FC236}">
                <a16:creationId xmlns:a16="http://schemas.microsoft.com/office/drawing/2014/main" id="{2E053795-820C-CB50-D61B-223F9B455713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238996" y="4476991"/>
            <a:ext cx="2650512" cy="633004"/>
          </a:xfrm>
          <a:prstGeom prst="bentConnector3">
            <a:avLst>
              <a:gd name="adj1" fmla="val 50000"/>
            </a:avLst>
          </a:prstGeom>
          <a:ln w="38100">
            <a:solidFill>
              <a:srgbClr val="90AAB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67">
            <a:extLst>
              <a:ext uri="{FF2B5EF4-FFF2-40B4-BE49-F238E27FC236}">
                <a16:creationId xmlns:a16="http://schemas.microsoft.com/office/drawing/2014/main" id="{507872BA-8028-7B17-E1BC-DB851332C98E}"/>
              </a:ext>
            </a:extLst>
          </p:cNvPr>
          <p:cNvSpPr/>
          <p:nvPr/>
        </p:nvSpPr>
        <p:spPr>
          <a:xfrm>
            <a:off x="9897711" y="3759868"/>
            <a:ext cx="1650378" cy="95295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tx1"/>
                </a:solidFill>
                <a:latin typeface="PT Sans" panose="020B0503020203020204" pitchFamily="34" charset="77"/>
              </a:rPr>
              <a:t> Radar IOD </a:t>
            </a:r>
            <a:r>
              <a:rPr lang="it-IT" sz="2000" baseline="30000">
                <a:solidFill>
                  <a:schemeClr val="tx1"/>
                </a:solidFill>
                <a:latin typeface="PT Sans" panose="020B0503020203020204" pitchFamily="34" charset="77"/>
              </a:rPr>
              <a:t>[3]</a:t>
            </a:r>
          </a:p>
        </p:txBody>
      </p:sp>
      <p:sp>
        <p:nvSpPr>
          <p:cNvPr id="28" name="Titolo 3">
            <a:extLst>
              <a:ext uri="{FF2B5EF4-FFF2-40B4-BE49-F238E27FC236}">
                <a16:creationId xmlns:a16="http://schemas.microsoft.com/office/drawing/2014/main" id="{B81A5FF0-4A98-6508-BE91-F8082BA964C5}"/>
              </a:ext>
            </a:extLst>
          </p:cNvPr>
          <p:cNvSpPr txBox="1">
            <a:spLocks/>
          </p:cNvSpPr>
          <p:nvPr/>
        </p:nvSpPr>
        <p:spPr>
          <a:xfrm>
            <a:off x="114094" y="6224079"/>
            <a:ext cx="5935566" cy="63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i="1">
                <a:latin typeface="PT Sans" panose="020B0503020203020204" pitchFamily="34" charset="77"/>
              </a:rPr>
              <a:t>[4] C. Yanez et al, 7th European Conference on Space Debris, 2017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EE5B01-2769-99DC-69E2-779AB9A8F3EA}"/>
              </a:ext>
            </a:extLst>
          </p:cNvPr>
          <p:cNvSpPr txBox="1"/>
          <p:nvPr/>
        </p:nvSpPr>
        <p:spPr>
          <a:xfrm>
            <a:off x="9109094" y="5117449"/>
            <a:ext cx="3252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Predicted</a:t>
            </a:r>
            <a:r>
              <a:rPr lang="it-IT" sz="2000" b="1" kern="0">
                <a:solidFill>
                  <a:srgbClr val="475968"/>
                </a:solidFill>
                <a:latin typeface="PT Sans" panose="020B0503020203020204" pitchFamily="34" charset="77"/>
              </a:rPr>
              <a:t> SNR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0" cap="none" spc="0" normalizeH="0" baseline="0" noProof="0" err="1">
                <a:ln>
                  <a:noFill/>
                </a:ln>
                <a:solidFill>
                  <a:srgbClr val="475968"/>
                </a:solidFill>
                <a:effectLst/>
                <a:uLnTx/>
                <a:uFillTx/>
                <a:latin typeface="PT Sans" panose="020B0503020203020204" pitchFamily="34" charset="77"/>
              </a:rPr>
              <a:t>profiles</a:t>
            </a:r>
            <a:endParaRPr kumimoji="0" lang="it-IT" sz="20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3" name="Rettangolo 29">
            <a:extLst>
              <a:ext uri="{FF2B5EF4-FFF2-40B4-BE49-F238E27FC236}">
                <a16:creationId xmlns:a16="http://schemas.microsoft.com/office/drawing/2014/main" id="{C94F3CCF-DD27-F4C6-1B47-27E37C61CFE7}"/>
              </a:ext>
            </a:extLst>
          </p:cNvPr>
          <p:cNvSpPr/>
          <p:nvPr/>
        </p:nvSpPr>
        <p:spPr>
          <a:xfrm>
            <a:off x="5220112" y="2489413"/>
            <a:ext cx="2018886" cy="553673"/>
          </a:xfrm>
          <a:prstGeom prst="rect">
            <a:avLst/>
          </a:prstGeom>
          <a:solidFill>
            <a:srgbClr val="BDCBD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tx1"/>
                </a:solidFill>
                <a:latin typeface="PT Sans" panose="020B0503020203020204" pitchFamily="34" charset="77"/>
              </a:rPr>
              <a:t>Doppler shift</a:t>
            </a:r>
          </a:p>
        </p:txBody>
      </p:sp>
      <p:sp>
        <p:nvSpPr>
          <p:cNvPr id="10" name="Rettangolo 29">
            <a:extLst>
              <a:ext uri="{FF2B5EF4-FFF2-40B4-BE49-F238E27FC236}">
                <a16:creationId xmlns:a16="http://schemas.microsoft.com/office/drawing/2014/main" id="{F35FD0AB-9279-06A0-2DAC-F3C131856B73}"/>
              </a:ext>
            </a:extLst>
          </p:cNvPr>
          <p:cNvSpPr/>
          <p:nvPr/>
        </p:nvSpPr>
        <p:spPr>
          <a:xfrm>
            <a:off x="5220110" y="3570590"/>
            <a:ext cx="2018890" cy="840907"/>
          </a:xfrm>
          <a:prstGeom prst="rect">
            <a:avLst/>
          </a:prstGeom>
          <a:noFill/>
          <a:ln w="25400">
            <a:solidFill>
              <a:srgbClr val="90AABD"/>
            </a:solidFill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solidFill>
                  <a:schemeClr val="tx1"/>
                </a:solidFill>
                <a:latin typeface="PT Sans" panose="020B0503020203020204" pitchFamily="34" charset="77"/>
              </a:rPr>
              <a:t>Range </a:t>
            </a:r>
            <a:r>
              <a:rPr lang="it-IT" sz="2000" err="1">
                <a:solidFill>
                  <a:schemeClr val="tx1"/>
                </a:solidFill>
                <a:latin typeface="PT Sans" panose="020B0503020203020204" pitchFamily="34" charset="77"/>
              </a:rPr>
              <a:t>reconstruction</a:t>
            </a:r>
            <a:r>
              <a:rPr lang="it-IT" sz="2000" baseline="30000">
                <a:solidFill>
                  <a:schemeClr val="tx1"/>
                </a:solidFill>
                <a:latin typeface="PT Sans" panose="020B0503020203020204" pitchFamily="34" charset="77"/>
              </a:rPr>
              <a:t>[4]</a:t>
            </a:r>
          </a:p>
        </p:txBody>
      </p:sp>
      <p:cxnSp>
        <p:nvCxnSpPr>
          <p:cNvPr id="34" name="Connettore 2 45">
            <a:extLst>
              <a:ext uri="{FF2B5EF4-FFF2-40B4-BE49-F238E27FC236}">
                <a16:creationId xmlns:a16="http://schemas.microsoft.com/office/drawing/2014/main" id="{04C0379F-057A-62AC-2AF1-E5A7B9D0E0C7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6223408" y="4411497"/>
            <a:ext cx="6147" cy="416612"/>
          </a:xfrm>
          <a:prstGeom prst="straightConnector1">
            <a:avLst/>
          </a:prstGeom>
          <a:ln w="38100">
            <a:solidFill>
              <a:srgbClr val="90AABD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45">
            <a:extLst>
              <a:ext uri="{FF2B5EF4-FFF2-40B4-BE49-F238E27FC236}">
                <a16:creationId xmlns:a16="http://schemas.microsoft.com/office/drawing/2014/main" id="{27A39DE0-8966-D508-E41E-F1B60E789C87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>
            <a:off x="6229555" y="3043086"/>
            <a:ext cx="0" cy="527504"/>
          </a:xfrm>
          <a:prstGeom prst="straightConnector1">
            <a:avLst/>
          </a:prstGeom>
          <a:ln w="38100">
            <a:solidFill>
              <a:srgbClr val="90AABD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5">
            <a:extLst>
              <a:ext uri="{FF2B5EF4-FFF2-40B4-BE49-F238E27FC236}">
                <a16:creationId xmlns:a16="http://schemas.microsoft.com/office/drawing/2014/main" id="{23A9714B-AB22-290C-6DF7-629BAA5E0F00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7239000" y="3975654"/>
            <a:ext cx="564742" cy="15390"/>
          </a:xfrm>
          <a:prstGeom prst="straightConnector1">
            <a:avLst/>
          </a:prstGeom>
          <a:ln w="38100">
            <a:solidFill>
              <a:srgbClr val="90AABD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4919C84-43B3-2505-354C-75F115DC336E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7314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71ABEA44-E10E-B03C-9A7C-5CCEEE4DC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58" y="2511269"/>
            <a:ext cx="3501059" cy="253924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AA302B2-9DD0-A541-33F7-4696A337B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246" y="2511269"/>
            <a:ext cx="3385657" cy="2539243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D8CC616-CA40-F3CF-E220-1642A0FB3999}"/>
              </a:ext>
            </a:extLst>
          </p:cNvPr>
          <p:cNvSpPr txBox="1"/>
          <p:nvPr/>
        </p:nvSpPr>
        <p:spPr>
          <a:xfrm>
            <a:off x="9575546" y="2342240"/>
            <a:ext cx="112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i="1" err="1">
                <a:latin typeface="PT Sans" panose="020B0503020203020204" pitchFamily="34" charset="77"/>
              </a:rPr>
              <a:t>Measured</a:t>
            </a:r>
            <a:endParaRPr lang="en-GB" sz="1800" i="1">
              <a:latin typeface="PT Sans" panose="020B0503020203020204" pitchFamily="34" charset="77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A0D69ED-208F-81A8-4286-6CD0B2AEF3CE}"/>
              </a:ext>
            </a:extLst>
          </p:cNvPr>
          <p:cNvSpPr txBox="1"/>
          <p:nvPr/>
        </p:nvSpPr>
        <p:spPr>
          <a:xfrm>
            <a:off x="5940311" y="2327958"/>
            <a:ext cx="1265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i="1" err="1">
                <a:latin typeface="PT Sans" panose="020B0503020203020204" pitchFamily="34" charset="77"/>
              </a:rPr>
              <a:t>Predicted</a:t>
            </a:r>
            <a:endParaRPr lang="en-GB" sz="1800" i="1">
              <a:latin typeface="PT Sans" panose="020B0503020203020204" pitchFamily="34" charset="77"/>
            </a:endParaRPr>
          </a:p>
        </p:txBody>
      </p:sp>
      <p:sp>
        <p:nvSpPr>
          <p:cNvPr id="4" name="CasellaDiTesto 47">
            <a:extLst>
              <a:ext uri="{FF2B5EF4-FFF2-40B4-BE49-F238E27FC236}">
                <a16:creationId xmlns:a16="http://schemas.microsoft.com/office/drawing/2014/main" id="{DE6DEBF7-5BE1-E938-D1E7-E973E8F879E3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9" name="Connettore 2 48">
            <a:extLst>
              <a:ext uri="{FF2B5EF4-FFF2-40B4-BE49-F238E27FC236}">
                <a16:creationId xmlns:a16="http://schemas.microsoft.com/office/drawing/2014/main" id="{01125238-23AE-2D27-0F42-661E20E8D31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48FF41B0-E626-B3A4-E6F7-1200DBC3E1F4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F658D-B010-DC23-9853-92E4EEFD3ED1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21" name="Connettore 2 48">
            <a:extLst>
              <a:ext uri="{FF2B5EF4-FFF2-40B4-BE49-F238E27FC236}">
                <a16:creationId xmlns:a16="http://schemas.microsoft.com/office/drawing/2014/main" id="{DF53F77E-058A-9ABB-2258-513537AB8152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2" name="CasellaDiTesto 47">
            <a:extLst>
              <a:ext uri="{FF2B5EF4-FFF2-40B4-BE49-F238E27FC236}">
                <a16:creationId xmlns:a16="http://schemas.microsoft.com/office/drawing/2014/main" id="{CBB2BF5E-4B99-219A-F9CC-911815443C05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cxnSp>
        <p:nvCxnSpPr>
          <p:cNvPr id="23" name="Connettore 2 48">
            <a:extLst>
              <a:ext uri="{FF2B5EF4-FFF2-40B4-BE49-F238E27FC236}">
                <a16:creationId xmlns:a16="http://schemas.microsoft.com/office/drawing/2014/main" id="{FB852B06-1450-C967-CF25-E7C324583338}"/>
              </a:ext>
            </a:extLst>
          </p:cNvPr>
          <p:cNvCxnSpPr>
            <a:cxnSpLocks/>
          </p:cNvCxnSpPr>
          <p:nvPr/>
        </p:nvCxnSpPr>
        <p:spPr>
          <a:xfrm>
            <a:off x="3086472" y="451691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4" name="CasellaDiTesto 47">
            <a:extLst>
              <a:ext uri="{FF2B5EF4-FFF2-40B4-BE49-F238E27FC236}">
                <a16:creationId xmlns:a16="http://schemas.microsoft.com/office/drawing/2014/main" id="{FC2A0934-FB1C-1B9D-7526-141215B0F18E}"/>
              </a:ext>
            </a:extLst>
          </p:cNvPr>
          <p:cNvSpPr txBox="1"/>
          <p:nvPr/>
        </p:nvSpPr>
        <p:spPr>
          <a:xfrm>
            <a:off x="2288221" y="4928566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Ambiguity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solving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criterion</a:t>
            </a:r>
            <a:endParaRPr lang="it-IT" kern="0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sp>
        <p:nvSpPr>
          <p:cNvPr id="3" name="CasellaDiTesto 35">
            <a:extLst>
              <a:ext uri="{FF2B5EF4-FFF2-40B4-BE49-F238E27FC236}">
                <a16:creationId xmlns:a16="http://schemas.microsoft.com/office/drawing/2014/main" id="{92D0A5E2-4356-CFC7-16D8-41054B09A53C}"/>
              </a:ext>
            </a:extLst>
          </p:cNvPr>
          <p:cNvSpPr txBox="1"/>
          <p:nvPr/>
        </p:nvSpPr>
        <p:spPr>
          <a:xfrm>
            <a:off x="6755235" y="2828647"/>
            <a:ext cx="1265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>
                <a:latin typeface="PT Sans" panose="020B0503020203020204" pitchFamily="34" charset="77"/>
              </a:rPr>
              <a:t>Track 1</a:t>
            </a:r>
            <a:endParaRPr lang="en-GB" sz="1600">
              <a:latin typeface="PT Sans" panose="020B0503020203020204" pitchFamily="34" charset="77"/>
            </a:endParaRPr>
          </a:p>
        </p:txBody>
      </p:sp>
      <p:sp>
        <p:nvSpPr>
          <p:cNvPr id="10" name="CasellaDiTesto 35">
            <a:extLst>
              <a:ext uri="{FF2B5EF4-FFF2-40B4-BE49-F238E27FC236}">
                <a16:creationId xmlns:a16="http://schemas.microsoft.com/office/drawing/2014/main" id="{69E8FC7C-3902-7896-7932-E31FD773E29A}"/>
              </a:ext>
            </a:extLst>
          </p:cNvPr>
          <p:cNvSpPr txBox="1"/>
          <p:nvPr/>
        </p:nvSpPr>
        <p:spPr>
          <a:xfrm>
            <a:off x="6096000" y="4039809"/>
            <a:ext cx="1265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>
                <a:latin typeface="PT Sans" panose="020B0503020203020204" pitchFamily="34" charset="77"/>
              </a:rPr>
              <a:t>Track 2</a:t>
            </a:r>
            <a:endParaRPr lang="en-GB" sz="1600">
              <a:latin typeface="PT Sans" panose="020B0503020203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FB915-CE49-C9E1-5A9A-F23FCA9465BA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3E2DCC9-FF4D-351A-332B-ACF6F47B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68989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3">
            <a:extLst>
              <a:ext uri="{FF2B5EF4-FFF2-40B4-BE49-F238E27FC236}">
                <a16:creationId xmlns:a16="http://schemas.microsoft.com/office/drawing/2014/main" id="{9FEA294C-1E04-7D15-AD99-0A34A953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033" y="2951287"/>
            <a:ext cx="3247893" cy="2435920"/>
          </a:xfrm>
          <a:prstGeom prst="rect">
            <a:avLst/>
          </a:prstGeom>
        </p:spPr>
      </p:pic>
      <p:pic>
        <p:nvPicPr>
          <p:cNvPr id="20" name="Immagine 25">
            <a:extLst>
              <a:ext uri="{FF2B5EF4-FFF2-40B4-BE49-F238E27FC236}">
                <a16:creationId xmlns:a16="http://schemas.microsoft.com/office/drawing/2014/main" id="{B4193775-B500-7042-6AE9-DE3A325C4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28" y="2980464"/>
            <a:ext cx="3208990" cy="2406743"/>
          </a:xfrm>
          <a:prstGeom prst="rect">
            <a:avLst/>
          </a:prstGeom>
        </p:spPr>
      </p:pic>
      <p:sp>
        <p:nvSpPr>
          <p:cNvPr id="4" name="CasellaDiTesto 47">
            <a:extLst>
              <a:ext uri="{FF2B5EF4-FFF2-40B4-BE49-F238E27FC236}">
                <a16:creationId xmlns:a16="http://schemas.microsoft.com/office/drawing/2014/main" id="{EFBCF5FC-991B-C920-5409-2B7B4B26B459}"/>
              </a:ext>
            </a:extLst>
          </p:cNvPr>
          <p:cNvSpPr txBox="1"/>
          <p:nvPr/>
        </p:nvSpPr>
        <p:spPr>
          <a:xfrm>
            <a:off x="2283626" y="2249204"/>
            <a:ext cx="1596502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Estimate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DOAs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for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each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epoch</a:t>
            </a:r>
            <a:endParaRPr kumimoji="0" lang="it-IT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9" name="Connettore 2 48">
            <a:extLst>
              <a:ext uri="{FF2B5EF4-FFF2-40B4-BE49-F238E27FC236}">
                <a16:creationId xmlns:a16="http://schemas.microsoft.com/office/drawing/2014/main" id="{42004878-545B-8B54-E5A7-4D31943177B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82651" y="2708850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8" name="Rettangolo con angoli arrotondati 77">
            <a:extLst>
              <a:ext uri="{FF2B5EF4-FFF2-40B4-BE49-F238E27FC236}">
                <a16:creationId xmlns:a16="http://schemas.microsoft.com/office/drawing/2014/main" id="{3E66E46D-CB7D-E820-2F23-8D72C3334A07}"/>
              </a:ext>
            </a:extLst>
          </p:cNvPr>
          <p:cNvSpPr/>
          <p:nvPr/>
        </p:nvSpPr>
        <p:spPr>
          <a:xfrm>
            <a:off x="286149" y="2210919"/>
            <a:ext cx="1596502" cy="99586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5E82BD-CDAF-0D30-BF38-BC319FBFED61}"/>
              </a:ext>
            </a:extLst>
          </p:cNvPr>
          <p:cNvSpPr txBox="1"/>
          <p:nvPr/>
        </p:nvSpPr>
        <p:spPr>
          <a:xfrm>
            <a:off x="360097" y="2241064"/>
            <a:ext cx="1448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Signal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PT Sans" panose="020B0503020203020204" pitchFamily="34" charset="77"/>
              </a:rPr>
              <a:t>c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ovariance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22" name="Connettore 2 48">
            <a:extLst>
              <a:ext uri="{FF2B5EF4-FFF2-40B4-BE49-F238E27FC236}">
                <a16:creationId xmlns:a16="http://schemas.microsoft.com/office/drawing/2014/main" id="{0569ED56-6ED8-4A0F-14DD-3AF9783397C1}"/>
              </a:ext>
            </a:extLst>
          </p:cNvPr>
          <p:cNvCxnSpPr>
            <a:cxnSpLocks/>
          </p:cNvCxnSpPr>
          <p:nvPr/>
        </p:nvCxnSpPr>
        <p:spPr>
          <a:xfrm>
            <a:off x="3085096" y="3177233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3" name="CasellaDiTesto 47">
            <a:extLst>
              <a:ext uri="{FF2B5EF4-FFF2-40B4-BE49-F238E27FC236}">
                <a16:creationId xmlns:a16="http://schemas.microsoft.com/office/drawing/2014/main" id="{FB2C0F61-7C9A-1418-4D92-41F75594F900}"/>
              </a:ext>
            </a:extLst>
          </p:cNvPr>
          <p:cNvSpPr txBox="1"/>
          <p:nvPr/>
        </p:nvSpPr>
        <p:spPr>
          <a:xfrm>
            <a:off x="2286845" y="3588885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Clustering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based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on RANSAC</a:t>
            </a:r>
          </a:p>
        </p:txBody>
      </p:sp>
      <p:cxnSp>
        <p:nvCxnSpPr>
          <p:cNvPr id="24" name="Connettore 2 48">
            <a:extLst>
              <a:ext uri="{FF2B5EF4-FFF2-40B4-BE49-F238E27FC236}">
                <a16:creationId xmlns:a16="http://schemas.microsoft.com/office/drawing/2014/main" id="{5F3C00D2-34E2-9784-D21F-35A51364B749}"/>
              </a:ext>
            </a:extLst>
          </p:cNvPr>
          <p:cNvCxnSpPr>
            <a:cxnSpLocks/>
          </p:cNvCxnSpPr>
          <p:nvPr/>
        </p:nvCxnSpPr>
        <p:spPr>
          <a:xfrm>
            <a:off x="3086472" y="4516914"/>
            <a:ext cx="393" cy="41165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5" name="CasellaDiTesto 47">
            <a:extLst>
              <a:ext uri="{FF2B5EF4-FFF2-40B4-BE49-F238E27FC236}">
                <a16:creationId xmlns:a16="http://schemas.microsoft.com/office/drawing/2014/main" id="{C35FFCCD-3670-8B89-772B-BEEFB9C8C077}"/>
              </a:ext>
            </a:extLst>
          </p:cNvPr>
          <p:cNvSpPr txBox="1"/>
          <p:nvPr/>
        </p:nvSpPr>
        <p:spPr>
          <a:xfrm>
            <a:off x="2288221" y="4928566"/>
            <a:ext cx="1593750" cy="923330"/>
          </a:xfrm>
          <a:prstGeom prst="rect">
            <a:avLst/>
          </a:prstGeom>
          <a:solidFill>
            <a:srgbClr val="7A8E9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Ambiguity</a:t>
            </a:r>
            <a:r>
              <a:rPr lang="it-IT" kern="0">
                <a:solidFill>
                  <a:prstClr val="white"/>
                </a:solidFill>
                <a:latin typeface="PT Sans" panose="020B0503020203020204" pitchFamily="34" charset="77"/>
              </a:rPr>
              <a:t> solving </a:t>
            </a:r>
            <a:r>
              <a:rPr lang="it-IT" kern="0" err="1">
                <a:solidFill>
                  <a:prstClr val="white"/>
                </a:solidFill>
                <a:latin typeface="PT Sans" panose="020B0503020203020204" pitchFamily="34" charset="77"/>
              </a:rPr>
              <a:t>criterion</a:t>
            </a:r>
            <a:endParaRPr lang="it-IT" kern="0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FAD3EF-3438-0AD5-B6E9-6B67D5BB0749}"/>
              </a:ext>
            </a:extLst>
          </p:cNvPr>
          <p:cNvSpPr txBox="1"/>
          <p:nvPr/>
        </p:nvSpPr>
        <p:spPr>
          <a:xfrm>
            <a:off x="9046146" y="2518063"/>
            <a:ext cx="2142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err="1">
                <a:latin typeface="PT Sans" panose="020B0503020203020204" pitchFamily="34" charset="77"/>
              </a:rPr>
              <a:t>Final</a:t>
            </a:r>
            <a:r>
              <a:rPr lang="it-IT" kern="0">
                <a:latin typeface="PT Sans" panose="020B0503020203020204" pitchFamily="34" charset="77"/>
              </a:rPr>
              <a:t> track</a:t>
            </a:r>
            <a:endParaRPr kumimoji="0" lang="it-IT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8" name="Rettangolo con angoli arrotondati 77">
            <a:extLst>
              <a:ext uri="{FF2B5EF4-FFF2-40B4-BE49-F238E27FC236}">
                <a16:creationId xmlns:a16="http://schemas.microsoft.com/office/drawing/2014/main" id="{80E936D5-E31A-268D-0D0E-21374C3BEC29}"/>
              </a:ext>
            </a:extLst>
          </p:cNvPr>
          <p:cNvSpPr/>
          <p:nvPr/>
        </p:nvSpPr>
        <p:spPr>
          <a:xfrm>
            <a:off x="9399179" y="2464803"/>
            <a:ext cx="1414475" cy="433225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0C2D8BA0-769B-00B2-A270-E52578BFF148}"/>
              </a:ext>
            </a:extLst>
          </p:cNvPr>
          <p:cNvSpPr/>
          <p:nvPr/>
        </p:nvSpPr>
        <p:spPr>
          <a:xfrm>
            <a:off x="7964384" y="3748376"/>
            <a:ext cx="289778" cy="560111"/>
          </a:xfrm>
          <a:prstGeom prst="rightArrow">
            <a:avLst>
              <a:gd name="adj1" fmla="val 67553"/>
              <a:gd name="adj2" fmla="val 50000"/>
            </a:avLst>
          </a:prstGeom>
          <a:noFill/>
          <a:ln w="1905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2F169-C812-05A3-FCBA-094CCA172568}"/>
              </a:ext>
            </a:extLst>
          </p:cNvPr>
          <p:cNvSpPr txBox="1"/>
          <p:nvPr/>
        </p:nvSpPr>
        <p:spPr>
          <a:xfrm>
            <a:off x="1843114" y="1761137"/>
            <a:ext cx="254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kern="0" err="1">
                <a:solidFill>
                  <a:srgbClr val="475968"/>
                </a:solidFill>
                <a:latin typeface="PT Sans" panose="020B0503020203020204" pitchFamily="34" charset="77"/>
              </a:rPr>
              <a:t>Uncatalogued</a:t>
            </a:r>
            <a:r>
              <a:rPr lang="it-IT" sz="2200" b="1" kern="0">
                <a:solidFill>
                  <a:srgbClr val="475968"/>
                </a:solidFill>
                <a:latin typeface="PT Sans" panose="020B0503020203020204" pitchFamily="34" charset="77"/>
              </a:rPr>
              <a:t> case</a:t>
            </a:r>
            <a:endParaRPr kumimoji="0" lang="it-IT" sz="2200" b="1" u="none" strike="noStrike" kern="0" cap="none" spc="0" normalizeH="0" baseline="0" noProof="0">
              <a:ln>
                <a:noFill/>
              </a:ln>
              <a:solidFill>
                <a:srgbClr val="475968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76B7EAD-ABBA-6AED-2A37-B54DCEC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53" y="128165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Music Approach for Track Estimate and Refinement (MATER)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9276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31">
            <a:extLst>
              <a:ext uri="{FF2B5EF4-FFF2-40B4-BE49-F238E27FC236}">
                <a16:creationId xmlns:a16="http://schemas.microsoft.com/office/drawing/2014/main" id="{8F062EAA-FA44-7213-E9F5-595470891727}"/>
              </a:ext>
            </a:extLst>
          </p:cNvPr>
          <p:cNvSpPr txBox="1"/>
          <p:nvPr/>
        </p:nvSpPr>
        <p:spPr>
          <a:xfrm>
            <a:off x="5099646" y="2404311"/>
            <a:ext cx="185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>
                <a:solidFill>
                  <a:prstClr val="black"/>
                </a:solidFill>
                <a:latin typeface="PT Sans" panose="020B0503020203020204" pitchFamily="34" charset="77"/>
              </a:rPr>
              <a:t>MUSIC pattern</a:t>
            </a:r>
          </a:p>
        </p:txBody>
      </p:sp>
      <p:sp>
        <p:nvSpPr>
          <p:cNvPr id="15" name="CasellaDiTesto 37">
            <a:extLst>
              <a:ext uri="{FF2B5EF4-FFF2-40B4-BE49-F238E27FC236}">
                <a16:creationId xmlns:a16="http://schemas.microsoft.com/office/drawing/2014/main" id="{EAAC067F-347E-B4A4-3AFD-6EB157C1C1D0}"/>
              </a:ext>
            </a:extLst>
          </p:cNvPr>
          <p:cNvSpPr txBox="1"/>
          <p:nvPr/>
        </p:nvSpPr>
        <p:spPr>
          <a:xfrm>
            <a:off x="783599" y="4849133"/>
            <a:ext cx="2536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err="1">
                <a:solidFill>
                  <a:srgbClr val="475968"/>
                </a:solidFill>
                <a:latin typeface="PT Sans" panose="020B0503020203020204" pitchFamily="34" charset="77"/>
              </a:rPr>
              <a:t>Only</a:t>
            </a:r>
            <a:r>
              <a:rPr lang="it-IT">
                <a:solidFill>
                  <a:srgbClr val="475968"/>
                </a:solidFill>
                <a:latin typeface="PT Sans" panose="020B0503020203020204" pitchFamily="34" charset="77"/>
              </a:rPr>
              <a:t> large </a:t>
            </a:r>
            <a:r>
              <a:rPr lang="it-IT" err="1">
                <a:solidFill>
                  <a:srgbClr val="475968"/>
                </a:solidFill>
                <a:latin typeface="PT Sans" panose="020B0503020203020204" pitchFamily="34" charset="77"/>
              </a:rPr>
              <a:t>objects</a:t>
            </a:r>
            <a:r>
              <a:rPr lang="it-IT">
                <a:solidFill>
                  <a:srgbClr val="475968"/>
                </a:solidFill>
                <a:latin typeface="PT Sans" panose="020B0503020203020204" pitchFamily="34" charset="77"/>
              </a:rPr>
              <a:t> with small SR</a:t>
            </a:r>
          </a:p>
        </p:txBody>
      </p:sp>
      <p:pic>
        <p:nvPicPr>
          <p:cNvPr id="17" name="Immagine 39">
            <a:extLst>
              <a:ext uri="{FF2B5EF4-FFF2-40B4-BE49-F238E27FC236}">
                <a16:creationId xmlns:a16="http://schemas.microsoft.com/office/drawing/2014/main" id="{43235F21-ACB2-F3EA-B39D-A6BADE31B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02" y="2624462"/>
            <a:ext cx="4031202" cy="3023402"/>
          </a:xfrm>
          <a:prstGeom prst="rect">
            <a:avLst/>
          </a:prstGeom>
        </p:spPr>
      </p:pic>
      <p:graphicFrame>
        <p:nvGraphicFramePr>
          <p:cNvPr id="18" name="Tabella 40">
            <a:extLst>
              <a:ext uri="{FF2B5EF4-FFF2-40B4-BE49-F238E27FC236}">
                <a16:creationId xmlns:a16="http://schemas.microsoft.com/office/drawing/2014/main" id="{ECAE9177-6765-8153-D65B-321B496AD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43354"/>
              </p:ext>
            </p:extLst>
          </p:nvPr>
        </p:nvGraphicFramePr>
        <p:xfrm>
          <a:off x="8568909" y="2133687"/>
          <a:ext cx="3338005" cy="451493"/>
        </p:xfrm>
        <a:graphic>
          <a:graphicData uri="http://schemas.openxmlformats.org/drawingml/2006/table">
            <a:tbl>
              <a:tblPr firstRow="1" bandRow="1"/>
              <a:tblGrid>
                <a:gridCol w="1265006">
                  <a:extLst>
                    <a:ext uri="{9D8B030D-6E8A-4147-A177-3AD203B41FA5}">
                      <a16:colId xmlns:a16="http://schemas.microsoft.com/office/drawing/2014/main" val="3620138354"/>
                    </a:ext>
                  </a:extLst>
                </a:gridCol>
                <a:gridCol w="2072999">
                  <a:extLst>
                    <a:ext uri="{9D8B030D-6E8A-4147-A177-3AD203B41FA5}">
                      <a16:colId xmlns:a16="http://schemas.microsoft.com/office/drawing/2014/main" val="736034232"/>
                    </a:ext>
                  </a:extLst>
                </a:gridCol>
              </a:tblGrid>
              <a:tr h="451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</a:rPr>
                        <a:t>Accuracy</a:t>
                      </a:r>
                      <a:endPara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</a:rPr>
                        <a:t>1e-02 - 1e-01 </a:t>
                      </a:r>
                      <a:r>
                        <a:rPr kumimoji="0" lang="it-IT" sz="1600" b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PT Sans" panose="020B0503020203020204" pitchFamily="34" charset="77"/>
                        </a:rPr>
                        <a:t>deg</a:t>
                      </a: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PT Sans" panose="020B0503020203020204" pitchFamily="34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670984"/>
                  </a:ext>
                </a:extLst>
              </a:tr>
            </a:tbl>
          </a:graphicData>
        </a:graphic>
      </p:graphicFrame>
      <p:pic>
        <p:nvPicPr>
          <p:cNvPr id="22" name="video_ISS_current_green">
            <a:hlinkClick r:id="" action="ppaction://media"/>
            <a:extLst>
              <a:ext uri="{FF2B5EF4-FFF2-40B4-BE49-F238E27FC236}">
                <a16:creationId xmlns:a16="http://schemas.microsoft.com/office/drawing/2014/main" id="{56F27CD2-9669-5CE7-DB75-2A27DAE06E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3804" y="2779851"/>
            <a:ext cx="4031202" cy="3023402"/>
          </a:xfrm>
          <a:prstGeom prst="rect">
            <a:avLst/>
          </a:prstGeom>
        </p:spPr>
      </p:pic>
      <p:sp>
        <p:nvSpPr>
          <p:cNvPr id="23" name="Rettangolo con angoli arrotondati 77">
            <a:extLst>
              <a:ext uri="{FF2B5EF4-FFF2-40B4-BE49-F238E27FC236}">
                <a16:creationId xmlns:a16="http://schemas.microsoft.com/office/drawing/2014/main" id="{8BD4F6BC-FBDB-768F-F086-D18A5FBB720C}"/>
              </a:ext>
            </a:extLst>
          </p:cNvPr>
          <p:cNvSpPr/>
          <p:nvPr/>
        </p:nvSpPr>
        <p:spPr>
          <a:xfrm>
            <a:off x="254091" y="1972400"/>
            <a:ext cx="3417024" cy="482011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it-IT" sz="2000" kern="0">
                <a:solidFill>
                  <a:prstClr val="white"/>
                </a:solidFill>
                <a:latin typeface="PT Sans" panose="020B0503020203020204" pitchFamily="34" charset="77"/>
              </a:rPr>
              <a:t>ISS </a:t>
            </a:r>
            <a:r>
              <a:rPr lang="it-IT" sz="2000" kern="0" err="1">
                <a:solidFill>
                  <a:prstClr val="white"/>
                </a:solidFill>
                <a:latin typeface="PT Sans" panose="020B0503020203020204" pitchFamily="34" charset="77"/>
              </a:rPr>
              <a:t>passage</a:t>
            </a:r>
            <a:r>
              <a:rPr lang="it-IT" sz="2000" kern="0">
                <a:solidFill>
                  <a:prstClr val="white"/>
                </a:solidFill>
                <a:latin typeface="PT Sans" panose="020B0503020203020204" pitchFamily="34" charset="77"/>
              </a:rPr>
              <a:t> (April 28, 2021)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B5F502D-7C40-4846-178C-57F49A6E005A}"/>
              </a:ext>
            </a:extLst>
          </p:cNvPr>
          <p:cNvSpPr/>
          <p:nvPr/>
        </p:nvSpPr>
        <p:spPr>
          <a:xfrm rot="5400000">
            <a:off x="1822460" y="4242318"/>
            <a:ext cx="369334" cy="768292"/>
          </a:xfrm>
          <a:prstGeom prst="rightArrow">
            <a:avLst>
              <a:gd name="adj1" fmla="val 67553"/>
              <a:gd name="adj2" fmla="val 50000"/>
            </a:avLst>
          </a:prstGeom>
          <a:noFill/>
          <a:ln w="1905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CasellaDiTesto 36">
            <a:extLst>
              <a:ext uri="{FF2B5EF4-FFF2-40B4-BE49-F238E27FC236}">
                <a16:creationId xmlns:a16="http://schemas.microsoft.com/office/drawing/2014/main" id="{21E43EF4-37F2-5D7B-7642-1857DCA32DBF}"/>
              </a:ext>
            </a:extLst>
          </p:cNvPr>
          <p:cNvSpPr txBox="1"/>
          <p:nvPr/>
        </p:nvSpPr>
        <p:spPr>
          <a:xfrm>
            <a:off x="195299" y="2683948"/>
            <a:ext cx="4128605" cy="171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Current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signal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processing chain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not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000" err="1">
                <a:solidFill>
                  <a:srgbClr val="475968"/>
                </a:solidFill>
                <a:latin typeface="PT Sans" panose="020B0503020203020204" pitchFamily="34" charset="77"/>
              </a:rPr>
              <a:t>suitable</a:t>
            </a:r>
            <a:r>
              <a:rPr lang="it-IT" sz="2000">
                <a:solidFill>
                  <a:srgbClr val="475968"/>
                </a:solidFill>
                <a:latin typeface="PT Sans" panose="020B0503020203020204" pitchFamily="34" charset="77"/>
              </a:rPr>
              <a:t>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6"/>
              </a:buBlip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Still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designed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for a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multibeam</a:t>
            </a:r>
            <a:b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</a:b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logics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6"/>
              </a:buBlip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Very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noisy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covariance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matrices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520C8-C486-2A62-091C-4A6F1D3C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99" y="1347365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REAL OBSERVATIONS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41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135198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696172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345615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614444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275209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022357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2951951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693814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623408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435546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365140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199682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129276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364243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chemeClr val="accent2">
                  <a:lumMod val="20000"/>
                  <a:lumOff val="80000"/>
                </a:schemeClr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467690"/>
            <a:ext cx="463133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Marco Felice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Montaruli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1873187"/>
            <a:ext cx="719267" cy="1511929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791901"/>
            <a:ext cx="719267" cy="1866515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213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C7D191F-3335-A75E-73AE-4BB186ADB61F}"/>
              </a:ext>
            </a:extLst>
          </p:cNvPr>
          <p:cNvSpPr/>
          <p:nvPr/>
        </p:nvSpPr>
        <p:spPr>
          <a:xfrm>
            <a:off x="3333135" y="2914661"/>
            <a:ext cx="1848465" cy="417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video_passage_current_green_b">
            <a:hlinkClick r:id="" action="ppaction://media"/>
            <a:extLst>
              <a:ext uri="{FF2B5EF4-FFF2-40B4-BE49-F238E27FC236}">
                <a16:creationId xmlns:a16="http://schemas.microsoft.com/office/drawing/2014/main" id="{A85707C0-8CDD-0407-72CB-68158BD79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1796" y="3333989"/>
            <a:ext cx="3828408" cy="287130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254B20-92E8-3606-1AA4-C4B59C2B0D79}"/>
              </a:ext>
            </a:extLst>
          </p:cNvPr>
          <p:cNvSpPr txBox="1"/>
          <p:nvPr/>
        </p:nvSpPr>
        <p:spPr>
          <a:xfrm>
            <a:off x="5146645" y="2561930"/>
            <a:ext cx="2209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latin typeface="PT Sans" panose="020B0503020203020204" pitchFamily="34" charset="0"/>
              </a:rPr>
              <a:t>November 2</a:t>
            </a:r>
            <a:r>
              <a:rPr lang="en-GB" sz="1800" b="1" baseline="30000">
                <a:latin typeface="PT Sans" panose="020B0503020203020204" pitchFamily="34" charset="0"/>
              </a:rPr>
              <a:t>nd</a:t>
            </a:r>
            <a:r>
              <a:rPr lang="en-GB" sz="1800" b="1">
                <a:latin typeface="PT Sans" panose="020B0503020203020204" pitchFamily="34" charset="0"/>
              </a:rPr>
              <a:t>, 2022</a:t>
            </a:r>
          </a:p>
          <a:p>
            <a:pPr algn="ctr"/>
            <a:r>
              <a:rPr lang="en-GB" sz="1800" b="1">
                <a:latin typeface="PT Sans" panose="020B0503020203020204" pitchFamily="34" charset="0"/>
              </a:rPr>
              <a:t>h. 08:24 UTC</a:t>
            </a:r>
            <a:endParaRPr lang="en-GB" b="1">
              <a:latin typeface="PT Sans" panose="020B0503020203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9719B6-D878-FDF5-9E64-B41D1176C1D5}"/>
              </a:ext>
            </a:extLst>
          </p:cNvPr>
          <p:cNvSpPr txBox="1"/>
          <p:nvPr/>
        </p:nvSpPr>
        <p:spPr>
          <a:xfrm>
            <a:off x="8924250" y="2558796"/>
            <a:ext cx="2209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latin typeface="PT Sans" panose="020B0503020203020204" pitchFamily="34" charset="0"/>
              </a:rPr>
              <a:t>November 4</a:t>
            </a:r>
            <a:r>
              <a:rPr lang="en-GB" sz="1800" b="1" baseline="30000">
                <a:latin typeface="PT Sans" panose="020B0503020203020204" pitchFamily="34" charset="0"/>
              </a:rPr>
              <a:t>th</a:t>
            </a:r>
            <a:r>
              <a:rPr lang="en-GB" sz="1800" b="1">
                <a:latin typeface="PT Sans" panose="020B0503020203020204" pitchFamily="34" charset="0"/>
              </a:rPr>
              <a:t>, 2022</a:t>
            </a:r>
          </a:p>
          <a:p>
            <a:pPr algn="ctr"/>
            <a:r>
              <a:rPr lang="en-GB" sz="1800" b="1">
                <a:latin typeface="PT Sans" panose="020B0503020203020204" pitchFamily="34" charset="0"/>
              </a:rPr>
              <a:t>h. 07:29 UTC</a:t>
            </a:r>
            <a:endParaRPr lang="en-GB" b="1">
              <a:latin typeface="PT Sans" panose="020B0503020203020204" pitchFamily="34" charset="0"/>
            </a:endParaRPr>
          </a:p>
        </p:txBody>
      </p:sp>
      <p:pic>
        <p:nvPicPr>
          <p:cNvPr id="8" name="long_march_0111_thesis">
            <a:hlinkClick r:id="" action="ppaction://media"/>
            <a:extLst>
              <a:ext uri="{FF2B5EF4-FFF2-40B4-BE49-F238E27FC236}">
                <a16:creationId xmlns:a16="http://schemas.microsoft.com/office/drawing/2014/main" id="{E4BF4CCB-7CF3-1A56-296A-F373E6EE82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2367" y="3333989"/>
            <a:ext cx="3828408" cy="28713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133C86-457E-E326-2B7E-BC9BE5F47E96}"/>
              </a:ext>
            </a:extLst>
          </p:cNvPr>
          <p:cNvSpPr txBox="1"/>
          <p:nvPr/>
        </p:nvSpPr>
        <p:spPr>
          <a:xfrm>
            <a:off x="1370832" y="2553912"/>
            <a:ext cx="2209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latin typeface="PT Sans" panose="020B0503020203020204" pitchFamily="34" charset="0"/>
              </a:rPr>
              <a:t>November </a:t>
            </a:r>
            <a:r>
              <a:rPr lang="en-GB" b="1">
                <a:latin typeface="PT Sans" panose="020B0503020203020204" pitchFamily="34" charset="0"/>
              </a:rPr>
              <a:t>1</a:t>
            </a:r>
            <a:r>
              <a:rPr lang="en-GB" b="1" baseline="30000">
                <a:latin typeface="PT Sans" panose="020B0503020203020204" pitchFamily="34" charset="0"/>
              </a:rPr>
              <a:t>st</a:t>
            </a:r>
            <a:r>
              <a:rPr lang="en-GB" sz="1800" b="1">
                <a:latin typeface="PT Sans" panose="020B0503020203020204" pitchFamily="34" charset="0"/>
              </a:rPr>
              <a:t>, 2022</a:t>
            </a:r>
          </a:p>
          <a:p>
            <a:pPr algn="ctr"/>
            <a:r>
              <a:rPr lang="en-GB" sz="1800" b="1">
                <a:latin typeface="PT Sans" panose="020B0503020203020204" pitchFamily="34" charset="0"/>
              </a:rPr>
              <a:t>h. 08:40 UTC</a:t>
            </a:r>
            <a:endParaRPr lang="en-GB" b="1">
              <a:latin typeface="PT Sans" panose="020B0503020203020204" pitchFamily="34" charset="0"/>
            </a:endParaRPr>
          </a:p>
        </p:txBody>
      </p:sp>
      <p:pic>
        <p:nvPicPr>
          <p:cNvPr id="12" name="long_march_0411_thesis">
            <a:hlinkClick r:id="" action="ppaction://media"/>
            <a:extLst>
              <a:ext uri="{FF2B5EF4-FFF2-40B4-BE49-F238E27FC236}">
                <a16:creationId xmlns:a16="http://schemas.microsoft.com/office/drawing/2014/main" id="{4A450261-80CA-2A50-2D06-47C0FDFADB8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35525" y="3333988"/>
            <a:ext cx="3828409" cy="28713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C7B5FCB-D24B-6122-965C-BFFF3714D7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87" y="3332013"/>
            <a:ext cx="3863847" cy="289788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D739CB-929A-5C85-36D4-D7C67526F9C8}"/>
              </a:ext>
            </a:extLst>
          </p:cNvPr>
          <p:cNvSpPr txBox="1"/>
          <p:nvPr/>
        </p:nvSpPr>
        <p:spPr>
          <a:xfrm>
            <a:off x="904838" y="1848579"/>
            <a:ext cx="3293342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3</a:t>
            </a:r>
            <a:r>
              <a:rPr lang="en-GB" sz="2400" baseline="300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rd</a:t>
            </a:r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 Long March re-entry</a:t>
            </a:r>
            <a:endParaRPr lang="it-IT" sz="2400">
              <a:solidFill>
                <a:srgbClr val="5B6D85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FC587CE-F777-12F9-F5FF-DE85FC419D8A}"/>
              </a:ext>
            </a:extLst>
          </p:cNvPr>
          <p:cNvSpPr txBox="1"/>
          <p:nvPr/>
        </p:nvSpPr>
        <p:spPr>
          <a:xfrm>
            <a:off x="5529641" y="148258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13"/>
              </a:buBlip>
              <a:defRPr/>
            </a:pPr>
            <a:r>
              <a:rPr lang="en-GB">
                <a:solidFill>
                  <a:prstClr val="black"/>
                </a:solidFill>
                <a:latin typeface="PT Sans" panose="020B0503020203020204" pitchFamily="34" charset="77"/>
              </a:rPr>
              <a:t>From October 31st to November 4th,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3"/>
              </a:buBlip>
              <a:tabLst/>
              <a:defRPr/>
            </a:pPr>
            <a:r>
              <a:rPr lang="en-GB">
                <a:solidFill>
                  <a:prstClr val="black"/>
                </a:solidFill>
                <a:latin typeface="PT Sans" panose="020B0503020203020204" pitchFamily="34" charset="77"/>
              </a:rPr>
              <a:t>First operational involvement in SST services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68ED116-77EF-E30C-1AAA-1E6B31B0CF50}"/>
              </a:ext>
            </a:extLst>
          </p:cNvPr>
          <p:cNvSpPr txBox="1"/>
          <p:nvPr/>
        </p:nvSpPr>
        <p:spPr>
          <a:xfrm>
            <a:off x="115160" y="1203461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E92E083-3927-4C6B-AAC3-B8148AE8E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85" y="2703074"/>
            <a:ext cx="4559999" cy="342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897906-ADE3-5BE9-5CC0-0FBC1F3D28A4}"/>
              </a:ext>
            </a:extLst>
          </p:cNvPr>
          <p:cNvSpPr txBox="1"/>
          <p:nvPr/>
        </p:nvSpPr>
        <p:spPr>
          <a:xfrm>
            <a:off x="9431967" y="3713694"/>
            <a:ext cx="12836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  <a:latin typeface="PT Sans" panose="020B0503020203020204" pitchFamily="34" charset="0"/>
              </a:rPr>
              <a:t>Cassiopea-A</a:t>
            </a:r>
            <a:endParaRPr lang="it-IT" sz="1600" b="1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CAAAB7-7473-3DF7-BD4F-D8AC66A674BA}"/>
              </a:ext>
            </a:extLst>
          </p:cNvPr>
          <p:cNvSpPr txBox="1"/>
          <p:nvPr/>
        </p:nvSpPr>
        <p:spPr>
          <a:xfrm>
            <a:off x="8912680" y="4192429"/>
            <a:ext cx="917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  <a:latin typeface="PT Sans" panose="020B0503020203020204" pitchFamily="34" charset="0"/>
              </a:rPr>
              <a:t>SARAL</a:t>
            </a:r>
            <a:endParaRPr lang="it-IT" sz="1600" b="1">
              <a:solidFill>
                <a:srgbClr val="FF0000"/>
              </a:solidFill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885065B-F9EE-7898-53E2-078628436DBA}"/>
              </a:ext>
            </a:extLst>
          </p:cNvPr>
          <p:cNvCxnSpPr>
            <a:cxnSpLocks/>
          </p:cNvCxnSpPr>
          <p:nvPr/>
        </p:nvCxnSpPr>
        <p:spPr>
          <a:xfrm flipH="1">
            <a:off x="8474044" y="4542801"/>
            <a:ext cx="645718" cy="284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D81130A-A500-4D36-06B0-1050D7725B85}"/>
              </a:ext>
            </a:extLst>
          </p:cNvPr>
          <p:cNvCxnSpPr>
            <a:cxnSpLocks/>
          </p:cNvCxnSpPr>
          <p:nvPr/>
        </p:nvCxnSpPr>
        <p:spPr>
          <a:xfrm flipH="1" flipV="1">
            <a:off x="9488032" y="3175513"/>
            <a:ext cx="446512" cy="534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video_CasAPlusSARAL">
            <a:hlinkClick r:id="" action="ppaction://media"/>
            <a:extLst>
              <a:ext uri="{FF2B5EF4-FFF2-40B4-BE49-F238E27FC236}">
                <a16:creationId xmlns:a16="http://schemas.microsoft.com/office/drawing/2014/main" id="{6C2DB455-BBB1-00DC-432B-761AD75B8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290" y="2755287"/>
            <a:ext cx="4560000" cy="3420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F2FB448-17C5-9B8A-839B-D0953A23E366}"/>
              </a:ext>
            </a:extLst>
          </p:cNvPr>
          <p:cNvSpPr txBox="1"/>
          <p:nvPr/>
        </p:nvSpPr>
        <p:spPr>
          <a:xfrm>
            <a:off x="1695706" y="1869824"/>
            <a:ext cx="2028485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SARAL transit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FA2DE4F-4DE2-5E9F-9BA9-DA4E4E6DBF8A}"/>
              </a:ext>
            </a:extLst>
          </p:cNvPr>
          <p:cNvSpPr txBox="1"/>
          <p:nvPr/>
        </p:nvSpPr>
        <p:spPr>
          <a:xfrm>
            <a:off x="7128151" y="1395051"/>
            <a:ext cx="4961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December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2°,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Target: SARAL (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norad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ID 39086)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Radiosource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: Cassiopea-A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E583C4C-4AAD-C7D4-9138-1E934E256C48}"/>
              </a:ext>
            </a:extLst>
          </p:cNvPr>
          <p:cNvSpPr txBox="1"/>
          <p:nvPr/>
        </p:nvSpPr>
        <p:spPr>
          <a:xfrm>
            <a:off x="115160" y="1203461"/>
            <a:ext cx="6810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channelisation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cxnSp>
        <p:nvCxnSpPr>
          <p:cNvPr id="25" name="Connettore 2 48">
            <a:extLst>
              <a:ext uri="{FF2B5EF4-FFF2-40B4-BE49-F238E27FC236}">
                <a16:creationId xmlns:a16="http://schemas.microsoft.com/office/drawing/2014/main" id="{EE345F18-0B4B-BFD1-0DF8-D95B696A8C57}"/>
              </a:ext>
            </a:extLst>
          </p:cNvPr>
          <p:cNvCxnSpPr>
            <a:cxnSpLocks/>
          </p:cNvCxnSpPr>
          <p:nvPr/>
        </p:nvCxnSpPr>
        <p:spPr>
          <a:xfrm>
            <a:off x="3110834" y="2265255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8" name="Rettangolo con angoli arrotondati 77">
            <a:extLst>
              <a:ext uri="{FF2B5EF4-FFF2-40B4-BE49-F238E27FC236}">
                <a16:creationId xmlns:a16="http://schemas.microsoft.com/office/drawing/2014/main" id="{9C341A0D-8471-9E9C-B64E-C5E5199239AF}"/>
              </a:ext>
            </a:extLst>
          </p:cNvPr>
          <p:cNvSpPr/>
          <p:nvPr/>
        </p:nvSpPr>
        <p:spPr>
          <a:xfrm>
            <a:off x="1201073" y="1912838"/>
            <a:ext cx="1596502" cy="74074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9040BBF4-A7ED-DBE7-6E5B-A98098B71736}"/>
              </a:ext>
            </a:extLst>
          </p:cNvPr>
          <p:cNvSpPr txBox="1"/>
          <p:nvPr/>
        </p:nvSpPr>
        <p:spPr>
          <a:xfrm>
            <a:off x="1275021" y="1961089"/>
            <a:ext cx="144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8192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channels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ttangolo con angoli arrotondati 77">
            <a:extLst>
              <a:ext uri="{FF2B5EF4-FFF2-40B4-BE49-F238E27FC236}">
                <a16:creationId xmlns:a16="http://schemas.microsoft.com/office/drawing/2014/main" id="{282FBF9F-D249-F865-4E45-8F77AE2E05DF}"/>
              </a:ext>
            </a:extLst>
          </p:cNvPr>
          <p:cNvSpPr/>
          <p:nvPr/>
        </p:nvSpPr>
        <p:spPr>
          <a:xfrm>
            <a:off x="3861281" y="1910437"/>
            <a:ext cx="1596502" cy="74074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960F792C-564B-2CA0-38DE-BF06CC514D9B}"/>
              </a:ext>
            </a:extLst>
          </p:cNvPr>
          <p:cNvSpPr txBox="1"/>
          <p:nvPr/>
        </p:nvSpPr>
        <p:spPr>
          <a:xfrm>
            <a:off x="3935229" y="1958688"/>
            <a:ext cx="144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Detection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block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7" name="Connettore 2 48">
            <a:extLst>
              <a:ext uri="{FF2B5EF4-FFF2-40B4-BE49-F238E27FC236}">
                <a16:creationId xmlns:a16="http://schemas.microsoft.com/office/drawing/2014/main" id="{C73CD180-FC7C-BE21-4218-E0386F0507A0}"/>
              </a:ext>
            </a:extLst>
          </p:cNvPr>
          <p:cNvCxnSpPr>
            <a:cxnSpLocks/>
          </p:cNvCxnSpPr>
          <p:nvPr/>
        </p:nvCxnSpPr>
        <p:spPr>
          <a:xfrm>
            <a:off x="5796466" y="2264245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8" name="Rettangolo con angoli arrotondati 77">
            <a:extLst>
              <a:ext uri="{FF2B5EF4-FFF2-40B4-BE49-F238E27FC236}">
                <a16:creationId xmlns:a16="http://schemas.microsoft.com/office/drawing/2014/main" id="{2680E09C-7A7E-8697-E801-42E869727DB8}"/>
              </a:ext>
            </a:extLst>
          </p:cNvPr>
          <p:cNvSpPr/>
          <p:nvPr/>
        </p:nvSpPr>
        <p:spPr>
          <a:xfrm>
            <a:off x="6582917" y="1917981"/>
            <a:ext cx="1596502" cy="74074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D31FC48C-8FF9-546F-2C89-8A8A4AAD6B10}"/>
              </a:ext>
            </a:extLst>
          </p:cNvPr>
          <p:cNvSpPr txBox="1"/>
          <p:nvPr/>
        </p:nvSpPr>
        <p:spPr>
          <a:xfrm>
            <a:off x="6656865" y="1966232"/>
            <a:ext cx="144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Channel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selected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ttangolo con angoli arrotondati 77">
            <a:extLst>
              <a:ext uri="{FF2B5EF4-FFF2-40B4-BE49-F238E27FC236}">
                <a16:creationId xmlns:a16="http://schemas.microsoft.com/office/drawing/2014/main" id="{F329CD81-7815-6B6C-DEDF-7469C4C02175}"/>
              </a:ext>
            </a:extLst>
          </p:cNvPr>
          <p:cNvSpPr/>
          <p:nvPr/>
        </p:nvSpPr>
        <p:spPr>
          <a:xfrm>
            <a:off x="9360803" y="1917981"/>
            <a:ext cx="1596502" cy="740741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D3DFDD32-5ACA-4ED5-9383-E027E6641649}"/>
              </a:ext>
            </a:extLst>
          </p:cNvPr>
          <p:cNvSpPr txBox="1"/>
          <p:nvPr/>
        </p:nvSpPr>
        <p:spPr>
          <a:xfrm>
            <a:off x="9470393" y="2082608"/>
            <a:ext cx="1448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Correlate</a:t>
            </a:r>
          </a:p>
        </p:txBody>
      </p:sp>
      <p:cxnSp>
        <p:nvCxnSpPr>
          <p:cNvPr id="42" name="Connettore 2 48">
            <a:extLst>
              <a:ext uri="{FF2B5EF4-FFF2-40B4-BE49-F238E27FC236}">
                <a16:creationId xmlns:a16="http://schemas.microsoft.com/office/drawing/2014/main" id="{4E4E413F-8392-2DC2-CB37-E429E54C8041}"/>
              </a:ext>
            </a:extLst>
          </p:cNvPr>
          <p:cNvCxnSpPr>
            <a:cxnSpLocks/>
          </p:cNvCxnSpPr>
          <p:nvPr/>
        </p:nvCxnSpPr>
        <p:spPr>
          <a:xfrm>
            <a:off x="8552394" y="2263235"/>
            <a:ext cx="400975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C172E1B6-EBA2-D2B8-9D52-22D5810BE0DA}"/>
                  </a:ext>
                </a:extLst>
              </p:cNvPr>
              <p:cNvSpPr txBox="1"/>
              <p:nvPr/>
            </p:nvSpPr>
            <p:spPr>
              <a:xfrm>
                <a:off x="517841" y="3240407"/>
                <a:ext cx="20998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𝐵</m:t>
                      </m:r>
                      <m:sSub>
                        <m:sSubPr>
                          <m:ctrlP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𝑊</m:t>
                          </m:r>
                        </m:e>
                        <m:sub>
                          <m: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𝑅𝑋</m:t>
                          </m:r>
                        </m:sub>
                      </m:sSub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it-IT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~85000 </m:t>
                      </m:r>
                      <m:r>
                        <a:rPr lang="it-IT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𝐻𝑧</m:t>
                      </m:r>
                    </m:oMath>
                  </m:oMathPara>
                </a14:m>
                <a:endParaRPr lang="it-IT"/>
              </a:p>
            </p:txBody>
          </p:sp>
        </mc:Choice>
        <mc:Fallback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C172E1B6-EBA2-D2B8-9D52-22D5810BE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41" y="3240407"/>
                <a:ext cx="209988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8633C96-4246-6B63-8B30-1809368DF145}"/>
                  </a:ext>
                </a:extLst>
              </p:cNvPr>
              <p:cNvSpPr txBox="1"/>
              <p:nvPr/>
            </p:nvSpPr>
            <p:spPr>
              <a:xfrm>
                <a:off x="517841" y="4018699"/>
                <a:ext cx="20998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𝐵</m:t>
                      </m:r>
                      <m:sSub>
                        <m:sSubPr>
                          <m:ctrlP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𝑊</m:t>
                          </m:r>
                        </m:e>
                        <m:sub>
                          <m: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𝑅𝑋</m:t>
                          </m:r>
                        </m:sub>
                      </m:sSub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 ~10 </m:t>
                      </m:r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𝐻𝑧</m:t>
                      </m:r>
                    </m:oMath>
                  </m:oMathPara>
                </a14:m>
                <a:endParaRPr lang="it-IT"/>
              </a:p>
            </p:txBody>
          </p:sp>
        </mc:Choice>
        <mc:Fallback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8633C96-4246-6B63-8B30-1809368DF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41" y="4018699"/>
                <a:ext cx="2099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ttore 2 48">
            <a:extLst>
              <a:ext uri="{FF2B5EF4-FFF2-40B4-BE49-F238E27FC236}">
                <a16:creationId xmlns:a16="http://schemas.microsoft.com/office/drawing/2014/main" id="{C77BB106-D408-4A85-EC45-A95476A79B62}"/>
              </a:ext>
            </a:extLst>
          </p:cNvPr>
          <p:cNvCxnSpPr>
            <a:cxnSpLocks/>
          </p:cNvCxnSpPr>
          <p:nvPr/>
        </p:nvCxnSpPr>
        <p:spPr>
          <a:xfrm>
            <a:off x="1567457" y="3676071"/>
            <a:ext cx="328" cy="320393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46" name="Freccia in giù 45">
            <a:extLst>
              <a:ext uri="{FF2B5EF4-FFF2-40B4-BE49-F238E27FC236}">
                <a16:creationId xmlns:a16="http://schemas.microsoft.com/office/drawing/2014/main" id="{6A9F839E-C8FC-D56A-2CF5-6A1D7A2EE410}"/>
              </a:ext>
            </a:extLst>
          </p:cNvPr>
          <p:cNvSpPr/>
          <p:nvPr/>
        </p:nvSpPr>
        <p:spPr>
          <a:xfrm rot="16200000">
            <a:off x="3170955" y="4280330"/>
            <a:ext cx="422938" cy="487696"/>
          </a:xfrm>
          <a:prstGeom prst="downArrow">
            <a:avLst/>
          </a:prstGeom>
          <a:noFill/>
          <a:ln w="28575">
            <a:solidFill>
              <a:srgbClr val="475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18">
                <a:extLst>
                  <a:ext uri="{FF2B5EF4-FFF2-40B4-BE49-F238E27FC236}">
                    <a16:creationId xmlns:a16="http://schemas.microsoft.com/office/drawing/2014/main" id="{9A0D5AFA-0D7D-1FD1-77CE-131D452BCEC9}"/>
                  </a:ext>
                </a:extLst>
              </p:cNvPr>
              <p:cNvSpPr txBox="1"/>
              <p:nvPr/>
            </p:nvSpPr>
            <p:spPr>
              <a:xfrm>
                <a:off x="450309" y="5171597"/>
                <a:ext cx="1939128" cy="658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𝑆𝑁𝑅</m:t>
                      </m:r>
                      <m:r>
                        <a:rPr kumimoji="0" lang="it-IT" sz="1800" b="0" i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∝</m:t>
                      </m:r>
                      <m:f>
                        <m:fPr>
                          <m:ctrlP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it-IT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Segoe UI" panose="020B0502040204020203" pitchFamily="34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kumimoji="0" lang="it-IT" sz="1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it-IT" sz="1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𝑅𝑋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it-IT" sz="18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7" name="TextBox 18">
                <a:extLst>
                  <a:ext uri="{FF2B5EF4-FFF2-40B4-BE49-F238E27FC236}">
                    <a16:creationId xmlns:a16="http://schemas.microsoft.com/office/drawing/2014/main" id="{9A0D5AFA-0D7D-1FD1-77CE-131D452BC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09" y="5171597"/>
                <a:ext cx="1939128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ccia in giù 48">
            <a:extLst>
              <a:ext uri="{FF2B5EF4-FFF2-40B4-BE49-F238E27FC236}">
                <a16:creationId xmlns:a16="http://schemas.microsoft.com/office/drawing/2014/main" id="{1BD34A5F-23CB-B3B6-C8DA-B18D005878CA}"/>
              </a:ext>
            </a:extLst>
          </p:cNvPr>
          <p:cNvSpPr/>
          <p:nvPr/>
        </p:nvSpPr>
        <p:spPr>
          <a:xfrm>
            <a:off x="1355988" y="4576708"/>
            <a:ext cx="422938" cy="487696"/>
          </a:xfrm>
          <a:prstGeom prst="downArrow">
            <a:avLst/>
          </a:prstGeom>
          <a:noFill/>
          <a:ln w="28575">
            <a:solidFill>
              <a:srgbClr val="475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con angoli arrotondati 77">
            <a:extLst>
              <a:ext uri="{FF2B5EF4-FFF2-40B4-BE49-F238E27FC236}">
                <a16:creationId xmlns:a16="http://schemas.microsoft.com/office/drawing/2014/main" id="{9276FE85-2297-D498-00EB-1C5DC2DB07F7}"/>
              </a:ext>
            </a:extLst>
          </p:cNvPr>
          <p:cNvSpPr/>
          <p:nvPr/>
        </p:nvSpPr>
        <p:spPr>
          <a:xfrm>
            <a:off x="305457" y="3095526"/>
            <a:ext cx="2604248" cy="2857305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51" name="Parentesi graffa aperta 50">
            <a:extLst>
              <a:ext uri="{FF2B5EF4-FFF2-40B4-BE49-F238E27FC236}">
                <a16:creationId xmlns:a16="http://schemas.microsoft.com/office/drawing/2014/main" id="{A1DBBE65-25D7-FB44-1E2C-77D4EAE87364}"/>
              </a:ext>
            </a:extLst>
          </p:cNvPr>
          <p:cNvSpPr/>
          <p:nvPr/>
        </p:nvSpPr>
        <p:spPr>
          <a:xfrm>
            <a:off x="3827056" y="3149876"/>
            <a:ext cx="954821" cy="2739584"/>
          </a:xfrm>
          <a:prstGeom prst="leftBrace">
            <a:avLst/>
          </a:prstGeom>
          <a:ln w="28575">
            <a:solidFill>
              <a:srgbClr val="5364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C4C54F40-C54C-76A5-DFDA-E890E854A19D}"/>
              </a:ext>
            </a:extLst>
          </p:cNvPr>
          <p:cNvSpPr txBox="1"/>
          <p:nvPr/>
        </p:nvSpPr>
        <p:spPr>
          <a:xfrm>
            <a:off x="4372140" y="3250601"/>
            <a:ext cx="193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Angular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track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accuracy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Freccia in giù 52">
            <a:extLst>
              <a:ext uri="{FF2B5EF4-FFF2-40B4-BE49-F238E27FC236}">
                <a16:creationId xmlns:a16="http://schemas.microsoft.com/office/drawing/2014/main" id="{428DC044-4FCB-0CFE-CDBC-4D679DEFB553}"/>
              </a:ext>
            </a:extLst>
          </p:cNvPr>
          <p:cNvSpPr/>
          <p:nvPr/>
        </p:nvSpPr>
        <p:spPr>
          <a:xfrm rot="10800000">
            <a:off x="6311268" y="3286502"/>
            <a:ext cx="380245" cy="460482"/>
          </a:xfrm>
          <a:prstGeom prst="downArrow">
            <a:avLst/>
          </a:prstGeom>
          <a:solidFill>
            <a:srgbClr val="4759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0939B56A-B57C-466D-F96A-25E3452A779F}"/>
              </a:ext>
            </a:extLst>
          </p:cNvPr>
          <p:cNvSpPr txBox="1"/>
          <p:nvPr/>
        </p:nvSpPr>
        <p:spPr>
          <a:xfrm>
            <a:off x="4372140" y="4300506"/>
            <a:ext cx="1939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Detection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rate</a:t>
            </a:r>
          </a:p>
        </p:txBody>
      </p:sp>
      <p:sp>
        <p:nvSpPr>
          <p:cNvPr id="55" name="Freccia in giù 54">
            <a:extLst>
              <a:ext uri="{FF2B5EF4-FFF2-40B4-BE49-F238E27FC236}">
                <a16:creationId xmlns:a16="http://schemas.microsoft.com/office/drawing/2014/main" id="{8D4D0FE8-E88C-736D-F62A-D1F42F95644C}"/>
              </a:ext>
            </a:extLst>
          </p:cNvPr>
          <p:cNvSpPr/>
          <p:nvPr/>
        </p:nvSpPr>
        <p:spPr>
          <a:xfrm rot="10800000">
            <a:off x="6311268" y="4225160"/>
            <a:ext cx="380245" cy="460482"/>
          </a:xfrm>
          <a:prstGeom prst="downArrow">
            <a:avLst/>
          </a:prstGeom>
          <a:solidFill>
            <a:srgbClr val="4759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995C204F-A84D-C09D-969D-7F54ACB23613}"/>
              </a:ext>
            </a:extLst>
          </p:cNvPr>
          <p:cNvSpPr txBox="1"/>
          <p:nvPr/>
        </p:nvSpPr>
        <p:spPr>
          <a:xfrm>
            <a:off x="4497880" y="5127603"/>
            <a:ext cx="1813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solidFill>
                  <a:prstClr val="black"/>
                </a:solidFill>
                <a:latin typeface="PT Sans" panose="020B0503020203020204" pitchFamily="34" charset="77"/>
              </a:rPr>
              <a:t>Multiple sources scenario</a:t>
            </a:r>
          </a:p>
        </p:txBody>
      </p:sp>
      <p:sp>
        <p:nvSpPr>
          <p:cNvPr id="58" name="Freccia in giù 57">
            <a:extLst>
              <a:ext uri="{FF2B5EF4-FFF2-40B4-BE49-F238E27FC236}">
                <a16:creationId xmlns:a16="http://schemas.microsoft.com/office/drawing/2014/main" id="{AA1C69C4-8C4D-2AE8-11AB-6F51EE662819}"/>
              </a:ext>
            </a:extLst>
          </p:cNvPr>
          <p:cNvSpPr/>
          <p:nvPr/>
        </p:nvSpPr>
        <p:spPr>
          <a:xfrm>
            <a:off x="6311268" y="5218306"/>
            <a:ext cx="380245" cy="460482"/>
          </a:xfrm>
          <a:prstGeom prst="downArrow">
            <a:avLst/>
          </a:prstGeom>
          <a:solidFill>
            <a:srgbClr val="4759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in giù 58">
            <a:extLst>
              <a:ext uri="{FF2B5EF4-FFF2-40B4-BE49-F238E27FC236}">
                <a16:creationId xmlns:a16="http://schemas.microsoft.com/office/drawing/2014/main" id="{30B3444A-C628-D2EE-2506-AB24606DC682}"/>
              </a:ext>
            </a:extLst>
          </p:cNvPr>
          <p:cNvSpPr/>
          <p:nvPr/>
        </p:nvSpPr>
        <p:spPr>
          <a:xfrm rot="10800000">
            <a:off x="2238716" y="5243229"/>
            <a:ext cx="380245" cy="460482"/>
          </a:xfrm>
          <a:prstGeom prst="downArrow">
            <a:avLst/>
          </a:prstGeom>
          <a:solidFill>
            <a:srgbClr val="4759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73586188-D7A1-0B15-D8E9-3661D4585A5C}"/>
              </a:ext>
            </a:extLst>
          </p:cNvPr>
          <p:cNvSpPr txBox="1"/>
          <p:nvPr/>
        </p:nvSpPr>
        <p:spPr>
          <a:xfrm>
            <a:off x="115160" y="1203461"/>
            <a:ext cx="6810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channelisation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pic>
        <p:nvPicPr>
          <p:cNvPr id="64" name="Immagine 63" descr="Immagine che contiene linea, testo, Diagramma, diagramma&#10;&#10;Descrizione generata automaticamente">
            <a:extLst>
              <a:ext uri="{FF2B5EF4-FFF2-40B4-BE49-F238E27FC236}">
                <a16:creationId xmlns:a16="http://schemas.microsoft.com/office/drawing/2014/main" id="{7890C895-4779-7B6C-E648-C9B7DB50B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84" y="2933388"/>
            <a:ext cx="4219417" cy="3164563"/>
          </a:xfrm>
          <a:prstGeom prst="rect">
            <a:avLst/>
          </a:prstGeom>
        </p:spPr>
      </p:pic>
      <p:pic>
        <p:nvPicPr>
          <p:cNvPr id="66" name="Immagine 6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105D02F-9967-C073-BB3B-34D054CF9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59" y="2753907"/>
            <a:ext cx="2604247" cy="19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1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262794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823768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473211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742040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402805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149953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3079547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821410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751004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563142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492736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327278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256872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491839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595286"/>
            <a:ext cx="4631331" cy="52322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Marco Felice </a:t>
            </a:r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Montaruli</a:t>
            </a:r>
            <a:endParaRPr lang="it-IT" sz="2800">
              <a:solidFill>
                <a:schemeClr val="accent2">
                  <a:lumMod val="20000"/>
                  <a:lumOff val="80000"/>
                </a:schemeClr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2000783"/>
            <a:ext cx="719267" cy="1511929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919497"/>
            <a:ext cx="719267" cy="1866515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155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0CA836-37D5-94D3-1D9F-9C18CB8B88A7}"/>
              </a:ext>
            </a:extLst>
          </p:cNvPr>
          <p:cNvSpPr txBox="1"/>
          <p:nvPr/>
        </p:nvSpPr>
        <p:spPr>
          <a:xfrm>
            <a:off x="115160" y="1203461"/>
            <a:ext cx="6810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channelisation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pic>
        <p:nvPicPr>
          <p:cNvPr id="4" name="Aeolus_transit_withPrediction">
            <a:hlinkClick r:id="" action="ppaction://media"/>
            <a:extLst>
              <a:ext uri="{FF2B5EF4-FFF2-40B4-BE49-F238E27FC236}">
                <a16:creationId xmlns:a16="http://schemas.microsoft.com/office/drawing/2014/main" id="{20BB5F25-F034-7A31-EE8D-E173B7935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827" y="2817408"/>
            <a:ext cx="4559999" cy="3420000"/>
          </a:xfrm>
          <a:prstGeom prst="rect">
            <a:avLst/>
          </a:prstGeom>
        </p:spPr>
      </p:pic>
      <p:pic>
        <p:nvPicPr>
          <p:cNvPr id="5" name="Immagine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22CD7C0-1F28-35B1-9C99-1DD6FC5602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98" y="2799303"/>
            <a:ext cx="4561738" cy="3420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F249FE-80DF-6184-5C09-CCF21424290B}"/>
              </a:ext>
            </a:extLst>
          </p:cNvPr>
          <p:cNvSpPr txBox="1"/>
          <p:nvPr/>
        </p:nvSpPr>
        <p:spPr>
          <a:xfrm>
            <a:off x="904837" y="1848579"/>
            <a:ext cx="366914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Aeolus re-entry campaign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98B4A8F-83DF-B9AD-77E0-0528B0A06C41}"/>
              </a:ext>
            </a:extLst>
          </p:cNvPr>
          <p:cNvSpPr txBox="1"/>
          <p:nvPr/>
        </p:nvSpPr>
        <p:spPr>
          <a:xfrm>
            <a:off x="6096000" y="1419806"/>
            <a:ext cx="56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July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24°-28°,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en-US">
                <a:solidFill>
                  <a:prstClr val="black"/>
                </a:solidFill>
                <a:latin typeface="PT Sans" panose="020B0503020203020204" pitchFamily="34" charset="77"/>
              </a:rPr>
              <a:t>The target was maneuvering during the observation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en-US">
                <a:solidFill>
                  <a:prstClr val="black"/>
                </a:solidFill>
                <a:latin typeface="PT Sans" panose="020B0503020203020204" pitchFamily="34" charset="77"/>
              </a:rPr>
              <a:t>Uncatalogued case</a:t>
            </a:r>
          </a:p>
        </p:txBody>
      </p:sp>
    </p:spTree>
    <p:extLst>
      <p:ext uri="{BB962C8B-B14F-4D97-AF65-F5344CB8AC3E}">
        <p14:creationId xmlns:p14="http://schemas.microsoft.com/office/powerpoint/2010/main" val="29299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magine 7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DEFCA7B-7393-9B56-0A4B-914D8F2A8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568" y="4366359"/>
            <a:ext cx="2400000" cy="1800000"/>
          </a:xfrm>
          <a:prstGeom prst="rect">
            <a:avLst/>
          </a:prstGeom>
        </p:spPr>
      </p:pic>
      <p:pic>
        <p:nvPicPr>
          <p:cNvPr id="78" name="Immagine 7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A29BAA6-233B-4224-D4B8-7969C63E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52" y="4362738"/>
            <a:ext cx="2400000" cy="1800000"/>
          </a:xfrm>
          <a:prstGeom prst="rect">
            <a:avLst/>
          </a:prstGeom>
        </p:spPr>
      </p:pic>
      <p:pic>
        <p:nvPicPr>
          <p:cNvPr id="73" name="Immagine 7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1161D2A-F104-0E97-B00F-66A19EBA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58" y="2220001"/>
            <a:ext cx="2400000" cy="1800000"/>
          </a:xfrm>
          <a:prstGeom prst="rect">
            <a:avLst/>
          </a:prstGeom>
        </p:spPr>
      </p:pic>
      <p:pic>
        <p:nvPicPr>
          <p:cNvPr id="74" name="Immagine 73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C80984D-F36F-7549-EC2C-D172B31F9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02" y="2287863"/>
            <a:ext cx="2400000" cy="1800000"/>
          </a:xfrm>
          <a:prstGeom prst="rect">
            <a:avLst/>
          </a:prstGeom>
        </p:spPr>
      </p:pic>
      <p:pic>
        <p:nvPicPr>
          <p:cNvPr id="62" name="Immagine 61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46838134-64E4-B0CF-6EAC-60A8F0B20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6" y="2640442"/>
            <a:ext cx="3600000" cy="27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774CB597-75DB-A59A-0CDF-F86429BEE0A0}"/>
              </a:ext>
            </a:extLst>
          </p:cNvPr>
          <p:cNvSpPr/>
          <p:nvPr/>
        </p:nvSpPr>
        <p:spPr>
          <a:xfrm rot="18944486">
            <a:off x="1741822" y="3168676"/>
            <a:ext cx="144762" cy="735106"/>
          </a:xfrm>
          <a:prstGeom prst="ellipse">
            <a:avLst/>
          </a:prstGeom>
          <a:noFill/>
          <a:ln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2950AAE-7BA8-A2B9-2EFC-5D3B43DFDFF2}"/>
              </a:ext>
            </a:extLst>
          </p:cNvPr>
          <p:cNvSpPr/>
          <p:nvPr/>
        </p:nvSpPr>
        <p:spPr>
          <a:xfrm rot="19808494">
            <a:off x="2561099" y="3618211"/>
            <a:ext cx="138025" cy="735106"/>
          </a:xfrm>
          <a:prstGeom prst="ellipse">
            <a:avLst/>
          </a:prstGeom>
          <a:noFill/>
          <a:ln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2B7F2C9-8BB4-A8BA-236B-3403590AF8B1}"/>
              </a:ext>
            </a:extLst>
          </p:cNvPr>
          <p:cNvSpPr/>
          <p:nvPr/>
        </p:nvSpPr>
        <p:spPr>
          <a:xfrm rot="19946153">
            <a:off x="3088867" y="4021646"/>
            <a:ext cx="125801" cy="898766"/>
          </a:xfrm>
          <a:prstGeom prst="ellipse">
            <a:avLst/>
          </a:prstGeom>
          <a:noFill/>
          <a:ln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609DCCC-6FD4-F40D-8174-1AC70655ED91}"/>
              </a:ext>
            </a:extLst>
          </p:cNvPr>
          <p:cNvCxnSpPr>
            <a:cxnSpLocks/>
          </p:cNvCxnSpPr>
          <p:nvPr/>
        </p:nvCxnSpPr>
        <p:spPr>
          <a:xfrm flipH="1">
            <a:off x="2362604" y="2818565"/>
            <a:ext cx="319989" cy="221023"/>
          </a:xfrm>
          <a:prstGeom prst="straightConnector1">
            <a:avLst/>
          </a:prstGeom>
          <a:ln w="38100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5EB0804-E79C-EC5E-4D7A-2B89176F0E79}"/>
              </a:ext>
            </a:extLst>
          </p:cNvPr>
          <p:cNvCxnSpPr>
            <a:cxnSpLocks/>
          </p:cNvCxnSpPr>
          <p:nvPr/>
        </p:nvCxnSpPr>
        <p:spPr>
          <a:xfrm>
            <a:off x="1477299" y="2717177"/>
            <a:ext cx="645258" cy="407186"/>
          </a:xfrm>
          <a:prstGeom prst="straightConnector1">
            <a:avLst/>
          </a:prstGeom>
          <a:ln w="38100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D77AC850-BB61-5053-38D7-44B2F2E440B5}"/>
              </a:ext>
            </a:extLst>
          </p:cNvPr>
          <p:cNvSpPr/>
          <p:nvPr/>
        </p:nvSpPr>
        <p:spPr>
          <a:xfrm rot="19808494">
            <a:off x="2582089" y="3388851"/>
            <a:ext cx="258369" cy="47020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C982E31-518C-5415-CA72-C6963508CA5F}"/>
              </a:ext>
            </a:extLst>
          </p:cNvPr>
          <p:cNvSpPr txBox="1"/>
          <p:nvPr/>
        </p:nvSpPr>
        <p:spPr>
          <a:xfrm>
            <a:off x="327568" y="2378017"/>
            <a:ext cx="153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Starlink-6051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2A7EF72-A646-3DE7-1BB8-9E0D2C96795A}"/>
              </a:ext>
            </a:extLst>
          </p:cNvPr>
          <p:cNvSpPr txBox="1"/>
          <p:nvPr/>
        </p:nvSpPr>
        <p:spPr>
          <a:xfrm>
            <a:off x="2564211" y="2464961"/>
            <a:ext cx="153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DMSP 5D-2 F8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6B6147F-CFE8-E78E-ECD7-F14A514B1B56}"/>
              </a:ext>
            </a:extLst>
          </p:cNvPr>
          <p:cNvSpPr txBox="1"/>
          <p:nvPr/>
        </p:nvSpPr>
        <p:spPr>
          <a:xfrm>
            <a:off x="2791134" y="3324169"/>
            <a:ext cx="16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rgbClr val="2A65AF"/>
                </a:solidFill>
              </a:rPr>
              <a:t>Disputed</a:t>
            </a:r>
            <a:r>
              <a:rPr lang="it-IT">
                <a:solidFill>
                  <a:srgbClr val="2A65AF"/>
                </a:solidFill>
              </a:rPr>
              <a:t> </a:t>
            </a:r>
            <a:r>
              <a:rPr lang="it-IT" err="1">
                <a:solidFill>
                  <a:srgbClr val="2A65AF"/>
                </a:solidFill>
              </a:rPr>
              <a:t>region</a:t>
            </a:r>
            <a:endParaRPr lang="it-IT">
              <a:solidFill>
                <a:srgbClr val="2A65AF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61525C-A842-957C-6949-3310FE04C5C0}"/>
              </a:ext>
            </a:extLst>
          </p:cNvPr>
          <p:cNvSpPr txBox="1"/>
          <p:nvPr/>
        </p:nvSpPr>
        <p:spPr>
          <a:xfrm>
            <a:off x="904837" y="1848579"/>
            <a:ext cx="366914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DMSP 5D-2 F8 break-up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15568F7-2899-A258-E7DB-4EC70591FBD7}"/>
              </a:ext>
            </a:extLst>
          </p:cNvPr>
          <p:cNvSpPr txBox="1"/>
          <p:nvPr/>
        </p:nvSpPr>
        <p:spPr>
          <a:xfrm>
            <a:off x="7128151" y="139505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July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24°,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Target: </a:t>
            </a:r>
            <a:r>
              <a:rPr lang="it-IT"/>
              <a:t>DMSP 5D-2 F8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(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norad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ID 18123)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9E57A07-9BC8-2A42-E7D6-49AE37FE874B}"/>
              </a:ext>
            </a:extLst>
          </p:cNvPr>
          <p:cNvSpPr txBox="1"/>
          <p:nvPr/>
        </p:nvSpPr>
        <p:spPr>
          <a:xfrm>
            <a:off x="1241381" y="4009656"/>
            <a:ext cx="169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>
                <a:solidFill>
                  <a:srgbClr val="B27F47"/>
                </a:solidFill>
              </a:rPr>
              <a:t>Additional</a:t>
            </a:r>
            <a:r>
              <a:rPr lang="it-IT">
                <a:solidFill>
                  <a:srgbClr val="B27F47"/>
                </a:solidFill>
              </a:rPr>
              <a:t> targets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7137E95-A13E-A719-AA32-02112C4A1E72}"/>
              </a:ext>
            </a:extLst>
          </p:cNvPr>
          <p:cNvSpPr/>
          <p:nvPr/>
        </p:nvSpPr>
        <p:spPr>
          <a:xfrm>
            <a:off x="6036815" y="2238107"/>
            <a:ext cx="5153263" cy="1834754"/>
          </a:xfrm>
          <a:prstGeom prst="rect">
            <a:avLst/>
          </a:prstGeom>
          <a:noFill/>
          <a:ln w="19050"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9CDD512-D12C-4F58-F085-CC2E698DBC3A}"/>
              </a:ext>
            </a:extLst>
          </p:cNvPr>
          <p:cNvSpPr/>
          <p:nvPr/>
        </p:nvSpPr>
        <p:spPr>
          <a:xfrm>
            <a:off x="6049710" y="4347490"/>
            <a:ext cx="5153263" cy="1834754"/>
          </a:xfrm>
          <a:prstGeom prst="rect">
            <a:avLst/>
          </a:prstGeom>
          <a:noFill/>
          <a:ln w="19050"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6DCCFD50-6033-4D75-6356-072DFA5C148C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4625787" y="3155484"/>
            <a:ext cx="1411028" cy="799665"/>
          </a:xfrm>
          <a:prstGeom prst="bentConnector3">
            <a:avLst/>
          </a:prstGeom>
          <a:ln w="28575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C449C927-3ED8-67AF-5BCB-81222716B6E6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625787" y="3955149"/>
            <a:ext cx="1423923" cy="1309718"/>
          </a:xfrm>
          <a:prstGeom prst="bentConnector3">
            <a:avLst>
              <a:gd name="adj1" fmla="val 50000"/>
            </a:avLst>
          </a:prstGeom>
          <a:ln w="28575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FC4A752-6941-D204-46AF-7F24D1006669}"/>
              </a:ext>
            </a:extLst>
          </p:cNvPr>
          <p:cNvSpPr txBox="1"/>
          <p:nvPr/>
        </p:nvSpPr>
        <p:spPr>
          <a:xfrm>
            <a:off x="4499238" y="5324598"/>
            <a:ext cx="153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DMSP 5D-2 F8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20D0C42-6421-B03B-1D2C-FE0A2296A509}"/>
              </a:ext>
            </a:extLst>
          </p:cNvPr>
          <p:cNvSpPr txBox="1"/>
          <p:nvPr/>
        </p:nvSpPr>
        <p:spPr>
          <a:xfrm>
            <a:off x="4556975" y="2717177"/>
            <a:ext cx="14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Starlink-6051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60DD240-D638-B0F4-9D4C-DC818278ED20}"/>
              </a:ext>
            </a:extLst>
          </p:cNvPr>
          <p:cNvSpPr txBox="1"/>
          <p:nvPr/>
        </p:nvSpPr>
        <p:spPr>
          <a:xfrm>
            <a:off x="115160" y="1203461"/>
            <a:ext cx="6770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overpopulation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DBB6D5B-1767-D4AA-9BDD-E08973B05878}"/>
              </a:ext>
            </a:extLst>
          </p:cNvPr>
          <p:cNvSpPr txBox="1"/>
          <p:nvPr/>
        </p:nvSpPr>
        <p:spPr>
          <a:xfrm>
            <a:off x="258848" y="541820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it-IT" err="1"/>
              <a:t>Unrelated</a:t>
            </a:r>
            <a:r>
              <a:rPr lang="it-IT"/>
              <a:t> sources </a:t>
            </a:r>
            <a:r>
              <a:rPr lang="it-IT" err="1"/>
              <a:t>overlapping</a:t>
            </a:r>
            <a:endParaRPr lang="it-IT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Satellites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ym typeface="Wingdings" panose="05000000000000000000" pitchFamily="2" charset="2"/>
              </a:rPr>
              <a:t>constellation</a:t>
            </a:r>
            <a:r>
              <a:rPr lang="it-IT">
                <a:sym typeface="Wingdings" panose="05000000000000000000" pitchFamily="2" charset="2"/>
              </a:rPr>
              <a:t> </a:t>
            </a:r>
            <a:r>
              <a:rPr lang="it-IT" err="1">
                <a:sym typeface="Wingdings" panose="05000000000000000000" pitchFamily="2" charset="2"/>
              </a:rPr>
              <a:t>problem</a:t>
            </a:r>
            <a:r>
              <a:rPr lang="it-IT">
                <a:sym typeface="Wingdings" panose="05000000000000000000" pitchFamily="2" charset="2"/>
              </a:rPr>
              <a:t> (</a:t>
            </a:r>
            <a:r>
              <a:rPr lang="it-IT" err="1">
                <a:sym typeface="Wingdings" panose="05000000000000000000" pitchFamily="2" charset="2"/>
              </a:rPr>
              <a:t>starlink</a:t>
            </a:r>
            <a:r>
              <a:rPr lang="it-IT">
                <a:sym typeface="Wingdings" panose="05000000000000000000" pitchFamily="2" charset="2"/>
              </a:rPr>
              <a:t>)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14B9981E-CAE1-4143-E07B-133681D1613B}"/>
              </a:ext>
            </a:extLst>
          </p:cNvPr>
          <p:cNvSpPr/>
          <p:nvPr/>
        </p:nvSpPr>
        <p:spPr>
          <a:xfrm>
            <a:off x="7288041" y="2328834"/>
            <a:ext cx="324964" cy="14464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AD5EAA6D-24FC-EB22-798D-22CBEDA62743}"/>
              </a:ext>
            </a:extLst>
          </p:cNvPr>
          <p:cNvSpPr/>
          <p:nvPr/>
        </p:nvSpPr>
        <p:spPr>
          <a:xfrm>
            <a:off x="6997853" y="4471029"/>
            <a:ext cx="574008" cy="14464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00954673-B9C2-1133-D9ED-0A793CB2A56C}"/>
              </a:ext>
            </a:extLst>
          </p:cNvPr>
          <p:cNvSpPr/>
          <p:nvPr/>
        </p:nvSpPr>
        <p:spPr>
          <a:xfrm rot="19808494">
            <a:off x="9787821" y="3092644"/>
            <a:ext cx="160864" cy="152578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040BEC31-0117-BE80-22AB-49450E6160E9}"/>
              </a:ext>
            </a:extLst>
          </p:cNvPr>
          <p:cNvSpPr txBox="1"/>
          <p:nvPr/>
        </p:nvSpPr>
        <p:spPr>
          <a:xfrm>
            <a:off x="8867963" y="2050678"/>
            <a:ext cx="1309780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/>
              <a:t>DMSP 5D-2 F8</a:t>
            </a:r>
          </a:p>
        </p:txBody>
      </p: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75913E4C-8ABC-5286-2472-AF47D8B59E9A}"/>
              </a:ext>
            </a:extLst>
          </p:cNvPr>
          <p:cNvCxnSpPr>
            <a:cxnSpLocks/>
          </p:cNvCxnSpPr>
          <p:nvPr/>
        </p:nvCxnSpPr>
        <p:spPr>
          <a:xfrm>
            <a:off x="9728462" y="2417579"/>
            <a:ext cx="139791" cy="5793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0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magine 7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DD6B6B91-790F-8282-3D1E-EAC8C5A99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12" y="2254522"/>
            <a:ext cx="2400000" cy="1800000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7FE3F3FA-F3C5-104B-640F-AD5D0A02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79" y="2260575"/>
            <a:ext cx="2400000" cy="1800000"/>
          </a:xfrm>
          <a:prstGeom prst="rect">
            <a:avLst/>
          </a:prstGeom>
        </p:spPr>
      </p:pic>
      <p:pic>
        <p:nvPicPr>
          <p:cNvPr id="50" name="Immagine 4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A3B464A2-6BFB-842C-46E0-9F893D39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71" y="4362544"/>
            <a:ext cx="2400000" cy="1800000"/>
          </a:xfrm>
          <a:prstGeom prst="rect">
            <a:avLst/>
          </a:prstGeom>
        </p:spPr>
      </p:pic>
      <p:pic>
        <p:nvPicPr>
          <p:cNvPr id="51" name="Immagine 5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4D9B7AD-BF37-D724-0C10-F8ED322BB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58" y="4372394"/>
            <a:ext cx="2400000" cy="18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61525C-A842-957C-6949-3310FE04C5C0}"/>
              </a:ext>
            </a:extLst>
          </p:cNvPr>
          <p:cNvSpPr txBox="1"/>
          <p:nvPr/>
        </p:nvSpPr>
        <p:spPr>
          <a:xfrm>
            <a:off x="904837" y="1848579"/>
            <a:ext cx="366914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DMSP 5D-2 F8 break-up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15568F7-2899-A258-E7DB-4EC70591FBD7}"/>
              </a:ext>
            </a:extLst>
          </p:cNvPr>
          <p:cNvSpPr txBox="1"/>
          <p:nvPr/>
        </p:nvSpPr>
        <p:spPr>
          <a:xfrm>
            <a:off x="7128151" y="139505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July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24°,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Target: </a:t>
            </a:r>
            <a:r>
              <a:rPr lang="it-IT"/>
              <a:t>DMSP 5D-2 F8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(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norad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ID 18123)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7137E95-A13E-A719-AA32-02112C4A1E72}"/>
              </a:ext>
            </a:extLst>
          </p:cNvPr>
          <p:cNvSpPr/>
          <p:nvPr/>
        </p:nvSpPr>
        <p:spPr>
          <a:xfrm>
            <a:off x="6036815" y="2238107"/>
            <a:ext cx="5153263" cy="1834754"/>
          </a:xfrm>
          <a:prstGeom prst="rect">
            <a:avLst/>
          </a:prstGeom>
          <a:noFill/>
          <a:ln w="19050"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9CDD512-D12C-4F58-F085-CC2E698DBC3A}"/>
              </a:ext>
            </a:extLst>
          </p:cNvPr>
          <p:cNvSpPr/>
          <p:nvPr/>
        </p:nvSpPr>
        <p:spPr>
          <a:xfrm>
            <a:off x="6049710" y="4347490"/>
            <a:ext cx="5153263" cy="1834754"/>
          </a:xfrm>
          <a:prstGeom prst="rect">
            <a:avLst/>
          </a:prstGeom>
          <a:noFill/>
          <a:ln w="19050"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6DCCFD50-6033-4D75-6356-072DFA5C148C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4625787" y="3155484"/>
            <a:ext cx="1411028" cy="799665"/>
          </a:xfrm>
          <a:prstGeom prst="bentConnector3">
            <a:avLst/>
          </a:prstGeom>
          <a:ln w="28575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C449C927-3ED8-67AF-5BCB-81222716B6E6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625787" y="3955149"/>
            <a:ext cx="1423923" cy="1309718"/>
          </a:xfrm>
          <a:prstGeom prst="bentConnector3">
            <a:avLst>
              <a:gd name="adj1" fmla="val 50000"/>
            </a:avLst>
          </a:prstGeom>
          <a:ln w="28575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FC4A752-6941-D204-46AF-7F24D1006669}"/>
              </a:ext>
            </a:extLst>
          </p:cNvPr>
          <p:cNvSpPr txBox="1"/>
          <p:nvPr/>
        </p:nvSpPr>
        <p:spPr>
          <a:xfrm>
            <a:off x="4499238" y="5324598"/>
            <a:ext cx="153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DMSP 5D-2 F8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20D0C42-6421-B03B-1D2C-FE0A2296A509}"/>
              </a:ext>
            </a:extLst>
          </p:cNvPr>
          <p:cNvSpPr txBox="1"/>
          <p:nvPr/>
        </p:nvSpPr>
        <p:spPr>
          <a:xfrm>
            <a:off x="4556975" y="2717177"/>
            <a:ext cx="14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Starlink-6051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3F70411D-CFA7-260F-F4AB-FA1F42DB9EF0}"/>
              </a:ext>
            </a:extLst>
          </p:cNvPr>
          <p:cNvSpPr/>
          <p:nvPr/>
        </p:nvSpPr>
        <p:spPr>
          <a:xfrm rot="19808494">
            <a:off x="9366504" y="4909108"/>
            <a:ext cx="160864" cy="152578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CAAF36D3-A7CF-47BD-7F62-B92570DEDC66}"/>
              </a:ext>
            </a:extLst>
          </p:cNvPr>
          <p:cNvSpPr/>
          <p:nvPr/>
        </p:nvSpPr>
        <p:spPr>
          <a:xfrm>
            <a:off x="6902618" y="2374142"/>
            <a:ext cx="252075" cy="14464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60DD240-D638-B0F4-9D4C-DC818278ED20}"/>
              </a:ext>
            </a:extLst>
          </p:cNvPr>
          <p:cNvSpPr txBox="1"/>
          <p:nvPr/>
        </p:nvSpPr>
        <p:spPr>
          <a:xfrm>
            <a:off x="115160" y="1203461"/>
            <a:ext cx="6770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overpopulation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DBB6D5B-1767-D4AA-9BDD-E08973B05878}"/>
              </a:ext>
            </a:extLst>
          </p:cNvPr>
          <p:cNvSpPr txBox="1"/>
          <p:nvPr/>
        </p:nvSpPr>
        <p:spPr>
          <a:xfrm>
            <a:off x="258848" y="541820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 err="1"/>
              <a:t>Unrelated</a:t>
            </a:r>
            <a:r>
              <a:rPr lang="it-IT"/>
              <a:t> sources </a:t>
            </a:r>
            <a:r>
              <a:rPr lang="it-IT" err="1"/>
              <a:t>overlapping</a:t>
            </a:r>
            <a:endParaRPr lang="it-IT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Satellites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ym typeface="Wingdings" panose="05000000000000000000" pitchFamily="2" charset="2"/>
              </a:rPr>
              <a:t>constellation</a:t>
            </a:r>
            <a:r>
              <a:rPr lang="it-IT">
                <a:sym typeface="Wingdings" panose="05000000000000000000" pitchFamily="2" charset="2"/>
              </a:rPr>
              <a:t> </a:t>
            </a:r>
            <a:r>
              <a:rPr lang="it-IT" err="1">
                <a:sym typeface="Wingdings" panose="05000000000000000000" pitchFamily="2" charset="2"/>
              </a:rPr>
              <a:t>problem</a:t>
            </a:r>
            <a:r>
              <a:rPr lang="it-IT">
                <a:sym typeface="Wingdings" panose="05000000000000000000" pitchFamily="2" charset="2"/>
              </a:rPr>
              <a:t> (</a:t>
            </a:r>
            <a:r>
              <a:rPr lang="it-IT" err="1">
                <a:sym typeface="Wingdings" panose="05000000000000000000" pitchFamily="2" charset="2"/>
              </a:rPr>
              <a:t>starlink</a:t>
            </a:r>
            <a:r>
              <a:rPr lang="it-IT">
                <a:sym typeface="Wingdings" panose="05000000000000000000" pitchFamily="2" charset="2"/>
              </a:rPr>
              <a:t>)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pic>
        <p:nvPicPr>
          <p:cNvPr id="2" name="Immagine 1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0E3F81A4-D615-F6F8-8E75-0C9C20EAE2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6" y="2640442"/>
            <a:ext cx="3600000" cy="2700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57347BEC-4139-A66F-DEE8-217CC74B9650}"/>
              </a:ext>
            </a:extLst>
          </p:cNvPr>
          <p:cNvSpPr/>
          <p:nvPr/>
        </p:nvSpPr>
        <p:spPr>
          <a:xfrm rot="18944486">
            <a:off x="1741822" y="3168676"/>
            <a:ext cx="144762" cy="735106"/>
          </a:xfrm>
          <a:prstGeom prst="ellipse">
            <a:avLst/>
          </a:prstGeom>
          <a:noFill/>
          <a:ln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FA3F9AB-8C10-BB1E-B030-AE315BE37D41}"/>
              </a:ext>
            </a:extLst>
          </p:cNvPr>
          <p:cNvSpPr/>
          <p:nvPr/>
        </p:nvSpPr>
        <p:spPr>
          <a:xfrm rot="19808494">
            <a:off x="2561099" y="3618211"/>
            <a:ext cx="138025" cy="735106"/>
          </a:xfrm>
          <a:prstGeom prst="ellipse">
            <a:avLst/>
          </a:prstGeom>
          <a:noFill/>
          <a:ln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70D5E9DF-96DB-A6B6-DDCC-666FCAEE70B7}"/>
              </a:ext>
            </a:extLst>
          </p:cNvPr>
          <p:cNvSpPr/>
          <p:nvPr/>
        </p:nvSpPr>
        <p:spPr>
          <a:xfrm rot="19946153">
            <a:off x="3088867" y="4021646"/>
            <a:ext cx="125801" cy="898766"/>
          </a:xfrm>
          <a:prstGeom prst="ellipse">
            <a:avLst/>
          </a:prstGeom>
          <a:noFill/>
          <a:ln>
            <a:solidFill>
              <a:srgbClr val="B27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01F16C8-3806-FD18-34DB-7EEABE62CBD5}"/>
              </a:ext>
            </a:extLst>
          </p:cNvPr>
          <p:cNvCxnSpPr>
            <a:cxnSpLocks/>
          </p:cNvCxnSpPr>
          <p:nvPr/>
        </p:nvCxnSpPr>
        <p:spPr>
          <a:xfrm flipH="1">
            <a:off x="2362604" y="2818565"/>
            <a:ext cx="319989" cy="221023"/>
          </a:xfrm>
          <a:prstGeom prst="straightConnector1">
            <a:avLst/>
          </a:prstGeom>
          <a:ln w="38100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4B3792B-5526-285E-FBB8-7331524601E7}"/>
              </a:ext>
            </a:extLst>
          </p:cNvPr>
          <p:cNvCxnSpPr>
            <a:cxnSpLocks/>
          </p:cNvCxnSpPr>
          <p:nvPr/>
        </p:nvCxnSpPr>
        <p:spPr>
          <a:xfrm>
            <a:off x="1477299" y="2717177"/>
            <a:ext cx="645258" cy="407186"/>
          </a:xfrm>
          <a:prstGeom prst="straightConnector1">
            <a:avLst/>
          </a:prstGeom>
          <a:ln w="38100">
            <a:solidFill>
              <a:srgbClr val="B27F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61D471CB-E153-C375-D9D6-5A8DF2598232}"/>
              </a:ext>
            </a:extLst>
          </p:cNvPr>
          <p:cNvSpPr/>
          <p:nvPr/>
        </p:nvSpPr>
        <p:spPr>
          <a:xfrm rot="19808494">
            <a:off x="2582089" y="3388851"/>
            <a:ext cx="258369" cy="47020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7A3BBB8-DF07-88C6-B63D-20A4CCAC1F08}"/>
              </a:ext>
            </a:extLst>
          </p:cNvPr>
          <p:cNvSpPr txBox="1"/>
          <p:nvPr/>
        </p:nvSpPr>
        <p:spPr>
          <a:xfrm>
            <a:off x="327568" y="2378017"/>
            <a:ext cx="153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Starlink-6051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83F77F5-8D8B-C46C-1509-A9A6AC1DA2D5}"/>
              </a:ext>
            </a:extLst>
          </p:cNvPr>
          <p:cNvSpPr txBox="1"/>
          <p:nvPr/>
        </p:nvSpPr>
        <p:spPr>
          <a:xfrm>
            <a:off x="2564211" y="2464961"/>
            <a:ext cx="153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DMSP 5D-2 F8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C86FB82-3742-DAE5-DE29-0A0EF5E17876}"/>
              </a:ext>
            </a:extLst>
          </p:cNvPr>
          <p:cNvSpPr txBox="1"/>
          <p:nvPr/>
        </p:nvSpPr>
        <p:spPr>
          <a:xfrm>
            <a:off x="2791134" y="3324169"/>
            <a:ext cx="169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rgbClr val="2A65AF"/>
                </a:solidFill>
              </a:rPr>
              <a:t>Disputed</a:t>
            </a:r>
            <a:r>
              <a:rPr lang="it-IT">
                <a:solidFill>
                  <a:srgbClr val="2A65AF"/>
                </a:solidFill>
              </a:rPr>
              <a:t> </a:t>
            </a:r>
            <a:r>
              <a:rPr lang="it-IT" err="1">
                <a:solidFill>
                  <a:srgbClr val="2A65AF"/>
                </a:solidFill>
              </a:rPr>
              <a:t>region</a:t>
            </a:r>
            <a:endParaRPr lang="it-IT">
              <a:solidFill>
                <a:srgbClr val="2A65AF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773E543-C9D3-D641-52EF-01CB741ED885}"/>
              </a:ext>
            </a:extLst>
          </p:cNvPr>
          <p:cNvSpPr txBox="1"/>
          <p:nvPr/>
        </p:nvSpPr>
        <p:spPr>
          <a:xfrm>
            <a:off x="1241381" y="4009656"/>
            <a:ext cx="169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>
                <a:solidFill>
                  <a:srgbClr val="B27F47"/>
                </a:solidFill>
              </a:rPr>
              <a:t>Additional</a:t>
            </a:r>
            <a:r>
              <a:rPr lang="it-IT">
                <a:solidFill>
                  <a:srgbClr val="B27F47"/>
                </a:solidFill>
              </a:rPr>
              <a:t> targets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EB5ABAA3-DA74-ED5A-B5B2-5A34C83708ED}"/>
              </a:ext>
            </a:extLst>
          </p:cNvPr>
          <p:cNvSpPr txBox="1"/>
          <p:nvPr/>
        </p:nvSpPr>
        <p:spPr>
          <a:xfrm>
            <a:off x="8477358" y="6028355"/>
            <a:ext cx="1159046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/>
              <a:t>Starlink-6051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875B195A-8BEE-50E9-38C4-5226B11EC103}"/>
              </a:ext>
            </a:extLst>
          </p:cNvPr>
          <p:cNvCxnSpPr>
            <a:cxnSpLocks/>
          </p:cNvCxnSpPr>
          <p:nvPr/>
        </p:nvCxnSpPr>
        <p:spPr>
          <a:xfrm flipV="1">
            <a:off x="9154236" y="5124132"/>
            <a:ext cx="226176" cy="79954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566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01C14FD1-8B82-E60A-7C6B-60C97BBA9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7" y="2310244"/>
            <a:ext cx="5016409" cy="376230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61525C-A842-957C-6949-3310FE04C5C0}"/>
              </a:ext>
            </a:extLst>
          </p:cNvPr>
          <p:cNvSpPr txBox="1"/>
          <p:nvPr/>
        </p:nvSpPr>
        <p:spPr>
          <a:xfrm>
            <a:off x="904837" y="1848579"/>
            <a:ext cx="221860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CZ-6A break-up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15568F7-2899-A258-E7DB-4EC70591FBD7}"/>
              </a:ext>
            </a:extLst>
          </p:cNvPr>
          <p:cNvSpPr txBox="1"/>
          <p:nvPr/>
        </p:nvSpPr>
        <p:spPr>
          <a:xfrm>
            <a:off x="7128151" y="139505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it-IT" dirty="0" err="1">
                <a:solidFill>
                  <a:prstClr val="black"/>
                </a:solidFill>
                <a:latin typeface="PT Sans" panose="020B0503020203020204" pitchFamily="34" charset="77"/>
              </a:rPr>
              <a:t>September</a:t>
            </a:r>
            <a:r>
              <a:rPr lang="it-IT" dirty="0">
                <a:solidFill>
                  <a:prstClr val="black"/>
                </a:solidFill>
                <a:latin typeface="PT Sans" panose="020B0503020203020204" pitchFamily="34" charset="77"/>
              </a:rPr>
              <a:t> 3°, 2024</a:t>
            </a:r>
          </a:p>
          <a:p>
            <a:pPr marL="342900" indent="-342900">
              <a:buBlip>
                <a:blip r:embed="rId4"/>
              </a:buBlip>
              <a:defRPr/>
            </a:pPr>
            <a:r>
              <a:rPr lang="it-IT" dirty="0">
                <a:solidFill>
                  <a:prstClr val="black"/>
                </a:solidFill>
                <a:latin typeface="PT Sans" panose="020B0503020203020204" pitchFamily="34" charset="77"/>
              </a:rPr>
              <a:t>Target: </a:t>
            </a:r>
            <a:r>
              <a:rPr lang="it-IT" dirty="0"/>
              <a:t>CZ-6A DEB (</a:t>
            </a:r>
            <a:r>
              <a:rPr lang="it-IT" dirty="0" err="1"/>
              <a:t>norad</a:t>
            </a:r>
            <a:r>
              <a:rPr lang="it-IT" dirty="0"/>
              <a:t> id 60649)</a:t>
            </a:r>
            <a:endParaRPr lang="it-IT" dirty="0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60DD240-D638-B0F4-9D4C-DC818278ED20}"/>
              </a:ext>
            </a:extLst>
          </p:cNvPr>
          <p:cNvSpPr txBox="1"/>
          <p:nvPr/>
        </p:nvSpPr>
        <p:spPr>
          <a:xfrm>
            <a:off x="115160" y="1203461"/>
            <a:ext cx="6770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overpopulation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8BCB9B-0BC9-535D-3452-1D0119AA611A}"/>
              </a:ext>
            </a:extLst>
          </p:cNvPr>
          <p:cNvSpPr txBox="1"/>
          <p:nvPr/>
        </p:nvSpPr>
        <p:spPr>
          <a:xfrm>
            <a:off x="7804085" y="2701097"/>
            <a:ext cx="185147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/>
              <a:t>Critical clustering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C4ACDA8-E855-27B5-B372-5912B2C0A10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8729824" y="3070429"/>
            <a:ext cx="178786" cy="7432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3A37B88-ED9E-530C-298F-913907C53CD8}"/>
              </a:ext>
            </a:extLst>
          </p:cNvPr>
          <p:cNvSpPr txBox="1"/>
          <p:nvPr/>
        </p:nvSpPr>
        <p:spPr>
          <a:xfrm>
            <a:off x="790346" y="3070429"/>
            <a:ext cx="541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  <a:defRPr/>
            </a:pPr>
            <a:r>
              <a:rPr lang="it-IT" b="0" i="0" dirty="0">
                <a:effectLst/>
                <a:latin typeface="Menlo"/>
              </a:rPr>
              <a:t>Break-up on </a:t>
            </a:r>
            <a:r>
              <a:rPr lang="it-IT" dirty="0">
                <a:solidFill>
                  <a:prstClr val="black"/>
                </a:solidFill>
                <a:latin typeface="PT Sans" panose="020B0503020203020204" pitchFamily="34" charset="77"/>
              </a:rPr>
              <a:t>August 7°, 2024</a:t>
            </a:r>
            <a:endParaRPr lang="it-IT" b="0" i="0" dirty="0">
              <a:effectLst/>
              <a:latin typeface="Menl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it-IT" b="0" i="0" dirty="0">
                <a:effectLst/>
                <a:latin typeface="Menlo"/>
              </a:rPr>
              <a:t>QIANFAN </a:t>
            </a:r>
            <a:r>
              <a:rPr lang="it-IT" b="0" i="0" dirty="0" err="1">
                <a:effectLst/>
                <a:latin typeface="Menlo"/>
              </a:rPr>
              <a:t>constellation</a:t>
            </a:r>
            <a:r>
              <a:rPr lang="it-IT" b="0" i="0" dirty="0">
                <a:effectLst/>
                <a:latin typeface="Menlo"/>
              </a:rPr>
              <a:t> </a:t>
            </a:r>
            <a:r>
              <a:rPr lang="it-IT" b="0" i="0" dirty="0" err="1">
                <a:effectLst/>
                <a:latin typeface="Menlo"/>
              </a:rPr>
              <a:t>detected</a:t>
            </a:r>
            <a:r>
              <a:rPr lang="it-IT" b="0" i="0" dirty="0">
                <a:effectLst/>
                <a:latin typeface="Menlo"/>
              </a:rPr>
              <a:t> by 1N and 2N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it-IT" dirty="0">
                <a:solidFill>
                  <a:prstClr val="black"/>
                </a:solidFill>
                <a:latin typeface="Menlo"/>
              </a:rPr>
              <a:t>Data </a:t>
            </a:r>
            <a:r>
              <a:rPr lang="it-IT" dirty="0" err="1">
                <a:solidFill>
                  <a:prstClr val="black"/>
                </a:solidFill>
                <a:latin typeface="Menlo"/>
              </a:rPr>
              <a:t>associated</a:t>
            </a:r>
            <a:r>
              <a:rPr lang="it-IT" dirty="0">
                <a:solidFill>
                  <a:prstClr val="black"/>
                </a:solidFill>
                <a:latin typeface="Menlo"/>
              </a:rPr>
              <a:t> to </a:t>
            </a:r>
            <a:r>
              <a:rPr lang="it-IT" dirty="0" err="1">
                <a:solidFill>
                  <a:prstClr val="black"/>
                </a:solidFill>
                <a:latin typeface="Menlo"/>
              </a:rPr>
              <a:t>two</a:t>
            </a:r>
            <a:r>
              <a:rPr lang="it-IT" dirty="0">
                <a:solidFill>
                  <a:prstClr val="black"/>
                </a:solidFill>
                <a:latin typeface="Menlo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Menlo"/>
              </a:rPr>
              <a:t>starlinks</a:t>
            </a:r>
            <a:endParaRPr lang="it-IT" dirty="0">
              <a:solidFill>
                <a:prstClr val="black"/>
              </a:solidFill>
              <a:latin typeface="Menlo"/>
            </a:endParaRPr>
          </a:p>
          <a:p>
            <a:pPr marL="342900" indent="-342900">
              <a:buBlip>
                <a:blip r:embed="rId4"/>
              </a:buBlip>
              <a:defRPr/>
            </a:pPr>
            <a:r>
              <a:rPr lang="it-IT" dirty="0">
                <a:latin typeface="Menlo"/>
                <a:sym typeface="Wingdings" panose="05000000000000000000" pitchFamily="2" charset="2"/>
              </a:rPr>
              <a:t>No </a:t>
            </a:r>
            <a:r>
              <a:rPr lang="it-IT" dirty="0" err="1">
                <a:latin typeface="Menlo"/>
                <a:sym typeface="Wingdings" panose="05000000000000000000" pitchFamily="2" charset="2"/>
              </a:rPr>
              <a:t>fragments</a:t>
            </a:r>
            <a:r>
              <a:rPr lang="it-IT" dirty="0">
                <a:latin typeface="Menlo"/>
                <a:sym typeface="Wingdings" panose="05000000000000000000" pitchFamily="2" charset="2"/>
              </a:rPr>
              <a:t> cloud </a:t>
            </a:r>
            <a:r>
              <a:rPr lang="it-IT" dirty="0" err="1">
                <a:latin typeface="Menlo"/>
                <a:sym typeface="Wingdings" panose="05000000000000000000" pitchFamily="2" charset="2"/>
              </a:rPr>
              <a:t>detection</a:t>
            </a:r>
            <a:endParaRPr lang="it-IT" dirty="0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47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135D53-908D-E558-6BB1-5C4CB5DC95CA}"/>
              </a:ext>
            </a:extLst>
          </p:cNvPr>
          <p:cNvSpPr txBox="1"/>
          <p:nvPr/>
        </p:nvSpPr>
        <p:spPr>
          <a:xfrm>
            <a:off x="7128151" y="139505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September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3°, 2024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Target: </a:t>
            </a:r>
            <a:r>
              <a:rPr lang="it-IT"/>
              <a:t>CZ-6A DEB (</a:t>
            </a:r>
            <a:r>
              <a:rPr lang="it-IT" err="1"/>
              <a:t>norad</a:t>
            </a:r>
            <a:r>
              <a:rPr lang="it-IT"/>
              <a:t> id 60649)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E181C1B-C1BC-AFC6-62D1-1A1A32FB12C9}"/>
              </a:ext>
            </a:extLst>
          </p:cNvPr>
          <p:cNvSpPr txBox="1"/>
          <p:nvPr/>
        </p:nvSpPr>
        <p:spPr>
          <a:xfrm>
            <a:off x="115160" y="1203461"/>
            <a:ext cx="6770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overpopulation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89B0E9-685A-FA73-84DE-D7FE7427D610}"/>
              </a:ext>
            </a:extLst>
          </p:cNvPr>
          <p:cNvSpPr txBox="1"/>
          <p:nvPr/>
        </p:nvSpPr>
        <p:spPr>
          <a:xfrm>
            <a:off x="904837" y="1848579"/>
            <a:ext cx="221860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CZ-6A break-up</a:t>
            </a:r>
          </a:p>
        </p:txBody>
      </p: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A6C7D2F8-7AB7-11D0-AEB7-2CDADC7406E1}"/>
              </a:ext>
            </a:extLst>
          </p:cNvPr>
          <p:cNvGrpSpPr/>
          <p:nvPr/>
        </p:nvGrpSpPr>
        <p:grpSpPr>
          <a:xfrm>
            <a:off x="47327" y="2336660"/>
            <a:ext cx="12123769" cy="3800010"/>
            <a:chOff x="47327" y="2336660"/>
            <a:chExt cx="12123769" cy="3800010"/>
          </a:xfrm>
        </p:grpSpPr>
        <p:pic>
          <p:nvPicPr>
            <p:cNvPr id="30" name="Immagine 29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5FFBA934-A60B-47EE-E574-1F2B20066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" y="2336660"/>
              <a:ext cx="2496951" cy="1872000"/>
            </a:xfrm>
            <a:prstGeom prst="rect">
              <a:avLst/>
            </a:prstGeom>
          </p:spPr>
        </p:pic>
        <p:pic>
          <p:nvPicPr>
            <p:cNvPr id="32" name="Immagine 31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39F75928-F489-CE33-7DFA-929BFAC6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61" y="2336660"/>
              <a:ext cx="2496951" cy="1872000"/>
            </a:xfrm>
            <a:prstGeom prst="rect">
              <a:avLst/>
            </a:prstGeom>
          </p:spPr>
        </p:pic>
        <p:pic>
          <p:nvPicPr>
            <p:cNvPr id="33" name="Immagine 32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2DB2BC95-0DAC-4B5B-261D-C8BAD3E4D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366" y="2349201"/>
              <a:ext cx="2496952" cy="1872000"/>
            </a:xfrm>
            <a:prstGeom prst="rect">
              <a:avLst/>
            </a:prstGeom>
          </p:spPr>
        </p:pic>
        <p:pic>
          <p:nvPicPr>
            <p:cNvPr id="38" name="Immagine 37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AD66A2D5-65DE-E489-103D-2D9DA255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681" y="2349201"/>
              <a:ext cx="2496952" cy="1872000"/>
            </a:xfrm>
            <a:prstGeom prst="rect">
              <a:avLst/>
            </a:prstGeom>
          </p:spPr>
        </p:pic>
        <p:pic>
          <p:nvPicPr>
            <p:cNvPr id="39" name="Immagine 38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F3541F40-BF8F-3513-2228-F13B5DBC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144" y="2340963"/>
              <a:ext cx="2496952" cy="1872000"/>
            </a:xfrm>
            <a:prstGeom prst="rect">
              <a:avLst/>
            </a:prstGeom>
          </p:spPr>
        </p:pic>
        <p:pic>
          <p:nvPicPr>
            <p:cNvPr id="45" name="Immagine 44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CF5CDEFF-9C35-288D-EDD2-216A7186D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4" y="4261140"/>
              <a:ext cx="2496951" cy="1872000"/>
            </a:xfrm>
            <a:prstGeom prst="rect">
              <a:avLst/>
            </a:prstGeom>
          </p:spPr>
        </p:pic>
        <p:pic>
          <p:nvPicPr>
            <p:cNvPr id="46" name="Immagine 45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2C24F6AF-7344-13C6-3885-828B76139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563" y="4263118"/>
              <a:ext cx="2496951" cy="1872000"/>
            </a:xfrm>
            <a:prstGeom prst="rect">
              <a:avLst/>
            </a:prstGeom>
          </p:spPr>
        </p:pic>
        <p:pic>
          <p:nvPicPr>
            <p:cNvPr id="50" name="Immagine 49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0CDCA547-4E4D-4D7C-9B08-6BAC257D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706" y="4260174"/>
              <a:ext cx="2496951" cy="1872000"/>
            </a:xfrm>
            <a:prstGeom prst="rect">
              <a:avLst/>
            </a:prstGeom>
          </p:spPr>
        </p:pic>
        <p:pic>
          <p:nvPicPr>
            <p:cNvPr id="52" name="Immagine 51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B3E83ECE-6240-140E-77D0-3E2DCE721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144" y="4263856"/>
              <a:ext cx="2496951" cy="1872000"/>
            </a:xfrm>
            <a:prstGeom prst="rect">
              <a:avLst/>
            </a:prstGeom>
          </p:spPr>
        </p:pic>
        <p:pic>
          <p:nvPicPr>
            <p:cNvPr id="66" name="Immagine 65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236B6F13-5940-C75A-926F-82C5E6C9E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619" y="4264670"/>
              <a:ext cx="2496951" cy="1872000"/>
            </a:xfrm>
            <a:prstGeom prst="rect">
              <a:avLst/>
            </a:prstGeom>
          </p:spPr>
        </p:pic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8960A8-22D8-68DB-4D29-4F23610147E6}"/>
              </a:ext>
            </a:extLst>
          </p:cNvPr>
          <p:cNvSpPr txBox="1"/>
          <p:nvPr/>
        </p:nvSpPr>
        <p:spPr>
          <a:xfrm>
            <a:off x="6561474" y="5750191"/>
            <a:ext cx="502467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Which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detection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associated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to the target (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if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any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1493668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135D53-908D-E558-6BB1-5C4CB5DC95CA}"/>
              </a:ext>
            </a:extLst>
          </p:cNvPr>
          <p:cNvSpPr txBox="1"/>
          <p:nvPr/>
        </p:nvSpPr>
        <p:spPr>
          <a:xfrm>
            <a:off x="7128151" y="139505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September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3°, 2024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Target: </a:t>
            </a:r>
            <a:r>
              <a:rPr lang="it-IT"/>
              <a:t>CZ-6A DEB (</a:t>
            </a:r>
            <a:r>
              <a:rPr lang="it-IT" err="1"/>
              <a:t>norad</a:t>
            </a:r>
            <a:r>
              <a:rPr lang="it-IT"/>
              <a:t> id 60649)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E181C1B-C1BC-AFC6-62D1-1A1A32FB12C9}"/>
              </a:ext>
            </a:extLst>
          </p:cNvPr>
          <p:cNvSpPr txBox="1"/>
          <p:nvPr/>
        </p:nvSpPr>
        <p:spPr>
          <a:xfrm>
            <a:off x="115160" y="1203461"/>
            <a:ext cx="6770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overpopulation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89B0E9-685A-FA73-84DE-D7FE7427D610}"/>
              </a:ext>
            </a:extLst>
          </p:cNvPr>
          <p:cNvSpPr txBox="1"/>
          <p:nvPr/>
        </p:nvSpPr>
        <p:spPr>
          <a:xfrm>
            <a:off x="904837" y="1848579"/>
            <a:ext cx="221860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CZ-6A break-up</a:t>
            </a:r>
          </a:p>
        </p:txBody>
      </p: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6A265DD7-7DDE-6B78-D223-755384E016EF}"/>
              </a:ext>
            </a:extLst>
          </p:cNvPr>
          <p:cNvGrpSpPr/>
          <p:nvPr/>
        </p:nvGrpSpPr>
        <p:grpSpPr>
          <a:xfrm>
            <a:off x="115160" y="2333494"/>
            <a:ext cx="12033083" cy="3789103"/>
            <a:chOff x="115160" y="2333494"/>
            <a:chExt cx="12033083" cy="3789103"/>
          </a:xfrm>
        </p:grpSpPr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FE1A003C-323C-4E9E-F657-228D29A59AD3}"/>
                </a:ext>
              </a:extLst>
            </p:cNvPr>
            <p:cNvGrpSpPr/>
            <p:nvPr/>
          </p:nvGrpSpPr>
          <p:grpSpPr>
            <a:xfrm>
              <a:off x="120553" y="2339465"/>
              <a:ext cx="2496951" cy="1872000"/>
              <a:chOff x="120553" y="2339465"/>
              <a:chExt cx="2496951" cy="1872000"/>
            </a:xfrm>
          </p:grpSpPr>
          <p:pic>
            <p:nvPicPr>
              <p:cNvPr id="63" name="Immagine 62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E5130801-ED5E-4405-0290-28A5316E4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553" y="2339465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41499B15-4779-F88A-08BD-589697A164D3}"/>
                  </a:ext>
                </a:extLst>
              </p:cNvPr>
              <p:cNvSpPr txBox="1"/>
              <p:nvPr/>
            </p:nvSpPr>
            <p:spPr>
              <a:xfrm>
                <a:off x="1442576" y="2969639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57118</a:t>
                </a:r>
              </a:p>
            </p:txBody>
          </p:sp>
        </p:grpSp>
        <p:grpSp>
          <p:nvGrpSpPr>
            <p:cNvPr id="95" name="Gruppo 94">
              <a:extLst>
                <a:ext uri="{FF2B5EF4-FFF2-40B4-BE49-F238E27FC236}">
                  <a16:creationId xmlns:a16="http://schemas.microsoft.com/office/drawing/2014/main" id="{338B7370-45D9-9A1C-EBA8-029409B9CB8D}"/>
                </a:ext>
              </a:extLst>
            </p:cNvPr>
            <p:cNvGrpSpPr/>
            <p:nvPr/>
          </p:nvGrpSpPr>
          <p:grpSpPr>
            <a:xfrm>
              <a:off x="2499182" y="2342547"/>
              <a:ext cx="2496951" cy="1872000"/>
              <a:chOff x="2499182" y="2342547"/>
              <a:chExt cx="2496951" cy="1872000"/>
            </a:xfrm>
          </p:grpSpPr>
          <p:pic>
            <p:nvPicPr>
              <p:cNvPr id="65" name="Immagine 64" descr="Immagine che contiene testo, linea, Diagramma, diagramma&#10;&#10;Descrizione generata automaticamente">
                <a:extLst>
                  <a:ext uri="{FF2B5EF4-FFF2-40B4-BE49-F238E27FC236}">
                    <a16:creationId xmlns:a16="http://schemas.microsoft.com/office/drawing/2014/main" id="{345CB85D-09AD-CD5F-0F6E-AE5555125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182" y="2342547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CF70952C-1181-D6F2-9BF8-E42B79A1114D}"/>
                  </a:ext>
                </a:extLst>
              </p:cNvPr>
              <p:cNvSpPr txBox="1"/>
              <p:nvPr/>
            </p:nvSpPr>
            <p:spPr>
              <a:xfrm>
                <a:off x="3816155" y="2969639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57885</a:t>
                </a:r>
              </a:p>
            </p:txBody>
          </p:sp>
        </p:grpSp>
        <p:grpSp>
          <p:nvGrpSpPr>
            <p:cNvPr id="96" name="Gruppo 95">
              <a:extLst>
                <a:ext uri="{FF2B5EF4-FFF2-40B4-BE49-F238E27FC236}">
                  <a16:creationId xmlns:a16="http://schemas.microsoft.com/office/drawing/2014/main" id="{4277A243-7672-FDD8-3DBA-A2B5FDA37103}"/>
                </a:ext>
              </a:extLst>
            </p:cNvPr>
            <p:cNvGrpSpPr/>
            <p:nvPr/>
          </p:nvGrpSpPr>
          <p:grpSpPr>
            <a:xfrm>
              <a:off x="4838471" y="2341416"/>
              <a:ext cx="2496951" cy="1872000"/>
              <a:chOff x="4838471" y="2341416"/>
              <a:chExt cx="2496951" cy="1872000"/>
            </a:xfrm>
          </p:grpSpPr>
          <p:pic>
            <p:nvPicPr>
              <p:cNvPr id="67" name="Immagine 66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F859A6ED-D1B2-AE66-DD04-18E31529C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471" y="2341416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5263027D-D68C-20BA-A0E6-4A3F96BEA26D}"/>
                  </a:ext>
                </a:extLst>
              </p:cNvPr>
              <p:cNvSpPr txBox="1"/>
              <p:nvPr/>
            </p:nvSpPr>
            <p:spPr>
              <a:xfrm>
                <a:off x="6205013" y="2969638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60379</a:t>
                </a:r>
              </a:p>
            </p:txBody>
          </p:sp>
        </p:grpSp>
        <p:grpSp>
          <p:nvGrpSpPr>
            <p:cNvPr id="97" name="Gruppo 96">
              <a:extLst>
                <a:ext uri="{FF2B5EF4-FFF2-40B4-BE49-F238E27FC236}">
                  <a16:creationId xmlns:a16="http://schemas.microsoft.com/office/drawing/2014/main" id="{674834C7-A84B-F742-8555-B5BA4305A4BC}"/>
                </a:ext>
              </a:extLst>
            </p:cNvPr>
            <p:cNvGrpSpPr/>
            <p:nvPr/>
          </p:nvGrpSpPr>
          <p:grpSpPr>
            <a:xfrm>
              <a:off x="7231511" y="2333494"/>
              <a:ext cx="2496951" cy="1872000"/>
              <a:chOff x="7231511" y="2333494"/>
              <a:chExt cx="2496951" cy="1872000"/>
            </a:xfrm>
          </p:grpSpPr>
          <p:pic>
            <p:nvPicPr>
              <p:cNvPr id="70" name="Immagine 69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C034C167-A205-D2D3-C27F-391996090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1511" y="2333494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9B8DAE68-188E-12D4-227F-526457848494}"/>
                  </a:ext>
                </a:extLst>
              </p:cNvPr>
              <p:cNvSpPr txBox="1"/>
              <p:nvPr/>
            </p:nvSpPr>
            <p:spPr>
              <a:xfrm>
                <a:off x="8620773" y="2968132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60383</a:t>
                </a:r>
              </a:p>
            </p:txBody>
          </p:sp>
        </p:grpSp>
        <p:grpSp>
          <p:nvGrpSpPr>
            <p:cNvPr id="98" name="Gruppo 97">
              <a:extLst>
                <a:ext uri="{FF2B5EF4-FFF2-40B4-BE49-F238E27FC236}">
                  <a16:creationId xmlns:a16="http://schemas.microsoft.com/office/drawing/2014/main" id="{FBA7C566-9AD8-105F-E832-40097EF6A2C6}"/>
                </a:ext>
              </a:extLst>
            </p:cNvPr>
            <p:cNvGrpSpPr/>
            <p:nvPr/>
          </p:nvGrpSpPr>
          <p:grpSpPr>
            <a:xfrm>
              <a:off x="9646878" y="2336479"/>
              <a:ext cx="2496951" cy="1872000"/>
              <a:chOff x="9646878" y="2336479"/>
              <a:chExt cx="2496951" cy="1872000"/>
            </a:xfrm>
          </p:grpSpPr>
          <p:pic>
            <p:nvPicPr>
              <p:cNvPr id="72" name="Immagine 71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79AF954F-963C-596F-EA49-A15EE06FA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6878" y="2336479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34825858-8067-0161-497A-D8F8DA6DAFDE}"/>
                  </a:ext>
                </a:extLst>
              </p:cNvPr>
              <p:cNvSpPr txBox="1"/>
              <p:nvPr/>
            </p:nvSpPr>
            <p:spPr>
              <a:xfrm>
                <a:off x="11027480" y="2966626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60384</a:t>
                </a:r>
              </a:p>
            </p:txBody>
          </p:sp>
        </p:grpSp>
        <p:grpSp>
          <p:nvGrpSpPr>
            <p:cNvPr id="99" name="Gruppo 98">
              <a:extLst>
                <a:ext uri="{FF2B5EF4-FFF2-40B4-BE49-F238E27FC236}">
                  <a16:creationId xmlns:a16="http://schemas.microsoft.com/office/drawing/2014/main" id="{E91E1BB0-9D76-FB82-CB0C-883409E9232B}"/>
                </a:ext>
              </a:extLst>
            </p:cNvPr>
            <p:cNvGrpSpPr/>
            <p:nvPr/>
          </p:nvGrpSpPr>
          <p:grpSpPr>
            <a:xfrm>
              <a:off x="115160" y="4248508"/>
              <a:ext cx="2496951" cy="1872000"/>
              <a:chOff x="115160" y="4248508"/>
              <a:chExt cx="2496951" cy="1872000"/>
            </a:xfrm>
          </p:grpSpPr>
          <p:pic>
            <p:nvPicPr>
              <p:cNvPr id="75" name="Immagine 74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1A1CC2AA-0227-AED6-29D4-E8D29C4F4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160" y="4248508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0D4D40C9-E7D3-5F4A-DC9C-71ED0241A6F5}"/>
                  </a:ext>
                </a:extLst>
              </p:cNvPr>
              <p:cNvSpPr txBox="1"/>
              <p:nvPr/>
            </p:nvSpPr>
            <p:spPr>
              <a:xfrm>
                <a:off x="1450124" y="4869353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60385</a:t>
                </a:r>
              </a:p>
            </p:txBody>
          </p:sp>
        </p:grpSp>
        <p:grpSp>
          <p:nvGrpSpPr>
            <p:cNvPr id="100" name="Gruppo 99">
              <a:extLst>
                <a:ext uri="{FF2B5EF4-FFF2-40B4-BE49-F238E27FC236}">
                  <a16:creationId xmlns:a16="http://schemas.microsoft.com/office/drawing/2014/main" id="{DB5C20C9-3072-3A5F-B08F-6B108E1287E4}"/>
                </a:ext>
              </a:extLst>
            </p:cNvPr>
            <p:cNvGrpSpPr/>
            <p:nvPr/>
          </p:nvGrpSpPr>
          <p:grpSpPr>
            <a:xfrm>
              <a:off x="2496875" y="4233377"/>
              <a:ext cx="2496951" cy="1872000"/>
              <a:chOff x="2496875" y="4233377"/>
              <a:chExt cx="2496951" cy="1872000"/>
            </a:xfrm>
          </p:grpSpPr>
          <p:pic>
            <p:nvPicPr>
              <p:cNvPr id="77" name="Immagine 76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7769A144-7671-351F-C4AB-0028C9074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6875" y="4233377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90" name="CasellaDiTesto 89">
                <a:extLst>
                  <a:ext uri="{FF2B5EF4-FFF2-40B4-BE49-F238E27FC236}">
                    <a16:creationId xmlns:a16="http://schemas.microsoft.com/office/drawing/2014/main" id="{2A147F4B-6D74-64DC-D2B1-2F9462C258C2}"/>
                  </a:ext>
                </a:extLst>
              </p:cNvPr>
              <p:cNvSpPr txBox="1"/>
              <p:nvPr/>
            </p:nvSpPr>
            <p:spPr>
              <a:xfrm>
                <a:off x="3823703" y="4869353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60386</a:t>
                </a:r>
              </a:p>
            </p:txBody>
          </p:sp>
        </p:grpSp>
        <p:grpSp>
          <p:nvGrpSpPr>
            <p:cNvPr id="101" name="Gruppo 100">
              <a:extLst>
                <a:ext uri="{FF2B5EF4-FFF2-40B4-BE49-F238E27FC236}">
                  <a16:creationId xmlns:a16="http://schemas.microsoft.com/office/drawing/2014/main" id="{80BAC686-684D-BEE5-EBC3-A36B85BFB83C}"/>
                </a:ext>
              </a:extLst>
            </p:cNvPr>
            <p:cNvGrpSpPr/>
            <p:nvPr/>
          </p:nvGrpSpPr>
          <p:grpSpPr>
            <a:xfrm>
              <a:off x="4830042" y="4242430"/>
              <a:ext cx="2496951" cy="1872000"/>
              <a:chOff x="4830042" y="4242430"/>
              <a:chExt cx="2496951" cy="1872000"/>
            </a:xfrm>
          </p:grpSpPr>
          <p:pic>
            <p:nvPicPr>
              <p:cNvPr id="79" name="Immagine 78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6E704BCE-B3EA-17DB-8EB7-C7B2FAD66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0042" y="4242430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91" name="CasellaDiTesto 90">
                <a:extLst>
                  <a:ext uri="{FF2B5EF4-FFF2-40B4-BE49-F238E27FC236}">
                    <a16:creationId xmlns:a16="http://schemas.microsoft.com/office/drawing/2014/main" id="{7B706296-CFF6-C8B8-AAA8-A8D1703351F1}"/>
                  </a:ext>
                </a:extLst>
              </p:cNvPr>
              <p:cNvSpPr txBox="1"/>
              <p:nvPr/>
            </p:nvSpPr>
            <p:spPr>
              <a:xfrm>
                <a:off x="6212561" y="4869352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60387</a:t>
                </a:r>
              </a:p>
            </p:txBody>
          </p:sp>
        </p:grpSp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5218E9C7-651A-76C5-9673-91CD4A45A428}"/>
                </a:ext>
              </a:extLst>
            </p:cNvPr>
            <p:cNvGrpSpPr/>
            <p:nvPr/>
          </p:nvGrpSpPr>
          <p:grpSpPr>
            <a:xfrm>
              <a:off x="7236891" y="4250597"/>
              <a:ext cx="2496951" cy="1872000"/>
              <a:chOff x="7236891" y="4250597"/>
              <a:chExt cx="2496951" cy="1872000"/>
            </a:xfrm>
          </p:grpSpPr>
          <p:pic>
            <p:nvPicPr>
              <p:cNvPr id="81" name="Immagine 80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29F44EAE-439B-A0ED-461C-499CC0AAB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891" y="4250597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CEBE175E-C8C3-9D25-2EEC-BD4184022510}"/>
                  </a:ext>
                </a:extLst>
              </p:cNvPr>
              <p:cNvSpPr txBox="1"/>
              <p:nvPr/>
            </p:nvSpPr>
            <p:spPr>
              <a:xfrm>
                <a:off x="8628321" y="4867846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60389</a:t>
                </a:r>
              </a:p>
            </p:txBody>
          </p: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5B29E931-41D0-EAD9-D338-EE41AAF1A1FC}"/>
                </a:ext>
              </a:extLst>
            </p:cNvPr>
            <p:cNvGrpSpPr/>
            <p:nvPr/>
          </p:nvGrpSpPr>
          <p:grpSpPr>
            <a:xfrm>
              <a:off x="9651292" y="4234918"/>
              <a:ext cx="2496951" cy="1872000"/>
              <a:chOff x="9651292" y="4234918"/>
              <a:chExt cx="2496951" cy="1872000"/>
            </a:xfrm>
          </p:grpSpPr>
          <p:pic>
            <p:nvPicPr>
              <p:cNvPr id="83" name="Immagine 82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87D767C1-6990-2A54-B7A3-3859E837C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1292" y="4234918"/>
                <a:ext cx="2496951" cy="1872000"/>
              </a:xfrm>
              <a:prstGeom prst="rect">
                <a:avLst/>
              </a:prstGeom>
            </p:spPr>
          </p:pic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234A9BEE-7A1F-29FB-C13A-820ADCA93CC2}"/>
                  </a:ext>
                </a:extLst>
              </p:cNvPr>
              <p:cNvSpPr txBox="1"/>
              <p:nvPr/>
            </p:nvSpPr>
            <p:spPr>
              <a:xfrm>
                <a:off x="11035028" y="4866340"/>
                <a:ext cx="82068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1400" b="1">
                    <a:solidFill>
                      <a:prstClr val="black"/>
                    </a:solidFill>
                    <a:latin typeface="PT Sans" panose="020B0503020203020204" pitchFamily="34" charset="77"/>
                  </a:rPr>
                  <a:t>60649</a:t>
                </a:r>
              </a:p>
            </p:txBody>
          </p:sp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8960A8-22D8-68DB-4D29-4F23610147E6}"/>
              </a:ext>
            </a:extLst>
          </p:cNvPr>
          <p:cNvSpPr txBox="1"/>
          <p:nvPr/>
        </p:nvSpPr>
        <p:spPr>
          <a:xfrm>
            <a:off x="6418908" y="5691408"/>
            <a:ext cx="433661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Which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target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associated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to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this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detection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9190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135D53-908D-E558-6BB1-5C4CB5DC95CA}"/>
              </a:ext>
            </a:extLst>
          </p:cNvPr>
          <p:cNvSpPr txBox="1"/>
          <p:nvPr/>
        </p:nvSpPr>
        <p:spPr>
          <a:xfrm>
            <a:off x="7128151" y="1395051"/>
            <a:ext cx="496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September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3°, 2024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Target: </a:t>
            </a:r>
            <a:r>
              <a:rPr lang="it-IT"/>
              <a:t>CZ-6A DEB (</a:t>
            </a:r>
            <a:r>
              <a:rPr lang="it-IT" err="1"/>
              <a:t>norad</a:t>
            </a:r>
            <a:r>
              <a:rPr lang="it-IT"/>
              <a:t> id 60649)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E181C1B-C1BC-AFC6-62D1-1A1A32FB12C9}"/>
              </a:ext>
            </a:extLst>
          </p:cNvPr>
          <p:cNvSpPr txBox="1"/>
          <p:nvPr/>
        </p:nvSpPr>
        <p:spPr>
          <a:xfrm>
            <a:off x="115160" y="1203461"/>
            <a:ext cx="6770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 - overpopulation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89B0E9-685A-FA73-84DE-D7FE7427D610}"/>
              </a:ext>
            </a:extLst>
          </p:cNvPr>
          <p:cNvSpPr txBox="1"/>
          <p:nvPr/>
        </p:nvSpPr>
        <p:spPr>
          <a:xfrm>
            <a:off x="904837" y="1848579"/>
            <a:ext cx="2218609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CZ-6A break-up</a:t>
            </a:r>
          </a:p>
        </p:txBody>
      </p: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7F50F930-CCCC-682D-FBDD-777437193EA5}"/>
              </a:ext>
            </a:extLst>
          </p:cNvPr>
          <p:cNvGrpSpPr/>
          <p:nvPr/>
        </p:nvGrpSpPr>
        <p:grpSpPr>
          <a:xfrm>
            <a:off x="55178" y="2334011"/>
            <a:ext cx="12124041" cy="3840705"/>
            <a:chOff x="55178" y="2334011"/>
            <a:chExt cx="12124041" cy="3840705"/>
          </a:xfrm>
        </p:grpSpPr>
        <p:pic>
          <p:nvPicPr>
            <p:cNvPr id="21" name="Immagine 20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E9D15A26-F904-B591-BEE2-32D94139E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8" y="2334011"/>
              <a:ext cx="2496951" cy="1872000"/>
            </a:xfrm>
            <a:prstGeom prst="rect">
              <a:avLst/>
            </a:prstGeom>
          </p:spPr>
        </p:pic>
        <p:pic>
          <p:nvPicPr>
            <p:cNvPr id="23" name="Immagine 22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5B48C423-186E-CE6C-1950-EC235EB34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591" y="2337405"/>
              <a:ext cx="2496951" cy="1872000"/>
            </a:xfrm>
            <a:prstGeom prst="rect">
              <a:avLst/>
            </a:prstGeom>
          </p:spPr>
        </p:pic>
        <p:pic>
          <p:nvPicPr>
            <p:cNvPr id="28" name="Immagine 27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F6DD2A49-F3B9-C0B4-0DDB-E9A0A4A3C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748" y="2337193"/>
              <a:ext cx="2400915" cy="1800000"/>
            </a:xfrm>
            <a:prstGeom prst="rect">
              <a:avLst/>
            </a:prstGeom>
          </p:spPr>
        </p:pic>
        <p:pic>
          <p:nvPicPr>
            <p:cNvPr id="37" name="Immagine 36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901B767F-7709-49A5-714F-09131D35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133" y="2337193"/>
              <a:ext cx="2400915" cy="1800000"/>
            </a:xfrm>
            <a:prstGeom prst="rect">
              <a:avLst/>
            </a:prstGeom>
          </p:spPr>
        </p:pic>
        <p:pic>
          <p:nvPicPr>
            <p:cNvPr id="32" name="Immagine 31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40B512B0-DD1F-E086-696D-C023F6B4F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36" y="2343991"/>
              <a:ext cx="2400915" cy="1800000"/>
            </a:xfrm>
            <a:prstGeom prst="rect">
              <a:avLst/>
            </a:prstGeom>
          </p:spPr>
        </p:pic>
        <p:pic>
          <p:nvPicPr>
            <p:cNvPr id="35" name="Immagine 34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432B5D1F-822E-164A-FDB2-EFC42393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3" y="4302716"/>
              <a:ext cx="2496951" cy="1872000"/>
            </a:xfrm>
            <a:prstGeom prst="rect">
              <a:avLst/>
            </a:prstGeom>
          </p:spPr>
        </p:pic>
        <p:pic>
          <p:nvPicPr>
            <p:cNvPr id="60" name="Immagine 59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B50412DC-18D4-CA9C-B709-7217D65E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679" y="4296517"/>
              <a:ext cx="2496951" cy="1872000"/>
            </a:xfrm>
            <a:prstGeom prst="rect">
              <a:avLst/>
            </a:prstGeom>
          </p:spPr>
        </p:pic>
        <p:pic>
          <p:nvPicPr>
            <p:cNvPr id="61" name="Immagine 60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15B56508-6FDF-E1A5-DD7A-9D6A8EFD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75" y="4291138"/>
              <a:ext cx="2496951" cy="1872000"/>
            </a:xfrm>
            <a:prstGeom prst="rect">
              <a:avLst/>
            </a:prstGeom>
          </p:spPr>
        </p:pic>
        <p:pic>
          <p:nvPicPr>
            <p:cNvPr id="63" name="Immagine 62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2894004A-C339-08C1-149B-3BBAFBB67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387" y="4289195"/>
              <a:ext cx="2496951" cy="1872000"/>
            </a:xfrm>
            <a:prstGeom prst="rect">
              <a:avLst/>
            </a:prstGeom>
          </p:spPr>
        </p:pic>
        <p:pic>
          <p:nvPicPr>
            <p:cNvPr id="66" name="Immagine 65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86F72EC3-F4E6-B869-64EE-3B1AB5639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268" y="4302281"/>
              <a:ext cx="2496951" cy="1872000"/>
            </a:xfrm>
            <a:prstGeom prst="rect">
              <a:avLst/>
            </a:prstGeom>
          </p:spPr>
        </p:pic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8960A8-22D8-68DB-4D29-4F23610147E6}"/>
              </a:ext>
            </a:extLst>
          </p:cNvPr>
          <p:cNvSpPr txBox="1"/>
          <p:nvPr/>
        </p:nvSpPr>
        <p:spPr>
          <a:xfrm>
            <a:off x="6473228" y="5754780"/>
            <a:ext cx="540492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Tumbling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information 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  <a:sym typeface="Wingdings" panose="05000000000000000000" pitchFamily="2" charset="2"/>
              </a:rPr>
              <a:t>Work on SNR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  <a:sym typeface="Wingdings" panose="05000000000000000000" pitchFamily="2" charset="2"/>
              </a:rPr>
              <a:t>reconstruction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  <a:sym typeface="Wingdings" panose="05000000000000000000" pitchFamily="2" charset="2"/>
              </a:rPr>
              <a:t>!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645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135198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696172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345615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614444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275209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022357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2951951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693814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623408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435546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365140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199682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129276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364243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chemeClr val="accent2">
                  <a:lumMod val="20000"/>
                  <a:lumOff val="80000"/>
                </a:schemeClr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467690"/>
            <a:ext cx="463133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Marco Felice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Montaruli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1873187"/>
            <a:ext cx="719267" cy="1511929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791901"/>
            <a:ext cx="719267" cy="1866515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10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ttangolo 154">
            <a:extLst>
              <a:ext uri="{FF2B5EF4-FFF2-40B4-BE49-F238E27FC236}">
                <a16:creationId xmlns:a16="http://schemas.microsoft.com/office/drawing/2014/main" id="{B583E6F3-4B35-E5F5-091F-28BD0E40804C}"/>
              </a:ext>
            </a:extLst>
          </p:cNvPr>
          <p:cNvSpPr/>
          <p:nvPr/>
        </p:nvSpPr>
        <p:spPr>
          <a:xfrm>
            <a:off x="9934544" y="3559550"/>
            <a:ext cx="1549787" cy="54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1B809790-7B4C-D7B2-F38C-CCA5D0A40545}"/>
              </a:ext>
            </a:extLst>
          </p:cNvPr>
          <p:cNvGrpSpPr/>
          <p:nvPr/>
        </p:nvGrpSpPr>
        <p:grpSpPr>
          <a:xfrm>
            <a:off x="10094763" y="1709949"/>
            <a:ext cx="1233181" cy="4213441"/>
            <a:chOff x="8199182" y="1670619"/>
            <a:chExt cx="1199626" cy="4228418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0BDB402-7303-8F0F-62BE-C0F0E80119CB}"/>
                </a:ext>
              </a:extLst>
            </p:cNvPr>
            <p:cNvGrpSpPr/>
            <p:nvPr/>
          </p:nvGrpSpPr>
          <p:grpSpPr>
            <a:xfrm>
              <a:off x="8204433" y="2776756"/>
              <a:ext cx="1194375" cy="2046356"/>
              <a:chOff x="8204433" y="2776756"/>
              <a:chExt cx="1194375" cy="2046356"/>
            </a:xfrm>
          </p:grpSpPr>
          <p:grpSp>
            <p:nvGrpSpPr>
              <p:cNvPr id="63" name="Gruppo 62">
                <a:extLst>
                  <a:ext uri="{FF2B5EF4-FFF2-40B4-BE49-F238E27FC236}">
                    <a16:creationId xmlns:a16="http://schemas.microsoft.com/office/drawing/2014/main" id="{F546BA63-2C22-B6CD-E867-B30DAA5A58F9}"/>
                  </a:ext>
                </a:extLst>
              </p:cNvPr>
              <p:cNvGrpSpPr/>
              <p:nvPr/>
            </p:nvGrpSpPr>
            <p:grpSpPr>
              <a:xfrm>
                <a:off x="8204433" y="2776756"/>
                <a:ext cx="1194375" cy="108000"/>
                <a:chOff x="7231310" y="2256639"/>
                <a:chExt cx="1194375" cy="108000"/>
              </a:xfrm>
            </p:grpSpPr>
            <p:sp>
              <p:nvSpPr>
                <p:cNvPr id="99" name="Ovale 98">
                  <a:extLst>
                    <a:ext uri="{FF2B5EF4-FFF2-40B4-BE49-F238E27FC236}">
                      <a16:creationId xmlns:a16="http://schemas.microsoft.com/office/drawing/2014/main" id="{A2799DBE-5237-8FD1-96EE-6F43D767E2ED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0" name="Ovale 99">
                  <a:extLst>
                    <a:ext uri="{FF2B5EF4-FFF2-40B4-BE49-F238E27FC236}">
                      <a16:creationId xmlns:a16="http://schemas.microsoft.com/office/drawing/2014/main" id="{B34B7A24-ACBF-79E9-0180-227B8E10D705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" name="Ovale 100">
                  <a:extLst>
                    <a:ext uri="{FF2B5EF4-FFF2-40B4-BE49-F238E27FC236}">
                      <a16:creationId xmlns:a16="http://schemas.microsoft.com/office/drawing/2014/main" id="{99E41BA1-2CB2-3AA2-63EA-693D60D6B76B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" name="Ovale 101">
                  <a:extLst>
                    <a:ext uri="{FF2B5EF4-FFF2-40B4-BE49-F238E27FC236}">
                      <a16:creationId xmlns:a16="http://schemas.microsoft.com/office/drawing/2014/main" id="{48452BBA-4A17-797F-C174-A428E81155A2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4" name="Gruppo 63">
                <a:extLst>
                  <a:ext uri="{FF2B5EF4-FFF2-40B4-BE49-F238E27FC236}">
                    <a16:creationId xmlns:a16="http://schemas.microsoft.com/office/drawing/2014/main" id="{42D84E0D-FFE3-692B-5CC5-B1F79D36B7F7}"/>
                  </a:ext>
                </a:extLst>
              </p:cNvPr>
              <p:cNvGrpSpPr/>
              <p:nvPr/>
            </p:nvGrpSpPr>
            <p:grpSpPr>
              <a:xfrm>
                <a:off x="8204433" y="3053664"/>
                <a:ext cx="1194375" cy="108000"/>
                <a:chOff x="7231310" y="2256639"/>
                <a:chExt cx="1194375" cy="108000"/>
              </a:xfrm>
            </p:grpSpPr>
            <p:sp>
              <p:nvSpPr>
                <p:cNvPr id="95" name="Ovale 94">
                  <a:extLst>
                    <a:ext uri="{FF2B5EF4-FFF2-40B4-BE49-F238E27FC236}">
                      <a16:creationId xmlns:a16="http://schemas.microsoft.com/office/drawing/2014/main" id="{7B4AFF35-A1AC-024C-E17C-D352E8ACE0D2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6" name="Ovale 95">
                  <a:extLst>
                    <a:ext uri="{FF2B5EF4-FFF2-40B4-BE49-F238E27FC236}">
                      <a16:creationId xmlns:a16="http://schemas.microsoft.com/office/drawing/2014/main" id="{1A72EE68-7525-8991-303A-56174356C843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7" name="Ovale 96">
                  <a:extLst>
                    <a:ext uri="{FF2B5EF4-FFF2-40B4-BE49-F238E27FC236}">
                      <a16:creationId xmlns:a16="http://schemas.microsoft.com/office/drawing/2014/main" id="{260CACE0-F620-3B22-1566-C8655BCA40F8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8" name="Ovale 97">
                  <a:extLst>
                    <a:ext uri="{FF2B5EF4-FFF2-40B4-BE49-F238E27FC236}">
                      <a16:creationId xmlns:a16="http://schemas.microsoft.com/office/drawing/2014/main" id="{71EE5B91-9903-3548-A7BB-BF8279ECB9EA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5" name="Gruppo 64">
                <a:extLst>
                  <a:ext uri="{FF2B5EF4-FFF2-40B4-BE49-F238E27FC236}">
                    <a16:creationId xmlns:a16="http://schemas.microsoft.com/office/drawing/2014/main" id="{1CF2E930-B12A-47A9-5661-9ADA010A5FCD}"/>
                  </a:ext>
                </a:extLst>
              </p:cNvPr>
              <p:cNvGrpSpPr/>
              <p:nvPr/>
            </p:nvGrpSpPr>
            <p:grpSpPr>
              <a:xfrm>
                <a:off x="8204433" y="3330572"/>
                <a:ext cx="1194375" cy="108000"/>
                <a:chOff x="7231310" y="2256639"/>
                <a:chExt cx="1194375" cy="108000"/>
              </a:xfrm>
            </p:grpSpPr>
            <p:sp>
              <p:nvSpPr>
                <p:cNvPr id="91" name="Ovale 90">
                  <a:extLst>
                    <a:ext uri="{FF2B5EF4-FFF2-40B4-BE49-F238E27FC236}">
                      <a16:creationId xmlns:a16="http://schemas.microsoft.com/office/drawing/2014/main" id="{F0A24134-4D3C-2100-B3F5-BA93F61598A6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2" name="Ovale 91">
                  <a:extLst>
                    <a:ext uri="{FF2B5EF4-FFF2-40B4-BE49-F238E27FC236}">
                      <a16:creationId xmlns:a16="http://schemas.microsoft.com/office/drawing/2014/main" id="{EB7393D5-9597-C954-114B-CFE493C60DDE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3" name="Ovale 92">
                  <a:extLst>
                    <a:ext uri="{FF2B5EF4-FFF2-40B4-BE49-F238E27FC236}">
                      <a16:creationId xmlns:a16="http://schemas.microsoft.com/office/drawing/2014/main" id="{73882131-71AF-D633-2D9C-B4C346C8519A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4" name="Ovale 93">
                  <a:extLst>
                    <a:ext uri="{FF2B5EF4-FFF2-40B4-BE49-F238E27FC236}">
                      <a16:creationId xmlns:a16="http://schemas.microsoft.com/office/drawing/2014/main" id="{EA7A0AE6-5049-9375-C708-46A6C3812F31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6" name="Gruppo 65">
                <a:extLst>
                  <a:ext uri="{FF2B5EF4-FFF2-40B4-BE49-F238E27FC236}">
                    <a16:creationId xmlns:a16="http://schemas.microsoft.com/office/drawing/2014/main" id="{2D9DE0B2-94E9-3038-966C-BB47EE254F1F}"/>
                  </a:ext>
                </a:extLst>
              </p:cNvPr>
              <p:cNvGrpSpPr/>
              <p:nvPr/>
            </p:nvGrpSpPr>
            <p:grpSpPr>
              <a:xfrm>
                <a:off x="8204433" y="3607480"/>
                <a:ext cx="1194375" cy="108000"/>
                <a:chOff x="7231310" y="2256639"/>
                <a:chExt cx="1194375" cy="108000"/>
              </a:xfrm>
            </p:grpSpPr>
            <p:sp>
              <p:nvSpPr>
                <p:cNvPr id="87" name="Ovale 86">
                  <a:extLst>
                    <a:ext uri="{FF2B5EF4-FFF2-40B4-BE49-F238E27FC236}">
                      <a16:creationId xmlns:a16="http://schemas.microsoft.com/office/drawing/2014/main" id="{18C97247-7C9A-102D-0BE7-33534D154C08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8" name="Ovale 87">
                  <a:extLst>
                    <a:ext uri="{FF2B5EF4-FFF2-40B4-BE49-F238E27FC236}">
                      <a16:creationId xmlns:a16="http://schemas.microsoft.com/office/drawing/2014/main" id="{BA7E3283-A524-B894-3B45-0676672B5D41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9" name="Ovale 88">
                  <a:extLst>
                    <a:ext uri="{FF2B5EF4-FFF2-40B4-BE49-F238E27FC236}">
                      <a16:creationId xmlns:a16="http://schemas.microsoft.com/office/drawing/2014/main" id="{4DFD8062-21E1-C2C6-F16A-EC1DEA3DEAB9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0" name="Ovale 89">
                  <a:extLst>
                    <a:ext uri="{FF2B5EF4-FFF2-40B4-BE49-F238E27FC236}">
                      <a16:creationId xmlns:a16="http://schemas.microsoft.com/office/drawing/2014/main" id="{A21AC291-9F71-0891-0099-F928C568828D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7" name="Gruppo 66">
                <a:extLst>
                  <a:ext uri="{FF2B5EF4-FFF2-40B4-BE49-F238E27FC236}">
                    <a16:creationId xmlns:a16="http://schemas.microsoft.com/office/drawing/2014/main" id="{0AC459A7-508F-DAF8-D5E6-E82B518C6C5C}"/>
                  </a:ext>
                </a:extLst>
              </p:cNvPr>
              <p:cNvGrpSpPr/>
              <p:nvPr/>
            </p:nvGrpSpPr>
            <p:grpSpPr>
              <a:xfrm>
                <a:off x="8204433" y="3884388"/>
                <a:ext cx="1194375" cy="108000"/>
                <a:chOff x="7231310" y="2256639"/>
                <a:chExt cx="1194375" cy="108000"/>
              </a:xfrm>
            </p:grpSpPr>
            <p:sp>
              <p:nvSpPr>
                <p:cNvPr id="83" name="Ovale 82">
                  <a:extLst>
                    <a:ext uri="{FF2B5EF4-FFF2-40B4-BE49-F238E27FC236}">
                      <a16:creationId xmlns:a16="http://schemas.microsoft.com/office/drawing/2014/main" id="{14793B09-97A0-BF3C-A0F8-0702511F6F8D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4" name="Ovale 83">
                  <a:extLst>
                    <a:ext uri="{FF2B5EF4-FFF2-40B4-BE49-F238E27FC236}">
                      <a16:creationId xmlns:a16="http://schemas.microsoft.com/office/drawing/2014/main" id="{D6FC68EA-98E2-974F-8B6A-631E16DA51EE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5" name="Ovale 84">
                  <a:extLst>
                    <a:ext uri="{FF2B5EF4-FFF2-40B4-BE49-F238E27FC236}">
                      <a16:creationId xmlns:a16="http://schemas.microsoft.com/office/drawing/2014/main" id="{8AC8F41C-75F2-F58F-DB20-216325B0F277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6" name="Ovale 85">
                  <a:extLst>
                    <a:ext uri="{FF2B5EF4-FFF2-40B4-BE49-F238E27FC236}">
                      <a16:creationId xmlns:a16="http://schemas.microsoft.com/office/drawing/2014/main" id="{538EDD72-7868-471C-2C62-469B7C16F3F2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8" name="Gruppo 67">
                <a:extLst>
                  <a:ext uri="{FF2B5EF4-FFF2-40B4-BE49-F238E27FC236}">
                    <a16:creationId xmlns:a16="http://schemas.microsoft.com/office/drawing/2014/main" id="{E985DCBA-C1FA-DC13-5B2E-9E8E34A59D19}"/>
                  </a:ext>
                </a:extLst>
              </p:cNvPr>
              <p:cNvGrpSpPr/>
              <p:nvPr/>
            </p:nvGrpSpPr>
            <p:grpSpPr>
              <a:xfrm>
                <a:off x="8204433" y="4161296"/>
                <a:ext cx="1194375" cy="108000"/>
                <a:chOff x="7231310" y="2256639"/>
                <a:chExt cx="1194375" cy="108000"/>
              </a:xfrm>
            </p:grpSpPr>
            <p:sp>
              <p:nvSpPr>
                <p:cNvPr id="79" name="Ovale 78">
                  <a:extLst>
                    <a:ext uri="{FF2B5EF4-FFF2-40B4-BE49-F238E27FC236}">
                      <a16:creationId xmlns:a16="http://schemas.microsoft.com/office/drawing/2014/main" id="{C5402EB0-D58C-3616-E00D-EBA3D078FCDD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0" name="Ovale 79">
                  <a:extLst>
                    <a:ext uri="{FF2B5EF4-FFF2-40B4-BE49-F238E27FC236}">
                      <a16:creationId xmlns:a16="http://schemas.microsoft.com/office/drawing/2014/main" id="{7915A49A-C8F6-8700-900D-9187D74B03B4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1" name="Ovale 80">
                  <a:extLst>
                    <a:ext uri="{FF2B5EF4-FFF2-40B4-BE49-F238E27FC236}">
                      <a16:creationId xmlns:a16="http://schemas.microsoft.com/office/drawing/2014/main" id="{5C076F62-0E33-F32A-C8C7-A2E72498648D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2" name="Ovale 81">
                  <a:extLst>
                    <a:ext uri="{FF2B5EF4-FFF2-40B4-BE49-F238E27FC236}">
                      <a16:creationId xmlns:a16="http://schemas.microsoft.com/office/drawing/2014/main" id="{9C8C3478-E825-5C60-C200-0E3280C2D0D0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9" name="Gruppo 68">
                <a:extLst>
                  <a:ext uri="{FF2B5EF4-FFF2-40B4-BE49-F238E27FC236}">
                    <a16:creationId xmlns:a16="http://schemas.microsoft.com/office/drawing/2014/main" id="{44E4FE73-769F-181A-55F4-BA652EE4D845}"/>
                  </a:ext>
                </a:extLst>
              </p:cNvPr>
              <p:cNvGrpSpPr/>
              <p:nvPr/>
            </p:nvGrpSpPr>
            <p:grpSpPr>
              <a:xfrm>
                <a:off x="8204433" y="4438204"/>
                <a:ext cx="1194375" cy="108000"/>
                <a:chOff x="7231310" y="2256639"/>
                <a:chExt cx="1194375" cy="108000"/>
              </a:xfrm>
            </p:grpSpPr>
            <p:sp>
              <p:nvSpPr>
                <p:cNvPr id="75" name="Ovale 74">
                  <a:extLst>
                    <a:ext uri="{FF2B5EF4-FFF2-40B4-BE49-F238E27FC236}">
                      <a16:creationId xmlns:a16="http://schemas.microsoft.com/office/drawing/2014/main" id="{608872C5-6CD4-C292-4B5F-88B40F9ADB95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6" name="Ovale 75">
                  <a:extLst>
                    <a:ext uri="{FF2B5EF4-FFF2-40B4-BE49-F238E27FC236}">
                      <a16:creationId xmlns:a16="http://schemas.microsoft.com/office/drawing/2014/main" id="{AC90C3A0-7A57-1601-FE09-D26DC7F69286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7" name="Ovale 76">
                  <a:extLst>
                    <a:ext uri="{FF2B5EF4-FFF2-40B4-BE49-F238E27FC236}">
                      <a16:creationId xmlns:a16="http://schemas.microsoft.com/office/drawing/2014/main" id="{FEB7AED9-A917-7821-8594-D91D37B385CA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8" name="Ovale 77">
                  <a:extLst>
                    <a:ext uri="{FF2B5EF4-FFF2-40B4-BE49-F238E27FC236}">
                      <a16:creationId xmlns:a16="http://schemas.microsoft.com/office/drawing/2014/main" id="{33BD34B7-2662-C4D1-B5EC-DCA0C4BB405C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70" name="Gruppo 69">
                <a:extLst>
                  <a:ext uri="{FF2B5EF4-FFF2-40B4-BE49-F238E27FC236}">
                    <a16:creationId xmlns:a16="http://schemas.microsoft.com/office/drawing/2014/main" id="{B394780C-34BE-ED70-B032-575FEDCCF6CB}"/>
                  </a:ext>
                </a:extLst>
              </p:cNvPr>
              <p:cNvGrpSpPr/>
              <p:nvPr/>
            </p:nvGrpSpPr>
            <p:grpSpPr>
              <a:xfrm>
                <a:off x="8204433" y="4715112"/>
                <a:ext cx="1194375" cy="108000"/>
                <a:chOff x="7231310" y="2256639"/>
                <a:chExt cx="1194375" cy="108000"/>
              </a:xfrm>
            </p:grpSpPr>
            <p:sp>
              <p:nvSpPr>
                <p:cNvPr id="71" name="Ovale 70">
                  <a:extLst>
                    <a:ext uri="{FF2B5EF4-FFF2-40B4-BE49-F238E27FC236}">
                      <a16:creationId xmlns:a16="http://schemas.microsoft.com/office/drawing/2014/main" id="{B66FE154-010A-A733-BD37-6B7ED95EEEA0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2" name="Ovale 71">
                  <a:extLst>
                    <a:ext uri="{FF2B5EF4-FFF2-40B4-BE49-F238E27FC236}">
                      <a16:creationId xmlns:a16="http://schemas.microsoft.com/office/drawing/2014/main" id="{837E0D3A-3BA6-BD57-A780-A71E8F69A2EA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3" name="Ovale 72">
                  <a:extLst>
                    <a:ext uri="{FF2B5EF4-FFF2-40B4-BE49-F238E27FC236}">
                      <a16:creationId xmlns:a16="http://schemas.microsoft.com/office/drawing/2014/main" id="{2AA52486-DFE0-5238-4388-3C3C91CAE998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4" name="Ovale 73">
                  <a:extLst>
                    <a:ext uri="{FF2B5EF4-FFF2-40B4-BE49-F238E27FC236}">
                      <a16:creationId xmlns:a16="http://schemas.microsoft.com/office/drawing/2014/main" id="{572F6840-EFA3-8D2C-21BC-2E0AA1D83B9C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47AB160-0867-1373-F1DF-5310722A24C3}"/>
                </a:ext>
              </a:extLst>
            </p:cNvPr>
            <p:cNvGrpSpPr/>
            <p:nvPr/>
          </p:nvGrpSpPr>
          <p:grpSpPr>
            <a:xfrm>
              <a:off x="8204433" y="2499848"/>
              <a:ext cx="1194375" cy="108000"/>
              <a:chOff x="7231310" y="2256639"/>
              <a:chExt cx="1194375" cy="1080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641EAE31-8096-3092-1BE4-286B965A24E8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Ovale 59">
                <a:extLst>
                  <a:ext uri="{FF2B5EF4-FFF2-40B4-BE49-F238E27FC236}">
                    <a16:creationId xmlns:a16="http://schemas.microsoft.com/office/drawing/2014/main" id="{57F0500D-AFE3-FE53-EF11-41424C773C0F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F7DD11F1-0D1B-FCF9-4AB5-1536373E224B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8407395-E2A1-1EDB-286C-DCA73718035F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C83A895-3008-4738-BFC3-2D8327940452}"/>
                </a:ext>
              </a:extLst>
            </p:cNvPr>
            <p:cNvGrpSpPr/>
            <p:nvPr/>
          </p:nvGrpSpPr>
          <p:grpSpPr>
            <a:xfrm>
              <a:off x="8199182" y="2222940"/>
              <a:ext cx="1194375" cy="108000"/>
              <a:chOff x="7231310" y="2256639"/>
              <a:chExt cx="1194375" cy="108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EE584D0A-577B-3C8D-761A-C59117C7A792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Ovale 55">
                <a:extLst>
                  <a:ext uri="{FF2B5EF4-FFF2-40B4-BE49-F238E27FC236}">
                    <a16:creationId xmlns:a16="http://schemas.microsoft.com/office/drawing/2014/main" id="{4F333762-C635-7359-F8A4-BF0C63319E6B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Ovale 56">
                <a:extLst>
                  <a:ext uri="{FF2B5EF4-FFF2-40B4-BE49-F238E27FC236}">
                    <a16:creationId xmlns:a16="http://schemas.microsoft.com/office/drawing/2014/main" id="{3790C72C-7DBA-684D-C437-AFB4BE5934AE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Ovale 57">
                <a:extLst>
                  <a:ext uri="{FF2B5EF4-FFF2-40B4-BE49-F238E27FC236}">
                    <a16:creationId xmlns:a16="http://schemas.microsoft.com/office/drawing/2014/main" id="{D57692EA-52EB-06D0-04CF-F53EBC9F01D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5A736E0D-89C3-E7AC-46D5-C91E22036259}"/>
                </a:ext>
              </a:extLst>
            </p:cNvPr>
            <p:cNvGrpSpPr/>
            <p:nvPr/>
          </p:nvGrpSpPr>
          <p:grpSpPr>
            <a:xfrm>
              <a:off x="8199182" y="1946032"/>
              <a:ext cx="1194375" cy="108000"/>
              <a:chOff x="7231310" y="2256639"/>
              <a:chExt cx="1194375" cy="108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4E00C943-F022-0EBE-8ED4-46CC9DF6CA65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71CFC0DB-4BF4-EF7B-E4B0-30563979C3E6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2022BC85-A2EA-37A5-1878-18D3886E419E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Ovale 53">
                <a:extLst>
                  <a:ext uri="{FF2B5EF4-FFF2-40B4-BE49-F238E27FC236}">
                    <a16:creationId xmlns:a16="http://schemas.microsoft.com/office/drawing/2014/main" id="{00F2E2F4-B80A-B95B-05F4-B89D1316CC6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C553737E-590A-9BE8-EF47-E2303A85AF13}"/>
                </a:ext>
              </a:extLst>
            </p:cNvPr>
            <p:cNvGrpSpPr/>
            <p:nvPr/>
          </p:nvGrpSpPr>
          <p:grpSpPr>
            <a:xfrm>
              <a:off x="8199182" y="1670619"/>
              <a:ext cx="1194375" cy="108000"/>
              <a:chOff x="7231310" y="2256639"/>
              <a:chExt cx="1194375" cy="10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5BC3AB09-6C53-AE5F-7319-CFCFAB510250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Ovale 47">
                <a:extLst>
                  <a:ext uri="{FF2B5EF4-FFF2-40B4-BE49-F238E27FC236}">
                    <a16:creationId xmlns:a16="http://schemas.microsoft.com/office/drawing/2014/main" id="{E66821F5-FAB4-CBEA-9765-288ECB48896D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437F6417-016A-EFB7-0234-9810129C00C8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B6209E8D-8FA9-0827-8DCF-264025F3BB76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9AA0DADB-0A04-3316-8885-BDE629B34561}"/>
                </a:ext>
              </a:extLst>
            </p:cNvPr>
            <p:cNvGrpSpPr/>
            <p:nvPr/>
          </p:nvGrpSpPr>
          <p:grpSpPr>
            <a:xfrm>
              <a:off x="8199182" y="4987154"/>
              <a:ext cx="1194375" cy="108000"/>
              <a:chOff x="7231310" y="2256639"/>
              <a:chExt cx="1194375" cy="1080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99B43D54-E9AF-4596-C61D-314BD4FFC950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4B2F0050-89A7-5242-15F3-3733E70FE41F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e 44">
                <a:extLst>
                  <a:ext uri="{FF2B5EF4-FFF2-40B4-BE49-F238E27FC236}">
                    <a16:creationId xmlns:a16="http://schemas.microsoft.com/office/drawing/2014/main" id="{34CB2FDE-5C92-B629-6CC9-4C36C3D8A12C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5DC39CE5-73A6-6E4E-99D7-14C93FE9E669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F3C39F88-D4EA-6E62-9941-880FDA48320E}"/>
                </a:ext>
              </a:extLst>
            </p:cNvPr>
            <p:cNvGrpSpPr/>
            <p:nvPr/>
          </p:nvGrpSpPr>
          <p:grpSpPr>
            <a:xfrm>
              <a:off x="8199182" y="5255115"/>
              <a:ext cx="1194375" cy="108000"/>
              <a:chOff x="7231310" y="2256639"/>
              <a:chExt cx="1194375" cy="108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6E301316-5B5D-31D9-7000-F4319E9F7C37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F255FD45-1429-ADA4-D499-B7A6DCD63F24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A18CF8F4-7DFF-DBAD-32F3-41DE399480CB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2093552E-6ECB-5C76-0F0E-11857D63EA82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26F4572B-C156-D70E-4656-94BA070BD3E1}"/>
                </a:ext>
              </a:extLst>
            </p:cNvPr>
            <p:cNvGrpSpPr/>
            <p:nvPr/>
          </p:nvGrpSpPr>
          <p:grpSpPr>
            <a:xfrm>
              <a:off x="8199182" y="5523076"/>
              <a:ext cx="1194375" cy="108000"/>
              <a:chOff x="7231310" y="2256639"/>
              <a:chExt cx="1194375" cy="108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5A43F34E-D885-9C1C-80DF-E5F1D56A86AE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9DCE070D-E46C-D166-A1F0-7935F17D334A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73C225D6-C6EC-FE33-E0BA-A8E8FB4BC014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F9AD0914-C0AA-F954-64E7-B1A287A9A91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F6315448-F67B-CA53-6F28-CE226032A9A7}"/>
                </a:ext>
              </a:extLst>
            </p:cNvPr>
            <p:cNvGrpSpPr/>
            <p:nvPr/>
          </p:nvGrpSpPr>
          <p:grpSpPr>
            <a:xfrm>
              <a:off x="8201792" y="5791037"/>
              <a:ext cx="1194375" cy="108000"/>
              <a:chOff x="7231310" y="2256639"/>
              <a:chExt cx="1194375" cy="10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6D82C345-6A84-53A6-0AD9-D8663CBDBF5B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436D355D-A171-37B1-95A2-E7D3F33949B5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8555EC0C-FB81-E247-1570-2897357D4D79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7E0C5451-69F4-7191-E751-10BDA51A5DE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72AB2F05-F1D8-C386-6745-A8790DB08373}"/>
              </a:ext>
            </a:extLst>
          </p:cNvPr>
          <p:cNvGrpSpPr/>
          <p:nvPr/>
        </p:nvGrpSpPr>
        <p:grpSpPr>
          <a:xfrm>
            <a:off x="328818" y="1903388"/>
            <a:ext cx="4024022" cy="4383939"/>
            <a:chOff x="854989" y="1984916"/>
            <a:chExt cx="4024022" cy="4383939"/>
          </a:xfrm>
        </p:grpSpPr>
        <p:cxnSp>
          <p:nvCxnSpPr>
            <p:cNvPr id="126" name="Connettore 2 13">
              <a:extLst>
                <a:ext uri="{FF2B5EF4-FFF2-40B4-BE49-F238E27FC236}">
                  <a16:creationId xmlns:a16="http://schemas.microsoft.com/office/drawing/2014/main" id="{A2D6371E-BB98-9578-49E7-B4EB4F6B45A6}"/>
                </a:ext>
              </a:extLst>
            </p:cNvPr>
            <p:cNvCxnSpPr>
              <a:cxnSpLocks/>
            </p:cNvCxnSpPr>
            <p:nvPr/>
          </p:nvCxnSpPr>
          <p:spPr>
            <a:xfrm>
              <a:off x="1125942" y="5914358"/>
              <a:ext cx="129704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27" name="Connettore 2 14">
              <a:extLst>
                <a:ext uri="{FF2B5EF4-FFF2-40B4-BE49-F238E27FC236}">
                  <a16:creationId xmlns:a16="http://schemas.microsoft.com/office/drawing/2014/main" id="{4EC84606-11A5-6C73-3021-C511B1396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6209" y="5237493"/>
              <a:ext cx="491631" cy="545284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28" name="CasellaDiTesto 15">
              <a:extLst>
                <a:ext uri="{FF2B5EF4-FFF2-40B4-BE49-F238E27FC236}">
                  <a16:creationId xmlns:a16="http://schemas.microsoft.com/office/drawing/2014/main" id="{4A398957-5F8A-1FBB-BF9D-C14D9989348A}"/>
                </a:ext>
              </a:extLst>
            </p:cNvPr>
            <p:cNvSpPr txBox="1"/>
            <p:nvPr/>
          </p:nvSpPr>
          <p:spPr>
            <a:xfrm>
              <a:off x="3866344" y="5397055"/>
              <a:ext cx="1012667" cy="37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prstClr val="black"/>
                  </a:solidFill>
                  <a:latin typeface="Raleway" pitchFamily="2" charset="0"/>
                </a:rPr>
                <a:t>5.67 m</a:t>
              </a:r>
              <a:endParaRPr lang="en-GB">
                <a:solidFill>
                  <a:prstClr val="black"/>
                </a:solidFill>
                <a:latin typeface="Raleway" pitchFamily="2" charset="0"/>
              </a:endParaRPr>
            </a:p>
          </p:txBody>
        </p:sp>
        <p:sp>
          <p:nvSpPr>
            <p:cNvPr id="129" name="CasellaDiTesto 16">
              <a:extLst>
                <a:ext uri="{FF2B5EF4-FFF2-40B4-BE49-F238E27FC236}">
                  <a16:creationId xmlns:a16="http://schemas.microsoft.com/office/drawing/2014/main" id="{9E6C80E2-DD43-CB4D-4349-A8EA07B83E3A}"/>
                </a:ext>
              </a:extLst>
            </p:cNvPr>
            <p:cNvSpPr txBox="1"/>
            <p:nvPr/>
          </p:nvSpPr>
          <p:spPr>
            <a:xfrm>
              <a:off x="1698874" y="5994360"/>
              <a:ext cx="1012667" cy="37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prstClr val="black"/>
                  </a:solidFill>
                  <a:latin typeface="Raleway" pitchFamily="2" charset="0"/>
                </a:rPr>
                <a:t>10 m</a:t>
              </a:r>
              <a:endParaRPr lang="en-GB">
                <a:solidFill>
                  <a:prstClr val="black"/>
                </a:solidFill>
                <a:latin typeface="Raleway" pitchFamily="2" charset="0"/>
              </a:endParaRPr>
            </a:p>
          </p:txBody>
        </p:sp>
        <p:pic>
          <p:nvPicPr>
            <p:cNvPr id="130" name="Elemento grafico 17">
              <a:extLst>
                <a:ext uri="{FF2B5EF4-FFF2-40B4-BE49-F238E27FC236}">
                  <a16:creationId xmlns:a16="http://schemas.microsoft.com/office/drawing/2014/main" id="{6B37F9CA-6E0D-37B9-2F01-5A66AEC28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94219">
              <a:off x="1736168" y="2107582"/>
              <a:ext cx="1030982" cy="1075004"/>
            </a:xfrm>
            <a:prstGeom prst="rect">
              <a:avLst/>
            </a:prstGeom>
          </p:spPr>
        </p:pic>
        <p:cxnSp>
          <p:nvCxnSpPr>
            <p:cNvPr id="131" name="Connettore 2 18">
              <a:extLst>
                <a:ext uri="{FF2B5EF4-FFF2-40B4-BE49-F238E27FC236}">
                  <a16:creationId xmlns:a16="http://schemas.microsoft.com/office/drawing/2014/main" id="{65B099CA-8920-E3F5-898A-C532A9C31C59}"/>
                </a:ext>
              </a:extLst>
            </p:cNvPr>
            <p:cNvCxnSpPr>
              <a:cxnSpLocks/>
            </p:cNvCxnSpPr>
            <p:nvPr/>
          </p:nvCxnSpPr>
          <p:spPr>
            <a:xfrm>
              <a:off x="2795707" y="2293688"/>
              <a:ext cx="150894" cy="39308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32" name="CasellaDiTesto 19">
              <a:extLst>
                <a:ext uri="{FF2B5EF4-FFF2-40B4-BE49-F238E27FC236}">
                  <a16:creationId xmlns:a16="http://schemas.microsoft.com/office/drawing/2014/main" id="{64CB18EE-6B4B-028D-01C4-1EC0E665EC81}"/>
                </a:ext>
              </a:extLst>
            </p:cNvPr>
            <p:cNvSpPr txBox="1"/>
            <p:nvPr/>
          </p:nvSpPr>
          <p:spPr>
            <a:xfrm rot="4265427">
              <a:off x="2637812" y="2331352"/>
              <a:ext cx="1012667" cy="37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prstClr val="black"/>
                  </a:solidFill>
                  <a:latin typeface="Raleway" pitchFamily="2" charset="0"/>
                </a:rPr>
                <a:t>0.73 m</a:t>
              </a:r>
              <a:endParaRPr lang="en-GB">
                <a:solidFill>
                  <a:prstClr val="black"/>
                </a:solidFill>
                <a:latin typeface="Raleway" pitchFamily="2" charset="0"/>
              </a:endParaRPr>
            </a:p>
          </p:txBody>
        </p:sp>
        <p:cxnSp>
          <p:nvCxnSpPr>
            <p:cNvPr id="133" name="Connettore 2 21">
              <a:extLst>
                <a:ext uri="{FF2B5EF4-FFF2-40B4-BE49-F238E27FC236}">
                  <a16:creationId xmlns:a16="http://schemas.microsoft.com/office/drawing/2014/main" id="{F276E03B-0C33-1CAA-B246-D717B23A169F}"/>
                </a:ext>
              </a:extLst>
            </p:cNvPr>
            <p:cNvCxnSpPr>
              <a:cxnSpLocks/>
            </p:cNvCxnSpPr>
            <p:nvPr/>
          </p:nvCxnSpPr>
          <p:spPr>
            <a:xfrm>
              <a:off x="1261990" y="1984916"/>
              <a:ext cx="995774" cy="2831729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ysDash"/>
              <a:miter lim="800000"/>
              <a:tailEnd type="triangle"/>
            </a:ln>
            <a:effectLst/>
          </p:spPr>
        </p:cxnSp>
        <p:pic>
          <p:nvPicPr>
            <p:cNvPr id="134" name="Elemento grafico 35">
              <a:extLst>
                <a:ext uri="{FF2B5EF4-FFF2-40B4-BE49-F238E27FC236}">
                  <a16:creationId xmlns:a16="http://schemas.microsoft.com/office/drawing/2014/main" id="{040D4B6E-939F-09D8-25E1-BBC192146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094219">
              <a:off x="2084046" y="3060323"/>
              <a:ext cx="1030982" cy="1075004"/>
            </a:xfrm>
            <a:prstGeom prst="rect">
              <a:avLst/>
            </a:prstGeom>
          </p:spPr>
        </p:pic>
        <p:pic>
          <p:nvPicPr>
            <p:cNvPr id="135" name="Elemento grafico 10" descr="Antenna satellitare con riempimento a tinta unita">
              <a:extLst>
                <a:ext uri="{FF2B5EF4-FFF2-40B4-BE49-F238E27FC236}">
                  <a16:creationId xmlns:a16="http://schemas.microsoft.com/office/drawing/2014/main" id="{516AFD9F-C332-9669-629C-571BE709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875365" y="5166270"/>
              <a:ext cx="663412" cy="663412"/>
            </a:xfrm>
            <a:prstGeom prst="rect">
              <a:avLst/>
            </a:prstGeom>
          </p:spPr>
        </p:pic>
        <p:pic>
          <p:nvPicPr>
            <p:cNvPr id="136" name="Elemento grafico 38" descr="Antenna satellitare con riempimento a tinta unita">
              <a:extLst>
                <a:ext uri="{FF2B5EF4-FFF2-40B4-BE49-F238E27FC236}">
                  <a16:creationId xmlns:a16="http://schemas.microsoft.com/office/drawing/2014/main" id="{F1FAB752-452D-C7E3-6D29-186C4ED2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2976551" y="5183048"/>
              <a:ext cx="663412" cy="663412"/>
            </a:xfrm>
            <a:prstGeom prst="rect">
              <a:avLst/>
            </a:prstGeom>
          </p:spPr>
        </p:pic>
        <p:pic>
          <p:nvPicPr>
            <p:cNvPr id="137" name="Elemento grafico 43" descr="Antenna satellitare con riempimento a tinta unita">
              <a:extLst>
                <a:ext uri="{FF2B5EF4-FFF2-40B4-BE49-F238E27FC236}">
                  <a16:creationId xmlns:a16="http://schemas.microsoft.com/office/drawing/2014/main" id="{DD9A4D58-833F-2418-B204-E3F346475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854989" y="5178429"/>
              <a:ext cx="663412" cy="663412"/>
            </a:xfrm>
            <a:prstGeom prst="rect">
              <a:avLst/>
            </a:prstGeom>
          </p:spPr>
        </p:pic>
        <p:pic>
          <p:nvPicPr>
            <p:cNvPr id="138" name="Elemento grafico 44" descr="Antenna satellitare con riempimento a tinta unita">
              <a:extLst>
                <a:ext uri="{FF2B5EF4-FFF2-40B4-BE49-F238E27FC236}">
                  <a16:creationId xmlns:a16="http://schemas.microsoft.com/office/drawing/2014/main" id="{BE4924CD-690F-311A-BDC5-51462A1A2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2321380" y="4622383"/>
              <a:ext cx="663412" cy="663412"/>
            </a:xfrm>
            <a:prstGeom prst="rect">
              <a:avLst/>
            </a:prstGeom>
          </p:spPr>
        </p:pic>
        <p:pic>
          <p:nvPicPr>
            <p:cNvPr id="139" name="Elemento grafico 46" descr="Antenna satellitare con riempimento a tinta unita">
              <a:extLst>
                <a:ext uri="{FF2B5EF4-FFF2-40B4-BE49-F238E27FC236}">
                  <a16:creationId xmlns:a16="http://schemas.microsoft.com/office/drawing/2014/main" id="{8E85869A-A998-9573-C943-32F1E56D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389010" y="4630772"/>
              <a:ext cx="663412" cy="663412"/>
            </a:xfrm>
            <a:prstGeom prst="rect">
              <a:avLst/>
            </a:prstGeom>
          </p:spPr>
        </p:pic>
        <p:pic>
          <p:nvPicPr>
            <p:cNvPr id="140" name="Elemento grafico 47" descr="Antenna satellitare con riempimento a tinta unita">
              <a:extLst>
                <a:ext uri="{FF2B5EF4-FFF2-40B4-BE49-F238E27FC236}">
                  <a16:creationId xmlns:a16="http://schemas.microsoft.com/office/drawing/2014/main" id="{A2E10EE9-BC43-4E7D-A33E-E18F47D24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292615" y="4634542"/>
              <a:ext cx="663412" cy="663412"/>
            </a:xfrm>
            <a:prstGeom prst="rect">
              <a:avLst/>
            </a:prstGeom>
          </p:spPr>
        </p:pic>
      </p:grp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FAFD7DA8-D58D-32F5-8A87-0D69E8CEDED0}"/>
              </a:ext>
            </a:extLst>
          </p:cNvPr>
          <p:cNvSpPr txBox="1"/>
          <p:nvPr/>
        </p:nvSpPr>
        <p:spPr>
          <a:xfrm>
            <a:off x="230868" y="1303047"/>
            <a:ext cx="8623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 – East-West branch upgrade</a:t>
            </a:r>
            <a:endParaRPr lang="it-IT" sz="2800" dirty="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E2EA1E0-A1BF-26FC-8D74-95C3EF3B932F}"/>
              </a:ext>
            </a:extLst>
          </p:cNvPr>
          <p:cNvSpPr/>
          <p:nvPr/>
        </p:nvSpPr>
        <p:spPr>
          <a:xfrm>
            <a:off x="4466257" y="4117594"/>
            <a:ext cx="4390701" cy="2018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6EDAF15-761A-B901-FD05-84CF1DC4C9BC}"/>
              </a:ext>
            </a:extLst>
          </p:cNvPr>
          <p:cNvSpPr/>
          <p:nvPr/>
        </p:nvSpPr>
        <p:spPr>
          <a:xfrm>
            <a:off x="5324217" y="4517551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C9F4FB3-B4DC-1E00-7E5D-42B2C1F16A61}"/>
              </a:ext>
            </a:extLst>
          </p:cNvPr>
          <p:cNvSpPr/>
          <p:nvPr/>
        </p:nvSpPr>
        <p:spPr>
          <a:xfrm>
            <a:off x="6134860" y="4523319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0E5F74E-987E-FEFB-EC03-5757CADDFA5E}"/>
              </a:ext>
            </a:extLst>
          </p:cNvPr>
          <p:cNvSpPr/>
          <p:nvPr/>
        </p:nvSpPr>
        <p:spPr>
          <a:xfrm>
            <a:off x="6964220" y="4511602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3C16158-2F7C-5323-9464-37A9411C892C}"/>
              </a:ext>
            </a:extLst>
          </p:cNvPr>
          <p:cNvSpPr/>
          <p:nvPr/>
        </p:nvSpPr>
        <p:spPr>
          <a:xfrm>
            <a:off x="7789294" y="4507919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FDD9CB0-8D9A-AFD2-9547-7EC41DBD3738}"/>
              </a:ext>
            </a:extLst>
          </p:cNvPr>
          <p:cNvSpPr/>
          <p:nvPr/>
        </p:nvSpPr>
        <p:spPr>
          <a:xfrm>
            <a:off x="5324217" y="5648776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83FB957-0A4F-69E4-11BD-59B97C4D5CBB}"/>
              </a:ext>
            </a:extLst>
          </p:cNvPr>
          <p:cNvSpPr/>
          <p:nvPr/>
        </p:nvSpPr>
        <p:spPr>
          <a:xfrm>
            <a:off x="6134859" y="5648776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59A148AC-E72C-48BC-7FD8-0AD4BA3FE884}"/>
              </a:ext>
            </a:extLst>
          </p:cNvPr>
          <p:cNvSpPr/>
          <p:nvPr/>
        </p:nvSpPr>
        <p:spPr>
          <a:xfrm>
            <a:off x="6964221" y="5648776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0D101F25-4110-90CD-D72B-3C77589F04DF}"/>
              </a:ext>
            </a:extLst>
          </p:cNvPr>
          <p:cNvSpPr/>
          <p:nvPr/>
        </p:nvSpPr>
        <p:spPr>
          <a:xfrm>
            <a:off x="7789295" y="5637797"/>
            <a:ext cx="111021" cy="1076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C555D45-53A5-81C7-9802-E059BEBDE51D}"/>
              </a:ext>
            </a:extLst>
          </p:cNvPr>
          <p:cNvCxnSpPr>
            <a:cxnSpLocks/>
          </p:cNvCxnSpPr>
          <p:nvPr/>
        </p:nvCxnSpPr>
        <p:spPr>
          <a:xfrm flipV="1">
            <a:off x="7844840" y="4679415"/>
            <a:ext cx="0" cy="850493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2 103">
            <a:extLst>
              <a:ext uri="{FF2B5EF4-FFF2-40B4-BE49-F238E27FC236}">
                <a16:creationId xmlns:a16="http://schemas.microsoft.com/office/drawing/2014/main" id="{A82BA496-7979-7E35-5807-E33ACB3D0891}"/>
              </a:ext>
            </a:extLst>
          </p:cNvPr>
          <p:cNvCxnSpPr>
            <a:cxnSpLocks/>
          </p:cNvCxnSpPr>
          <p:nvPr/>
        </p:nvCxnSpPr>
        <p:spPr>
          <a:xfrm flipH="1">
            <a:off x="7134663" y="5695750"/>
            <a:ext cx="596020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0AD53CE8-9677-E9C3-77CF-7DAB76DCCF79}"/>
              </a:ext>
            </a:extLst>
          </p:cNvPr>
          <p:cNvSpPr txBox="1"/>
          <p:nvPr/>
        </p:nvSpPr>
        <p:spPr>
          <a:xfrm>
            <a:off x="7071246" y="5756393"/>
            <a:ext cx="131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PT Sans" panose="020B0503020203020204" pitchFamily="34" charset="0"/>
              </a:rPr>
              <a:t>5.67 m</a:t>
            </a:r>
            <a:endParaRPr lang="en-GB" sz="1400">
              <a:latin typeface="PT Sans" panose="020B0503020203020204" pitchFamily="34" charset="0"/>
            </a:endParaRP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8CA5A693-0217-0015-32C0-0A0904851CB4}"/>
              </a:ext>
            </a:extLst>
          </p:cNvPr>
          <p:cNvSpPr txBox="1"/>
          <p:nvPr/>
        </p:nvSpPr>
        <p:spPr>
          <a:xfrm>
            <a:off x="7844804" y="4948706"/>
            <a:ext cx="897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PT Sans" panose="020B0503020203020204" pitchFamily="34" charset="0"/>
              </a:rPr>
              <a:t>10 m</a:t>
            </a:r>
            <a:endParaRPr lang="en-GB" sz="1400">
              <a:latin typeface="PT Sans" panose="020B0503020203020204" pitchFamily="34" charset="0"/>
            </a:endParaRPr>
          </a:p>
        </p:txBody>
      </p:sp>
      <p:sp>
        <p:nvSpPr>
          <p:cNvPr id="156" name="28 CuadroTexto">
            <a:extLst>
              <a:ext uri="{FF2B5EF4-FFF2-40B4-BE49-F238E27FC236}">
                <a16:creationId xmlns:a16="http://schemas.microsoft.com/office/drawing/2014/main" id="{FF01D7D5-883B-C05E-66E6-0304EDFEB88A}"/>
              </a:ext>
            </a:extLst>
          </p:cNvPr>
          <p:cNvSpPr txBox="1"/>
          <p:nvPr/>
        </p:nvSpPr>
        <p:spPr>
          <a:xfrm>
            <a:off x="7611587" y="1979172"/>
            <a:ext cx="248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b="1">
                <a:solidFill>
                  <a:schemeClr val="accent1"/>
                </a:solidFill>
              </a:rPr>
              <a:t>North-south branch</a:t>
            </a:r>
          </a:p>
        </p:txBody>
      </p:sp>
      <p:grpSp>
        <p:nvGrpSpPr>
          <p:cNvPr id="206" name="Gruppo 205">
            <a:extLst>
              <a:ext uri="{FF2B5EF4-FFF2-40B4-BE49-F238E27FC236}">
                <a16:creationId xmlns:a16="http://schemas.microsoft.com/office/drawing/2014/main" id="{25878E06-9C7B-7555-64CB-F9E4E2E4DFE0}"/>
              </a:ext>
            </a:extLst>
          </p:cNvPr>
          <p:cNvGrpSpPr/>
          <p:nvPr/>
        </p:nvGrpSpPr>
        <p:grpSpPr>
          <a:xfrm>
            <a:off x="3510895" y="1918561"/>
            <a:ext cx="2875205" cy="1589024"/>
            <a:chOff x="3510895" y="1918561"/>
            <a:chExt cx="2875205" cy="1589024"/>
          </a:xfrm>
        </p:grpSpPr>
        <p:sp>
          <p:nvSpPr>
            <p:cNvPr id="187" name="Ovale 186">
              <a:extLst>
                <a:ext uri="{FF2B5EF4-FFF2-40B4-BE49-F238E27FC236}">
                  <a16:creationId xmlns:a16="http://schemas.microsoft.com/office/drawing/2014/main" id="{1E670013-60EF-ADFD-3D11-275D09E76EA0}"/>
                </a:ext>
              </a:extLst>
            </p:cNvPr>
            <p:cNvSpPr/>
            <p:nvPr/>
          </p:nvSpPr>
          <p:spPr>
            <a:xfrm>
              <a:off x="4018714" y="225983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Ovale 187">
              <a:extLst>
                <a:ext uri="{FF2B5EF4-FFF2-40B4-BE49-F238E27FC236}">
                  <a16:creationId xmlns:a16="http://schemas.microsoft.com/office/drawing/2014/main" id="{2CCEAB70-2FDF-3427-D087-4F702B1428E4}"/>
                </a:ext>
              </a:extLst>
            </p:cNvPr>
            <p:cNvSpPr/>
            <p:nvPr/>
          </p:nvSpPr>
          <p:spPr>
            <a:xfrm>
              <a:off x="5496574" y="2265613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CasellaDiTesto 188">
              <a:extLst>
                <a:ext uri="{FF2B5EF4-FFF2-40B4-BE49-F238E27FC236}">
                  <a16:creationId xmlns:a16="http://schemas.microsoft.com/office/drawing/2014/main" id="{3DC8FE4F-A814-17EB-A1EA-265AB29F8D2F}"/>
                </a:ext>
              </a:extLst>
            </p:cNvPr>
            <p:cNvSpPr txBox="1"/>
            <p:nvPr/>
          </p:nvSpPr>
          <p:spPr>
            <a:xfrm>
              <a:off x="3510895" y="1925001"/>
              <a:ext cx="1304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err="1">
                  <a:effectLst/>
                  <a:latin typeface="PT Sans" panose="020B0503020203020204" pitchFamily="34" charset="0"/>
                  <a:ea typeface="Times New Roman" panose="02020603050405020304" pitchFamily="18" charset="0"/>
                </a:rPr>
                <a:t>Correct</a:t>
              </a:r>
              <a:endParaRPr lang="it-IT" sz="1600" b="1">
                <a:latin typeface="PT Sans" panose="020B0503020203020204" pitchFamily="34" charset="0"/>
              </a:endParaRPr>
            </a:p>
          </p:txBody>
        </p:sp>
        <p:sp>
          <p:nvSpPr>
            <p:cNvPr id="190" name="CasellaDiTesto 189">
              <a:extLst>
                <a:ext uri="{FF2B5EF4-FFF2-40B4-BE49-F238E27FC236}">
                  <a16:creationId xmlns:a16="http://schemas.microsoft.com/office/drawing/2014/main" id="{D8C03C55-E80B-612F-9C4C-58B01FFD2973}"/>
                </a:ext>
              </a:extLst>
            </p:cNvPr>
            <p:cNvSpPr txBox="1"/>
            <p:nvPr/>
          </p:nvSpPr>
          <p:spPr>
            <a:xfrm>
              <a:off x="4785579" y="1937945"/>
              <a:ext cx="160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err="1">
                  <a:effectLst/>
                  <a:latin typeface="PT Sans" panose="020B0503020203020204" pitchFamily="34" charset="0"/>
                  <a:ea typeface="Times New Roman" panose="02020603050405020304" pitchFamily="18" charset="0"/>
                </a:rPr>
                <a:t>Ambiguous</a:t>
              </a:r>
              <a:endParaRPr lang="it-IT" sz="1600" b="1">
                <a:latin typeface="PT Sans" panose="020B0503020203020204" pitchFamily="34" charset="0"/>
              </a:endParaRPr>
            </a:p>
          </p:txBody>
        </p:sp>
        <p:cxnSp>
          <p:nvCxnSpPr>
            <p:cNvPr id="191" name="Connettore 2 190">
              <a:extLst>
                <a:ext uri="{FF2B5EF4-FFF2-40B4-BE49-F238E27FC236}">
                  <a16:creationId xmlns:a16="http://schemas.microsoft.com/office/drawing/2014/main" id="{A61BAB36-3853-A756-F0DB-595512F749C4}"/>
                </a:ext>
              </a:extLst>
            </p:cNvPr>
            <p:cNvCxnSpPr/>
            <p:nvPr/>
          </p:nvCxnSpPr>
          <p:spPr>
            <a:xfrm>
              <a:off x="4262825" y="2355988"/>
              <a:ext cx="1186416" cy="0"/>
            </a:xfrm>
            <a:prstGeom prst="straightConnector1">
              <a:avLst/>
            </a:prstGeom>
            <a:ln w="38100">
              <a:solidFill>
                <a:srgbClr val="23546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2" name="CasellaDiTesto 191">
                  <a:extLst>
                    <a:ext uri="{FF2B5EF4-FFF2-40B4-BE49-F238E27FC236}">
                      <a16:creationId xmlns:a16="http://schemas.microsoft.com/office/drawing/2014/main" id="{EE3BE8BA-DB06-A8BB-A45C-867400A85895}"/>
                    </a:ext>
                  </a:extLst>
                </p:cNvPr>
                <p:cNvSpPr txBox="1"/>
                <p:nvPr/>
              </p:nvSpPr>
              <p:spPr>
                <a:xfrm>
                  <a:off x="4371674" y="2355613"/>
                  <a:ext cx="90885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it-IT" sz="1600" b="1">
                    <a:effectLst/>
                    <a:latin typeface="PT Sans" panose="020B0503020203020204" pitchFamily="34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2" name="CasellaDiTesto 191">
                  <a:extLst>
                    <a:ext uri="{FF2B5EF4-FFF2-40B4-BE49-F238E27FC236}">
                      <a16:creationId xmlns:a16="http://schemas.microsoft.com/office/drawing/2014/main" id="{EE3BE8BA-DB06-A8BB-A45C-867400A858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674" y="2355613"/>
                  <a:ext cx="908855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9" name="Rettangolo 198">
              <a:extLst>
                <a:ext uri="{FF2B5EF4-FFF2-40B4-BE49-F238E27FC236}">
                  <a16:creationId xmlns:a16="http://schemas.microsoft.com/office/drawing/2014/main" id="{D163FFD3-45ED-55EA-02D1-729D4D0DCA89}"/>
                </a:ext>
              </a:extLst>
            </p:cNvPr>
            <p:cNvSpPr/>
            <p:nvPr/>
          </p:nvSpPr>
          <p:spPr>
            <a:xfrm>
              <a:off x="3643213" y="1918561"/>
              <a:ext cx="2602667" cy="1589024"/>
            </a:xfrm>
            <a:prstGeom prst="rect">
              <a:avLst/>
            </a:prstGeom>
            <a:noFill/>
            <a:ln w="19050">
              <a:solidFill>
                <a:srgbClr val="B27F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4" name="Ovale 213">
            <a:extLst>
              <a:ext uri="{FF2B5EF4-FFF2-40B4-BE49-F238E27FC236}">
                <a16:creationId xmlns:a16="http://schemas.microsoft.com/office/drawing/2014/main" id="{D876976D-58C7-870C-DC1F-AA372646E4A5}"/>
              </a:ext>
            </a:extLst>
          </p:cNvPr>
          <p:cNvSpPr/>
          <p:nvPr/>
        </p:nvSpPr>
        <p:spPr>
          <a:xfrm>
            <a:off x="4017839" y="3044747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e 214">
            <a:extLst>
              <a:ext uri="{FF2B5EF4-FFF2-40B4-BE49-F238E27FC236}">
                <a16:creationId xmlns:a16="http://schemas.microsoft.com/office/drawing/2014/main" id="{11B09D7D-8E03-FA51-BF89-59CB64C9877A}"/>
              </a:ext>
            </a:extLst>
          </p:cNvPr>
          <p:cNvSpPr/>
          <p:nvPr/>
        </p:nvSpPr>
        <p:spPr>
          <a:xfrm>
            <a:off x="5495699" y="3050526"/>
            <a:ext cx="180000" cy="18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CasellaDiTesto 215">
            <a:extLst>
              <a:ext uri="{FF2B5EF4-FFF2-40B4-BE49-F238E27FC236}">
                <a16:creationId xmlns:a16="http://schemas.microsoft.com/office/drawing/2014/main" id="{2F556F3B-04E3-72D5-3355-9DB7E5FBBF7E}"/>
              </a:ext>
            </a:extLst>
          </p:cNvPr>
          <p:cNvSpPr txBox="1"/>
          <p:nvPr/>
        </p:nvSpPr>
        <p:spPr>
          <a:xfrm>
            <a:off x="3510020" y="2709914"/>
            <a:ext cx="130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Correct</a:t>
            </a:r>
            <a:endParaRPr lang="it-IT" sz="1600" b="1" dirty="0">
              <a:latin typeface="PT Sans" panose="020B0503020203020204" pitchFamily="34" charset="0"/>
            </a:endParaRPr>
          </a:p>
        </p:txBody>
      </p:sp>
      <p:sp>
        <p:nvSpPr>
          <p:cNvPr id="217" name="CasellaDiTesto 216">
            <a:extLst>
              <a:ext uri="{FF2B5EF4-FFF2-40B4-BE49-F238E27FC236}">
                <a16:creationId xmlns:a16="http://schemas.microsoft.com/office/drawing/2014/main" id="{6ECF6730-D60C-BB44-3C21-7713744FF3C9}"/>
              </a:ext>
            </a:extLst>
          </p:cNvPr>
          <p:cNvSpPr txBox="1"/>
          <p:nvPr/>
        </p:nvSpPr>
        <p:spPr>
          <a:xfrm>
            <a:off x="4784704" y="2722858"/>
            <a:ext cx="1600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Ambiguous</a:t>
            </a:r>
            <a:endParaRPr lang="it-IT" sz="1600" b="1" dirty="0">
              <a:latin typeface="PT Sans" panose="020B0503020203020204" pitchFamily="34" charset="0"/>
            </a:endParaRPr>
          </a:p>
        </p:txBody>
      </p:sp>
      <p:cxnSp>
        <p:nvCxnSpPr>
          <p:cNvPr id="218" name="Connettore 2 217">
            <a:extLst>
              <a:ext uri="{FF2B5EF4-FFF2-40B4-BE49-F238E27FC236}">
                <a16:creationId xmlns:a16="http://schemas.microsoft.com/office/drawing/2014/main" id="{C8CB7313-7C2E-171B-F66D-6ADF0E0CC957}"/>
              </a:ext>
            </a:extLst>
          </p:cNvPr>
          <p:cNvCxnSpPr/>
          <p:nvPr/>
        </p:nvCxnSpPr>
        <p:spPr>
          <a:xfrm>
            <a:off x="4261950" y="3140901"/>
            <a:ext cx="1186416" cy="0"/>
          </a:xfrm>
          <a:prstGeom prst="straightConnector1">
            <a:avLst/>
          </a:prstGeom>
          <a:ln w="38100">
            <a:solidFill>
              <a:srgbClr val="23546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9" name="CasellaDiTesto 218">
                <a:extLst>
                  <a:ext uri="{FF2B5EF4-FFF2-40B4-BE49-F238E27FC236}">
                    <a16:creationId xmlns:a16="http://schemas.microsoft.com/office/drawing/2014/main" id="{1CB1D445-F2B2-423C-75DD-5347E0BC9C64}"/>
                  </a:ext>
                </a:extLst>
              </p:cNvPr>
              <p:cNvSpPr txBox="1"/>
              <p:nvPr/>
            </p:nvSpPr>
            <p:spPr>
              <a:xfrm>
                <a:off x="4370799" y="3140526"/>
                <a:ext cx="90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it-IT" sz="1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it-IT" sz="1600" b="1">
                  <a:effectLst/>
                  <a:latin typeface="PT Sans" panose="020B0503020203020204" pitchFamily="34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9" name="CasellaDiTesto 218">
                <a:extLst>
                  <a:ext uri="{FF2B5EF4-FFF2-40B4-BE49-F238E27FC236}">
                    <a16:creationId xmlns:a16="http://schemas.microsoft.com/office/drawing/2014/main" id="{1CB1D445-F2B2-423C-75DD-5347E0BC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799" y="3140526"/>
                <a:ext cx="908855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245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ttangolo 144">
            <a:extLst>
              <a:ext uri="{FF2B5EF4-FFF2-40B4-BE49-F238E27FC236}">
                <a16:creationId xmlns:a16="http://schemas.microsoft.com/office/drawing/2014/main" id="{940D7F16-8E56-F196-2175-2D42C5840275}"/>
              </a:ext>
            </a:extLst>
          </p:cNvPr>
          <p:cNvSpPr/>
          <p:nvPr/>
        </p:nvSpPr>
        <p:spPr>
          <a:xfrm>
            <a:off x="8952848" y="3559550"/>
            <a:ext cx="2531483" cy="54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1B809790-7B4C-D7B2-F38C-CCA5D0A40545}"/>
              </a:ext>
            </a:extLst>
          </p:cNvPr>
          <p:cNvGrpSpPr/>
          <p:nvPr/>
        </p:nvGrpSpPr>
        <p:grpSpPr>
          <a:xfrm>
            <a:off x="10094763" y="1709949"/>
            <a:ext cx="1233181" cy="4213441"/>
            <a:chOff x="8199182" y="1670619"/>
            <a:chExt cx="1199626" cy="4228418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0BDB402-7303-8F0F-62BE-C0F0E80119CB}"/>
                </a:ext>
              </a:extLst>
            </p:cNvPr>
            <p:cNvGrpSpPr/>
            <p:nvPr/>
          </p:nvGrpSpPr>
          <p:grpSpPr>
            <a:xfrm>
              <a:off x="8204433" y="2776756"/>
              <a:ext cx="1194375" cy="2046356"/>
              <a:chOff x="8204433" y="2776756"/>
              <a:chExt cx="1194375" cy="2046356"/>
            </a:xfrm>
          </p:grpSpPr>
          <p:grpSp>
            <p:nvGrpSpPr>
              <p:cNvPr id="63" name="Gruppo 62">
                <a:extLst>
                  <a:ext uri="{FF2B5EF4-FFF2-40B4-BE49-F238E27FC236}">
                    <a16:creationId xmlns:a16="http://schemas.microsoft.com/office/drawing/2014/main" id="{F546BA63-2C22-B6CD-E867-B30DAA5A58F9}"/>
                  </a:ext>
                </a:extLst>
              </p:cNvPr>
              <p:cNvGrpSpPr/>
              <p:nvPr/>
            </p:nvGrpSpPr>
            <p:grpSpPr>
              <a:xfrm>
                <a:off x="8204433" y="2776756"/>
                <a:ext cx="1194375" cy="108000"/>
                <a:chOff x="7231310" y="2256639"/>
                <a:chExt cx="1194375" cy="108000"/>
              </a:xfrm>
            </p:grpSpPr>
            <p:sp>
              <p:nvSpPr>
                <p:cNvPr id="99" name="Ovale 98">
                  <a:extLst>
                    <a:ext uri="{FF2B5EF4-FFF2-40B4-BE49-F238E27FC236}">
                      <a16:creationId xmlns:a16="http://schemas.microsoft.com/office/drawing/2014/main" id="{A2799DBE-5237-8FD1-96EE-6F43D767E2ED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0" name="Ovale 99">
                  <a:extLst>
                    <a:ext uri="{FF2B5EF4-FFF2-40B4-BE49-F238E27FC236}">
                      <a16:creationId xmlns:a16="http://schemas.microsoft.com/office/drawing/2014/main" id="{B34B7A24-ACBF-79E9-0180-227B8E10D705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" name="Ovale 100">
                  <a:extLst>
                    <a:ext uri="{FF2B5EF4-FFF2-40B4-BE49-F238E27FC236}">
                      <a16:creationId xmlns:a16="http://schemas.microsoft.com/office/drawing/2014/main" id="{99E41BA1-2CB2-3AA2-63EA-693D60D6B76B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2" name="Ovale 101">
                  <a:extLst>
                    <a:ext uri="{FF2B5EF4-FFF2-40B4-BE49-F238E27FC236}">
                      <a16:creationId xmlns:a16="http://schemas.microsoft.com/office/drawing/2014/main" id="{48452BBA-4A17-797F-C174-A428E81155A2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4" name="Gruppo 63">
                <a:extLst>
                  <a:ext uri="{FF2B5EF4-FFF2-40B4-BE49-F238E27FC236}">
                    <a16:creationId xmlns:a16="http://schemas.microsoft.com/office/drawing/2014/main" id="{42D84E0D-FFE3-692B-5CC5-B1F79D36B7F7}"/>
                  </a:ext>
                </a:extLst>
              </p:cNvPr>
              <p:cNvGrpSpPr/>
              <p:nvPr/>
            </p:nvGrpSpPr>
            <p:grpSpPr>
              <a:xfrm>
                <a:off x="8204433" y="3053664"/>
                <a:ext cx="1194375" cy="108000"/>
                <a:chOff x="7231310" y="2256639"/>
                <a:chExt cx="1194375" cy="108000"/>
              </a:xfrm>
            </p:grpSpPr>
            <p:sp>
              <p:nvSpPr>
                <p:cNvPr id="95" name="Ovale 94">
                  <a:extLst>
                    <a:ext uri="{FF2B5EF4-FFF2-40B4-BE49-F238E27FC236}">
                      <a16:creationId xmlns:a16="http://schemas.microsoft.com/office/drawing/2014/main" id="{7B4AFF35-A1AC-024C-E17C-D352E8ACE0D2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6" name="Ovale 95">
                  <a:extLst>
                    <a:ext uri="{FF2B5EF4-FFF2-40B4-BE49-F238E27FC236}">
                      <a16:creationId xmlns:a16="http://schemas.microsoft.com/office/drawing/2014/main" id="{1A72EE68-7525-8991-303A-56174356C843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7" name="Ovale 96">
                  <a:extLst>
                    <a:ext uri="{FF2B5EF4-FFF2-40B4-BE49-F238E27FC236}">
                      <a16:creationId xmlns:a16="http://schemas.microsoft.com/office/drawing/2014/main" id="{260CACE0-F620-3B22-1566-C8655BCA40F8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8" name="Ovale 97">
                  <a:extLst>
                    <a:ext uri="{FF2B5EF4-FFF2-40B4-BE49-F238E27FC236}">
                      <a16:creationId xmlns:a16="http://schemas.microsoft.com/office/drawing/2014/main" id="{71EE5B91-9903-3548-A7BB-BF8279ECB9EA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5" name="Gruppo 64">
                <a:extLst>
                  <a:ext uri="{FF2B5EF4-FFF2-40B4-BE49-F238E27FC236}">
                    <a16:creationId xmlns:a16="http://schemas.microsoft.com/office/drawing/2014/main" id="{1CF2E930-B12A-47A9-5661-9ADA010A5FCD}"/>
                  </a:ext>
                </a:extLst>
              </p:cNvPr>
              <p:cNvGrpSpPr/>
              <p:nvPr/>
            </p:nvGrpSpPr>
            <p:grpSpPr>
              <a:xfrm>
                <a:off x="8204433" y="3330572"/>
                <a:ext cx="1194375" cy="108000"/>
                <a:chOff x="7231310" y="2256639"/>
                <a:chExt cx="1194375" cy="108000"/>
              </a:xfrm>
            </p:grpSpPr>
            <p:sp>
              <p:nvSpPr>
                <p:cNvPr id="91" name="Ovale 90">
                  <a:extLst>
                    <a:ext uri="{FF2B5EF4-FFF2-40B4-BE49-F238E27FC236}">
                      <a16:creationId xmlns:a16="http://schemas.microsoft.com/office/drawing/2014/main" id="{F0A24134-4D3C-2100-B3F5-BA93F61598A6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2" name="Ovale 91">
                  <a:extLst>
                    <a:ext uri="{FF2B5EF4-FFF2-40B4-BE49-F238E27FC236}">
                      <a16:creationId xmlns:a16="http://schemas.microsoft.com/office/drawing/2014/main" id="{EB7393D5-9597-C954-114B-CFE493C60DDE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3" name="Ovale 92">
                  <a:extLst>
                    <a:ext uri="{FF2B5EF4-FFF2-40B4-BE49-F238E27FC236}">
                      <a16:creationId xmlns:a16="http://schemas.microsoft.com/office/drawing/2014/main" id="{73882131-71AF-D633-2D9C-B4C346C8519A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4" name="Ovale 93">
                  <a:extLst>
                    <a:ext uri="{FF2B5EF4-FFF2-40B4-BE49-F238E27FC236}">
                      <a16:creationId xmlns:a16="http://schemas.microsoft.com/office/drawing/2014/main" id="{EA7A0AE6-5049-9375-C708-46A6C3812F31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6" name="Gruppo 65">
                <a:extLst>
                  <a:ext uri="{FF2B5EF4-FFF2-40B4-BE49-F238E27FC236}">
                    <a16:creationId xmlns:a16="http://schemas.microsoft.com/office/drawing/2014/main" id="{2D9DE0B2-94E9-3038-966C-BB47EE254F1F}"/>
                  </a:ext>
                </a:extLst>
              </p:cNvPr>
              <p:cNvGrpSpPr/>
              <p:nvPr/>
            </p:nvGrpSpPr>
            <p:grpSpPr>
              <a:xfrm>
                <a:off x="8204433" y="3607480"/>
                <a:ext cx="1194375" cy="108000"/>
                <a:chOff x="7231310" y="2256639"/>
                <a:chExt cx="1194375" cy="108000"/>
              </a:xfrm>
            </p:grpSpPr>
            <p:sp>
              <p:nvSpPr>
                <p:cNvPr id="87" name="Ovale 86">
                  <a:extLst>
                    <a:ext uri="{FF2B5EF4-FFF2-40B4-BE49-F238E27FC236}">
                      <a16:creationId xmlns:a16="http://schemas.microsoft.com/office/drawing/2014/main" id="{18C97247-7C9A-102D-0BE7-33534D154C08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8" name="Ovale 87">
                  <a:extLst>
                    <a:ext uri="{FF2B5EF4-FFF2-40B4-BE49-F238E27FC236}">
                      <a16:creationId xmlns:a16="http://schemas.microsoft.com/office/drawing/2014/main" id="{BA7E3283-A524-B894-3B45-0676672B5D41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9" name="Ovale 88">
                  <a:extLst>
                    <a:ext uri="{FF2B5EF4-FFF2-40B4-BE49-F238E27FC236}">
                      <a16:creationId xmlns:a16="http://schemas.microsoft.com/office/drawing/2014/main" id="{4DFD8062-21E1-C2C6-F16A-EC1DEA3DEAB9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0" name="Ovale 89">
                  <a:extLst>
                    <a:ext uri="{FF2B5EF4-FFF2-40B4-BE49-F238E27FC236}">
                      <a16:creationId xmlns:a16="http://schemas.microsoft.com/office/drawing/2014/main" id="{A21AC291-9F71-0891-0099-F928C568828D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7" name="Gruppo 66">
                <a:extLst>
                  <a:ext uri="{FF2B5EF4-FFF2-40B4-BE49-F238E27FC236}">
                    <a16:creationId xmlns:a16="http://schemas.microsoft.com/office/drawing/2014/main" id="{0AC459A7-508F-DAF8-D5E6-E82B518C6C5C}"/>
                  </a:ext>
                </a:extLst>
              </p:cNvPr>
              <p:cNvGrpSpPr/>
              <p:nvPr/>
            </p:nvGrpSpPr>
            <p:grpSpPr>
              <a:xfrm>
                <a:off x="8204433" y="3884388"/>
                <a:ext cx="1194375" cy="108000"/>
                <a:chOff x="7231310" y="2256639"/>
                <a:chExt cx="1194375" cy="108000"/>
              </a:xfrm>
            </p:grpSpPr>
            <p:sp>
              <p:nvSpPr>
                <p:cNvPr id="83" name="Ovale 82">
                  <a:extLst>
                    <a:ext uri="{FF2B5EF4-FFF2-40B4-BE49-F238E27FC236}">
                      <a16:creationId xmlns:a16="http://schemas.microsoft.com/office/drawing/2014/main" id="{14793B09-97A0-BF3C-A0F8-0702511F6F8D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4" name="Ovale 83">
                  <a:extLst>
                    <a:ext uri="{FF2B5EF4-FFF2-40B4-BE49-F238E27FC236}">
                      <a16:creationId xmlns:a16="http://schemas.microsoft.com/office/drawing/2014/main" id="{D6FC68EA-98E2-974F-8B6A-631E16DA51EE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5" name="Ovale 84">
                  <a:extLst>
                    <a:ext uri="{FF2B5EF4-FFF2-40B4-BE49-F238E27FC236}">
                      <a16:creationId xmlns:a16="http://schemas.microsoft.com/office/drawing/2014/main" id="{8AC8F41C-75F2-F58F-DB20-216325B0F277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6" name="Ovale 85">
                  <a:extLst>
                    <a:ext uri="{FF2B5EF4-FFF2-40B4-BE49-F238E27FC236}">
                      <a16:creationId xmlns:a16="http://schemas.microsoft.com/office/drawing/2014/main" id="{538EDD72-7868-471C-2C62-469B7C16F3F2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8" name="Gruppo 67">
                <a:extLst>
                  <a:ext uri="{FF2B5EF4-FFF2-40B4-BE49-F238E27FC236}">
                    <a16:creationId xmlns:a16="http://schemas.microsoft.com/office/drawing/2014/main" id="{E985DCBA-C1FA-DC13-5B2E-9E8E34A59D19}"/>
                  </a:ext>
                </a:extLst>
              </p:cNvPr>
              <p:cNvGrpSpPr/>
              <p:nvPr/>
            </p:nvGrpSpPr>
            <p:grpSpPr>
              <a:xfrm>
                <a:off x="8204433" y="4161296"/>
                <a:ext cx="1194375" cy="108000"/>
                <a:chOff x="7231310" y="2256639"/>
                <a:chExt cx="1194375" cy="108000"/>
              </a:xfrm>
            </p:grpSpPr>
            <p:sp>
              <p:nvSpPr>
                <p:cNvPr id="79" name="Ovale 78">
                  <a:extLst>
                    <a:ext uri="{FF2B5EF4-FFF2-40B4-BE49-F238E27FC236}">
                      <a16:creationId xmlns:a16="http://schemas.microsoft.com/office/drawing/2014/main" id="{C5402EB0-D58C-3616-E00D-EBA3D078FCDD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0" name="Ovale 79">
                  <a:extLst>
                    <a:ext uri="{FF2B5EF4-FFF2-40B4-BE49-F238E27FC236}">
                      <a16:creationId xmlns:a16="http://schemas.microsoft.com/office/drawing/2014/main" id="{7915A49A-C8F6-8700-900D-9187D74B03B4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1" name="Ovale 80">
                  <a:extLst>
                    <a:ext uri="{FF2B5EF4-FFF2-40B4-BE49-F238E27FC236}">
                      <a16:creationId xmlns:a16="http://schemas.microsoft.com/office/drawing/2014/main" id="{5C076F62-0E33-F32A-C8C7-A2E72498648D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2" name="Ovale 81">
                  <a:extLst>
                    <a:ext uri="{FF2B5EF4-FFF2-40B4-BE49-F238E27FC236}">
                      <a16:creationId xmlns:a16="http://schemas.microsoft.com/office/drawing/2014/main" id="{9C8C3478-E825-5C60-C200-0E3280C2D0D0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9" name="Gruppo 68">
                <a:extLst>
                  <a:ext uri="{FF2B5EF4-FFF2-40B4-BE49-F238E27FC236}">
                    <a16:creationId xmlns:a16="http://schemas.microsoft.com/office/drawing/2014/main" id="{44E4FE73-769F-181A-55F4-BA652EE4D845}"/>
                  </a:ext>
                </a:extLst>
              </p:cNvPr>
              <p:cNvGrpSpPr/>
              <p:nvPr/>
            </p:nvGrpSpPr>
            <p:grpSpPr>
              <a:xfrm>
                <a:off x="8204433" y="4438204"/>
                <a:ext cx="1194375" cy="108000"/>
                <a:chOff x="7231310" y="2256639"/>
                <a:chExt cx="1194375" cy="108000"/>
              </a:xfrm>
            </p:grpSpPr>
            <p:sp>
              <p:nvSpPr>
                <p:cNvPr id="75" name="Ovale 74">
                  <a:extLst>
                    <a:ext uri="{FF2B5EF4-FFF2-40B4-BE49-F238E27FC236}">
                      <a16:creationId xmlns:a16="http://schemas.microsoft.com/office/drawing/2014/main" id="{608872C5-6CD4-C292-4B5F-88B40F9ADB95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6" name="Ovale 75">
                  <a:extLst>
                    <a:ext uri="{FF2B5EF4-FFF2-40B4-BE49-F238E27FC236}">
                      <a16:creationId xmlns:a16="http://schemas.microsoft.com/office/drawing/2014/main" id="{AC90C3A0-7A57-1601-FE09-D26DC7F69286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7" name="Ovale 76">
                  <a:extLst>
                    <a:ext uri="{FF2B5EF4-FFF2-40B4-BE49-F238E27FC236}">
                      <a16:creationId xmlns:a16="http://schemas.microsoft.com/office/drawing/2014/main" id="{FEB7AED9-A917-7821-8594-D91D37B385CA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8" name="Ovale 77">
                  <a:extLst>
                    <a:ext uri="{FF2B5EF4-FFF2-40B4-BE49-F238E27FC236}">
                      <a16:creationId xmlns:a16="http://schemas.microsoft.com/office/drawing/2014/main" id="{33BD34B7-2662-C4D1-B5EC-DCA0C4BB405C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70" name="Gruppo 69">
                <a:extLst>
                  <a:ext uri="{FF2B5EF4-FFF2-40B4-BE49-F238E27FC236}">
                    <a16:creationId xmlns:a16="http://schemas.microsoft.com/office/drawing/2014/main" id="{B394780C-34BE-ED70-B032-575FEDCCF6CB}"/>
                  </a:ext>
                </a:extLst>
              </p:cNvPr>
              <p:cNvGrpSpPr/>
              <p:nvPr/>
            </p:nvGrpSpPr>
            <p:grpSpPr>
              <a:xfrm>
                <a:off x="8204433" y="4715112"/>
                <a:ext cx="1194375" cy="108000"/>
                <a:chOff x="7231310" y="2256639"/>
                <a:chExt cx="1194375" cy="108000"/>
              </a:xfrm>
            </p:grpSpPr>
            <p:sp>
              <p:nvSpPr>
                <p:cNvPr id="71" name="Ovale 70">
                  <a:extLst>
                    <a:ext uri="{FF2B5EF4-FFF2-40B4-BE49-F238E27FC236}">
                      <a16:creationId xmlns:a16="http://schemas.microsoft.com/office/drawing/2014/main" id="{B66FE154-010A-A733-BD37-6B7ED95EEEA0}"/>
                    </a:ext>
                  </a:extLst>
                </p:cNvPr>
                <p:cNvSpPr/>
                <p:nvPr/>
              </p:nvSpPr>
              <p:spPr>
                <a:xfrm>
                  <a:off x="723131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2" name="Ovale 71">
                  <a:extLst>
                    <a:ext uri="{FF2B5EF4-FFF2-40B4-BE49-F238E27FC236}">
                      <a16:creationId xmlns:a16="http://schemas.microsoft.com/office/drawing/2014/main" id="{837E0D3A-3BA6-BD57-A780-A71E8F69A2EA}"/>
                    </a:ext>
                  </a:extLst>
                </p:cNvPr>
                <p:cNvSpPr/>
                <p:nvPr/>
              </p:nvSpPr>
              <p:spPr>
                <a:xfrm>
                  <a:off x="759343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3" name="Ovale 72">
                  <a:extLst>
                    <a:ext uri="{FF2B5EF4-FFF2-40B4-BE49-F238E27FC236}">
                      <a16:creationId xmlns:a16="http://schemas.microsoft.com/office/drawing/2014/main" id="{2AA52486-DFE0-5238-4388-3C3C91CAE998}"/>
                    </a:ext>
                  </a:extLst>
                </p:cNvPr>
                <p:cNvSpPr/>
                <p:nvPr/>
              </p:nvSpPr>
              <p:spPr>
                <a:xfrm>
                  <a:off x="7955560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4" name="Ovale 73">
                  <a:extLst>
                    <a:ext uri="{FF2B5EF4-FFF2-40B4-BE49-F238E27FC236}">
                      <a16:creationId xmlns:a16="http://schemas.microsoft.com/office/drawing/2014/main" id="{572F6840-EFA3-8D2C-21BC-2E0AA1D83B9C}"/>
                    </a:ext>
                  </a:extLst>
                </p:cNvPr>
                <p:cNvSpPr/>
                <p:nvPr/>
              </p:nvSpPr>
              <p:spPr>
                <a:xfrm>
                  <a:off x="8317685" y="225663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47AB160-0867-1373-F1DF-5310722A24C3}"/>
                </a:ext>
              </a:extLst>
            </p:cNvPr>
            <p:cNvGrpSpPr/>
            <p:nvPr/>
          </p:nvGrpSpPr>
          <p:grpSpPr>
            <a:xfrm>
              <a:off x="8204433" y="2499848"/>
              <a:ext cx="1194375" cy="108000"/>
              <a:chOff x="7231310" y="2256639"/>
              <a:chExt cx="1194375" cy="1080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641EAE31-8096-3092-1BE4-286B965A24E8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Ovale 59">
                <a:extLst>
                  <a:ext uri="{FF2B5EF4-FFF2-40B4-BE49-F238E27FC236}">
                    <a16:creationId xmlns:a16="http://schemas.microsoft.com/office/drawing/2014/main" id="{57F0500D-AFE3-FE53-EF11-41424C773C0F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F7DD11F1-0D1B-FCF9-4AB5-1536373E224B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8407395-E2A1-1EDB-286C-DCA73718035F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C83A895-3008-4738-BFC3-2D8327940452}"/>
                </a:ext>
              </a:extLst>
            </p:cNvPr>
            <p:cNvGrpSpPr/>
            <p:nvPr/>
          </p:nvGrpSpPr>
          <p:grpSpPr>
            <a:xfrm>
              <a:off x="8199182" y="2222940"/>
              <a:ext cx="1194375" cy="108000"/>
              <a:chOff x="7231310" y="2256639"/>
              <a:chExt cx="1194375" cy="108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EE584D0A-577B-3C8D-761A-C59117C7A792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Ovale 55">
                <a:extLst>
                  <a:ext uri="{FF2B5EF4-FFF2-40B4-BE49-F238E27FC236}">
                    <a16:creationId xmlns:a16="http://schemas.microsoft.com/office/drawing/2014/main" id="{4F333762-C635-7359-F8A4-BF0C63319E6B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Ovale 56">
                <a:extLst>
                  <a:ext uri="{FF2B5EF4-FFF2-40B4-BE49-F238E27FC236}">
                    <a16:creationId xmlns:a16="http://schemas.microsoft.com/office/drawing/2014/main" id="{3790C72C-7DBA-684D-C437-AFB4BE5934AE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Ovale 57">
                <a:extLst>
                  <a:ext uri="{FF2B5EF4-FFF2-40B4-BE49-F238E27FC236}">
                    <a16:creationId xmlns:a16="http://schemas.microsoft.com/office/drawing/2014/main" id="{D57692EA-52EB-06D0-04CF-F53EBC9F01D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5A736E0D-89C3-E7AC-46D5-C91E22036259}"/>
                </a:ext>
              </a:extLst>
            </p:cNvPr>
            <p:cNvGrpSpPr/>
            <p:nvPr/>
          </p:nvGrpSpPr>
          <p:grpSpPr>
            <a:xfrm>
              <a:off x="8199182" y="1946032"/>
              <a:ext cx="1194375" cy="108000"/>
              <a:chOff x="7231310" y="2256639"/>
              <a:chExt cx="1194375" cy="108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4E00C943-F022-0EBE-8ED4-46CC9DF6CA65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71CFC0DB-4BF4-EF7B-E4B0-30563979C3E6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2022BC85-A2EA-37A5-1878-18D3886E419E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Ovale 53">
                <a:extLst>
                  <a:ext uri="{FF2B5EF4-FFF2-40B4-BE49-F238E27FC236}">
                    <a16:creationId xmlns:a16="http://schemas.microsoft.com/office/drawing/2014/main" id="{00F2E2F4-B80A-B95B-05F4-B89D1316CC6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C553737E-590A-9BE8-EF47-E2303A85AF13}"/>
                </a:ext>
              </a:extLst>
            </p:cNvPr>
            <p:cNvGrpSpPr/>
            <p:nvPr/>
          </p:nvGrpSpPr>
          <p:grpSpPr>
            <a:xfrm>
              <a:off x="8199182" y="1670619"/>
              <a:ext cx="1194375" cy="108000"/>
              <a:chOff x="7231310" y="2256639"/>
              <a:chExt cx="1194375" cy="10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5BC3AB09-6C53-AE5F-7319-CFCFAB510250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Ovale 47">
                <a:extLst>
                  <a:ext uri="{FF2B5EF4-FFF2-40B4-BE49-F238E27FC236}">
                    <a16:creationId xmlns:a16="http://schemas.microsoft.com/office/drawing/2014/main" id="{E66821F5-FAB4-CBEA-9765-288ECB48896D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437F6417-016A-EFB7-0234-9810129C00C8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B6209E8D-8FA9-0827-8DCF-264025F3BB76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9AA0DADB-0A04-3316-8885-BDE629B34561}"/>
                </a:ext>
              </a:extLst>
            </p:cNvPr>
            <p:cNvGrpSpPr/>
            <p:nvPr/>
          </p:nvGrpSpPr>
          <p:grpSpPr>
            <a:xfrm>
              <a:off x="8199182" y="4987154"/>
              <a:ext cx="1194375" cy="108000"/>
              <a:chOff x="7231310" y="2256639"/>
              <a:chExt cx="1194375" cy="1080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99B43D54-E9AF-4596-C61D-314BD4FFC950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4B2F0050-89A7-5242-15F3-3733E70FE41F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e 44">
                <a:extLst>
                  <a:ext uri="{FF2B5EF4-FFF2-40B4-BE49-F238E27FC236}">
                    <a16:creationId xmlns:a16="http://schemas.microsoft.com/office/drawing/2014/main" id="{34CB2FDE-5C92-B629-6CC9-4C36C3D8A12C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5DC39CE5-73A6-6E4E-99D7-14C93FE9E669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F3C39F88-D4EA-6E62-9941-880FDA48320E}"/>
                </a:ext>
              </a:extLst>
            </p:cNvPr>
            <p:cNvGrpSpPr/>
            <p:nvPr/>
          </p:nvGrpSpPr>
          <p:grpSpPr>
            <a:xfrm>
              <a:off x="8199182" y="5255115"/>
              <a:ext cx="1194375" cy="108000"/>
              <a:chOff x="7231310" y="2256639"/>
              <a:chExt cx="1194375" cy="108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6E301316-5B5D-31D9-7000-F4319E9F7C37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F255FD45-1429-ADA4-D499-B7A6DCD63F24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A18CF8F4-7DFF-DBAD-32F3-41DE399480CB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2093552E-6ECB-5C76-0F0E-11857D63EA82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26F4572B-C156-D70E-4656-94BA070BD3E1}"/>
                </a:ext>
              </a:extLst>
            </p:cNvPr>
            <p:cNvGrpSpPr/>
            <p:nvPr/>
          </p:nvGrpSpPr>
          <p:grpSpPr>
            <a:xfrm>
              <a:off x="8199182" y="5523076"/>
              <a:ext cx="1194375" cy="108000"/>
              <a:chOff x="7231310" y="2256639"/>
              <a:chExt cx="1194375" cy="108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5A43F34E-D885-9C1C-80DF-E5F1D56A86AE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9DCE070D-E46C-D166-A1F0-7935F17D334A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73C225D6-C6EC-FE33-E0BA-A8E8FB4BC014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F9AD0914-C0AA-F954-64E7-B1A287A9A91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F6315448-F67B-CA53-6F28-CE226032A9A7}"/>
                </a:ext>
              </a:extLst>
            </p:cNvPr>
            <p:cNvGrpSpPr/>
            <p:nvPr/>
          </p:nvGrpSpPr>
          <p:grpSpPr>
            <a:xfrm>
              <a:off x="8201792" y="5791037"/>
              <a:ext cx="1194375" cy="108000"/>
              <a:chOff x="7231310" y="2256639"/>
              <a:chExt cx="1194375" cy="10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6D82C345-6A84-53A6-0AD9-D8663CBDBF5B}"/>
                  </a:ext>
                </a:extLst>
              </p:cNvPr>
              <p:cNvSpPr/>
              <p:nvPr/>
            </p:nvSpPr>
            <p:spPr>
              <a:xfrm>
                <a:off x="723131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436D355D-A171-37B1-95A2-E7D3F33949B5}"/>
                  </a:ext>
                </a:extLst>
              </p:cNvPr>
              <p:cNvSpPr/>
              <p:nvPr/>
            </p:nvSpPr>
            <p:spPr>
              <a:xfrm>
                <a:off x="759343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8555EC0C-FB81-E247-1570-2897357D4D79}"/>
                  </a:ext>
                </a:extLst>
              </p:cNvPr>
              <p:cNvSpPr/>
              <p:nvPr/>
            </p:nvSpPr>
            <p:spPr>
              <a:xfrm>
                <a:off x="7955560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7E0C5451-69F4-7191-E751-10BDA51A5DE4}"/>
                  </a:ext>
                </a:extLst>
              </p:cNvPr>
              <p:cNvSpPr/>
              <p:nvPr/>
            </p:nvSpPr>
            <p:spPr>
              <a:xfrm>
                <a:off x="8317685" y="2256639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03" name="28 CuadroTexto">
            <a:extLst>
              <a:ext uri="{FF2B5EF4-FFF2-40B4-BE49-F238E27FC236}">
                <a16:creationId xmlns:a16="http://schemas.microsoft.com/office/drawing/2014/main" id="{CC812B38-8C4D-168D-CB69-C2C2E7059FEC}"/>
              </a:ext>
            </a:extLst>
          </p:cNvPr>
          <p:cNvSpPr txBox="1"/>
          <p:nvPr/>
        </p:nvSpPr>
        <p:spPr>
          <a:xfrm>
            <a:off x="7611587" y="1979172"/>
            <a:ext cx="248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b="1">
                <a:solidFill>
                  <a:schemeClr val="accent1"/>
                </a:solidFill>
              </a:rPr>
              <a:t>North-south branch</a:t>
            </a:r>
          </a:p>
        </p:txBody>
      </p: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FAFD7DA8-D58D-32F5-8A87-0D69E8CEDED0}"/>
              </a:ext>
            </a:extLst>
          </p:cNvPr>
          <p:cNvSpPr txBox="1"/>
          <p:nvPr/>
        </p:nvSpPr>
        <p:spPr>
          <a:xfrm>
            <a:off x="230868" y="1303047"/>
            <a:ext cx="8623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 – East-West branch upgrade</a:t>
            </a:r>
            <a:endParaRPr lang="it-IT" sz="2800" dirty="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" name="28 CuadroTexto">
            <a:extLst>
              <a:ext uri="{FF2B5EF4-FFF2-40B4-BE49-F238E27FC236}">
                <a16:creationId xmlns:a16="http://schemas.microsoft.com/office/drawing/2014/main" id="{DA8385D3-C46E-F17D-F9C7-FBC6B35571E2}"/>
              </a:ext>
            </a:extLst>
          </p:cNvPr>
          <p:cNvSpPr txBox="1"/>
          <p:nvPr/>
        </p:nvSpPr>
        <p:spPr>
          <a:xfrm>
            <a:off x="6961624" y="3164374"/>
            <a:ext cx="248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b="1" dirty="0">
                <a:solidFill>
                  <a:srgbClr val="FF0000"/>
                </a:solidFill>
              </a:rPr>
              <a:t>East-</a:t>
            </a:r>
            <a:r>
              <a:rPr lang="es-ES_tradnl" sz="2000" b="1" dirty="0" err="1">
                <a:solidFill>
                  <a:srgbClr val="FF0000"/>
                </a:solidFill>
              </a:rPr>
              <a:t>west</a:t>
            </a:r>
            <a:r>
              <a:rPr lang="es-ES_tradnl" sz="2000" b="1" dirty="0">
                <a:solidFill>
                  <a:srgbClr val="FF0000"/>
                </a:solidFill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</a:rPr>
              <a:t>branch</a:t>
            </a:r>
            <a:endParaRPr lang="es-ES_tradnl" sz="2000" b="1" dirty="0">
              <a:solidFill>
                <a:srgbClr val="FF0000"/>
              </a:solidFill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D8A2732-BFAF-6DDB-D054-08FA59245D11}"/>
              </a:ext>
            </a:extLst>
          </p:cNvPr>
          <p:cNvSpPr/>
          <p:nvPr/>
        </p:nvSpPr>
        <p:spPr>
          <a:xfrm>
            <a:off x="9261259" y="3772701"/>
            <a:ext cx="111021" cy="107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66D9E96A-64FD-21FB-3508-CA7FC72A3A8D}"/>
              </a:ext>
            </a:extLst>
          </p:cNvPr>
          <p:cNvSpPr/>
          <p:nvPr/>
        </p:nvSpPr>
        <p:spPr>
          <a:xfrm>
            <a:off x="9773867" y="3772701"/>
            <a:ext cx="111021" cy="107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E013071-F2AF-A126-E6B6-E0FF37DE4D7C}"/>
              </a:ext>
            </a:extLst>
          </p:cNvPr>
          <p:cNvSpPr/>
          <p:nvPr/>
        </p:nvSpPr>
        <p:spPr>
          <a:xfrm>
            <a:off x="8748651" y="3772701"/>
            <a:ext cx="111021" cy="107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E20E270-CF12-6ED5-F60F-4D3611950929}"/>
              </a:ext>
            </a:extLst>
          </p:cNvPr>
          <p:cNvSpPr/>
          <p:nvPr/>
        </p:nvSpPr>
        <p:spPr>
          <a:xfrm>
            <a:off x="8234069" y="3772700"/>
            <a:ext cx="111021" cy="107617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C07738D-0BE3-19B2-624F-029E9F979C0B}"/>
              </a:ext>
            </a:extLst>
          </p:cNvPr>
          <p:cNvSpPr/>
          <p:nvPr/>
        </p:nvSpPr>
        <p:spPr>
          <a:xfrm>
            <a:off x="7719487" y="3772700"/>
            <a:ext cx="111021" cy="107617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52BD4FE-FD5D-4B9E-9F5E-9F2DB39C02CC}"/>
              </a:ext>
            </a:extLst>
          </p:cNvPr>
          <p:cNvSpPr/>
          <p:nvPr/>
        </p:nvSpPr>
        <p:spPr>
          <a:xfrm>
            <a:off x="7238461" y="3772699"/>
            <a:ext cx="111021" cy="107617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164F62E-92A7-F3FC-E7DC-EDA1CB6C77CD}"/>
              </a:ext>
            </a:extLst>
          </p:cNvPr>
          <p:cNvSpPr/>
          <p:nvPr/>
        </p:nvSpPr>
        <p:spPr>
          <a:xfrm>
            <a:off x="6720419" y="3772699"/>
            <a:ext cx="111021" cy="107617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5E80A2B-965D-C28F-1297-52A2144FAE45}"/>
              </a:ext>
            </a:extLst>
          </p:cNvPr>
          <p:cNvSpPr/>
          <p:nvPr/>
        </p:nvSpPr>
        <p:spPr>
          <a:xfrm>
            <a:off x="9505275" y="3772699"/>
            <a:ext cx="111021" cy="107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D632DAB-4F49-D80C-1C92-94A2BBE30B85}"/>
              </a:ext>
            </a:extLst>
          </p:cNvPr>
          <p:cNvSpPr/>
          <p:nvPr/>
        </p:nvSpPr>
        <p:spPr>
          <a:xfrm>
            <a:off x="9002248" y="3775629"/>
            <a:ext cx="111021" cy="107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713B3E7-6108-6036-BCF5-70721F9C855E}"/>
              </a:ext>
            </a:extLst>
          </p:cNvPr>
          <p:cNvSpPr/>
          <p:nvPr/>
        </p:nvSpPr>
        <p:spPr>
          <a:xfrm>
            <a:off x="8484205" y="3772698"/>
            <a:ext cx="111021" cy="1076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DD0DD280-4759-8E8D-0997-31CC3612E3F8}"/>
              </a:ext>
            </a:extLst>
          </p:cNvPr>
          <p:cNvSpPr/>
          <p:nvPr/>
        </p:nvSpPr>
        <p:spPr>
          <a:xfrm>
            <a:off x="7989095" y="3772699"/>
            <a:ext cx="111021" cy="107617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9152FC3-265B-189E-CC70-D3ED57B971B3}"/>
              </a:ext>
            </a:extLst>
          </p:cNvPr>
          <p:cNvSpPr/>
          <p:nvPr/>
        </p:nvSpPr>
        <p:spPr>
          <a:xfrm>
            <a:off x="7470667" y="3772699"/>
            <a:ext cx="111021" cy="107617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DC5B409-B92C-BBCD-D929-3524287FD334}"/>
              </a:ext>
            </a:extLst>
          </p:cNvPr>
          <p:cNvSpPr/>
          <p:nvPr/>
        </p:nvSpPr>
        <p:spPr>
          <a:xfrm>
            <a:off x="6986737" y="3772698"/>
            <a:ext cx="111021" cy="107617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73DB56E6-8643-C5CB-A6F2-3926A2075A20}"/>
              </a:ext>
            </a:extLst>
          </p:cNvPr>
          <p:cNvSpPr/>
          <p:nvPr/>
        </p:nvSpPr>
        <p:spPr>
          <a:xfrm>
            <a:off x="6486126" y="3772699"/>
            <a:ext cx="111021" cy="107617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CasellaDiTesto 145">
            <a:extLst>
              <a:ext uri="{FF2B5EF4-FFF2-40B4-BE49-F238E27FC236}">
                <a16:creationId xmlns:a16="http://schemas.microsoft.com/office/drawing/2014/main" id="{32B931A5-C9E8-C6C0-6B95-FE488306A65C}"/>
              </a:ext>
            </a:extLst>
          </p:cNvPr>
          <p:cNvSpPr txBox="1"/>
          <p:nvPr/>
        </p:nvSpPr>
        <p:spPr>
          <a:xfrm>
            <a:off x="215299" y="2728586"/>
            <a:ext cx="2834859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200" dirty="0">
                <a:solidFill>
                  <a:prstClr val="black"/>
                </a:solidFill>
                <a:latin typeface="PT Sans" panose="020B0503020203020204" pitchFamily="34" charset="77"/>
              </a:rPr>
              <a:t>Break the </a:t>
            </a:r>
            <a:r>
              <a:rPr lang="it-IT" sz="2200" dirty="0" err="1">
                <a:solidFill>
                  <a:prstClr val="black"/>
                </a:solidFill>
                <a:latin typeface="PT Sans" panose="020B0503020203020204" pitchFamily="34" charset="77"/>
              </a:rPr>
              <a:t>symmetry</a:t>
            </a:r>
            <a:r>
              <a:rPr lang="it-IT" sz="2200" dirty="0">
                <a:solidFill>
                  <a:prstClr val="black"/>
                </a:solidFill>
                <a:latin typeface="PT Sans" panose="020B0503020203020204" pitchFamily="34" charset="77"/>
              </a:rPr>
              <a:t>!</a:t>
            </a:r>
          </a:p>
        </p:txBody>
      </p: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4FE00016-EDFF-A4DB-F1C7-E6038287F673}"/>
              </a:ext>
            </a:extLst>
          </p:cNvPr>
          <p:cNvGrpSpPr/>
          <p:nvPr/>
        </p:nvGrpSpPr>
        <p:grpSpPr>
          <a:xfrm>
            <a:off x="2246010" y="4117594"/>
            <a:ext cx="6610948" cy="2018325"/>
            <a:chOff x="707669" y="4117594"/>
            <a:chExt cx="6610948" cy="2018325"/>
          </a:xfrm>
        </p:grpSpPr>
        <p:sp>
          <p:nvSpPr>
            <p:cNvPr id="149" name="Rettangolo 148">
              <a:extLst>
                <a:ext uri="{FF2B5EF4-FFF2-40B4-BE49-F238E27FC236}">
                  <a16:creationId xmlns:a16="http://schemas.microsoft.com/office/drawing/2014/main" id="{615A11D9-CBF3-1306-0801-6286CC7EC6F1}"/>
                </a:ext>
              </a:extLst>
            </p:cNvPr>
            <p:cNvSpPr/>
            <p:nvPr/>
          </p:nvSpPr>
          <p:spPr>
            <a:xfrm>
              <a:off x="707669" y="4117594"/>
              <a:ext cx="6610948" cy="20183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Ovale 149">
              <a:extLst>
                <a:ext uri="{FF2B5EF4-FFF2-40B4-BE49-F238E27FC236}">
                  <a16:creationId xmlns:a16="http://schemas.microsoft.com/office/drawing/2014/main" id="{C7B51B57-FD30-CC80-8EC4-17E775E2E9B0}"/>
                </a:ext>
              </a:extLst>
            </p:cNvPr>
            <p:cNvSpPr/>
            <p:nvPr/>
          </p:nvSpPr>
          <p:spPr>
            <a:xfrm>
              <a:off x="2361362" y="4995884"/>
              <a:ext cx="111021" cy="1076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Ovale 150">
              <a:extLst>
                <a:ext uri="{FF2B5EF4-FFF2-40B4-BE49-F238E27FC236}">
                  <a16:creationId xmlns:a16="http://schemas.microsoft.com/office/drawing/2014/main" id="{450180A3-2F17-63A2-2CBF-2E34FBAB97F5}"/>
                </a:ext>
              </a:extLst>
            </p:cNvPr>
            <p:cNvSpPr/>
            <p:nvPr/>
          </p:nvSpPr>
          <p:spPr>
            <a:xfrm>
              <a:off x="3044056" y="4995884"/>
              <a:ext cx="111021" cy="1076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Ovale 151">
              <a:extLst>
                <a:ext uri="{FF2B5EF4-FFF2-40B4-BE49-F238E27FC236}">
                  <a16:creationId xmlns:a16="http://schemas.microsoft.com/office/drawing/2014/main" id="{E41E0A9A-F338-0895-AFCB-5BF6AFD31079}"/>
                </a:ext>
              </a:extLst>
            </p:cNvPr>
            <p:cNvSpPr/>
            <p:nvPr/>
          </p:nvSpPr>
          <p:spPr>
            <a:xfrm>
              <a:off x="3785875" y="4517551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Ovale 152">
              <a:extLst>
                <a:ext uri="{FF2B5EF4-FFF2-40B4-BE49-F238E27FC236}">
                  <a16:creationId xmlns:a16="http://schemas.microsoft.com/office/drawing/2014/main" id="{EBA4C2C6-EE08-F62D-E038-E4D8648E3386}"/>
                </a:ext>
              </a:extLst>
            </p:cNvPr>
            <p:cNvSpPr/>
            <p:nvPr/>
          </p:nvSpPr>
          <p:spPr>
            <a:xfrm>
              <a:off x="4596518" y="4523319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Ovale 153">
              <a:extLst>
                <a:ext uri="{FF2B5EF4-FFF2-40B4-BE49-F238E27FC236}">
                  <a16:creationId xmlns:a16="http://schemas.microsoft.com/office/drawing/2014/main" id="{67CF21DF-9040-3A1C-7780-31243A7E20B9}"/>
                </a:ext>
              </a:extLst>
            </p:cNvPr>
            <p:cNvSpPr/>
            <p:nvPr/>
          </p:nvSpPr>
          <p:spPr>
            <a:xfrm>
              <a:off x="5425878" y="4511602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5" name="Ovale 154">
              <a:extLst>
                <a:ext uri="{FF2B5EF4-FFF2-40B4-BE49-F238E27FC236}">
                  <a16:creationId xmlns:a16="http://schemas.microsoft.com/office/drawing/2014/main" id="{F53E5DC1-6BBE-A26F-1F7B-535036310332}"/>
                </a:ext>
              </a:extLst>
            </p:cNvPr>
            <p:cNvSpPr/>
            <p:nvPr/>
          </p:nvSpPr>
          <p:spPr>
            <a:xfrm>
              <a:off x="6250952" y="4507919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6" name="Ovale 155">
              <a:extLst>
                <a:ext uri="{FF2B5EF4-FFF2-40B4-BE49-F238E27FC236}">
                  <a16:creationId xmlns:a16="http://schemas.microsoft.com/office/drawing/2014/main" id="{539DC95C-4C4B-A441-7766-E8691A43EF22}"/>
                </a:ext>
              </a:extLst>
            </p:cNvPr>
            <p:cNvSpPr/>
            <p:nvPr/>
          </p:nvSpPr>
          <p:spPr>
            <a:xfrm>
              <a:off x="3785875" y="5648776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7" name="Ovale 156">
              <a:extLst>
                <a:ext uri="{FF2B5EF4-FFF2-40B4-BE49-F238E27FC236}">
                  <a16:creationId xmlns:a16="http://schemas.microsoft.com/office/drawing/2014/main" id="{A4D82F87-8272-9DA2-6606-8A93C52D8D17}"/>
                </a:ext>
              </a:extLst>
            </p:cNvPr>
            <p:cNvSpPr/>
            <p:nvPr/>
          </p:nvSpPr>
          <p:spPr>
            <a:xfrm>
              <a:off x="4596517" y="5648776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8" name="Ovale 157">
              <a:extLst>
                <a:ext uri="{FF2B5EF4-FFF2-40B4-BE49-F238E27FC236}">
                  <a16:creationId xmlns:a16="http://schemas.microsoft.com/office/drawing/2014/main" id="{DB4F3D1D-4C07-2DD2-FF54-650605874CB6}"/>
                </a:ext>
              </a:extLst>
            </p:cNvPr>
            <p:cNvSpPr/>
            <p:nvPr/>
          </p:nvSpPr>
          <p:spPr>
            <a:xfrm>
              <a:off x="5425879" y="5648776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9" name="Ovale 158">
              <a:extLst>
                <a:ext uri="{FF2B5EF4-FFF2-40B4-BE49-F238E27FC236}">
                  <a16:creationId xmlns:a16="http://schemas.microsoft.com/office/drawing/2014/main" id="{8602A41D-D832-1AA6-F304-F31A4E0B2E77}"/>
                </a:ext>
              </a:extLst>
            </p:cNvPr>
            <p:cNvSpPr/>
            <p:nvPr/>
          </p:nvSpPr>
          <p:spPr>
            <a:xfrm>
              <a:off x="6250953" y="5637797"/>
              <a:ext cx="111021" cy="1076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0" name="Ovale 159">
              <a:extLst>
                <a:ext uri="{FF2B5EF4-FFF2-40B4-BE49-F238E27FC236}">
                  <a16:creationId xmlns:a16="http://schemas.microsoft.com/office/drawing/2014/main" id="{4CAC24FA-5F24-825D-E226-E819AFD20206}"/>
                </a:ext>
              </a:extLst>
            </p:cNvPr>
            <p:cNvSpPr/>
            <p:nvPr/>
          </p:nvSpPr>
          <p:spPr>
            <a:xfrm>
              <a:off x="1678668" y="4995884"/>
              <a:ext cx="111021" cy="1076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1" name="Ovale 160">
              <a:extLst>
                <a:ext uri="{FF2B5EF4-FFF2-40B4-BE49-F238E27FC236}">
                  <a16:creationId xmlns:a16="http://schemas.microsoft.com/office/drawing/2014/main" id="{078BBDDF-81EF-E831-5D4D-ECC443974B40}"/>
                </a:ext>
              </a:extLst>
            </p:cNvPr>
            <p:cNvSpPr/>
            <p:nvPr/>
          </p:nvSpPr>
          <p:spPr>
            <a:xfrm>
              <a:off x="995974" y="4995884"/>
              <a:ext cx="111021" cy="1076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2" name="Connettore 2 161">
              <a:extLst>
                <a:ext uri="{FF2B5EF4-FFF2-40B4-BE49-F238E27FC236}">
                  <a16:creationId xmlns:a16="http://schemas.microsoft.com/office/drawing/2014/main" id="{C618BBE9-89BB-AE0B-5A37-B694F736F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6498" y="4679415"/>
              <a:ext cx="0" cy="850493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2 162">
              <a:extLst>
                <a:ext uri="{FF2B5EF4-FFF2-40B4-BE49-F238E27FC236}">
                  <a16:creationId xmlns:a16="http://schemas.microsoft.com/office/drawing/2014/main" id="{575ACD96-7826-D8B2-4CDD-877F03BF9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6321" y="5695750"/>
              <a:ext cx="596020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2 163">
              <a:extLst>
                <a:ext uri="{FF2B5EF4-FFF2-40B4-BE49-F238E27FC236}">
                  <a16:creationId xmlns:a16="http://schemas.microsoft.com/office/drawing/2014/main" id="{AD3492B9-F202-BD31-8894-4424D2990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9757" y="5050027"/>
              <a:ext cx="492578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2 164">
              <a:extLst>
                <a:ext uri="{FF2B5EF4-FFF2-40B4-BE49-F238E27FC236}">
                  <a16:creationId xmlns:a16="http://schemas.microsoft.com/office/drawing/2014/main" id="{3697732A-288B-A735-B49E-0EBC99AFBE2F}"/>
                </a:ext>
              </a:extLst>
            </p:cNvPr>
            <p:cNvCxnSpPr>
              <a:cxnSpLocks/>
            </p:cNvCxnSpPr>
            <p:nvPr/>
          </p:nvCxnSpPr>
          <p:spPr>
            <a:xfrm>
              <a:off x="3473859" y="4614184"/>
              <a:ext cx="0" cy="370546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diritto 165">
              <a:extLst>
                <a:ext uri="{FF2B5EF4-FFF2-40B4-BE49-F238E27FC236}">
                  <a16:creationId xmlns:a16="http://schemas.microsoft.com/office/drawing/2014/main" id="{8201AC8A-7F28-E761-5E7F-3739322E47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5655" y="5033023"/>
              <a:ext cx="630798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diritto 166">
              <a:extLst>
                <a:ext uri="{FF2B5EF4-FFF2-40B4-BE49-F238E27FC236}">
                  <a16:creationId xmlns:a16="http://schemas.microsoft.com/office/drawing/2014/main" id="{F238BB83-AE5E-4CE4-68FB-E4F995E00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5497" y="4573405"/>
              <a:ext cx="630798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879DAA8B-5EE2-D65B-D3B4-B762CD87BC5A}"/>
                </a:ext>
              </a:extLst>
            </p:cNvPr>
            <p:cNvSpPr txBox="1"/>
            <p:nvPr/>
          </p:nvSpPr>
          <p:spPr>
            <a:xfrm>
              <a:off x="5532904" y="5756393"/>
              <a:ext cx="13188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latin typeface="PT Sans" panose="020B0503020203020204" pitchFamily="34" charset="0"/>
                </a:rPr>
                <a:t>5.67 m</a:t>
              </a:r>
              <a:endParaRPr lang="en-GB" sz="1400">
                <a:latin typeface="PT Sans" panose="020B0503020203020204" pitchFamily="34" charset="0"/>
              </a:endParaRPr>
            </a:p>
          </p:txBody>
        </p:sp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CBF45E29-FA20-5F83-2A87-2128323A3028}"/>
                </a:ext>
              </a:extLst>
            </p:cNvPr>
            <p:cNvSpPr txBox="1"/>
            <p:nvPr/>
          </p:nvSpPr>
          <p:spPr>
            <a:xfrm>
              <a:off x="6306462" y="4948706"/>
              <a:ext cx="897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latin typeface="PT Sans" panose="020B0503020203020204" pitchFamily="34" charset="0"/>
                </a:rPr>
                <a:t>10 m</a:t>
              </a:r>
              <a:endParaRPr lang="en-GB" sz="1400">
                <a:latin typeface="PT Sans" panose="020B0503020203020204" pitchFamily="34" charset="0"/>
              </a:endParaRPr>
            </a:p>
          </p:txBody>
        </p:sp>
        <p:sp>
          <p:nvSpPr>
            <p:cNvPr id="170" name="CasellaDiTesto 169">
              <a:extLst>
                <a:ext uri="{FF2B5EF4-FFF2-40B4-BE49-F238E27FC236}">
                  <a16:creationId xmlns:a16="http://schemas.microsoft.com/office/drawing/2014/main" id="{B1D9911D-1265-0D58-6783-0656EAE05087}"/>
                </a:ext>
              </a:extLst>
            </p:cNvPr>
            <p:cNvSpPr txBox="1"/>
            <p:nvPr/>
          </p:nvSpPr>
          <p:spPr>
            <a:xfrm>
              <a:off x="2623462" y="5033023"/>
              <a:ext cx="283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latin typeface="PT Sans" panose="020B0503020203020204" pitchFamily="34" charset="0"/>
                </a:rPr>
                <a:t>a</a:t>
              </a:r>
              <a:endParaRPr lang="en-GB" sz="1400">
                <a:latin typeface="PT Sans" panose="020B0503020203020204" pitchFamily="34" charset="0"/>
              </a:endParaRPr>
            </a:p>
          </p:txBody>
        </p:sp>
        <p:sp>
          <p:nvSpPr>
            <p:cNvPr id="171" name="CasellaDiTesto 170">
              <a:extLst>
                <a:ext uri="{FF2B5EF4-FFF2-40B4-BE49-F238E27FC236}">
                  <a16:creationId xmlns:a16="http://schemas.microsoft.com/office/drawing/2014/main" id="{3CF4DADD-6837-181F-A1D9-AEB759B62E21}"/>
                </a:ext>
              </a:extLst>
            </p:cNvPr>
            <p:cNvSpPr txBox="1"/>
            <p:nvPr/>
          </p:nvSpPr>
          <p:spPr>
            <a:xfrm>
              <a:off x="3213341" y="4640929"/>
              <a:ext cx="283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latin typeface="PT Sans" panose="020B0503020203020204" pitchFamily="34" charset="0"/>
                </a:rPr>
                <a:t>b</a:t>
              </a:r>
              <a:endParaRPr lang="en-GB" sz="1400">
                <a:latin typeface="PT Sans" panose="020B0503020203020204" pitchFamily="34" charset="0"/>
              </a:endParaRPr>
            </a:p>
          </p:txBody>
        </p:sp>
      </p:grpSp>
      <p:grpSp>
        <p:nvGrpSpPr>
          <p:cNvPr id="222" name="Gruppo 221">
            <a:extLst>
              <a:ext uri="{FF2B5EF4-FFF2-40B4-BE49-F238E27FC236}">
                <a16:creationId xmlns:a16="http://schemas.microsoft.com/office/drawing/2014/main" id="{81CFA946-A271-F0B4-6E2A-A43E54C97C80}"/>
              </a:ext>
            </a:extLst>
          </p:cNvPr>
          <p:cNvGrpSpPr/>
          <p:nvPr/>
        </p:nvGrpSpPr>
        <p:grpSpPr>
          <a:xfrm>
            <a:off x="3510020" y="1918561"/>
            <a:ext cx="3536804" cy="1589024"/>
            <a:chOff x="3510020" y="1918561"/>
            <a:chExt cx="3536804" cy="1589024"/>
          </a:xfrm>
        </p:grpSpPr>
        <p:sp>
          <p:nvSpPr>
            <p:cNvPr id="201" name="Ovale 200">
              <a:extLst>
                <a:ext uri="{FF2B5EF4-FFF2-40B4-BE49-F238E27FC236}">
                  <a16:creationId xmlns:a16="http://schemas.microsoft.com/office/drawing/2014/main" id="{445B4094-35BD-355F-35D2-7F6863ADDB72}"/>
                </a:ext>
              </a:extLst>
            </p:cNvPr>
            <p:cNvSpPr/>
            <p:nvPr/>
          </p:nvSpPr>
          <p:spPr>
            <a:xfrm>
              <a:off x="4018714" y="225983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Ovale 201">
              <a:extLst>
                <a:ext uri="{FF2B5EF4-FFF2-40B4-BE49-F238E27FC236}">
                  <a16:creationId xmlns:a16="http://schemas.microsoft.com/office/drawing/2014/main" id="{9494C713-4947-7994-FA55-530193B5CB3A}"/>
                </a:ext>
              </a:extLst>
            </p:cNvPr>
            <p:cNvSpPr/>
            <p:nvPr/>
          </p:nvSpPr>
          <p:spPr>
            <a:xfrm>
              <a:off x="5496574" y="2265613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CasellaDiTesto 202">
              <a:extLst>
                <a:ext uri="{FF2B5EF4-FFF2-40B4-BE49-F238E27FC236}">
                  <a16:creationId xmlns:a16="http://schemas.microsoft.com/office/drawing/2014/main" id="{E85E17C5-7EC4-C601-3E3D-3C543023A5AC}"/>
                </a:ext>
              </a:extLst>
            </p:cNvPr>
            <p:cNvSpPr txBox="1"/>
            <p:nvPr/>
          </p:nvSpPr>
          <p:spPr>
            <a:xfrm>
              <a:off x="3510895" y="1925001"/>
              <a:ext cx="1304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err="1">
                  <a:effectLst/>
                  <a:latin typeface="PT Sans" panose="020B0503020203020204" pitchFamily="34" charset="0"/>
                  <a:ea typeface="Times New Roman" panose="02020603050405020304" pitchFamily="18" charset="0"/>
                </a:rPr>
                <a:t>Correct</a:t>
              </a:r>
              <a:endParaRPr lang="it-IT" sz="1600" b="1">
                <a:latin typeface="PT Sans" panose="020B0503020203020204" pitchFamily="34" charset="0"/>
              </a:endParaRPr>
            </a:p>
          </p:txBody>
        </p:sp>
        <p:sp>
          <p:nvSpPr>
            <p:cNvPr id="204" name="CasellaDiTesto 203">
              <a:extLst>
                <a:ext uri="{FF2B5EF4-FFF2-40B4-BE49-F238E27FC236}">
                  <a16:creationId xmlns:a16="http://schemas.microsoft.com/office/drawing/2014/main" id="{8E119519-E647-0FA3-5200-0EA8C97C707A}"/>
                </a:ext>
              </a:extLst>
            </p:cNvPr>
            <p:cNvSpPr txBox="1"/>
            <p:nvPr/>
          </p:nvSpPr>
          <p:spPr>
            <a:xfrm>
              <a:off x="4785579" y="1937945"/>
              <a:ext cx="160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err="1">
                  <a:effectLst/>
                  <a:latin typeface="PT Sans" panose="020B0503020203020204" pitchFamily="34" charset="0"/>
                  <a:ea typeface="Times New Roman" panose="02020603050405020304" pitchFamily="18" charset="0"/>
                </a:rPr>
                <a:t>Ambiguous</a:t>
              </a:r>
              <a:endParaRPr lang="it-IT" sz="1600" b="1">
                <a:latin typeface="PT Sans" panose="020B0503020203020204" pitchFamily="34" charset="0"/>
              </a:endParaRPr>
            </a:p>
          </p:txBody>
        </p:sp>
        <p:cxnSp>
          <p:nvCxnSpPr>
            <p:cNvPr id="205" name="Connettore 2 204">
              <a:extLst>
                <a:ext uri="{FF2B5EF4-FFF2-40B4-BE49-F238E27FC236}">
                  <a16:creationId xmlns:a16="http://schemas.microsoft.com/office/drawing/2014/main" id="{3DD92831-4EFB-BD9A-622E-7C0A6908D358}"/>
                </a:ext>
              </a:extLst>
            </p:cNvPr>
            <p:cNvCxnSpPr/>
            <p:nvPr/>
          </p:nvCxnSpPr>
          <p:spPr>
            <a:xfrm>
              <a:off x="4262825" y="2355988"/>
              <a:ext cx="1186416" cy="0"/>
            </a:xfrm>
            <a:prstGeom prst="straightConnector1">
              <a:avLst/>
            </a:prstGeom>
            <a:ln w="38100">
              <a:solidFill>
                <a:srgbClr val="23546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6" name="CasellaDiTesto 205">
                  <a:extLst>
                    <a:ext uri="{FF2B5EF4-FFF2-40B4-BE49-F238E27FC236}">
                      <a16:creationId xmlns:a16="http://schemas.microsoft.com/office/drawing/2014/main" id="{E461D7AA-0E70-C4EC-8002-51C744AC3265}"/>
                    </a:ext>
                  </a:extLst>
                </p:cNvPr>
                <p:cNvSpPr txBox="1"/>
                <p:nvPr/>
              </p:nvSpPr>
              <p:spPr>
                <a:xfrm>
                  <a:off x="4371674" y="2355613"/>
                  <a:ext cx="90885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it-IT" sz="1600" b="1">
                    <a:effectLst/>
                    <a:latin typeface="PT Sans" panose="020B0503020203020204" pitchFamily="34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06" name="CasellaDiTesto 205">
                  <a:extLst>
                    <a:ext uri="{FF2B5EF4-FFF2-40B4-BE49-F238E27FC236}">
                      <a16:creationId xmlns:a16="http://schemas.microsoft.com/office/drawing/2014/main" id="{E461D7AA-0E70-C4EC-8002-51C744AC3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674" y="2355613"/>
                  <a:ext cx="908855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8" name="Ovale 207">
              <a:extLst>
                <a:ext uri="{FF2B5EF4-FFF2-40B4-BE49-F238E27FC236}">
                  <a16:creationId xmlns:a16="http://schemas.microsoft.com/office/drawing/2014/main" id="{9DD31B55-74D0-0949-08D7-9A559FC05FA0}"/>
                </a:ext>
              </a:extLst>
            </p:cNvPr>
            <p:cNvSpPr/>
            <p:nvPr/>
          </p:nvSpPr>
          <p:spPr>
            <a:xfrm>
              <a:off x="6161876" y="3067070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9" name="Connettore 2 208">
              <a:extLst>
                <a:ext uri="{FF2B5EF4-FFF2-40B4-BE49-F238E27FC236}">
                  <a16:creationId xmlns:a16="http://schemas.microsoft.com/office/drawing/2014/main" id="{9BBAF6F0-A247-43EE-21BB-E38F40F85F3D}"/>
                </a:ext>
              </a:extLst>
            </p:cNvPr>
            <p:cNvCxnSpPr/>
            <p:nvPr/>
          </p:nvCxnSpPr>
          <p:spPr>
            <a:xfrm>
              <a:off x="4225848" y="3142139"/>
              <a:ext cx="1910735" cy="0"/>
            </a:xfrm>
            <a:prstGeom prst="straightConnector1">
              <a:avLst/>
            </a:prstGeom>
            <a:ln w="38100">
              <a:solidFill>
                <a:srgbClr val="23546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0" name="CasellaDiTesto 209">
                  <a:extLst>
                    <a:ext uri="{FF2B5EF4-FFF2-40B4-BE49-F238E27FC236}">
                      <a16:creationId xmlns:a16="http://schemas.microsoft.com/office/drawing/2014/main" id="{C2B56789-22BC-87CA-DEEA-9919FE51DECF}"/>
                    </a:ext>
                  </a:extLst>
                </p:cNvPr>
                <p:cNvSpPr txBox="1"/>
                <p:nvPr/>
              </p:nvSpPr>
              <p:spPr>
                <a:xfrm>
                  <a:off x="4727845" y="3128183"/>
                  <a:ext cx="6032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it-IT" sz="1600" b="1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it-IT" sz="1600" b="1" dirty="0">
                    <a:effectLst/>
                    <a:latin typeface="PT Sans" panose="020B0503020203020204" pitchFamily="34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0" name="CasellaDiTesto 209">
                  <a:extLst>
                    <a:ext uri="{FF2B5EF4-FFF2-40B4-BE49-F238E27FC236}">
                      <a16:creationId xmlns:a16="http://schemas.microsoft.com/office/drawing/2014/main" id="{C2B56789-22BC-87CA-DEEA-9919FE51D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845" y="3128183"/>
                  <a:ext cx="603264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3" name="Rettangolo 212">
              <a:extLst>
                <a:ext uri="{FF2B5EF4-FFF2-40B4-BE49-F238E27FC236}">
                  <a16:creationId xmlns:a16="http://schemas.microsoft.com/office/drawing/2014/main" id="{83ECB31B-38B8-F010-C026-89491EE686E9}"/>
                </a:ext>
              </a:extLst>
            </p:cNvPr>
            <p:cNvSpPr/>
            <p:nvPr/>
          </p:nvSpPr>
          <p:spPr>
            <a:xfrm>
              <a:off x="3643213" y="1918561"/>
              <a:ext cx="3148714" cy="1589024"/>
            </a:xfrm>
            <a:prstGeom prst="rect">
              <a:avLst/>
            </a:prstGeom>
            <a:noFill/>
            <a:ln w="19050">
              <a:solidFill>
                <a:srgbClr val="B27F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0" name="CasellaDiTesto 219">
              <a:extLst>
                <a:ext uri="{FF2B5EF4-FFF2-40B4-BE49-F238E27FC236}">
                  <a16:creationId xmlns:a16="http://schemas.microsoft.com/office/drawing/2014/main" id="{3A0B6B11-C36E-42B7-4B9F-757BA5B83536}"/>
                </a:ext>
              </a:extLst>
            </p:cNvPr>
            <p:cNvSpPr txBox="1"/>
            <p:nvPr/>
          </p:nvSpPr>
          <p:spPr>
            <a:xfrm>
              <a:off x="3510020" y="2709914"/>
              <a:ext cx="1304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effectLst/>
                  <a:latin typeface="PT Sans" panose="020B0503020203020204" pitchFamily="34" charset="0"/>
                  <a:ea typeface="Times New Roman" panose="02020603050405020304" pitchFamily="18" charset="0"/>
                </a:rPr>
                <a:t>Correct</a:t>
              </a:r>
              <a:endParaRPr lang="it-IT" sz="1600" b="1" dirty="0">
                <a:latin typeface="PT Sans" panose="020B0503020203020204" pitchFamily="34" charset="0"/>
              </a:endParaRPr>
            </a:p>
          </p:txBody>
        </p:sp>
        <p:sp>
          <p:nvSpPr>
            <p:cNvPr id="221" name="CasellaDiTesto 220">
              <a:extLst>
                <a:ext uri="{FF2B5EF4-FFF2-40B4-BE49-F238E27FC236}">
                  <a16:creationId xmlns:a16="http://schemas.microsoft.com/office/drawing/2014/main" id="{C49CA041-08B1-623E-8BA5-E8AFBC89D0D4}"/>
                </a:ext>
              </a:extLst>
            </p:cNvPr>
            <p:cNvSpPr txBox="1"/>
            <p:nvPr/>
          </p:nvSpPr>
          <p:spPr>
            <a:xfrm>
              <a:off x="5446303" y="2722858"/>
              <a:ext cx="160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effectLst/>
                  <a:latin typeface="PT Sans" panose="020B0503020203020204" pitchFamily="34" charset="0"/>
                  <a:ea typeface="Times New Roman" panose="02020603050405020304" pitchFamily="18" charset="0"/>
                </a:rPr>
                <a:t>Ambiguous</a:t>
              </a:r>
              <a:endParaRPr lang="it-IT" sz="1600" b="1" dirty="0">
                <a:latin typeface="PT Sans" panose="020B0503020203020204" pitchFamily="34" charset="0"/>
              </a:endParaRPr>
            </a:p>
          </p:txBody>
        </p:sp>
      </p:grpSp>
      <p:sp>
        <p:nvSpPr>
          <p:cNvPr id="224" name="Ovale 223">
            <a:extLst>
              <a:ext uri="{FF2B5EF4-FFF2-40B4-BE49-F238E27FC236}">
                <a16:creationId xmlns:a16="http://schemas.microsoft.com/office/drawing/2014/main" id="{6F3F8798-BD51-8F91-8F24-05E72FBBC3DA}"/>
              </a:ext>
            </a:extLst>
          </p:cNvPr>
          <p:cNvSpPr/>
          <p:nvPr/>
        </p:nvSpPr>
        <p:spPr>
          <a:xfrm>
            <a:off x="4017839" y="3044747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77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26">
            <a:extLst>
              <a:ext uri="{FF2B5EF4-FFF2-40B4-BE49-F238E27FC236}">
                <a16:creationId xmlns:a16="http://schemas.microsoft.com/office/drawing/2014/main" id="{041BFF94-C268-2840-B415-2677D207AF4C}"/>
              </a:ext>
            </a:extLst>
          </p:cNvPr>
          <p:cNvSpPr/>
          <p:nvPr/>
        </p:nvSpPr>
        <p:spPr>
          <a:xfrm>
            <a:off x="9746246" y="1973614"/>
            <a:ext cx="2179581" cy="441996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Angular</a:t>
            </a: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profile</a:t>
            </a:r>
            <a:endParaRPr kumimoji="0" lang="en-GB" sz="2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0" name="Rettangolo con angoli arrotondati 27">
            <a:extLst>
              <a:ext uri="{FF2B5EF4-FFF2-40B4-BE49-F238E27FC236}">
                <a16:creationId xmlns:a16="http://schemas.microsoft.com/office/drawing/2014/main" id="{04AC50CA-54A1-07E8-7920-649CC6E5BCFA}"/>
              </a:ext>
            </a:extLst>
          </p:cNvPr>
          <p:cNvSpPr/>
          <p:nvPr/>
        </p:nvSpPr>
        <p:spPr>
          <a:xfrm>
            <a:off x="9746246" y="2544258"/>
            <a:ext cx="2179581" cy="441996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Slant</a:t>
            </a: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Range</a:t>
            </a:r>
            <a:endParaRPr kumimoji="0" lang="en-GB" sz="2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1" name="Rettangolo con angoli arrotondati 28">
            <a:extLst>
              <a:ext uri="{FF2B5EF4-FFF2-40B4-BE49-F238E27FC236}">
                <a16:creationId xmlns:a16="http://schemas.microsoft.com/office/drawing/2014/main" id="{5B3242EE-B23F-9F80-5366-2AD076141B93}"/>
              </a:ext>
            </a:extLst>
          </p:cNvPr>
          <p:cNvSpPr/>
          <p:nvPr/>
        </p:nvSpPr>
        <p:spPr>
          <a:xfrm>
            <a:off x="9748675" y="3107258"/>
            <a:ext cx="2179580" cy="441996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Doppler Shift</a:t>
            </a:r>
            <a:endParaRPr kumimoji="0" lang="en-GB" sz="2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pic>
        <p:nvPicPr>
          <p:cNvPr id="12" name="Immagine 93">
            <a:extLst>
              <a:ext uri="{FF2B5EF4-FFF2-40B4-BE49-F238E27FC236}">
                <a16:creationId xmlns:a16="http://schemas.microsoft.com/office/drawing/2014/main" id="{FBADEC53-679C-46FD-C282-72E14083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82" y="3445942"/>
            <a:ext cx="1182880" cy="762913"/>
          </a:xfrm>
          <a:prstGeom prst="rect">
            <a:avLst/>
          </a:prstGeom>
        </p:spPr>
      </p:pic>
      <p:pic>
        <p:nvPicPr>
          <p:cNvPr id="13" name="Immagine 94">
            <a:extLst>
              <a:ext uri="{FF2B5EF4-FFF2-40B4-BE49-F238E27FC236}">
                <a16:creationId xmlns:a16="http://schemas.microsoft.com/office/drawing/2014/main" id="{E353A805-B3F3-3245-1464-82D2F3EF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502" y="4749137"/>
            <a:ext cx="1377903" cy="1160846"/>
          </a:xfrm>
          <a:prstGeom prst="rect">
            <a:avLst/>
          </a:prstGeom>
        </p:spPr>
      </p:pic>
      <p:pic>
        <p:nvPicPr>
          <p:cNvPr id="14" name="Immagine 95" descr="Immagine che contiene gru&#10;&#10;Descrizione generata automaticamente">
            <a:extLst>
              <a:ext uri="{FF2B5EF4-FFF2-40B4-BE49-F238E27FC236}">
                <a16:creationId xmlns:a16="http://schemas.microsoft.com/office/drawing/2014/main" id="{129A8E1C-9B04-DADB-371B-A673BF85A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03"/>
          <a:stretch/>
        </p:blipFill>
        <p:spPr>
          <a:xfrm>
            <a:off x="5466185" y="5071162"/>
            <a:ext cx="1795925" cy="977466"/>
          </a:xfrm>
          <a:prstGeom prst="rect">
            <a:avLst/>
          </a:prstGeom>
        </p:spPr>
      </p:pic>
      <p:grpSp>
        <p:nvGrpSpPr>
          <p:cNvPr id="15" name="Gruppo 96">
            <a:extLst>
              <a:ext uri="{FF2B5EF4-FFF2-40B4-BE49-F238E27FC236}">
                <a16:creationId xmlns:a16="http://schemas.microsoft.com/office/drawing/2014/main" id="{019B390D-033C-D7C0-A45D-E884FF12AE2D}"/>
              </a:ext>
            </a:extLst>
          </p:cNvPr>
          <p:cNvGrpSpPr/>
          <p:nvPr/>
        </p:nvGrpSpPr>
        <p:grpSpPr>
          <a:xfrm>
            <a:off x="6605371" y="2579932"/>
            <a:ext cx="2979280" cy="2466130"/>
            <a:chOff x="1785933" y="2072647"/>
            <a:chExt cx="2979280" cy="2466130"/>
          </a:xfrm>
        </p:grpSpPr>
        <p:sp>
          <p:nvSpPr>
            <p:cNvPr id="16" name="Ovale 97">
              <a:extLst>
                <a:ext uri="{FF2B5EF4-FFF2-40B4-BE49-F238E27FC236}">
                  <a16:creationId xmlns:a16="http://schemas.microsoft.com/office/drawing/2014/main" id="{15302B96-959E-34AE-B53A-9797A0EC3574}"/>
                </a:ext>
              </a:extLst>
            </p:cNvPr>
            <p:cNvSpPr/>
            <p:nvPr/>
          </p:nvSpPr>
          <p:spPr>
            <a:xfrm rot="19403640">
              <a:off x="1785933" y="2439738"/>
              <a:ext cx="1616044" cy="239658"/>
            </a:xfrm>
            <a:prstGeom prst="ellipse">
              <a:avLst/>
            </a:prstGeom>
            <a:noFill/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Connettore diritto 98">
              <a:extLst>
                <a:ext uri="{FF2B5EF4-FFF2-40B4-BE49-F238E27FC236}">
                  <a16:creationId xmlns:a16="http://schemas.microsoft.com/office/drawing/2014/main" id="{382CC036-CD33-1C73-ED22-0EF04E59CDAF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1945311" y="3041398"/>
              <a:ext cx="2819902" cy="1460962"/>
            </a:xfrm>
            <a:prstGeom prst="line">
              <a:avLst/>
            </a:prstGeom>
            <a:noFill/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8" name="Connettore diritto 99">
              <a:extLst>
                <a:ext uri="{FF2B5EF4-FFF2-40B4-BE49-F238E27FC236}">
                  <a16:creationId xmlns:a16="http://schemas.microsoft.com/office/drawing/2014/main" id="{0B773A0B-AB0D-DC9E-AC9C-0B5A8C8BDA9B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 rot="21428601">
              <a:off x="3304744" y="2072647"/>
              <a:ext cx="1399886" cy="2466130"/>
            </a:xfrm>
            <a:prstGeom prst="line">
              <a:avLst/>
            </a:prstGeom>
            <a:noFill/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</p:grpSp>
      <p:grpSp>
        <p:nvGrpSpPr>
          <p:cNvPr id="19" name="Gruppo 100">
            <a:extLst>
              <a:ext uri="{FF2B5EF4-FFF2-40B4-BE49-F238E27FC236}">
                <a16:creationId xmlns:a16="http://schemas.microsoft.com/office/drawing/2014/main" id="{BC02B43D-9A63-B87A-C8A7-3FFD8863D9B9}"/>
              </a:ext>
            </a:extLst>
          </p:cNvPr>
          <p:cNvGrpSpPr/>
          <p:nvPr/>
        </p:nvGrpSpPr>
        <p:grpSpPr>
          <a:xfrm rot="534742">
            <a:off x="6885245" y="2452716"/>
            <a:ext cx="2940275" cy="3130938"/>
            <a:chOff x="1377788" y="1856973"/>
            <a:chExt cx="2940275" cy="3130938"/>
          </a:xfrm>
        </p:grpSpPr>
        <p:sp>
          <p:nvSpPr>
            <p:cNvPr id="20" name="Ovale 101">
              <a:extLst>
                <a:ext uri="{FF2B5EF4-FFF2-40B4-BE49-F238E27FC236}">
                  <a16:creationId xmlns:a16="http://schemas.microsoft.com/office/drawing/2014/main" id="{CB1DDC12-191B-1CF8-7D73-C66FCE99A566}"/>
                </a:ext>
              </a:extLst>
            </p:cNvPr>
            <p:cNvSpPr/>
            <p:nvPr/>
          </p:nvSpPr>
          <p:spPr>
            <a:xfrm rot="2671688">
              <a:off x="2691493" y="2273921"/>
              <a:ext cx="1626570" cy="306751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Connettore diritto 102">
              <a:extLst>
                <a:ext uri="{FF2B5EF4-FFF2-40B4-BE49-F238E27FC236}">
                  <a16:creationId xmlns:a16="http://schemas.microsoft.com/office/drawing/2014/main" id="{3E656F14-CBD1-BE73-BC1E-91187D1E5593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1384624" y="1856973"/>
              <a:ext cx="1540358" cy="3112865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2" name="Connettore diritto 103">
              <a:extLst>
                <a:ext uri="{FF2B5EF4-FFF2-40B4-BE49-F238E27FC236}">
                  <a16:creationId xmlns:a16="http://schemas.microsoft.com/office/drawing/2014/main" id="{B563ED2B-5292-45D9-B319-5AA9C7DC6FB3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flipH="1">
              <a:off x="1377788" y="2997621"/>
              <a:ext cx="2706786" cy="199029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sp>
        <p:nvSpPr>
          <p:cNvPr id="23" name="Ovale 104">
            <a:extLst>
              <a:ext uri="{FF2B5EF4-FFF2-40B4-BE49-F238E27FC236}">
                <a16:creationId xmlns:a16="http://schemas.microsoft.com/office/drawing/2014/main" id="{7F76394C-0D2B-08FF-00FF-A50F9956C972}"/>
              </a:ext>
            </a:extLst>
          </p:cNvPr>
          <p:cNvSpPr/>
          <p:nvPr/>
        </p:nvSpPr>
        <p:spPr>
          <a:xfrm rot="1683714" flipV="1">
            <a:off x="7581842" y="4067795"/>
            <a:ext cx="846984" cy="20711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e 105">
            <a:extLst>
              <a:ext uri="{FF2B5EF4-FFF2-40B4-BE49-F238E27FC236}">
                <a16:creationId xmlns:a16="http://schemas.microsoft.com/office/drawing/2014/main" id="{589BCAA8-91F0-9269-1B29-6232F1EE8710}"/>
              </a:ext>
            </a:extLst>
          </p:cNvPr>
          <p:cNvSpPr/>
          <p:nvPr/>
        </p:nvSpPr>
        <p:spPr>
          <a:xfrm rot="3223104">
            <a:off x="8067659" y="3403611"/>
            <a:ext cx="1248272" cy="261242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e 106">
            <a:extLst>
              <a:ext uri="{FF2B5EF4-FFF2-40B4-BE49-F238E27FC236}">
                <a16:creationId xmlns:a16="http://schemas.microsoft.com/office/drawing/2014/main" id="{4EAC01FD-5A89-C7D8-48A1-2E8C4310185A}"/>
              </a:ext>
            </a:extLst>
          </p:cNvPr>
          <p:cNvSpPr/>
          <p:nvPr/>
        </p:nvSpPr>
        <p:spPr>
          <a:xfrm rot="18448016">
            <a:off x="7333911" y="3334374"/>
            <a:ext cx="1175653" cy="226942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e 107">
            <a:extLst>
              <a:ext uri="{FF2B5EF4-FFF2-40B4-BE49-F238E27FC236}">
                <a16:creationId xmlns:a16="http://schemas.microsoft.com/office/drawing/2014/main" id="{863B8FB0-5FC4-5F36-2FBE-483541088D80}"/>
              </a:ext>
            </a:extLst>
          </p:cNvPr>
          <p:cNvSpPr/>
          <p:nvPr/>
        </p:nvSpPr>
        <p:spPr>
          <a:xfrm rot="20042613">
            <a:off x="8371269" y="4152382"/>
            <a:ext cx="728733" cy="173924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sellaDiTesto 32">
            <a:extLst>
              <a:ext uri="{FF2B5EF4-FFF2-40B4-BE49-F238E27FC236}">
                <a16:creationId xmlns:a16="http://schemas.microsoft.com/office/drawing/2014/main" id="{307E5DEA-C2D0-FA76-B8E5-5514F4916004}"/>
              </a:ext>
            </a:extLst>
          </p:cNvPr>
          <p:cNvSpPr txBox="1"/>
          <p:nvPr/>
        </p:nvSpPr>
        <p:spPr>
          <a:xfrm>
            <a:off x="965286" y="4906017"/>
            <a:ext cx="66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</a:rPr>
              <a:t>RFT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28" name="CasellaDiTesto 33">
            <a:extLst>
              <a:ext uri="{FF2B5EF4-FFF2-40B4-BE49-F238E27FC236}">
                <a16:creationId xmlns:a16="http://schemas.microsoft.com/office/drawing/2014/main" id="{52772420-A13F-CEC2-A015-60D5A461801C}"/>
              </a:ext>
            </a:extLst>
          </p:cNvPr>
          <p:cNvSpPr txBox="1"/>
          <p:nvPr/>
        </p:nvSpPr>
        <p:spPr>
          <a:xfrm>
            <a:off x="1545709" y="2886934"/>
            <a:ext cx="122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</a:rPr>
              <a:t>Northern Cross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30" name="Elemento grafico 36">
            <a:extLst>
              <a:ext uri="{FF2B5EF4-FFF2-40B4-BE49-F238E27FC236}">
                <a16:creationId xmlns:a16="http://schemas.microsoft.com/office/drawing/2014/main" id="{2541B4AA-8BBA-782D-09BE-42A52338B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86" y="1460534"/>
            <a:ext cx="3493270" cy="4940733"/>
          </a:xfrm>
          <a:prstGeom prst="rect">
            <a:avLst/>
          </a:prstGeom>
        </p:spPr>
      </p:pic>
      <p:cxnSp>
        <p:nvCxnSpPr>
          <p:cNvPr id="31" name="Connettore a gomito 35">
            <a:extLst>
              <a:ext uri="{FF2B5EF4-FFF2-40B4-BE49-F238E27FC236}">
                <a16:creationId xmlns:a16="http://schemas.microsoft.com/office/drawing/2014/main" id="{178A72B6-A98B-7D23-85A1-A91DCC4D339B}"/>
              </a:ext>
            </a:extLst>
          </p:cNvPr>
          <p:cNvCxnSpPr>
            <a:cxnSpLocks/>
            <a:endCxn id="14" idx="0"/>
          </p:cNvCxnSpPr>
          <p:nvPr/>
        </p:nvCxnSpPr>
        <p:spPr>
          <a:xfrm rot="16200000" flipH="1">
            <a:off x="5089797" y="3796811"/>
            <a:ext cx="1243764" cy="1304938"/>
          </a:xfrm>
          <a:prstGeom prst="bentConnector3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8">
            <a:extLst>
              <a:ext uri="{FF2B5EF4-FFF2-40B4-BE49-F238E27FC236}">
                <a16:creationId xmlns:a16="http://schemas.microsoft.com/office/drawing/2014/main" id="{A7BBA268-E232-7588-F215-9A2BF4EBCE82}"/>
              </a:ext>
            </a:extLst>
          </p:cNvPr>
          <p:cNvSpPr txBox="1"/>
          <p:nvPr/>
        </p:nvSpPr>
        <p:spPr>
          <a:xfrm>
            <a:off x="10325020" y="4775850"/>
            <a:ext cx="169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PT Sans" panose="020B0503020203020204" pitchFamily="34" charset="77"/>
              </a:rPr>
              <a:t>RFT</a:t>
            </a:r>
          </a:p>
          <a:p>
            <a:pPr algn="ctr"/>
            <a:r>
              <a:rPr lang="it-IT">
                <a:latin typeface="PT Sans" panose="020B0503020203020204" pitchFamily="34" charset="77"/>
              </a:rPr>
              <a:t>(Sardinia)</a:t>
            </a:r>
            <a:endParaRPr lang="en-GB">
              <a:latin typeface="PT Sans" panose="020B0503020203020204" pitchFamily="34" charset="77"/>
            </a:endParaRPr>
          </a:p>
        </p:txBody>
      </p:sp>
      <p:sp>
        <p:nvSpPr>
          <p:cNvPr id="34" name="CasellaDiTesto 39">
            <a:extLst>
              <a:ext uri="{FF2B5EF4-FFF2-40B4-BE49-F238E27FC236}">
                <a16:creationId xmlns:a16="http://schemas.microsoft.com/office/drawing/2014/main" id="{D9F4D1F1-8F8F-498A-C987-A7454F912B95}"/>
              </a:ext>
            </a:extLst>
          </p:cNvPr>
          <p:cNvSpPr txBox="1"/>
          <p:nvPr/>
        </p:nvSpPr>
        <p:spPr>
          <a:xfrm>
            <a:off x="3764021" y="4832003"/>
            <a:ext cx="235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PT Sans" panose="020B0503020203020204" pitchFamily="34" charset="77"/>
              </a:rPr>
              <a:t>Northern Cross</a:t>
            </a:r>
          </a:p>
          <a:p>
            <a:pPr algn="ctr"/>
            <a:r>
              <a:rPr lang="it-IT">
                <a:latin typeface="PT Sans" panose="020B0503020203020204" pitchFamily="34" charset="77"/>
              </a:rPr>
              <a:t>(Bologna)</a:t>
            </a:r>
            <a:endParaRPr lang="en-GB">
              <a:latin typeface="PT Sans" panose="020B0503020203020204" pitchFamily="34" charset="77"/>
            </a:endParaRPr>
          </a:p>
        </p:txBody>
      </p:sp>
      <p:pic>
        <p:nvPicPr>
          <p:cNvPr id="2" name="Picture 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0D9A07B-D684-1026-B36B-0C8740430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27" y="1852280"/>
            <a:ext cx="2764180" cy="19610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5560F2-1FD6-EC41-7BB8-5D246C69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00" y="1261206"/>
            <a:ext cx="10515600" cy="780114"/>
          </a:xfrm>
        </p:spPr>
        <p:txBody>
          <a:bodyPr>
            <a:normAutofit/>
          </a:bodyPr>
          <a:lstStyle/>
          <a:p>
            <a:r>
              <a:rPr lang="en-GB" err="1"/>
              <a:t>BIstatic</a:t>
            </a:r>
            <a:r>
              <a:rPr lang="en-GB"/>
              <a:t> Radar for Leo Survey (BIRALES)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7295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825A9F-05A6-77C6-BCE6-3453898EF6B2}"/>
              </a:ext>
            </a:extLst>
          </p:cNvPr>
          <p:cNvSpPr txBox="1"/>
          <p:nvPr/>
        </p:nvSpPr>
        <p:spPr>
          <a:xfrm>
            <a:off x="230868" y="1303047"/>
            <a:ext cx="8623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 – admissible regions approach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Rettangolo con angoli arrotondati 77">
            <a:extLst>
              <a:ext uri="{FF2B5EF4-FFF2-40B4-BE49-F238E27FC236}">
                <a16:creationId xmlns:a16="http://schemas.microsoft.com/office/drawing/2014/main" id="{DA36A6C3-8DF9-A79A-DCE0-03A667504EE1}"/>
              </a:ext>
            </a:extLst>
          </p:cNvPr>
          <p:cNvSpPr/>
          <p:nvPr/>
        </p:nvSpPr>
        <p:spPr>
          <a:xfrm>
            <a:off x="1678192" y="2162289"/>
            <a:ext cx="1673249" cy="795733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43F7E0F5-945C-4260-DC96-894DEA6E6E44}"/>
              </a:ext>
            </a:extLst>
          </p:cNvPr>
          <p:cNvSpPr txBox="1"/>
          <p:nvPr/>
        </p:nvSpPr>
        <p:spPr>
          <a:xfrm>
            <a:off x="1524809" y="2253729"/>
            <a:ext cx="193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Optical </a:t>
            </a: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angular</a:t>
            </a:r>
            <a:r>
              <a:rPr kumimoji="0" lang="it-IT" sz="1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track</a:t>
            </a:r>
          </a:p>
        </p:txBody>
      </p:sp>
      <p:sp>
        <p:nvSpPr>
          <p:cNvPr id="15" name="Rettangolo con angoli arrotondati 77">
            <a:extLst>
              <a:ext uri="{FF2B5EF4-FFF2-40B4-BE49-F238E27FC236}">
                <a16:creationId xmlns:a16="http://schemas.microsoft.com/office/drawing/2014/main" id="{D51154E7-16E9-90B3-5418-44B37B106A5A}"/>
              </a:ext>
            </a:extLst>
          </p:cNvPr>
          <p:cNvSpPr/>
          <p:nvPr/>
        </p:nvSpPr>
        <p:spPr>
          <a:xfrm>
            <a:off x="1678192" y="3483739"/>
            <a:ext cx="1673249" cy="507353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71505BD4-ED47-B14A-CA1B-5EBA258E8F70}"/>
              </a:ext>
            </a:extLst>
          </p:cNvPr>
          <p:cNvSpPr txBox="1"/>
          <p:nvPr/>
        </p:nvSpPr>
        <p:spPr>
          <a:xfrm>
            <a:off x="1524809" y="3575179"/>
            <a:ext cx="1939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Constraints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ttangolo con angoli arrotondati 77">
            <a:extLst>
              <a:ext uri="{FF2B5EF4-FFF2-40B4-BE49-F238E27FC236}">
                <a16:creationId xmlns:a16="http://schemas.microsoft.com/office/drawing/2014/main" id="{B38925A8-0486-6CBD-D0D0-D00ED5BDC9BD}"/>
              </a:ext>
            </a:extLst>
          </p:cNvPr>
          <p:cNvSpPr/>
          <p:nvPr/>
        </p:nvSpPr>
        <p:spPr>
          <a:xfrm>
            <a:off x="1492535" y="4587736"/>
            <a:ext cx="2033196" cy="1026484"/>
          </a:xfrm>
          <a:prstGeom prst="roundRect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56550D5-8A18-6FFC-8ECE-DE854AE649C3}"/>
              </a:ext>
            </a:extLst>
          </p:cNvPr>
          <p:cNvSpPr txBox="1"/>
          <p:nvPr/>
        </p:nvSpPr>
        <p:spPr>
          <a:xfrm>
            <a:off x="1535567" y="4639313"/>
            <a:ext cx="1939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Admissible</a:t>
            </a:r>
            <a:r>
              <a:rPr kumimoji="0" lang="it-IT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it-IT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region</a:t>
            </a:r>
            <a:r>
              <a:rPr kumimoji="0" lang="it-IT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in range and range rate</a:t>
            </a:r>
          </a:p>
        </p:txBody>
      </p:sp>
      <p:cxnSp>
        <p:nvCxnSpPr>
          <p:cNvPr id="19" name="Connettore 2 48">
            <a:extLst>
              <a:ext uri="{FF2B5EF4-FFF2-40B4-BE49-F238E27FC236}">
                <a16:creationId xmlns:a16="http://schemas.microsoft.com/office/drawing/2014/main" id="{0A308A5C-8333-421F-48EB-6D9D93222445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2514817" y="3003642"/>
            <a:ext cx="0" cy="434477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1" name="Parentesi graffa aperta 20">
            <a:extLst>
              <a:ext uri="{FF2B5EF4-FFF2-40B4-BE49-F238E27FC236}">
                <a16:creationId xmlns:a16="http://schemas.microsoft.com/office/drawing/2014/main" id="{10539A2F-1072-F522-5955-79598996370D}"/>
              </a:ext>
            </a:extLst>
          </p:cNvPr>
          <p:cNvSpPr/>
          <p:nvPr/>
        </p:nvSpPr>
        <p:spPr>
          <a:xfrm>
            <a:off x="3525731" y="2367623"/>
            <a:ext cx="1163267" cy="2780852"/>
          </a:xfrm>
          <a:prstGeom prst="leftBrace">
            <a:avLst/>
          </a:prstGeom>
          <a:ln w="28575">
            <a:solidFill>
              <a:srgbClr val="5364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F363DE9C-654A-4C7E-3E89-DAF7E442CAA4}"/>
              </a:ext>
            </a:extLst>
          </p:cNvPr>
          <p:cNvSpPr txBox="1"/>
          <p:nvPr/>
        </p:nvSpPr>
        <p:spPr>
          <a:xfrm>
            <a:off x="4291864" y="2400746"/>
            <a:ext cx="193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Range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boundaries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Connettore 2 48">
            <a:extLst>
              <a:ext uri="{FF2B5EF4-FFF2-40B4-BE49-F238E27FC236}">
                <a16:creationId xmlns:a16="http://schemas.microsoft.com/office/drawing/2014/main" id="{509CAE83-7941-8AF4-AE12-ED1DB5498980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 flipH="1">
            <a:off x="2509133" y="4042867"/>
            <a:ext cx="5684" cy="493095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9" name="TextBox 18">
            <a:extLst>
              <a:ext uri="{FF2B5EF4-FFF2-40B4-BE49-F238E27FC236}">
                <a16:creationId xmlns:a16="http://schemas.microsoft.com/office/drawing/2014/main" id="{0D5A52C6-F3B9-10A7-A6CE-DA88F8136BF3}"/>
              </a:ext>
            </a:extLst>
          </p:cNvPr>
          <p:cNvSpPr txBox="1"/>
          <p:nvPr/>
        </p:nvSpPr>
        <p:spPr>
          <a:xfrm>
            <a:off x="4307438" y="3410498"/>
            <a:ext cx="193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boundaries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AD8BB003-E7B2-69DA-F225-768CB6AA790C}"/>
              </a:ext>
            </a:extLst>
          </p:cNvPr>
          <p:cNvSpPr txBox="1"/>
          <p:nvPr/>
        </p:nvSpPr>
        <p:spPr>
          <a:xfrm>
            <a:off x="4344877" y="4354554"/>
            <a:ext cx="193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Eccentricity</a:t>
            </a: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boundary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670C53B-EF9A-F5E6-64D3-2E9E00CBF143}"/>
              </a:ext>
            </a:extLst>
          </p:cNvPr>
          <p:cNvSpPr txBox="1"/>
          <p:nvPr/>
        </p:nvSpPr>
        <p:spPr>
          <a:xfrm>
            <a:off x="6096000" y="5790711"/>
            <a:ext cx="379027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An accurate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angular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track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is</a:t>
            </a:r>
            <a:r>
              <a:rPr lang="it-IT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err="1">
                <a:solidFill>
                  <a:prstClr val="black"/>
                </a:solidFill>
                <a:latin typeface="PT Sans" panose="020B0503020203020204" pitchFamily="34" charset="77"/>
              </a:rPr>
              <a:t>needed</a:t>
            </a:r>
            <a:endParaRPr lang="it-IT">
              <a:solidFill>
                <a:prstClr val="black"/>
              </a:solidFill>
              <a:latin typeface="PT Sans" panose="020B0503020203020204" pitchFamily="34" charset="77"/>
            </a:endParaRPr>
          </a:p>
        </p:txBody>
      </p:sp>
      <p:pic>
        <p:nvPicPr>
          <p:cNvPr id="38" name="Immagine 3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3A164BC7-6AFF-711F-D9CD-E25AFFD15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83" y="1765830"/>
            <a:ext cx="5052164" cy="3789123"/>
          </a:xfrm>
          <a:prstGeom prst="rect">
            <a:avLst/>
          </a:prstGeom>
        </p:spPr>
      </p:pic>
      <p:sp>
        <p:nvSpPr>
          <p:cNvPr id="39" name="Titolo 3">
            <a:extLst>
              <a:ext uri="{FF2B5EF4-FFF2-40B4-BE49-F238E27FC236}">
                <a16:creationId xmlns:a16="http://schemas.microsoft.com/office/drawing/2014/main" id="{2A3A7E42-D389-E357-25B3-4D1D4FA66915}"/>
              </a:ext>
            </a:extLst>
          </p:cNvPr>
          <p:cNvSpPr txBox="1">
            <a:spLocks/>
          </p:cNvSpPr>
          <p:nvPr/>
        </p:nvSpPr>
        <p:spPr>
          <a:xfrm>
            <a:off x="91443" y="5664750"/>
            <a:ext cx="5896417" cy="42293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i="1">
                <a:latin typeface="PT Sans" panose="020B0503020203020204" pitchFamily="34" charset="77"/>
              </a:rPr>
              <a:t>G. </a:t>
            </a:r>
            <a:r>
              <a:rPr lang="en-GB" sz="1600" i="1" err="1">
                <a:latin typeface="PT Sans" panose="020B0503020203020204" pitchFamily="34" charset="77"/>
              </a:rPr>
              <a:t>Tommei</a:t>
            </a:r>
            <a:r>
              <a:rPr lang="en-GB" sz="1600" i="1">
                <a:latin typeface="PT Sans" panose="020B0503020203020204" pitchFamily="34" charset="77"/>
              </a:rPr>
              <a:t> et al., </a:t>
            </a:r>
            <a:r>
              <a:rPr lang="en-US" sz="1600" i="1">
                <a:latin typeface="PT Sans" panose="020B0503020203020204" pitchFamily="34" charset="77"/>
              </a:rPr>
              <a:t>Orbit determination of space debris: admissible regions, Celestial Mechanics and Dynamical Astronomy, 2007</a:t>
            </a:r>
            <a:endParaRPr lang="en-GB" sz="1600" i="1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9027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825A9F-05A6-77C6-BCE6-3453898EF6B2}"/>
              </a:ext>
            </a:extLst>
          </p:cNvPr>
          <p:cNvSpPr txBox="1"/>
          <p:nvPr/>
        </p:nvSpPr>
        <p:spPr>
          <a:xfrm>
            <a:off x="230868" y="1303047"/>
            <a:ext cx="8623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 – admissible regions approach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B79872B-BF06-3B7A-8CAA-0DA1EA5D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1" y="2345802"/>
            <a:ext cx="4303813" cy="3227860"/>
          </a:xfrm>
          <a:prstGeom prst="rect">
            <a:avLst/>
          </a:prstGeom>
        </p:spPr>
      </p:pic>
      <p:pic>
        <p:nvPicPr>
          <p:cNvPr id="4" name="Immagine 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8566CC42-10E5-F58B-CC0F-200DA5ECB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51" y="4114811"/>
            <a:ext cx="2831999" cy="2124000"/>
          </a:xfrm>
          <a:prstGeom prst="rect">
            <a:avLst/>
          </a:prstGeom>
        </p:spPr>
      </p:pic>
      <p:pic>
        <p:nvPicPr>
          <p:cNvPr id="5" name="Immagine 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41642232-3D0C-0CF8-2EBA-7FC352B7E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27" y="1776372"/>
            <a:ext cx="2831999" cy="2124000"/>
          </a:xfrm>
          <a:prstGeom prst="rect">
            <a:avLst/>
          </a:prstGeom>
        </p:spPr>
      </p:pic>
      <p:pic>
        <p:nvPicPr>
          <p:cNvPr id="6" name="Immagine 5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7F76B3DB-0656-EF48-56DE-DE9A4284E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50" y="4114811"/>
            <a:ext cx="2831999" cy="2124000"/>
          </a:xfrm>
          <a:prstGeom prst="rect">
            <a:avLst/>
          </a:prstGeom>
        </p:spPr>
      </p:pic>
      <p:pic>
        <p:nvPicPr>
          <p:cNvPr id="7" name="Immagine 6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81032232-91CB-18F8-4015-870E51AAC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49" y="1776372"/>
            <a:ext cx="2832000" cy="2124000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4866A6-AD73-6FF6-ABED-3BBE04B64D63}"/>
              </a:ext>
            </a:extLst>
          </p:cNvPr>
          <p:cNvCxnSpPr>
            <a:cxnSpLocks/>
          </p:cNvCxnSpPr>
          <p:nvPr/>
        </p:nvCxnSpPr>
        <p:spPr>
          <a:xfrm flipV="1">
            <a:off x="3320249" y="1803283"/>
            <a:ext cx="1663085" cy="117961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8801B8A-5AE8-2A86-440A-A0905D44817E}"/>
              </a:ext>
            </a:extLst>
          </p:cNvPr>
          <p:cNvCxnSpPr>
            <a:cxnSpLocks/>
          </p:cNvCxnSpPr>
          <p:nvPr/>
        </p:nvCxnSpPr>
        <p:spPr>
          <a:xfrm>
            <a:off x="3320249" y="2982897"/>
            <a:ext cx="1648969" cy="90632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D839B52-26A5-F36C-68BD-CE827A424763}"/>
              </a:ext>
            </a:extLst>
          </p:cNvPr>
          <p:cNvCxnSpPr>
            <a:cxnSpLocks/>
          </p:cNvCxnSpPr>
          <p:nvPr/>
        </p:nvCxnSpPr>
        <p:spPr>
          <a:xfrm flipV="1">
            <a:off x="2770839" y="4028946"/>
            <a:ext cx="2198379" cy="60479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AA5E9FB2-68B4-F90E-5860-B03424E3C526}"/>
              </a:ext>
            </a:extLst>
          </p:cNvPr>
          <p:cNvCxnSpPr>
            <a:cxnSpLocks/>
          </p:cNvCxnSpPr>
          <p:nvPr/>
        </p:nvCxnSpPr>
        <p:spPr>
          <a:xfrm>
            <a:off x="2770839" y="4633737"/>
            <a:ext cx="2198379" cy="165292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3">
            <a:extLst>
              <a:ext uri="{FF2B5EF4-FFF2-40B4-BE49-F238E27FC236}">
                <a16:creationId xmlns:a16="http://schemas.microsoft.com/office/drawing/2014/main" id="{7E1C812E-CB44-45E9-AE7C-AA5A2DB8CE1A}"/>
              </a:ext>
            </a:extLst>
          </p:cNvPr>
          <p:cNvSpPr/>
          <p:nvPr/>
        </p:nvSpPr>
        <p:spPr>
          <a:xfrm>
            <a:off x="4983334" y="1803283"/>
            <a:ext cx="7097085" cy="2124000"/>
          </a:xfrm>
          <a:prstGeom prst="rect">
            <a:avLst/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67F9F09B-7545-010A-8670-4CD1FCF374BA}"/>
              </a:ext>
            </a:extLst>
          </p:cNvPr>
          <p:cNvSpPr/>
          <p:nvPr/>
        </p:nvSpPr>
        <p:spPr>
          <a:xfrm>
            <a:off x="4969218" y="4028946"/>
            <a:ext cx="7097085" cy="2257713"/>
          </a:xfrm>
          <a:prstGeom prst="rect">
            <a:avLst/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41" name="Connettore 2 48">
            <a:extLst>
              <a:ext uri="{FF2B5EF4-FFF2-40B4-BE49-F238E27FC236}">
                <a16:creationId xmlns:a16="http://schemas.microsoft.com/office/drawing/2014/main" id="{23DCE8E2-7EB7-21DC-5669-9AAA6D24E698}"/>
              </a:ext>
            </a:extLst>
          </p:cNvPr>
          <p:cNvCxnSpPr>
            <a:cxnSpLocks/>
          </p:cNvCxnSpPr>
          <p:nvPr/>
        </p:nvCxnSpPr>
        <p:spPr>
          <a:xfrm>
            <a:off x="8134459" y="3082836"/>
            <a:ext cx="859527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42" name="Connettore 2 48">
            <a:extLst>
              <a:ext uri="{FF2B5EF4-FFF2-40B4-BE49-F238E27FC236}">
                <a16:creationId xmlns:a16="http://schemas.microsoft.com/office/drawing/2014/main" id="{F1B0C62F-C92F-0D4A-8239-AA37AF254562}"/>
              </a:ext>
            </a:extLst>
          </p:cNvPr>
          <p:cNvCxnSpPr>
            <a:cxnSpLocks/>
          </p:cNvCxnSpPr>
          <p:nvPr/>
        </p:nvCxnSpPr>
        <p:spPr>
          <a:xfrm>
            <a:off x="8132565" y="5389525"/>
            <a:ext cx="859527" cy="2019"/>
          </a:xfrm>
          <a:prstGeom prst="straightConnector1">
            <a:avLst/>
          </a:prstGeom>
          <a:noFill/>
          <a:ln w="25400" cap="flat" cmpd="sng" algn="ctr">
            <a:solidFill>
              <a:srgbClr val="475968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43" name="TextBox 18">
            <a:extLst>
              <a:ext uri="{FF2B5EF4-FFF2-40B4-BE49-F238E27FC236}">
                <a16:creationId xmlns:a16="http://schemas.microsoft.com/office/drawing/2014/main" id="{E9D1E94E-8841-D31E-36E6-25DDF49FFD40}"/>
              </a:ext>
            </a:extLst>
          </p:cNvPr>
          <p:cNvSpPr txBox="1"/>
          <p:nvPr/>
        </p:nvSpPr>
        <p:spPr>
          <a:xfrm>
            <a:off x="7858156" y="2241155"/>
            <a:ext cx="1354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bistatic</a:t>
            </a: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plane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3CFC8DDF-6C34-E84A-0387-1A4CB6DD7F99}"/>
              </a:ext>
            </a:extLst>
          </p:cNvPr>
          <p:cNvSpPr txBox="1"/>
          <p:nvPr/>
        </p:nvSpPr>
        <p:spPr>
          <a:xfrm>
            <a:off x="7858156" y="4549467"/>
            <a:ext cx="1354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bistatic</a:t>
            </a:r>
            <a:r>
              <a:rPr lang="it-IT" ker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kern="0" err="1">
                <a:latin typeface="Segoe UI" panose="020B0502040204020203" pitchFamily="34" charset="0"/>
                <a:cs typeface="Segoe UI" panose="020B0502040204020203" pitchFamily="34" charset="0"/>
              </a:rPr>
              <a:t>plane</a:t>
            </a:r>
            <a:endParaRPr kumimoji="0" lang="it-IT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5B75BC0-B6CC-545F-C562-FFFE71DDB5F2}"/>
              </a:ext>
            </a:extLst>
          </p:cNvPr>
          <p:cNvSpPr txBox="1"/>
          <p:nvPr/>
        </p:nvSpPr>
        <p:spPr>
          <a:xfrm>
            <a:off x="544756" y="1884137"/>
            <a:ext cx="2352824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Slant range</a:t>
            </a:r>
          </a:p>
        </p:txBody>
      </p:sp>
      <p:pic>
        <p:nvPicPr>
          <p:cNvPr id="14" name="Elemento grafico 13" descr="Segno di spunta con riempimento a tinta unita">
            <a:extLst>
              <a:ext uri="{FF2B5EF4-FFF2-40B4-BE49-F238E27FC236}">
                <a16:creationId xmlns:a16="http://schemas.microsoft.com/office/drawing/2014/main" id="{99632E17-5D94-00C0-DB25-C278E475D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4522" y="18945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9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825A9F-05A6-77C6-BCE6-3453898EF6B2}"/>
              </a:ext>
            </a:extLst>
          </p:cNvPr>
          <p:cNvSpPr txBox="1"/>
          <p:nvPr/>
        </p:nvSpPr>
        <p:spPr>
          <a:xfrm>
            <a:off x="230868" y="1303047"/>
            <a:ext cx="8623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 – admissible regions approach</a:t>
            </a:r>
            <a:endParaRPr lang="it-IT" sz="2800" dirty="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B79872B-BF06-3B7A-8CAA-0DA1EA5DB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1" y="2345802"/>
            <a:ext cx="4303813" cy="3227860"/>
          </a:xfrm>
          <a:prstGeom prst="rect">
            <a:avLst/>
          </a:prstGeom>
        </p:spPr>
      </p:pic>
      <p:pic>
        <p:nvPicPr>
          <p:cNvPr id="21" name="Immagine 20" descr="Immagine che contiene testo, Segnale stradale, Carattere, segnaletica&#10;&#10;Descrizione generata automaticamente">
            <a:extLst>
              <a:ext uri="{FF2B5EF4-FFF2-40B4-BE49-F238E27FC236}">
                <a16:creationId xmlns:a16="http://schemas.microsoft.com/office/drawing/2014/main" id="{C6A154BA-0AA5-1D02-2C02-0395CA83A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48" y="2063773"/>
            <a:ext cx="3670371" cy="32935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757DFE-2F79-51BB-F3BF-95567FB6EDE7}"/>
              </a:ext>
            </a:extLst>
          </p:cNvPr>
          <p:cNvSpPr txBox="1"/>
          <p:nvPr/>
        </p:nvSpPr>
        <p:spPr>
          <a:xfrm>
            <a:off x="544756" y="1884137"/>
            <a:ext cx="2352824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Slant range</a:t>
            </a:r>
          </a:p>
        </p:txBody>
      </p:sp>
      <p:pic>
        <p:nvPicPr>
          <p:cNvPr id="17" name="Elemento grafico 16" descr="Chiudi con riempimento a tinta unita">
            <a:extLst>
              <a:ext uri="{FF2B5EF4-FFF2-40B4-BE49-F238E27FC236}">
                <a16:creationId xmlns:a16="http://schemas.microsoft.com/office/drawing/2014/main" id="{EEDA8975-75DF-C14F-3AC1-9B6BC77ED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1557" y="18976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22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14DCE-17CC-93F7-BE4B-3E0FF5E4E0C5}"/>
              </a:ext>
            </a:extLst>
          </p:cNvPr>
          <p:cNvSpPr/>
          <p:nvPr/>
        </p:nvSpPr>
        <p:spPr>
          <a:xfrm>
            <a:off x="249997" y="1135198"/>
            <a:ext cx="59486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OUTLINE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58404-E950-C20B-148E-B6D4863A0E35}"/>
              </a:ext>
            </a:extLst>
          </p:cNvPr>
          <p:cNvSpPr txBox="1"/>
          <p:nvPr/>
        </p:nvSpPr>
        <p:spPr>
          <a:xfrm>
            <a:off x="1462139" y="1696172"/>
            <a:ext cx="412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BIRALES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802812-E4B6-2DE8-1842-10D83A887813}"/>
              </a:ext>
            </a:extLst>
          </p:cNvPr>
          <p:cNvSpPr txBox="1"/>
          <p:nvPr/>
        </p:nvSpPr>
        <p:spPr>
          <a:xfrm>
            <a:off x="1444033" y="2345615"/>
            <a:ext cx="4225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ED8768-A419-642A-87A8-AE6A33BC7468}"/>
              </a:ext>
            </a:extLst>
          </p:cNvPr>
          <p:cNvSpPr txBox="1"/>
          <p:nvPr/>
        </p:nvSpPr>
        <p:spPr>
          <a:xfrm>
            <a:off x="523222" y="1614444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01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D4BEBD-8C58-F979-2F2C-DA010D0DEEE0}"/>
              </a:ext>
            </a:extLst>
          </p:cNvPr>
          <p:cNvSpPr txBox="1"/>
          <p:nvPr/>
        </p:nvSpPr>
        <p:spPr>
          <a:xfrm>
            <a:off x="532275" y="2275209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02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B629A-24A7-03B6-FD38-3E8F55680F77}"/>
              </a:ext>
            </a:extLst>
          </p:cNvPr>
          <p:cNvSpPr txBox="1"/>
          <p:nvPr/>
        </p:nvSpPr>
        <p:spPr>
          <a:xfrm>
            <a:off x="1462139" y="3022357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MATER: Uncatalogued object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50644-53BF-5726-4F7F-C7B1B83195F1}"/>
              </a:ext>
            </a:extLst>
          </p:cNvPr>
          <p:cNvSpPr txBox="1"/>
          <p:nvPr/>
        </p:nvSpPr>
        <p:spPr>
          <a:xfrm>
            <a:off x="550381" y="2951951"/>
            <a:ext cx="85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03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EAC7B55-6131-6CFA-FE06-D8C6446430B9}"/>
              </a:ext>
            </a:extLst>
          </p:cNvPr>
          <p:cNvSpPr txBox="1"/>
          <p:nvPr/>
        </p:nvSpPr>
        <p:spPr>
          <a:xfrm>
            <a:off x="1462139" y="3693814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Real data processing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305F7-5A96-0D05-99A7-2E24E4B33E79}"/>
              </a:ext>
            </a:extLst>
          </p:cNvPr>
          <p:cNvSpPr txBox="1"/>
          <p:nvPr/>
        </p:nvSpPr>
        <p:spPr>
          <a:xfrm>
            <a:off x="371192" y="3623408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04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DAF7FE-6863-362D-79CF-0F7F7FD6D0FF}"/>
              </a:ext>
            </a:extLst>
          </p:cNvPr>
          <p:cNvSpPr txBox="1"/>
          <p:nvPr/>
        </p:nvSpPr>
        <p:spPr>
          <a:xfrm>
            <a:off x="1462139" y="4435546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chemeClr val="accent1">
                    <a:lumMod val="20000"/>
                    <a:lumOff val="80000"/>
                  </a:schemeClr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Current developments</a:t>
            </a:r>
            <a:endParaRPr lang="it-IT" sz="2800">
              <a:solidFill>
                <a:schemeClr val="accent1">
                  <a:lumMod val="20000"/>
                  <a:lumOff val="80000"/>
                </a:schemeClr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379C-A4D1-5223-046A-1B4EEF6975F9}"/>
              </a:ext>
            </a:extLst>
          </p:cNvPr>
          <p:cNvSpPr txBox="1"/>
          <p:nvPr/>
        </p:nvSpPr>
        <p:spPr>
          <a:xfrm>
            <a:off x="371192" y="4365140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chemeClr val="tx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</a:rPr>
              <a:t>05</a:t>
            </a:r>
            <a:endParaRPr lang="it-IT" sz="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AAA7A6B-2258-67DB-5852-96415FDE50FA}"/>
              </a:ext>
            </a:extLst>
          </p:cNvPr>
          <p:cNvSpPr txBox="1"/>
          <p:nvPr/>
        </p:nvSpPr>
        <p:spPr>
          <a:xfrm>
            <a:off x="1462139" y="5199682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DFF0BFA-4A58-5C17-EF95-F7F2DAA22C48}"/>
              </a:ext>
            </a:extLst>
          </p:cNvPr>
          <p:cNvSpPr txBox="1"/>
          <p:nvPr/>
        </p:nvSpPr>
        <p:spPr>
          <a:xfrm>
            <a:off x="371192" y="5129276"/>
            <a:ext cx="103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000" b="1" spc="150">
                <a:solidFill>
                  <a:srgbClr val="5B6D85"/>
                </a:solidFill>
                <a:latin typeface="Brandon Grotesque Black" panose="020B0A03020203060202" pitchFamily="34" charset="0"/>
              </a:rPr>
              <a:t>06</a:t>
            </a:r>
            <a:endParaRPr lang="it-IT" sz="4000">
              <a:solidFill>
                <a:srgbClr val="5B6D85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394CEA7-2308-19F3-F23A-950997B29F49}"/>
              </a:ext>
            </a:extLst>
          </p:cNvPr>
          <p:cNvSpPr/>
          <p:nvPr/>
        </p:nvSpPr>
        <p:spPr>
          <a:xfrm>
            <a:off x="7120067" y="2364243"/>
            <a:ext cx="397042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Pierluigi</a:t>
            </a:r>
            <a:r>
              <a:rPr lang="en-GB" sz="2800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 Di </a:t>
            </a:r>
            <a:r>
              <a:rPr lang="en-GB" sz="2800" err="1">
                <a:solidFill>
                  <a:schemeClr val="accent2">
                    <a:lumMod val="20000"/>
                    <a:lumOff val="80000"/>
                  </a:schemeClr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Lizia</a:t>
            </a:r>
            <a:endParaRPr lang="it-IT" sz="2800">
              <a:solidFill>
                <a:schemeClr val="accent2">
                  <a:lumMod val="20000"/>
                  <a:lumOff val="80000"/>
                </a:schemeClr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2977CB0-BF4B-44A6-9E1E-59BABD74F68E}"/>
              </a:ext>
            </a:extLst>
          </p:cNvPr>
          <p:cNvSpPr/>
          <p:nvPr/>
        </p:nvSpPr>
        <p:spPr>
          <a:xfrm>
            <a:off x="6247886" y="4467690"/>
            <a:ext cx="463133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-GB" sz="2800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Marco Felice </a:t>
            </a:r>
            <a:r>
              <a:rPr lang="en-GB" sz="2800" err="1">
                <a:solidFill>
                  <a:srgbClr val="B27F47"/>
                </a:solidFill>
                <a:latin typeface="Brandon Grotesque Black" panose="020B0A03020203060202" pitchFamily="34" charset="0"/>
                <a:cs typeface="Times New Roman" panose="02020603050405020304" pitchFamily="18" charset="0"/>
              </a:rPr>
              <a:t>Montaruli</a:t>
            </a:r>
            <a:endParaRPr lang="it-IT" sz="2800">
              <a:solidFill>
                <a:srgbClr val="B27F47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A315090A-A003-C31F-F79D-442AA1AE913C}"/>
              </a:ext>
            </a:extLst>
          </p:cNvPr>
          <p:cNvSpPr/>
          <p:nvPr/>
        </p:nvSpPr>
        <p:spPr>
          <a:xfrm>
            <a:off x="6198633" y="1873187"/>
            <a:ext cx="719267" cy="1511929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chiusa 33">
            <a:extLst>
              <a:ext uri="{FF2B5EF4-FFF2-40B4-BE49-F238E27FC236}">
                <a16:creationId xmlns:a16="http://schemas.microsoft.com/office/drawing/2014/main" id="{F371DBF7-9FF6-4DA6-53FF-1D8FB3D45908}"/>
              </a:ext>
            </a:extLst>
          </p:cNvPr>
          <p:cNvSpPr/>
          <p:nvPr/>
        </p:nvSpPr>
        <p:spPr>
          <a:xfrm>
            <a:off x="5376733" y="3791901"/>
            <a:ext cx="719267" cy="1866515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128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3E8AA6-1814-2DF4-4115-E13E4196C4F2}"/>
              </a:ext>
            </a:extLst>
          </p:cNvPr>
          <p:cNvSpPr txBox="1"/>
          <p:nvPr/>
        </p:nvSpPr>
        <p:spPr>
          <a:xfrm>
            <a:off x="230868" y="1303047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3BF606-5D40-4A06-430A-FD1570CE677F}"/>
              </a:ext>
            </a:extLst>
          </p:cNvPr>
          <p:cNvSpPr txBox="1"/>
          <p:nvPr/>
        </p:nvSpPr>
        <p:spPr>
          <a:xfrm>
            <a:off x="1276030" y="2069093"/>
            <a:ext cx="1412850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To recap</a:t>
            </a:r>
          </a:p>
        </p:txBody>
      </p:sp>
      <p:sp>
        <p:nvSpPr>
          <p:cNvPr id="7" name="CasellaDiTesto 36">
            <a:extLst>
              <a:ext uri="{FF2B5EF4-FFF2-40B4-BE49-F238E27FC236}">
                <a16:creationId xmlns:a16="http://schemas.microsoft.com/office/drawing/2014/main" id="{0F0405A6-8CE3-1538-EF92-5739E79DC09B}"/>
              </a:ext>
            </a:extLst>
          </p:cNvPr>
          <p:cNvSpPr txBox="1"/>
          <p:nvPr/>
        </p:nvSpPr>
        <p:spPr>
          <a:xfrm>
            <a:off x="1720524" y="2674909"/>
            <a:ext cx="80753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Adaptive beamforming approach for BIRALES track reconstruction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Channelisation strategy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Performance improvement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Problems induced by the in-orbit overpopulation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New ways to solve the ambiguity problem</a:t>
            </a:r>
          </a:p>
          <a:p>
            <a:pPr marL="800100" lvl="1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East-west branch upgrade</a:t>
            </a:r>
          </a:p>
          <a:p>
            <a:pPr marL="800100" lvl="1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Admissible region approach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03A3CC-C3E6-ED26-8422-B4AB13715B61}"/>
              </a:ext>
            </a:extLst>
          </p:cNvPr>
          <p:cNvSpPr txBox="1"/>
          <p:nvPr/>
        </p:nvSpPr>
        <p:spPr>
          <a:xfrm>
            <a:off x="677501" y="4882374"/>
            <a:ext cx="10836998" cy="12618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Publications: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sz="1400" i="1">
                <a:latin typeface="PT Sans" panose="020B0503020203020204" pitchFamily="34" charset="0"/>
                <a:sym typeface="Arial"/>
              </a:rPr>
              <a:t>M.F. Montaruli, M.A. De Luca, M. </a:t>
            </a:r>
            <a:r>
              <a:rPr lang="en-GB" sz="1400" i="1" err="1">
                <a:latin typeface="PT Sans" panose="020B0503020203020204" pitchFamily="34" charset="0"/>
                <a:sym typeface="Arial"/>
              </a:rPr>
              <a:t>Massari</a:t>
            </a:r>
            <a:r>
              <a:rPr lang="en-GB" sz="1400" i="1">
                <a:latin typeface="PT Sans" panose="020B0503020203020204" pitchFamily="34" charset="0"/>
                <a:sym typeface="Arial"/>
              </a:rPr>
              <a:t>, G. Bianchi, A. </a:t>
            </a:r>
            <a:r>
              <a:rPr lang="en-GB" sz="1400" i="1" err="1">
                <a:latin typeface="PT Sans" panose="020B0503020203020204" pitchFamily="34" charset="0"/>
                <a:sym typeface="Arial"/>
              </a:rPr>
              <a:t>Magro</a:t>
            </a:r>
            <a:r>
              <a:rPr lang="en-GB" sz="1400" i="1">
                <a:latin typeface="PT Sans" panose="020B0503020203020204" pitchFamily="34" charset="0"/>
                <a:sym typeface="Arial"/>
              </a:rPr>
              <a:t>, Operational Angular Track Reconstruction in Space Surveillance Radars through an Adaptive Beamforming Approach. Aerospace 2024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sz="1400" i="1">
                <a:latin typeface="PT Sans" panose="020B0503020203020204" pitchFamily="34" charset="0"/>
                <a:sym typeface="Arial"/>
              </a:rPr>
              <a:t>M.F. Montaruli, P. Di </a:t>
            </a:r>
            <a:r>
              <a:rPr lang="en-GB" sz="1400" i="1" err="1">
                <a:latin typeface="PT Sans" panose="020B0503020203020204" pitchFamily="34" charset="0"/>
                <a:sym typeface="Arial"/>
              </a:rPr>
              <a:t>Lizia</a:t>
            </a:r>
            <a:r>
              <a:rPr lang="en-GB" sz="1400" i="1">
                <a:latin typeface="PT Sans" panose="020B0503020203020204" pitchFamily="34" charset="0"/>
                <a:sym typeface="Arial"/>
              </a:rPr>
              <a:t>, S. </a:t>
            </a:r>
            <a:r>
              <a:rPr lang="en-GB" sz="1400" i="1" err="1">
                <a:latin typeface="PT Sans" panose="020B0503020203020204" pitchFamily="34" charset="0"/>
                <a:sym typeface="Arial"/>
              </a:rPr>
              <a:t>Tebaldini</a:t>
            </a:r>
            <a:r>
              <a:rPr lang="en-GB" sz="1400" i="1">
                <a:latin typeface="PT Sans" panose="020B0503020203020204" pitchFamily="34" charset="0"/>
                <a:sym typeface="Arial"/>
              </a:rPr>
              <a:t>, G. Bianchi, Adaptive track approach for multiple sources scenarios during radar survey for space surveillance applications, Aerospace Science and Technology, 2024</a:t>
            </a:r>
          </a:p>
        </p:txBody>
      </p:sp>
    </p:spTree>
    <p:extLst>
      <p:ext uri="{BB962C8B-B14F-4D97-AF65-F5344CB8AC3E}">
        <p14:creationId xmlns:p14="http://schemas.microsoft.com/office/powerpoint/2010/main" val="3687324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3E8AA6-1814-2DF4-4115-E13E4196C4F2}"/>
              </a:ext>
            </a:extLst>
          </p:cNvPr>
          <p:cNvSpPr txBox="1"/>
          <p:nvPr/>
        </p:nvSpPr>
        <p:spPr>
          <a:xfrm>
            <a:off x="230868" y="1303047"/>
            <a:ext cx="4458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2A65AF"/>
                </a:solidFill>
                <a:latin typeface="Brandon Grotesque Light" panose="020B0303020203060202" pitchFamily="34" charset="77"/>
                <a:cs typeface="Times New Roman" panose="02020603050405020304" pitchFamily="18" charset="0"/>
              </a:rPr>
              <a:t>Conclusions</a:t>
            </a:r>
            <a:endParaRPr lang="it-IT" sz="2800">
              <a:solidFill>
                <a:srgbClr val="2A65AF"/>
              </a:solidFill>
              <a:latin typeface="Brandon Grotesque Light" panose="020B0303020203060202" pitchFamily="34" charset="77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3BF606-5D40-4A06-430A-FD1570CE677F}"/>
              </a:ext>
            </a:extLst>
          </p:cNvPr>
          <p:cNvSpPr txBox="1"/>
          <p:nvPr/>
        </p:nvSpPr>
        <p:spPr>
          <a:xfrm>
            <a:off x="1276030" y="2069093"/>
            <a:ext cx="1802148" cy="461665"/>
          </a:xfrm>
          <a:prstGeom prst="rect">
            <a:avLst/>
          </a:prstGeom>
          <a:noFill/>
          <a:ln w="28575">
            <a:solidFill>
              <a:srgbClr val="B27F4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5B6D85"/>
                </a:solidFill>
                <a:latin typeface="PT Sans" panose="020B0503020203020204" pitchFamily="34" charset="0"/>
                <a:sym typeface="Arial"/>
              </a:rPr>
              <a:t>Next steps</a:t>
            </a:r>
          </a:p>
        </p:txBody>
      </p:sp>
      <p:sp>
        <p:nvSpPr>
          <p:cNvPr id="2" name="CasellaDiTesto 36">
            <a:extLst>
              <a:ext uri="{FF2B5EF4-FFF2-40B4-BE49-F238E27FC236}">
                <a16:creationId xmlns:a16="http://schemas.microsoft.com/office/drawing/2014/main" id="{0F0405A6-8CE3-1538-EF92-5739E79DC09B}"/>
              </a:ext>
            </a:extLst>
          </p:cNvPr>
          <p:cNvSpPr txBox="1"/>
          <p:nvPr/>
        </p:nvSpPr>
        <p:spPr>
          <a:xfrm>
            <a:off x="1720524" y="2674908"/>
            <a:ext cx="80753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New ways to solve the ambiguity problem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Operational pipeline implementation</a:t>
            </a:r>
          </a:p>
          <a:p>
            <a:pPr marL="800100" lvl="1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Work in progress (30%)</a:t>
            </a:r>
          </a:p>
          <a:p>
            <a:pPr marL="800100" lvl="1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Waiting for the automatic detection block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Radar light curves analysis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en-GB" dirty="0">
                <a:latin typeface="PT Sans" panose="020B0503020203020204" pitchFamily="34" charset="0"/>
              </a:rPr>
              <a:t>Operational support from </a:t>
            </a:r>
            <a:r>
              <a:rPr lang="en-GB" dirty="0" err="1">
                <a:latin typeface="PT Sans" panose="020B0503020203020204" pitchFamily="34" charset="0"/>
              </a:rPr>
              <a:t>PoliMi</a:t>
            </a:r>
            <a:endParaRPr lang="en-GB" dirty="0"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59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6F2BE92-CAD6-4E5F-BBD8-41DFE99B71B6}"/>
              </a:ext>
            </a:extLst>
          </p:cNvPr>
          <p:cNvGrpSpPr/>
          <p:nvPr/>
        </p:nvGrpSpPr>
        <p:grpSpPr>
          <a:xfrm>
            <a:off x="0" y="1613646"/>
            <a:ext cx="12192000" cy="4410636"/>
            <a:chOff x="0" y="1613646"/>
            <a:chExt cx="12192000" cy="441063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1AE6265-A576-43AA-A83A-6125E2752AFA}"/>
                </a:ext>
              </a:extLst>
            </p:cNvPr>
            <p:cNvSpPr/>
            <p:nvPr/>
          </p:nvSpPr>
          <p:spPr>
            <a:xfrm>
              <a:off x="0" y="3585884"/>
              <a:ext cx="12192000" cy="2438398"/>
            </a:xfrm>
            <a:prstGeom prst="rect">
              <a:avLst/>
            </a:prstGeom>
            <a:solidFill>
              <a:srgbClr val="BBD3EF"/>
            </a:solidFill>
            <a:ln>
              <a:solidFill>
                <a:srgbClr val="BBD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02AB8B11-02B5-4281-8A61-3CC19DD3D26F}"/>
                </a:ext>
              </a:extLst>
            </p:cNvPr>
            <p:cNvSpPr txBox="1">
              <a:spLocks/>
            </p:cNvSpPr>
            <p:nvPr/>
          </p:nvSpPr>
          <p:spPr>
            <a:xfrm>
              <a:off x="4473847" y="3854082"/>
              <a:ext cx="6167260" cy="195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1600" kern="1200" dirty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-IT" sz="1600" b="1">
                  <a:solidFill>
                    <a:srgbClr val="3F4B5B"/>
                  </a:solidFill>
                </a:rPr>
                <a:t>Next Generation – Croce del Nord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600" b="1">
                  <a:solidFill>
                    <a:srgbClr val="4973A1"/>
                  </a:solidFill>
                </a:rPr>
                <a:t>IR0000026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>
                  <a:solidFill>
                    <a:srgbClr val="4973A1"/>
                  </a:solidFill>
                </a:rPr>
                <a:t>Intervento finanziato nell’ambito del </a:t>
              </a:r>
              <a:r>
                <a:rPr lang="it-IT" sz="1400" b="1">
                  <a:solidFill>
                    <a:srgbClr val="4973A1"/>
                  </a:solidFill>
                </a:rPr>
                <a:t>PNRR</a:t>
              </a:r>
              <a:r>
                <a:rPr lang="it-IT" sz="1200" b="1">
                  <a:solidFill>
                    <a:srgbClr val="4973A1"/>
                  </a:solidFill>
                </a:rPr>
                <a:t> - Piano Nazionale di Ripresa e Resilienza</a:t>
              </a:r>
            </a:p>
            <a:p>
              <a:pPr marL="0" indent="0" algn="ctr">
                <a:spcBef>
                  <a:spcPts val="1200"/>
                </a:spcBef>
                <a:buNone/>
              </a:pPr>
              <a:r>
                <a:rPr lang="it-IT" sz="1600" b="1">
                  <a:solidFill>
                    <a:srgbClr val="4973A1"/>
                  </a:solidFill>
                </a:rPr>
                <a:t>M4C2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>
                  <a:solidFill>
                    <a:srgbClr val="4973A1"/>
                  </a:solidFill>
                </a:rPr>
                <a:t>Missione 4 - </a:t>
              </a:r>
              <a:r>
                <a:rPr lang="it-IT" sz="1200" b="1" i="1">
                  <a:solidFill>
                    <a:srgbClr val="4973A1"/>
                  </a:solidFill>
                </a:rPr>
                <a:t>Istruzione e Ricerca           </a:t>
              </a:r>
              <a:r>
                <a:rPr lang="it-IT" sz="1200" b="1">
                  <a:solidFill>
                    <a:srgbClr val="4973A1"/>
                  </a:solidFill>
                </a:rPr>
                <a:t>Componente 2 - </a:t>
              </a:r>
              <a:r>
                <a:rPr lang="it-IT" sz="1200" b="1" i="1">
                  <a:solidFill>
                    <a:srgbClr val="4973A1"/>
                  </a:solidFill>
                </a:rPr>
                <a:t>Dalla Ricerca alla Impresa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>
                  <a:solidFill>
                    <a:srgbClr val="4973A1"/>
                  </a:solidFill>
                </a:rPr>
                <a:t>Linea di Investimento 3.1 - </a:t>
              </a:r>
              <a:r>
                <a:rPr lang="it-IT" sz="1200" b="1" i="1">
                  <a:solidFill>
                    <a:srgbClr val="4973A1"/>
                  </a:solidFill>
                </a:rPr>
                <a:t>Rafforzamento e creazione di Infrastrutture di Ricerca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it-IT" sz="1200" b="1" i="1">
                <a:solidFill>
                  <a:srgbClr val="4973A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i="1">
                  <a:solidFill>
                    <a:srgbClr val="4973A1"/>
                  </a:solidFill>
                </a:rPr>
                <a:t>CUP C53C22000880006</a:t>
              </a:r>
            </a:p>
          </p:txBody>
        </p:sp>
        <p:pic>
          <p:nvPicPr>
            <p:cNvPr id="8" name="Segnaposto immagine 6" descr="Immagine che contiene simbolo, Elementi grafici, bianco, logo&#10;&#10;Descrizione generata automaticamente">
              <a:extLst>
                <a:ext uri="{FF2B5EF4-FFF2-40B4-BE49-F238E27FC236}">
                  <a16:creationId xmlns:a16="http://schemas.microsoft.com/office/drawing/2014/main" id="{BE67F900-7C00-4565-BA7A-5E2191B43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1" b="-102"/>
            <a:stretch/>
          </p:blipFill>
          <p:spPr>
            <a:xfrm>
              <a:off x="2314381" y="3820533"/>
              <a:ext cx="1905497" cy="1917246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06E1CF5-E9D4-4DCA-B64A-3E51953D2B00}"/>
                </a:ext>
              </a:extLst>
            </p:cNvPr>
            <p:cNvSpPr txBox="1">
              <a:spLocks/>
            </p:cNvSpPr>
            <p:nvPr/>
          </p:nvSpPr>
          <p:spPr>
            <a:xfrm>
              <a:off x="1312783" y="1613646"/>
              <a:ext cx="9566434" cy="1658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it-IT" sz="2800" b="1" kern="1200" dirty="0">
                  <a:solidFill>
                    <a:srgbClr val="B27F47"/>
                  </a:solidFill>
                  <a:latin typeface="Titillium Bd" pitchFamily="2" charset="77"/>
                  <a:ea typeface="+mn-ea"/>
                  <a:cs typeface="+mn-cs"/>
                </a:defRPr>
              </a:lvl1pPr>
            </a:lstStyle>
            <a:p>
              <a:pPr algn="ctr"/>
              <a:r>
                <a:rPr lang="it-IT" sz="9400"/>
                <a:t>GRAZIE</a:t>
              </a:r>
            </a:p>
            <a:p>
              <a:pPr algn="ctr"/>
              <a:r>
                <a:rPr lang="it-IT" sz="5200">
                  <a:solidFill>
                    <a:srgbClr val="573E23"/>
                  </a:solidFill>
                </a:rPr>
                <a:t>PER L’ATTENZIONE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91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DEB086-34A8-B8FA-C2E3-136080BD333F}"/>
              </a:ext>
            </a:extLst>
          </p:cNvPr>
          <p:cNvSpPr/>
          <p:nvPr/>
        </p:nvSpPr>
        <p:spPr>
          <a:xfrm>
            <a:off x="5974080" y="1846076"/>
            <a:ext cx="6003526" cy="4404437"/>
          </a:xfrm>
          <a:prstGeom prst="roundRect">
            <a:avLst>
              <a:gd name="adj" fmla="val 4770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5" name="Immagine 35">
            <a:extLst>
              <a:ext uri="{FF2B5EF4-FFF2-40B4-BE49-F238E27FC236}">
                <a16:creationId xmlns:a16="http://schemas.microsoft.com/office/drawing/2014/main" id="{0287E08A-4300-CE74-C403-FE288F6F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94" y="1707357"/>
            <a:ext cx="5095024" cy="3179200"/>
          </a:xfrm>
          <a:prstGeom prst="rect">
            <a:avLst/>
          </a:prstGeom>
        </p:spPr>
      </p:pic>
      <p:sp>
        <p:nvSpPr>
          <p:cNvPr id="36" name="CasellaDiTesto 36">
            <a:extLst>
              <a:ext uri="{FF2B5EF4-FFF2-40B4-BE49-F238E27FC236}">
                <a16:creationId xmlns:a16="http://schemas.microsoft.com/office/drawing/2014/main" id="{064136DF-D3AB-A1BE-C923-3123D45BCD88}"/>
              </a:ext>
            </a:extLst>
          </p:cNvPr>
          <p:cNvSpPr txBox="1"/>
          <p:nvPr/>
        </p:nvSpPr>
        <p:spPr>
          <a:xfrm>
            <a:off x="410425" y="4957366"/>
            <a:ext cx="235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Medicina</a:t>
            </a:r>
            <a:br>
              <a:rPr lang="it-IT" sz="2000">
                <a:latin typeface="PT Sans" panose="020B0503020203020204" pitchFamily="34" charset="77"/>
              </a:rPr>
            </a:br>
            <a:r>
              <a:rPr lang="it-IT" sz="2000">
                <a:latin typeface="PT Sans" panose="020B0503020203020204" pitchFamily="34" charset="77"/>
              </a:rPr>
              <a:t>(Bologna)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37" name="CasellaDiTesto 37">
            <a:extLst>
              <a:ext uri="{FF2B5EF4-FFF2-40B4-BE49-F238E27FC236}">
                <a16:creationId xmlns:a16="http://schemas.microsoft.com/office/drawing/2014/main" id="{F1E37684-6014-8F03-A6A6-18DFF2AC1FCA}"/>
              </a:ext>
            </a:extLst>
          </p:cNvPr>
          <p:cNvSpPr txBox="1"/>
          <p:nvPr/>
        </p:nvSpPr>
        <p:spPr>
          <a:xfrm>
            <a:off x="3327769" y="4957366"/>
            <a:ext cx="217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Salto di Quirra</a:t>
            </a:r>
          </a:p>
          <a:p>
            <a:pPr algn="ctr"/>
            <a:r>
              <a:rPr lang="it-IT" sz="2000">
                <a:latin typeface="PT Sans" panose="020B0503020203020204" pitchFamily="34" charset="77"/>
              </a:rPr>
              <a:t>(Sardinia)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38" name="CasellaDiTesto 58">
            <a:extLst>
              <a:ext uri="{FF2B5EF4-FFF2-40B4-BE49-F238E27FC236}">
                <a16:creationId xmlns:a16="http://schemas.microsoft.com/office/drawing/2014/main" id="{14733702-FE3C-887E-5C6C-82F79A4C7FD6}"/>
              </a:ext>
            </a:extLst>
          </p:cNvPr>
          <p:cNvSpPr txBox="1"/>
          <p:nvPr/>
        </p:nvSpPr>
        <p:spPr>
          <a:xfrm>
            <a:off x="2178346" y="2177065"/>
            <a:ext cx="417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err="1">
                <a:latin typeface="PT Sans" panose="020B0503020203020204" pitchFamily="34" charset="77"/>
              </a:rPr>
              <a:t>Static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err="1">
                <a:latin typeface="PT Sans" panose="020B0503020203020204" pitchFamily="34" charset="77"/>
              </a:rPr>
              <a:t>beamforming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baseline="30000">
                <a:latin typeface="PT Sans" panose="020B0503020203020204" pitchFamily="34" charset="77"/>
              </a:rPr>
              <a:t>[1]</a:t>
            </a:r>
            <a:endParaRPr lang="en-GB" sz="2000" i="1" baseline="30000">
              <a:latin typeface="PT Sans" panose="020B0503020203020204" pitchFamily="34" charset="77"/>
            </a:endParaRPr>
          </a:p>
        </p:txBody>
      </p:sp>
      <p:sp>
        <p:nvSpPr>
          <p:cNvPr id="42" name="Titolo 3">
            <a:extLst>
              <a:ext uri="{FF2B5EF4-FFF2-40B4-BE49-F238E27FC236}">
                <a16:creationId xmlns:a16="http://schemas.microsoft.com/office/drawing/2014/main" id="{00F9B772-C1A8-05E6-A283-E8E63E77D733}"/>
              </a:ext>
            </a:extLst>
          </p:cNvPr>
          <p:cNvSpPr txBox="1">
            <a:spLocks/>
          </p:cNvSpPr>
          <p:nvPr/>
        </p:nvSpPr>
        <p:spPr>
          <a:xfrm>
            <a:off x="6096000" y="1896600"/>
            <a:ext cx="5522943" cy="1028018"/>
          </a:xfrm>
          <a:prstGeom prst="rect">
            <a:avLst/>
          </a:prstGeom>
          <a:ln w="38100">
            <a:noFill/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it-IT" sz="2200" b="1" err="1">
                <a:solidFill>
                  <a:srgbClr val="475968"/>
                </a:solidFill>
                <a:latin typeface="PT Sans" panose="020B0503020203020204" pitchFamily="34" charset="77"/>
              </a:rPr>
              <a:t>Disadvantage</a:t>
            </a:r>
            <a:r>
              <a:rPr lang="it-IT" sz="2200">
                <a:latin typeface="PT Sans" panose="020B0503020203020204" pitchFamily="34" charset="77"/>
              </a:rPr>
              <a:t>: </a:t>
            </a:r>
            <a:r>
              <a:rPr lang="it-IT" sz="2200" err="1">
                <a:latin typeface="PT Sans" panose="020B0503020203020204" pitchFamily="34" charset="77"/>
              </a:rPr>
              <a:t>both</a:t>
            </a:r>
            <a:r>
              <a:rPr lang="it-IT" sz="2200"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main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lobes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>
                <a:latin typeface="PT Sans" panose="020B0503020203020204" pitchFamily="34" charset="77"/>
              </a:rPr>
              <a:t>and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grating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lobes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appear</a:t>
            </a:r>
            <a:r>
              <a:rPr lang="it-IT" sz="2200">
                <a:latin typeface="PT Sans" panose="020B0503020203020204" pitchFamily="34" charset="77"/>
              </a:rPr>
              <a:t> in </a:t>
            </a:r>
            <a:r>
              <a:rPr lang="it-IT" sz="2200" err="1">
                <a:latin typeface="PT Sans" panose="020B0503020203020204" pitchFamily="34" charset="77"/>
              </a:rPr>
              <a:t>sensor</a:t>
            </a:r>
            <a:r>
              <a:rPr lang="it-IT" sz="2200">
                <a:latin typeface="PT Sans" panose="020B0503020203020204" pitchFamily="34" charset="77"/>
              </a:rPr>
              <a:t> </a:t>
            </a:r>
            <a:r>
              <a:rPr lang="it-IT" sz="2200" err="1">
                <a:latin typeface="PT Sans" panose="020B0503020203020204" pitchFamily="34" charset="77"/>
              </a:rPr>
              <a:t>FoV</a:t>
            </a:r>
            <a:endParaRPr lang="en-GB" sz="2200" baseline="30000">
              <a:latin typeface="PT Sans" panose="020B0503020203020204" pitchFamily="34" charset="77"/>
            </a:endParaRPr>
          </a:p>
        </p:txBody>
      </p:sp>
      <p:sp>
        <p:nvSpPr>
          <p:cNvPr id="20" name="Rettangolo con angoli arrotondati 26">
            <a:extLst>
              <a:ext uri="{FF2B5EF4-FFF2-40B4-BE49-F238E27FC236}">
                <a16:creationId xmlns:a16="http://schemas.microsoft.com/office/drawing/2014/main" id="{35681662-CE19-8681-D62B-FC4883490D64}"/>
              </a:ext>
            </a:extLst>
          </p:cNvPr>
          <p:cNvSpPr/>
          <p:nvPr/>
        </p:nvSpPr>
        <p:spPr>
          <a:xfrm>
            <a:off x="9746246" y="1537675"/>
            <a:ext cx="2179581" cy="441996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Angular</a:t>
            </a: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profile</a:t>
            </a:r>
            <a:endParaRPr kumimoji="0" lang="en-GB" sz="2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23" name="Titolo 3">
            <a:extLst>
              <a:ext uri="{FF2B5EF4-FFF2-40B4-BE49-F238E27FC236}">
                <a16:creationId xmlns:a16="http://schemas.microsoft.com/office/drawing/2014/main" id="{D7C39D6B-5C19-92F4-54AD-CE4E6EDC3612}"/>
              </a:ext>
            </a:extLst>
          </p:cNvPr>
          <p:cNvSpPr txBox="1">
            <a:spLocks/>
          </p:cNvSpPr>
          <p:nvPr/>
        </p:nvSpPr>
        <p:spPr>
          <a:xfrm>
            <a:off x="25798" y="5961881"/>
            <a:ext cx="7656196" cy="6250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600">
                <a:latin typeface="PT Sans" panose="020B0503020203020204" pitchFamily="34" charset="77"/>
              </a:rPr>
              <a:t>[1]</a:t>
            </a:r>
            <a:r>
              <a:rPr lang="it-IT" sz="1600" i="1">
                <a:latin typeface="PT Sans" panose="020B0503020203020204" pitchFamily="34" charset="77"/>
              </a:rPr>
              <a:t> </a:t>
            </a:r>
            <a:r>
              <a:rPr lang="en-GB" sz="1600" i="1">
                <a:latin typeface="PT Sans" panose="020B0503020203020204" pitchFamily="34" charset="77"/>
              </a:rPr>
              <a:t>M. </a:t>
            </a:r>
            <a:r>
              <a:rPr lang="en-GB" sz="1600" i="1" err="1">
                <a:latin typeface="PT Sans" panose="020B0503020203020204" pitchFamily="34" charset="77"/>
              </a:rPr>
              <a:t>Losacco</a:t>
            </a:r>
            <a:r>
              <a:rPr lang="en-GB" sz="1600" i="1">
                <a:latin typeface="PT Sans" panose="020B0503020203020204" pitchFamily="34" charset="77"/>
              </a:rPr>
              <a:t> et al., Acta </a:t>
            </a:r>
            <a:r>
              <a:rPr lang="en-GB" sz="1600" i="1" err="1">
                <a:latin typeface="PT Sans" panose="020B0503020203020204" pitchFamily="34" charset="77"/>
              </a:rPr>
              <a:t>Astronautica</a:t>
            </a:r>
            <a:r>
              <a:rPr lang="en-GB" sz="1600" i="1">
                <a:latin typeface="PT Sans" panose="020B0503020203020204" pitchFamily="34" charset="77"/>
              </a:rPr>
              <a:t>, 2020</a:t>
            </a:r>
          </a:p>
        </p:txBody>
      </p:sp>
      <p:sp>
        <p:nvSpPr>
          <p:cNvPr id="30" name="Ovale 36">
            <a:extLst>
              <a:ext uri="{FF2B5EF4-FFF2-40B4-BE49-F238E27FC236}">
                <a16:creationId xmlns:a16="http://schemas.microsoft.com/office/drawing/2014/main" id="{5931CD1D-7A24-A176-8ADE-F951B7348574}"/>
              </a:ext>
            </a:extLst>
          </p:cNvPr>
          <p:cNvSpPr/>
          <p:nvPr/>
        </p:nvSpPr>
        <p:spPr>
          <a:xfrm>
            <a:off x="7681994" y="5099485"/>
            <a:ext cx="739686" cy="2071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Ovale 37">
            <a:extLst>
              <a:ext uri="{FF2B5EF4-FFF2-40B4-BE49-F238E27FC236}">
                <a16:creationId xmlns:a16="http://schemas.microsoft.com/office/drawing/2014/main" id="{0B4F1739-9329-C5C8-6B73-CF7CC23D0143}"/>
              </a:ext>
            </a:extLst>
          </p:cNvPr>
          <p:cNvSpPr/>
          <p:nvPr/>
        </p:nvSpPr>
        <p:spPr>
          <a:xfrm>
            <a:off x="7844848" y="5354384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2" name="Ovale 38">
            <a:extLst>
              <a:ext uri="{FF2B5EF4-FFF2-40B4-BE49-F238E27FC236}">
                <a16:creationId xmlns:a16="http://schemas.microsoft.com/office/drawing/2014/main" id="{976C64AF-F194-50BD-9697-257897112619}"/>
              </a:ext>
            </a:extLst>
          </p:cNvPr>
          <p:cNvSpPr/>
          <p:nvPr/>
        </p:nvSpPr>
        <p:spPr>
          <a:xfrm>
            <a:off x="8046509" y="5632723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Ovale 39">
            <a:extLst>
              <a:ext uri="{FF2B5EF4-FFF2-40B4-BE49-F238E27FC236}">
                <a16:creationId xmlns:a16="http://schemas.microsoft.com/office/drawing/2014/main" id="{D89901FB-E885-6E12-AEC1-63BCC93AF65D}"/>
              </a:ext>
            </a:extLst>
          </p:cNvPr>
          <p:cNvSpPr/>
          <p:nvPr/>
        </p:nvSpPr>
        <p:spPr>
          <a:xfrm>
            <a:off x="8575402" y="5087401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4" name="Ovale 40">
            <a:extLst>
              <a:ext uri="{FF2B5EF4-FFF2-40B4-BE49-F238E27FC236}">
                <a16:creationId xmlns:a16="http://schemas.microsoft.com/office/drawing/2014/main" id="{D25C0CA5-38FA-29BA-8DC2-0FF4055C4CB6}"/>
              </a:ext>
            </a:extLst>
          </p:cNvPr>
          <p:cNvSpPr/>
          <p:nvPr/>
        </p:nvSpPr>
        <p:spPr>
          <a:xfrm>
            <a:off x="8738255" y="5342301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9" name="Ovale 42">
            <a:extLst>
              <a:ext uri="{FF2B5EF4-FFF2-40B4-BE49-F238E27FC236}">
                <a16:creationId xmlns:a16="http://schemas.microsoft.com/office/drawing/2014/main" id="{6895FA38-6397-96BF-0961-9AB255373650}"/>
              </a:ext>
            </a:extLst>
          </p:cNvPr>
          <p:cNvSpPr/>
          <p:nvPr/>
        </p:nvSpPr>
        <p:spPr>
          <a:xfrm>
            <a:off x="8939916" y="5620641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Ovale 48">
            <a:extLst>
              <a:ext uri="{FF2B5EF4-FFF2-40B4-BE49-F238E27FC236}">
                <a16:creationId xmlns:a16="http://schemas.microsoft.com/office/drawing/2014/main" id="{57CDBCEB-7EA3-E0AF-089A-53A1D443FE60}"/>
              </a:ext>
            </a:extLst>
          </p:cNvPr>
          <p:cNvSpPr/>
          <p:nvPr/>
        </p:nvSpPr>
        <p:spPr>
          <a:xfrm>
            <a:off x="9487074" y="5064962"/>
            <a:ext cx="739686" cy="2071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6" name="Ovale 49">
            <a:extLst>
              <a:ext uri="{FF2B5EF4-FFF2-40B4-BE49-F238E27FC236}">
                <a16:creationId xmlns:a16="http://schemas.microsoft.com/office/drawing/2014/main" id="{2732E680-A453-A8B5-E0AF-6DEC1C7FE7B7}"/>
              </a:ext>
            </a:extLst>
          </p:cNvPr>
          <p:cNvSpPr/>
          <p:nvPr/>
        </p:nvSpPr>
        <p:spPr>
          <a:xfrm>
            <a:off x="9649927" y="5319861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7" name="Ovale 50">
            <a:extLst>
              <a:ext uri="{FF2B5EF4-FFF2-40B4-BE49-F238E27FC236}">
                <a16:creationId xmlns:a16="http://schemas.microsoft.com/office/drawing/2014/main" id="{56075CE6-5194-D900-C926-3A01DA03814B}"/>
              </a:ext>
            </a:extLst>
          </p:cNvPr>
          <p:cNvSpPr/>
          <p:nvPr/>
        </p:nvSpPr>
        <p:spPr>
          <a:xfrm>
            <a:off x="9851589" y="5598201"/>
            <a:ext cx="739686" cy="20713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CasellaDiTesto 36">
            <a:extLst>
              <a:ext uri="{FF2B5EF4-FFF2-40B4-BE49-F238E27FC236}">
                <a16:creationId xmlns:a16="http://schemas.microsoft.com/office/drawing/2014/main" id="{D40CC933-F0C1-3FD6-5618-CFB86637D72E}"/>
              </a:ext>
            </a:extLst>
          </p:cNvPr>
          <p:cNvSpPr txBox="1"/>
          <p:nvPr/>
        </p:nvSpPr>
        <p:spPr>
          <a:xfrm>
            <a:off x="10003404" y="4812030"/>
            <a:ext cx="117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err="1">
                <a:latin typeface="PT Sans" panose="020B0503020203020204" pitchFamily="34" charset="77"/>
              </a:rPr>
              <a:t>Beam</a:t>
            </a:r>
            <a:r>
              <a:rPr lang="it-IT" sz="1600" i="1">
                <a:latin typeface="PT Sans" panose="020B0503020203020204" pitchFamily="34" charset="77"/>
              </a:rPr>
              <a:t> 1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25" name="CasellaDiTesto 36">
            <a:extLst>
              <a:ext uri="{FF2B5EF4-FFF2-40B4-BE49-F238E27FC236}">
                <a16:creationId xmlns:a16="http://schemas.microsoft.com/office/drawing/2014/main" id="{DC46804B-AFA9-308B-71A6-8066EC462145}"/>
              </a:ext>
            </a:extLst>
          </p:cNvPr>
          <p:cNvSpPr txBox="1"/>
          <p:nvPr/>
        </p:nvSpPr>
        <p:spPr>
          <a:xfrm>
            <a:off x="6689659" y="4834768"/>
            <a:ext cx="117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err="1">
                <a:latin typeface="PT Sans" panose="020B0503020203020204" pitchFamily="34" charset="77"/>
              </a:rPr>
              <a:t>Beam</a:t>
            </a:r>
            <a:r>
              <a:rPr lang="it-IT" sz="1600" i="1">
                <a:latin typeface="PT Sans" panose="020B0503020203020204" pitchFamily="34" charset="77"/>
              </a:rPr>
              <a:t> 2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84EEB-5B9E-F1D8-1CDC-8DC1400E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BIRALES: MULTIBEAM APPROACH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445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075F20-0045-FCA1-060C-7E5E0FEEC6B8}"/>
              </a:ext>
            </a:extLst>
          </p:cNvPr>
          <p:cNvGrpSpPr/>
          <p:nvPr/>
        </p:nvGrpSpPr>
        <p:grpSpPr>
          <a:xfrm>
            <a:off x="7668589" y="2981851"/>
            <a:ext cx="2903623" cy="2874717"/>
            <a:chOff x="1804959" y="1637227"/>
            <a:chExt cx="4361965" cy="3853101"/>
          </a:xfrm>
        </p:grpSpPr>
        <p:sp>
          <p:nvSpPr>
            <p:cNvPr id="3" name="Ovale 36">
              <a:extLst>
                <a:ext uri="{FF2B5EF4-FFF2-40B4-BE49-F238E27FC236}">
                  <a16:creationId xmlns:a16="http://schemas.microsoft.com/office/drawing/2014/main" id="{A16EB641-CDA0-336C-442B-D17C1C50E0F6}"/>
                </a:ext>
              </a:extLst>
            </p:cNvPr>
            <p:cNvSpPr/>
            <p:nvPr/>
          </p:nvSpPr>
          <p:spPr>
            <a:xfrm>
              <a:off x="1804959" y="4481289"/>
              <a:ext cx="1109032" cy="2822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9" name="Ovale 37">
              <a:extLst>
                <a:ext uri="{FF2B5EF4-FFF2-40B4-BE49-F238E27FC236}">
                  <a16:creationId xmlns:a16="http://schemas.microsoft.com/office/drawing/2014/main" id="{6B25D238-1E50-468A-52BF-4CDAE31E9A0E}"/>
                </a:ext>
              </a:extLst>
            </p:cNvPr>
            <p:cNvSpPr/>
            <p:nvPr/>
          </p:nvSpPr>
          <p:spPr>
            <a:xfrm>
              <a:off x="2049130" y="4828688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0" name="Ovale 38">
              <a:extLst>
                <a:ext uri="{FF2B5EF4-FFF2-40B4-BE49-F238E27FC236}">
                  <a16:creationId xmlns:a16="http://schemas.microsoft.com/office/drawing/2014/main" id="{4BD060E4-6595-2A7B-A28E-E6F73592BCDD}"/>
                </a:ext>
              </a:extLst>
            </p:cNvPr>
            <p:cNvSpPr/>
            <p:nvPr/>
          </p:nvSpPr>
          <p:spPr>
            <a:xfrm>
              <a:off x="2351486" y="5208032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1" name="Ovale 39">
              <a:extLst>
                <a:ext uri="{FF2B5EF4-FFF2-40B4-BE49-F238E27FC236}">
                  <a16:creationId xmlns:a16="http://schemas.microsoft.com/office/drawing/2014/main" id="{1FDF0822-D1CB-2E32-B9DB-7F36D5941829}"/>
                </a:ext>
              </a:extLst>
            </p:cNvPr>
            <p:cNvSpPr/>
            <p:nvPr/>
          </p:nvSpPr>
          <p:spPr>
            <a:xfrm>
              <a:off x="3144470" y="4464821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2" name="Ovale 40">
              <a:extLst>
                <a:ext uri="{FF2B5EF4-FFF2-40B4-BE49-F238E27FC236}">
                  <a16:creationId xmlns:a16="http://schemas.microsoft.com/office/drawing/2014/main" id="{3AFBBC8A-CC34-DCE9-F4AA-8282C1911D23}"/>
                </a:ext>
              </a:extLst>
            </p:cNvPr>
            <p:cNvSpPr/>
            <p:nvPr/>
          </p:nvSpPr>
          <p:spPr>
            <a:xfrm>
              <a:off x="3388640" y="4812220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3" name="Ovale 42">
              <a:extLst>
                <a:ext uri="{FF2B5EF4-FFF2-40B4-BE49-F238E27FC236}">
                  <a16:creationId xmlns:a16="http://schemas.microsoft.com/office/drawing/2014/main" id="{4421AD88-2B8A-8C69-EF85-230A02869D1D}"/>
                </a:ext>
              </a:extLst>
            </p:cNvPr>
            <p:cNvSpPr/>
            <p:nvPr/>
          </p:nvSpPr>
          <p:spPr>
            <a:xfrm>
              <a:off x="3690996" y="5191565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4" name="Ovale 48">
              <a:extLst>
                <a:ext uri="{FF2B5EF4-FFF2-40B4-BE49-F238E27FC236}">
                  <a16:creationId xmlns:a16="http://schemas.microsoft.com/office/drawing/2014/main" id="{6E1A3075-A048-5AE4-379A-CBFABBBF0E86}"/>
                </a:ext>
              </a:extLst>
            </p:cNvPr>
            <p:cNvSpPr/>
            <p:nvPr/>
          </p:nvSpPr>
          <p:spPr>
            <a:xfrm>
              <a:off x="4511365" y="4434239"/>
              <a:ext cx="1109032" cy="2822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" name="Ovale 49">
              <a:extLst>
                <a:ext uri="{FF2B5EF4-FFF2-40B4-BE49-F238E27FC236}">
                  <a16:creationId xmlns:a16="http://schemas.microsoft.com/office/drawing/2014/main" id="{6C01A64D-2E79-6420-E730-C987043D94C0}"/>
                </a:ext>
              </a:extLst>
            </p:cNvPr>
            <p:cNvSpPr/>
            <p:nvPr/>
          </p:nvSpPr>
          <p:spPr>
            <a:xfrm>
              <a:off x="4755535" y="4781637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" name="Ovale 50">
              <a:extLst>
                <a:ext uri="{FF2B5EF4-FFF2-40B4-BE49-F238E27FC236}">
                  <a16:creationId xmlns:a16="http://schemas.microsoft.com/office/drawing/2014/main" id="{FE357F48-7350-7BAE-0811-D817C6BCD041}"/>
                </a:ext>
              </a:extLst>
            </p:cNvPr>
            <p:cNvSpPr/>
            <p:nvPr/>
          </p:nvSpPr>
          <p:spPr>
            <a:xfrm>
              <a:off x="5057892" y="5160983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17" name="Immagine 58">
              <a:extLst>
                <a:ext uri="{FF2B5EF4-FFF2-40B4-BE49-F238E27FC236}">
                  <a16:creationId xmlns:a16="http://schemas.microsoft.com/office/drawing/2014/main" id="{F8AFDDEB-C59D-B9EB-84CE-EB0B8F77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9495" y="1637227"/>
              <a:ext cx="1042492" cy="707139"/>
            </a:xfrm>
            <a:prstGeom prst="rect">
              <a:avLst/>
            </a:prstGeom>
          </p:spPr>
        </p:pic>
        <p:cxnSp>
          <p:nvCxnSpPr>
            <p:cNvPr id="18" name="Connettore 2 59">
              <a:extLst>
                <a:ext uri="{FF2B5EF4-FFF2-40B4-BE49-F238E27FC236}">
                  <a16:creationId xmlns:a16="http://schemas.microsoft.com/office/drawing/2014/main" id="{7AB628E2-097E-9218-F130-4AFC55BCEBF8}"/>
                </a:ext>
              </a:extLst>
            </p:cNvPr>
            <p:cNvCxnSpPr>
              <a:cxnSpLocks/>
            </p:cNvCxnSpPr>
            <p:nvPr/>
          </p:nvCxnSpPr>
          <p:spPr>
            <a:xfrm>
              <a:off x="5094236" y="2235372"/>
              <a:ext cx="0" cy="4024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61">
              <a:extLst>
                <a:ext uri="{FF2B5EF4-FFF2-40B4-BE49-F238E27FC236}">
                  <a16:creationId xmlns:a16="http://schemas.microsoft.com/office/drawing/2014/main" id="{2F252CD2-06AB-DEE3-5EE3-C470A8A544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4260" y="2344366"/>
              <a:ext cx="1678600" cy="16739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28">
              <a:extLst>
                <a:ext uri="{FF2B5EF4-FFF2-40B4-BE49-F238E27FC236}">
                  <a16:creationId xmlns:a16="http://schemas.microsoft.com/office/drawing/2014/main" id="{0CE178D6-AC7F-042C-1BC9-902A17293C6A}"/>
                </a:ext>
              </a:extLst>
            </p:cNvPr>
            <p:cNvSpPr/>
            <p:nvPr/>
          </p:nvSpPr>
          <p:spPr>
            <a:xfrm>
              <a:off x="4834959" y="2680973"/>
              <a:ext cx="492097" cy="190979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4" name="Ovale 29">
              <a:extLst>
                <a:ext uri="{FF2B5EF4-FFF2-40B4-BE49-F238E27FC236}">
                  <a16:creationId xmlns:a16="http://schemas.microsoft.com/office/drawing/2014/main" id="{68202559-DDEB-C876-5BD9-9D128338A756}"/>
                </a:ext>
              </a:extLst>
            </p:cNvPr>
            <p:cNvSpPr/>
            <p:nvPr/>
          </p:nvSpPr>
          <p:spPr>
            <a:xfrm rot="20824765">
              <a:off x="4696605" y="3244214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5" name="Ovale 30">
              <a:extLst>
                <a:ext uri="{FF2B5EF4-FFF2-40B4-BE49-F238E27FC236}">
                  <a16:creationId xmlns:a16="http://schemas.microsoft.com/office/drawing/2014/main" id="{45AF8E3E-D2BB-D61F-3041-869784AC146B}"/>
                </a:ext>
              </a:extLst>
            </p:cNvPr>
            <p:cNvSpPr/>
            <p:nvPr/>
          </p:nvSpPr>
          <p:spPr>
            <a:xfrm rot="787259" flipH="1">
              <a:off x="5062437" y="3258337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6" name="Ovale 31">
              <a:extLst>
                <a:ext uri="{FF2B5EF4-FFF2-40B4-BE49-F238E27FC236}">
                  <a16:creationId xmlns:a16="http://schemas.microsoft.com/office/drawing/2014/main" id="{62918477-8D66-1454-AA1E-650F017414BC}"/>
                </a:ext>
              </a:extLst>
            </p:cNvPr>
            <p:cNvSpPr/>
            <p:nvPr/>
          </p:nvSpPr>
          <p:spPr>
            <a:xfrm rot="2259816" flipH="1">
              <a:off x="5178068" y="4007106"/>
              <a:ext cx="248955" cy="6653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7" name="Ovale 32">
              <a:extLst>
                <a:ext uri="{FF2B5EF4-FFF2-40B4-BE49-F238E27FC236}">
                  <a16:creationId xmlns:a16="http://schemas.microsoft.com/office/drawing/2014/main" id="{5B58195F-ABC0-D1F1-59D6-CAC8A8D8DCD9}"/>
                </a:ext>
              </a:extLst>
            </p:cNvPr>
            <p:cNvSpPr/>
            <p:nvPr/>
          </p:nvSpPr>
          <p:spPr>
            <a:xfrm rot="19270010">
              <a:off x="4776121" y="4022816"/>
              <a:ext cx="248955" cy="6653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8" name="Ovale 56">
              <a:extLst>
                <a:ext uri="{FF2B5EF4-FFF2-40B4-BE49-F238E27FC236}">
                  <a16:creationId xmlns:a16="http://schemas.microsoft.com/office/drawing/2014/main" id="{F603390C-1D51-BBB4-7863-D66717673357}"/>
                </a:ext>
              </a:extLst>
            </p:cNvPr>
            <p:cNvSpPr/>
            <p:nvPr/>
          </p:nvSpPr>
          <p:spPr>
            <a:xfrm>
              <a:off x="2116359" y="2725877"/>
              <a:ext cx="492097" cy="19097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1" name="Ovale 68">
              <a:extLst>
                <a:ext uri="{FF2B5EF4-FFF2-40B4-BE49-F238E27FC236}">
                  <a16:creationId xmlns:a16="http://schemas.microsoft.com/office/drawing/2014/main" id="{E85F418F-E795-E2D0-1567-A33C52C622E5}"/>
                </a:ext>
              </a:extLst>
            </p:cNvPr>
            <p:cNvSpPr/>
            <p:nvPr/>
          </p:nvSpPr>
          <p:spPr>
            <a:xfrm rot="20824765">
              <a:off x="1978005" y="3289118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3" name="Ovale 69">
              <a:extLst>
                <a:ext uri="{FF2B5EF4-FFF2-40B4-BE49-F238E27FC236}">
                  <a16:creationId xmlns:a16="http://schemas.microsoft.com/office/drawing/2014/main" id="{0A29CBF7-5320-5F01-95BB-AE677C919149}"/>
                </a:ext>
              </a:extLst>
            </p:cNvPr>
            <p:cNvSpPr/>
            <p:nvPr/>
          </p:nvSpPr>
          <p:spPr>
            <a:xfrm rot="787259" flipH="1">
              <a:off x="2343837" y="3303241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4" name="Ovale 70">
              <a:extLst>
                <a:ext uri="{FF2B5EF4-FFF2-40B4-BE49-F238E27FC236}">
                  <a16:creationId xmlns:a16="http://schemas.microsoft.com/office/drawing/2014/main" id="{F3003FE3-DCC6-AAB1-3FD6-9B107D7165C2}"/>
                </a:ext>
              </a:extLst>
            </p:cNvPr>
            <p:cNvSpPr/>
            <p:nvPr/>
          </p:nvSpPr>
          <p:spPr>
            <a:xfrm rot="2259816" flipH="1">
              <a:off x="2459468" y="4052010"/>
              <a:ext cx="248955" cy="66532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5" name="Ovale 71">
              <a:extLst>
                <a:ext uri="{FF2B5EF4-FFF2-40B4-BE49-F238E27FC236}">
                  <a16:creationId xmlns:a16="http://schemas.microsoft.com/office/drawing/2014/main" id="{FC3DFDF1-DD92-163F-D5A5-96C1B27F7786}"/>
                </a:ext>
              </a:extLst>
            </p:cNvPr>
            <p:cNvSpPr/>
            <p:nvPr/>
          </p:nvSpPr>
          <p:spPr>
            <a:xfrm rot="19270010">
              <a:off x="2057521" y="4067720"/>
              <a:ext cx="248955" cy="6653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DEB086-34A8-B8FA-C2E3-136080BD333F}"/>
              </a:ext>
            </a:extLst>
          </p:cNvPr>
          <p:cNvSpPr/>
          <p:nvPr/>
        </p:nvSpPr>
        <p:spPr>
          <a:xfrm>
            <a:off x="5974080" y="1846076"/>
            <a:ext cx="6003526" cy="4404437"/>
          </a:xfrm>
          <a:prstGeom prst="roundRect">
            <a:avLst>
              <a:gd name="adj" fmla="val 4770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5" name="Immagine 35">
            <a:extLst>
              <a:ext uri="{FF2B5EF4-FFF2-40B4-BE49-F238E27FC236}">
                <a16:creationId xmlns:a16="http://schemas.microsoft.com/office/drawing/2014/main" id="{0287E08A-4300-CE74-C403-FE288F6F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94" y="1707357"/>
            <a:ext cx="5095024" cy="3179200"/>
          </a:xfrm>
          <a:prstGeom prst="rect">
            <a:avLst/>
          </a:prstGeom>
        </p:spPr>
      </p:pic>
      <p:sp>
        <p:nvSpPr>
          <p:cNvPr id="36" name="CasellaDiTesto 36">
            <a:extLst>
              <a:ext uri="{FF2B5EF4-FFF2-40B4-BE49-F238E27FC236}">
                <a16:creationId xmlns:a16="http://schemas.microsoft.com/office/drawing/2014/main" id="{064136DF-D3AB-A1BE-C923-3123D45BCD88}"/>
              </a:ext>
            </a:extLst>
          </p:cNvPr>
          <p:cNvSpPr txBox="1"/>
          <p:nvPr/>
        </p:nvSpPr>
        <p:spPr>
          <a:xfrm>
            <a:off x="410425" y="4957366"/>
            <a:ext cx="235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Medicina</a:t>
            </a:r>
            <a:br>
              <a:rPr lang="it-IT" sz="2000">
                <a:latin typeface="PT Sans" panose="020B0503020203020204" pitchFamily="34" charset="77"/>
              </a:rPr>
            </a:br>
            <a:r>
              <a:rPr lang="it-IT" sz="2000">
                <a:latin typeface="PT Sans" panose="020B0503020203020204" pitchFamily="34" charset="77"/>
              </a:rPr>
              <a:t>(Bologna)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37" name="CasellaDiTesto 37">
            <a:extLst>
              <a:ext uri="{FF2B5EF4-FFF2-40B4-BE49-F238E27FC236}">
                <a16:creationId xmlns:a16="http://schemas.microsoft.com/office/drawing/2014/main" id="{F1E37684-6014-8F03-A6A6-18DFF2AC1FCA}"/>
              </a:ext>
            </a:extLst>
          </p:cNvPr>
          <p:cNvSpPr txBox="1"/>
          <p:nvPr/>
        </p:nvSpPr>
        <p:spPr>
          <a:xfrm>
            <a:off x="3327769" y="4957366"/>
            <a:ext cx="217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Salto di Quirra</a:t>
            </a:r>
          </a:p>
          <a:p>
            <a:pPr algn="ctr"/>
            <a:r>
              <a:rPr lang="it-IT" sz="2000">
                <a:latin typeface="PT Sans" panose="020B0503020203020204" pitchFamily="34" charset="77"/>
              </a:rPr>
              <a:t>(Sardinia)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42" name="Titolo 3">
            <a:extLst>
              <a:ext uri="{FF2B5EF4-FFF2-40B4-BE49-F238E27FC236}">
                <a16:creationId xmlns:a16="http://schemas.microsoft.com/office/drawing/2014/main" id="{00F9B772-C1A8-05E6-A283-E8E63E77D733}"/>
              </a:ext>
            </a:extLst>
          </p:cNvPr>
          <p:cNvSpPr txBox="1">
            <a:spLocks/>
          </p:cNvSpPr>
          <p:nvPr/>
        </p:nvSpPr>
        <p:spPr>
          <a:xfrm>
            <a:off x="6096000" y="1896600"/>
            <a:ext cx="5522943" cy="1028018"/>
          </a:xfrm>
          <a:prstGeom prst="rect">
            <a:avLst/>
          </a:prstGeom>
          <a:ln w="38100">
            <a:noFill/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it-IT" sz="2200" b="1" err="1">
                <a:solidFill>
                  <a:srgbClr val="475968"/>
                </a:solidFill>
                <a:latin typeface="PT Sans" panose="020B0503020203020204" pitchFamily="34" charset="77"/>
              </a:rPr>
              <a:t>Disadvantage</a:t>
            </a:r>
            <a:r>
              <a:rPr lang="it-IT" sz="2200">
                <a:latin typeface="PT Sans" panose="020B0503020203020204" pitchFamily="34" charset="77"/>
              </a:rPr>
              <a:t>: </a:t>
            </a:r>
            <a:r>
              <a:rPr lang="it-IT" sz="2200" err="1">
                <a:latin typeface="PT Sans" panose="020B0503020203020204" pitchFamily="34" charset="77"/>
              </a:rPr>
              <a:t>both</a:t>
            </a:r>
            <a:r>
              <a:rPr lang="it-IT" sz="2200"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main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lobes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>
                <a:latin typeface="PT Sans" panose="020B0503020203020204" pitchFamily="34" charset="77"/>
              </a:rPr>
              <a:t>and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grating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lobes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appear</a:t>
            </a:r>
            <a:r>
              <a:rPr lang="it-IT" sz="2200">
                <a:latin typeface="PT Sans" panose="020B0503020203020204" pitchFamily="34" charset="77"/>
              </a:rPr>
              <a:t> in </a:t>
            </a:r>
            <a:r>
              <a:rPr lang="it-IT" sz="2200" err="1">
                <a:latin typeface="PT Sans" panose="020B0503020203020204" pitchFamily="34" charset="77"/>
              </a:rPr>
              <a:t>sensor</a:t>
            </a:r>
            <a:r>
              <a:rPr lang="it-IT" sz="2200">
                <a:latin typeface="PT Sans" panose="020B0503020203020204" pitchFamily="34" charset="77"/>
              </a:rPr>
              <a:t> </a:t>
            </a:r>
            <a:r>
              <a:rPr lang="it-IT" sz="2200" err="1">
                <a:latin typeface="PT Sans" panose="020B0503020203020204" pitchFamily="34" charset="77"/>
              </a:rPr>
              <a:t>FoV</a:t>
            </a:r>
            <a:endParaRPr lang="en-GB" sz="2200" baseline="30000">
              <a:latin typeface="PT Sans" panose="020B0503020203020204" pitchFamily="34" charset="77"/>
            </a:endParaRPr>
          </a:p>
        </p:txBody>
      </p:sp>
      <p:sp>
        <p:nvSpPr>
          <p:cNvPr id="20" name="Rettangolo con angoli arrotondati 26">
            <a:extLst>
              <a:ext uri="{FF2B5EF4-FFF2-40B4-BE49-F238E27FC236}">
                <a16:creationId xmlns:a16="http://schemas.microsoft.com/office/drawing/2014/main" id="{35681662-CE19-8681-D62B-FC4883490D64}"/>
              </a:ext>
            </a:extLst>
          </p:cNvPr>
          <p:cNvSpPr/>
          <p:nvPr/>
        </p:nvSpPr>
        <p:spPr>
          <a:xfrm>
            <a:off x="9746246" y="1537675"/>
            <a:ext cx="2179581" cy="441996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Angular</a:t>
            </a: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profile</a:t>
            </a:r>
            <a:endParaRPr kumimoji="0" lang="en-GB" sz="2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38" name="CasellaDiTesto 36">
            <a:extLst>
              <a:ext uri="{FF2B5EF4-FFF2-40B4-BE49-F238E27FC236}">
                <a16:creationId xmlns:a16="http://schemas.microsoft.com/office/drawing/2014/main" id="{03BD54DE-87E7-6FEC-D03E-6563CA09551B}"/>
              </a:ext>
            </a:extLst>
          </p:cNvPr>
          <p:cNvSpPr txBox="1"/>
          <p:nvPr/>
        </p:nvSpPr>
        <p:spPr>
          <a:xfrm>
            <a:off x="10003404" y="4812030"/>
            <a:ext cx="117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err="1">
                <a:latin typeface="PT Sans" panose="020B0503020203020204" pitchFamily="34" charset="77"/>
              </a:rPr>
              <a:t>Beam</a:t>
            </a:r>
            <a:r>
              <a:rPr lang="it-IT" sz="1600" i="1">
                <a:latin typeface="PT Sans" panose="020B0503020203020204" pitchFamily="34" charset="77"/>
              </a:rPr>
              <a:t> 1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39" name="CasellaDiTesto 36">
            <a:extLst>
              <a:ext uri="{FF2B5EF4-FFF2-40B4-BE49-F238E27FC236}">
                <a16:creationId xmlns:a16="http://schemas.microsoft.com/office/drawing/2014/main" id="{FC70BA21-12D5-220D-0296-A0842CB21802}"/>
              </a:ext>
            </a:extLst>
          </p:cNvPr>
          <p:cNvSpPr txBox="1"/>
          <p:nvPr/>
        </p:nvSpPr>
        <p:spPr>
          <a:xfrm>
            <a:off x="6689659" y="4834768"/>
            <a:ext cx="117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err="1">
                <a:latin typeface="PT Sans" panose="020B0503020203020204" pitchFamily="34" charset="77"/>
              </a:rPr>
              <a:t>Beam</a:t>
            </a:r>
            <a:r>
              <a:rPr lang="it-IT" sz="1600" i="1">
                <a:latin typeface="PT Sans" panose="020B0503020203020204" pitchFamily="34" charset="77"/>
              </a:rPr>
              <a:t> 2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30" name="CasellaDiTesto 58">
            <a:extLst>
              <a:ext uri="{FF2B5EF4-FFF2-40B4-BE49-F238E27FC236}">
                <a16:creationId xmlns:a16="http://schemas.microsoft.com/office/drawing/2014/main" id="{609A3D96-5C89-4285-7E05-79D2609B3FF1}"/>
              </a:ext>
            </a:extLst>
          </p:cNvPr>
          <p:cNvSpPr txBox="1"/>
          <p:nvPr/>
        </p:nvSpPr>
        <p:spPr>
          <a:xfrm>
            <a:off x="2178346" y="2177065"/>
            <a:ext cx="417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err="1">
                <a:latin typeface="PT Sans" panose="020B0503020203020204" pitchFamily="34" charset="77"/>
              </a:rPr>
              <a:t>Static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err="1">
                <a:latin typeface="PT Sans" panose="020B0503020203020204" pitchFamily="34" charset="77"/>
              </a:rPr>
              <a:t>beamforming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baseline="30000">
                <a:latin typeface="PT Sans" panose="020B0503020203020204" pitchFamily="34" charset="77"/>
              </a:rPr>
              <a:t>[1]</a:t>
            </a:r>
            <a:endParaRPr lang="en-GB" sz="2000" i="1" baseline="30000">
              <a:latin typeface="PT Sans" panose="020B0503020203020204" pitchFamily="34" charset="77"/>
            </a:endParaRPr>
          </a:p>
        </p:txBody>
      </p:sp>
      <p:sp>
        <p:nvSpPr>
          <p:cNvPr id="31" name="Titolo 3">
            <a:extLst>
              <a:ext uri="{FF2B5EF4-FFF2-40B4-BE49-F238E27FC236}">
                <a16:creationId xmlns:a16="http://schemas.microsoft.com/office/drawing/2014/main" id="{DCFD434E-40C6-F56B-F076-9222C6506025}"/>
              </a:ext>
            </a:extLst>
          </p:cNvPr>
          <p:cNvSpPr txBox="1">
            <a:spLocks/>
          </p:cNvSpPr>
          <p:nvPr/>
        </p:nvSpPr>
        <p:spPr>
          <a:xfrm>
            <a:off x="25798" y="5961881"/>
            <a:ext cx="7656196" cy="6250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600">
                <a:latin typeface="PT Sans" panose="020B0503020203020204" pitchFamily="34" charset="77"/>
              </a:rPr>
              <a:t>[1]</a:t>
            </a:r>
            <a:r>
              <a:rPr lang="it-IT" sz="1600" i="1">
                <a:latin typeface="PT Sans" panose="020B0503020203020204" pitchFamily="34" charset="77"/>
              </a:rPr>
              <a:t> </a:t>
            </a:r>
            <a:r>
              <a:rPr lang="en-GB" sz="1600" i="1">
                <a:latin typeface="PT Sans" panose="020B0503020203020204" pitchFamily="34" charset="77"/>
              </a:rPr>
              <a:t>M. </a:t>
            </a:r>
            <a:r>
              <a:rPr lang="en-GB" sz="1600" i="1" err="1">
                <a:latin typeface="PT Sans" panose="020B0503020203020204" pitchFamily="34" charset="77"/>
              </a:rPr>
              <a:t>Losacco</a:t>
            </a:r>
            <a:r>
              <a:rPr lang="en-GB" sz="1600" i="1">
                <a:latin typeface="PT Sans" panose="020B0503020203020204" pitchFamily="34" charset="77"/>
              </a:rPr>
              <a:t> et al., Acta </a:t>
            </a:r>
            <a:r>
              <a:rPr lang="en-GB" sz="1600" i="1" err="1">
                <a:latin typeface="PT Sans" panose="020B0503020203020204" pitchFamily="34" charset="77"/>
              </a:rPr>
              <a:t>Astronautica</a:t>
            </a:r>
            <a:r>
              <a:rPr lang="en-GB" sz="1600" i="1">
                <a:latin typeface="PT Sans" panose="020B0503020203020204" pitchFamily="34" charset="77"/>
              </a:rPr>
              <a:t>, 2020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6A3DD48-C151-A7C2-56F9-5C204C6C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BIRALES: MULTIBEAM APPROACH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696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69C0ACB-F45C-0A34-1D10-FD06D787D8F3}"/>
              </a:ext>
            </a:extLst>
          </p:cNvPr>
          <p:cNvGrpSpPr/>
          <p:nvPr/>
        </p:nvGrpSpPr>
        <p:grpSpPr>
          <a:xfrm>
            <a:off x="7668589" y="2975142"/>
            <a:ext cx="2903624" cy="2889385"/>
            <a:chOff x="1798070" y="1637227"/>
            <a:chExt cx="4368854" cy="3853101"/>
          </a:xfrm>
        </p:grpSpPr>
        <p:sp>
          <p:nvSpPr>
            <p:cNvPr id="30" name="Ovale 36">
              <a:extLst>
                <a:ext uri="{FF2B5EF4-FFF2-40B4-BE49-F238E27FC236}">
                  <a16:creationId xmlns:a16="http://schemas.microsoft.com/office/drawing/2014/main" id="{983F818C-A256-DFB0-3C1D-2BFAE6FE96C3}"/>
                </a:ext>
              </a:extLst>
            </p:cNvPr>
            <p:cNvSpPr/>
            <p:nvPr/>
          </p:nvSpPr>
          <p:spPr>
            <a:xfrm>
              <a:off x="1804959" y="4481289"/>
              <a:ext cx="1109032" cy="2822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1" name="Ovale 37">
              <a:extLst>
                <a:ext uri="{FF2B5EF4-FFF2-40B4-BE49-F238E27FC236}">
                  <a16:creationId xmlns:a16="http://schemas.microsoft.com/office/drawing/2014/main" id="{0C79C4AF-12B8-27C0-5CD3-FB4B0DAE8AD4}"/>
                </a:ext>
              </a:extLst>
            </p:cNvPr>
            <p:cNvSpPr/>
            <p:nvPr/>
          </p:nvSpPr>
          <p:spPr>
            <a:xfrm>
              <a:off x="2049130" y="4828688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2" name="Ovale 38">
              <a:extLst>
                <a:ext uri="{FF2B5EF4-FFF2-40B4-BE49-F238E27FC236}">
                  <a16:creationId xmlns:a16="http://schemas.microsoft.com/office/drawing/2014/main" id="{AD23BDEF-B0A1-CE84-38CC-A1A6BAEA665E}"/>
                </a:ext>
              </a:extLst>
            </p:cNvPr>
            <p:cNvSpPr/>
            <p:nvPr/>
          </p:nvSpPr>
          <p:spPr>
            <a:xfrm>
              <a:off x="2351486" y="5208032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3" name="Ovale 39">
              <a:extLst>
                <a:ext uri="{FF2B5EF4-FFF2-40B4-BE49-F238E27FC236}">
                  <a16:creationId xmlns:a16="http://schemas.microsoft.com/office/drawing/2014/main" id="{E152BB8A-5C53-1FA1-F294-CBA0A9A91C56}"/>
                </a:ext>
              </a:extLst>
            </p:cNvPr>
            <p:cNvSpPr/>
            <p:nvPr/>
          </p:nvSpPr>
          <p:spPr>
            <a:xfrm>
              <a:off x="3144470" y="4464821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4" name="Ovale 40">
              <a:extLst>
                <a:ext uri="{FF2B5EF4-FFF2-40B4-BE49-F238E27FC236}">
                  <a16:creationId xmlns:a16="http://schemas.microsoft.com/office/drawing/2014/main" id="{DD9E44F2-B7A6-DF4A-0A09-065B270678F6}"/>
                </a:ext>
              </a:extLst>
            </p:cNvPr>
            <p:cNvSpPr/>
            <p:nvPr/>
          </p:nvSpPr>
          <p:spPr>
            <a:xfrm>
              <a:off x="3388640" y="4812220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9" name="Ovale 42">
              <a:extLst>
                <a:ext uri="{FF2B5EF4-FFF2-40B4-BE49-F238E27FC236}">
                  <a16:creationId xmlns:a16="http://schemas.microsoft.com/office/drawing/2014/main" id="{67812BA2-530F-6E3A-D2F3-70F285A368C2}"/>
                </a:ext>
              </a:extLst>
            </p:cNvPr>
            <p:cNvSpPr/>
            <p:nvPr/>
          </p:nvSpPr>
          <p:spPr>
            <a:xfrm>
              <a:off x="3690996" y="5191565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0" name="Ovale 48">
              <a:extLst>
                <a:ext uri="{FF2B5EF4-FFF2-40B4-BE49-F238E27FC236}">
                  <a16:creationId xmlns:a16="http://schemas.microsoft.com/office/drawing/2014/main" id="{324EB452-D6FC-35A7-3501-D499853D23B8}"/>
                </a:ext>
              </a:extLst>
            </p:cNvPr>
            <p:cNvSpPr/>
            <p:nvPr/>
          </p:nvSpPr>
          <p:spPr>
            <a:xfrm>
              <a:off x="4511365" y="4434239"/>
              <a:ext cx="1109032" cy="2822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6" name="Ovale 49">
              <a:extLst>
                <a:ext uri="{FF2B5EF4-FFF2-40B4-BE49-F238E27FC236}">
                  <a16:creationId xmlns:a16="http://schemas.microsoft.com/office/drawing/2014/main" id="{CF8FC00A-4AE8-48F1-C5A6-0072858D4B20}"/>
                </a:ext>
              </a:extLst>
            </p:cNvPr>
            <p:cNvSpPr/>
            <p:nvPr/>
          </p:nvSpPr>
          <p:spPr>
            <a:xfrm>
              <a:off x="4755535" y="4781637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7" name="Ovale 50">
              <a:extLst>
                <a:ext uri="{FF2B5EF4-FFF2-40B4-BE49-F238E27FC236}">
                  <a16:creationId xmlns:a16="http://schemas.microsoft.com/office/drawing/2014/main" id="{49C6061D-B874-DDA9-F57F-4E43FC827779}"/>
                </a:ext>
              </a:extLst>
            </p:cNvPr>
            <p:cNvSpPr/>
            <p:nvPr/>
          </p:nvSpPr>
          <p:spPr>
            <a:xfrm>
              <a:off x="5057892" y="5160983"/>
              <a:ext cx="1109032" cy="28229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48" name="Immagine 58">
              <a:extLst>
                <a:ext uri="{FF2B5EF4-FFF2-40B4-BE49-F238E27FC236}">
                  <a16:creationId xmlns:a16="http://schemas.microsoft.com/office/drawing/2014/main" id="{E4D96682-96B6-E67D-EB58-D3EF6E6E7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8070" y="1637227"/>
              <a:ext cx="1042492" cy="707139"/>
            </a:xfrm>
            <a:prstGeom prst="rect">
              <a:avLst/>
            </a:prstGeom>
          </p:spPr>
        </p:pic>
        <p:cxnSp>
          <p:nvCxnSpPr>
            <p:cNvPr id="49" name="Connettore 2 59">
              <a:extLst>
                <a:ext uri="{FF2B5EF4-FFF2-40B4-BE49-F238E27FC236}">
                  <a16:creationId xmlns:a16="http://schemas.microsoft.com/office/drawing/2014/main" id="{AC74C403-CEBF-8D29-E48D-BE4997257937}"/>
                </a:ext>
              </a:extLst>
            </p:cNvPr>
            <p:cNvCxnSpPr>
              <a:cxnSpLocks/>
            </p:cNvCxnSpPr>
            <p:nvPr/>
          </p:nvCxnSpPr>
          <p:spPr>
            <a:xfrm>
              <a:off x="2351028" y="2235372"/>
              <a:ext cx="0" cy="4024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61">
              <a:extLst>
                <a:ext uri="{FF2B5EF4-FFF2-40B4-BE49-F238E27FC236}">
                  <a16:creationId xmlns:a16="http://schemas.microsoft.com/office/drawing/2014/main" id="{608CA442-0867-3CB6-B14B-22855ACE2DC0}"/>
                </a:ext>
              </a:extLst>
            </p:cNvPr>
            <p:cNvCxnSpPr>
              <a:cxnSpLocks/>
            </p:cNvCxnSpPr>
            <p:nvPr/>
          </p:nvCxnSpPr>
          <p:spPr>
            <a:xfrm>
              <a:off x="2622365" y="2204520"/>
              <a:ext cx="1986815" cy="18453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e 28">
              <a:extLst>
                <a:ext uri="{FF2B5EF4-FFF2-40B4-BE49-F238E27FC236}">
                  <a16:creationId xmlns:a16="http://schemas.microsoft.com/office/drawing/2014/main" id="{87BBFF7F-968D-9BAD-B2A9-97AD344859E8}"/>
                </a:ext>
              </a:extLst>
            </p:cNvPr>
            <p:cNvSpPr/>
            <p:nvPr/>
          </p:nvSpPr>
          <p:spPr>
            <a:xfrm>
              <a:off x="4834959" y="2680973"/>
              <a:ext cx="492097" cy="19097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2" name="Ovale 29">
              <a:extLst>
                <a:ext uri="{FF2B5EF4-FFF2-40B4-BE49-F238E27FC236}">
                  <a16:creationId xmlns:a16="http://schemas.microsoft.com/office/drawing/2014/main" id="{6F6EFDE8-5D9A-AA3F-7575-6E624035801C}"/>
                </a:ext>
              </a:extLst>
            </p:cNvPr>
            <p:cNvSpPr/>
            <p:nvPr/>
          </p:nvSpPr>
          <p:spPr>
            <a:xfrm rot="20824765">
              <a:off x="4696605" y="3244214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3" name="Ovale 30">
              <a:extLst>
                <a:ext uri="{FF2B5EF4-FFF2-40B4-BE49-F238E27FC236}">
                  <a16:creationId xmlns:a16="http://schemas.microsoft.com/office/drawing/2014/main" id="{97AABD71-7072-24FD-1230-F949BBBCF38E}"/>
                </a:ext>
              </a:extLst>
            </p:cNvPr>
            <p:cNvSpPr/>
            <p:nvPr/>
          </p:nvSpPr>
          <p:spPr>
            <a:xfrm rot="787259" flipH="1">
              <a:off x="5062437" y="3258337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4" name="Ovale 31">
              <a:extLst>
                <a:ext uri="{FF2B5EF4-FFF2-40B4-BE49-F238E27FC236}">
                  <a16:creationId xmlns:a16="http://schemas.microsoft.com/office/drawing/2014/main" id="{F09FCA93-F20E-6676-3313-307772EFA482}"/>
                </a:ext>
              </a:extLst>
            </p:cNvPr>
            <p:cNvSpPr/>
            <p:nvPr/>
          </p:nvSpPr>
          <p:spPr>
            <a:xfrm rot="2259816" flipH="1">
              <a:off x="5178068" y="4007106"/>
              <a:ext cx="248955" cy="6653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5" name="Ovale 32">
              <a:extLst>
                <a:ext uri="{FF2B5EF4-FFF2-40B4-BE49-F238E27FC236}">
                  <a16:creationId xmlns:a16="http://schemas.microsoft.com/office/drawing/2014/main" id="{F65167AD-215F-3A47-7474-C66402B686CC}"/>
                </a:ext>
              </a:extLst>
            </p:cNvPr>
            <p:cNvSpPr/>
            <p:nvPr/>
          </p:nvSpPr>
          <p:spPr>
            <a:xfrm rot="19270010">
              <a:off x="4776121" y="4022816"/>
              <a:ext cx="248955" cy="66532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6" name="Ovale 56">
              <a:extLst>
                <a:ext uri="{FF2B5EF4-FFF2-40B4-BE49-F238E27FC236}">
                  <a16:creationId xmlns:a16="http://schemas.microsoft.com/office/drawing/2014/main" id="{29D2E730-39C8-F805-415F-975DFDF4891A}"/>
                </a:ext>
              </a:extLst>
            </p:cNvPr>
            <p:cNvSpPr/>
            <p:nvPr/>
          </p:nvSpPr>
          <p:spPr>
            <a:xfrm>
              <a:off x="2116359" y="2725877"/>
              <a:ext cx="492097" cy="190979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7" name="Ovale 68">
              <a:extLst>
                <a:ext uri="{FF2B5EF4-FFF2-40B4-BE49-F238E27FC236}">
                  <a16:creationId xmlns:a16="http://schemas.microsoft.com/office/drawing/2014/main" id="{82B8C001-76BE-48C6-8532-8C24FE954B55}"/>
                </a:ext>
              </a:extLst>
            </p:cNvPr>
            <p:cNvSpPr/>
            <p:nvPr/>
          </p:nvSpPr>
          <p:spPr>
            <a:xfrm rot="20824765">
              <a:off x="1978005" y="3289118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8" name="Ovale 69">
              <a:extLst>
                <a:ext uri="{FF2B5EF4-FFF2-40B4-BE49-F238E27FC236}">
                  <a16:creationId xmlns:a16="http://schemas.microsoft.com/office/drawing/2014/main" id="{10D21E8D-EF6C-7B23-BD05-4FBDD27E23B3}"/>
                </a:ext>
              </a:extLst>
            </p:cNvPr>
            <p:cNvSpPr/>
            <p:nvPr/>
          </p:nvSpPr>
          <p:spPr>
            <a:xfrm rot="787259" flipH="1">
              <a:off x="2343837" y="3303241"/>
              <a:ext cx="429239" cy="133434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9" name="Ovale 70">
              <a:extLst>
                <a:ext uri="{FF2B5EF4-FFF2-40B4-BE49-F238E27FC236}">
                  <a16:creationId xmlns:a16="http://schemas.microsoft.com/office/drawing/2014/main" id="{9F154D16-B699-1448-B8FB-17A5323E0FCF}"/>
                </a:ext>
              </a:extLst>
            </p:cNvPr>
            <p:cNvSpPr/>
            <p:nvPr/>
          </p:nvSpPr>
          <p:spPr>
            <a:xfrm rot="2259816" flipH="1">
              <a:off x="2459468" y="4052010"/>
              <a:ext cx="248955" cy="6653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60" name="Ovale 71">
              <a:extLst>
                <a:ext uri="{FF2B5EF4-FFF2-40B4-BE49-F238E27FC236}">
                  <a16:creationId xmlns:a16="http://schemas.microsoft.com/office/drawing/2014/main" id="{C85B1914-F73E-64C6-63A8-791C50BB9C26}"/>
                </a:ext>
              </a:extLst>
            </p:cNvPr>
            <p:cNvSpPr/>
            <p:nvPr/>
          </p:nvSpPr>
          <p:spPr>
            <a:xfrm rot="19270010">
              <a:off x="2057521" y="4067720"/>
              <a:ext cx="248955" cy="6653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DEB086-34A8-B8FA-C2E3-136080BD333F}"/>
              </a:ext>
            </a:extLst>
          </p:cNvPr>
          <p:cNvSpPr/>
          <p:nvPr/>
        </p:nvSpPr>
        <p:spPr>
          <a:xfrm>
            <a:off x="5974080" y="1846076"/>
            <a:ext cx="6003526" cy="4404437"/>
          </a:xfrm>
          <a:prstGeom prst="roundRect">
            <a:avLst>
              <a:gd name="adj" fmla="val 4770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5" name="Immagine 35">
            <a:extLst>
              <a:ext uri="{FF2B5EF4-FFF2-40B4-BE49-F238E27FC236}">
                <a16:creationId xmlns:a16="http://schemas.microsoft.com/office/drawing/2014/main" id="{0287E08A-4300-CE74-C403-FE288F6F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94" y="1707357"/>
            <a:ext cx="5095024" cy="3179200"/>
          </a:xfrm>
          <a:prstGeom prst="rect">
            <a:avLst/>
          </a:prstGeom>
        </p:spPr>
      </p:pic>
      <p:sp>
        <p:nvSpPr>
          <p:cNvPr id="36" name="CasellaDiTesto 36">
            <a:extLst>
              <a:ext uri="{FF2B5EF4-FFF2-40B4-BE49-F238E27FC236}">
                <a16:creationId xmlns:a16="http://schemas.microsoft.com/office/drawing/2014/main" id="{064136DF-D3AB-A1BE-C923-3123D45BCD88}"/>
              </a:ext>
            </a:extLst>
          </p:cNvPr>
          <p:cNvSpPr txBox="1"/>
          <p:nvPr/>
        </p:nvSpPr>
        <p:spPr>
          <a:xfrm>
            <a:off x="410425" y="4957366"/>
            <a:ext cx="235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Medicina</a:t>
            </a:r>
            <a:br>
              <a:rPr lang="it-IT" sz="2000">
                <a:latin typeface="PT Sans" panose="020B0503020203020204" pitchFamily="34" charset="77"/>
              </a:rPr>
            </a:br>
            <a:r>
              <a:rPr lang="it-IT" sz="2000">
                <a:latin typeface="PT Sans" panose="020B0503020203020204" pitchFamily="34" charset="77"/>
              </a:rPr>
              <a:t>(Bologna)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37" name="CasellaDiTesto 37">
            <a:extLst>
              <a:ext uri="{FF2B5EF4-FFF2-40B4-BE49-F238E27FC236}">
                <a16:creationId xmlns:a16="http://schemas.microsoft.com/office/drawing/2014/main" id="{F1E37684-6014-8F03-A6A6-18DFF2AC1FCA}"/>
              </a:ext>
            </a:extLst>
          </p:cNvPr>
          <p:cNvSpPr txBox="1"/>
          <p:nvPr/>
        </p:nvSpPr>
        <p:spPr>
          <a:xfrm>
            <a:off x="3327769" y="4957366"/>
            <a:ext cx="217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Salto di Quirra</a:t>
            </a:r>
          </a:p>
          <a:p>
            <a:pPr algn="ctr"/>
            <a:r>
              <a:rPr lang="it-IT" sz="2000">
                <a:latin typeface="PT Sans" panose="020B0503020203020204" pitchFamily="34" charset="77"/>
              </a:rPr>
              <a:t>(Sardinia)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42" name="Titolo 3">
            <a:extLst>
              <a:ext uri="{FF2B5EF4-FFF2-40B4-BE49-F238E27FC236}">
                <a16:creationId xmlns:a16="http://schemas.microsoft.com/office/drawing/2014/main" id="{00F9B772-C1A8-05E6-A283-E8E63E77D733}"/>
              </a:ext>
            </a:extLst>
          </p:cNvPr>
          <p:cNvSpPr txBox="1">
            <a:spLocks/>
          </p:cNvSpPr>
          <p:nvPr/>
        </p:nvSpPr>
        <p:spPr>
          <a:xfrm>
            <a:off x="6096000" y="1896600"/>
            <a:ext cx="5522943" cy="1028018"/>
          </a:xfrm>
          <a:prstGeom prst="rect">
            <a:avLst/>
          </a:prstGeom>
          <a:ln w="38100">
            <a:noFill/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it-IT" sz="2200" b="1" err="1">
                <a:solidFill>
                  <a:srgbClr val="475968"/>
                </a:solidFill>
                <a:latin typeface="PT Sans" panose="020B0503020203020204" pitchFamily="34" charset="77"/>
              </a:rPr>
              <a:t>Disadvantage</a:t>
            </a:r>
            <a:r>
              <a:rPr lang="it-IT" sz="2200">
                <a:latin typeface="PT Sans" panose="020B0503020203020204" pitchFamily="34" charset="77"/>
              </a:rPr>
              <a:t>: </a:t>
            </a:r>
            <a:r>
              <a:rPr lang="it-IT" sz="2200" err="1">
                <a:latin typeface="PT Sans" panose="020B0503020203020204" pitchFamily="34" charset="77"/>
              </a:rPr>
              <a:t>both</a:t>
            </a:r>
            <a:r>
              <a:rPr lang="it-IT" sz="2200"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main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lobes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>
                <a:latin typeface="PT Sans" panose="020B0503020203020204" pitchFamily="34" charset="77"/>
              </a:rPr>
              <a:t>and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grating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lobes</a:t>
            </a:r>
            <a:r>
              <a:rPr lang="it-IT" sz="2200">
                <a:solidFill>
                  <a:srgbClr val="475968"/>
                </a:solidFill>
                <a:latin typeface="PT Sans" panose="020B0503020203020204" pitchFamily="34" charset="77"/>
              </a:rPr>
              <a:t> </a:t>
            </a:r>
            <a:r>
              <a:rPr lang="it-IT" sz="2200" err="1">
                <a:solidFill>
                  <a:srgbClr val="475968"/>
                </a:solidFill>
                <a:latin typeface="PT Sans" panose="020B0503020203020204" pitchFamily="34" charset="77"/>
              </a:rPr>
              <a:t>appear</a:t>
            </a:r>
            <a:r>
              <a:rPr lang="it-IT" sz="2200">
                <a:latin typeface="PT Sans" panose="020B0503020203020204" pitchFamily="34" charset="77"/>
              </a:rPr>
              <a:t> in </a:t>
            </a:r>
            <a:r>
              <a:rPr lang="it-IT" sz="2200" err="1">
                <a:latin typeface="PT Sans" panose="020B0503020203020204" pitchFamily="34" charset="77"/>
              </a:rPr>
              <a:t>sensor</a:t>
            </a:r>
            <a:r>
              <a:rPr lang="it-IT" sz="2200">
                <a:latin typeface="PT Sans" panose="020B0503020203020204" pitchFamily="34" charset="77"/>
              </a:rPr>
              <a:t> </a:t>
            </a:r>
            <a:r>
              <a:rPr lang="it-IT" sz="2200" err="1">
                <a:latin typeface="PT Sans" panose="020B0503020203020204" pitchFamily="34" charset="77"/>
              </a:rPr>
              <a:t>FoV</a:t>
            </a:r>
            <a:endParaRPr lang="en-GB" sz="2200" baseline="30000">
              <a:latin typeface="PT Sans" panose="020B0503020203020204" pitchFamily="34" charset="77"/>
            </a:endParaRPr>
          </a:p>
        </p:txBody>
      </p:sp>
      <p:sp>
        <p:nvSpPr>
          <p:cNvPr id="20" name="Rettangolo con angoli arrotondati 26">
            <a:extLst>
              <a:ext uri="{FF2B5EF4-FFF2-40B4-BE49-F238E27FC236}">
                <a16:creationId xmlns:a16="http://schemas.microsoft.com/office/drawing/2014/main" id="{35681662-CE19-8681-D62B-FC4883490D64}"/>
              </a:ext>
            </a:extLst>
          </p:cNvPr>
          <p:cNvSpPr/>
          <p:nvPr/>
        </p:nvSpPr>
        <p:spPr>
          <a:xfrm>
            <a:off x="9746246" y="1537675"/>
            <a:ext cx="2179581" cy="441996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Angular</a:t>
            </a:r>
            <a:r>
              <a:rPr kumimoji="0" lang="it-IT" sz="2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2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profile</a:t>
            </a:r>
            <a:endParaRPr kumimoji="0" lang="en-GB" sz="2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38" name="CasellaDiTesto 36">
            <a:extLst>
              <a:ext uri="{FF2B5EF4-FFF2-40B4-BE49-F238E27FC236}">
                <a16:creationId xmlns:a16="http://schemas.microsoft.com/office/drawing/2014/main" id="{F1D73324-1928-B59C-4D11-6616B25F5127}"/>
              </a:ext>
            </a:extLst>
          </p:cNvPr>
          <p:cNvSpPr txBox="1"/>
          <p:nvPr/>
        </p:nvSpPr>
        <p:spPr>
          <a:xfrm>
            <a:off x="10003404" y="4812030"/>
            <a:ext cx="117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err="1">
                <a:latin typeface="PT Sans" panose="020B0503020203020204" pitchFamily="34" charset="77"/>
              </a:rPr>
              <a:t>Beam</a:t>
            </a:r>
            <a:r>
              <a:rPr lang="it-IT" sz="1600" i="1">
                <a:latin typeface="PT Sans" panose="020B0503020203020204" pitchFamily="34" charset="77"/>
              </a:rPr>
              <a:t> 1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41" name="CasellaDiTesto 36">
            <a:extLst>
              <a:ext uri="{FF2B5EF4-FFF2-40B4-BE49-F238E27FC236}">
                <a16:creationId xmlns:a16="http://schemas.microsoft.com/office/drawing/2014/main" id="{CB512C11-1548-ED1F-88A8-348C4A4FCA48}"/>
              </a:ext>
            </a:extLst>
          </p:cNvPr>
          <p:cNvSpPr txBox="1"/>
          <p:nvPr/>
        </p:nvSpPr>
        <p:spPr>
          <a:xfrm>
            <a:off x="6689659" y="4834768"/>
            <a:ext cx="117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err="1">
                <a:latin typeface="PT Sans" panose="020B0503020203020204" pitchFamily="34" charset="77"/>
              </a:rPr>
              <a:t>Beam</a:t>
            </a:r>
            <a:r>
              <a:rPr lang="it-IT" sz="1600" i="1">
                <a:latin typeface="PT Sans" panose="020B0503020203020204" pitchFamily="34" charset="77"/>
              </a:rPr>
              <a:t> 2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9" name="CasellaDiTesto 58">
            <a:extLst>
              <a:ext uri="{FF2B5EF4-FFF2-40B4-BE49-F238E27FC236}">
                <a16:creationId xmlns:a16="http://schemas.microsoft.com/office/drawing/2014/main" id="{81315F71-0526-0E4C-2D1A-965863BCA306}"/>
              </a:ext>
            </a:extLst>
          </p:cNvPr>
          <p:cNvSpPr txBox="1"/>
          <p:nvPr/>
        </p:nvSpPr>
        <p:spPr>
          <a:xfrm>
            <a:off x="2178346" y="2177065"/>
            <a:ext cx="417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err="1">
                <a:latin typeface="PT Sans" panose="020B0503020203020204" pitchFamily="34" charset="77"/>
              </a:rPr>
              <a:t>Static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err="1">
                <a:latin typeface="PT Sans" panose="020B0503020203020204" pitchFamily="34" charset="77"/>
              </a:rPr>
              <a:t>beamforming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baseline="30000">
                <a:latin typeface="PT Sans" panose="020B0503020203020204" pitchFamily="34" charset="77"/>
              </a:rPr>
              <a:t>[1]</a:t>
            </a:r>
            <a:endParaRPr lang="en-GB" sz="2000" i="1" baseline="30000">
              <a:latin typeface="PT Sans" panose="020B0503020203020204" pitchFamily="34" charset="77"/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1B4F093F-40DF-8221-3F5E-FBD6675DFB2B}"/>
              </a:ext>
            </a:extLst>
          </p:cNvPr>
          <p:cNvSpPr txBox="1">
            <a:spLocks/>
          </p:cNvSpPr>
          <p:nvPr/>
        </p:nvSpPr>
        <p:spPr>
          <a:xfrm>
            <a:off x="25798" y="5961881"/>
            <a:ext cx="7656196" cy="6250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600">
                <a:latin typeface="PT Sans" panose="020B0503020203020204" pitchFamily="34" charset="77"/>
              </a:rPr>
              <a:t>[1]</a:t>
            </a:r>
            <a:r>
              <a:rPr lang="it-IT" sz="1600" i="1">
                <a:latin typeface="PT Sans" panose="020B0503020203020204" pitchFamily="34" charset="77"/>
              </a:rPr>
              <a:t> </a:t>
            </a:r>
            <a:r>
              <a:rPr lang="en-GB" sz="1600" i="1">
                <a:latin typeface="PT Sans" panose="020B0503020203020204" pitchFamily="34" charset="77"/>
              </a:rPr>
              <a:t>M. </a:t>
            </a:r>
            <a:r>
              <a:rPr lang="en-GB" sz="1600" i="1" err="1">
                <a:latin typeface="PT Sans" panose="020B0503020203020204" pitchFamily="34" charset="77"/>
              </a:rPr>
              <a:t>Losacco</a:t>
            </a:r>
            <a:r>
              <a:rPr lang="en-GB" sz="1600" i="1">
                <a:latin typeface="PT Sans" panose="020B0503020203020204" pitchFamily="34" charset="77"/>
              </a:rPr>
              <a:t> et al., Acta </a:t>
            </a:r>
            <a:r>
              <a:rPr lang="en-GB" sz="1600" i="1" err="1">
                <a:latin typeface="PT Sans" panose="020B0503020203020204" pitchFamily="34" charset="77"/>
              </a:rPr>
              <a:t>Astronautica</a:t>
            </a:r>
            <a:r>
              <a:rPr lang="en-GB" sz="1600" i="1">
                <a:latin typeface="PT Sans" panose="020B0503020203020204" pitchFamily="34" charset="77"/>
              </a:rPr>
              <a:t>,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3AD9BA-F1B9-6E4A-0F52-96AEAAC9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BIRALES: MULTIBEAM APPROACH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3640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5">
            <a:extLst>
              <a:ext uri="{FF2B5EF4-FFF2-40B4-BE49-F238E27FC236}">
                <a16:creationId xmlns:a16="http://schemas.microsoft.com/office/drawing/2014/main" id="{0287E08A-4300-CE74-C403-FE288F6F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94" y="1707357"/>
            <a:ext cx="5095024" cy="3179200"/>
          </a:xfrm>
          <a:prstGeom prst="rect">
            <a:avLst/>
          </a:prstGeom>
        </p:spPr>
      </p:pic>
      <p:sp>
        <p:nvSpPr>
          <p:cNvPr id="36" name="CasellaDiTesto 36">
            <a:extLst>
              <a:ext uri="{FF2B5EF4-FFF2-40B4-BE49-F238E27FC236}">
                <a16:creationId xmlns:a16="http://schemas.microsoft.com/office/drawing/2014/main" id="{064136DF-D3AB-A1BE-C923-3123D45BCD88}"/>
              </a:ext>
            </a:extLst>
          </p:cNvPr>
          <p:cNvSpPr txBox="1"/>
          <p:nvPr/>
        </p:nvSpPr>
        <p:spPr>
          <a:xfrm>
            <a:off x="410425" y="4957366"/>
            <a:ext cx="235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Medicina</a:t>
            </a:r>
            <a:br>
              <a:rPr lang="it-IT" sz="2000">
                <a:latin typeface="PT Sans" panose="020B0503020203020204" pitchFamily="34" charset="77"/>
              </a:rPr>
            </a:br>
            <a:r>
              <a:rPr lang="it-IT" sz="2000">
                <a:latin typeface="PT Sans" panose="020B0503020203020204" pitchFamily="34" charset="77"/>
              </a:rPr>
              <a:t>(Bologna)</a:t>
            </a:r>
            <a:endParaRPr lang="en-GB" sz="2000">
              <a:latin typeface="PT Sans" panose="020B0503020203020204" pitchFamily="34" charset="77"/>
            </a:endParaRPr>
          </a:p>
        </p:txBody>
      </p:sp>
      <p:sp>
        <p:nvSpPr>
          <p:cNvPr id="37" name="CasellaDiTesto 37">
            <a:extLst>
              <a:ext uri="{FF2B5EF4-FFF2-40B4-BE49-F238E27FC236}">
                <a16:creationId xmlns:a16="http://schemas.microsoft.com/office/drawing/2014/main" id="{F1E37684-6014-8F03-A6A6-18DFF2AC1FCA}"/>
              </a:ext>
            </a:extLst>
          </p:cNvPr>
          <p:cNvSpPr txBox="1"/>
          <p:nvPr/>
        </p:nvSpPr>
        <p:spPr>
          <a:xfrm>
            <a:off x="3327769" y="4957366"/>
            <a:ext cx="217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latin typeface="PT Sans" panose="020B0503020203020204" pitchFamily="34" charset="77"/>
              </a:rPr>
              <a:t>Salto di Quirra</a:t>
            </a:r>
          </a:p>
          <a:p>
            <a:pPr algn="ctr"/>
            <a:r>
              <a:rPr lang="it-IT" sz="2000">
                <a:latin typeface="PT Sans" panose="020B0503020203020204" pitchFamily="34" charset="77"/>
              </a:rPr>
              <a:t>(Sardinia)</a:t>
            </a:r>
            <a:endParaRPr lang="en-GB" sz="2000">
              <a:latin typeface="PT Sans" panose="020B0503020203020204" pitchFamily="34" charset="77"/>
            </a:endParaRPr>
          </a:p>
        </p:txBody>
      </p:sp>
      <p:grpSp>
        <p:nvGrpSpPr>
          <p:cNvPr id="21" name="Gruppo 39">
            <a:extLst>
              <a:ext uri="{FF2B5EF4-FFF2-40B4-BE49-F238E27FC236}">
                <a16:creationId xmlns:a16="http://schemas.microsoft.com/office/drawing/2014/main" id="{7DC0355E-238F-FF4D-772F-416846CC634C}"/>
              </a:ext>
            </a:extLst>
          </p:cNvPr>
          <p:cNvGrpSpPr/>
          <p:nvPr/>
        </p:nvGrpSpPr>
        <p:grpSpPr>
          <a:xfrm>
            <a:off x="6634672" y="2281553"/>
            <a:ext cx="5357679" cy="3182280"/>
            <a:chOff x="6439182" y="2910219"/>
            <a:chExt cx="5357679" cy="3182280"/>
          </a:xfrm>
        </p:grpSpPr>
        <p:grpSp>
          <p:nvGrpSpPr>
            <p:cNvPr id="22" name="Gruppo 40">
              <a:extLst>
                <a:ext uri="{FF2B5EF4-FFF2-40B4-BE49-F238E27FC236}">
                  <a16:creationId xmlns:a16="http://schemas.microsoft.com/office/drawing/2014/main" id="{7E883C0F-DE99-A6D0-DB6E-A858F82E993F}"/>
                </a:ext>
              </a:extLst>
            </p:cNvPr>
            <p:cNvGrpSpPr/>
            <p:nvPr/>
          </p:nvGrpSpPr>
          <p:grpSpPr>
            <a:xfrm>
              <a:off x="6927559" y="4313738"/>
              <a:ext cx="4869302" cy="1778761"/>
              <a:chOff x="1002875" y="3687644"/>
              <a:chExt cx="4427307" cy="1568484"/>
            </a:xfrm>
          </p:grpSpPr>
          <p:pic>
            <p:nvPicPr>
              <p:cNvPr id="48" name="Immagine 56" descr="Immagine che contiene gru&#10;&#10;Descrizione generata automaticamente">
                <a:extLst>
                  <a:ext uri="{FF2B5EF4-FFF2-40B4-BE49-F238E27FC236}">
                    <a16:creationId xmlns:a16="http://schemas.microsoft.com/office/drawing/2014/main" id="{BA1B00D0-D4AC-8729-BE0D-6CD0AC642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32503"/>
              <a:stretch/>
            </p:blipFill>
            <p:spPr>
              <a:xfrm>
                <a:off x="1002875" y="4278662"/>
                <a:ext cx="1795925" cy="977466"/>
              </a:xfrm>
              <a:prstGeom prst="rect">
                <a:avLst/>
              </a:prstGeom>
            </p:spPr>
          </p:pic>
          <p:pic>
            <p:nvPicPr>
              <p:cNvPr id="49" name="Immagine 57">
                <a:extLst>
                  <a:ext uri="{FF2B5EF4-FFF2-40B4-BE49-F238E27FC236}">
                    <a16:creationId xmlns:a16="http://schemas.microsoft.com/office/drawing/2014/main" id="{21E5AC2F-AA76-A821-4D28-6866426A6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6173" y="3687644"/>
                <a:ext cx="1394009" cy="1182035"/>
              </a:xfrm>
              <a:prstGeom prst="rect">
                <a:avLst/>
              </a:prstGeom>
            </p:spPr>
          </p:pic>
        </p:grpSp>
        <p:grpSp>
          <p:nvGrpSpPr>
            <p:cNvPr id="24" name="Gruppo 41">
              <a:extLst>
                <a:ext uri="{FF2B5EF4-FFF2-40B4-BE49-F238E27FC236}">
                  <a16:creationId xmlns:a16="http://schemas.microsoft.com/office/drawing/2014/main" id="{F70922EA-12F3-9CC7-E69C-AF2B1BFD407A}"/>
                </a:ext>
              </a:extLst>
            </p:cNvPr>
            <p:cNvGrpSpPr/>
            <p:nvPr/>
          </p:nvGrpSpPr>
          <p:grpSpPr>
            <a:xfrm rot="5889957" flipV="1">
              <a:off x="7184002" y="3906998"/>
              <a:ext cx="2070875" cy="742428"/>
              <a:chOff x="6381282" y="2203366"/>
              <a:chExt cx="3239487" cy="1252459"/>
            </a:xfrm>
          </p:grpSpPr>
          <p:pic>
            <p:nvPicPr>
              <p:cNvPr id="40" name="Immagine 53">
                <a:extLst>
                  <a:ext uri="{FF2B5EF4-FFF2-40B4-BE49-F238E27FC236}">
                    <a16:creationId xmlns:a16="http://schemas.microsoft.com/office/drawing/2014/main" id="{FB5084F2-EBD1-1718-D5D7-C225D504F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863" y="2209919"/>
                <a:ext cx="1245906" cy="1245906"/>
              </a:xfrm>
              <a:prstGeom prst="rect">
                <a:avLst/>
              </a:prstGeom>
            </p:spPr>
          </p:pic>
          <p:pic>
            <p:nvPicPr>
              <p:cNvPr id="46" name="Immagine 54">
                <a:extLst>
                  <a:ext uri="{FF2B5EF4-FFF2-40B4-BE49-F238E27FC236}">
                    <a16:creationId xmlns:a16="http://schemas.microsoft.com/office/drawing/2014/main" id="{7914CB5F-F0C0-4CAB-7E4D-90C32C04D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69412" y="2209919"/>
                <a:ext cx="1245471" cy="1245906"/>
              </a:xfrm>
              <a:prstGeom prst="rect">
                <a:avLst/>
              </a:prstGeom>
            </p:spPr>
          </p:pic>
          <p:pic>
            <p:nvPicPr>
              <p:cNvPr id="47" name="Immagine 55">
                <a:extLst>
                  <a:ext uri="{FF2B5EF4-FFF2-40B4-BE49-F238E27FC236}">
                    <a16:creationId xmlns:a16="http://schemas.microsoft.com/office/drawing/2014/main" id="{D380713F-2CC6-6833-5655-99BFFE2EC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282" y="2203366"/>
                <a:ext cx="1245907" cy="1245906"/>
              </a:xfrm>
              <a:prstGeom prst="rect">
                <a:avLst/>
              </a:prstGeom>
            </p:spPr>
          </p:pic>
        </p:grpSp>
        <p:grpSp>
          <p:nvGrpSpPr>
            <p:cNvPr id="25" name="Gruppo 42">
              <a:extLst>
                <a:ext uri="{FF2B5EF4-FFF2-40B4-BE49-F238E27FC236}">
                  <a16:creationId xmlns:a16="http://schemas.microsoft.com/office/drawing/2014/main" id="{B8A0F9C2-BE91-0725-5A67-BFC8C9AE8C32}"/>
                </a:ext>
              </a:extLst>
            </p:cNvPr>
            <p:cNvGrpSpPr/>
            <p:nvPr/>
          </p:nvGrpSpPr>
          <p:grpSpPr>
            <a:xfrm rot="7171762" flipV="1">
              <a:off x="7551048" y="3827527"/>
              <a:ext cx="2577043" cy="742428"/>
              <a:chOff x="6381282" y="2203366"/>
              <a:chExt cx="3239487" cy="1252459"/>
            </a:xfrm>
          </p:grpSpPr>
          <p:pic>
            <p:nvPicPr>
              <p:cNvPr id="33" name="Immagine 50">
                <a:extLst>
                  <a:ext uri="{FF2B5EF4-FFF2-40B4-BE49-F238E27FC236}">
                    <a16:creationId xmlns:a16="http://schemas.microsoft.com/office/drawing/2014/main" id="{E553EB5F-3B86-51B3-8053-F36299310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863" y="2209919"/>
                <a:ext cx="1245906" cy="1245906"/>
              </a:xfrm>
              <a:prstGeom prst="rect">
                <a:avLst/>
              </a:prstGeom>
            </p:spPr>
          </p:pic>
          <p:pic>
            <p:nvPicPr>
              <p:cNvPr id="34" name="Immagine 51">
                <a:extLst>
                  <a:ext uri="{FF2B5EF4-FFF2-40B4-BE49-F238E27FC236}">
                    <a16:creationId xmlns:a16="http://schemas.microsoft.com/office/drawing/2014/main" id="{20DD9CB5-ED3E-1A22-432C-F61A9645B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69412" y="2209919"/>
                <a:ext cx="1245471" cy="1245906"/>
              </a:xfrm>
              <a:prstGeom prst="rect">
                <a:avLst/>
              </a:prstGeom>
            </p:spPr>
          </p:pic>
          <p:pic>
            <p:nvPicPr>
              <p:cNvPr id="39" name="Immagine 52">
                <a:extLst>
                  <a:ext uri="{FF2B5EF4-FFF2-40B4-BE49-F238E27FC236}">
                    <a16:creationId xmlns:a16="http://schemas.microsoft.com/office/drawing/2014/main" id="{D9A1810D-8CCF-1B93-6D25-D765EB5BD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282" y="2203366"/>
                <a:ext cx="1245907" cy="1245906"/>
              </a:xfrm>
              <a:prstGeom prst="rect">
                <a:avLst/>
              </a:prstGeom>
            </p:spPr>
          </p:pic>
        </p:grpSp>
        <p:grpSp>
          <p:nvGrpSpPr>
            <p:cNvPr id="26" name="Gruppo 43">
              <a:extLst>
                <a:ext uri="{FF2B5EF4-FFF2-40B4-BE49-F238E27FC236}">
                  <a16:creationId xmlns:a16="http://schemas.microsoft.com/office/drawing/2014/main" id="{6389CEA4-2AEA-02FD-04F4-277D77E5CFA3}"/>
                </a:ext>
              </a:extLst>
            </p:cNvPr>
            <p:cNvGrpSpPr/>
            <p:nvPr/>
          </p:nvGrpSpPr>
          <p:grpSpPr>
            <a:xfrm rot="4532688" flipV="1">
              <a:off x="6663234" y="3968985"/>
              <a:ext cx="2069195" cy="742428"/>
              <a:chOff x="6381282" y="2203366"/>
              <a:chExt cx="3239487" cy="1252459"/>
            </a:xfrm>
          </p:grpSpPr>
          <p:pic>
            <p:nvPicPr>
              <p:cNvPr id="30" name="Immagine 47">
                <a:extLst>
                  <a:ext uri="{FF2B5EF4-FFF2-40B4-BE49-F238E27FC236}">
                    <a16:creationId xmlns:a16="http://schemas.microsoft.com/office/drawing/2014/main" id="{5D67B709-0C1F-F086-DD9B-67A9D6A60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863" y="2209919"/>
                <a:ext cx="1245906" cy="1245906"/>
              </a:xfrm>
              <a:prstGeom prst="rect">
                <a:avLst/>
              </a:prstGeom>
            </p:spPr>
          </p:pic>
          <p:pic>
            <p:nvPicPr>
              <p:cNvPr id="31" name="Immagine 48">
                <a:extLst>
                  <a:ext uri="{FF2B5EF4-FFF2-40B4-BE49-F238E27FC236}">
                    <a16:creationId xmlns:a16="http://schemas.microsoft.com/office/drawing/2014/main" id="{55AEFEF9-3F40-5A72-CB77-237A23AAA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69412" y="2209919"/>
                <a:ext cx="1245471" cy="1245906"/>
              </a:xfrm>
              <a:prstGeom prst="rect">
                <a:avLst/>
              </a:prstGeom>
            </p:spPr>
          </p:pic>
          <p:pic>
            <p:nvPicPr>
              <p:cNvPr id="32" name="Immagine 49">
                <a:extLst>
                  <a:ext uri="{FF2B5EF4-FFF2-40B4-BE49-F238E27FC236}">
                    <a16:creationId xmlns:a16="http://schemas.microsoft.com/office/drawing/2014/main" id="{486336D7-5944-D414-76C8-F659DE141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282" y="2203366"/>
                <a:ext cx="1245907" cy="1245906"/>
              </a:xfrm>
              <a:prstGeom prst="rect">
                <a:avLst/>
              </a:prstGeom>
            </p:spPr>
          </p:pic>
        </p:grpSp>
        <p:cxnSp>
          <p:nvCxnSpPr>
            <p:cNvPr id="27" name="Connettore diritto 44">
              <a:extLst>
                <a:ext uri="{FF2B5EF4-FFF2-40B4-BE49-F238E27FC236}">
                  <a16:creationId xmlns:a16="http://schemas.microsoft.com/office/drawing/2014/main" id="{D2804916-86B5-897D-270A-CCA4F90CE534}"/>
                </a:ext>
              </a:extLst>
            </p:cNvPr>
            <p:cNvCxnSpPr/>
            <p:nvPr/>
          </p:nvCxnSpPr>
          <p:spPr>
            <a:xfrm flipH="1" flipV="1">
              <a:off x="9925665" y="3157597"/>
              <a:ext cx="983426" cy="1561776"/>
            </a:xfrm>
            <a:prstGeom prst="line">
              <a:avLst/>
            </a:prstGeom>
            <a:ln w="28575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45">
              <a:extLst>
                <a:ext uri="{FF2B5EF4-FFF2-40B4-BE49-F238E27FC236}">
                  <a16:creationId xmlns:a16="http://schemas.microsoft.com/office/drawing/2014/main" id="{5334FEFC-05A7-BBA4-3A13-2B5FF3FA39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3658" y="3246657"/>
              <a:ext cx="4415433" cy="1436441"/>
            </a:xfrm>
            <a:prstGeom prst="line">
              <a:avLst/>
            </a:prstGeom>
            <a:ln w="28575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o 46">
              <a:extLst>
                <a:ext uri="{FF2B5EF4-FFF2-40B4-BE49-F238E27FC236}">
                  <a16:creationId xmlns:a16="http://schemas.microsoft.com/office/drawing/2014/main" id="{F99AC578-29CB-D4C2-142B-6ECFFC74E7CC}"/>
                </a:ext>
              </a:extLst>
            </p:cNvPr>
            <p:cNvSpPr/>
            <p:nvPr/>
          </p:nvSpPr>
          <p:spPr>
            <a:xfrm>
              <a:off x="6439182" y="2969064"/>
              <a:ext cx="3486483" cy="452262"/>
            </a:xfrm>
            <a:prstGeom prst="arc">
              <a:avLst>
                <a:gd name="adj1" fmla="val 41677"/>
                <a:gd name="adj2" fmla="val 0"/>
              </a:avLst>
            </a:prstGeom>
            <a:ln w="28575">
              <a:solidFill>
                <a:srgbClr val="8FAAD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PT Sans" panose="020B0503020203020204" pitchFamily="34" charset="77"/>
              </a:endParaRPr>
            </a:p>
          </p:txBody>
        </p:sp>
      </p:grpSp>
      <p:pic>
        <p:nvPicPr>
          <p:cNvPr id="50" name="Immagine 60">
            <a:extLst>
              <a:ext uri="{FF2B5EF4-FFF2-40B4-BE49-F238E27FC236}">
                <a16:creationId xmlns:a16="http://schemas.microsoft.com/office/drawing/2014/main" id="{325A9980-6BDA-8246-AFE5-B9F44E589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901" y="2114252"/>
            <a:ext cx="1190682" cy="791846"/>
          </a:xfrm>
          <a:prstGeom prst="rect">
            <a:avLst/>
          </a:prstGeom>
        </p:spPr>
      </p:pic>
      <p:pic>
        <p:nvPicPr>
          <p:cNvPr id="51" name="Immagine 61">
            <a:extLst>
              <a:ext uri="{FF2B5EF4-FFF2-40B4-BE49-F238E27FC236}">
                <a16:creationId xmlns:a16="http://schemas.microsoft.com/office/drawing/2014/main" id="{592C7E49-C389-0A1C-CACD-5B0526176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6253" y="1986038"/>
            <a:ext cx="1190682" cy="791846"/>
          </a:xfrm>
          <a:prstGeom prst="rect">
            <a:avLst/>
          </a:prstGeom>
        </p:spPr>
      </p:pic>
      <p:pic>
        <p:nvPicPr>
          <p:cNvPr id="52" name="Immagine 62">
            <a:extLst>
              <a:ext uri="{FF2B5EF4-FFF2-40B4-BE49-F238E27FC236}">
                <a16:creationId xmlns:a16="http://schemas.microsoft.com/office/drawing/2014/main" id="{648E9F8E-D40D-159D-F6F7-25F3CED42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5580" y="1915978"/>
            <a:ext cx="1190682" cy="791846"/>
          </a:xfrm>
          <a:prstGeom prst="rect">
            <a:avLst/>
          </a:prstGeom>
        </p:spPr>
      </p:pic>
      <p:sp>
        <p:nvSpPr>
          <p:cNvPr id="53" name="CasellaDiTesto 63">
            <a:extLst>
              <a:ext uri="{FF2B5EF4-FFF2-40B4-BE49-F238E27FC236}">
                <a16:creationId xmlns:a16="http://schemas.microsoft.com/office/drawing/2014/main" id="{EB0EBD23-10CF-5E57-23BB-5B3D1CD6F844}"/>
              </a:ext>
            </a:extLst>
          </p:cNvPr>
          <p:cNvSpPr txBox="1"/>
          <p:nvPr/>
        </p:nvSpPr>
        <p:spPr>
          <a:xfrm>
            <a:off x="6382824" y="1337328"/>
            <a:ext cx="452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err="1">
                <a:latin typeface="PT Sans" panose="020B0503020203020204" pitchFamily="34" charset="77"/>
              </a:rPr>
              <a:t>Adaptive</a:t>
            </a:r>
            <a:r>
              <a:rPr lang="it-IT" sz="2000" i="1">
                <a:latin typeface="PT Sans" panose="020B0503020203020204" pitchFamily="34" charset="77"/>
              </a:rPr>
              <a:t> </a:t>
            </a:r>
            <a:r>
              <a:rPr lang="it-IT" sz="2000" i="1" err="1">
                <a:latin typeface="PT Sans" panose="020B0503020203020204" pitchFamily="34" charset="77"/>
              </a:rPr>
              <a:t>beamforming</a:t>
            </a:r>
            <a:endParaRPr lang="en-GB" sz="2000" i="1" baseline="30000">
              <a:latin typeface="PT Sans" panose="020B0503020203020204" pitchFamily="34" charset="77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36F2C0D-EF6B-5668-CE68-9629EB5CC95D}"/>
              </a:ext>
            </a:extLst>
          </p:cNvPr>
          <p:cNvSpPr/>
          <p:nvPr/>
        </p:nvSpPr>
        <p:spPr>
          <a:xfrm>
            <a:off x="5909733" y="3197698"/>
            <a:ext cx="598555" cy="1157626"/>
          </a:xfrm>
          <a:prstGeom prst="rightArrow">
            <a:avLst>
              <a:gd name="adj1" fmla="val 67553"/>
              <a:gd name="adj2" fmla="val 50000"/>
            </a:avLst>
          </a:prstGeom>
          <a:noFill/>
          <a:ln w="25400">
            <a:solidFill>
              <a:srgbClr val="47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9BAB3D-E340-DA65-F763-A85BEF54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6420939" cy="575203"/>
          </a:xfrm>
        </p:spPr>
        <p:txBody>
          <a:bodyPr>
            <a:normAutofit/>
          </a:bodyPr>
          <a:lstStyle/>
          <a:p>
            <a:r>
              <a:rPr lang="en-GB" sz="2400"/>
              <a:t>BIRALES: ADAPTIVE BEAMFORMING APPROACH</a:t>
            </a:r>
          </a:p>
        </p:txBody>
      </p:sp>
    </p:spTree>
    <p:extLst>
      <p:ext uri="{BB962C8B-B14F-4D97-AF65-F5344CB8AC3E}">
        <p14:creationId xmlns:p14="http://schemas.microsoft.com/office/powerpoint/2010/main" val="206547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39">
            <a:extLst>
              <a:ext uri="{FF2B5EF4-FFF2-40B4-BE49-F238E27FC236}">
                <a16:creationId xmlns:a16="http://schemas.microsoft.com/office/drawing/2014/main" id="{A4A0923C-D3AB-BB2F-D647-A759AF92700D}"/>
              </a:ext>
            </a:extLst>
          </p:cNvPr>
          <p:cNvGrpSpPr/>
          <p:nvPr/>
        </p:nvGrpSpPr>
        <p:grpSpPr>
          <a:xfrm>
            <a:off x="128722" y="2467818"/>
            <a:ext cx="5357679" cy="3182280"/>
            <a:chOff x="6439182" y="2910219"/>
            <a:chExt cx="5357679" cy="3182280"/>
          </a:xfrm>
        </p:grpSpPr>
        <p:grpSp>
          <p:nvGrpSpPr>
            <p:cNvPr id="10" name="Gruppo 40">
              <a:extLst>
                <a:ext uri="{FF2B5EF4-FFF2-40B4-BE49-F238E27FC236}">
                  <a16:creationId xmlns:a16="http://schemas.microsoft.com/office/drawing/2014/main" id="{2CFB9D83-307C-C224-7622-E0576700DB54}"/>
                </a:ext>
              </a:extLst>
            </p:cNvPr>
            <p:cNvGrpSpPr/>
            <p:nvPr/>
          </p:nvGrpSpPr>
          <p:grpSpPr>
            <a:xfrm>
              <a:off x="6927559" y="4313738"/>
              <a:ext cx="4869302" cy="1778761"/>
              <a:chOff x="1002875" y="3687644"/>
              <a:chExt cx="4427307" cy="1568484"/>
            </a:xfrm>
          </p:grpSpPr>
          <p:pic>
            <p:nvPicPr>
              <p:cNvPr id="26" name="Immagine 56" descr="Immagine che contiene gru&#10;&#10;Descrizione generata automaticamente">
                <a:extLst>
                  <a:ext uri="{FF2B5EF4-FFF2-40B4-BE49-F238E27FC236}">
                    <a16:creationId xmlns:a16="http://schemas.microsoft.com/office/drawing/2014/main" id="{10701150-7BF8-0D13-722E-0F23EF7AC0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32503"/>
              <a:stretch/>
            </p:blipFill>
            <p:spPr>
              <a:xfrm>
                <a:off x="1002875" y="4278662"/>
                <a:ext cx="1795925" cy="977466"/>
              </a:xfrm>
              <a:prstGeom prst="rect">
                <a:avLst/>
              </a:prstGeom>
            </p:spPr>
          </p:pic>
          <p:pic>
            <p:nvPicPr>
              <p:cNvPr id="27" name="Immagine 57">
                <a:extLst>
                  <a:ext uri="{FF2B5EF4-FFF2-40B4-BE49-F238E27FC236}">
                    <a16:creationId xmlns:a16="http://schemas.microsoft.com/office/drawing/2014/main" id="{81C6F1A8-4739-83C8-836C-76C200D8D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6173" y="3687644"/>
                <a:ext cx="1394009" cy="1182035"/>
              </a:xfrm>
              <a:prstGeom prst="rect">
                <a:avLst/>
              </a:prstGeom>
            </p:spPr>
          </p:pic>
        </p:grpSp>
        <p:grpSp>
          <p:nvGrpSpPr>
            <p:cNvPr id="11" name="Gruppo 41">
              <a:extLst>
                <a:ext uri="{FF2B5EF4-FFF2-40B4-BE49-F238E27FC236}">
                  <a16:creationId xmlns:a16="http://schemas.microsoft.com/office/drawing/2014/main" id="{5CA3F8AE-D294-ADDC-3CA3-5183E5E62A83}"/>
                </a:ext>
              </a:extLst>
            </p:cNvPr>
            <p:cNvGrpSpPr/>
            <p:nvPr/>
          </p:nvGrpSpPr>
          <p:grpSpPr>
            <a:xfrm rot="5889957" flipV="1">
              <a:off x="7184002" y="3906998"/>
              <a:ext cx="2070875" cy="742428"/>
              <a:chOff x="6381282" y="2203366"/>
              <a:chExt cx="3239487" cy="1252459"/>
            </a:xfrm>
          </p:grpSpPr>
          <p:pic>
            <p:nvPicPr>
              <p:cNvPr id="23" name="Immagine 53">
                <a:extLst>
                  <a:ext uri="{FF2B5EF4-FFF2-40B4-BE49-F238E27FC236}">
                    <a16:creationId xmlns:a16="http://schemas.microsoft.com/office/drawing/2014/main" id="{CA8C7D08-8084-E7B7-E70B-80D83E5E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863" y="2209919"/>
                <a:ext cx="1245906" cy="1245906"/>
              </a:xfrm>
              <a:prstGeom prst="rect">
                <a:avLst/>
              </a:prstGeom>
            </p:spPr>
          </p:pic>
          <p:pic>
            <p:nvPicPr>
              <p:cNvPr id="24" name="Immagine 54">
                <a:extLst>
                  <a:ext uri="{FF2B5EF4-FFF2-40B4-BE49-F238E27FC236}">
                    <a16:creationId xmlns:a16="http://schemas.microsoft.com/office/drawing/2014/main" id="{FB71CE47-1312-DC10-6511-C3C64720E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69412" y="2209919"/>
                <a:ext cx="1245471" cy="1245906"/>
              </a:xfrm>
              <a:prstGeom prst="rect">
                <a:avLst/>
              </a:prstGeom>
            </p:spPr>
          </p:pic>
          <p:pic>
            <p:nvPicPr>
              <p:cNvPr id="25" name="Immagine 55">
                <a:extLst>
                  <a:ext uri="{FF2B5EF4-FFF2-40B4-BE49-F238E27FC236}">
                    <a16:creationId xmlns:a16="http://schemas.microsoft.com/office/drawing/2014/main" id="{FD0C86D4-34D5-DD13-A6C3-ABEB18FCB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282" y="2203366"/>
                <a:ext cx="1245907" cy="1245906"/>
              </a:xfrm>
              <a:prstGeom prst="rect">
                <a:avLst/>
              </a:prstGeom>
            </p:spPr>
          </p:pic>
        </p:grpSp>
        <p:grpSp>
          <p:nvGrpSpPr>
            <p:cNvPr id="12" name="Gruppo 42">
              <a:extLst>
                <a:ext uri="{FF2B5EF4-FFF2-40B4-BE49-F238E27FC236}">
                  <a16:creationId xmlns:a16="http://schemas.microsoft.com/office/drawing/2014/main" id="{330868EF-BF29-D578-F67E-8F493DAEF711}"/>
                </a:ext>
              </a:extLst>
            </p:cNvPr>
            <p:cNvGrpSpPr/>
            <p:nvPr/>
          </p:nvGrpSpPr>
          <p:grpSpPr>
            <a:xfrm rot="7171762" flipV="1">
              <a:off x="7551048" y="3827527"/>
              <a:ext cx="2577043" cy="742428"/>
              <a:chOff x="6381282" y="2203366"/>
              <a:chExt cx="3239487" cy="1252459"/>
            </a:xfrm>
          </p:grpSpPr>
          <p:pic>
            <p:nvPicPr>
              <p:cNvPr id="20" name="Immagine 50">
                <a:extLst>
                  <a:ext uri="{FF2B5EF4-FFF2-40B4-BE49-F238E27FC236}">
                    <a16:creationId xmlns:a16="http://schemas.microsoft.com/office/drawing/2014/main" id="{D8479EA8-979A-DBED-1B28-5D638421F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863" y="2209919"/>
                <a:ext cx="1245906" cy="1245906"/>
              </a:xfrm>
              <a:prstGeom prst="rect">
                <a:avLst/>
              </a:prstGeom>
            </p:spPr>
          </p:pic>
          <p:pic>
            <p:nvPicPr>
              <p:cNvPr id="21" name="Immagine 51">
                <a:extLst>
                  <a:ext uri="{FF2B5EF4-FFF2-40B4-BE49-F238E27FC236}">
                    <a16:creationId xmlns:a16="http://schemas.microsoft.com/office/drawing/2014/main" id="{6E423692-6F01-A3C9-C190-510D8993B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69412" y="2209919"/>
                <a:ext cx="1245471" cy="1245906"/>
              </a:xfrm>
              <a:prstGeom prst="rect">
                <a:avLst/>
              </a:prstGeom>
            </p:spPr>
          </p:pic>
          <p:pic>
            <p:nvPicPr>
              <p:cNvPr id="22" name="Immagine 52">
                <a:extLst>
                  <a:ext uri="{FF2B5EF4-FFF2-40B4-BE49-F238E27FC236}">
                    <a16:creationId xmlns:a16="http://schemas.microsoft.com/office/drawing/2014/main" id="{9A820E41-7424-F466-4DE4-0C8A63EDE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282" y="2203366"/>
                <a:ext cx="1245907" cy="1245906"/>
              </a:xfrm>
              <a:prstGeom prst="rect">
                <a:avLst/>
              </a:prstGeom>
            </p:spPr>
          </p:pic>
        </p:grpSp>
        <p:grpSp>
          <p:nvGrpSpPr>
            <p:cNvPr id="13" name="Gruppo 43">
              <a:extLst>
                <a:ext uri="{FF2B5EF4-FFF2-40B4-BE49-F238E27FC236}">
                  <a16:creationId xmlns:a16="http://schemas.microsoft.com/office/drawing/2014/main" id="{FC4A18C3-4D6B-653D-78B2-8A2A4DD865C9}"/>
                </a:ext>
              </a:extLst>
            </p:cNvPr>
            <p:cNvGrpSpPr/>
            <p:nvPr/>
          </p:nvGrpSpPr>
          <p:grpSpPr>
            <a:xfrm rot="4532688" flipV="1">
              <a:off x="6663234" y="3968985"/>
              <a:ext cx="2069195" cy="742428"/>
              <a:chOff x="6381282" y="2203366"/>
              <a:chExt cx="3239487" cy="1252459"/>
            </a:xfrm>
          </p:grpSpPr>
          <p:pic>
            <p:nvPicPr>
              <p:cNvPr id="17" name="Immagine 47">
                <a:extLst>
                  <a:ext uri="{FF2B5EF4-FFF2-40B4-BE49-F238E27FC236}">
                    <a16:creationId xmlns:a16="http://schemas.microsoft.com/office/drawing/2014/main" id="{3DABBBA5-1DFF-181D-20B0-92F98D612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863" y="2209919"/>
                <a:ext cx="1245906" cy="1245906"/>
              </a:xfrm>
              <a:prstGeom prst="rect">
                <a:avLst/>
              </a:prstGeom>
            </p:spPr>
          </p:pic>
          <p:pic>
            <p:nvPicPr>
              <p:cNvPr id="18" name="Immagine 48">
                <a:extLst>
                  <a:ext uri="{FF2B5EF4-FFF2-40B4-BE49-F238E27FC236}">
                    <a16:creationId xmlns:a16="http://schemas.microsoft.com/office/drawing/2014/main" id="{8AB9C378-C4C1-7CD1-9B8E-8F558BF13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69412" y="2209919"/>
                <a:ext cx="1245471" cy="1245906"/>
              </a:xfrm>
              <a:prstGeom prst="rect">
                <a:avLst/>
              </a:prstGeom>
            </p:spPr>
          </p:pic>
          <p:pic>
            <p:nvPicPr>
              <p:cNvPr id="19" name="Immagine 49">
                <a:extLst>
                  <a:ext uri="{FF2B5EF4-FFF2-40B4-BE49-F238E27FC236}">
                    <a16:creationId xmlns:a16="http://schemas.microsoft.com/office/drawing/2014/main" id="{4EC72190-B0E6-8B7D-5139-2783ACF61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282" y="2203366"/>
                <a:ext cx="1245907" cy="1245906"/>
              </a:xfrm>
              <a:prstGeom prst="rect">
                <a:avLst/>
              </a:prstGeom>
            </p:spPr>
          </p:pic>
        </p:grpSp>
        <p:cxnSp>
          <p:nvCxnSpPr>
            <p:cNvPr id="14" name="Connettore diritto 44">
              <a:extLst>
                <a:ext uri="{FF2B5EF4-FFF2-40B4-BE49-F238E27FC236}">
                  <a16:creationId xmlns:a16="http://schemas.microsoft.com/office/drawing/2014/main" id="{770725B9-6BF0-2BEF-46FD-926FB594633D}"/>
                </a:ext>
              </a:extLst>
            </p:cNvPr>
            <p:cNvCxnSpPr/>
            <p:nvPr/>
          </p:nvCxnSpPr>
          <p:spPr>
            <a:xfrm flipH="1" flipV="1">
              <a:off x="9925665" y="3157597"/>
              <a:ext cx="983426" cy="1561776"/>
            </a:xfrm>
            <a:prstGeom prst="line">
              <a:avLst/>
            </a:prstGeom>
            <a:ln w="28575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45">
              <a:extLst>
                <a:ext uri="{FF2B5EF4-FFF2-40B4-BE49-F238E27FC236}">
                  <a16:creationId xmlns:a16="http://schemas.microsoft.com/office/drawing/2014/main" id="{008E5DE4-BD22-C270-7D9D-D6CC905371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3658" y="3246657"/>
              <a:ext cx="4415433" cy="1436441"/>
            </a:xfrm>
            <a:prstGeom prst="line">
              <a:avLst/>
            </a:prstGeom>
            <a:ln w="28575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o 46">
              <a:extLst>
                <a:ext uri="{FF2B5EF4-FFF2-40B4-BE49-F238E27FC236}">
                  <a16:creationId xmlns:a16="http://schemas.microsoft.com/office/drawing/2014/main" id="{066FC37A-6A3F-225B-E121-C70209256C2A}"/>
                </a:ext>
              </a:extLst>
            </p:cNvPr>
            <p:cNvSpPr/>
            <p:nvPr/>
          </p:nvSpPr>
          <p:spPr>
            <a:xfrm>
              <a:off x="6439182" y="2969064"/>
              <a:ext cx="3486483" cy="452262"/>
            </a:xfrm>
            <a:prstGeom prst="arc">
              <a:avLst>
                <a:gd name="adj1" fmla="val 41677"/>
                <a:gd name="adj2" fmla="val 0"/>
              </a:avLst>
            </a:prstGeom>
            <a:ln w="28575">
              <a:solidFill>
                <a:srgbClr val="8FAAD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PT Sans" panose="020B0503020203020204" pitchFamily="34" charset="77"/>
              </a:endParaRPr>
            </a:p>
          </p:txBody>
        </p:sp>
      </p:grpSp>
      <p:pic>
        <p:nvPicPr>
          <p:cNvPr id="28" name="Immagine 60">
            <a:extLst>
              <a:ext uri="{FF2B5EF4-FFF2-40B4-BE49-F238E27FC236}">
                <a16:creationId xmlns:a16="http://schemas.microsoft.com/office/drawing/2014/main" id="{5D0D7AFE-5C77-94EB-5A77-5F9BB95A5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51" y="2300517"/>
            <a:ext cx="1190682" cy="791846"/>
          </a:xfrm>
          <a:prstGeom prst="rect">
            <a:avLst/>
          </a:prstGeom>
        </p:spPr>
      </p:pic>
      <p:pic>
        <p:nvPicPr>
          <p:cNvPr id="29" name="Immagine 61">
            <a:extLst>
              <a:ext uri="{FF2B5EF4-FFF2-40B4-BE49-F238E27FC236}">
                <a16:creationId xmlns:a16="http://schemas.microsoft.com/office/drawing/2014/main" id="{445E0B67-6B09-BFC2-1478-7841604C6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303" y="2172303"/>
            <a:ext cx="1190682" cy="791846"/>
          </a:xfrm>
          <a:prstGeom prst="rect">
            <a:avLst/>
          </a:prstGeom>
        </p:spPr>
      </p:pic>
      <p:pic>
        <p:nvPicPr>
          <p:cNvPr id="30" name="Immagine 62">
            <a:extLst>
              <a:ext uri="{FF2B5EF4-FFF2-40B4-BE49-F238E27FC236}">
                <a16:creationId xmlns:a16="http://schemas.microsoft.com/office/drawing/2014/main" id="{197F8344-0533-1EE1-B50E-D3FA73AE3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000" y1="60544" x2="30000" y2="60544"/>
                        <a14:foregroundMark x1="39048" y1="34694" x2="39048" y2="34694"/>
                        <a14:foregroundMark x1="41905" y1="34014" x2="41905" y2="34014"/>
                        <a14:foregroundMark x1="40000" y1="37415" x2="40000" y2="37415"/>
                        <a14:foregroundMark x1="36667" y1="38095" x2="36667" y2="38095"/>
                        <a14:foregroundMark x1="36667" y1="34694" x2="36667" y2="34694"/>
                        <a14:foregroundMark x1="40476" y1="31293" x2="40476" y2="31293"/>
                        <a14:foregroundMark x1="43333" y1="32653" x2="43333" y2="32653"/>
                        <a14:foregroundMark x1="43333" y1="28571" x2="43333" y2="28571"/>
                        <a14:foregroundMark x1="40000" y1="28571" x2="40000" y2="28571"/>
                        <a14:foregroundMark x1="37619" y1="32653" x2="37619" y2="32653"/>
                        <a14:foregroundMark x1="34762" y1="35374" x2="34762" y2="35374"/>
                        <a14:foregroundMark x1="35238" y1="39456" x2="35238" y2="39456"/>
                        <a14:foregroundMark x1="39524" y1="51701" x2="39524" y2="51701"/>
                        <a14:foregroundMark x1="39524" y1="59864" x2="39524" y2="59864"/>
                        <a14:foregroundMark x1="38571" y1="49660" x2="38571" y2="49660"/>
                        <a14:foregroundMark x1="38571" y1="54422" x2="38571" y2="54422"/>
                        <a14:foregroundMark x1="42381" y1="51020" x2="42381" y2="51020"/>
                        <a14:foregroundMark x1="53333" y1="38095" x2="53333" y2="38095"/>
                        <a14:foregroundMark x1="55238" y1="44898" x2="55238" y2="44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630" y="2102243"/>
            <a:ext cx="1190682" cy="791846"/>
          </a:xfrm>
          <a:prstGeom prst="rect">
            <a:avLst/>
          </a:prstGeom>
        </p:spPr>
      </p:pic>
      <p:sp>
        <p:nvSpPr>
          <p:cNvPr id="50" name="Rettangolo con angoli arrotondati 38">
            <a:extLst>
              <a:ext uri="{FF2B5EF4-FFF2-40B4-BE49-F238E27FC236}">
                <a16:creationId xmlns:a16="http://schemas.microsoft.com/office/drawing/2014/main" id="{A7548870-2BAC-F5CE-29CE-97007D913F4C}"/>
              </a:ext>
            </a:extLst>
          </p:cNvPr>
          <p:cNvSpPr/>
          <p:nvPr/>
        </p:nvSpPr>
        <p:spPr>
          <a:xfrm>
            <a:off x="8401306" y="4860961"/>
            <a:ext cx="1442206" cy="922759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MUSIC </a:t>
            </a:r>
            <a:r>
              <a:rPr kumimoji="0" lang="it-IT" sz="20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[2]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sp>
        <p:nvSpPr>
          <p:cNvPr id="51" name="Rettangolo con angoli arrotondati 59">
            <a:extLst>
              <a:ext uri="{FF2B5EF4-FFF2-40B4-BE49-F238E27FC236}">
                <a16:creationId xmlns:a16="http://schemas.microsoft.com/office/drawing/2014/main" id="{4A587833-E597-005C-20D9-4F589C1B675D}"/>
              </a:ext>
            </a:extLst>
          </p:cNvPr>
          <p:cNvSpPr/>
          <p:nvPr/>
        </p:nvSpPr>
        <p:spPr>
          <a:xfrm>
            <a:off x="10258259" y="4860962"/>
            <a:ext cx="1828800" cy="922759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DOA </a:t>
            </a: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estimation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grpSp>
        <p:nvGrpSpPr>
          <p:cNvPr id="52" name="Gruppo 67">
            <a:extLst>
              <a:ext uri="{FF2B5EF4-FFF2-40B4-BE49-F238E27FC236}">
                <a16:creationId xmlns:a16="http://schemas.microsoft.com/office/drawing/2014/main" id="{515390A2-A23D-9662-0A58-9FEA3E94399F}"/>
              </a:ext>
            </a:extLst>
          </p:cNvPr>
          <p:cNvGrpSpPr/>
          <p:nvPr/>
        </p:nvGrpSpPr>
        <p:grpSpPr>
          <a:xfrm>
            <a:off x="7339421" y="2046446"/>
            <a:ext cx="3520328" cy="2061641"/>
            <a:chOff x="8803691" y="1153237"/>
            <a:chExt cx="3520328" cy="2061641"/>
          </a:xfrm>
        </p:grpSpPr>
        <p:pic>
          <p:nvPicPr>
            <p:cNvPr id="53" name="Immagine 68" descr="Immagine che contiene gru&#10;&#10;Descrizione generata automaticamente">
              <a:extLst>
                <a:ext uri="{FF2B5EF4-FFF2-40B4-BE49-F238E27FC236}">
                  <a16:creationId xmlns:a16="http://schemas.microsoft.com/office/drawing/2014/main" id="{533FD028-7EC6-1810-8CE1-974F0F023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3691" y="1153237"/>
              <a:ext cx="3303901" cy="1276498"/>
            </a:xfrm>
            <a:prstGeom prst="rect">
              <a:avLst/>
            </a:prstGeom>
          </p:spPr>
        </p:pic>
        <p:sp>
          <p:nvSpPr>
            <p:cNvPr id="54" name="Somma 69">
              <a:extLst>
                <a:ext uri="{FF2B5EF4-FFF2-40B4-BE49-F238E27FC236}">
                  <a16:creationId xmlns:a16="http://schemas.microsoft.com/office/drawing/2014/main" id="{E96CB424-C73A-7B8B-0D2C-421F3845E31E}"/>
                </a:ext>
              </a:extLst>
            </p:cNvPr>
            <p:cNvSpPr/>
            <p:nvPr/>
          </p:nvSpPr>
          <p:spPr>
            <a:xfrm>
              <a:off x="9616057" y="2941609"/>
              <a:ext cx="253560" cy="273269"/>
            </a:xfrm>
            <a:prstGeom prst="flowChartSummingJunction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endParaRPr>
            </a:p>
          </p:txBody>
        </p:sp>
        <p:cxnSp>
          <p:nvCxnSpPr>
            <p:cNvPr id="55" name="Connettore a gomito 70">
              <a:extLst>
                <a:ext uri="{FF2B5EF4-FFF2-40B4-BE49-F238E27FC236}">
                  <a16:creationId xmlns:a16="http://schemas.microsoft.com/office/drawing/2014/main" id="{AC1A6AFB-07E5-76BA-DF65-72274ED31B21}"/>
                </a:ext>
              </a:extLst>
            </p:cNvPr>
            <p:cNvCxnSpPr>
              <a:cxnSpLocks/>
              <a:endCxn id="54" idx="6"/>
            </p:cNvCxnSpPr>
            <p:nvPr/>
          </p:nvCxnSpPr>
          <p:spPr>
            <a:xfrm rot="5400000">
              <a:off x="9798649" y="2339363"/>
              <a:ext cx="809849" cy="667912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Connettore a gomito 71">
              <a:extLst>
                <a:ext uri="{FF2B5EF4-FFF2-40B4-BE49-F238E27FC236}">
                  <a16:creationId xmlns:a16="http://schemas.microsoft.com/office/drawing/2014/main" id="{19438A41-8C37-8F6B-01F0-CCA9B62BF4A2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rot="16200000" flipH="1">
              <a:off x="8668759" y="2130946"/>
              <a:ext cx="1226684" cy="667912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Connettore 2 72">
              <a:extLst>
                <a:ext uri="{FF2B5EF4-FFF2-40B4-BE49-F238E27FC236}">
                  <a16:creationId xmlns:a16="http://schemas.microsoft.com/office/drawing/2014/main" id="{9B55A8E8-A390-91CC-00A6-9A0E09AC6CA6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9192618" y="1957171"/>
              <a:ext cx="460572" cy="10244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Connettore 2 73">
              <a:extLst>
                <a:ext uri="{FF2B5EF4-FFF2-40B4-BE49-F238E27FC236}">
                  <a16:creationId xmlns:a16="http://schemas.microsoft.com/office/drawing/2014/main" id="{278CB211-B8B6-BC87-A01A-2E69B0AF114F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9742837" y="1899866"/>
              <a:ext cx="0" cy="104174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Connettore 2 74">
              <a:extLst>
                <a:ext uri="{FF2B5EF4-FFF2-40B4-BE49-F238E27FC236}">
                  <a16:creationId xmlns:a16="http://schemas.microsoft.com/office/drawing/2014/main" id="{6ED321D3-8FBC-2002-A6E9-6F8283764A33}"/>
                </a:ext>
              </a:extLst>
            </p:cNvPr>
            <p:cNvCxnSpPr>
              <a:cxnSpLocks/>
              <a:endCxn id="54" idx="7"/>
            </p:cNvCxnSpPr>
            <p:nvPr/>
          </p:nvCxnSpPr>
          <p:spPr>
            <a:xfrm flipH="1">
              <a:off x="9832484" y="2147202"/>
              <a:ext cx="371089" cy="83442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CasellaDiTesto 75">
              <a:extLst>
                <a:ext uri="{FF2B5EF4-FFF2-40B4-BE49-F238E27FC236}">
                  <a16:creationId xmlns:a16="http://schemas.microsoft.com/office/drawing/2014/main" id="{A7962BC6-20A6-0D85-6711-4A291D604A04}"/>
                </a:ext>
              </a:extLst>
            </p:cNvPr>
            <p:cNvSpPr txBox="1"/>
            <p:nvPr/>
          </p:nvSpPr>
          <p:spPr>
            <a:xfrm>
              <a:off x="10650900" y="2406669"/>
              <a:ext cx="1673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Raw</a:t>
              </a:r>
              <a:r>
                <a:rPr kumimoji="0" lang="it-IT" sz="200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 </a:t>
              </a:r>
              <a:r>
                <a:rPr kumimoji="0" lang="it-IT" sz="200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Sans" panose="020B0503020203020204" pitchFamily="34" charset="77"/>
                </a:rPr>
                <a:t>signal</a:t>
              </a:r>
              <a:endParaRPr kumimoji="0" lang="it-IT" sz="2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77"/>
              </a:endParaRPr>
            </a:p>
          </p:txBody>
        </p:sp>
      </p:grpSp>
      <p:sp>
        <p:nvSpPr>
          <p:cNvPr id="61" name="Titolo 3">
            <a:extLst>
              <a:ext uri="{FF2B5EF4-FFF2-40B4-BE49-F238E27FC236}">
                <a16:creationId xmlns:a16="http://schemas.microsoft.com/office/drawing/2014/main" id="{CC6EB77E-99C1-CB8F-0759-C216452654CB}"/>
              </a:ext>
            </a:extLst>
          </p:cNvPr>
          <p:cNvSpPr txBox="1">
            <a:spLocks/>
          </p:cNvSpPr>
          <p:nvPr/>
        </p:nvSpPr>
        <p:spPr>
          <a:xfrm>
            <a:off x="6021689" y="1474211"/>
            <a:ext cx="5864576" cy="63404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i="1">
                <a:solidFill>
                  <a:srgbClr val="475968"/>
                </a:solidFill>
                <a:latin typeface="PT Sans" panose="020B0503020203020204" pitchFamily="34" charset="77"/>
              </a:rPr>
              <a:t>MUSIC</a:t>
            </a:r>
            <a:r>
              <a:rPr lang="it-IT" sz="2000" b="1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-</a:t>
            </a:r>
            <a:r>
              <a:rPr lang="it-IT" sz="2000" b="1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err="1">
                <a:solidFill>
                  <a:prstClr val="black"/>
                </a:solidFill>
                <a:latin typeface="PT Sans" panose="020B0503020203020204" pitchFamily="34" charset="77"/>
              </a:rPr>
              <a:t>MUltiple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err="1">
                <a:solidFill>
                  <a:prstClr val="black"/>
                </a:solidFill>
                <a:latin typeface="PT Sans" panose="020B0503020203020204" pitchFamily="34" charset="77"/>
              </a:rPr>
              <a:t>SIgnal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err="1">
                <a:solidFill>
                  <a:prstClr val="black"/>
                </a:solidFill>
                <a:latin typeface="PT Sans" panose="020B0503020203020204" pitchFamily="34" charset="77"/>
              </a:rPr>
              <a:t>Classification</a:t>
            </a:r>
            <a:r>
              <a:rPr lang="it-IT" sz="2000" i="1">
                <a:solidFill>
                  <a:prstClr val="black"/>
                </a:solidFill>
                <a:latin typeface="PT Sans" panose="020B0503020203020204" pitchFamily="34" charset="77"/>
              </a:rPr>
              <a:t> </a:t>
            </a:r>
            <a:r>
              <a:rPr lang="it-IT" sz="2000" i="1" baseline="30000">
                <a:solidFill>
                  <a:prstClr val="black"/>
                </a:solidFill>
                <a:latin typeface="PT Sans" panose="020B0503020203020204" pitchFamily="34" charset="77"/>
              </a:rPr>
              <a:t>[2]</a:t>
            </a:r>
          </a:p>
        </p:txBody>
      </p:sp>
      <p:sp>
        <p:nvSpPr>
          <p:cNvPr id="62" name="Rettangolo con angoli arrotondati 77">
            <a:extLst>
              <a:ext uri="{FF2B5EF4-FFF2-40B4-BE49-F238E27FC236}">
                <a16:creationId xmlns:a16="http://schemas.microsoft.com/office/drawing/2014/main" id="{40558789-B5A3-89D8-15EC-E2F3D42D30B3}"/>
              </a:ext>
            </a:extLst>
          </p:cNvPr>
          <p:cNvSpPr/>
          <p:nvPr/>
        </p:nvSpPr>
        <p:spPr>
          <a:xfrm>
            <a:off x="6163412" y="4860962"/>
            <a:ext cx="1828800" cy="922759"/>
          </a:xfrm>
          <a:prstGeom prst="roundRect">
            <a:avLst/>
          </a:prstGeom>
          <a:solidFill>
            <a:srgbClr val="90AAB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Covariance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 </a:t>
            </a: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77"/>
              </a:rPr>
              <a:t>matrix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77"/>
            </a:endParaRPr>
          </a:p>
        </p:txBody>
      </p:sp>
      <p:cxnSp>
        <p:nvCxnSpPr>
          <p:cNvPr id="63" name="Connettore a gomito 79">
            <a:extLst>
              <a:ext uri="{FF2B5EF4-FFF2-40B4-BE49-F238E27FC236}">
                <a16:creationId xmlns:a16="http://schemas.microsoft.com/office/drawing/2014/main" id="{51842C9C-D048-44C2-F127-B67D349EB635}"/>
              </a:ext>
            </a:extLst>
          </p:cNvPr>
          <p:cNvCxnSpPr>
            <a:cxnSpLocks/>
            <a:stCxn id="54" idx="4"/>
            <a:endCxn id="62" idx="0"/>
          </p:cNvCxnSpPr>
          <p:nvPr/>
        </p:nvCxnSpPr>
        <p:spPr>
          <a:xfrm rot="5400000">
            <a:off x="7301753" y="3884147"/>
            <a:ext cx="752875" cy="1200755"/>
          </a:xfrm>
          <a:prstGeom prst="bentConnector3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Connettore 2 80">
            <a:extLst>
              <a:ext uri="{FF2B5EF4-FFF2-40B4-BE49-F238E27FC236}">
                <a16:creationId xmlns:a16="http://schemas.microsoft.com/office/drawing/2014/main" id="{C2BBE93B-CFFF-0A30-F832-830761769EE8}"/>
              </a:ext>
            </a:extLst>
          </p:cNvPr>
          <p:cNvCxnSpPr>
            <a:cxnSpLocks/>
            <a:stCxn id="62" idx="3"/>
            <a:endCxn id="50" idx="1"/>
          </p:cNvCxnSpPr>
          <p:nvPr/>
        </p:nvCxnSpPr>
        <p:spPr>
          <a:xfrm flipV="1">
            <a:off x="7992212" y="5322341"/>
            <a:ext cx="409094" cy="1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Connettore 2 81">
            <a:extLst>
              <a:ext uri="{FF2B5EF4-FFF2-40B4-BE49-F238E27FC236}">
                <a16:creationId xmlns:a16="http://schemas.microsoft.com/office/drawing/2014/main" id="{FB036D44-3C4F-D291-4D92-5020D43C469D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9843512" y="5322341"/>
            <a:ext cx="414747" cy="1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Titolo 3">
            <a:extLst>
              <a:ext uri="{FF2B5EF4-FFF2-40B4-BE49-F238E27FC236}">
                <a16:creationId xmlns:a16="http://schemas.microsoft.com/office/drawing/2014/main" id="{482A0F1F-A25F-99C3-BD44-249CEEDF08F0}"/>
              </a:ext>
            </a:extLst>
          </p:cNvPr>
          <p:cNvSpPr txBox="1">
            <a:spLocks/>
          </p:cNvSpPr>
          <p:nvPr/>
        </p:nvSpPr>
        <p:spPr>
          <a:xfrm>
            <a:off x="72152" y="5744213"/>
            <a:ext cx="7656196" cy="6250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600">
                <a:latin typeface="PT Sans" panose="020B0503020203020204" pitchFamily="34" charset="77"/>
              </a:rPr>
              <a:t>[2]</a:t>
            </a:r>
            <a:r>
              <a:rPr lang="it-IT" sz="1600" i="1">
                <a:latin typeface="PT Sans" panose="020B0503020203020204" pitchFamily="34" charset="77"/>
              </a:rPr>
              <a:t> </a:t>
            </a:r>
            <a:r>
              <a:rPr lang="it-IT" sz="1600" i="1" err="1">
                <a:latin typeface="PT Sans" panose="020B0503020203020204" pitchFamily="34" charset="77"/>
              </a:rPr>
              <a:t>R</a:t>
            </a:r>
            <a:r>
              <a:rPr lang="it-IT" sz="1600" i="1">
                <a:latin typeface="PT Sans" panose="020B0503020203020204" pitchFamily="34" charset="77"/>
              </a:rPr>
              <a:t>. Schmidt et al., IEEE </a:t>
            </a:r>
            <a:r>
              <a:rPr lang="it-IT" sz="1600" i="1" err="1">
                <a:latin typeface="PT Sans" panose="020B0503020203020204" pitchFamily="34" charset="77"/>
              </a:rPr>
              <a:t>Transactions</a:t>
            </a:r>
            <a:r>
              <a:rPr lang="it-IT" sz="1600" i="1">
                <a:latin typeface="PT Sans" panose="020B0503020203020204" pitchFamily="34" charset="77"/>
              </a:rPr>
              <a:t> on </a:t>
            </a:r>
            <a:r>
              <a:rPr lang="it-IT" sz="1600" i="1" err="1">
                <a:latin typeface="PT Sans" panose="020B0503020203020204" pitchFamily="34" charset="77"/>
              </a:rPr>
              <a:t>Antennas</a:t>
            </a:r>
            <a:br>
              <a:rPr lang="it-IT" sz="1600" i="1">
                <a:latin typeface="PT Sans" panose="020B0503020203020204" pitchFamily="34" charset="77"/>
              </a:rPr>
            </a:br>
            <a:r>
              <a:rPr lang="it-IT" sz="1600" i="1">
                <a:latin typeface="PT Sans" panose="020B0503020203020204" pitchFamily="34" charset="77"/>
              </a:rPr>
              <a:t>     and </a:t>
            </a:r>
            <a:r>
              <a:rPr lang="it-IT" sz="1600" i="1" err="1">
                <a:latin typeface="PT Sans" panose="020B0503020203020204" pitchFamily="34" charset="77"/>
              </a:rPr>
              <a:t>Propagation</a:t>
            </a:r>
            <a:r>
              <a:rPr lang="it-IT" sz="1600" i="1">
                <a:latin typeface="PT Sans" panose="020B0503020203020204" pitchFamily="34" charset="77"/>
              </a:rPr>
              <a:t>, 1986 </a:t>
            </a:r>
            <a:endParaRPr lang="en-GB" sz="1600" i="1">
              <a:latin typeface="PT Sans" panose="020B0503020203020204" pitchFamily="34" charset="77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8801482-6F75-C46A-4C88-4DE571DB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9" y="1325431"/>
            <a:ext cx="6420939" cy="575203"/>
          </a:xfrm>
        </p:spPr>
        <p:txBody>
          <a:bodyPr>
            <a:normAutofit/>
          </a:bodyPr>
          <a:lstStyle/>
          <a:p>
            <a:r>
              <a:rPr lang="en-GB" sz="2400"/>
              <a:t>BIRALES: ADAPTIVE BEAMFORMING APPROACH</a:t>
            </a:r>
          </a:p>
        </p:txBody>
      </p:sp>
    </p:spTree>
    <p:extLst>
      <p:ext uri="{BB962C8B-B14F-4D97-AF65-F5344CB8AC3E}">
        <p14:creationId xmlns:p14="http://schemas.microsoft.com/office/powerpoint/2010/main" val="2111240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7A5ACD26426744AF6B70AC2C91D6CC" ma:contentTypeVersion="17" ma:contentTypeDescription="Creare un nuovo documento." ma:contentTypeScope="" ma:versionID="099a9157f66c4ba20c161cc697a28d55">
  <xsd:schema xmlns:xsd="http://www.w3.org/2001/XMLSchema" xmlns:xs="http://www.w3.org/2001/XMLSchema" xmlns:p="http://schemas.microsoft.com/office/2006/metadata/properties" xmlns:ns2="182554ff-bda8-4c7e-8053-1f9948fdd578" xmlns:ns3="7fd5ea09-aa2d-4ff4-93e7-4dfeb0d3dcf3" targetNamespace="http://schemas.microsoft.com/office/2006/metadata/properties" ma:root="true" ma:fieldsID="694cb6b7cf846ae143b9f11317f66ce6" ns2:_="" ns3:_="">
    <xsd:import namespace="182554ff-bda8-4c7e-8053-1f9948fdd578"/>
    <xsd:import namespace="7fd5ea09-aa2d-4ff4-93e7-4dfeb0d3dc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554ff-bda8-4c7e-8053-1f9948fdd5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5ea09-aa2d-4ff4-93e7-4dfeb0d3dcf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b11a0d8-6d8c-4faa-8422-aec38dbde275}" ma:internalName="TaxCatchAll" ma:showField="CatchAllData" ma:web="7fd5ea09-aa2d-4ff4-93e7-4dfeb0d3dc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d5ea09-aa2d-4ff4-93e7-4dfeb0d3dcf3" xsi:nil="true"/>
    <lcf76f155ced4ddcb4097134ff3c332f xmlns="182554ff-bda8-4c7e-8053-1f9948fdd5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02097D-2A7E-4777-96EC-19AC4554AEE7}">
  <ds:schemaRefs>
    <ds:schemaRef ds:uri="182554ff-bda8-4c7e-8053-1f9948fdd578"/>
    <ds:schemaRef ds:uri="7fd5ea09-aa2d-4ff4-93e7-4dfeb0d3dc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7fd5ea09-aa2d-4ff4-93e7-4dfeb0d3dcf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182554ff-bda8-4c7e-8053-1f9948fdd578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0</TotalTime>
  <Words>1974</Words>
  <Application>Microsoft Office PowerPoint</Application>
  <PresentationFormat>Widescreen</PresentationFormat>
  <Paragraphs>504</Paragraphs>
  <Slides>46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9" baseType="lpstr">
      <vt:lpstr>Arial</vt:lpstr>
      <vt:lpstr>Brandon Grotesque Black</vt:lpstr>
      <vt:lpstr>Brandon Grotesque Light</vt:lpstr>
      <vt:lpstr>Calibri</vt:lpstr>
      <vt:lpstr>Cambria Math</vt:lpstr>
      <vt:lpstr>Menlo</vt:lpstr>
      <vt:lpstr>PT Sans</vt:lpstr>
      <vt:lpstr>Raleway</vt:lpstr>
      <vt:lpstr>Segoe UI</vt:lpstr>
      <vt:lpstr>Titillium</vt:lpstr>
      <vt:lpstr>Titillium Bd</vt:lpstr>
      <vt:lpstr>Wingdings</vt:lpstr>
      <vt:lpstr>Tema di Office</vt:lpstr>
      <vt:lpstr>WP5 – Task 2 Software &amp; algorithm</vt:lpstr>
      <vt:lpstr>Presentazione standard di PowerPoint</vt:lpstr>
      <vt:lpstr>Presentazione standard di PowerPoint</vt:lpstr>
      <vt:lpstr>BIstatic Radar for Leo Survey (BIRALES)</vt:lpstr>
      <vt:lpstr>BIRALES: MULTIBEAM APPROACH</vt:lpstr>
      <vt:lpstr>BIRALES: MULTIBEAM APPROACH</vt:lpstr>
      <vt:lpstr>BIRALES: MULTIBEAM APPROACH</vt:lpstr>
      <vt:lpstr>BIRALES: ADAPTIVE BEAMFORMING APPROACH</vt:lpstr>
      <vt:lpstr>BIRALES: ADAPTIVE BEAMFORMING APPROACH</vt:lpstr>
      <vt:lpstr>BIRALES: ADAPTIVE BEAMFORMING APPROACH</vt:lpstr>
      <vt:lpstr>DOA AMBIGUITY PROBLEM</vt:lpstr>
      <vt:lpstr>Presentazione standard di PowerPoint</vt:lpstr>
      <vt:lpstr>Music Approach for Track Estimate and Refinement (MATER)</vt:lpstr>
      <vt:lpstr>Music Approach for Track Estimate and Refinement (MATER)</vt:lpstr>
      <vt:lpstr>Music Approach for Track Estimate and Refinement (MATER)</vt:lpstr>
      <vt:lpstr>Presentazione standard di PowerPoint</vt:lpstr>
      <vt:lpstr>Music Approach for Track Estimate and Refinement (MATER)</vt:lpstr>
      <vt:lpstr>Music Approach for Track Estimate and Refinement (MATER)</vt:lpstr>
      <vt:lpstr>Music Approach for Track Estimate and Refinement (MATER)</vt:lpstr>
      <vt:lpstr>Music Approach for Track Estimate and Refinement (MATER)</vt:lpstr>
      <vt:lpstr>Presentazione standard di PowerPoint</vt:lpstr>
      <vt:lpstr>Presentazione standard di PowerPoint</vt:lpstr>
      <vt:lpstr>Music Approach for Track Estimate and Refinement (MATER)</vt:lpstr>
      <vt:lpstr>Music Approach for Track Estimate and Refinement (MATER)</vt:lpstr>
      <vt:lpstr>REAL OBSERVATIONS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Marco Felice Montaruli</cp:lastModifiedBy>
  <cp:revision>1</cp:revision>
  <dcterms:created xsi:type="dcterms:W3CDTF">2022-10-26T09:11:02Z</dcterms:created>
  <dcterms:modified xsi:type="dcterms:W3CDTF">2024-09-11T16:44:09Z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0x0101003F7A5ACD26426744AF6B70AC2C91D6CC</vt:lpwstr>
  </property>
</Properties>
</file>