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9" r:id="rId6"/>
    <p:sldId id="25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B5B"/>
    <a:srgbClr val="4973A1"/>
    <a:srgbClr val="BBD3EF"/>
    <a:srgbClr val="9DBEE7"/>
    <a:srgbClr val="2A65AF"/>
    <a:srgbClr val="573E23"/>
    <a:srgbClr val="5B6D85"/>
    <a:srgbClr val="7196BE"/>
    <a:srgbClr val="B27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66EDF9-175F-4955-B2CE-BF88BD4BCDF2}" v="62" dt="2023-07-04T13:08:48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gliarosi, Giorgia" userId="b987781b-dc17-4dfb-90e8-873d9248b427" providerId="ADAL" clId="{EC66EDF9-175F-4955-B2CE-BF88BD4BCDF2}"/>
    <pc:docChg chg="undo redo custSel modSld modMainMaster">
      <pc:chgData name="Pagliarosi, Giorgia" userId="b987781b-dc17-4dfb-90e8-873d9248b427" providerId="ADAL" clId="{EC66EDF9-175F-4955-B2CE-BF88BD4BCDF2}" dt="2023-07-04T13:08:48.830" v="59"/>
      <pc:docMkLst>
        <pc:docMk/>
      </pc:docMkLst>
      <pc:sldChg chg="modSp mod">
        <pc:chgData name="Pagliarosi, Giorgia" userId="b987781b-dc17-4dfb-90e8-873d9248b427" providerId="ADAL" clId="{EC66EDF9-175F-4955-B2CE-BF88BD4BCDF2}" dt="2023-07-04T13:06:20.502" v="33" actId="20577"/>
        <pc:sldMkLst>
          <pc:docMk/>
          <pc:sldMk cId="2416892646" sldId="256"/>
        </pc:sldMkLst>
        <pc:spChg chg="mod">
          <ac:chgData name="Pagliarosi, Giorgia" userId="b987781b-dc17-4dfb-90e8-873d9248b427" providerId="ADAL" clId="{EC66EDF9-175F-4955-B2CE-BF88BD4BCDF2}" dt="2023-07-04T13:06:20.502" v="33" actId="20577"/>
          <ac:spMkLst>
            <pc:docMk/>
            <pc:sldMk cId="2416892646" sldId="256"/>
            <ac:spMk id="2" creationId="{583CCC7D-5E06-47A8-A7BC-3298CBC83031}"/>
          </ac:spMkLst>
        </pc:spChg>
      </pc:sldChg>
      <pc:sldChg chg="delSp mod">
        <pc:chgData name="Pagliarosi, Giorgia" userId="b987781b-dc17-4dfb-90e8-873d9248b427" providerId="ADAL" clId="{EC66EDF9-175F-4955-B2CE-BF88BD4BCDF2}" dt="2023-07-04T13:06:32.003" v="34" actId="478"/>
        <pc:sldMkLst>
          <pc:docMk/>
          <pc:sldMk cId="1102379267" sldId="257"/>
        </pc:sldMkLst>
        <pc:spChg chg="del">
          <ac:chgData name="Pagliarosi, Giorgia" userId="b987781b-dc17-4dfb-90e8-873d9248b427" providerId="ADAL" clId="{EC66EDF9-175F-4955-B2CE-BF88BD4BCDF2}" dt="2023-07-04T13:06:32.003" v="34" actId="478"/>
          <ac:spMkLst>
            <pc:docMk/>
            <pc:sldMk cId="1102379267" sldId="257"/>
            <ac:spMk id="15" creationId="{6770A171-DE94-7B1D-BCA6-A901A8C21C70}"/>
          </ac:spMkLst>
        </pc:spChg>
      </pc:sldChg>
      <pc:sldMasterChg chg="modSldLayout">
        <pc:chgData name="Pagliarosi, Giorgia" userId="b987781b-dc17-4dfb-90e8-873d9248b427" providerId="ADAL" clId="{EC66EDF9-175F-4955-B2CE-BF88BD4BCDF2}" dt="2023-07-04T13:08:48.830" v="59"/>
        <pc:sldMasterMkLst>
          <pc:docMk/>
          <pc:sldMasterMk cId="3591437458" sldId="2147483648"/>
        </pc:sldMasterMkLst>
        <pc:sldLayoutChg chg="modSp mod">
          <pc:chgData name="Pagliarosi, Giorgia" userId="b987781b-dc17-4dfb-90e8-873d9248b427" providerId="ADAL" clId="{EC66EDF9-175F-4955-B2CE-BF88BD4BCDF2}" dt="2023-07-04T13:07:50.024" v="52" actId="403"/>
          <pc:sldLayoutMkLst>
            <pc:docMk/>
            <pc:sldMasterMk cId="3591437458" sldId="2147483648"/>
            <pc:sldLayoutMk cId="668521014" sldId="2147483649"/>
          </pc:sldLayoutMkLst>
          <pc:spChg chg="mod">
            <ac:chgData name="Pagliarosi, Giorgia" userId="b987781b-dc17-4dfb-90e8-873d9248b427" providerId="ADAL" clId="{EC66EDF9-175F-4955-B2CE-BF88BD4BCDF2}" dt="2023-07-04T13:07:50.024" v="52" actId="403"/>
            <ac:spMkLst>
              <pc:docMk/>
              <pc:sldMasterMk cId="3591437458" sldId="2147483648"/>
              <pc:sldLayoutMk cId="668521014" sldId="2147483649"/>
              <ac:spMk id="11" creationId="{6EDCB0A2-728A-49A8-AB77-143BA4F3D5D7}"/>
            </ac:spMkLst>
          </pc:spChg>
        </pc:sldLayoutChg>
        <pc:sldLayoutChg chg="addSp delSp modSp mod">
          <pc:chgData name="Pagliarosi, Giorgia" userId="b987781b-dc17-4dfb-90e8-873d9248b427" providerId="ADAL" clId="{EC66EDF9-175F-4955-B2CE-BF88BD4BCDF2}" dt="2023-07-04T13:08:28.105" v="58"/>
          <pc:sldLayoutMkLst>
            <pc:docMk/>
            <pc:sldMasterMk cId="3591437458" sldId="2147483648"/>
            <pc:sldLayoutMk cId="2778974981" sldId="2147483650"/>
          </pc:sldLayoutMkLst>
          <pc:spChg chg="add del mod">
            <ac:chgData name="Pagliarosi, Giorgia" userId="b987781b-dc17-4dfb-90e8-873d9248b427" providerId="ADAL" clId="{EC66EDF9-175F-4955-B2CE-BF88BD4BCDF2}" dt="2023-07-04T13:08:28.105" v="58"/>
            <ac:spMkLst>
              <pc:docMk/>
              <pc:sldMasterMk cId="3591437458" sldId="2147483648"/>
              <pc:sldLayoutMk cId="2778974981" sldId="2147483650"/>
              <ac:spMk id="7" creationId="{FBEC598D-3278-1A0C-1A08-CE187DED5E0F}"/>
            </ac:spMkLst>
          </pc:spChg>
          <pc:spChg chg="add del">
            <ac:chgData name="Pagliarosi, Giorgia" userId="b987781b-dc17-4dfb-90e8-873d9248b427" providerId="ADAL" clId="{EC66EDF9-175F-4955-B2CE-BF88BD4BCDF2}" dt="2023-07-04T13:08:27.494" v="57" actId="478"/>
            <ac:spMkLst>
              <pc:docMk/>
              <pc:sldMasterMk cId="3591437458" sldId="2147483648"/>
              <pc:sldLayoutMk cId="2778974981" sldId="2147483650"/>
              <ac:spMk id="8" creationId="{54EC5F5D-65B5-432F-B6D3-1AFAA67DEF72}"/>
            </ac:spMkLst>
          </pc:spChg>
        </pc:sldLayoutChg>
        <pc:sldLayoutChg chg="addSp modSp">
          <pc:chgData name="Pagliarosi, Giorgia" userId="b987781b-dc17-4dfb-90e8-873d9248b427" providerId="ADAL" clId="{EC66EDF9-175F-4955-B2CE-BF88BD4BCDF2}" dt="2023-07-04T13:08:48.830" v="59"/>
          <pc:sldLayoutMkLst>
            <pc:docMk/>
            <pc:sldMasterMk cId="3591437458" sldId="2147483648"/>
            <pc:sldLayoutMk cId="2825917361" sldId="2147483660"/>
          </pc:sldLayoutMkLst>
          <pc:spChg chg="add mod">
            <ac:chgData name="Pagliarosi, Giorgia" userId="b987781b-dc17-4dfb-90e8-873d9248b427" providerId="ADAL" clId="{EC66EDF9-175F-4955-B2CE-BF88BD4BCDF2}" dt="2023-07-04T13:08:48.830" v="59"/>
            <ac:spMkLst>
              <pc:docMk/>
              <pc:sldMasterMk cId="3591437458" sldId="2147483648"/>
              <pc:sldLayoutMk cId="2825917361" sldId="2147483660"/>
              <ac:spMk id="7" creationId="{FC9E42A7-6B34-1F97-76DA-EBB8E18730D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19FA-41AE-4F2A-8228-3399FEB02D4B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2187-BD6B-4CD4-8DF4-F350925E52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72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3">
            <a:extLst>
              <a:ext uri="{FF2B5EF4-FFF2-40B4-BE49-F238E27FC236}">
                <a16:creationId xmlns:a16="http://schemas.microsoft.com/office/drawing/2014/main" id="{25F6244B-B1B3-416D-B88B-0FE1D1159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3D0686-F3B6-4B9D-A347-9CE02FFD1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DCE23-7D2E-4485-A8A3-6D0DC38C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0CEF-51FF-466C-8532-9EF423A4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40DB-8460-4471-A536-03EED8D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64DF-C80E-4A54-97BF-B28A94C1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7805BB2-49DE-4832-9EF2-DACA471C18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49" y="2106202"/>
            <a:ext cx="5712431" cy="3754848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6EDCB0A2-728A-49A8-AB77-143BA4F3D5D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A686CD-BC84-4E44-BDAF-161736E81F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5681663"/>
            <a:ext cx="3795444" cy="482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66852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C9C-2F86-4F3C-86FF-092C95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F1F7-0749-4694-BE63-E403BDDD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E3090-1E92-4CFB-9491-E0F88559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5BC3-9F27-484C-9378-EEFF57FB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A28A-D94D-4C1E-9701-B2E9F89D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B0E018EA-3E2C-4221-8F2D-FEADDDF2C9FC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768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B6E7A-AAE9-4771-A56C-9BFBA5E56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35635"/>
            <a:ext cx="2628900" cy="484132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B7342-37F0-452E-BA73-5C35A8EB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35635"/>
            <a:ext cx="7734300" cy="484132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D5CD-1CAE-47E9-9CA5-BEAB4799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3418-3EDC-4379-99CA-291BB22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C136-5125-40ED-9798-0847DBFB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335E7CDD-E29C-417A-9EB6-CD2357295E23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66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6F965-22BB-5CB6-312C-62EDB10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0986D-B2E6-E64A-9F09-D13E9F372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22038-E401-9B59-43A1-1AFFB7D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E968-9458-1846-8B1A-FEE51423D98D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60FDE-D97A-7471-78F1-CE28AF30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E22B4-7DF0-794F-F8A7-5684B7EA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C9E42A7-6B34-1F97-76DA-EBB8E18730D0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82591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3C25-57A7-422D-B6C7-C275549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D7BD-5B6C-4729-8C26-EC026881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619"/>
            <a:ext cx="10515600" cy="368034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77E2-EEEB-4625-AFD0-BA41ADF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C0B7-3FBE-491C-8FE8-55BD53B9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3BC19-E814-447A-9737-03C21E84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8B6CE-46DE-458F-9FB7-666DF33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BEC598D-3278-1A0C-1A08-CE187DED5E0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7789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3CD4-4668-4FC6-9FA0-9C78C434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0035-87ED-481F-BA20-EE60B019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36F7-444C-4BBE-9901-9D7D289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4B3F6-6C68-4448-9A54-C6BD041FE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C7E8842-6CF4-4239-978C-24793C718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595AC86-47A3-4B03-BA39-81256C7A36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1335636"/>
            <a:ext cx="5257800" cy="4525414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34C89DB-F94E-416B-B427-5896895C74C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0384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A8B0-F68D-4A0D-8A24-8F78014D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70B-BDA4-42C4-922B-A550CE793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26D08-C78C-4553-A117-1F0011D76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81DAE-08F7-4455-BD6C-BE39F64C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D7E12-FA56-48FD-AA8A-F0F91A8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207B-2CAE-431E-B6E5-F19E2A9F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98F001A2-F3A9-48F9-9076-4BED0F384D6A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2220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A399C-1B0C-440F-B657-67652B3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55F85-46AF-4BA1-AF87-BD384DE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2AF58-9572-47BE-A27E-675094B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170A749-EDF4-4F2E-B347-33EC2632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45C435-9F3C-40A6-BA2D-BD3831F5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523A13-DF16-439A-A901-D42A74C99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548BF4-DA08-4F5A-BD58-1257B92A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69B21D3C-ED42-40F8-9DE1-D9D7ADC643C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409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4FA8-0EC4-493B-8FF4-DB43442A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BCFE-413D-4F1C-BAAC-CBBB0BF4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F461C-019F-49AF-A23C-B47D0FC8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0EE3-9A44-439E-9280-9267337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D2282136-A6F6-4DE9-B674-70AB2DBAADA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89087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7D12-C271-44F1-A874-5C28BC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A6622-24D6-47F0-9FF2-EB2FC437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51582-F7D0-499A-8765-179B26F4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5" name="Picture Placeholder 11">
            <a:extLst>
              <a:ext uri="{FF2B5EF4-FFF2-40B4-BE49-F238E27FC236}">
                <a16:creationId xmlns:a16="http://schemas.microsoft.com/office/drawing/2014/main" id="{FA1DE595-D9C3-453C-B639-599CEBA2F1A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7239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764F-CF80-49B6-8E4B-C193335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6AB0-1695-409A-92AC-42B69DBF8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C334-8129-4545-8C84-46DA06B0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F4DD-001E-4B6C-BAD4-62C2A69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6F97-3F23-4DEE-B190-0481C297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5567D-41FF-426C-86BB-85B0FAD8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F76D1A69-D327-43C4-90DC-9A69E27F3DAE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561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11955-3DB8-4C70-93FB-7A2C5F5D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0AD8-6FDF-4622-85A4-51A8E96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D2E99-DBA0-4970-ABF3-9596AA57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DE91F-FFB0-4E6D-8AF8-6FBDBC0D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F36783-77AA-4762-A0D4-79CAC38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0DBF051-2A17-4A20-A3FC-2B33FE5B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DC7008B9-D8E1-48AB-8B5F-71A812399F4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084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38A3F9A-B0DF-455D-9D22-F973C5829AD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52350"/>
            <a:ext cx="12192000" cy="520700"/>
          </a:xfrm>
          <a:prstGeom prst="rect">
            <a:avLst/>
          </a:prstGeom>
        </p:spPr>
      </p:pic>
      <p:pic>
        <p:nvPicPr>
          <p:cNvPr id="7" name="Immagine 21">
            <a:extLst>
              <a:ext uri="{FF2B5EF4-FFF2-40B4-BE49-F238E27FC236}">
                <a16:creationId xmlns:a16="http://schemas.microsoft.com/office/drawing/2014/main" id="{05C8ED0B-EDF3-4C3A-92D1-A4F9DD64EA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-25841"/>
            <a:ext cx="12192000" cy="1219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A10E0-2D6B-4598-95E9-DAF7E200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820F-9E8E-47CA-AD4E-6E99B9E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399-BC99-4040-8272-2E03FED91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EE08-80FA-4652-929B-09736837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Missione 4 • Istruzione e Ricerca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07AC-22DD-4854-AF1C-98DD868E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fld id="{9B13B172-409A-48BF-92CD-9E808051E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4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it-IT" sz="2800" b="1" kern="1200" dirty="0">
          <a:solidFill>
            <a:srgbClr val="B27F47"/>
          </a:solidFill>
          <a:latin typeface="Titillium Bd" pitchFamily="2" charset="77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600" kern="1200" dirty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CC7D-5E06-47A8-A7BC-3298CBC83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29860"/>
            <a:ext cx="3953608" cy="18245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Spunti riflessione tavola rotonda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F7673-4CDE-4739-943F-69412A8247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1200" dirty="0"/>
          </a:p>
          <a:p>
            <a:r>
              <a:rPr lang="it-IT" sz="3600" b="1" dirty="0">
                <a:solidFill>
                  <a:srgbClr val="5B6D85"/>
                </a:solidFill>
              </a:rPr>
              <a:t>Review Meeting</a:t>
            </a:r>
          </a:p>
          <a:p>
            <a:r>
              <a:rPr lang="it-IT" sz="1400" b="1" dirty="0">
                <a:solidFill>
                  <a:srgbClr val="7196BE"/>
                </a:solidFill>
              </a:rPr>
              <a:t>Giovedì 12 Settembre - Venerdì 13 Settembre</a:t>
            </a:r>
          </a:p>
          <a:p>
            <a:endParaRPr lang="it-IT" dirty="0"/>
          </a:p>
        </p:txBody>
      </p:sp>
      <p:pic>
        <p:nvPicPr>
          <p:cNvPr id="7" name="Segnaposto immagine 6" descr="Immagine che contiene simbolo, Elementi grafici, bianco, logo&#10;&#10;Descrizione generata automaticamente">
            <a:extLst>
              <a:ext uri="{FF2B5EF4-FFF2-40B4-BE49-F238E27FC236}">
                <a16:creationId xmlns:a16="http://schemas.microsoft.com/office/drawing/2014/main" id="{E0DA5E35-8F4C-5FBF-76C8-701E5741AFD6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1" b="-102"/>
          <a:stretch/>
        </p:blipFill>
        <p:spPr>
          <a:xfrm>
            <a:off x="6096000" y="1671004"/>
            <a:ext cx="4225900" cy="4251959"/>
          </a:xfr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0230911-BBD2-F50C-97D4-E1B7FEA8CEB4}"/>
              </a:ext>
            </a:extLst>
          </p:cNvPr>
          <p:cNvSpPr txBox="1"/>
          <p:nvPr/>
        </p:nvSpPr>
        <p:spPr>
          <a:xfrm>
            <a:off x="9722498" y="186612"/>
            <a:ext cx="2043403" cy="748425"/>
          </a:xfrm>
          <a:prstGeom prst="rect">
            <a:avLst/>
          </a:prstGeom>
          <a:solidFill>
            <a:srgbClr val="2A65AF"/>
          </a:solidFill>
          <a:ln>
            <a:solidFill>
              <a:srgbClr val="2A65AF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9" name="Segnaposto contenuto 17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ED1A063E-5590-9030-CE9D-3ACA37F24AD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98" y="186612"/>
            <a:ext cx="1651602" cy="778125"/>
          </a:xfrm>
          <a:prstGeom prst="rect">
            <a:avLst/>
          </a:prstGeom>
        </p:spPr>
      </p:pic>
      <p:sp>
        <p:nvSpPr>
          <p:cNvPr id="21" name="Segnaposto contenuto 20">
            <a:extLst>
              <a:ext uri="{FF2B5EF4-FFF2-40B4-BE49-F238E27FC236}">
                <a16:creationId xmlns:a16="http://schemas.microsoft.com/office/drawing/2014/main" id="{190CF29E-E057-1299-60A8-F13548116E8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5535199"/>
            <a:ext cx="3795444" cy="629064"/>
          </a:xfrm>
        </p:spPr>
        <p:txBody>
          <a:bodyPr>
            <a:normAutofit/>
          </a:bodyPr>
          <a:lstStyle/>
          <a:p>
            <a:r>
              <a:rPr lang="it-IT" sz="1400" b="1" i="1" dirty="0">
                <a:solidFill>
                  <a:srgbClr val="2A65AF"/>
                </a:solidFill>
              </a:rPr>
              <a:t>Radiotelescopi di Medicina</a:t>
            </a:r>
          </a:p>
          <a:p>
            <a:r>
              <a:rPr lang="it-IT" sz="1400" b="1" i="1" dirty="0">
                <a:solidFill>
                  <a:srgbClr val="2A65AF"/>
                </a:solidFill>
              </a:rPr>
              <a:t>IRA - Bologna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3E8FDF-9B7B-4F6C-BE93-C25DBC1F7AD7}"/>
              </a:ext>
            </a:extLst>
          </p:cNvPr>
          <p:cNvSpPr txBox="1">
            <a:spLocks/>
          </p:cNvSpPr>
          <p:nvPr/>
        </p:nvSpPr>
        <p:spPr>
          <a:xfrm>
            <a:off x="2532185" y="6093702"/>
            <a:ext cx="6497515" cy="974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2000" kern="120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kern="120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kern="120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it-IT" sz="1600" kern="120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200" dirty="0"/>
          </a:p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Germano Bianchi – Andrea Orlati</a:t>
            </a:r>
            <a:endParaRPr lang="it-IT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77B1D9-6D3E-8C3D-E797-9125E28CE66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47D499-B358-7178-829A-9775F658D85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 dirty="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B9059A0-B191-5E22-34EA-18B6D8C53934}"/>
              </a:ext>
            </a:extLst>
          </p:cNvPr>
          <p:cNvSpPr/>
          <p:nvPr/>
        </p:nvSpPr>
        <p:spPr>
          <a:xfrm>
            <a:off x="9728462" y="122548"/>
            <a:ext cx="2301510" cy="942681"/>
          </a:xfrm>
          <a:prstGeom prst="rect">
            <a:avLst/>
          </a:prstGeom>
          <a:solidFill>
            <a:srgbClr val="2A65AF"/>
          </a:solidFill>
          <a:ln>
            <a:solidFill>
              <a:srgbClr val="2A65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Segnaposto contenuto 17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30522EE0-0AD6-B07E-9BE2-F7074CEE433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44" y="195681"/>
            <a:ext cx="1651602" cy="778125"/>
          </a:xfrm>
          <a:prstGeom prst="rect">
            <a:avLst/>
          </a:prstGeom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</p:spPr>
        <p:txBody>
          <a:bodyPr/>
          <a:lstStyle/>
          <a:p>
            <a:r>
              <a:rPr lang="it-IT" dirty="0"/>
              <a:t>Spunti per la discussione</a:t>
            </a:r>
            <a:endParaRPr lang="en-GB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838200" y="2115750"/>
            <a:ext cx="10515600" cy="3885826"/>
          </a:xfrm>
        </p:spPr>
        <p:txBody>
          <a:bodyPr/>
          <a:lstStyle/>
          <a:p>
            <a:r>
              <a:rPr lang="it-IT" dirty="0" smtClean="0"/>
              <a:t>Back-end </a:t>
            </a:r>
            <a:r>
              <a:rPr lang="it-IT" dirty="0" err="1" smtClean="0"/>
              <a:t>space</a:t>
            </a:r>
            <a:r>
              <a:rPr lang="it-IT" dirty="0" smtClean="0"/>
              <a:t> </a:t>
            </a:r>
            <a:r>
              <a:rPr lang="it-IT" dirty="0" err="1" smtClean="0"/>
              <a:t>debris</a:t>
            </a:r>
            <a:r>
              <a:rPr lang="it-IT" dirty="0" smtClean="0"/>
              <a:t> </a:t>
            </a:r>
            <a:r>
              <a:rPr lang="it-IT" dirty="0" smtClean="0"/>
              <a:t>e FRB a </a:t>
            </a:r>
            <a:r>
              <a:rPr lang="it-IT" dirty="0" smtClean="0"/>
              <a:t>Noto</a:t>
            </a:r>
          </a:p>
          <a:p>
            <a:r>
              <a:rPr lang="it-IT" dirty="0" smtClean="0"/>
              <a:t>Opportunità di svolgere osservazioni </a:t>
            </a:r>
            <a:r>
              <a:rPr lang="it-IT" dirty="0" err="1" smtClean="0"/>
              <a:t>space</a:t>
            </a:r>
            <a:r>
              <a:rPr lang="it-IT" dirty="0" smtClean="0"/>
              <a:t> </a:t>
            </a:r>
            <a:r>
              <a:rPr lang="it-IT" dirty="0" err="1" smtClean="0"/>
              <a:t>debris</a:t>
            </a:r>
            <a:r>
              <a:rPr lang="it-IT" dirty="0" smtClean="0"/>
              <a:t> in </a:t>
            </a:r>
            <a:r>
              <a:rPr lang="it-IT" dirty="0" err="1" smtClean="0"/>
              <a:t>multistatico</a:t>
            </a:r>
            <a:r>
              <a:rPr lang="it-IT" dirty="0" smtClean="0"/>
              <a:t> tra Medicina e Noto</a:t>
            </a:r>
          </a:p>
          <a:p>
            <a:r>
              <a:rPr lang="it-IT" dirty="0" smtClean="0"/>
              <a:t>Risoluzione ambiguità mediante ricevitori sul ramo E-W</a:t>
            </a:r>
          </a:p>
          <a:p>
            <a:r>
              <a:rPr lang="it-IT" dirty="0" smtClean="0"/>
              <a:t>Risoluzione ambiguità e </a:t>
            </a:r>
            <a:r>
              <a:rPr lang="it-IT" dirty="0" err="1" smtClean="0"/>
              <a:t>range</a:t>
            </a:r>
            <a:r>
              <a:rPr lang="it-IT" dirty="0" smtClean="0"/>
              <a:t> con tecniche nuove</a:t>
            </a:r>
            <a:endParaRPr lang="it-IT" dirty="0" smtClean="0"/>
          </a:p>
          <a:p>
            <a:r>
              <a:rPr lang="it-IT" dirty="0" smtClean="0"/>
              <a:t>Accordo </a:t>
            </a:r>
            <a:r>
              <a:rPr lang="it-IT" dirty="0"/>
              <a:t>attuativo INAF-</a:t>
            </a:r>
            <a:r>
              <a:rPr lang="it-IT" dirty="0" err="1"/>
              <a:t>MoD</a:t>
            </a:r>
            <a:r>
              <a:rPr lang="it-IT" dirty="0"/>
              <a:t> per installazione trasmettitore</a:t>
            </a:r>
          </a:p>
          <a:p>
            <a:r>
              <a:rPr lang="it-IT" smtClean="0"/>
              <a:t>……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7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77B1D9-6D3E-8C3D-E797-9125E28CE66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47D499-B358-7178-829A-9775F658D85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B9059A0-B191-5E22-34EA-18B6D8C53934}"/>
              </a:ext>
            </a:extLst>
          </p:cNvPr>
          <p:cNvSpPr/>
          <p:nvPr/>
        </p:nvSpPr>
        <p:spPr>
          <a:xfrm>
            <a:off x="9728462" y="122548"/>
            <a:ext cx="2301510" cy="942681"/>
          </a:xfrm>
          <a:prstGeom prst="rect">
            <a:avLst/>
          </a:prstGeom>
          <a:solidFill>
            <a:srgbClr val="2A65AF"/>
          </a:solidFill>
          <a:ln>
            <a:solidFill>
              <a:srgbClr val="2A65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Segnaposto contenuto 17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30522EE0-0AD6-B07E-9BE2-F7074CEE433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44" y="195681"/>
            <a:ext cx="1651602" cy="778125"/>
          </a:xfrm>
          <a:prstGeom prst="rect">
            <a:avLst/>
          </a:prstGeom>
        </p:spPr>
      </p:pic>
      <p:grpSp>
        <p:nvGrpSpPr>
          <p:cNvPr id="2" name="Gruppo 1">
            <a:extLst>
              <a:ext uri="{FF2B5EF4-FFF2-40B4-BE49-F238E27FC236}">
                <a16:creationId xmlns:a16="http://schemas.microsoft.com/office/drawing/2014/main" id="{96F2BE92-CAD6-4E5F-BBD8-41DFE99B71B6}"/>
              </a:ext>
            </a:extLst>
          </p:cNvPr>
          <p:cNvGrpSpPr/>
          <p:nvPr/>
        </p:nvGrpSpPr>
        <p:grpSpPr>
          <a:xfrm>
            <a:off x="0" y="1613646"/>
            <a:ext cx="12192000" cy="4410636"/>
            <a:chOff x="0" y="1613646"/>
            <a:chExt cx="12192000" cy="4410636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11AE6265-A576-43AA-A83A-6125E2752AFA}"/>
                </a:ext>
              </a:extLst>
            </p:cNvPr>
            <p:cNvSpPr/>
            <p:nvPr/>
          </p:nvSpPr>
          <p:spPr>
            <a:xfrm>
              <a:off x="0" y="3585884"/>
              <a:ext cx="12192000" cy="2438398"/>
            </a:xfrm>
            <a:prstGeom prst="rect">
              <a:avLst/>
            </a:prstGeom>
            <a:solidFill>
              <a:srgbClr val="BBD3EF"/>
            </a:solidFill>
            <a:ln>
              <a:solidFill>
                <a:srgbClr val="BBD3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02AB8B11-02B5-4281-8A61-3CC19DD3D26F}"/>
                </a:ext>
              </a:extLst>
            </p:cNvPr>
            <p:cNvSpPr txBox="1">
              <a:spLocks/>
            </p:cNvSpPr>
            <p:nvPr/>
          </p:nvSpPr>
          <p:spPr>
            <a:xfrm>
              <a:off x="4473847" y="3854082"/>
              <a:ext cx="6167260" cy="19507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lang="en-US" sz="2800" kern="1200" dirty="0" smtClean="0">
                  <a:solidFill>
                    <a:schemeClr val="tx1"/>
                  </a:solidFill>
                  <a:effectLst/>
                  <a:latin typeface="Titillium" pitchFamily="2" charset="77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en-US" sz="2400" kern="1200" dirty="0" smtClean="0">
                  <a:solidFill>
                    <a:schemeClr val="tx1"/>
                  </a:solidFill>
                  <a:effectLst/>
                  <a:latin typeface="Titillium" pitchFamily="2" charset="77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en-US" sz="2000" kern="1200" dirty="0" smtClean="0">
                  <a:solidFill>
                    <a:schemeClr val="tx1"/>
                  </a:solidFill>
                  <a:effectLst/>
                  <a:latin typeface="Titillium" pitchFamily="2" charset="77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effectLst/>
                  <a:latin typeface="Titillium" pitchFamily="2" charset="77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lang="it-IT" sz="1600" kern="1200" dirty="0">
                  <a:solidFill>
                    <a:schemeClr val="tx1"/>
                  </a:solidFill>
                  <a:effectLst/>
                  <a:latin typeface="Titillium" pitchFamily="2" charset="77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it-IT" sz="1600" b="1" dirty="0">
                  <a:solidFill>
                    <a:srgbClr val="3F4B5B"/>
                  </a:solidFill>
                </a:rPr>
                <a:t>Next Generation – Croce del Nord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it-IT" sz="1600" b="1" dirty="0">
                  <a:solidFill>
                    <a:srgbClr val="4973A1"/>
                  </a:solidFill>
                </a:rPr>
                <a:t>IR0000026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it-IT" sz="1200" b="1" dirty="0">
                  <a:solidFill>
                    <a:srgbClr val="4973A1"/>
                  </a:solidFill>
                </a:rPr>
                <a:t>Intervento finanziato nell’ambito del </a:t>
              </a:r>
              <a:r>
                <a:rPr lang="it-IT" sz="1400" b="1" dirty="0">
                  <a:solidFill>
                    <a:srgbClr val="4973A1"/>
                  </a:solidFill>
                </a:rPr>
                <a:t>PNRR</a:t>
              </a:r>
              <a:r>
                <a:rPr lang="it-IT" sz="1200" b="1" dirty="0">
                  <a:solidFill>
                    <a:srgbClr val="4973A1"/>
                  </a:solidFill>
                </a:rPr>
                <a:t> - Piano Nazionale di Ripresa e Resilienza</a:t>
              </a:r>
            </a:p>
            <a:p>
              <a:pPr marL="0" indent="0" algn="ctr">
                <a:spcBef>
                  <a:spcPts val="1200"/>
                </a:spcBef>
                <a:buNone/>
              </a:pPr>
              <a:r>
                <a:rPr lang="it-IT" sz="1600" b="1" dirty="0">
                  <a:solidFill>
                    <a:srgbClr val="4973A1"/>
                  </a:solidFill>
                </a:rPr>
                <a:t>M4C2 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it-IT" sz="1200" b="1" dirty="0">
                  <a:solidFill>
                    <a:srgbClr val="4973A1"/>
                  </a:solidFill>
                </a:rPr>
                <a:t>Missione 4 - </a:t>
              </a:r>
              <a:r>
                <a:rPr lang="it-IT" sz="1200" b="1" i="1" dirty="0">
                  <a:solidFill>
                    <a:srgbClr val="4973A1"/>
                  </a:solidFill>
                </a:rPr>
                <a:t>Istruzione e Ricerca           </a:t>
              </a:r>
              <a:r>
                <a:rPr lang="it-IT" sz="1200" b="1" dirty="0">
                  <a:solidFill>
                    <a:srgbClr val="4973A1"/>
                  </a:solidFill>
                </a:rPr>
                <a:t>Componente 2 - </a:t>
              </a:r>
              <a:r>
                <a:rPr lang="it-IT" sz="1200" b="1" i="1" dirty="0">
                  <a:solidFill>
                    <a:srgbClr val="4973A1"/>
                  </a:solidFill>
                </a:rPr>
                <a:t>Dalla Ricerca alla Impresa</a:t>
              </a: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it-IT" sz="1200" b="1" dirty="0">
                  <a:solidFill>
                    <a:srgbClr val="4973A1"/>
                  </a:solidFill>
                </a:rPr>
                <a:t>Linea di Investimento 3.1 - </a:t>
              </a:r>
              <a:r>
                <a:rPr lang="it-IT" sz="1200" b="1" i="1" dirty="0">
                  <a:solidFill>
                    <a:srgbClr val="4973A1"/>
                  </a:solidFill>
                </a:rPr>
                <a:t>Rafforzamento e creazione di Infrastrutture di Ricerca</a:t>
              </a:r>
            </a:p>
            <a:p>
              <a:pPr marL="0" indent="0" algn="ctr">
                <a:spcBef>
                  <a:spcPts val="0"/>
                </a:spcBef>
                <a:buNone/>
              </a:pPr>
              <a:endParaRPr lang="it-IT" sz="1200" b="1" i="1" dirty="0">
                <a:solidFill>
                  <a:srgbClr val="4973A1"/>
                </a:solidFill>
              </a:endParaRPr>
            </a:p>
            <a:p>
              <a:pPr marL="0" indent="0" algn="ctr">
                <a:spcBef>
                  <a:spcPts val="0"/>
                </a:spcBef>
                <a:buNone/>
              </a:pPr>
              <a:r>
                <a:rPr lang="it-IT" sz="1200" b="1" i="1" dirty="0">
                  <a:solidFill>
                    <a:srgbClr val="4973A1"/>
                  </a:solidFill>
                </a:rPr>
                <a:t>CUP C53C22000880006</a:t>
              </a:r>
            </a:p>
          </p:txBody>
        </p:sp>
        <p:pic>
          <p:nvPicPr>
            <p:cNvPr id="8" name="Segnaposto immagine 6" descr="Immagine che contiene simbolo, Elementi grafici, bianco, logo&#10;&#10;Descrizione generata automaticamente">
              <a:extLst>
                <a:ext uri="{FF2B5EF4-FFF2-40B4-BE49-F238E27FC236}">
                  <a16:creationId xmlns:a16="http://schemas.microsoft.com/office/drawing/2014/main" id="{BE67F900-7C00-4565-BA7A-5E2191B434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21" b="-102"/>
            <a:stretch/>
          </p:blipFill>
          <p:spPr>
            <a:xfrm>
              <a:off x="2314381" y="3820533"/>
              <a:ext cx="1905497" cy="1917246"/>
            </a:xfrm>
            <a:prstGeom prst="rect">
              <a:avLst/>
            </a:prstGeom>
          </p:spPr>
        </p:pic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706E1CF5-E9D4-4DCA-B64A-3E51953D2B00}"/>
                </a:ext>
              </a:extLst>
            </p:cNvPr>
            <p:cNvSpPr txBox="1">
              <a:spLocks/>
            </p:cNvSpPr>
            <p:nvPr/>
          </p:nvSpPr>
          <p:spPr>
            <a:xfrm>
              <a:off x="1312783" y="1613646"/>
              <a:ext cx="9566434" cy="1658471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2500" lnSpcReduction="20000"/>
            </a:bodyPr>
            <a:lstStyle>
              <a:lvl1pPr marL="0"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it-IT" sz="2800" b="1" kern="1200" dirty="0">
                  <a:solidFill>
                    <a:srgbClr val="B27F47"/>
                  </a:solidFill>
                  <a:latin typeface="Titillium Bd" pitchFamily="2" charset="77"/>
                  <a:ea typeface="+mn-ea"/>
                  <a:cs typeface="+mn-cs"/>
                </a:defRPr>
              </a:lvl1pPr>
            </a:lstStyle>
            <a:p>
              <a:pPr algn="ctr"/>
              <a:r>
                <a:rPr lang="it-IT" sz="9400" dirty="0"/>
                <a:t>GRAZIE</a:t>
              </a:r>
            </a:p>
            <a:p>
              <a:pPr algn="ctr"/>
              <a:r>
                <a:rPr lang="it-IT" sz="5200" dirty="0">
                  <a:solidFill>
                    <a:srgbClr val="573E23"/>
                  </a:solidFill>
                </a:rPr>
                <a:t>PER L’ATTENZIONE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391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UR_SoggAttuatori.potx" id="{9805767C-2E52-4DE8-B760-2E02FDAAF4CD}" vid="{686DB170-6579-47D4-A971-0F75D53EEB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7A26F539967D4F98503910BA4FFFD8" ma:contentTypeVersion="15" ma:contentTypeDescription="Creare un nuovo documento." ma:contentTypeScope="" ma:versionID="63b9c261a55c251c9d1e50215d3749c4">
  <xsd:schema xmlns:xsd="http://www.w3.org/2001/XMLSchema" xmlns:xs="http://www.w3.org/2001/XMLSchema" xmlns:p="http://schemas.microsoft.com/office/2006/metadata/properties" xmlns:ns2="33de9cbb-7065-497c-aaf6-21859a933a93" xmlns:ns3="a398c2fc-ef96-41f5-a6be-4e19eee013d8" targetNamespace="http://schemas.microsoft.com/office/2006/metadata/properties" ma:root="true" ma:fieldsID="a66aada771cda6968eaf211002d80a89" ns2:_="" ns3:_="">
    <xsd:import namespace="33de9cbb-7065-497c-aaf6-21859a933a93"/>
    <xsd:import namespace="a398c2fc-ef96-41f5-a6be-4e19eee013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e9cbb-7065-497c-aaf6-21859a933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Tag immagine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8c2fc-ef96-41f5-a6be-4e19eee013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1b5f323-8b4a-4b41-bb8e-fb1b53a1f540}" ma:internalName="TaxCatchAll" ma:showField="CatchAllData" ma:web="a398c2fc-ef96-41f5-a6be-4e19eee013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98c2fc-ef96-41f5-a6be-4e19eee013d8" xsi:nil="true"/>
    <lcf76f155ced4ddcb4097134ff3c332f xmlns="33de9cbb-7065-497c-aaf6-21859a933a9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8A19A0-51A2-4533-A590-3477DED3B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e9cbb-7065-497c-aaf6-21859a933a93"/>
    <ds:schemaRef ds:uri="a398c2fc-ef96-41f5-a6be-4e19eee013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467FBC-AEAE-4EC2-BF36-9EF027E22BDD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33de9cbb-7065-497c-aaf6-21859a933a93"/>
    <ds:schemaRef ds:uri="http://purl.org/dc/dcmitype/"/>
    <ds:schemaRef ds:uri="a398c2fc-ef96-41f5-a6be-4e19eee013d8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0BE24F4-7EB1-434B-8205-B2D5D65848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MUR_SoggAttuatori</Template>
  <TotalTime>907</TotalTime>
  <Words>146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Titillium</vt:lpstr>
      <vt:lpstr>Titillium Bd</vt:lpstr>
      <vt:lpstr>Tema di Office</vt:lpstr>
      <vt:lpstr>Spunti riflessione tavola rotonda</vt:lpstr>
      <vt:lpstr>Spunti per la discussione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Germano</dc:creator>
  <cp:lastModifiedBy>Germano Bianchi</cp:lastModifiedBy>
  <cp:revision>55</cp:revision>
  <dcterms:created xsi:type="dcterms:W3CDTF">2022-10-26T09:11:02Z</dcterms:created>
  <dcterms:modified xsi:type="dcterms:W3CDTF">2024-09-13T09:57:43Z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0x010100777A26F539967D4F98503910BA4FFFD8</vt:lpwstr>
  </property>
</Properties>
</file>