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39"/>
  </p:notesMasterIdLst>
  <p:sldIdLst>
    <p:sldId id="256" r:id="rId2"/>
    <p:sldId id="259" r:id="rId3"/>
    <p:sldId id="261" r:id="rId4"/>
    <p:sldId id="262" r:id="rId5"/>
    <p:sldId id="263" r:id="rId6"/>
    <p:sldId id="264" r:id="rId7"/>
    <p:sldId id="265" r:id="rId8"/>
    <p:sldId id="266" r:id="rId9"/>
    <p:sldId id="268" r:id="rId10"/>
    <p:sldId id="269" r:id="rId11"/>
    <p:sldId id="272" r:id="rId12"/>
    <p:sldId id="273" r:id="rId13"/>
    <p:sldId id="274" r:id="rId14"/>
    <p:sldId id="275" r:id="rId15"/>
    <p:sldId id="276" r:id="rId16"/>
    <p:sldId id="282" r:id="rId17"/>
    <p:sldId id="292" r:id="rId18"/>
    <p:sldId id="280" r:id="rId19"/>
    <p:sldId id="288" r:id="rId20"/>
    <p:sldId id="289" r:id="rId21"/>
    <p:sldId id="290" r:id="rId22"/>
    <p:sldId id="291" r:id="rId23"/>
    <p:sldId id="293" r:id="rId24"/>
    <p:sldId id="281" r:id="rId25"/>
    <p:sldId id="283" r:id="rId26"/>
    <p:sldId id="294" r:id="rId27"/>
    <p:sldId id="302" r:id="rId28"/>
    <p:sldId id="284" r:id="rId29"/>
    <p:sldId id="286" r:id="rId30"/>
    <p:sldId id="301" r:id="rId31"/>
    <p:sldId id="287" r:id="rId32"/>
    <p:sldId id="304" r:id="rId33"/>
    <p:sldId id="295" r:id="rId34"/>
    <p:sldId id="298" r:id="rId35"/>
    <p:sldId id="300" r:id="rId36"/>
    <p:sldId id="299" r:id="rId37"/>
    <p:sldId id="285" r:id="rId38"/>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2323"/>
    <a:srgbClr val="5B92FF"/>
    <a:srgbClr val="C8D8F4"/>
    <a:srgbClr val="86A8E6"/>
    <a:srgbClr val="6699FF"/>
    <a:srgbClr val="9DB9EB"/>
    <a:srgbClr val="E2EAF9"/>
    <a:srgbClr val="F4F3F2"/>
    <a:srgbClr val="ECEBE9"/>
    <a:srgbClr val="05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65" autoAdjust="0"/>
  </p:normalViewPr>
  <p:slideViewPr>
    <p:cSldViewPr snapToGrid="0">
      <p:cViewPr>
        <p:scale>
          <a:sx n="66" d="100"/>
          <a:sy n="66" d="100"/>
        </p:scale>
        <p:origin x="605"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FC2DE9-2655-46C2-AE99-929C7080CD97}" type="doc">
      <dgm:prSet loTypeId="urn:microsoft.com/office/officeart/2018/2/layout/IconLabelList" loCatId="icon" qsTypeId="urn:microsoft.com/office/officeart/2005/8/quickstyle/simple1" qsCatId="simple" csTypeId="urn:microsoft.com/office/officeart/2005/8/colors/accent1_5" csCatId="accent1" phldr="1"/>
      <dgm:spPr/>
      <dgm:t>
        <a:bodyPr/>
        <a:lstStyle/>
        <a:p>
          <a:endParaRPr lang="en-US"/>
        </a:p>
      </dgm:t>
    </dgm:pt>
    <dgm:pt modelId="{59976EF5-9E00-455E-A263-C76A6FA8D9CA}">
      <dgm:prSet/>
      <dgm:spPr/>
      <dgm:t>
        <a:bodyPr/>
        <a:lstStyle/>
        <a:p>
          <a:pPr>
            <a:lnSpc>
              <a:spcPct val="100000"/>
            </a:lnSpc>
          </a:pPr>
          <a:r>
            <a:rPr lang="en-GB" baseline="0" dirty="0"/>
            <a:t>1) </a:t>
          </a:r>
          <a:r>
            <a:rPr lang="en-US" baseline="0" dirty="0"/>
            <a:t>Stellar composition changes over time</a:t>
          </a:r>
          <a:endParaRPr lang="en-US" dirty="0"/>
        </a:p>
      </dgm:t>
    </dgm:pt>
    <dgm:pt modelId="{F8F2E3A5-E753-4064-A540-D1A0B6CAB01A}" type="parTrans" cxnId="{2159216E-A1ED-442E-BA94-4E71EDB56661}">
      <dgm:prSet/>
      <dgm:spPr/>
      <dgm:t>
        <a:bodyPr/>
        <a:lstStyle/>
        <a:p>
          <a:endParaRPr lang="en-US"/>
        </a:p>
      </dgm:t>
    </dgm:pt>
    <dgm:pt modelId="{37DA2243-B033-4C12-A691-1B0DA94B23D0}" type="sibTrans" cxnId="{2159216E-A1ED-442E-BA94-4E71EDB56661}">
      <dgm:prSet/>
      <dgm:spPr/>
      <dgm:t>
        <a:bodyPr/>
        <a:lstStyle/>
        <a:p>
          <a:endParaRPr lang="en-US"/>
        </a:p>
      </dgm:t>
    </dgm:pt>
    <dgm:pt modelId="{53F1506C-036B-4DD7-9B9C-7452B8C2A770}">
      <dgm:prSet/>
      <dgm:spPr/>
      <dgm:t>
        <a:bodyPr/>
        <a:lstStyle/>
        <a:p>
          <a:pPr>
            <a:lnSpc>
              <a:spcPct val="100000"/>
            </a:lnSpc>
          </a:pPr>
          <a:r>
            <a:rPr lang="en-GB" baseline="0" dirty="0"/>
            <a:t>2) </a:t>
          </a:r>
          <a:r>
            <a:rPr lang="en-US" baseline="0" dirty="0"/>
            <a:t>Planets are not made of only core and mantle</a:t>
          </a:r>
          <a:endParaRPr lang="en-US" dirty="0"/>
        </a:p>
      </dgm:t>
    </dgm:pt>
    <dgm:pt modelId="{ED65F6DF-D387-4A36-B433-6E6B3C218213}" type="parTrans" cxnId="{C22E8543-9FB4-459E-8D62-B88EDBB2B0B0}">
      <dgm:prSet/>
      <dgm:spPr/>
      <dgm:t>
        <a:bodyPr/>
        <a:lstStyle/>
        <a:p>
          <a:endParaRPr lang="en-US"/>
        </a:p>
      </dgm:t>
    </dgm:pt>
    <dgm:pt modelId="{4EF83327-9317-4024-8C26-83BAA9D0ADF0}" type="sibTrans" cxnId="{C22E8543-9FB4-459E-8D62-B88EDBB2B0B0}">
      <dgm:prSet/>
      <dgm:spPr/>
      <dgm:t>
        <a:bodyPr/>
        <a:lstStyle/>
        <a:p>
          <a:endParaRPr lang="en-US"/>
        </a:p>
      </dgm:t>
    </dgm:pt>
    <dgm:pt modelId="{BD98AEDA-1BCE-4DA3-BD43-77DA5EAFBB2E}" type="pres">
      <dgm:prSet presAssocID="{82FC2DE9-2655-46C2-AE99-929C7080CD97}" presName="root" presStyleCnt="0">
        <dgm:presLayoutVars>
          <dgm:dir/>
          <dgm:resizeHandles val="exact"/>
        </dgm:presLayoutVars>
      </dgm:prSet>
      <dgm:spPr/>
    </dgm:pt>
    <dgm:pt modelId="{50B8C8FA-6788-4464-8E20-80712B4D6F6C}" type="pres">
      <dgm:prSet presAssocID="{59976EF5-9E00-455E-A263-C76A6FA8D9CA}" presName="compNode" presStyleCnt="0"/>
      <dgm:spPr/>
    </dgm:pt>
    <dgm:pt modelId="{41757F5A-E157-4951-8281-B0728304317D}" type="pres">
      <dgm:prSet presAssocID="{59976EF5-9E00-455E-A263-C76A6FA8D9CA}" presName="iconRect" presStyleLbl="node1" presStyleIdx="0" presStyleCnt="2" custScaleX="114226" custScaleY="106688" custLinFactNeighborX="14983" custLinFactNeighborY="7231"/>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A0A82B45-A757-4CD0-BC80-078104B06CEB}" type="pres">
      <dgm:prSet presAssocID="{59976EF5-9E00-455E-A263-C76A6FA8D9CA}" presName="spaceRect" presStyleCnt="0"/>
      <dgm:spPr/>
    </dgm:pt>
    <dgm:pt modelId="{A71FAFFD-80A7-488A-B44F-1C0156A8C61C}" type="pres">
      <dgm:prSet presAssocID="{59976EF5-9E00-455E-A263-C76A6FA8D9CA}" presName="textRect" presStyleLbl="revTx" presStyleIdx="0" presStyleCnt="2" custScaleX="99267" custLinFactNeighborX="6655" custLinFactNeighborY="-7560">
        <dgm:presLayoutVars>
          <dgm:chMax val="1"/>
          <dgm:chPref val="1"/>
        </dgm:presLayoutVars>
      </dgm:prSet>
      <dgm:spPr/>
    </dgm:pt>
    <dgm:pt modelId="{D106BD86-B761-4D48-AF00-6A0A904C6F7A}" type="pres">
      <dgm:prSet presAssocID="{37DA2243-B033-4C12-A691-1B0DA94B23D0}" presName="sibTrans" presStyleCnt="0"/>
      <dgm:spPr/>
    </dgm:pt>
    <dgm:pt modelId="{ECE092AA-894D-490F-8375-B9F04C5609CB}" type="pres">
      <dgm:prSet presAssocID="{53F1506C-036B-4DD7-9B9C-7452B8C2A770}" presName="compNode" presStyleCnt="0"/>
      <dgm:spPr/>
    </dgm:pt>
    <dgm:pt modelId="{6E485C3C-4A92-433D-9B3A-E5C84BEFCEC6}" type="pres">
      <dgm:prSet presAssocID="{53F1506C-036B-4DD7-9B9C-7452B8C2A770}" presName="iconRect" presStyleLbl="node1" presStyleIdx="1" presStyleCnt="2" custScaleX="169464" custScaleY="93458" custLinFactNeighborX="-3148" custLinFactNeighborY="10539"/>
      <dgm:spPr>
        <a:blipFill rotWithShape="1">
          <a:blip xmlns:r="http://schemas.openxmlformats.org/officeDocument/2006/relationships" r:embed="rId2">
            <a:extLst>
              <a:ext uri="{BEBA8EAE-BF5A-486C-A8C5-ECC9F3942E4B}">
                <a14:imgProps xmlns:a14="http://schemas.microsoft.com/office/drawing/2010/main">
                  <a14:imgLayer r:embed="rId3">
                    <a14:imgEffect>
                      <a14:backgroundRemoval t="6314" b="95316" l="10000" r="90000">
                        <a14:foregroundMark x1="23875" y1="11813" x2="37125" y2="3870"/>
                        <a14:foregroundMark x1="37125" y1="3870" x2="43625" y2="6517"/>
                        <a14:foregroundMark x1="43625" y1="6517" x2="36750" y2="14053"/>
                        <a14:foregroundMark x1="36750" y1="14053" x2="32125" y2="22811"/>
                        <a14:foregroundMark x1="32125" y1="22811" x2="37250" y2="10387"/>
                        <a14:foregroundMark x1="37250" y1="10387" x2="29750" y2="10387"/>
                        <a14:foregroundMark x1="29750" y1="10387" x2="33375" y2="7943"/>
                        <a14:foregroundMark x1="44750" y1="8350" x2="50625" y2="5092"/>
                        <a14:foregroundMark x1="50625" y1="5092" x2="58750" y2="7332"/>
                        <a14:foregroundMark x1="58750" y1="7332" x2="50250" y2="8554"/>
                        <a14:foregroundMark x1="50250" y1="8554" x2="57375" y2="7332"/>
                        <a14:foregroundMark x1="57375" y1="7332" x2="50375" y2="6517"/>
                        <a14:foregroundMark x1="24250" y1="89613" x2="38875" y2="96334"/>
                        <a14:foregroundMark x1="38875" y1="96334" x2="41362" y2="95358"/>
                        <a14:foregroundMark x1="48538" y1="94330" x2="53000" y2="95316"/>
                        <a14:foregroundMark x1="53000" y1="95316" x2="59625" y2="90631"/>
                        <a14:foregroundMark x1="59625" y1="90631" x2="25375" y2="88798"/>
                        <a14:foregroundMark x1="50875" y1="94908" x2="55875" y2="95316"/>
                        <a14:backgroundMark x1="47000" y1="95519" x2="46375" y2="96130"/>
                        <a14:backgroundMark x1="42750" y1="95519" x2="44875" y2="94908"/>
                        <a14:backgroundMark x1="43250" y1="94501" x2="42125" y2="96334"/>
                        <a14:backgroundMark x1="45125" y1="94297" x2="45250" y2="94297"/>
                        <a14:backgroundMark x1="45250" y1="93890" x2="48375" y2="9470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t="-3000" b="-3000"/>
          </a:stretch>
        </a:blipFill>
      </dgm:spPr>
    </dgm:pt>
    <dgm:pt modelId="{88C16A62-8A69-4A9C-A145-612D91AD8D43}" type="pres">
      <dgm:prSet presAssocID="{53F1506C-036B-4DD7-9B9C-7452B8C2A770}" presName="spaceRect" presStyleCnt="0"/>
      <dgm:spPr/>
    </dgm:pt>
    <dgm:pt modelId="{AA17629D-330D-4A07-8DBC-FDB74093EB20}" type="pres">
      <dgm:prSet presAssocID="{53F1506C-036B-4DD7-9B9C-7452B8C2A770}" presName="textRect" presStyleLbl="revTx" presStyleIdx="1" presStyleCnt="2">
        <dgm:presLayoutVars>
          <dgm:chMax val="1"/>
          <dgm:chPref val="1"/>
        </dgm:presLayoutVars>
      </dgm:prSet>
      <dgm:spPr/>
    </dgm:pt>
  </dgm:ptLst>
  <dgm:cxnLst>
    <dgm:cxn modelId="{D7CDC81A-BF9B-47D9-844F-71E3A1481264}" type="presOf" srcId="{82FC2DE9-2655-46C2-AE99-929C7080CD97}" destId="{BD98AEDA-1BCE-4DA3-BD43-77DA5EAFBB2E}" srcOrd="0" destOrd="0" presId="urn:microsoft.com/office/officeart/2018/2/layout/IconLabelList"/>
    <dgm:cxn modelId="{A64D332B-CA73-4DD0-ABA4-DA8819011B89}" type="presOf" srcId="{53F1506C-036B-4DD7-9B9C-7452B8C2A770}" destId="{AA17629D-330D-4A07-8DBC-FDB74093EB20}" srcOrd="0" destOrd="0" presId="urn:microsoft.com/office/officeart/2018/2/layout/IconLabelList"/>
    <dgm:cxn modelId="{3783655E-AAF9-4A40-B69A-FA75591C0E24}" type="presOf" srcId="{59976EF5-9E00-455E-A263-C76A6FA8D9CA}" destId="{A71FAFFD-80A7-488A-B44F-1C0156A8C61C}" srcOrd="0" destOrd="0" presId="urn:microsoft.com/office/officeart/2018/2/layout/IconLabelList"/>
    <dgm:cxn modelId="{C22E8543-9FB4-459E-8D62-B88EDBB2B0B0}" srcId="{82FC2DE9-2655-46C2-AE99-929C7080CD97}" destId="{53F1506C-036B-4DD7-9B9C-7452B8C2A770}" srcOrd="1" destOrd="0" parTransId="{ED65F6DF-D387-4A36-B433-6E6B3C218213}" sibTransId="{4EF83327-9317-4024-8C26-83BAA9D0ADF0}"/>
    <dgm:cxn modelId="{2159216E-A1ED-442E-BA94-4E71EDB56661}" srcId="{82FC2DE9-2655-46C2-AE99-929C7080CD97}" destId="{59976EF5-9E00-455E-A263-C76A6FA8D9CA}" srcOrd="0" destOrd="0" parTransId="{F8F2E3A5-E753-4064-A540-D1A0B6CAB01A}" sibTransId="{37DA2243-B033-4C12-A691-1B0DA94B23D0}"/>
    <dgm:cxn modelId="{1D0DD0F5-38F3-4293-8049-8523F57D37B2}" type="presParOf" srcId="{BD98AEDA-1BCE-4DA3-BD43-77DA5EAFBB2E}" destId="{50B8C8FA-6788-4464-8E20-80712B4D6F6C}" srcOrd="0" destOrd="0" presId="urn:microsoft.com/office/officeart/2018/2/layout/IconLabelList"/>
    <dgm:cxn modelId="{E53597CB-8698-4D1A-B5C9-5B870C6FE496}" type="presParOf" srcId="{50B8C8FA-6788-4464-8E20-80712B4D6F6C}" destId="{41757F5A-E157-4951-8281-B0728304317D}" srcOrd="0" destOrd="0" presId="urn:microsoft.com/office/officeart/2018/2/layout/IconLabelList"/>
    <dgm:cxn modelId="{F8890D41-14C7-4A37-B92E-745BFDCBAD8D}" type="presParOf" srcId="{50B8C8FA-6788-4464-8E20-80712B4D6F6C}" destId="{A0A82B45-A757-4CD0-BC80-078104B06CEB}" srcOrd="1" destOrd="0" presId="urn:microsoft.com/office/officeart/2018/2/layout/IconLabelList"/>
    <dgm:cxn modelId="{AEC78A99-95F6-4779-8F6F-A05DB7D9D9F8}" type="presParOf" srcId="{50B8C8FA-6788-4464-8E20-80712B4D6F6C}" destId="{A71FAFFD-80A7-488A-B44F-1C0156A8C61C}" srcOrd="2" destOrd="0" presId="urn:microsoft.com/office/officeart/2018/2/layout/IconLabelList"/>
    <dgm:cxn modelId="{ABF49ACB-EB71-4661-92A1-9483F59E13FD}" type="presParOf" srcId="{BD98AEDA-1BCE-4DA3-BD43-77DA5EAFBB2E}" destId="{D106BD86-B761-4D48-AF00-6A0A904C6F7A}" srcOrd="1" destOrd="0" presId="urn:microsoft.com/office/officeart/2018/2/layout/IconLabelList"/>
    <dgm:cxn modelId="{D9415E42-8E7C-42C5-9D48-F923C3A26B3A}" type="presParOf" srcId="{BD98AEDA-1BCE-4DA3-BD43-77DA5EAFBB2E}" destId="{ECE092AA-894D-490F-8375-B9F04C5609CB}" srcOrd="2" destOrd="0" presId="urn:microsoft.com/office/officeart/2018/2/layout/IconLabelList"/>
    <dgm:cxn modelId="{366D4791-01A2-4400-8C2E-3DB8639295E3}" type="presParOf" srcId="{ECE092AA-894D-490F-8375-B9F04C5609CB}" destId="{6E485C3C-4A92-433D-9B3A-E5C84BEFCEC6}" srcOrd="0" destOrd="0" presId="urn:microsoft.com/office/officeart/2018/2/layout/IconLabelList"/>
    <dgm:cxn modelId="{DE59D3F8-EE8F-4229-B176-F83971DFDBBF}" type="presParOf" srcId="{ECE092AA-894D-490F-8375-B9F04C5609CB}" destId="{88C16A62-8A69-4A9C-A145-612D91AD8D43}" srcOrd="1" destOrd="0" presId="urn:microsoft.com/office/officeart/2018/2/layout/IconLabelList"/>
    <dgm:cxn modelId="{68836834-68E2-4CEE-A3B2-E7166F02390C}" type="presParOf" srcId="{ECE092AA-894D-490F-8375-B9F04C5609CB}" destId="{AA17629D-330D-4A07-8DBC-FDB74093EB2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CD3856-2162-41C9-83D5-E6A2CF1E672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1855E03E-4C5A-4976-B754-FB91CB13854A}">
      <dgm:prSet phldrT="[Texto]" custT="1"/>
      <dgm:spPr/>
      <dgm:t>
        <a:bodyPr/>
        <a:lstStyle/>
        <a:p>
          <a:pPr algn="ctr"/>
          <a:r>
            <a:rPr lang="en-GB" sz="2600" dirty="0"/>
            <a:t>Convert into absolute abundances</a:t>
          </a:r>
        </a:p>
      </dgm:t>
    </dgm:pt>
    <dgm:pt modelId="{0D625A06-82BD-4731-9C26-DD381BC7906C}" type="parTrans" cxnId="{F27C0F8B-9AB3-4382-9E7F-92FEB8425489}">
      <dgm:prSet/>
      <dgm:spPr/>
      <dgm:t>
        <a:bodyPr/>
        <a:lstStyle/>
        <a:p>
          <a:endParaRPr lang="en-GB"/>
        </a:p>
      </dgm:t>
    </dgm:pt>
    <dgm:pt modelId="{798A7011-93D7-4368-B923-497539F54234}" type="sibTrans" cxnId="{F27C0F8B-9AB3-4382-9E7F-92FEB8425489}">
      <dgm:prSet/>
      <dgm:spPr/>
      <dgm:t>
        <a:bodyPr/>
        <a:lstStyle/>
        <a:p>
          <a:endParaRPr lang="en-GB"/>
        </a:p>
      </dgm:t>
    </dgm:pt>
    <dgm:pt modelId="{57AD679E-D3DF-4C01-8F93-0F87EF4C92A9}">
      <dgm:prSet phldrT="[Texto]" custT="1"/>
      <dgm:spPr/>
      <dgm:t>
        <a:bodyPr/>
        <a:lstStyle/>
        <a:p>
          <a:pPr marL="0" indent="0" algn="ctr">
            <a:buNone/>
          </a:pPr>
          <a:r>
            <a:rPr lang="pt-PT" sz="2200" dirty="0"/>
            <a:t>Solar </a:t>
          </a:r>
          <a:r>
            <a:rPr lang="pt-PT" sz="2200" dirty="0" err="1"/>
            <a:t>reference</a:t>
          </a:r>
          <a:r>
            <a:rPr lang="pt-PT" sz="2200" dirty="0"/>
            <a:t> </a:t>
          </a:r>
          <a:r>
            <a:rPr lang="pt-PT" sz="2200" dirty="0" err="1"/>
            <a:t>values</a:t>
          </a:r>
          <a:r>
            <a:rPr lang="pt-PT" sz="2200" dirty="0"/>
            <a:t> </a:t>
          </a:r>
          <a:r>
            <a:rPr lang="pt-PT" sz="2200" dirty="0" err="1"/>
            <a:t>from</a:t>
          </a:r>
          <a:r>
            <a:rPr lang="pt-PT" sz="2200" dirty="0"/>
            <a:t> </a:t>
          </a:r>
          <a:r>
            <a:rPr lang="pt-PT" sz="2200" dirty="0" err="1"/>
            <a:t>Asplund</a:t>
          </a:r>
          <a:r>
            <a:rPr lang="pt-PT" sz="2200" dirty="0"/>
            <a:t> </a:t>
          </a:r>
          <a:r>
            <a:rPr lang="pt-PT" sz="2200" dirty="0" err="1"/>
            <a:t>et</a:t>
          </a:r>
          <a:r>
            <a:rPr lang="pt-PT" sz="2200" dirty="0"/>
            <a:t> al. (2021)</a:t>
          </a:r>
          <a:endParaRPr lang="en-GB" sz="2200" dirty="0"/>
        </a:p>
      </dgm:t>
    </dgm:pt>
    <dgm:pt modelId="{D21F07DB-151C-496C-8EEF-152FB659E0F1}" type="parTrans" cxnId="{1678DA97-062D-4327-8C37-9ADAAD766637}">
      <dgm:prSet/>
      <dgm:spPr/>
      <dgm:t>
        <a:bodyPr/>
        <a:lstStyle/>
        <a:p>
          <a:endParaRPr lang="en-GB"/>
        </a:p>
      </dgm:t>
    </dgm:pt>
    <dgm:pt modelId="{1FDC594F-8F1C-4319-AF34-3A17C00BF344}" type="sibTrans" cxnId="{1678DA97-062D-4327-8C37-9ADAAD766637}">
      <dgm:prSet/>
      <dgm:spPr/>
      <dgm:t>
        <a:bodyPr/>
        <a:lstStyle/>
        <a:p>
          <a:endParaRPr lang="en-GB"/>
        </a:p>
      </dgm:t>
    </dgm:pt>
    <mc:AlternateContent xmlns:mc="http://schemas.openxmlformats.org/markup-compatibility/2006">
      <mc:Choice xmlns:a14="http://schemas.microsoft.com/office/drawing/2010/main" Requires="a14">
        <dgm:pt modelId="{72BAD8B3-5771-4AFD-B009-3DE20A9938A7}">
          <dgm:prSet phldrT="[Texto]"/>
          <dgm:spPr/>
          <dgm:t>
            <a:bodyPr/>
            <a:lstStyle/>
            <a:p>
              <a:pPr/>
              <a14:m>
                <m:oMathPara xmlns:m="http://schemas.openxmlformats.org/officeDocument/2006/math">
                  <m:oMathParaPr>
                    <m:jc m:val="center"/>
                  </m:oMathParaPr>
                  <m:oMath xmlns:m="http://schemas.openxmlformats.org/officeDocument/2006/math">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𝑓</m:t>
                        </m:r>
                      </m:e>
                      <m:sub>
                        <m:r>
                          <a:rPr lang="pt-PT" b="0" i="1" smtClean="0">
                            <a:latin typeface="Cambria Math" panose="02040503050406030204" pitchFamily="18" charset="0"/>
                          </a:rPr>
                          <m:t>𝑖𝑟𝑜𝑛</m:t>
                        </m:r>
                      </m:sub>
                      <m:sup>
                        <m:r>
                          <a:rPr lang="pt-PT" b="0" i="1" smtClean="0">
                            <a:latin typeface="Cambria Math" panose="02040503050406030204" pitchFamily="18" charset="0"/>
                          </a:rPr>
                          <m:t>𝑠𝑡𝑎𝑟</m:t>
                        </m:r>
                      </m:sup>
                    </m:sSubSup>
                    <m:r>
                      <a:rPr lang="pt-PT" b="0" i="1" smtClean="0">
                        <a:latin typeface="Cambria Math" panose="02040503050406030204" pitchFamily="18" charset="0"/>
                      </a:rPr>
                      <m:t>, </m:t>
                    </m:r>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𝑓</m:t>
                        </m:r>
                      </m:e>
                      <m:sub>
                        <m:r>
                          <a:rPr lang="pt-PT" b="0" i="1" smtClean="0">
                            <a:latin typeface="Cambria Math" panose="02040503050406030204" pitchFamily="18" charset="0"/>
                          </a:rPr>
                          <m:t>𝑤𝑎𝑡𝑒𝑟</m:t>
                        </m:r>
                      </m:sub>
                      <m:sup>
                        <m:r>
                          <a:rPr lang="pt-PT" b="0" i="1" smtClean="0">
                            <a:latin typeface="Cambria Math" panose="02040503050406030204" pitchFamily="18" charset="0"/>
                          </a:rPr>
                          <m:t>𝑠𝑡𝑎𝑟</m:t>
                        </m:r>
                      </m:sup>
                    </m:sSubSup>
                  </m:oMath>
                </m:oMathPara>
              </a14:m>
              <a:endParaRPr lang="en-GB" dirty="0"/>
            </a:p>
          </dgm:t>
        </dgm:pt>
      </mc:Choice>
      <mc:Fallback>
        <dgm:pt modelId="{72BAD8B3-5771-4AFD-B009-3DE20A9938A7}">
          <dgm:prSet phldrT="[Texto]"/>
          <dgm:spPr/>
          <dgm:t>
            <a:bodyPr/>
            <a:lstStyle/>
            <a:p>
              <a:pPr/>
              <a:r>
                <a:rPr lang="pt-PT" b="0" i="0">
                  <a:latin typeface="Cambria Math" panose="02040503050406030204" pitchFamily="18" charset="0"/>
                </a:rPr>
                <a:t>𝑓_𝑖𝑟𝑜𝑛^𝑠𝑡𝑎𝑟, 𝑓_𝑤𝑎𝑡𝑒𝑟^𝑠𝑡𝑎𝑟</a:t>
              </a:r>
              <a:endParaRPr lang="en-GB" dirty="0"/>
            </a:p>
          </dgm:t>
        </dgm:pt>
      </mc:Fallback>
    </mc:AlternateContent>
    <dgm:pt modelId="{51C08DB2-E4D4-45F1-960A-3B86CCD499C6}" type="parTrans" cxnId="{D0C1C50F-BBE6-4E0A-A5C4-F466FE1E2B91}">
      <dgm:prSet/>
      <dgm:spPr/>
      <dgm:t>
        <a:bodyPr/>
        <a:lstStyle/>
        <a:p>
          <a:endParaRPr lang="en-GB"/>
        </a:p>
      </dgm:t>
    </dgm:pt>
    <dgm:pt modelId="{8C949A0D-31B5-4E04-A610-749780C4E1E5}" type="sibTrans" cxnId="{D0C1C50F-BBE6-4E0A-A5C4-F466FE1E2B91}">
      <dgm:prSet/>
      <dgm:spPr/>
      <dgm:t>
        <a:bodyPr/>
        <a:lstStyle/>
        <a:p>
          <a:endParaRPr lang="en-GB"/>
        </a:p>
      </dgm:t>
    </dgm:pt>
    <dgm:pt modelId="{E420F76A-387A-420A-A5CB-3A3EE4EE8539}">
      <dgm:prSet phldrT="[Texto]" custT="1"/>
      <dgm:spPr/>
      <dgm:t>
        <a:bodyPr anchor="ctr"/>
        <a:lstStyle/>
        <a:p>
          <a:pPr marL="0" indent="0" algn="ctr">
            <a:buNone/>
          </a:pPr>
          <a:r>
            <a:rPr lang="en-GB" sz="2200" dirty="0"/>
            <a:t>Stoichiometric model from Santos et al. (2015, 2017)</a:t>
          </a:r>
        </a:p>
      </dgm:t>
    </dgm:pt>
    <dgm:pt modelId="{1D8D117A-534C-49A5-9F08-2A19657D998C}" type="parTrans" cxnId="{BFF349BD-DB31-4E09-B07F-7F6E36069C95}">
      <dgm:prSet/>
      <dgm:spPr/>
      <dgm:t>
        <a:bodyPr/>
        <a:lstStyle/>
        <a:p>
          <a:endParaRPr lang="en-GB"/>
        </a:p>
      </dgm:t>
    </dgm:pt>
    <dgm:pt modelId="{0FF4311E-243A-4DE3-9CF7-0A8E31F4FAEE}" type="sibTrans" cxnId="{BFF349BD-DB31-4E09-B07F-7F6E36069C95}">
      <dgm:prSet/>
      <dgm:spPr/>
      <dgm:t>
        <a:bodyPr/>
        <a:lstStyle/>
        <a:p>
          <a:endParaRPr lang="en-GB"/>
        </a:p>
      </dgm:t>
    </dgm:pt>
    <dgm:pt modelId="{6375FB10-42A2-4DD3-AA60-96EF671085B2}">
      <dgm:prSet phldrT="[Texto]" custT="1"/>
      <dgm:spPr/>
      <dgm:t>
        <a:bodyPr anchor="ctr"/>
        <a:lstStyle/>
        <a:p>
          <a:pPr algn="ctr"/>
          <a:r>
            <a:rPr lang="en-GB" sz="2600" b="0" dirty="0"/>
            <a:t>Primordial abundances</a:t>
          </a:r>
        </a:p>
      </dgm:t>
    </dgm:pt>
    <dgm:pt modelId="{50BE797A-F1D5-474D-B1D7-0F8BAB4B2E1D}" type="sibTrans" cxnId="{9DEA1456-A480-4AFE-AA59-817781E2B926}">
      <dgm:prSet/>
      <dgm:spPr/>
      <dgm:t>
        <a:bodyPr/>
        <a:lstStyle/>
        <a:p>
          <a:endParaRPr lang="en-GB"/>
        </a:p>
      </dgm:t>
    </dgm:pt>
    <dgm:pt modelId="{74B66A96-9124-4C22-98F0-7A7E0F41A121}" type="parTrans" cxnId="{9DEA1456-A480-4AFE-AA59-817781E2B926}">
      <dgm:prSet/>
      <dgm:spPr/>
      <dgm:t>
        <a:bodyPr/>
        <a:lstStyle/>
        <a:p>
          <a:endParaRPr lang="en-GB"/>
        </a:p>
      </dgm:t>
    </dgm:pt>
    <dgm:pt modelId="{8CCA6146-DD09-4121-9ED7-3F4C18F74CB8}">
      <dgm:prSet phldrT="[Texto]" custT="1"/>
      <dgm:spPr/>
      <dgm:t>
        <a:bodyPr/>
        <a:lstStyle/>
        <a:p>
          <a:pPr marL="0" indent="0" algn="ctr">
            <a:buNone/>
          </a:pPr>
          <a:r>
            <a:rPr lang="en-GB" sz="2200" dirty="0"/>
            <a:t>Models </a:t>
          </a:r>
          <a:r>
            <a:rPr lang="da-DK" sz="2200" dirty="0"/>
            <a:t>from Deal et al. (2020, 2021)</a:t>
          </a:r>
          <a:endParaRPr lang="en-GB" sz="2200" dirty="0"/>
        </a:p>
      </dgm:t>
    </dgm:pt>
    <dgm:pt modelId="{411BC521-79F4-49D5-8C77-41A830D4580D}" type="sibTrans" cxnId="{EB8BA496-4D0A-4B33-948A-B69F06EBCDBB}">
      <dgm:prSet/>
      <dgm:spPr/>
      <dgm:t>
        <a:bodyPr/>
        <a:lstStyle/>
        <a:p>
          <a:endParaRPr lang="en-GB"/>
        </a:p>
      </dgm:t>
    </dgm:pt>
    <dgm:pt modelId="{4C1728DB-BCAD-4CC5-BE02-EC9D65C7C0E7}" type="parTrans" cxnId="{EB8BA496-4D0A-4B33-948A-B69F06EBCDBB}">
      <dgm:prSet/>
      <dgm:spPr/>
      <dgm:t>
        <a:bodyPr/>
        <a:lstStyle/>
        <a:p>
          <a:endParaRPr lang="en-GB"/>
        </a:p>
      </dgm:t>
    </dgm:pt>
    <dgm:pt modelId="{908F7216-5A48-4BBA-9865-1D22E0844276}" type="pres">
      <dgm:prSet presAssocID="{CECD3856-2162-41C9-83D5-E6A2CF1E6720}" presName="linearFlow" presStyleCnt="0">
        <dgm:presLayoutVars>
          <dgm:dir/>
          <dgm:animLvl val="lvl"/>
          <dgm:resizeHandles val="exact"/>
        </dgm:presLayoutVars>
      </dgm:prSet>
      <dgm:spPr/>
    </dgm:pt>
    <dgm:pt modelId="{AA297736-CA71-46C8-A266-F8D570C6E4A3}" type="pres">
      <dgm:prSet presAssocID="{6375FB10-42A2-4DD3-AA60-96EF671085B2}" presName="composite" presStyleCnt="0"/>
      <dgm:spPr/>
    </dgm:pt>
    <dgm:pt modelId="{95042F26-0A8F-4C1A-980C-3EF5705AD69F}" type="pres">
      <dgm:prSet presAssocID="{6375FB10-42A2-4DD3-AA60-96EF671085B2}" presName="parTx" presStyleLbl="node1" presStyleIdx="0" presStyleCnt="3">
        <dgm:presLayoutVars>
          <dgm:chMax val="0"/>
          <dgm:chPref val="0"/>
          <dgm:bulletEnabled val="1"/>
        </dgm:presLayoutVars>
      </dgm:prSet>
      <dgm:spPr/>
    </dgm:pt>
    <dgm:pt modelId="{B0661C7B-D881-4770-BF86-29A7710C20D2}" type="pres">
      <dgm:prSet presAssocID="{6375FB10-42A2-4DD3-AA60-96EF671085B2}" presName="parSh" presStyleLbl="node1" presStyleIdx="0" presStyleCnt="3"/>
      <dgm:spPr/>
    </dgm:pt>
    <dgm:pt modelId="{5378379D-8844-43F4-AD68-43C8478B65B5}" type="pres">
      <dgm:prSet presAssocID="{6375FB10-42A2-4DD3-AA60-96EF671085B2}" presName="desTx" presStyleLbl="fgAcc1" presStyleIdx="0" presStyleCnt="3" custScaleX="86830" custScaleY="70275" custLinFactNeighborX="-1479" custLinFactNeighborY="-7636">
        <dgm:presLayoutVars>
          <dgm:bulletEnabled val="1"/>
        </dgm:presLayoutVars>
      </dgm:prSet>
      <dgm:spPr/>
    </dgm:pt>
    <dgm:pt modelId="{1217C69D-3EAC-48D3-90C2-4088368D987B}" type="pres">
      <dgm:prSet presAssocID="{50BE797A-F1D5-474D-B1D7-0F8BAB4B2E1D}" presName="sibTrans" presStyleLbl="sibTrans2D1" presStyleIdx="0" presStyleCnt="2"/>
      <dgm:spPr/>
    </dgm:pt>
    <dgm:pt modelId="{FA944346-5540-4CC3-8C9B-987F9082589C}" type="pres">
      <dgm:prSet presAssocID="{50BE797A-F1D5-474D-B1D7-0F8BAB4B2E1D}" presName="connTx" presStyleLbl="sibTrans2D1" presStyleIdx="0" presStyleCnt="2"/>
      <dgm:spPr/>
    </dgm:pt>
    <dgm:pt modelId="{E8386515-167F-4325-A9F3-34DDFD3A31B4}" type="pres">
      <dgm:prSet presAssocID="{1855E03E-4C5A-4976-B754-FB91CB13854A}" presName="composite" presStyleCnt="0"/>
      <dgm:spPr/>
    </dgm:pt>
    <dgm:pt modelId="{54B64BCB-A307-4D64-BAED-C38B9E6076B1}" type="pres">
      <dgm:prSet presAssocID="{1855E03E-4C5A-4976-B754-FB91CB13854A}" presName="parTx" presStyleLbl="node1" presStyleIdx="0" presStyleCnt="3">
        <dgm:presLayoutVars>
          <dgm:chMax val="0"/>
          <dgm:chPref val="0"/>
          <dgm:bulletEnabled val="1"/>
        </dgm:presLayoutVars>
      </dgm:prSet>
      <dgm:spPr/>
    </dgm:pt>
    <dgm:pt modelId="{F372736D-BB28-4E58-B568-B0DCA1A9B785}" type="pres">
      <dgm:prSet presAssocID="{1855E03E-4C5A-4976-B754-FB91CB13854A}" presName="parSh" presStyleLbl="node1" presStyleIdx="1" presStyleCnt="3" custScaleX="121491"/>
      <dgm:spPr/>
    </dgm:pt>
    <dgm:pt modelId="{79763507-7132-4932-B077-BD67A63602EA}" type="pres">
      <dgm:prSet presAssocID="{1855E03E-4C5A-4976-B754-FB91CB13854A}" presName="desTx" presStyleLbl="fgAcc1" presStyleIdx="1" presStyleCnt="3" custScaleX="115711" custScaleY="72104" custLinFactNeighborX="-457" custLinFactNeighborY="3396">
        <dgm:presLayoutVars>
          <dgm:bulletEnabled val="1"/>
        </dgm:presLayoutVars>
      </dgm:prSet>
      <dgm:spPr/>
    </dgm:pt>
    <dgm:pt modelId="{69C2CCDB-1524-488D-ACF7-D5E80DB5D940}" type="pres">
      <dgm:prSet presAssocID="{798A7011-93D7-4368-B923-497539F54234}" presName="sibTrans" presStyleLbl="sibTrans2D1" presStyleIdx="1" presStyleCnt="2"/>
      <dgm:spPr/>
    </dgm:pt>
    <dgm:pt modelId="{2BCF046D-62F8-41FD-9B9C-07C0ADE950DB}" type="pres">
      <dgm:prSet presAssocID="{798A7011-93D7-4368-B923-497539F54234}" presName="connTx" presStyleLbl="sibTrans2D1" presStyleIdx="1" presStyleCnt="2"/>
      <dgm:spPr/>
    </dgm:pt>
    <dgm:pt modelId="{1D47B711-74CC-48BE-9905-7AC56C841730}" type="pres">
      <dgm:prSet presAssocID="{72BAD8B3-5771-4AFD-B009-3DE20A9938A7}" presName="composite" presStyleCnt="0"/>
      <dgm:spPr/>
    </dgm:pt>
    <dgm:pt modelId="{7496CCAF-7F5A-4A1F-96E0-AD57E55C3668}" type="pres">
      <dgm:prSet presAssocID="{72BAD8B3-5771-4AFD-B009-3DE20A9938A7}" presName="parTx" presStyleLbl="node1" presStyleIdx="1" presStyleCnt="3">
        <dgm:presLayoutVars>
          <dgm:chMax val="0"/>
          <dgm:chPref val="0"/>
          <dgm:bulletEnabled val="1"/>
        </dgm:presLayoutVars>
      </dgm:prSet>
      <dgm:spPr/>
    </dgm:pt>
    <dgm:pt modelId="{6502770D-9074-4B09-A050-D80106E3DC9A}" type="pres">
      <dgm:prSet presAssocID="{72BAD8B3-5771-4AFD-B009-3DE20A9938A7}" presName="parSh" presStyleLbl="node1" presStyleIdx="2" presStyleCnt="3"/>
      <dgm:spPr/>
    </dgm:pt>
    <dgm:pt modelId="{B9E4E8F1-F9C8-4946-AE05-FDCC811082EF}" type="pres">
      <dgm:prSet presAssocID="{72BAD8B3-5771-4AFD-B009-3DE20A9938A7}" presName="desTx" presStyleLbl="fgAcc1" presStyleIdx="2" presStyleCnt="3" custScaleX="108688" custScaleY="76707" custLinFactNeighborX="-1483" custLinFactNeighborY="-8756">
        <dgm:presLayoutVars>
          <dgm:bulletEnabled val="1"/>
        </dgm:presLayoutVars>
      </dgm:prSet>
      <dgm:spPr/>
    </dgm:pt>
  </dgm:ptLst>
  <dgm:cxnLst>
    <dgm:cxn modelId="{D0C1C50F-BBE6-4E0A-A5C4-F466FE1E2B91}" srcId="{CECD3856-2162-41C9-83D5-E6A2CF1E6720}" destId="{72BAD8B3-5771-4AFD-B009-3DE20A9938A7}" srcOrd="2" destOrd="0" parTransId="{51C08DB2-E4D4-45F1-960A-3B86CCD499C6}" sibTransId="{8C949A0D-31B5-4E04-A610-749780C4E1E5}"/>
    <dgm:cxn modelId="{C49C0A18-95D1-4E8F-9EDA-4C4E87B2A8B3}" type="presOf" srcId="{798A7011-93D7-4368-B923-497539F54234}" destId="{69C2CCDB-1524-488D-ACF7-D5E80DB5D940}" srcOrd="0" destOrd="0" presId="urn:microsoft.com/office/officeart/2005/8/layout/process3"/>
    <dgm:cxn modelId="{DBBEDB21-4B8A-453B-8137-CEC02DFA3138}" type="presOf" srcId="{6375FB10-42A2-4DD3-AA60-96EF671085B2}" destId="{B0661C7B-D881-4770-BF86-29A7710C20D2}" srcOrd="1" destOrd="0" presId="urn:microsoft.com/office/officeart/2005/8/layout/process3"/>
    <dgm:cxn modelId="{46C0F828-D2F4-4A6B-86CA-4865AD386AED}" type="presOf" srcId="{72BAD8B3-5771-4AFD-B009-3DE20A9938A7}" destId="{7496CCAF-7F5A-4A1F-96E0-AD57E55C3668}" srcOrd="0" destOrd="0" presId="urn:microsoft.com/office/officeart/2005/8/layout/process3"/>
    <dgm:cxn modelId="{94488D2C-B6F8-4A23-B55D-665271518B15}" type="presOf" srcId="{8CCA6146-DD09-4121-9ED7-3F4C18F74CB8}" destId="{5378379D-8844-43F4-AD68-43C8478B65B5}" srcOrd="0" destOrd="0" presId="urn:microsoft.com/office/officeart/2005/8/layout/process3"/>
    <dgm:cxn modelId="{4AD10949-A5E8-44E3-9BDA-A9FB3DDBA145}" type="presOf" srcId="{CECD3856-2162-41C9-83D5-E6A2CF1E6720}" destId="{908F7216-5A48-4BBA-9865-1D22E0844276}" srcOrd="0" destOrd="0" presId="urn:microsoft.com/office/officeart/2005/8/layout/process3"/>
    <dgm:cxn modelId="{56AA794B-68B5-43C6-A535-8CABC462B8F8}" type="presOf" srcId="{798A7011-93D7-4368-B923-497539F54234}" destId="{2BCF046D-62F8-41FD-9B9C-07C0ADE950DB}" srcOrd="1" destOrd="0" presId="urn:microsoft.com/office/officeart/2005/8/layout/process3"/>
    <dgm:cxn modelId="{0A6F1B6E-E774-413C-9FAE-5ACC1C862DFE}" type="presOf" srcId="{72BAD8B3-5771-4AFD-B009-3DE20A9938A7}" destId="{6502770D-9074-4B09-A050-D80106E3DC9A}" srcOrd="1" destOrd="0" presId="urn:microsoft.com/office/officeart/2005/8/layout/process3"/>
    <dgm:cxn modelId="{C5ACE973-BBBC-4147-ADFD-A45FF3A0A391}" type="presOf" srcId="{50BE797A-F1D5-474D-B1D7-0F8BAB4B2E1D}" destId="{1217C69D-3EAC-48D3-90C2-4088368D987B}" srcOrd="0" destOrd="0" presId="urn:microsoft.com/office/officeart/2005/8/layout/process3"/>
    <dgm:cxn modelId="{9DEA1456-A480-4AFE-AA59-817781E2B926}" srcId="{CECD3856-2162-41C9-83D5-E6A2CF1E6720}" destId="{6375FB10-42A2-4DD3-AA60-96EF671085B2}" srcOrd="0" destOrd="0" parTransId="{74B66A96-9124-4C22-98F0-7A7E0F41A121}" sibTransId="{50BE797A-F1D5-474D-B1D7-0F8BAB4B2E1D}"/>
    <dgm:cxn modelId="{DA899A7E-4BD4-4DC3-8409-AED84D420027}" type="presOf" srcId="{1855E03E-4C5A-4976-B754-FB91CB13854A}" destId="{54B64BCB-A307-4D64-BAED-C38B9E6076B1}" srcOrd="0" destOrd="0" presId="urn:microsoft.com/office/officeart/2005/8/layout/process3"/>
    <dgm:cxn modelId="{55ECE586-C864-4A83-B66A-4CFD349BD323}" type="presOf" srcId="{E420F76A-387A-420A-A5CB-3A3EE4EE8539}" destId="{B9E4E8F1-F9C8-4946-AE05-FDCC811082EF}" srcOrd="0" destOrd="0" presId="urn:microsoft.com/office/officeart/2005/8/layout/process3"/>
    <dgm:cxn modelId="{F27C0F8B-9AB3-4382-9E7F-92FEB8425489}" srcId="{CECD3856-2162-41C9-83D5-E6A2CF1E6720}" destId="{1855E03E-4C5A-4976-B754-FB91CB13854A}" srcOrd="1" destOrd="0" parTransId="{0D625A06-82BD-4731-9C26-DD381BC7906C}" sibTransId="{798A7011-93D7-4368-B923-497539F54234}"/>
    <dgm:cxn modelId="{EB8BA496-4D0A-4B33-948A-B69F06EBCDBB}" srcId="{6375FB10-42A2-4DD3-AA60-96EF671085B2}" destId="{8CCA6146-DD09-4121-9ED7-3F4C18F74CB8}" srcOrd="0" destOrd="0" parTransId="{4C1728DB-BCAD-4CC5-BE02-EC9D65C7C0E7}" sibTransId="{411BC521-79F4-49D5-8C77-41A830D4580D}"/>
    <dgm:cxn modelId="{1678DA97-062D-4327-8C37-9ADAAD766637}" srcId="{1855E03E-4C5A-4976-B754-FB91CB13854A}" destId="{57AD679E-D3DF-4C01-8F93-0F87EF4C92A9}" srcOrd="0" destOrd="0" parTransId="{D21F07DB-151C-496C-8EEF-152FB659E0F1}" sibTransId="{1FDC594F-8F1C-4319-AF34-3A17C00BF344}"/>
    <dgm:cxn modelId="{BFF349BD-DB31-4E09-B07F-7F6E36069C95}" srcId="{72BAD8B3-5771-4AFD-B009-3DE20A9938A7}" destId="{E420F76A-387A-420A-A5CB-3A3EE4EE8539}" srcOrd="0" destOrd="0" parTransId="{1D8D117A-534C-49A5-9F08-2A19657D998C}" sibTransId="{0FF4311E-243A-4DE3-9CF7-0A8E31F4FAEE}"/>
    <dgm:cxn modelId="{FCAC5ECB-82DC-43CD-BB68-691607DF1F69}" type="presOf" srcId="{57AD679E-D3DF-4C01-8F93-0F87EF4C92A9}" destId="{79763507-7132-4932-B077-BD67A63602EA}" srcOrd="0" destOrd="0" presId="urn:microsoft.com/office/officeart/2005/8/layout/process3"/>
    <dgm:cxn modelId="{7D69A6F6-26EC-4321-9941-1E41847EDA98}" type="presOf" srcId="{1855E03E-4C5A-4976-B754-FB91CB13854A}" destId="{F372736D-BB28-4E58-B568-B0DCA1A9B785}" srcOrd="1" destOrd="0" presId="urn:microsoft.com/office/officeart/2005/8/layout/process3"/>
    <dgm:cxn modelId="{29947DF8-1EE8-40A9-AE14-29AF91FBE805}" type="presOf" srcId="{50BE797A-F1D5-474D-B1D7-0F8BAB4B2E1D}" destId="{FA944346-5540-4CC3-8C9B-987F9082589C}" srcOrd="1" destOrd="0" presId="urn:microsoft.com/office/officeart/2005/8/layout/process3"/>
    <dgm:cxn modelId="{FAF253FC-E643-407F-8C4D-868737674CF0}" type="presOf" srcId="{6375FB10-42A2-4DD3-AA60-96EF671085B2}" destId="{95042F26-0A8F-4C1A-980C-3EF5705AD69F}" srcOrd="0" destOrd="0" presId="urn:microsoft.com/office/officeart/2005/8/layout/process3"/>
    <dgm:cxn modelId="{B79FA6B6-735D-4D37-9D8C-F26B878C0F2C}" type="presParOf" srcId="{908F7216-5A48-4BBA-9865-1D22E0844276}" destId="{AA297736-CA71-46C8-A266-F8D570C6E4A3}" srcOrd="0" destOrd="0" presId="urn:microsoft.com/office/officeart/2005/8/layout/process3"/>
    <dgm:cxn modelId="{0C847331-2558-4871-B918-D3F7073B0308}" type="presParOf" srcId="{AA297736-CA71-46C8-A266-F8D570C6E4A3}" destId="{95042F26-0A8F-4C1A-980C-3EF5705AD69F}" srcOrd="0" destOrd="0" presId="urn:microsoft.com/office/officeart/2005/8/layout/process3"/>
    <dgm:cxn modelId="{D79A0009-B526-4664-A5B9-E74B92C0B585}" type="presParOf" srcId="{AA297736-CA71-46C8-A266-F8D570C6E4A3}" destId="{B0661C7B-D881-4770-BF86-29A7710C20D2}" srcOrd="1" destOrd="0" presId="urn:microsoft.com/office/officeart/2005/8/layout/process3"/>
    <dgm:cxn modelId="{DF4490BC-9630-455C-83C9-3A04D50BDA83}" type="presParOf" srcId="{AA297736-CA71-46C8-A266-F8D570C6E4A3}" destId="{5378379D-8844-43F4-AD68-43C8478B65B5}" srcOrd="2" destOrd="0" presId="urn:microsoft.com/office/officeart/2005/8/layout/process3"/>
    <dgm:cxn modelId="{640C5E25-DB2A-4FC5-9506-701917CA8906}" type="presParOf" srcId="{908F7216-5A48-4BBA-9865-1D22E0844276}" destId="{1217C69D-3EAC-48D3-90C2-4088368D987B}" srcOrd="1" destOrd="0" presId="urn:microsoft.com/office/officeart/2005/8/layout/process3"/>
    <dgm:cxn modelId="{18EC6693-E6B8-4EEA-8E0D-4CFA8590C6DE}" type="presParOf" srcId="{1217C69D-3EAC-48D3-90C2-4088368D987B}" destId="{FA944346-5540-4CC3-8C9B-987F9082589C}" srcOrd="0" destOrd="0" presId="urn:microsoft.com/office/officeart/2005/8/layout/process3"/>
    <dgm:cxn modelId="{D4DD7725-54EA-4067-8776-383F56699CF0}" type="presParOf" srcId="{908F7216-5A48-4BBA-9865-1D22E0844276}" destId="{E8386515-167F-4325-A9F3-34DDFD3A31B4}" srcOrd="2" destOrd="0" presId="urn:microsoft.com/office/officeart/2005/8/layout/process3"/>
    <dgm:cxn modelId="{48C369CC-53BF-492B-893A-3C8A70C008E7}" type="presParOf" srcId="{E8386515-167F-4325-A9F3-34DDFD3A31B4}" destId="{54B64BCB-A307-4D64-BAED-C38B9E6076B1}" srcOrd="0" destOrd="0" presId="urn:microsoft.com/office/officeart/2005/8/layout/process3"/>
    <dgm:cxn modelId="{53A0650A-6E2F-4A06-8A9C-3617E4B69713}" type="presParOf" srcId="{E8386515-167F-4325-A9F3-34DDFD3A31B4}" destId="{F372736D-BB28-4E58-B568-B0DCA1A9B785}" srcOrd="1" destOrd="0" presId="urn:microsoft.com/office/officeart/2005/8/layout/process3"/>
    <dgm:cxn modelId="{84E937FD-8A0B-472F-BD6B-F5200826EC7D}" type="presParOf" srcId="{E8386515-167F-4325-A9F3-34DDFD3A31B4}" destId="{79763507-7132-4932-B077-BD67A63602EA}" srcOrd="2" destOrd="0" presId="urn:microsoft.com/office/officeart/2005/8/layout/process3"/>
    <dgm:cxn modelId="{E2EA09F9-875B-42F4-A8C1-4293F4007B56}" type="presParOf" srcId="{908F7216-5A48-4BBA-9865-1D22E0844276}" destId="{69C2CCDB-1524-488D-ACF7-D5E80DB5D940}" srcOrd="3" destOrd="0" presId="urn:microsoft.com/office/officeart/2005/8/layout/process3"/>
    <dgm:cxn modelId="{C8FCAD7F-4128-4758-AD38-A2CA06973AEB}" type="presParOf" srcId="{69C2CCDB-1524-488D-ACF7-D5E80DB5D940}" destId="{2BCF046D-62F8-41FD-9B9C-07C0ADE950DB}" srcOrd="0" destOrd="0" presId="urn:microsoft.com/office/officeart/2005/8/layout/process3"/>
    <dgm:cxn modelId="{F80514BE-D82D-4BD1-AE1F-7E7339F89D44}" type="presParOf" srcId="{908F7216-5A48-4BBA-9865-1D22E0844276}" destId="{1D47B711-74CC-48BE-9905-7AC56C841730}" srcOrd="4" destOrd="0" presId="urn:microsoft.com/office/officeart/2005/8/layout/process3"/>
    <dgm:cxn modelId="{E4088D74-B952-40F4-819F-65FA8E401BC5}" type="presParOf" srcId="{1D47B711-74CC-48BE-9905-7AC56C841730}" destId="{7496CCAF-7F5A-4A1F-96E0-AD57E55C3668}" srcOrd="0" destOrd="0" presId="urn:microsoft.com/office/officeart/2005/8/layout/process3"/>
    <dgm:cxn modelId="{A16146DD-BFCF-4ECD-98AD-AED182F119A8}" type="presParOf" srcId="{1D47B711-74CC-48BE-9905-7AC56C841730}" destId="{6502770D-9074-4B09-A050-D80106E3DC9A}" srcOrd="1" destOrd="0" presId="urn:microsoft.com/office/officeart/2005/8/layout/process3"/>
    <dgm:cxn modelId="{1CDD0950-16EC-43F7-8532-CFE199869CCF}" type="presParOf" srcId="{1D47B711-74CC-48BE-9905-7AC56C841730}" destId="{B9E4E8F1-F9C8-4946-AE05-FDCC811082EF}"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CD3856-2162-41C9-83D5-E6A2CF1E672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1855E03E-4C5A-4976-B754-FB91CB13854A}">
      <dgm:prSet phldrT="[Texto]" custT="1"/>
      <dgm:spPr/>
      <dgm:t>
        <a:bodyPr/>
        <a:lstStyle/>
        <a:p>
          <a:pPr algn="ctr"/>
          <a:r>
            <a:rPr lang="en-GB" sz="2600" dirty="0"/>
            <a:t>Convert into absolute abundances</a:t>
          </a:r>
        </a:p>
      </dgm:t>
    </dgm:pt>
    <dgm:pt modelId="{0D625A06-82BD-4731-9C26-DD381BC7906C}" type="parTrans" cxnId="{F27C0F8B-9AB3-4382-9E7F-92FEB8425489}">
      <dgm:prSet/>
      <dgm:spPr/>
      <dgm:t>
        <a:bodyPr/>
        <a:lstStyle/>
        <a:p>
          <a:endParaRPr lang="en-GB"/>
        </a:p>
      </dgm:t>
    </dgm:pt>
    <dgm:pt modelId="{798A7011-93D7-4368-B923-497539F54234}" type="sibTrans" cxnId="{F27C0F8B-9AB3-4382-9E7F-92FEB8425489}">
      <dgm:prSet/>
      <dgm:spPr/>
      <dgm:t>
        <a:bodyPr/>
        <a:lstStyle/>
        <a:p>
          <a:endParaRPr lang="en-GB"/>
        </a:p>
      </dgm:t>
    </dgm:pt>
    <dgm:pt modelId="{57AD679E-D3DF-4C01-8F93-0F87EF4C92A9}">
      <dgm:prSet phldrT="[Texto]" custT="1"/>
      <dgm:spPr/>
      <dgm:t>
        <a:bodyPr/>
        <a:lstStyle/>
        <a:p>
          <a:pPr marL="0" indent="0" algn="ctr">
            <a:buNone/>
          </a:pPr>
          <a:r>
            <a:rPr lang="pt-PT" sz="2200" dirty="0"/>
            <a:t>Solar </a:t>
          </a:r>
          <a:r>
            <a:rPr lang="pt-PT" sz="2200" dirty="0" err="1"/>
            <a:t>reference</a:t>
          </a:r>
          <a:r>
            <a:rPr lang="pt-PT" sz="2200" dirty="0"/>
            <a:t> </a:t>
          </a:r>
          <a:r>
            <a:rPr lang="pt-PT" sz="2200" dirty="0" err="1"/>
            <a:t>values</a:t>
          </a:r>
          <a:r>
            <a:rPr lang="pt-PT" sz="2200" dirty="0"/>
            <a:t> </a:t>
          </a:r>
          <a:r>
            <a:rPr lang="pt-PT" sz="2200" dirty="0" err="1"/>
            <a:t>from</a:t>
          </a:r>
          <a:r>
            <a:rPr lang="pt-PT" sz="2200" dirty="0"/>
            <a:t> </a:t>
          </a:r>
          <a:r>
            <a:rPr lang="pt-PT" sz="2200" dirty="0" err="1"/>
            <a:t>Asplund</a:t>
          </a:r>
          <a:r>
            <a:rPr lang="pt-PT" sz="2200" dirty="0"/>
            <a:t> </a:t>
          </a:r>
          <a:r>
            <a:rPr lang="pt-PT" sz="2200" dirty="0" err="1"/>
            <a:t>et</a:t>
          </a:r>
          <a:r>
            <a:rPr lang="pt-PT" sz="2200" dirty="0"/>
            <a:t> al. (2021)</a:t>
          </a:r>
          <a:endParaRPr lang="en-GB" sz="2200" dirty="0"/>
        </a:p>
      </dgm:t>
    </dgm:pt>
    <dgm:pt modelId="{D21F07DB-151C-496C-8EEF-152FB659E0F1}" type="parTrans" cxnId="{1678DA97-062D-4327-8C37-9ADAAD766637}">
      <dgm:prSet/>
      <dgm:spPr/>
      <dgm:t>
        <a:bodyPr/>
        <a:lstStyle/>
        <a:p>
          <a:endParaRPr lang="en-GB"/>
        </a:p>
      </dgm:t>
    </dgm:pt>
    <dgm:pt modelId="{1FDC594F-8F1C-4319-AF34-3A17C00BF344}" type="sibTrans" cxnId="{1678DA97-062D-4327-8C37-9ADAAD766637}">
      <dgm:prSet/>
      <dgm:spPr/>
      <dgm:t>
        <a:bodyPr/>
        <a:lstStyle/>
        <a:p>
          <a:endParaRPr lang="en-GB"/>
        </a:p>
      </dgm:t>
    </dgm:pt>
    <dgm:pt modelId="{72BAD8B3-5771-4AFD-B009-3DE20A9938A7}">
      <dgm:prSet phldrT="[Texto]"/>
      <dgm:spPr>
        <a:blipFill>
          <a:blip xmlns:r="http://schemas.openxmlformats.org/officeDocument/2006/relationships" r:embed="rId1"/>
          <a:stretch>
            <a:fillRect/>
          </a:stretch>
        </a:blipFill>
      </dgm:spPr>
      <dgm:t>
        <a:bodyPr/>
        <a:lstStyle/>
        <a:p>
          <a:r>
            <a:rPr lang="en-GB">
              <a:noFill/>
            </a:rPr>
            <a:t> </a:t>
          </a:r>
        </a:p>
      </dgm:t>
    </dgm:pt>
    <dgm:pt modelId="{51C08DB2-E4D4-45F1-960A-3B86CCD499C6}" type="parTrans" cxnId="{D0C1C50F-BBE6-4E0A-A5C4-F466FE1E2B91}">
      <dgm:prSet/>
      <dgm:spPr/>
      <dgm:t>
        <a:bodyPr/>
        <a:lstStyle/>
        <a:p>
          <a:endParaRPr lang="en-GB"/>
        </a:p>
      </dgm:t>
    </dgm:pt>
    <dgm:pt modelId="{8C949A0D-31B5-4E04-A610-749780C4E1E5}" type="sibTrans" cxnId="{D0C1C50F-BBE6-4E0A-A5C4-F466FE1E2B91}">
      <dgm:prSet/>
      <dgm:spPr/>
      <dgm:t>
        <a:bodyPr/>
        <a:lstStyle/>
        <a:p>
          <a:endParaRPr lang="en-GB"/>
        </a:p>
      </dgm:t>
    </dgm:pt>
    <dgm:pt modelId="{E420F76A-387A-420A-A5CB-3A3EE4EE8539}">
      <dgm:prSet phldrT="[Texto]" custT="1"/>
      <dgm:spPr/>
      <dgm:t>
        <a:bodyPr anchor="ctr"/>
        <a:lstStyle/>
        <a:p>
          <a:pPr marL="0" indent="0" algn="ctr">
            <a:buNone/>
          </a:pPr>
          <a:r>
            <a:rPr lang="en-GB" sz="2200" dirty="0"/>
            <a:t>Stoichiometric model from Santos et al. (2015, 2017)</a:t>
          </a:r>
        </a:p>
      </dgm:t>
    </dgm:pt>
    <dgm:pt modelId="{1D8D117A-534C-49A5-9F08-2A19657D998C}" type="parTrans" cxnId="{BFF349BD-DB31-4E09-B07F-7F6E36069C95}">
      <dgm:prSet/>
      <dgm:spPr/>
      <dgm:t>
        <a:bodyPr/>
        <a:lstStyle/>
        <a:p>
          <a:endParaRPr lang="en-GB"/>
        </a:p>
      </dgm:t>
    </dgm:pt>
    <dgm:pt modelId="{0FF4311E-243A-4DE3-9CF7-0A8E31F4FAEE}" type="sibTrans" cxnId="{BFF349BD-DB31-4E09-B07F-7F6E36069C95}">
      <dgm:prSet/>
      <dgm:spPr/>
      <dgm:t>
        <a:bodyPr/>
        <a:lstStyle/>
        <a:p>
          <a:endParaRPr lang="en-GB"/>
        </a:p>
      </dgm:t>
    </dgm:pt>
    <dgm:pt modelId="{6375FB10-42A2-4DD3-AA60-96EF671085B2}">
      <dgm:prSet phldrT="[Texto]" custT="1"/>
      <dgm:spPr/>
      <dgm:t>
        <a:bodyPr anchor="ctr"/>
        <a:lstStyle/>
        <a:p>
          <a:pPr algn="ctr"/>
          <a:r>
            <a:rPr lang="en-GB" sz="2600" b="0" dirty="0"/>
            <a:t>Primordial abundances</a:t>
          </a:r>
        </a:p>
      </dgm:t>
    </dgm:pt>
    <dgm:pt modelId="{50BE797A-F1D5-474D-B1D7-0F8BAB4B2E1D}" type="sibTrans" cxnId="{9DEA1456-A480-4AFE-AA59-817781E2B926}">
      <dgm:prSet/>
      <dgm:spPr/>
      <dgm:t>
        <a:bodyPr/>
        <a:lstStyle/>
        <a:p>
          <a:endParaRPr lang="en-GB"/>
        </a:p>
      </dgm:t>
    </dgm:pt>
    <dgm:pt modelId="{74B66A96-9124-4C22-98F0-7A7E0F41A121}" type="parTrans" cxnId="{9DEA1456-A480-4AFE-AA59-817781E2B926}">
      <dgm:prSet/>
      <dgm:spPr/>
      <dgm:t>
        <a:bodyPr/>
        <a:lstStyle/>
        <a:p>
          <a:endParaRPr lang="en-GB"/>
        </a:p>
      </dgm:t>
    </dgm:pt>
    <dgm:pt modelId="{8CCA6146-DD09-4121-9ED7-3F4C18F74CB8}">
      <dgm:prSet phldrT="[Texto]" custT="1"/>
      <dgm:spPr/>
      <dgm:t>
        <a:bodyPr/>
        <a:lstStyle/>
        <a:p>
          <a:pPr marL="0" indent="0" algn="ctr">
            <a:buNone/>
          </a:pPr>
          <a:r>
            <a:rPr lang="en-GB" sz="2200" dirty="0"/>
            <a:t>Models </a:t>
          </a:r>
          <a:r>
            <a:rPr lang="da-DK" sz="2200" dirty="0"/>
            <a:t>from Deal et al. (2020, 2021)</a:t>
          </a:r>
          <a:endParaRPr lang="en-GB" sz="2200" dirty="0"/>
        </a:p>
      </dgm:t>
    </dgm:pt>
    <dgm:pt modelId="{411BC521-79F4-49D5-8C77-41A830D4580D}" type="sibTrans" cxnId="{EB8BA496-4D0A-4B33-948A-B69F06EBCDBB}">
      <dgm:prSet/>
      <dgm:spPr/>
      <dgm:t>
        <a:bodyPr/>
        <a:lstStyle/>
        <a:p>
          <a:endParaRPr lang="en-GB"/>
        </a:p>
      </dgm:t>
    </dgm:pt>
    <dgm:pt modelId="{4C1728DB-BCAD-4CC5-BE02-EC9D65C7C0E7}" type="parTrans" cxnId="{EB8BA496-4D0A-4B33-948A-B69F06EBCDBB}">
      <dgm:prSet/>
      <dgm:spPr/>
      <dgm:t>
        <a:bodyPr/>
        <a:lstStyle/>
        <a:p>
          <a:endParaRPr lang="en-GB"/>
        </a:p>
      </dgm:t>
    </dgm:pt>
    <dgm:pt modelId="{908F7216-5A48-4BBA-9865-1D22E0844276}" type="pres">
      <dgm:prSet presAssocID="{CECD3856-2162-41C9-83D5-E6A2CF1E6720}" presName="linearFlow" presStyleCnt="0">
        <dgm:presLayoutVars>
          <dgm:dir/>
          <dgm:animLvl val="lvl"/>
          <dgm:resizeHandles val="exact"/>
        </dgm:presLayoutVars>
      </dgm:prSet>
      <dgm:spPr/>
    </dgm:pt>
    <dgm:pt modelId="{AA297736-CA71-46C8-A266-F8D570C6E4A3}" type="pres">
      <dgm:prSet presAssocID="{6375FB10-42A2-4DD3-AA60-96EF671085B2}" presName="composite" presStyleCnt="0"/>
      <dgm:spPr/>
    </dgm:pt>
    <dgm:pt modelId="{95042F26-0A8F-4C1A-980C-3EF5705AD69F}" type="pres">
      <dgm:prSet presAssocID="{6375FB10-42A2-4DD3-AA60-96EF671085B2}" presName="parTx" presStyleLbl="node1" presStyleIdx="0" presStyleCnt="3">
        <dgm:presLayoutVars>
          <dgm:chMax val="0"/>
          <dgm:chPref val="0"/>
          <dgm:bulletEnabled val="1"/>
        </dgm:presLayoutVars>
      </dgm:prSet>
      <dgm:spPr/>
    </dgm:pt>
    <dgm:pt modelId="{B0661C7B-D881-4770-BF86-29A7710C20D2}" type="pres">
      <dgm:prSet presAssocID="{6375FB10-42A2-4DD3-AA60-96EF671085B2}" presName="parSh" presStyleLbl="node1" presStyleIdx="0" presStyleCnt="3"/>
      <dgm:spPr/>
    </dgm:pt>
    <dgm:pt modelId="{5378379D-8844-43F4-AD68-43C8478B65B5}" type="pres">
      <dgm:prSet presAssocID="{6375FB10-42A2-4DD3-AA60-96EF671085B2}" presName="desTx" presStyleLbl="fgAcc1" presStyleIdx="0" presStyleCnt="3" custScaleX="86830" custScaleY="70275" custLinFactNeighborX="-1479" custLinFactNeighborY="-7636">
        <dgm:presLayoutVars>
          <dgm:bulletEnabled val="1"/>
        </dgm:presLayoutVars>
      </dgm:prSet>
      <dgm:spPr/>
    </dgm:pt>
    <dgm:pt modelId="{1217C69D-3EAC-48D3-90C2-4088368D987B}" type="pres">
      <dgm:prSet presAssocID="{50BE797A-F1D5-474D-B1D7-0F8BAB4B2E1D}" presName="sibTrans" presStyleLbl="sibTrans2D1" presStyleIdx="0" presStyleCnt="2"/>
      <dgm:spPr/>
    </dgm:pt>
    <dgm:pt modelId="{FA944346-5540-4CC3-8C9B-987F9082589C}" type="pres">
      <dgm:prSet presAssocID="{50BE797A-F1D5-474D-B1D7-0F8BAB4B2E1D}" presName="connTx" presStyleLbl="sibTrans2D1" presStyleIdx="0" presStyleCnt="2"/>
      <dgm:spPr/>
    </dgm:pt>
    <dgm:pt modelId="{E8386515-167F-4325-A9F3-34DDFD3A31B4}" type="pres">
      <dgm:prSet presAssocID="{1855E03E-4C5A-4976-B754-FB91CB13854A}" presName="composite" presStyleCnt="0"/>
      <dgm:spPr/>
    </dgm:pt>
    <dgm:pt modelId="{54B64BCB-A307-4D64-BAED-C38B9E6076B1}" type="pres">
      <dgm:prSet presAssocID="{1855E03E-4C5A-4976-B754-FB91CB13854A}" presName="parTx" presStyleLbl="node1" presStyleIdx="0" presStyleCnt="3">
        <dgm:presLayoutVars>
          <dgm:chMax val="0"/>
          <dgm:chPref val="0"/>
          <dgm:bulletEnabled val="1"/>
        </dgm:presLayoutVars>
      </dgm:prSet>
      <dgm:spPr/>
    </dgm:pt>
    <dgm:pt modelId="{F372736D-BB28-4E58-B568-B0DCA1A9B785}" type="pres">
      <dgm:prSet presAssocID="{1855E03E-4C5A-4976-B754-FB91CB13854A}" presName="parSh" presStyleLbl="node1" presStyleIdx="1" presStyleCnt="3" custScaleX="121491"/>
      <dgm:spPr/>
    </dgm:pt>
    <dgm:pt modelId="{79763507-7132-4932-B077-BD67A63602EA}" type="pres">
      <dgm:prSet presAssocID="{1855E03E-4C5A-4976-B754-FB91CB13854A}" presName="desTx" presStyleLbl="fgAcc1" presStyleIdx="1" presStyleCnt="3" custScaleX="115711" custScaleY="72104" custLinFactNeighborX="-457" custLinFactNeighborY="3396">
        <dgm:presLayoutVars>
          <dgm:bulletEnabled val="1"/>
        </dgm:presLayoutVars>
      </dgm:prSet>
      <dgm:spPr/>
    </dgm:pt>
    <dgm:pt modelId="{69C2CCDB-1524-488D-ACF7-D5E80DB5D940}" type="pres">
      <dgm:prSet presAssocID="{798A7011-93D7-4368-B923-497539F54234}" presName="sibTrans" presStyleLbl="sibTrans2D1" presStyleIdx="1" presStyleCnt="2"/>
      <dgm:spPr/>
    </dgm:pt>
    <dgm:pt modelId="{2BCF046D-62F8-41FD-9B9C-07C0ADE950DB}" type="pres">
      <dgm:prSet presAssocID="{798A7011-93D7-4368-B923-497539F54234}" presName="connTx" presStyleLbl="sibTrans2D1" presStyleIdx="1" presStyleCnt="2"/>
      <dgm:spPr/>
    </dgm:pt>
    <dgm:pt modelId="{1D47B711-74CC-48BE-9905-7AC56C841730}" type="pres">
      <dgm:prSet presAssocID="{72BAD8B3-5771-4AFD-B009-3DE20A9938A7}" presName="composite" presStyleCnt="0"/>
      <dgm:spPr/>
    </dgm:pt>
    <dgm:pt modelId="{7496CCAF-7F5A-4A1F-96E0-AD57E55C3668}" type="pres">
      <dgm:prSet presAssocID="{72BAD8B3-5771-4AFD-B009-3DE20A9938A7}" presName="parTx" presStyleLbl="node1" presStyleIdx="1" presStyleCnt="3">
        <dgm:presLayoutVars>
          <dgm:chMax val="0"/>
          <dgm:chPref val="0"/>
          <dgm:bulletEnabled val="1"/>
        </dgm:presLayoutVars>
      </dgm:prSet>
      <dgm:spPr/>
    </dgm:pt>
    <dgm:pt modelId="{6502770D-9074-4B09-A050-D80106E3DC9A}" type="pres">
      <dgm:prSet presAssocID="{72BAD8B3-5771-4AFD-B009-3DE20A9938A7}" presName="parSh" presStyleLbl="node1" presStyleIdx="2" presStyleCnt="3"/>
      <dgm:spPr/>
    </dgm:pt>
    <dgm:pt modelId="{B9E4E8F1-F9C8-4946-AE05-FDCC811082EF}" type="pres">
      <dgm:prSet presAssocID="{72BAD8B3-5771-4AFD-B009-3DE20A9938A7}" presName="desTx" presStyleLbl="fgAcc1" presStyleIdx="2" presStyleCnt="3" custScaleX="108688" custScaleY="76707" custLinFactNeighborX="-1483" custLinFactNeighborY="-8756">
        <dgm:presLayoutVars>
          <dgm:bulletEnabled val="1"/>
        </dgm:presLayoutVars>
      </dgm:prSet>
      <dgm:spPr/>
    </dgm:pt>
  </dgm:ptLst>
  <dgm:cxnLst>
    <dgm:cxn modelId="{D0C1C50F-BBE6-4E0A-A5C4-F466FE1E2B91}" srcId="{CECD3856-2162-41C9-83D5-E6A2CF1E6720}" destId="{72BAD8B3-5771-4AFD-B009-3DE20A9938A7}" srcOrd="2" destOrd="0" parTransId="{51C08DB2-E4D4-45F1-960A-3B86CCD499C6}" sibTransId="{8C949A0D-31B5-4E04-A610-749780C4E1E5}"/>
    <dgm:cxn modelId="{C49C0A18-95D1-4E8F-9EDA-4C4E87B2A8B3}" type="presOf" srcId="{798A7011-93D7-4368-B923-497539F54234}" destId="{69C2CCDB-1524-488D-ACF7-D5E80DB5D940}" srcOrd="0" destOrd="0" presId="urn:microsoft.com/office/officeart/2005/8/layout/process3"/>
    <dgm:cxn modelId="{DBBEDB21-4B8A-453B-8137-CEC02DFA3138}" type="presOf" srcId="{6375FB10-42A2-4DD3-AA60-96EF671085B2}" destId="{B0661C7B-D881-4770-BF86-29A7710C20D2}" srcOrd="1" destOrd="0" presId="urn:microsoft.com/office/officeart/2005/8/layout/process3"/>
    <dgm:cxn modelId="{46C0F828-D2F4-4A6B-86CA-4865AD386AED}" type="presOf" srcId="{72BAD8B3-5771-4AFD-B009-3DE20A9938A7}" destId="{7496CCAF-7F5A-4A1F-96E0-AD57E55C3668}" srcOrd="0" destOrd="0" presId="urn:microsoft.com/office/officeart/2005/8/layout/process3"/>
    <dgm:cxn modelId="{94488D2C-B6F8-4A23-B55D-665271518B15}" type="presOf" srcId="{8CCA6146-DD09-4121-9ED7-3F4C18F74CB8}" destId="{5378379D-8844-43F4-AD68-43C8478B65B5}" srcOrd="0" destOrd="0" presId="urn:microsoft.com/office/officeart/2005/8/layout/process3"/>
    <dgm:cxn modelId="{4AD10949-A5E8-44E3-9BDA-A9FB3DDBA145}" type="presOf" srcId="{CECD3856-2162-41C9-83D5-E6A2CF1E6720}" destId="{908F7216-5A48-4BBA-9865-1D22E0844276}" srcOrd="0" destOrd="0" presId="urn:microsoft.com/office/officeart/2005/8/layout/process3"/>
    <dgm:cxn modelId="{56AA794B-68B5-43C6-A535-8CABC462B8F8}" type="presOf" srcId="{798A7011-93D7-4368-B923-497539F54234}" destId="{2BCF046D-62F8-41FD-9B9C-07C0ADE950DB}" srcOrd="1" destOrd="0" presId="urn:microsoft.com/office/officeart/2005/8/layout/process3"/>
    <dgm:cxn modelId="{0A6F1B6E-E774-413C-9FAE-5ACC1C862DFE}" type="presOf" srcId="{72BAD8B3-5771-4AFD-B009-3DE20A9938A7}" destId="{6502770D-9074-4B09-A050-D80106E3DC9A}" srcOrd="1" destOrd="0" presId="urn:microsoft.com/office/officeart/2005/8/layout/process3"/>
    <dgm:cxn modelId="{C5ACE973-BBBC-4147-ADFD-A45FF3A0A391}" type="presOf" srcId="{50BE797A-F1D5-474D-B1D7-0F8BAB4B2E1D}" destId="{1217C69D-3EAC-48D3-90C2-4088368D987B}" srcOrd="0" destOrd="0" presId="urn:microsoft.com/office/officeart/2005/8/layout/process3"/>
    <dgm:cxn modelId="{9DEA1456-A480-4AFE-AA59-817781E2B926}" srcId="{CECD3856-2162-41C9-83D5-E6A2CF1E6720}" destId="{6375FB10-42A2-4DD3-AA60-96EF671085B2}" srcOrd="0" destOrd="0" parTransId="{74B66A96-9124-4C22-98F0-7A7E0F41A121}" sibTransId="{50BE797A-F1D5-474D-B1D7-0F8BAB4B2E1D}"/>
    <dgm:cxn modelId="{DA899A7E-4BD4-4DC3-8409-AED84D420027}" type="presOf" srcId="{1855E03E-4C5A-4976-B754-FB91CB13854A}" destId="{54B64BCB-A307-4D64-BAED-C38B9E6076B1}" srcOrd="0" destOrd="0" presId="urn:microsoft.com/office/officeart/2005/8/layout/process3"/>
    <dgm:cxn modelId="{55ECE586-C864-4A83-B66A-4CFD349BD323}" type="presOf" srcId="{E420F76A-387A-420A-A5CB-3A3EE4EE8539}" destId="{B9E4E8F1-F9C8-4946-AE05-FDCC811082EF}" srcOrd="0" destOrd="0" presId="urn:microsoft.com/office/officeart/2005/8/layout/process3"/>
    <dgm:cxn modelId="{F27C0F8B-9AB3-4382-9E7F-92FEB8425489}" srcId="{CECD3856-2162-41C9-83D5-E6A2CF1E6720}" destId="{1855E03E-4C5A-4976-B754-FB91CB13854A}" srcOrd="1" destOrd="0" parTransId="{0D625A06-82BD-4731-9C26-DD381BC7906C}" sibTransId="{798A7011-93D7-4368-B923-497539F54234}"/>
    <dgm:cxn modelId="{EB8BA496-4D0A-4B33-948A-B69F06EBCDBB}" srcId="{6375FB10-42A2-4DD3-AA60-96EF671085B2}" destId="{8CCA6146-DD09-4121-9ED7-3F4C18F74CB8}" srcOrd="0" destOrd="0" parTransId="{4C1728DB-BCAD-4CC5-BE02-EC9D65C7C0E7}" sibTransId="{411BC521-79F4-49D5-8C77-41A830D4580D}"/>
    <dgm:cxn modelId="{1678DA97-062D-4327-8C37-9ADAAD766637}" srcId="{1855E03E-4C5A-4976-B754-FB91CB13854A}" destId="{57AD679E-D3DF-4C01-8F93-0F87EF4C92A9}" srcOrd="0" destOrd="0" parTransId="{D21F07DB-151C-496C-8EEF-152FB659E0F1}" sibTransId="{1FDC594F-8F1C-4319-AF34-3A17C00BF344}"/>
    <dgm:cxn modelId="{BFF349BD-DB31-4E09-B07F-7F6E36069C95}" srcId="{72BAD8B3-5771-4AFD-B009-3DE20A9938A7}" destId="{E420F76A-387A-420A-A5CB-3A3EE4EE8539}" srcOrd="0" destOrd="0" parTransId="{1D8D117A-534C-49A5-9F08-2A19657D998C}" sibTransId="{0FF4311E-243A-4DE3-9CF7-0A8E31F4FAEE}"/>
    <dgm:cxn modelId="{FCAC5ECB-82DC-43CD-BB68-691607DF1F69}" type="presOf" srcId="{57AD679E-D3DF-4C01-8F93-0F87EF4C92A9}" destId="{79763507-7132-4932-B077-BD67A63602EA}" srcOrd="0" destOrd="0" presId="urn:microsoft.com/office/officeart/2005/8/layout/process3"/>
    <dgm:cxn modelId="{7D69A6F6-26EC-4321-9941-1E41847EDA98}" type="presOf" srcId="{1855E03E-4C5A-4976-B754-FB91CB13854A}" destId="{F372736D-BB28-4E58-B568-B0DCA1A9B785}" srcOrd="1" destOrd="0" presId="urn:microsoft.com/office/officeart/2005/8/layout/process3"/>
    <dgm:cxn modelId="{29947DF8-1EE8-40A9-AE14-29AF91FBE805}" type="presOf" srcId="{50BE797A-F1D5-474D-B1D7-0F8BAB4B2E1D}" destId="{FA944346-5540-4CC3-8C9B-987F9082589C}" srcOrd="1" destOrd="0" presId="urn:microsoft.com/office/officeart/2005/8/layout/process3"/>
    <dgm:cxn modelId="{FAF253FC-E643-407F-8C4D-868737674CF0}" type="presOf" srcId="{6375FB10-42A2-4DD3-AA60-96EF671085B2}" destId="{95042F26-0A8F-4C1A-980C-3EF5705AD69F}" srcOrd="0" destOrd="0" presId="urn:microsoft.com/office/officeart/2005/8/layout/process3"/>
    <dgm:cxn modelId="{B79FA6B6-735D-4D37-9D8C-F26B878C0F2C}" type="presParOf" srcId="{908F7216-5A48-4BBA-9865-1D22E0844276}" destId="{AA297736-CA71-46C8-A266-F8D570C6E4A3}" srcOrd="0" destOrd="0" presId="urn:microsoft.com/office/officeart/2005/8/layout/process3"/>
    <dgm:cxn modelId="{0C847331-2558-4871-B918-D3F7073B0308}" type="presParOf" srcId="{AA297736-CA71-46C8-A266-F8D570C6E4A3}" destId="{95042F26-0A8F-4C1A-980C-3EF5705AD69F}" srcOrd="0" destOrd="0" presId="urn:microsoft.com/office/officeart/2005/8/layout/process3"/>
    <dgm:cxn modelId="{D79A0009-B526-4664-A5B9-E74B92C0B585}" type="presParOf" srcId="{AA297736-CA71-46C8-A266-F8D570C6E4A3}" destId="{B0661C7B-D881-4770-BF86-29A7710C20D2}" srcOrd="1" destOrd="0" presId="urn:microsoft.com/office/officeart/2005/8/layout/process3"/>
    <dgm:cxn modelId="{DF4490BC-9630-455C-83C9-3A04D50BDA83}" type="presParOf" srcId="{AA297736-CA71-46C8-A266-F8D570C6E4A3}" destId="{5378379D-8844-43F4-AD68-43C8478B65B5}" srcOrd="2" destOrd="0" presId="urn:microsoft.com/office/officeart/2005/8/layout/process3"/>
    <dgm:cxn modelId="{640C5E25-DB2A-4FC5-9506-701917CA8906}" type="presParOf" srcId="{908F7216-5A48-4BBA-9865-1D22E0844276}" destId="{1217C69D-3EAC-48D3-90C2-4088368D987B}" srcOrd="1" destOrd="0" presId="urn:microsoft.com/office/officeart/2005/8/layout/process3"/>
    <dgm:cxn modelId="{18EC6693-E6B8-4EEA-8E0D-4CFA8590C6DE}" type="presParOf" srcId="{1217C69D-3EAC-48D3-90C2-4088368D987B}" destId="{FA944346-5540-4CC3-8C9B-987F9082589C}" srcOrd="0" destOrd="0" presId="urn:microsoft.com/office/officeart/2005/8/layout/process3"/>
    <dgm:cxn modelId="{D4DD7725-54EA-4067-8776-383F56699CF0}" type="presParOf" srcId="{908F7216-5A48-4BBA-9865-1D22E0844276}" destId="{E8386515-167F-4325-A9F3-34DDFD3A31B4}" srcOrd="2" destOrd="0" presId="urn:microsoft.com/office/officeart/2005/8/layout/process3"/>
    <dgm:cxn modelId="{48C369CC-53BF-492B-893A-3C8A70C008E7}" type="presParOf" srcId="{E8386515-167F-4325-A9F3-34DDFD3A31B4}" destId="{54B64BCB-A307-4D64-BAED-C38B9E6076B1}" srcOrd="0" destOrd="0" presId="urn:microsoft.com/office/officeart/2005/8/layout/process3"/>
    <dgm:cxn modelId="{53A0650A-6E2F-4A06-8A9C-3617E4B69713}" type="presParOf" srcId="{E8386515-167F-4325-A9F3-34DDFD3A31B4}" destId="{F372736D-BB28-4E58-B568-B0DCA1A9B785}" srcOrd="1" destOrd="0" presId="urn:microsoft.com/office/officeart/2005/8/layout/process3"/>
    <dgm:cxn modelId="{84E937FD-8A0B-472F-BD6B-F5200826EC7D}" type="presParOf" srcId="{E8386515-167F-4325-A9F3-34DDFD3A31B4}" destId="{79763507-7132-4932-B077-BD67A63602EA}" srcOrd="2" destOrd="0" presId="urn:microsoft.com/office/officeart/2005/8/layout/process3"/>
    <dgm:cxn modelId="{E2EA09F9-875B-42F4-A8C1-4293F4007B56}" type="presParOf" srcId="{908F7216-5A48-4BBA-9865-1D22E0844276}" destId="{69C2CCDB-1524-488D-ACF7-D5E80DB5D940}" srcOrd="3" destOrd="0" presId="urn:microsoft.com/office/officeart/2005/8/layout/process3"/>
    <dgm:cxn modelId="{C8FCAD7F-4128-4758-AD38-A2CA06973AEB}" type="presParOf" srcId="{69C2CCDB-1524-488D-ACF7-D5E80DB5D940}" destId="{2BCF046D-62F8-41FD-9B9C-07C0ADE950DB}" srcOrd="0" destOrd="0" presId="urn:microsoft.com/office/officeart/2005/8/layout/process3"/>
    <dgm:cxn modelId="{F80514BE-D82D-4BD1-AE1F-7E7339F89D44}" type="presParOf" srcId="{908F7216-5A48-4BBA-9865-1D22E0844276}" destId="{1D47B711-74CC-48BE-9905-7AC56C841730}" srcOrd="4" destOrd="0" presId="urn:microsoft.com/office/officeart/2005/8/layout/process3"/>
    <dgm:cxn modelId="{E4088D74-B952-40F4-819F-65FA8E401BC5}" type="presParOf" srcId="{1D47B711-74CC-48BE-9905-7AC56C841730}" destId="{7496CCAF-7F5A-4A1F-96E0-AD57E55C3668}" srcOrd="0" destOrd="0" presId="urn:microsoft.com/office/officeart/2005/8/layout/process3"/>
    <dgm:cxn modelId="{A16146DD-BFCF-4ECD-98AD-AED182F119A8}" type="presParOf" srcId="{1D47B711-74CC-48BE-9905-7AC56C841730}" destId="{6502770D-9074-4B09-A050-D80106E3DC9A}" srcOrd="1" destOrd="0" presId="urn:microsoft.com/office/officeart/2005/8/layout/process3"/>
    <dgm:cxn modelId="{1CDD0950-16EC-43F7-8532-CFE199869CCF}" type="presParOf" srcId="{1D47B711-74CC-48BE-9905-7AC56C841730}" destId="{B9E4E8F1-F9C8-4946-AE05-FDCC811082EF}"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57F5A-E157-4951-8281-B0728304317D}">
      <dsp:nvSpPr>
        <dsp:cNvPr id="0" name=""/>
        <dsp:cNvSpPr/>
      </dsp:nvSpPr>
      <dsp:spPr>
        <a:xfrm>
          <a:off x="1548294" y="666614"/>
          <a:ext cx="2220553" cy="20740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FAFFD-80A7-488A-B44F-1C0156A8C61C}">
      <dsp:nvSpPr>
        <dsp:cNvPr id="0" name=""/>
        <dsp:cNvSpPr/>
      </dsp:nvSpPr>
      <dsp:spPr>
        <a:xfrm>
          <a:off x="508407" y="2950930"/>
          <a:ext cx="42569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GB" sz="2500" kern="1200" baseline="0" dirty="0"/>
            <a:t>1) </a:t>
          </a:r>
          <a:r>
            <a:rPr lang="en-US" sz="2500" kern="1200" baseline="0" dirty="0"/>
            <a:t>Stellar composition changes over time</a:t>
          </a:r>
          <a:endParaRPr lang="en-US" sz="2500" kern="1200" dirty="0"/>
        </a:p>
      </dsp:txBody>
      <dsp:txXfrm>
        <a:off x="508407" y="2950930"/>
        <a:ext cx="4256900" cy="720000"/>
      </dsp:txXfrm>
    </dsp:sp>
    <dsp:sp modelId="{6E485C3C-4A92-433D-9B3A-E5C84BEFCEC6}">
      <dsp:nvSpPr>
        <dsp:cNvPr id="0" name=""/>
        <dsp:cNvSpPr/>
      </dsp:nvSpPr>
      <dsp:spPr>
        <a:xfrm>
          <a:off x="5734914" y="795219"/>
          <a:ext cx="3294380" cy="1816823"/>
        </a:xfrm>
        <a:prstGeom prst="rect">
          <a:avLst/>
        </a:prstGeom>
        <a:blipFill rotWithShape="1">
          <a:blip xmlns:r="http://schemas.openxmlformats.org/officeDocument/2006/relationships" r:embed="rId2">
            <a:extLst>
              <a:ext uri="{BEBA8EAE-BF5A-486C-A8C5-ECC9F3942E4B}">
                <a14:imgProps xmlns:a14="http://schemas.microsoft.com/office/drawing/2010/main">
                  <a14:imgLayer r:embed="rId3">
                    <a14:imgEffect>
                      <a14:backgroundRemoval t="6314" b="95316" l="10000" r="90000">
                        <a14:foregroundMark x1="23875" y1="11813" x2="37125" y2="3870"/>
                        <a14:foregroundMark x1="37125" y1="3870" x2="43625" y2="6517"/>
                        <a14:foregroundMark x1="43625" y1="6517" x2="36750" y2="14053"/>
                        <a14:foregroundMark x1="36750" y1="14053" x2="32125" y2="22811"/>
                        <a14:foregroundMark x1="32125" y1="22811" x2="37250" y2="10387"/>
                        <a14:foregroundMark x1="37250" y1="10387" x2="29750" y2="10387"/>
                        <a14:foregroundMark x1="29750" y1="10387" x2="33375" y2="7943"/>
                        <a14:foregroundMark x1="44750" y1="8350" x2="50625" y2="5092"/>
                        <a14:foregroundMark x1="50625" y1="5092" x2="58750" y2="7332"/>
                        <a14:foregroundMark x1="58750" y1="7332" x2="50250" y2="8554"/>
                        <a14:foregroundMark x1="50250" y1="8554" x2="57375" y2="7332"/>
                        <a14:foregroundMark x1="57375" y1="7332" x2="50375" y2="6517"/>
                        <a14:foregroundMark x1="24250" y1="89613" x2="38875" y2="96334"/>
                        <a14:foregroundMark x1="38875" y1="96334" x2="41362" y2="95358"/>
                        <a14:foregroundMark x1="48538" y1="94330" x2="53000" y2="95316"/>
                        <a14:foregroundMark x1="53000" y1="95316" x2="59625" y2="90631"/>
                        <a14:foregroundMark x1="59625" y1="90631" x2="25375" y2="88798"/>
                        <a14:foregroundMark x1="50875" y1="94908" x2="55875" y2="95316"/>
                        <a14:backgroundMark x1="47000" y1="95519" x2="46375" y2="96130"/>
                        <a14:backgroundMark x1="42750" y1="95519" x2="44875" y2="94908"/>
                        <a14:backgroundMark x1="43250" y1="94501" x2="42125" y2="96334"/>
                        <a14:backgroundMark x1="45125" y1="94297" x2="45250" y2="94297"/>
                        <a14:backgroundMark x1="45250" y1="93890" x2="48375" y2="9470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17629D-330D-4A07-8DBC-FDB74093EB20}">
      <dsp:nvSpPr>
        <dsp:cNvPr id="0" name=""/>
        <dsp:cNvSpPr/>
      </dsp:nvSpPr>
      <dsp:spPr>
        <a:xfrm>
          <a:off x="5283302" y="294106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GB" sz="2500" kern="1200" baseline="0" dirty="0"/>
            <a:t>2) </a:t>
          </a:r>
          <a:r>
            <a:rPr lang="en-US" sz="2500" kern="1200" baseline="0" dirty="0"/>
            <a:t>Planets are not made of only core and mantle</a:t>
          </a:r>
          <a:endParaRPr lang="en-US" sz="2500" kern="1200" dirty="0"/>
        </a:p>
      </dsp:txBody>
      <dsp:txXfrm>
        <a:off x="5283302" y="2941064"/>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61C7B-D881-4770-BF86-29A7710C20D2}">
      <dsp:nvSpPr>
        <dsp:cNvPr id="0" name=""/>
        <dsp:cNvSpPr/>
      </dsp:nvSpPr>
      <dsp:spPr>
        <a:xfrm>
          <a:off x="6161" y="660210"/>
          <a:ext cx="2376807" cy="1389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ctr" anchorCtr="0">
          <a:noAutofit/>
        </a:bodyPr>
        <a:lstStyle/>
        <a:p>
          <a:pPr marL="0" lvl="0" indent="0" algn="ctr" defTabSz="1155700">
            <a:lnSpc>
              <a:spcPct val="90000"/>
            </a:lnSpc>
            <a:spcBef>
              <a:spcPct val="0"/>
            </a:spcBef>
            <a:spcAft>
              <a:spcPct val="35000"/>
            </a:spcAft>
            <a:buNone/>
          </a:pPr>
          <a:r>
            <a:rPr lang="en-GB" sz="2600" b="0" kern="1200" dirty="0"/>
            <a:t>Primordial abundances</a:t>
          </a:r>
        </a:p>
      </dsp:txBody>
      <dsp:txXfrm>
        <a:off x="6161" y="660210"/>
        <a:ext cx="2376807" cy="926332"/>
      </dsp:txXfrm>
    </dsp:sp>
    <dsp:sp modelId="{5378379D-8844-43F4-AD68-43C8478B65B5}">
      <dsp:nvSpPr>
        <dsp:cNvPr id="0" name=""/>
        <dsp:cNvSpPr/>
      </dsp:nvSpPr>
      <dsp:spPr>
        <a:xfrm>
          <a:off x="614337" y="1711417"/>
          <a:ext cx="2063782" cy="12143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1" indent="0" algn="ctr" defTabSz="977900">
            <a:lnSpc>
              <a:spcPct val="90000"/>
            </a:lnSpc>
            <a:spcBef>
              <a:spcPct val="0"/>
            </a:spcBef>
            <a:spcAft>
              <a:spcPct val="15000"/>
            </a:spcAft>
            <a:buNone/>
          </a:pPr>
          <a:r>
            <a:rPr lang="en-GB" sz="2200" kern="1200" dirty="0"/>
            <a:t>Models </a:t>
          </a:r>
          <a:r>
            <a:rPr lang="da-DK" sz="2200" kern="1200" dirty="0"/>
            <a:t>from Deal et al. (2020, 2021)</a:t>
          </a:r>
          <a:endParaRPr lang="en-GB" sz="2200" kern="1200" dirty="0"/>
        </a:p>
      </dsp:txBody>
      <dsp:txXfrm>
        <a:off x="649904" y="1746984"/>
        <a:ext cx="1992648" cy="1143218"/>
      </dsp:txXfrm>
    </dsp:sp>
    <dsp:sp modelId="{1217C69D-3EAC-48D3-90C2-4088368D987B}">
      <dsp:nvSpPr>
        <dsp:cNvPr id="0" name=""/>
        <dsp:cNvSpPr/>
      </dsp:nvSpPr>
      <dsp:spPr>
        <a:xfrm rot="21593065">
          <a:off x="2704156" y="823766"/>
          <a:ext cx="680918" cy="5917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2704156" y="942296"/>
        <a:ext cx="503391" cy="355054"/>
      </dsp:txXfrm>
    </dsp:sp>
    <dsp:sp modelId="{F372736D-BB28-4E58-B568-B0DCA1A9B785}">
      <dsp:nvSpPr>
        <dsp:cNvPr id="0" name=""/>
        <dsp:cNvSpPr/>
      </dsp:nvSpPr>
      <dsp:spPr>
        <a:xfrm>
          <a:off x="3667718" y="652309"/>
          <a:ext cx="2887607" cy="1389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ctr" defTabSz="1155700">
            <a:lnSpc>
              <a:spcPct val="90000"/>
            </a:lnSpc>
            <a:spcBef>
              <a:spcPct val="0"/>
            </a:spcBef>
            <a:spcAft>
              <a:spcPct val="35000"/>
            </a:spcAft>
            <a:buNone/>
          </a:pPr>
          <a:r>
            <a:rPr lang="en-GB" sz="2600" kern="1200" dirty="0"/>
            <a:t>Convert into absolute abundances</a:t>
          </a:r>
        </a:p>
      </dsp:txBody>
      <dsp:txXfrm>
        <a:off x="3667718" y="652309"/>
        <a:ext cx="2887607" cy="926332"/>
      </dsp:txXfrm>
    </dsp:sp>
    <dsp:sp modelId="{79763507-7132-4932-B077-BD67A63602EA}">
      <dsp:nvSpPr>
        <dsp:cNvPr id="0" name=""/>
        <dsp:cNvSpPr/>
      </dsp:nvSpPr>
      <dsp:spPr>
        <a:xfrm>
          <a:off x="4212362" y="1878346"/>
          <a:ext cx="2750228" cy="1245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1" indent="0" algn="ctr" defTabSz="977900">
            <a:lnSpc>
              <a:spcPct val="90000"/>
            </a:lnSpc>
            <a:spcBef>
              <a:spcPct val="0"/>
            </a:spcBef>
            <a:spcAft>
              <a:spcPct val="15000"/>
            </a:spcAft>
            <a:buNone/>
          </a:pPr>
          <a:r>
            <a:rPr lang="pt-PT" sz="2200" kern="1200" dirty="0"/>
            <a:t>Solar </a:t>
          </a:r>
          <a:r>
            <a:rPr lang="pt-PT" sz="2200" kern="1200" dirty="0" err="1"/>
            <a:t>reference</a:t>
          </a:r>
          <a:r>
            <a:rPr lang="pt-PT" sz="2200" kern="1200" dirty="0"/>
            <a:t> </a:t>
          </a:r>
          <a:r>
            <a:rPr lang="pt-PT" sz="2200" kern="1200" dirty="0" err="1"/>
            <a:t>values</a:t>
          </a:r>
          <a:r>
            <a:rPr lang="pt-PT" sz="2200" kern="1200" dirty="0"/>
            <a:t> </a:t>
          </a:r>
          <a:r>
            <a:rPr lang="pt-PT" sz="2200" kern="1200" dirty="0" err="1"/>
            <a:t>from</a:t>
          </a:r>
          <a:r>
            <a:rPr lang="pt-PT" sz="2200" kern="1200" dirty="0"/>
            <a:t> </a:t>
          </a:r>
          <a:r>
            <a:rPr lang="pt-PT" sz="2200" kern="1200" dirty="0" err="1"/>
            <a:t>Asplund</a:t>
          </a:r>
          <a:r>
            <a:rPr lang="pt-PT" sz="2200" kern="1200" dirty="0"/>
            <a:t> </a:t>
          </a:r>
          <a:r>
            <a:rPr lang="pt-PT" sz="2200" kern="1200" dirty="0" err="1"/>
            <a:t>et</a:t>
          </a:r>
          <a:r>
            <a:rPr lang="pt-PT" sz="2200" kern="1200" dirty="0"/>
            <a:t> al. (2021)</a:t>
          </a:r>
          <a:endParaRPr lang="en-GB" sz="2200" kern="1200" dirty="0"/>
        </a:p>
      </dsp:txBody>
      <dsp:txXfrm>
        <a:off x="4248855" y="1914839"/>
        <a:ext cx="2677242" cy="1172971"/>
      </dsp:txXfrm>
    </dsp:sp>
    <dsp:sp modelId="{69C2CCDB-1524-488D-ACF7-D5E80DB5D940}">
      <dsp:nvSpPr>
        <dsp:cNvPr id="0" name=""/>
        <dsp:cNvSpPr/>
      </dsp:nvSpPr>
      <dsp:spPr>
        <a:xfrm rot="21582931">
          <a:off x="6898465" y="808918"/>
          <a:ext cx="727472" cy="5917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6898466" y="927710"/>
        <a:ext cx="549945" cy="355054"/>
      </dsp:txXfrm>
    </dsp:sp>
    <dsp:sp modelId="{6502770D-9074-4B09-A050-D80106E3DC9A}">
      <dsp:nvSpPr>
        <dsp:cNvPr id="0" name=""/>
        <dsp:cNvSpPr/>
      </dsp:nvSpPr>
      <dsp:spPr>
        <a:xfrm>
          <a:off x="7927898" y="632424"/>
          <a:ext cx="2376807" cy="1389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110490" numCol="1" spcCol="1270" anchor="t" anchorCtr="0">
          <a:noAutofit/>
        </a:bodyPr>
        <a:lstStyle/>
        <a:p>
          <a:pPr marL="0" lvl="0" indent="0" algn="l" defTabSz="1289050">
            <a:lnSpc>
              <a:spcPct val="90000"/>
            </a:lnSpc>
            <a:spcBef>
              <a:spcPct val="0"/>
            </a:spcBef>
            <a:spcAft>
              <a:spcPct val="35000"/>
            </a:spcAft>
            <a:buNone/>
          </a:pPr>
          <a14:m xmlns:a14="http://schemas.microsoft.com/office/drawing/2010/main">
            <m:oMathPara xmlns:m="http://schemas.openxmlformats.org/officeDocument/2006/math">
              <m:oMathParaPr>
                <m:jc m:val="center"/>
              </m:oMathParaPr>
              <m:oMath xmlns:m="http://schemas.openxmlformats.org/officeDocument/2006/math">
                <m:sSubSup>
                  <m:sSubSupPr>
                    <m:ctrlPr>
                      <a:rPr lang="pt-PT" sz="2900" b="0" i="1" kern="1200" smtClean="0">
                        <a:latin typeface="Cambria Math" panose="02040503050406030204" pitchFamily="18" charset="0"/>
                      </a:rPr>
                    </m:ctrlPr>
                  </m:sSubSupPr>
                  <m:e>
                    <m:r>
                      <a:rPr lang="pt-PT" sz="2900" b="0" i="1" kern="1200" smtClean="0">
                        <a:latin typeface="Cambria Math" panose="02040503050406030204" pitchFamily="18" charset="0"/>
                      </a:rPr>
                      <m:t>𝑓</m:t>
                    </m:r>
                  </m:e>
                  <m:sub>
                    <m:r>
                      <a:rPr lang="pt-PT" sz="2900" b="0" i="1" kern="1200" smtClean="0">
                        <a:latin typeface="Cambria Math" panose="02040503050406030204" pitchFamily="18" charset="0"/>
                      </a:rPr>
                      <m:t>𝑖𝑟𝑜𝑛</m:t>
                    </m:r>
                  </m:sub>
                  <m:sup>
                    <m:r>
                      <a:rPr lang="pt-PT" sz="2900" b="0" i="1" kern="1200" smtClean="0">
                        <a:latin typeface="Cambria Math" panose="02040503050406030204" pitchFamily="18" charset="0"/>
                      </a:rPr>
                      <m:t>𝑠𝑡𝑎𝑟</m:t>
                    </m:r>
                  </m:sup>
                </m:sSubSup>
                <m:r>
                  <a:rPr lang="pt-PT" sz="2900" b="0" i="1" kern="1200" smtClean="0">
                    <a:latin typeface="Cambria Math" panose="02040503050406030204" pitchFamily="18" charset="0"/>
                  </a:rPr>
                  <m:t>, </m:t>
                </m:r>
                <m:sSubSup>
                  <m:sSubSupPr>
                    <m:ctrlPr>
                      <a:rPr lang="pt-PT" sz="2900" b="0" i="1" kern="1200" smtClean="0">
                        <a:latin typeface="Cambria Math" panose="02040503050406030204" pitchFamily="18" charset="0"/>
                      </a:rPr>
                    </m:ctrlPr>
                  </m:sSubSupPr>
                  <m:e>
                    <m:r>
                      <a:rPr lang="pt-PT" sz="2900" b="0" i="1" kern="1200" smtClean="0">
                        <a:latin typeface="Cambria Math" panose="02040503050406030204" pitchFamily="18" charset="0"/>
                      </a:rPr>
                      <m:t>𝑓</m:t>
                    </m:r>
                  </m:e>
                  <m:sub>
                    <m:r>
                      <a:rPr lang="pt-PT" sz="2900" b="0" i="1" kern="1200" smtClean="0">
                        <a:latin typeface="Cambria Math" panose="02040503050406030204" pitchFamily="18" charset="0"/>
                      </a:rPr>
                      <m:t>𝑤𝑎𝑡𝑒𝑟</m:t>
                    </m:r>
                  </m:sub>
                  <m:sup>
                    <m:r>
                      <a:rPr lang="pt-PT" sz="2900" b="0" i="1" kern="1200" smtClean="0">
                        <a:latin typeface="Cambria Math" panose="02040503050406030204" pitchFamily="18" charset="0"/>
                      </a:rPr>
                      <m:t>𝑠𝑡𝑎𝑟</m:t>
                    </m:r>
                  </m:sup>
                </m:sSubSup>
              </m:oMath>
            </m:oMathPara>
          </a14:m>
          <a:endParaRPr lang="en-GB" sz="2900" kern="1200" dirty="0"/>
        </a:p>
      </dsp:txBody>
      <dsp:txXfrm>
        <a:off x="7927898" y="632424"/>
        <a:ext cx="2376807" cy="926332"/>
      </dsp:txXfrm>
    </dsp:sp>
    <dsp:sp modelId="{B9E4E8F1-F9C8-4946-AE05-FDCC811082EF}">
      <dsp:nvSpPr>
        <dsp:cNvPr id="0" name=""/>
        <dsp:cNvSpPr/>
      </dsp:nvSpPr>
      <dsp:spPr>
        <a:xfrm>
          <a:off x="8276218" y="1608704"/>
          <a:ext cx="2583304" cy="13254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1" indent="0" algn="ctr" defTabSz="977900">
            <a:lnSpc>
              <a:spcPct val="90000"/>
            </a:lnSpc>
            <a:spcBef>
              <a:spcPct val="0"/>
            </a:spcBef>
            <a:spcAft>
              <a:spcPct val="15000"/>
            </a:spcAft>
            <a:buNone/>
          </a:pPr>
          <a:r>
            <a:rPr lang="en-GB" sz="2200" kern="1200" dirty="0"/>
            <a:t>Stoichiometric model from Santos et al. (2015, 2017)</a:t>
          </a:r>
        </a:p>
      </dsp:txBody>
      <dsp:txXfrm>
        <a:off x="8315040" y="1647526"/>
        <a:ext cx="2505660" cy="124785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0T23:14:49.280"/>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0:56:19.110"/>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0:39:59.802"/>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B25B7-9394-4F96-89FC-653CCB8DD761}" type="datetimeFigureOut">
              <a:rPr lang="en-GB" smtClean="0"/>
              <a:t>10/11/2024</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A4CB3-86E0-4230-957A-E62389362E40}" type="slidenum">
              <a:rPr lang="en-GB" smtClean="0"/>
              <a:t>‹nº›</a:t>
            </a:fld>
            <a:endParaRPr lang="en-GB"/>
          </a:p>
        </p:txBody>
      </p:sp>
    </p:spTree>
    <p:extLst>
      <p:ext uri="{BB962C8B-B14F-4D97-AF65-F5344CB8AC3E}">
        <p14:creationId xmlns:p14="http://schemas.microsoft.com/office/powerpoint/2010/main" val="311216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800" dirty="0">
                <a:effectLst/>
                <a:latin typeface="Aptos" panose="020B0004020202020204" pitchFamily="34" charset="0"/>
                <a:ea typeface="Yu Gothic" panose="020B0400000000000000" pitchFamily="34" charset="-128"/>
                <a:cs typeface="Times New Roman" panose="02020603050405020304" pitchFamily="18" charset="0"/>
              </a:rPr>
              <a:t>There is an inherent degeneracy in the planetary compositions that can be inferred only from planet mass and radius measurements:</a:t>
            </a:r>
          </a:p>
          <a:p>
            <a:r>
              <a:rPr lang="en-GB" sz="1800" dirty="0">
                <a:effectLst/>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 </a:t>
            </a:r>
            <a:r>
              <a:rPr lang="en-GB" sz="1800" dirty="0">
                <a:effectLst/>
                <a:latin typeface="Aptos" panose="020B0004020202020204" pitchFamily="34" charset="0"/>
                <a:ea typeface="Yu Gothic" panose="020B0400000000000000" pitchFamily="34" charset="-128"/>
                <a:cs typeface="Times New Roman" panose="02020603050405020304" pitchFamily="18" charset="0"/>
              </a:rPr>
              <a:t>for a specified planet mass, different distributions of material within the planet interior layers can produce identical radii </a:t>
            </a:r>
            <a:endParaRPr lang="en-GB" dirty="0"/>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3</a:t>
            </a:fld>
            <a:endParaRPr lang="en-GB"/>
          </a:p>
        </p:txBody>
      </p:sp>
    </p:spTree>
    <p:extLst>
      <p:ext uri="{BB962C8B-B14F-4D97-AF65-F5344CB8AC3E}">
        <p14:creationId xmlns:p14="http://schemas.microsoft.com/office/powerpoint/2010/main" val="3687868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ABDD-51A0-4641-92F6-A491FE46698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B8F4B549-F962-E18D-1833-6BE8967B80A0}"/>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8AE2A4B2-DFA9-DB50-4F56-055BA3CC331B}"/>
              </a:ext>
            </a:extLst>
          </p:cNvPr>
          <p:cNvSpPr>
            <a:spLocks noGrp="1"/>
          </p:cNvSpPr>
          <p:nvPr>
            <p:ph type="body" idx="1"/>
          </p:nvPr>
        </p:nvSpPr>
        <p:spPr/>
        <p:txBody>
          <a:bodyPr/>
          <a:lstStyle/>
          <a:p>
            <a:pPr marL="0" lvl="0" indent="0">
              <a:lnSpc>
                <a:spcPct val="115000"/>
              </a:lnSpc>
              <a:spcAft>
                <a:spcPts val="1200"/>
              </a:spcAft>
              <a:buFont typeface="Aptos" panose="020B0004020202020204" pitchFamily="34" charset="0"/>
              <a:buNone/>
            </a:pP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Moreover, it is also possible to see how the temporal change in metallicity can be several times larger than the uncertainties in the present-day [Fe/H] measurements.</a:t>
            </a:r>
            <a:br>
              <a:rPr lang="en-GB" sz="1800" kern="100" dirty="0">
                <a:effectLst/>
                <a:latin typeface="Aptos" panose="020B0004020202020204" pitchFamily="34" charset="0"/>
                <a:ea typeface="Yu Gothic" panose="020B0400000000000000" pitchFamily="34" charset="-128"/>
                <a:cs typeface="Times New Roman" panose="02020603050405020304" pitchFamily="18" charset="0"/>
              </a:rPr>
            </a:b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This result is also valid for other elements, which suggest that changes in abundance ratio remain negligible.</a:t>
            </a:r>
            <a:endParaRPr lang="pt-PT" sz="1800" kern="1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a:extLst>
              <a:ext uri="{FF2B5EF4-FFF2-40B4-BE49-F238E27FC236}">
                <a16:creationId xmlns:a16="http://schemas.microsoft.com/office/drawing/2014/main" id="{DD4991B1-3AE2-55C1-A4B6-8E5A45C6D2E7}"/>
              </a:ext>
            </a:extLst>
          </p:cNvPr>
          <p:cNvSpPr>
            <a:spLocks noGrp="1"/>
          </p:cNvSpPr>
          <p:nvPr>
            <p:ph type="sldNum" sz="quarter" idx="5"/>
          </p:nvPr>
        </p:nvSpPr>
        <p:spPr/>
        <p:txBody>
          <a:bodyPr/>
          <a:lstStyle/>
          <a:p>
            <a:fld id="{CB4A4CB3-86E0-4230-957A-E62389362E40}" type="slidenum">
              <a:rPr lang="en-GB" smtClean="0"/>
              <a:t>12</a:t>
            </a:fld>
            <a:endParaRPr lang="en-GB"/>
          </a:p>
        </p:txBody>
      </p:sp>
    </p:spTree>
    <p:extLst>
      <p:ext uri="{BB962C8B-B14F-4D97-AF65-F5344CB8AC3E}">
        <p14:creationId xmlns:p14="http://schemas.microsoft.com/office/powerpoint/2010/main" val="2846835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108BC-9C83-81AF-C4B9-A8E2D2CAF3F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F6BB3B91-8150-A7BD-80A3-8AF3AF435E24}"/>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556CB2D3-BA69-5062-0925-7EA7F0B4D201}"/>
              </a:ext>
            </a:extLst>
          </p:cNvPr>
          <p:cNvSpPr>
            <a:spLocks noGrp="1"/>
          </p:cNvSpPr>
          <p:nvPr>
            <p:ph type="body" idx="1"/>
          </p:nvPr>
        </p:nvSpPr>
        <p:spPr/>
        <p:txBody>
          <a:bodyPr/>
          <a:lstStyle/>
          <a:p>
            <a:r>
              <a:rPr lang="en-GB" sz="1800" dirty="0">
                <a:effectLst/>
                <a:latin typeface="Aptos" panose="020B0004020202020204" pitchFamily="34" charset="0"/>
                <a:ea typeface="Yu Gothic" panose="020B0400000000000000" pitchFamily="34" charset="-128"/>
                <a:cs typeface="Times New Roman" panose="02020603050405020304" pitchFamily="18" charset="0"/>
              </a:rPr>
              <a:t>Indeed, when checking the difference between primordial and present-day abundance ratios of [Fe/Si] and [Fe/Mg] as a function of age, we find that there is no significant change in abundance ratios.</a:t>
            </a:r>
            <a:endParaRPr lang="en-GB" sz="1800" dirty="0"/>
          </a:p>
        </p:txBody>
      </p:sp>
      <p:sp>
        <p:nvSpPr>
          <p:cNvPr id="4" name="Marcador de Posição do Número do Diapositivo 3">
            <a:extLst>
              <a:ext uri="{FF2B5EF4-FFF2-40B4-BE49-F238E27FC236}">
                <a16:creationId xmlns:a16="http://schemas.microsoft.com/office/drawing/2014/main" id="{15EE9519-FA1C-BD42-D8D7-2310F3EE9A09}"/>
              </a:ext>
            </a:extLst>
          </p:cNvPr>
          <p:cNvSpPr>
            <a:spLocks noGrp="1"/>
          </p:cNvSpPr>
          <p:nvPr>
            <p:ph type="sldNum" sz="quarter" idx="5"/>
          </p:nvPr>
        </p:nvSpPr>
        <p:spPr/>
        <p:txBody>
          <a:bodyPr/>
          <a:lstStyle/>
          <a:p>
            <a:fld id="{CB4A4CB3-86E0-4230-957A-E62389362E40}" type="slidenum">
              <a:rPr lang="en-GB" smtClean="0"/>
              <a:t>13</a:t>
            </a:fld>
            <a:endParaRPr lang="en-GB"/>
          </a:p>
        </p:txBody>
      </p:sp>
    </p:spTree>
    <p:extLst>
      <p:ext uri="{BB962C8B-B14F-4D97-AF65-F5344CB8AC3E}">
        <p14:creationId xmlns:p14="http://schemas.microsoft.com/office/powerpoint/2010/main" val="248126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4F3B-8E81-A3D6-39FA-FDC3B774C865}"/>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C4BA3A81-40B3-7DC9-1811-4FB44B5443A4}"/>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B7E2483E-5794-56DF-BC21-963E40904FB9}"/>
              </a:ext>
            </a:extLst>
          </p:cNvPr>
          <p:cNvSpPr>
            <a:spLocks noGrp="1"/>
          </p:cNvSpPr>
          <p:nvPr>
            <p:ph type="body" idx="1"/>
          </p:nvPr>
        </p:nvSpPr>
        <p:spPr/>
        <p:txBody>
          <a:bodyPr/>
          <a:lstStyle/>
          <a:p>
            <a:r>
              <a:rPr lang="en-GB" dirty="0"/>
              <a:t>From the models from Deal et al.(2020, 2021), we determined the primordial atmospheric abundances.</a:t>
            </a:r>
          </a:p>
          <a:p>
            <a:r>
              <a:rPr lang="en-GB" noProof="0" dirty="0"/>
              <a:t>We then converted the derived primordial atmospheric abundances of C, O, Mg, Si, and Fe into absolute abundances using solar reference values from Asplund et al. (2021).</a:t>
            </a:r>
          </a:p>
          <a:p>
            <a:r>
              <a:rPr lang="en-US" dirty="0"/>
              <a:t>These absolute stellar abundances were then used to estimate the iron-to-silicate mass fraction and the water mass fraction of the protoplanetary disks using the stoichiometric model described in Santos et al. (2015, 2017). </a:t>
            </a:r>
          </a:p>
          <a:p>
            <a:r>
              <a:rPr lang="en-US" noProof="0" dirty="0"/>
              <a:t>We can do this both for the primordial abundances, but also for their present-day counterpart, to get the </a:t>
            </a:r>
            <a:r>
              <a:rPr lang="en-US" dirty="0"/>
              <a:t>compositions of planet building blocks for both cases.</a:t>
            </a:r>
            <a:endParaRPr lang="en-GB" noProof="0" dirty="0"/>
          </a:p>
        </p:txBody>
      </p:sp>
      <p:sp>
        <p:nvSpPr>
          <p:cNvPr id="4" name="Marcador de Posição do Número do Diapositivo 3">
            <a:extLst>
              <a:ext uri="{FF2B5EF4-FFF2-40B4-BE49-F238E27FC236}">
                <a16:creationId xmlns:a16="http://schemas.microsoft.com/office/drawing/2014/main" id="{EA668316-B9CD-BC98-0EBA-A61B704EF20A}"/>
              </a:ext>
            </a:extLst>
          </p:cNvPr>
          <p:cNvSpPr>
            <a:spLocks noGrp="1"/>
          </p:cNvSpPr>
          <p:nvPr>
            <p:ph type="sldNum" sz="quarter" idx="5"/>
          </p:nvPr>
        </p:nvSpPr>
        <p:spPr/>
        <p:txBody>
          <a:bodyPr/>
          <a:lstStyle/>
          <a:p>
            <a:fld id="{CB4A4CB3-86E0-4230-957A-E62389362E40}" type="slidenum">
              <a:rPr lang="en-GB" smtClean="0"/>
              <a:t>14</a:t>
            </a:fld>
            <a:endParaRPr lang="en-GB"/>
          </a:p>
        </p:txBody>
      </p:sp>
    </p:spTree>
    <p:extLst>
      <p:ext uri="{BB962C8B-B14F-4D97-AF65-F5344CB8AC3E}">
        <p14:creationId xmlns:p14="http://schemas.microsoft.com/office/powerpoint/2010/main" val="991045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39C1-8636-FF6F-F041-D16188BFF3D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772E0AF3-2675-806F-DE60-8FA9A83F6F08}"/>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6C80FB91-6EFC-A291-A948-92428CFE8114}"/>
              </a:ext>
            </a:extLst>
          </p:cNvPr>
          <p:cNvSpPr>
            <a:spLocks noGrp="1"/>
          </p:cNvSpPr>
          <p:nvPr>
            <p:ph type="body" idx="1"/>
          </p:nvPr>
        </p:nvSpPr>
        <p:spPr/>
        <p:txBody>
          <a:bodyPr/>
          <a:lstStyle/>
          <a:p>
            <a:r>
              <a:rPr lang="en-GB" sz="1800" dirty="0">
                <a:effectLst/>
                <a:latin typeface="Aptos" panose="020B0004020202020204" pitchFamily="34" charset="0"/>
                <a:ea typeface="Yu Gothic" panose="020B0400000000000000" pitchFamily="34" charset="-128"/>
                <a:cs typeface="Times New Roman" panose="02020603050405020304" pitchFamily="18" charset="0"/>
              </a:rPr>
              <a:t>… and then we compare the composition of the planet building blocks (iron-to silicate and water mass fractions) when using both cases</a:t>
            </a:r>
            <a:br>
              <a:rPr lang="en-GB" sz="1800" dirty="0">
                <a:effectLst/>
                <a:latin typeface="Aptos" panose="020B0004020202020204" pitchFamily="34" charset="0"/>
                <a:ea typeface="Yu Gothic" panose="020B0400000000000000" pitchFamily="34" charset="-128"/>
                <a:cs typeface="Times New Roman" panose="02020603050405020304" pitchFamily="18" charset="0"/>
              </a:rPr>
            </a:br>
            <a:r>
              <a:rPr lang="en-GB" sz="1800" dirty="0">
                <a:effectLst/>
                <a:latin typeface="Aptos" panose="020B0004020202020204" pitchFamily="34" charset="0"/>
                <a:ea typeface="Yu Gothic" panose="020B0400000000000000" pitchFamily="34" charset="-128"/>
                <a:cs typeface="Times New Roman" panose="02020603050405020304" pitchFamily="18" charset="0"/>
              </a:rPr>
              <a:t>We found negligible differences </a:t>
            </a:r>
            <a:r>
              <a:rPr lang="en-GB" sz="1800" dirty="0">
                <a:effectLst/>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GB" sz="1800" dirty="0">
                <a:effectLst/>
                <a:latin typeface="Aptos" panose="020B0004020202020204" pitchFamily="34" charset="0"/>
                <a:ea typeface="Yu Gothic" panose="020B0400000000000000" pitchFamily="34" charset="-128"/>
                <a:cs typeface="Times New Roman" panose="02020603050405020304" pitchFamily="18" charset="0"/>
              </a:rPr>
              <a:t> the abundance ratios of Fe/Mg and Fe/Si remain relatively constant over the evolution of stars in the main sequence.</a:t>
            </a:r>
          </a:p>
          <a:p>
            <a:r>
              <a:rPr lang="en-GB" sz="1800" dirty="0">
                <a:effectLst/>
                <a:latin typeface="Aptos" panose="020B0004020202020204" pitchFamily="34" charset="0"/>
                <a:ea typeface="Yu Gothic" panose="020B0400000000000000" pitchFamily="34" charset="-128"/>
                <a:cs typeface="Times New Roman" panose="02020603050405020304" pitchFamily="18" charset="0"/>
              </a:rPr>
              <a:t>This consistency suggests that using present-day stellar abundances to infer the composition of protoplanetary disks is a valid approach, as the main elemental ratios critical for planet formation do not change significantly over time.</a:t>
            </a:r>
            <a:endParaRPr lang="en-GB" noProof="0" dirty="0"/>
          </a:p>
        </p:txBody>
      </p:sp>
      <p:sp>
        <p:nvSpPr>
          <p:cNvPr id="4" name="Marcador de Posição do Número do Diapositivo 3">
            <a:extLst>
              <a:ext uri="{FF2B5EF4-FFF2-40B4-BE49-F238E27FC236}">
                <a16:creationId xmlns:a16="http://schemas.microsoft.com/office/drawing/2014/main" id="{6AB45F50-D009-4883-ECE9-ECEFAD11C340}"/>
              </a:ext>
            </a:extLst>
          </p:cNvPr>
          <p:cNvSpPr>
            <a:spLocks noGrp="1"/>
          </p:cNvSpPr>
          <p:nvPr>
            <p:ph type="sldNum" sz="quarter" idx="5"/>
          </p:nvPr>
        </p:nvSpPr>
        <p:spPr/>
        <p:txBody>
          <a:bodyPr/>
          <a:lstStyle/>
          <a:p>
            <a:fld id="{CB4A4CB3-86E0-4230-957A-E62389362E40}" type="slidenum">
              <a:rPr lang="en-GB" smtClean="0"/>
              <a:t>15</a:t>
            </a:fld>
            <a:endParaRPr lang="en-GB"/>
          </a:p>
        </p:txBody>
      </p:sp>
    </p:spTree>
    <p:extLst>
      <p:ext uri="{BB962C8B-B14F-4D97-AF65-F5344CB8AC3E}">
        <p14:creationId xmlns:p14="http://schemas.microsoft.com/office/powerpoint/2010/main" val="199436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01FD5-FE5C-261A-B382-3DA116D6E923}"/>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959080C5-6840-5ED6-9D16-4D652A5854E7}"/>
              </a:ext>
            </a:extLst>
          </p:cNvPr>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Marcador de Posição de Notas 2">
                <a:extLst>
                  <a:ext uri="{FF2B5EF4-FFF2-40B4-BE49-F238E27FC236}">
                    <a16:creationId xmlns:a16="http://schemas.microsoft.com/office/drawing/2014/main" id="{F8097316-B7FF-F786-07BE-5370A3D48FF3}"/>
                  </a:ext>
                </a:extLst>
              </p:cNvPr>
              <p:cNvSpPr>
                <a:spLocks noGrp="1"/>
              </p:cNvSpPr>
              <p:nvPr>
                <p:ph type="body" idx="1"/>
              </p:nvPr>
            </p:nvSpPr>
            <p:spPr/>
            <p:txBody>
              <a:bodyPr/>
              <a:lstStyle/>
              <a:p>
                <a:r>
                  <a:rPr lang="en-US" dirty="0"/>
                  <a:t>We use an interior model with 3 components: core, mantle, and water (mainly steam). The model is based on Dorn et al. (2015) with updates from Luo et al. (2024). The water can be present in the core, the mantle, and the surface, depending on the specific thermal state of the planets.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model is then used to </a:t>
                </a:r>
                <a:r>
                  <a:rPr lang="en-GB" sz="1200" noProof="0" dirty="0"/>
                  <a:t>in</a:t>
                </a:r>
                <a:r>
                  <a:rPr lang="en-GB" sz="1200" dirty="0"/>
                  <a:t>fer the</a:t>
                </a:r>
                <a:r>
                  <a:rPr lang="en-US" sz="1200" dirty="0"/>
                  <a:t> planetary iron-to-silicate mass fraction (</a:t>
                </a:r>
                <a14:m>
                  <m:oMath xmlns:m="http://schemas.openxmlformats.org/officeDocument/2006/math">
                    <m:sSubSup>
                      <m:sSubSupPr>
                        <m:ctrlPr>
                          <a:rPr lang="pt-PT" sz="1200" b="0" i="1" dirty="0" smtClean="0">
                            <a:latin typeface="Cambria Math" panose="02040503050406030204" pitchFamily="18" charset="0"/>
                          </a:rPr>
                        </m:ctrlPr>
                      </m:sSubSupPr>
                      <m:e>
                        <m:r>
                          <a:rPr lang="en-US" sz="1200" i="1" dirty="0" smtClean="0">
                            <a:latin typeface="Cambria Math" panose="02040503050406030204" pitchFamily="18" charset="0"/>
                          </a:rPr>
                          <m:t>𝑓</m:t>
                        </m:r>
                      </m:e>
                      <m:sub>
                        <m:r>
                          <a:rPr lang="en-US" sz="1200" i="1" dirty="0" smtClean="0">
                            <a:latin typeface="Cambria Math" panose="02040503050406030204" pitchFamily="18" charset="0"/>
                          </a:rPr>
                          <m:t>𝑖𝑟𝑜𝑛</m:t>
                        </m:r>
                      </m:sub>
                      <m:sup>
                        <m:r>
                          <a:rPr lang="en-US" sz="1200" i="1" dirty="0" smtClean="0">
                            <a:latin typeface="Cambria Math" panose="02040503050406030204" pitchFamily="18" charset="0"/>
                          </a:rPr>
                          <m:t>𝑝𝑙𝑎𝑛𝑒𝑡</m:t>
                        </m:r>
                      </m:sup>
                    </m:sSubSup>
                  </m:oMath>
                </a14:m>
                <a:r>
                  <a:rPr lang="en-US" sz="1200" dirty="0"/>
                  <a:t>), the water mass fraction (</a:t>
                </a:r>
                <a14:m>
                  <m:oMath xmlns:m="http://schemas.openxmlformats.org/officeDocument/2006/math">
                    <m:sSubSup>
                      <m:sSubSupPr>
                        <m:ctrlPr>
                          <a:rPr lang="pt-PT" sz="1200" b="0" i="1" dirty="0" smtClean="0">
                            <a:latin typeface="Cambria Math" panose="02040503050406030204" pitchFamily="18" charset="0"/>
                          </a:rPr>
                        </m:ctrlPr>
                      </m:sSubSupPr>
                      <m:e>
                        <m:r>
                          <a:rPr lang="en-US" sz="1200" i="1" dirty="0" smtClean="0">
                            <a:latin typeface="Cambria Math" panose="02040503050406030204" pitchFamily="18" charset="0"/>
                          </a:rPr>
                          <m:t>𝑓</m:t>
                        </m:r>
                      </m:e>
                      <m:sub>
                        <m:r>
                          <a:rPr lang="pt-PT" sz="1200" b="0" i="1" dirty="0" smtClean="0">
                            <a:latin typeface="Cambria Math" panose="02040503050406030204" pitchFamily="18" charset="0"/>
                          </a:rPr>
                          <m:t>𝑤</m:t>
                        </m:r>
                        <m:r>
                          <a:rPr lang="en-US" sz="1200" i="1" dirty="0" smtClean="0">
                            <a:latin typeface="Cambria Math" panose="02040503050406030204" pitchFamily="18" charset="0"/>
                          </a:rPr>
                          <m:t>𝑎𝑡𝑒𝑟</m:t>
                        </m:r>
                        <m:r>
                          <a:rPr lang="pt-PT" sz="1200" b="0" i="1" dirty="0" smtClean="0">
                            <a:latin typeface="Cambria Math" panose="02040503050406030204" pitchFamily="18" charset="0"/>
                          </a:rPr>
                          <m:t>,</m:t>
                        </m:r>
                        <m:r>
                          <a:rPr lang="pt-PT" sz="1200" b="0" i="1" dirty="0" smtClean="0">
                            <a:latin typeface="Cambria Math" panose="02040503050406030204" pitchFamily="18" charset="0"/>
                          </a:rPr>
                          <m:t>𝑝𝑟𝑖𝑚</m:t>
                        </m:r>
                      </m:sub>
                      <m:sup>
                        <m:r>
                          <a:rPr lang="en-US" sz="1200" i="1" dirty="0" smtClean="0">
                            <a:latin typeface="Cambria Math" panose="02040503050406030204" pitchFamily="18" charset="0"/>
                          </a:rPr>
                          <m:t>𝑠𝑡𝑎𝑟</m:t>
                        </m:r>
                      </m:sup>
                    </m:sSubSup>
                  </m:oMath>
                </a14:m>
                <a:r>
                  <a:rPr lang="en-US" sz="1200" dirty="0"/>
                  <a:t>), and the iron-to-magnesium ratio (</a:t>
                </a:r>
                <a14:m>
                  <m:oMath xmlns:m="http://schemas.openxmlformats.org/officeDocument/2006/math">
                    <m:r>
                      <a:rPr lang="en-US" sz="1200" i="1" dirty="0" smtClean="0">
                        <a:latin typeface="Cambria Math" panose="02040503050406030204" pitchFamily="18" charset="0"/>
                      </a:rPr>
                      <m:t>(</m:t>
                    </m:r>
                    <m:r>
                      <a:rPr lang="en-US" sz="1200" i="1" dirty="0" smtClean="0">
                        <a:latin typeface="Cambria Math" panose="02040503050406030204" pitchFamily="18" charset="0"/>
                      </a:rPr>
                      <m:t>𝐹𝑒</m:t>
                    </m:r>
                    <m:r>
                      <a:rPr lang="pt-PT" sz="1200" b="0" i="1" dirty="0" smtClean="0">
                        <a:latin typeface="Cambria Math" panose="02040503050406030204" pitchFamily="18" charset="0"/>
                      </a:rPr>
                      <m:t>/</m:t>
                    </m:r>
                    <m:r>
                      <a:rPr lang="en-US" sz="1200" i="1" dirty="0" smtClean="0">
                        <a:latin typeface="Cambria Math" panose="02040503050406030204" pitchFamily="18" charset="0"/>
                      </a:rPr>
                      <m:t>𝑀</m:t>
                    </m:r>
                    <m:sSub>
                      <m:sSubPr>
                        <m:ctrlPr>
                          <a:rPr lang="pt-PT" sz="1200" b="0" i="1" dirty="0" smtClean="0">
                            <a:latin typeface="Cambria Math" panose="02040503050406030204" pitchFamily="18" charset="0"/>
                          </a:rPr>
                        </m:ctrlPr>
                      </m:sSubPr>
                      <m:e>
                        <m:r>
                          <a:rPr lang="en-US" sz="1200" i="1" dirty="0" smtClean="0">
                            <a:latin typeface="Cambria Math" panose="02040503050406030204" pitchFamily="18" charset="0"/>
                          </a:rPr>
                          <m:t>𝑔</m:t>
                        </m:r>
                        <m:r>
                          <a:rPr lang="pt-PT" sz="1200" i="1" dirty="0">
                            <a:latin typeface="Cambria Math" panose="02040503050406030204" pitchFamily="18" charset="0"/>
                          </a:rPr>
                          <m:t>)</m:t>
                        </m:r>
                      </m:e>
                      <m:sub>
                        <m:r>
                          <a:rPr lang="en-US" sz="1200" i="1" dirty="0" smtClean="0">
                            <a:latin typeface="Cambria Math" panose="02040503050406030204" pitchFamily="18" charset="0"/>
                          </a:rPr>
                          <m:t>𝑝𝑙𝑎𝑛𝑒</m:t>
                        </m:r>
                        <m:r>
                          <a:rPr lang="pt-PT" sz="1200" b="0" i="1" dirty="0" smtClean="0">
                            <a:latin typeface="Cambria Math" panose="02040503050406030204" pitchFamily="18" charset="0"/>
                          </a:rPr>
                          <m:t>𝑡</m:t>
                        </m:r>
                      </m:sub>
                    </m:sSub>
                  </m:oMath>
                </a14:m>
                <a:r>
                  <a:rPr lang="en-US" sz="1200" dirty="0"/>
                  <a:t>).</a:t>
                </a:r>
                <a:endParaRPr lang="en-GB" sz="1200" dirty="0"/>
              </a:p>
            </p:txBody>
          </p:sp>
        </mc:Choice>
        <mc:Fallback>
          <p:sp>
            <p:nvSpPr>
              <p:cNvPr id="3" name="Marcador de Posição de Notas 2">
                <a:extLst>
                  <a:ext uri="{FF2B5EF4-FFF2-40B4-BE49-F238E27FC236}">
                    <a16:creationId xmlns:a16="http://schemas.microsoft.com/office/drawing/2014/main" id="{F8097316-B7FF-F786-07BE-5370A3D48FF3}"/>
                  </a:ext>
                </a:extLst>
              </p:cNvPr>
              <p:cNvSpPr>
                <a:spLocks noGrp="1"/>
              </p:cNvSpPr>
              <p:nvPr>
                <p:ph type="body" idx="1"/>
              </p:nvPr>
            </p:nvSpPr>
            <p:spPr/>
            <p:txBody>
              <a:bodyPr/>
              <a:lstStyle/>
              <a:p>
                <a:r>
                  <a:rPr lang="en-US" dirty="0"/>
                  <a:t>We use an interior model with 3 components: core, mantle, and water (mainly steam). The model is based on Dorn et al. (2015) with updates from Luo et al. (2024). The water can be present in the core, the mantle, and the surface, depending on the specific thermal state of the planets.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model is then used to </a:t>
                </a:r>
                <a:r>
                  <a:rPr lang="en-GB" sz="1200" noProof="0" dirty="0"/>
                  <a:t>in</a:t>
                </a:r>
                <a:r>
                  <a:rPr lang="en-GB" sz="1200" dirty="0"/>
                  <a:t>fer the</a:t>
                </a:r>
                <a:r>
                  <a:rPr lang="en-US" sz="1200" dirty="0"/>
                  <a:t> planetary iron-to-silicate mass fraction (</a:t>
                </a:r>
                <a:r>
                  <a:rPr lang="en-US" sz="1200" i="0" dirty="0">
                    <a:latin typeface="Cambria Math" panose="02040503050406030204" pitchFamily="18" charset="0"/>
                  </a:rPr>
                  <a:t>𝑓</a:t>
                </a:r>
                <a:r>
                  <a:rPr lang="pt-PT" sz="1200" b="0" i="0" dirty="0">
                    <a:latin typeface="Cambria Math" panose="02040503050406030204" pitchFamily="18" charset="0"/>
                  </a:rPr>
                  <a:t>_</a:t>
                </a:r>
                <a:r>
                  <a:rPr lang="en-US" sz="1200" i="0" dirty="0">
                    <a:latin typeface="Cambria Math" panose="02040503050406030204" pitchFamily="18" charset="0"/>
                  </a:rPr>
                  <a:t>𝑖𝑟𝑜𝑛^𝑝𝑙𝑎𝑛𝑒𝑡</a:t>
                </a:r>
                <a:r>
                  <a:rPr lang="en-US" sz="1200" dirty="0"/>
                  <a:t>), the water mass fraction (</a:t>
                </a:r>
                <a:r>
                  <a:rPr lang="en-US" sz="1200" i="0" dirty="0">
                    <a:latin typeface="Cambria Math" panose="02040503050406030204" pitchFamily="18" charset="0"/>
                  </a:rPr>
                  <a:t>𝑓</a:t>
                </a:r>
                <a:r>
                  <a:rPr lang="pt-PT" sz="1200" b="0" i="0" dirty="0">
                    <a:latin typeface="Cambria Math" panose="02040503050406030204" pitchFamily="18" charset="0"/>
                  </a:rPr>
                  <a:t>_(𝑤</a:t>
                </a:r>
                <a:r>
                  <a:rPr lang="en-US" sz="1200" i="0" dirty="0">
                    <a:latin typeface="Cambria Math" panose="02040503050406030204" pitchFamily="18" charset="0"/>
                  </a:rPr>
                  <a:t>𝑎𝑡𝑒𝑟</a:t>
                </a:r>
                <a:r>
                  <a:rPr lang="pt-PT" sz="1200" b="0" i="0" dirty="0">
                    <a:latin typeface="Cambria Math" panose="02040503050406030204" pitchFamily="18" charset="0"/>
                  </a:rPr>
                  <a:t>,𝑝𝑟𝑖𝑚)^</a:t>
                </a:r>
                <a:r>
                  <a:rPr lang="en-US" sz="1200" i="0" dirty="0">
                    <a:latin typeface="Cambria Math" panose="02040503050406030204" pitchFamily="18" charset="0"/>
                  </a:rPr>
                  <a:t>𝑠𝑡𝑎𝑟</a:t>
                </a:r>
                <a:r>
                  <a:rPr lang="en-US" sz="1200" dirty="0"/>
                  <a:t>), and the iron-to-magnesium ratio (</a:t>
                </a:r>
                <a:r>
                  <a:rPr lang="en-US" sz="1200" i="0" dirty="0">
                    <a:latin typeface="Cambria Math" panose="02040503050406030204" pitchFamily="18" charset="0"/>
                  </a:rPr>
                  <a:t>(𝐹𝑒</a:t>
                </a:r>
                <a:r>
                  <a:rPr lang="pt-PT" sz="1200" b="0" i="0" dirty="0">
                    <a:latin typeface="Cambria Math" panose="02040503050406030204" pitchFamily="18" charset="0"/>
                  </a:rPr>
                  <a:t>/</a:t>
                </a:r>
                <a:r>
                  <a:rPr lang="en-US" sz="1200" i="0" dirty="0">
                    <a:latin typeface="Cambria Math" panose="02040503050406030204" pitchFamily="18" charset="0"/>
                  </a:rPr>
                  <a:t>𝑀</a:t>
                </a:r>
                <a:r>
                  <a:rPr lang="pt-PT" sz="1200" b="0" i="0" dirty="0">
                    <a:latin typeface="Cambria Math" panose="02040503050406030204" pitchFamily="18" charset="0"/>
                  </a:rPr>
                  <a:t>〖</a:t>
                </a:r>
                <a:r>
                  <a:rPr lang="en-US" sz="1200" i="0" dirty="0">
                    <a:latin typeface="Cambria Math" panose="02040503050406030204" pitchFamily="18" charset="0"/>
                  </a:rPr>
                  <a:t>𝑔</a:t>
                </a:r>
                <a:r>
                  <a:rPr lang="pt-PT" sz="1200" i="0" dirty="0">
                    <a:latin typeface="Cambria Math" panose="02040503050406030204" pitchFamily="18" charset="0"/>
                  </a:rPr>
                  <a:t>)</a:t>
                </a:r>
                <a:r>
                  <a:rPr lang="pt-PT" sz="1200" b="0" i="0" dirty="0">
                    <a:latin typeface="Cambria Math" panose="02040503050406030204" pitchFamily="18" charset="0"/>
                  </a:rPr>
                  <a:t>〗_</a:t>
                </a:r>
                <a:r>
                  <a:rPr lang="en-US" sz="1200" i="0" dirty="0">
                    <a:latin typeface="Cambria Math" panose="02040503050406030204" pitchFamily="18" charset="0"/>
                  </a:rPr>
                  <a:t>𝑝𝑙𝑎𝑛𝑒</a:t>
                </a:r>
                <a:r>
                  <a:rPr lang="pt-PT" sz="1200" b="0" i="0" dirty="0">
                    <a:latin typeface="Cambria Math" panose="02040503050406030204" pitchFamily="18" charset="0"/>
                  </a:rPr>
                  <a:t>𝑡</a:t>
                </a:r>
                <a:r>
                  <a:rPr lang="en-US" sz="1200" dirty="0"/>
                  <a:t>).</a:t>
                </a:r>
                <a:endParaRPr lang="en-GB" sz="1200" dirty="0"/>
              </a:p>
            </p:txBody>
          </p:sp>
        </mc:Fallback>
      </mc:AlternateContent>
      <p:sp>
        <p:nvSpPr>
          <p:cNvPr id="4" name="Marcador de Posição do Número do Diapositivo 3">
            <a:extLst>
              <a:ext uri="{FF2B5EF4-FFF2-40B4-BE49-F238E27FC236}">
                <a16:creationId xmlns:a16="http://schemas.microsoft.com/office/drawing/2014/main" id="{0B72A38C-9769-D729-F08F-12259DB56556}"/>
              </a:ext>
            </a:extLst>
          </p:cNvPr>
          <p:cNvSpPr>
            <a:spLocks noGrp="1"/>
          </p:cNvSpPr>
          <p:nvPr>
            <p:ph type="sldNum" sz="quarter" idx="5"/>
          </p:nvPr>
        </p:nvSpPr>
        <p:spPr/>
        <p:txBody>
          <a:bodyPr/>
          <a:lstStyle/>
          <a:p>
            <a:fld id="{CB4A4CB3-86E0-4230-957A-E62389362E40}" type="slidenum">
              <a:rPr lang="en-GB" smtClean="0"/>
              <a:t>16</a:t>
            </a:fld>
            <a:endParaRPr lang="en-GB"/>
          </a:p>
        </p:txBody>
      </p:sp>
    </p:spTree>
    <p:extLst>
      <p:ext uri="{BB962C8B-B14F-4D97-AF65-F5344CB8AC3E}">
        <p14:creationId xmlns:p14="http://schemas.microsoft.com/office/powerpoint/2010/main" val="39156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With the present-day and primordial stellar abundances, protoplanetary disk compositions and planet interiors determined, we can now explore the star-planet compositional link.</a:t>
            </a:r>
            <a:endParaRPr lang="pt-PT" sz="1800" kern="100" dirty="0">
              <a:effectLst/>
              <a:latin typeface="Aptos" panose="020B0004020202020204" pitchFamily="34" charset="0"/>
              <a:ea typeface="Yu Gothic" panose="020B0400000000000000" pitchFamily="34" charset="-128"/>
              <a:cs typeface="Times New Roman" panose="02020603050405020304" pitchFamily="18" charset="0"/>
            </a:endParaRPr>
          </a:p>
          <a:p>
            <a:endParaRPr lang="en-GB" dirty="0"/>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17</a:t>
            </a:fld>
            <a:endParaRPr lang="en-GB"/>
          </a:p>
        </p:txBody>
      </p:sp>
    </p:spTree>
    <p:extLst>
      <p:ext uri="{BB962C8B-B14F-4D97-AF65-F5344CB8AC3E}">
        <p14:creationId xmlns:p14="http://schemas.microsoft.com/office/powerpoint/2010/main" val="424903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AA9E4-C468-44C2-038E-F598ECB7989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EB296D52-27CD-12BF-2163-2B4D6412DF28}"/>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94D7BF99-083E-BC3D-D3BB-C50F1DE1E5D4}"/>
              </a:ext>
            </a:extLst>
          </p:cNvPr>
          <p:cNvSpPr>
            <a:spLocks noGrp="1"/>
          </p:cNvSpPr>
          <p:nvPr>
            <p:ph type="body" idx="1"/>
          </p:nvPr>
        </p:nvSpPr>
        <p:spPr/>
        <p:txBody>
          <a:bodyPr/>
          <a:lstStyle/>
          <a:p>
            <a:r>
              <a:rPr lang="en-GB" sz="1800" dirty="0">
                <a:effectLst/>
                <a:latin typeface="Aptos" panose="020B0004020202020204" pitchFamily="34" charset="0"/>
                <a:ea typeface="Yu Gothic" panose="020B0400000000000000" pitchFamily="34" charset="-128"/>
                <a:cs typeface="Times New Roman" panose="02020603050405020304" pitchFamily="18" charset="0"/>
              </a:rPr>
              <a:t>We analyse how the primordial iron-to-silicate mass fraction impacts the scaled densities of planets  (ρ/</a:t>
            </a:r>
            <a:r>
              <a:rPr lang="en-GB" sz="1800" dirty="0" err="1">
                <a:effectLst/>
                <a:latin typeface="Aptos" panose="020B0004020202020204" pitchFamily="34" charset="0"/>
                <a:ea typeface="Yu Gothic" panose="020B0400000000000000" pitchFamily="34" charset="-128"/>
                <a:cs typeface="Times New Roman" panose="02020603050405020304" pitchFamily="18" charset="0"/>
              </a:rPr>
              <a:t>ρEarth</a:t>
            </a:r>
            <a:r>
              <a:rPr lang="en-GB" sz="1800" dirty="0">
                <a:effectLst/>
                <a:latin typeface="Aptos" panose="020B0004020202020204" pitchFamily="34" charset="0"/>
                <a:ea typeface="Yu Gothic" panose="020B0400000000000000" pitchFamily="34" charset="-128"/>
                <a:cs typeface="Times New Roman" panose="02020603050405020304" pitchFamily="18" charset="0"/>
              </a:rPr>
              <a:t>−like).</a:t>
            </a:r>
            <a:br>
              <a:rPr lang="en-GB" sz="1800" dirty="0">
                <a:effectLst/>
                <a:latin typeface="Aptos" panose="020B0004020202020204" pitchFamily="34" charset="0"/>
                <a:ea typeface="Yu Gothic" panose="020B0400000000000000" pitchFamily="34" charset="-128"/>
                <a:cs typeface="Times New Roman" panose="02020603050405020304" pitchFamily="18" charset="0"/>
              </a:rPr>
            </a:br>
            <a:r>
              <a:rPr lang="en-GB" sz="1800" dirty="0">
                <a:effectLst/>
                <a:latin typeface="Aptos" panose="020B0004020202020204" pitchFamily="34" charset="0"/>
                <a:ea typeface="Yu Gothic" panose="020B0400000000000000" pitchFamily="34" charset="-128"/>
                <a:cs typeface="Times New Roman" panose="02020603050405020304" pitchFamily="18" charset="0"/>
              </a:rPr>
              <a:t>The scaled density is calculated by dividing the bulk density of the planet by the density of a planet with Earth-like composition, for the same planetary mass.</a:t>
            </a:r>
          </a:p>
          <a:p>
            <a:r>
              <a:rPr lang="en-GB" sz="1800" dirty="0">
                <a:effectLst/>
                <a:latin typeface="Aptos" panose="020B0004020202020204" pitchFamily="34" charset="0"/>
                <a:ea typeface="Yu Gothic" panose="020B0400000000000000" pitchFamily="34" charset="-128"/>
                <a:cs typeface="Times New Roman" panose="02020603050405020304" pitchFamily="18" charset="0"/>
              </a:rPr>
              <a:t>There are two </a:t>
            </a:r>
            <a:r>
              <a:rPr lang="en-US" sz="1800" dirty="0">
                <a:effectLst/>
                <a:latin typeface="Aptos" panose="020B0004020202020204" pitchFamily="34" charset="0"/>
                <a:ea typeface="Yu Gothic" panose="020B0400000000000000" pitchFamily="34" charset="-128"/>
                <a:cs typeface="Times New Roman" panose="02020603050405020304" pitchFamily="18" charset="0"/>
              </a:rPr>
              <a:t>low-density planets (TOI-733b and HD23472c) orbiting stars with solar primordial iron-to-silicate mass fraction. </a:t>
            </a:r>
            <a:endParaRPr lang="en-GB" sz="18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a:extLst>
              <a:ext uri="{FF2B5EF4-FFF2-40B4-BE49-F238E27FC236}">
                <a16:creationId xmlns:a16="http://schemas.microsoft.com/office/drawing/2014/main" id="{D066822F-6718-054B-FD48-5FC73B84112A}"/>
              </a:ext>
            </a:extLst>
          </p:cNvPr>
          <p:cNvSpPr>
            <a:spLocks noGrp="1"/>
          </p:cNvSpPr>
          <p:nvPr>
            <p:ph type="sldNum" sz="quarter" idx="5"/>
          </p:nvPr>
        </p:nvSpPr>
        <p:spPr/>
        <p:txBody>
          <a:bodyPr/>
          <a:lstStyle/>
          <a:p>
            <a:fld id="{CB4A4CB3-86E0-4230-957A-E62389362E40}" type="slidenum">
              <a:rPr lang="en-GB" smtClean="0"/>
              <a:t>18</a:t>
            </a:fld>
            <a:endParaRPr lang="en-GB"/>
          </a:p>
        </p:txBody>
      </p:sp>
    </p:spTree>
    <p:extLst>
      <p:ext uri="{BB962C8B-B14F-4D97-AF65-F5344CB8AC3E}">
        <p14:creationId xmlns:p14="http://schemas.microsoft.com/office/powerpoint/2010/main" val="133663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51DA-C484-E9C9-ED55-01148BBC3808}"/>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16D99682-E21F-C8A1-4136-E7AA4B1510E4}"/>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56A2B130-813B-457B-F247-29FB1B713D55}"/>
              </a:ext>
            </a:extLst>
          </p:cNvPr>
          <p:cNvSpPr>
            <a:spLocks noGrp="1"/>
          </p:cNvSpPr>
          <p:nvPr>
            <p:ph type="body" idx="1"/>
          </p:nvPr>
        </p:nvSpPr>
        <p:spPr/>
        <p:txBody>
          <a:bodyPr/>
          <a:lstStyle/>
          <a:p>
            <a:r>
              <a:rPr lang="en-US" sz="1800" dirty="0">
                <a:effectLst/>
                <a:latin typeface="Aptos" panose="020B0004020202020204" pitchFamily="34" charset="0"/>
                <a:ea typeface="Yu Gothic" panose="020B0400000000000000" pitchFamily="34" charset="-128"/>
                <a:cs typeface="Times New Roman" panose="02020603050405020304" pitchFamily="18" charset="0"/>
              </a:rPr>
              <a:t>If you recall the first plot, these </a:t>
            </a:r>
            <a:r>
              <a:rPr lang="en-GB" sz="1800" dirty="0">
                <a:effectLst/>
                <a:latin typeface="Aptos" panose="020B0004020202020204" pitchFamily="34" charset="0"/>
                <a:ea typeface="Yu Gothic" panose="020B0400000000000000" pitchFamily="34" charset="-128"/>
                <a:cs typeface="Times New Roman" panose="02020603050405020304" pitchFamily="18" charset="0"/>
              </a:rPr>
              <a:t>two planets are the farthest from the Earth-like composition curve </a:t>
            </a:r>
            <a:r>
              <a:rPr lang="en-GB" sz="1800" dirty="0">
                <a:effectLst/>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GB" sz="1800" dirty="0">
                <a:effectLst/>
                <a:latin typeface="Aptos" panose="020B0004020202020204" pitchFamily="34" charset="0"/>
                <a:ea typeface="Yu Gothic" panose="020B0400000000000000" pitchFamily="34" charset="-128"/>
                <a:cs typeface="Times New Roman" panose="02020603050405020304" pitchFamily="18" charset="0"/>
              </a:rPr>
              <a:t> our analysis on the interior composition suggests that they contain a significant amount of water (above 10%), potentially in the form of steam.</a:t>
            </a:r>
          </a:p>
          <a:p>
            <a:endParaRPr lang="en-GB" noProof="0" dirty="0"/>
          </a:p>
        </p:txBody>
      </p:sp>
      <p:sp>
        <p:nvSpPr>
          <p:cNvPr id="4" name="Marcador de Posição do Número do Diapositivo 3">
            <a:extLst>
              <a:ext uri="{FF2B5EF4-FFF2-40B4-BE49-F238E27FC236}">
                <a16:creationId xmlns:a16="http://schemas.microsoft.com/office/drawing/2014/main" id="{154FC3E8-B4B8-10C0-A0F5-745FF63FD75F}"/>
              </a:ext>
            </a:extLst>
          </p:cNvPr>
          <p:cNvSpPr>
            <a:spLocks noGrp="1"/>
          </p:cNvSpPr>
          <p:nvPr>
            <p:ph type="sldNum" sz="quarter" idx="5"/>
          </p:nvPr>
        </p:nvSpPr>
        <p:spPr/>
        <p:txBody>
          <a:bodyPr/>
          <a:lstStyle/>
          <a:p>
            <a:fld id="{CB4A4CB3-86E0-4230-957A-E62389362E40}" type="slidenum">
              <a:rPr lang="en-GB" smtClean="0"/>
              <a:t>19</a:t>
            </a:fld>
            <a:endParaRPr lang="en-GB"/>
          </a:p>
        </p:txBody>
      </p:sp>
    </p:spTree>
    <p:extLst>
      <p:ext uri="{BB962C8B-B14F-4D97-AF65-F5344CB8AC3E}">
        <p14:creationId xmlns:p14="http://schemas.microsoft.com/office/powerpoint/2010/main" val="205859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8B58-C6F3-6B5C-20EC-A7151934546D}"/>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9F4AE477-8C26-58AE-DF74-A74BCFA29660}"/>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DF509EF8-B5C7-0E69-E4C5-0547829EB9D2}"/>
              </a:ext>
            </a:extLst>
          </p:cNvPr>
          <p:cNvSpPr>
            <a:spLocks noGrp="1"/>
          </p:cNvSpPr>
          <p:nvPr>
            <p:ph type="body" idx="1"/>
          </p:nvPr>
        </p:nvSpPr>
        <p:spPr/>
        <p:txBody>
          <a:bodyPr/>
          <a:lstStyle/>
          <a:p>
            <a:r>
              <a:rPr lang="en-GB" sz="1800" noProof="0" dirty="0">
                <a:effectLst/>
                <a:latin typeface="Aptos" panose="020B0004020202020204" pitchFamily="34" charset="0"/>
                <a:ea typeface="Yu Gothic" panose="020B0400000000000000" pitchFamily="34" charset="-128"/>
                <a:cs typeface="Times New Roman" panose="02020603050405020304" pitchFamily="18" charset="0"/>
              </a:rPr>
              <a:t>Hence, we </a:t>
            </a:r>
            <a:r>
              <a:rPr lang="en-US" dirty="0"/>
              <a:t>excluded these two planets from the regression analysis presented in the figure.</a:t>
            </a:r>
            <a:endParaRPr lang="en-GB" noProof="0" dirty="0"/>
          </a:p>
        </p:txBody>
      </p:sp>
      <p:sp>
        <p:nvSpPr>
          <p:cNvPr id="4" name="Marcador de Posição do Número do Diapositivo 3">
            <a:extLst>
              <a:ext uri="{FF2B5EF4-FFF2-40B4-BE49-F238E27FC236}">
                <a16:creationId xmlns:a16="http://schemas.microsoft.com/office/drawing/2014/main" id="{4C19B787-F9CA-72BC-CE3B-C06E4094A3AE}"/>
              </a:ext>
            </a:extLst>
          </p:cNvPr>
          <p:cNvSpPr>
            <a:spLocks noGrp="1"/>
          </p:cNvSpPr>
          <p:nvPr>
            <p:ph type="sldNum" sz="quarter" idx="5"/>
          </p:nvPr>
        </p:nvSpPr>
        <p:spPr/>
        <p:txBody>
          <a:bodyPr/>
          <a:lstStyle/>
          <a:p>
            <a:fld id="{CB4A4CB3-86E0-4230-957A-E62389362E40}" type="slidenum">
              <a:rPr lang="en-GB" smtClean="0"/>
              <a:t>20</a:t>
            </a:fld>
            <a:endParaRPr lang="en-GB"/>
          </a:p>
        </p:txBody>
      </p:sp>
    </p:spTree>
    <p:extLst>
      <p:ext uri="{BB962C8B-B14F-4D97-AF65-F5344CB8AC3E}">
        <p14:creationId xmlns:p14="http://schemas.microsoft.com/office/powerpoint/2010/main" val="406095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717AB-AB66-CD4D-1FEA-C1243E59B8C8}"/>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9DD64BDA-05C8-3556-49BC-41252760CC51}"/>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115159C5-6235-4762-F777-D565499050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Aptos" panose="020B0004020202020204" pitchFamily="34" charset="0"/>
                <a:ea typeface="Yu Gothic" panose="020B0400000000000000" pitchFamily="34" charset="-128"/>
                <a:cs typeface="Times New Roman" panose="02020603050405020304" pitchFamily="18" charset="0"/>
              </a:rPr>
              <a:t>Moreover</a:t>
            </a:r>
            <a:r>
              <a:rPr lang="pt-PT" sz="1800" noProof="0" dirty="0">
                <a:effectLst/>
                <a:latin typeface="Aptos" panose="020B0004020202020204" pitchFamily="34" charset="0"/>
                <a:ea typeface="Yu Gothic" panose="020B0400000000000000" pitchFamily="34" charset="-128"/>
                <a:cs typeface="Times New Roman" panose="02020603050405020304" pitchFamily="18" charset="0"/>
              </a:rPr>
              <a:t>, the plot shows </a:t>
            </a:r>
            <a:r>
              <a:rPr lang="en-GB" sz="1800" noProof="0" dirty="0">
                <a:effectLst/>
                <a:latin typeface="Aptos" panose="020B0004020202020204" pitchFamily="34" charset="0"/>
                <a:ea typeface="Yu Gothic" panose="020B0400000000000000" pitchFamily="34" charset="-128"/>
                <a:cs typeface="Times New Roman" panose="02020603050405020304" pitchFamily="18" charset="0"/>
              </a:rPr>
              <a:t>how</a:t>
            </a:r>
            <a:r>
              <a:rPr lang="pt-PT" sz="1800" noProof="0" dirty="0">
                <a:effectLst/>
                <a:latin typeface="Aptos" panose="020B0004020202020204" pitchFamily="34" charset="0"/>
                <a:ea typeface="Yu Gothic" panose="020B0400000000000000" pitchFamily="34" charset="-128"/>
                <a:cs typeface="Times New Roman" panose="02020603050405020304" pitchFamily="18" charset="0"/>
              </a:rPr>
              <a:t> l</a:t>
            </a:r>
            <a:r>
              <a:rPr lang="en-US" sz="1200" dirty="0"/>
              <a:t>ow-density planets are likely formed in protoplanetary disks with a low iron-to-silicate mass fraction.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Ordinary Least Squares (OLS) regression p-value of 0.002 suggests a statistically significant correlation between scaled density and primordial</a:t>
            </a:r>
            <a:r>
              <a:rPr lang="en-US" sz="1200" baseline="0" dirty="0"/>
              <a:t> iron-to-silicate mass fraction.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correlation was previously noted in </a:t>
            </a:r>
            <a:r>
              <a:rPr lang="en-US" dirty="0" err="1"/>
              <a:t>Adibekyan</a:t>
            </a:r>
            <a:r>
              <a:rPr lang="en-US" dirty="0"/>
              <a:t> et al. (2021).</a:t>
            </a:r>
          </a:p>
        </p:txBody>
      </p:sp>
      <p:sp>
        <p:nvSpPr>
          <p:cNvPr id="4" name="Marcador de Posição do Número do Diapositivo 3">
            <a:extLst>
              <a:ext uri="{FF2B5EF4-FFF2-40B4-BE49-F238E27FC236}">
                <a16:creationId xmlns:a16="http://schemas.microsoft.com/office/drawing/2014/main" id="{4A85378D-AD2D-8049-D5A7-496BB25D03F4}"/>
              </a:ext>
            </a:extLst>
          </p:cNvPr>
          <p:cNvSpPr>
            <a:spLocks noGrp="1"/>
          </p:cNvSpPr>
          <p:nvPr>
            <p:ph type="sldNum" sz="quarter" idx="5"/>
          </p:nvPr>
        </p:nvSpPr>
        <p:spPr/>
        <p:txBody>
          <a:bodyPr/>
          <a:lstStyle/>
          <a:p>
            <a:fld id="{CB4A4CB3-86E0-4230-957A-E62389362E40}" type="slidenum">
              <a:rPr lang="en-GB" smtClean="0"/>
              <a:t>21</a:t>
            </a:fld>
            <a:endParaRPr lang="en-GB"/>
          </a:p>
        </p:txBody>
      </p:sp>
    </p:spTree>
    <p:extLst>
      <p:ext uri="{BB962C8B-B14F-4D97-AF65-F5344CB8AC3E}">
        <p14:creationId xmlns:p14="http://schemas.microsoft.com/office/powerpoint/2010/main" val="418702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order to break this degeneracy, the abundances of the main rocky-forming elements (Mg, Si, and Fe) in the host star are often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protoplanetary disk composition </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 disks already dissipated </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 information on the stellar atmospheres is needed instead</a:t>
            </a:r>
            <a:endParaRPr lang="pt-PT" sz="1800" kern="1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4</a:t>
            </a:fld>
            <a:endParaRPr lang="en-GB"/>
          </a:p>
        </p:txBody>
      </p:sp>
    </p:spTree>
    <p:extLst>
      <p:ext uri="{BB962C8B-B14F-4D97-AF65-F5344CB8AC3E}">
        <p14:creationId xmlns:p14="http://schemas.microsoft.com/office/powerpoint/2010/main" val="1828661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DD46-0F2C-1C9D-081A-012F7D1A5FEF}"/>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2DE40FCD-CED3-0515-50B6-CF156BBC914A}"/>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460EA4B8-FB34-D5D0-C12D-D4272F89DF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aspect we can explore is the density gap between super-Mercuries and super-Earths, which appears less pronounced compared to the findings of </a:t>
            </a:r>
            <a:r>
              <a:rPr lang="en-US" dirty="0" err="1"/>
              <a:t>Adibekyan</a:t>
            </a:r>
            <a:r>
              <a:rPr lang="en-US" dirty="0"/>
              <a:t> et al. (2021) </a:t>
            </a:r>
            <a:r>
              <a:rPr lang="en-US" dirty="0">
                <a:sym typeface="Wingdings" panose="05000000000000000000" pitchFamily="2" charset="2"/>
              </a:rPr>
              <a:t> this </a:t>
            </a:r>
            <a:r>
              <a:rPr lang="en-US" dirty="0"/>
              <a:t>is in line with the results of some recent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discrepancy can be attributed to updated mass and radius determinations and stronger precision constraints on these parameters for the sample planets.</a:t>
            </a:r>
          </a:p>
        </p:txBody>
      </p:sp>
      <p:sp>
        <p:nvSpPr>
          <p:cNvPr id="4" name="Marcador de Posição do Número do Diapositivo 3">
            <a:extLst>
              <a:ext uri="{FF2B5EF4-FFF2-40B4-BE49-F238E27FC236}">
                <a16:creationId xmlns:a16="http://schemas.microsoft.com/office/drawing/2014/main" id="{8D016F73-2409-41DD-2976-63D47FEBF55F}"/>
              </a:ext>
            </a:extLst>
          </p:cNvPr>
          <p:cNvSpPr>
            <a:spLocks noGrp="1"/>
          </p:cNvSpPr>
          <p:nvPr>
            <p:ph type="sldNum" sz="quarter" idx="5"/>
          </p:nvPr>
        </p:nvSpPr>
        <p:spPr/>
        <p:txBody>
          <a:bodyPr/>
          <a:lstStyle/>
          <a:p>
            <a:fld id="{CB4A4CB3-86E0-4230-957A-E62389362E40}" type="slidenum">
              <a:rPr lang="en-GB" smtClean="0"/>
              <a:t>22</a:t>
            </a:fld>
            <a:endParaRPr lang="en-GB"/>
          </a:p>
        </p:txBody>
      </p:sp>
    </p:spTree>
    <p:extLst>
      <p:ext uri="{BB962C8B-B14F-4D97-AF65-F5344CB8AC3E}">
        <p14:creationId xmlns:p14="http://schemas.microsoft.com/office/powerpoint/2010/main" val="1142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40195-B46C-5FE2-493C-4EACCED5866E}"/>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26694C39-9559-699C-DE5F-558289DBB6C7}"/>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0640F91D-8C5D-AB03-6E8C-5DCB333C89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also the curious case of HD20329b that orbits a star with a very low primordial stellar iron-mass fraction and has a scaled density similar to that of Earth. This suggests that HD20329b might have a significantly higher planetary iron-mass fraction than what would be expected from its host star’s protoplanetary disk composition, classifying it as a potential super-Mercury.</a:t>
            </a:r>
            <a:endParaRPr lang="en-US" sz="1200" dirty="0"/>
          </a:p>
        </p:txBody>
      </p:sp>
      <p:sp>
        <p:nvSpPr>
          <p:cNvPr id="4" name="Marcador de Posição do Número do Diapositivo 3">
            <a:extLst>
              <a:ext uri="{FF2B5EF4-FFF2-40B4-BE49-F238E27FC236}">
                <a16:creationId xmlns:a16="http://schemas.microsoft.com/office/drawing/2014/main" id="{B25408A4-7660-F421-1829-600D380A9CC4}"/>
              </a:ext>
            </a:extLst>
          </p:cNvPr>
          <p:cNvSpPr>
            <a:spLocks noGrp="1"/>
          </p:cNvSpPr>
          <p:nvPr>
            <p:ph type="sldNum" sz="quarter" idx="5"/>
          </p:nvPr>
        </p:nvSpPr>
        <p:spPr/>
        <p:txBody>
          <a:bodyPr/>
          <a:lstStyle/>
          <a:p>
            <a:fld id="{CB4A4CB3-86E0-4230-957A-E62389362E40}" type="slidenum">
              <a:rPr lang="en-GB" smtClean="0"/>
              <a:t>23</a:t>
            </a:fld>
            <a:endParaRPr lang="en-GB"/>
          </a:p>
        </p:txBody>
      </p:sp>
    </p:spTree>
    <p:extLst>
      <p:ext uri="{BB962C8B-B14F-4D97-AF65-F5344CB8AC3E}">
        <p14:creationId xmlns:p14="http://schemas.microsoft.com/office/powerpoint/2010/main" val="288796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6F74A-A2B7-7DFF-9117-C8533B175917}"/>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3385A3D6-2D71-D116-9852-008DA9CA3F8F}"/>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68D234AE-98CF-1A8F-5DD0-567DCD330388}"/>
              </a:ext>
            </a:extLst>
          </p:cNvPr>
          <p:cNvSpPr>
            <a:spLocks noGrp="1"/>
          </p:cNvSpPr>
          <p:nvPr>
            <p:ph type="body" idx="1"/>
          </p:nvPr>
        </p:nvSpPr>
        <p:spPr/>
        <p:txBody>
          <a:bodyPr/>
          <a:lstStyle/>
          <a:p>
            <a:r>
              <a:rPr lang="en-GB" noProof="0" dirty="0"/>
              <a:t>When analysing the dependency of scaled-densities on the primordial water-mass fraction, there is a </a:t>
            </a:r>
            <a:r>
              <a:rPr lang="en-US" dirty="0"/>
              <a:t>possible negative correlation.</a:t>
            </a:r>
          </a:p>
          <a:p>
            <a:r>
              <a:rPr lang="en-US" dirty="0"/>
              <a:t>However, this trend is not statistically significant, with a p-value of 0.07.</a:t>
            </a:r>
          </a:p>
          <a:p>
            <a:r>
              <a:rPr lang="en-US" dirty="0"/>
              <a:t>Overall, both low iron content and high water content are likely factors contributing to the low density of rocky planets.</a:t>
            </a:r>
            <a:endParaRPr lang="en-GB" noProof="0" dirty="0"/>
          </a:p>
        </p:txBody>
      </p:sp>
      <p:sp>
        <p:nvSpPr>
          <p:cNvPr id="4" name="Marcador de Posição do Número do Diapositivo 3">
            <a:extLst>
              <a:ext uri="{FF2B5EF4-FFF2-40B4-BE49-F238E27FC236}">
                <a16:creationId xmlns:a16="http://schemas.microsoft.com/office/drawing/2014/main" id="{5197F736-5A16-D9F7-CAAE-35BBF607E970}"/>
              </a:ext>
            </a:extLst>
          </p:cNvPr>
          <p:cNvSpPr>
            <a:spLocks noGrp="1"/>
          </p:cNvSpPr>
          <p:nvPr>
            <p:ph type="sldNum" sz="quarter" idx="5"/>
          </p:nvPr>
        </p:nvSpPr>
        <p:spPr/>
        <p:txBody>
          <a:bodyPr/>
          <a:lstStyle/>
          <a:p>
            <a:fld id="{CB4A4CB3-86E0-4230-957A-E62389362E40}" type="slidenum">
              <a:rPr lang="en-GB" smtClean="0"/>
              <a:t>24</a:t>
            </a:fld>
            <a:endParaRPr lang="en-GB"/>
          </a:p>
        </p:txBody>
      </p:sp>
    </p:spTree>
    <p:extLst>
      <p:ext uri="{BB962C8B-B14F-4D97-AF65-F5344CB8AC3E}">
        <p14:creationId xmlns:p14="http://schemas.microsoft.com/office/powerpoint/2010/main" val="256972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AEF6C-AE6A-2522-35CA-ECC31CDFB900}"/>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DC10DFBC-96F7-575B-0742-E7FB8D8A0A69}"/>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CDDE01CF-FC8D-A5F7-7021-077F3FDC67B2}"/>
              </a:ext>
            </a:extLst>
          </p:cNvPr>
          <p:cNvSpPr>
            <a:spLocks noGrp="1"/>
          </p:cNvSpPr>
          <p:nvPr>
            <p:ph type="body" idx="1"/>
          </p:nvPr>
        </p:nvSpPr>
        <p:spPr/>
        <p:txBody>
          <a:bodyPr/>
          <a:lstStyle/>
          <a:p>
            <a:r>
              <a:rPr lang="en-US" dirty="0"/>
              <a:t>With information on the stellar and planetary iron-mass fractions, we can now examine the compositional link between solar-type stars and their low-mass planets.</a:t>
            </a:r>
          </a:p>
          <a:p>
            <a:r>
              <a:rPr lang="en-US" dirty="0"/>
              <a:t>The OLS regression analysis indicates a significant correlation between these two parameters, with a slope of 2.6±0.9 and p-value of 0.009.</a:t>
            </a:r>
          </a:p>
        </p:txBody>
      </p:sp>
      <p:sp>
        <p:nvSpPr>
          <p:cNvPr id="4" name="Marcador de Posição do Número do Diapositivo 3">
            <a:extLst>
              <a:ext uri="{FF2B5EF4-FFF2-40B4-BE49-F238E27FC236}">
                <a16:creationId xmlns:a16="http://schemas.microsoft.com/office/drawing/2014/main" id="{827DD79B-7E50-D6BB-5750-41F622AC5737}"/>
              </a:ext>
            </a:extLst>
          </p:cNvPr>
          <p:cNvSpPr>
            <a:spLocks noGrp="1"/>
          </p:cNvSpPr>
          <p:nvPr>
            <p:ph type="sldNum" sz="quarter" idx="5"/>
          </p:nvPr>
        </p:nvSpPr>
        <p:spPr/>
        <p:txBody>
          <a:bodyPr/>
          <a:lstStyle/>
          <a:p>
            <a:fld id="{CB4A4CB3-86E0-4230-957A-E62389362E40}" type="slidenum">
              <a:rPr lang="en-GB" smtClean="0"/>
              <a:t>25</a:t>
            </a:fld>
            <a:endParaRPr lang="en-GB"/>
          </a:p>
        </p:txBody>
      </p:sp>
    </p:spTree>
    <p:extLst>
      <p:ext uri="{BB962C8B-B14F-4D97-AF65-F5344CB8AC3E}">
        <p14:creationId xmlns:p14="http://schemas.microsoft.com/office/powerpoint/2010/main" val="17243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F221B-B7FA-A84A-784A-D1C8A4CDB25A}"/>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E0C93FDB-A7FA-7292-5EE1-3EF66B3AD100}"/>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14EA7FEE-364C-AE8D-05B4-E9255B199DEB}"/>
              </a:ext>
            </a:extLst>
          </p:cNvPr>
          <p:cNvSpPr>
            <a:spLocks noGrp="1"/>
          </p:cNvSpPr>
          <p:nvPr>
            <p:ph type="body" idx="1"/>
          </p:nvPr>
        </p:nvSpPr>
        <p:spPr/>
        <p:txBody>
          <a:bodyPr/>
          <a:lstStyle/>
          <a:p>
            <a:pPr>
              <a:spcBef>
                <a:spcPts val="600"/>
              </a:spcBef>
              <a:spcAft>
                <a:spcPts val="1800"/>
              </a:spcAft>
            </a:pPr>
            <a:r>
              <a:rPr lang="en-GB" sz="1200" dirty="0"/>
              <a:t>To </a:t>
            </a:r>
            <a:r>
              <a:rPr lang="en-US" sz="1200" dirty="0"/>
              <a:t>ensure the robustness of this result, we applied different regression methods, accounting for the uncertainties in the parameters.</a:t>
            </a:r>
            <a:endParaRPr lang="en-GB" sz="1200" dirty="0"/>
          </a:p>
          <a:p>
            <a:r>
              <a:rPr lang="en-US" dirty="0"/>
              <a:t>While the exact form of the relation varies with the methodology used, the presence of a steeper-than-one-to-one correlation remains evident. </a:t>
            </a:r>
            <a:endParaRPr lang="en-GB" noProof="0" dirty="0"/>
          </a:p>
        </p:txBody>
      </p:sp>
      <p:sp>
        <p:nvSpPr>
          <p:cNvPr id="4" name="Marcador de Posição do Número do Diapositivo 3">
            <a:extLst>
              <a:ext uri="{FF2B5EF4-FFF2-40B4-BE49-F238E27FC236}">
                <a16:creationId xmlns:a16="http://schemas.microsoft.com/office/drawing/2014/main" id="{7E6AA46B-F706-B433-1021-A86CE1079AF5}"/>
              </a:ext>
            </a:extLst>
          </p:cNvPr>
          <p:cNvSpPr>
            <a:spLocks noGrp="1"/>
          </p:cNvSpPr>
          <p:nvPr>
            <p:ph type="sldNum" sz="quarter" idx="5"/>
          </p:nvPr>
        </p:nvSpPr>
        <p:spPr/>
        <p:txBody>
          <a:bodyPr/>
          <a:lstStyle/>
          <a:p>
            <a:fld id="{CB4A4CB3-86E0-4230-957A-E62389362E40}" type="slidenum">
              <a:rPr lang="en-GB" smtClean="0"/>
              <a:t>26</a:t>
            </a:fld>
            <a:endParaRPr lang="en-GB"/>
          </a:p>
        </p:txBody>
      </p:sp>
    </p:spTree>
    <p:extLst>
      <p:ext uri="{BB962C8B-B14F-4D97-AF65-F5344CB8AC3E}">
        <p14:creationId xmlns:p14="http://schemas.microsoft.com/office/powerpoint/2010/main" val="2797230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DD00-7C6D-1306-9704-4BA8BF2BA7AD}"/>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D7D317F0-D037-7C35-E6D7-2DDED8B45243}"/>
              </a:ext>
            </a:extLst>
          </p:cNvPr>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Marcador de Posição de Notas 2">
                <a:extLst>
                  <a:ext uri="{FF2B5EF4-FFF2-40B4-BE49-F238E27FC236}">
                    <a16:creationId xmlns:a16="http://schemas.microsoft.com/office/drawing/2014/main" id="{5196A4C2-396E-11FC-DC8B-E6E6BC67AFF3}"/>
                  </a:ext>
                </a:extLst>
              </p:cNvPr>
              <p:cNvSpPr>
                <a:spLocks noGrp="1"/>
              </p:cNvSpPr>
              <p:nvPr>
                <p:ph type="body" idx="1"/>
              </p:nvPr>
            </p:nvSpPr>
            <p:spPr/>
            <p:txBody>
              <a:bodyPr/>
              <a:lstStyle/>
              <a:p>
                <a:pPr>
                  <a:spcBef>
                    <a:spcPts val="600"/>
                  </a:spcBef>
                  <a:spcAft>
                    <a:spcPts val="1800"/>
                  </a:spcAft>
                </a:pPr>
                <a:r>
                  <a:rPr lang="en-US" sz="1200" dirty="0"/>
                  <a:t>The</a:t>
                </a:r>
                <a:r>
                  <a:rPr lang="en-US" sz="1200" baseline="0" dirty="0"/>
                  <a:t> plot also shows how the r</a:t>
                </a:r>
                <a:r>
                  <a:rPr lang="en-US" sz="1200" dirty="0"/>
                  <a:t>ange of </a:t>
                </a:r>
                <a14:m>
                  <m:oMath xmlns:m="http://schemas.openxmlformats.org/officeDocument/2006/math">
                    <m:sSubSup>
                      <m:sSubSupPr>
                        <m:ctrlPr>
                          <a:rPr lang="pt-PT" sz="1200" i="1" dirty="0" smtClean="0">
                            <a:latin typeface="Cambria Math" panose="02040503050406030204" pitchFamily="18" charset="0"/>
                          </a:rPr>
                        </m:ctrlPr>
                      </m:sSubSupPr>
                      <m:e>
                        <m:r>
                          <a:rPr lang="en-US" sz="1200" i="1" dirty="0">
                            <a:latin typeface="Cambria Math" panose="02040503050406030204" pitchFamily="18" charset="0"/>
                          </a:rPr>
                          <m:t>𝑓</m:t>
                        </m:r>
                      </m:e>
                      <m:sub>
                        <m:r>
                          <a:rPr lang="en-US" sz="1200" i="1" dirty="0" err="1">
                            <a:latin typeface="Cambria Math" panose="02040503050406030204" pitchFamily="18" charset="0"/>
                          </a:rPr>
                          <m:t>𝑖𝑟𝑜𝑛</m:t>
                        </m:r>
                        <m:r>
                          <a:rPr lang="pt-PT" sz="1200" i="1" dirty="0" smtClean="0">
                            <a:latin typeface="Cambria Math" panose="02040503050406030204" pitchFamily="18" charset="0"/>
                          </a:rPr>
                          <m:t> </m:t>
                        </m:r>
                      </m:sub>
                      <m:sup>
                        <m:r>
                          <a:rPr lang="pt-PT" sz="1200" b="0" i="1" dirty="0" smtClean="0">
                            <a:latin typeface="Cambria Math" panose="02040503050406030204" pitchFamily="18" charset="0"/>
                          </a:rPr>
                          <m:t>𝑝𝑙𝑎𝑛𝑒𝑡</m:t>
                        </m:r>
                      </m:sup>
                    </m:sSubSup>
                    <m:r>
                      <a:rPr lang="pt-PT" sz="1200" b="0" i="1" dirty="0" smtClean="0">
                        <a:latin typeface="Cambria Math" panose="02040503050406030204" pitchFamily="18" charset="0"/>
                      </a:rPr>
                      <m:t> </m:t>
                    </m:r>
                  </m:oMath>
                </a14:m>
                <a:r>
                  <a:rPr lang="en-US" sz="1200" dirty="0"/>
                  <a:t>is significantly broader than that of their building blocks,</a:t>
                </a:r>
                <a:r>
                  <a:rPr lang="en-US" sz="1200" baseline="0" dirty="0"/>
                  <a:t> </a:t>
                </a:r>
                <a:r>
                  <a:rPr lang="en-US" dirty="0"/>
                  <a:t>confirming previous findings.</a:t>
                </a:r>
              </a:p>
              <a:p>
                <a:pPr>
                  <a:spcBef>
                    <a:spcPts val="600"/>
                  </a:spcBef>
                  <a:spcAft>
                    <a:spcPts val="1800"/>
                  </a:spcAft>
                </a:pPr>
                <a:r>
                  <a:rPr lang="en-US" dirty="0"/>
                  <a:t>This indicates that while the primordial composition of the protoplanetary disk sets a baseline for planetary composition, various processes during planet formation and evolution can lead to substantial deviations in the iron-to-silicate mass fraction of the resulting planets compared to their original building materials.</a:t>
                </a:r>
                <a:endParaRPr lang="en-US" sz="1200" dirty="0"/>
              </a:p>
            </p:txBody>
          </p:sp>
        </mc:Choice>
        <mc:Fallback>
          <p:sp>
            <p:nvSpPr>
              <p:cNvPr id="3" name="Marcador de Posição de Notas 2">
                <a:extLst>
                  <a:ext uri="{FF2B5EF4-FFF2-40B4-BE49-F238E27FC236}">
                    <a16:creationId xmlns:a16="http://schemas.microsoft.com/office/drawing/2014/main" id="{5196A4C2-396E-11FC-DC8B-E6E6BC67AFF3}"/>
                  </a:ext>
                </a:extLst>
              </p:cNvPr>
              <p:cNvSpPr>
                <a:spLocks noGrp="1"/>
              </p:cNvSpPr>
              <p:nvPr>
                <p:ph type="body" idx="1"/>
              </p:nvPr>
            </p:nvSpPr>
            <p:spPr/>
            <p:txBody>
              <a:bodyPr/>
              <a:lstStyle/>
              <a:p>
                <a:pPr>
                  <a:spcBef>
                    <a:spcPts val="600"/>
                  </a:spcBef>
                  <a:spcAft>
                    <a:spcPts val="1800"/>
                  </a:spcAft>
                </a:pPr>
                <a:r>
                  <a:rPr lang="en-US" sz="1200" dirty="0"/>
                  <a:t>The</a:t>
                </a:r>
                <a:r>
                  <a:rPr lang="en-US" sz="1200" baseline="0" dirty="0"/>
                  <a:t> plot also shows how the r</a:t>
                </a:r>
                <a:r>
                  <a:rPr lang="en-US" sz="1200" dirty="0"/>
                  <a:t>ange of </a:t>
                </a:r>
                <a:r>
                  <a:rPr lang="en-US" sz="1200" i="0" dirty="0">
                    <a:latin typeface="Cambria Math" panose="02040503050406030204" pitchFamily="18" charset="0"/>
                  </a:rPr>
                  <a:t>𝑓</a:t>
                </a:r>
                <a:r>
                  <a:rPr lang="pt-PT" sz="1200" i="0" dirty="0">
                    <a:latin typeface="Cambria Math" panose="02040503050406030204" pitchFamily="18" charset="0"/>
                  </a:rPr>
                  <a:t>_(</a:t>
                </a:r>
                <a:r>
                  <a:rPr lang="en-US" sz="1200" i="0" dirty="0" err="1">
                    <a:latin typeface="Cambria Math" panose="02040503050406030204" pitchFamily="18" charset="0"/>
                  </a:rPr>
                  <a:t>𝑖𝑟𝑜𝑛</a:t>
                </a:r>
                <a:r>
                  <a:rPr lang="pt-PT" sz="1200" i="0" dirty="0">
                    <a:latin typeface="Cambria Math" panose="02040503050406030204" pitchFamily="18" charset="0"/>
                  </a:rPr>
                  <a:t> )^</a:t>
                </a:r>
                <a:r>
                  <a:rPr lang="pt-PT" sz="1200" b="0" i="0" dirty="0">
                    <a:latin typeface="Cambria Math" panose="02040503050406030204" pitchFamily="18" charset="0"/>
                  </a:rPr>
                  <a:t>𝑝𝑙𝑎𝑛𝑒𝑡  </a:t>
                </a:r>
                <a:r>
                  <a:rPr lang="en-US" sz="1200" dirty="0"/>
                  <a:t>is significantly broader than that of their building blocks,</a:t>
                </a:r>
                <a:r>
                  <a:rPr lang="en-US" sz="1200" baseline="0" dirty="0"/>
                  <a:t> </a:t>
                </a:r>
                <a:r>
                  <a:rPr lang="en-US" dirty="0"/>
                  <a:t>confirming previous findings.</a:t>
                </a:r>
              </a:p>
              <a:p>
                <a:pPr>
                  <a:spcBef>
                    <a:spcPts val="600"/>
                  </a:spcBef>
                  <a:spcAft>
                    <a:spcPts val="1800"/>
                  </a:spcAft>
                </a:pPr>
                <a:r>
                  <a:rPr lang="en-US" dirty="0"/>
                  <a:t>This indicates that while the primordial composition of the protoplanetary disk sets a baseline for planetary composition, various processes during planet formation and evolution can lead to substantial deviations in the iron-to-silicate mass fraction of the resulting planets compared to their original building materials.</a:t>
                </a:r>
                <a:endParaRPr lang="en-US" sz="1200" dirty="0"/>
              </a:p>
            </p:txBody>
          </p:sp>
        </mc:Fallback>
      </mc:AlternateContent>
      <p:sp>
        <p:nvSpPr>
          <p:cNvPr id="4" name="Marcador de Posição do Número do Diapositivo 3">
            <a:extLst>
              <a:ext uri="{FF2B5EF4-FFF2-40B4-BE49-F238E27FC236}">
                <a16:creationId xmlns:a16="http://schemas.microsoft.com/office/drawing/2014/main" id="{2D523173-CF23-ED5B-E749-0F86A3FF621B}"/>
              </a:ext>
            </a:extLst>
          </p:cNvPr>
          <p:cNvSpPr>
            <a:spLocks noGrp="1"/>
          </p:cNvSpPr>
          <p:nvPr>
            <p:ph type="sldNum" sz="quarter" idx="5"/>
          </p:nvPr>
        </p:nvSpPr>
        <p:spPr/>
        <p:txBody>
          <a:bodyPr/>
          <a:lstStyle/>
          <a:p>
            <a:fld id="{CB4A4CB3-86E0-4230-957A-E62389362E40}" type="slidenum">
              <a:rPr lang="en-GB" smtClean="0"/>
              <a:t>27</a:t>
            </a:fld>
            <a:endParaRPr lang="en-GB"/>
          </a:p>
        </p:txBody>
      </p:sp>
    </p:spTree>
    <p:extLst>
      <p:ext uri="{BB962C8B-B14F-4D97-AF65-F5344CB8AC3E}">
        <p14:creationId xmlns:p14="http://schemas.microsoft.com/office/powerpoint/2010/main" val="1468375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A7FC-F92B-387D-AAFA-68763FB5EB3E}"/>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07482C13-3B10-28E1-0B0A-510E5B84A21D}"/>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6B94B472-1428-4132-7469-3343795B9D88}"/>
              </a:ext>
            </a:extLst>
          </p:cNvPr>
          <p:cNvSpPr>
            <a:spLocks noGrp="1"/>
          </p:cNvSpPr>
          <p:nvPr>
            <p:ph type="body" idx="1"/>
          </p:nvPr>
        </p:nvSpPr>
        <p:spPr/>
        <p:txBody>
          <a:bodyPr/>
          <a:lstStyle/>
          <a:p>
            <a:r>
              <a:rPr lang="en-GB" noProof="0" dirty="0"/>
              <a:t>The same cannot be said of the stellar and planetary water-mass fractions, where there is an absence of correlation.</a:t>
            </a:r>
          </a:p>
          <a:p>
            <a:r>
              <a:rPr lang="en-GB" noProof="0" dirty="0"/>
              <a:t>This may be somewhat expected since the stellar water-mass fraction is calculated </a:t>
            </a:r>
            <a:r>
              <a:rPr lang="en-US" dirty="0"/>
              <a:t>with the assumption that the planet building blocks are located outside the water snowline.</a:t>
            </a:r>
          </a:p>
          <a:p>
            <a:r>
              <a:rPr lang="en-US" dirty="0"/>
              <a:t>The low water content observed in most of the studied planets may imply instead that they formed inside the water snowline.</a:t>
            </a:r>
            <a:endParaRPr lang="en-GB" noProof="0" dirty="0"/>
          </a:p>
        </p:txBody>
      </p:sp>
      <p:sp>
        <p:nvSpPr>
          <p:cNvPr id="4" name="Marcador de Posição do Número do Diapositivo 3">
            <a:extLst>
              <a:ext uri="{FF2B5EF4-FFF2-40B4-BE49-F238E27FC236}">
                <a16:creationId xmlns:a16="http://schemas.microsoft.com/office/drawing/2014/main" id="{D8014E7A-962B-CF9E-89D5-74313ECA37F3}"/>
              </a:ext>
            </a:extLst>
          </p:cNvPr>
          <p:cNvSpPr>
            <a:spLocks noGrp="1"/>
          </p:cNvSpPr>
          <p:nvPr>
            <p:ph type="sldNum" sz="quarter" idx="5"/>
          </p:nvPr>
        </p:nvSpPr>
        <p:spPr/>
        <p:txBody>
          <a:bodyPr/>
          <a:lstStyle/>
          <a:p>
            <a:fld id="{CB4A4CB3-86E0-4230-957A-E62389362E40}" type="slidenum">
              <a:rPr lang="en-GB" smtClean="0"/>
              <a:t>28</a:t>
            </a:fld>
            <a:endParaRPr lang="en-GB"/>
          </a:p>
        </p:txBody>
      </p:sp>
    </p:spTree>
    <p:extLst>
      <p:ext uri="{BB962C8B-B14F-4D97-AF65-F5344CB8AC3E}">
        <p14:creationId xmlns:p14="http://schemas.microsoft.com/office/powerpoint/2010/main" val="3728420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B51C0-E977-96F8-F45F-82B8612D14A7}"/>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F0A454DF-0F4F-64D4-DE22-88FE42B72F69}"/>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1ADBA0B8-9D30-759E-8D5B-7CA304A251CA}"/>
              </a:ext>
            </a:extLst>
          </p:cNvPr>
          <p:cNvSpPr>
            <a:spLocks noGrp="1"/>
          </p:cNvSpPr>
          <p:nvPr>
            <p:ph type="body" idx="1"/>
          </p:nvPr>
        </p:nvSpPr>
        <p:spPr/>
        <p:txBody>
          <a:bodyPr/>
          <a:lstStyle/>
          <a:p>
            <a:r>
              <a:rPr lang="en-US" dirty="0"/>
              <a:t>As planetary interiors are often modeled under the assumption that the Fe/Mg ratio in planets is similar to that of their host stars, we check how the Fe/Mg planet-to-host ratio varies with planetary radius.</a:t>
            </a:r>
          </a:p>
          <a:p>
            <a:r>
              <a:rPr lang="en-US" dirty="0"/>
              <a:t>The figure reveals that the Fe/Mg ratio in planets can </a:t>
            </a:r>
            <a:r>
              <a:rPr lang="en-US"/>
              <a:t>be down </a:t>
            </a:r>
            <a:r>
              <a:rPr lang="en-US" dirty="0"/>
              <a:t>to three times lower or up to ten times higher than in their host stars, indicating a large variation between the formed planets and the protoplanetary disk.</a:t>
            </a:r>
          </a:p>
        </p:txBody>
      </p:sp>
      <p:sp>
        <p:nvSpPr>
          <p:cNvPr id="4" name="Marcador de Posição do Número do Diapositivo 3">
            <a:extLst>
              <a:ext uri="{FF2B5EF4-FFF2-40B4-BE49-F238E27FC236}">
                <a16:creationId xmlns:a16="http://schemas.microsoft.com/office/drawing/2014/main" id="{A2EFD77F-4CAC-E72A-F132-119DEFA8DA11}"/>
              </a:ext>
            </a:extLst>
          </p:cNvPr>
          <p:cNvSpPr>
            <a:spLocks noGrp="1"/>
          </p:cNvSpPr>
          <p:nvPr>
            <p:ph type="sldNum" sz="quarter" idx="5"/>
          </p:nvPr>
        </p:nvSpPr>
        <p:spPr/>
        <p:txBody>
          <a:bodyPr/>
          <a:lstStyle/>
          <a:p>
            <a:fld id="{CB4A4CB3-86E0-4230-957A-E62389362E40}" type="slidenum">
              <a:rPr lang="en-GB" smtClean="0"/>
              <a:t>29</a:t>
            </a:fld>
            <a:endParaRPr lang="en-GB"/>
          </a:p>
        </p:txBody>
      </p:sp>
    </p:spTree>
    <p:extLst>
      <p:ext uri="{BB962C8B-B14F-4D97-AF65-F5344CB8AC3E}">
        <p14:creationId xmlns:p14="http://schemas.microsoft.com/office/powerpoint/2010/main" val="3062289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D939A-83C0-35D7-A910-F69AF940CBCC}"/>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EF6C0238-3F41-128A-164B-D4D2852F2FDB}"/>
              </a:ext>
            </a:extLst>
          </p:cNvPr>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Marcador de Posição de Notas 2">
                <a:extLst>
                  <a:ext uri="{FF2B5EF4-FFF2-40B4-BE49-F238E27FC236}">
                    <a16:creationId xmlns:a16="http://schemas.microsoft.com/office/drawing/2014/main" id="{5EF8A379-93C8-FD28-4628-7925952CB5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Furthermore, there is a </a:t>
                </a:r>
                <a:r>
                  <a:rPr lang="en-GB" sz="1200" noProof="0" dirty="0"/>
                  <a:t>c</a:t>
                </a:r>
                <a:r>
                  <a:rPr lang="en-GB" sz="1200" dirty="0" err="1"/>
                  <a:t>lear</a:t>
                </a:r>
                <a:r>
                  <a:rPr lang="en-GB" sz="1200" dirty="0"/>
                  <a:t> dependence of the </a:t>
                </a:r>
                <a14:m>
                  <m:oMath xmlns:m="http://schemas.openxmlformats.org/officeDocument/2006/math">
                    <m:r>
                      <a:rPr lang="en-GB" sz="1200" i="1" dirty="0" smtClean="0">
                        <a:latin typeface="Cambria Math" panose="02040503050406030204" pitchFamily="18" charset="0"/>
                      </a:rPr>
                      <m:t>(</m:t>
                    </m:r>
                    <m:r>
                      <a:rPr lang="en-GB" sz="1200" i="1" dirty="0" smtClean="0">
                        <a:latin typeface="Cambria Math" panose="02040503050406030204" pitchFamily="18" charset="0"/>
                      </a:rPr>
                      <m:t>𝐹𝑒</m:t>
                    </m:r>
                    <m:r>
                      <a:rPr lang="en-GB" sz="1200" i="1" dirty="0" smtClean="0">
                        <a:latin typeface="Cambria Math" panose="02040503050406030204" pitchFamily="18" charset="0"/>
                      </a:rPr>
                      <m:t>/</m:t>
                    </m:r>
                    <m:r>
                      <a:rPr lang="en-GB" sz="1200" i="1" dirty="0" smtClean="0">
                        <a:latin typeface="Cambria Math" panose="02040503050406030204" pitchFamily="18" charset="0"/>
                      </a:rPr>
                      <m:t>𝑀</m:t>
                    </m:r>
                    <m:sSub>
                      <m:sSubPr>
                        <m:ctrlPr>
                          <a:rPr lang="pt-PT" sz="1200" b="0" i="1" dirty="0" smtClean="0">
                            <a:latin typeface="Cambria Math" panose="02040503050406030204" pitchFamily="18" charset="0"/>
                          </a:rPr>
                        </m:ctrlPr>
                      </m:sSubPr>
                      <m:e>
                        <m:r>
                          <a:rPr lang="en-US" sz="1200" i="1" dirty="0" smtClean="0">
                            <a:latin typeface="Cambria Math" panose="02040503050406030204" pitchFamily="18" charset="0"/>
                          </a:rPr>
                          <m:t>𝑔</m:t>
                        </m:r>
                        <m:r>
                          <a:rPr lang="pt-PT" sz="1200" dirty="0">
                            <a:latin typeface="Cambria Math" panose="02040503050406030204" pitchFamily="18" charset="0"/>
                          </a:rPr>
                          <m:t>)</m:t>
                        </m:r>
                      </m:e>
                      <m:sub>
                        <m:r>
                          <a:rPr lang="en-US" sz="1200" i="1" dirty="0" smtClean="0">
                            <a:latin typeface="Cambria Math" panose="02040503050406030204" pitchFamily="18" charset="0"/>
                          </a:rPr>
                          <m:t>𝑝𝑙𝑎𝑛𝑒𝑡</m:t>
                        </m:r>
                      </m:sub>
                    </m:sSub>
                    <m:r>
                      <a:rPr lang="en-US" sz="1200" i="1" dirty="0" smtClean="0">
                        <a:latin typeface="Cambria Math" panose="02040503050406030204" pitchFamily="18" charset="0"/>
                      </a:rPr>
                      <m:t> / </m:t>
                    </m:r>
                    <m:r>
                      <a:rPr lang="en-US" sz="1200" i="1" dirty="0">
                        <a:latin typeface="Cambria Math" panose="02040503050406030204" pitchFamily="18" charset="0"/>
                      </a:rPr>
                      <m:t>(</m:t>
                    </m:r>
                    <m:r>
                      <a:rPr lang="en-US" sz="1200" i="1" dirty="0">
                        <a:latin typeface="Cambria Math" panose="02040503050406030204" pitchFamily="18" charset="0"/>
                      </a:rPr>
                      <m:t>𝐹𝑒</m:t>
                    </m:r>
                    <m:r>
                      <a:rPr lang="en-US" sz="1200" i="1" dirty="0">
                        <a:latin typeface="Cambria Math" panose="02040503050406030204" pitchFamily="18" charset="0"/>
                      </a:rPr>
                      <m:t>/</m:t>
                    </m:r>
                    <m:r>
                      <a:rPr lang="en-US" sz="1200" i="1" dirty="0">
                        <a:latin typeface="Cambria Math" panose="02040503050406030204" pitchFamily="18" charset="0"/>
                      </a:rPr>
                      <m:t>𝑀</m:t>
                    </m:r>
                    <m:sSub>
                      <m:sSubPr>
                        <m:ctrlPr>
                          <a:rPr lang="pt-PT" sz="1200" i="1" dirty="0">
                            <a:latin typeface="Cambria Math" panose="02040503050406030204" pitchFamily="18" charset="0"/>
                          </a:rPr>
                        </m:ctrlPr>
                      </m:sSubPr>
                      <m:e>
                        <m:r>
                          <a:rPr lang="en-US" sz="1200" i="1" dirty="0">
                            <a:latin typeface="Cambria Math" panose="02040503050406030204" pitchFamily="18" charset="0"/>
                          </a:rPr>
                          <m:t>𝑔</m:t>
                        </m:r>
                        <m:r>
                          <a:rPr lang="pt-PT" sz="1200" dirty="0">
                            <a:latin typeface="Cambria Math" panose="02040503050406030204" pitchFamily="18" charset="0"/>
                          </a:rPr>
                          <m:t>)</m:t>
                        </m:r>
                      </m:e>
                      <m:sub>
                        <m:r>
                          <a:rPr lang="pt-PT" sz="1200" b="0" i="1" dirty="0" smtClean="0">
                            <a:latin typeface="Cambria Math" panose="02040503050406030204" pitchFamily="18" charset="0"/>
                          </a:rPr>
                          <m:t>𝑠𝑡𝑎𝑟</m:t>
                        </m:r>
                      </m:sub>
                    </m:sSub>
                    <m:r>
                      <a:rPr lang="en-US" sz="1200" i="1" dirty="0">
                        <a:latin typeface="Cambria Math" panose="02040503050406030204" pitchFamily="18" charset="0"/>
                      </a:rPr>
                      <m:t> </m:t>
                    </m:r>
                  </m:oMath>
                </a14:m>
                <a:r>
                  <a:rPr lang="en-US" sz="1200" dirty="0"/>
                  <a:t>ratio on planetary radius. </a:t>
                </a:r>
                <a:endParaRPr lang="en-GB" noProof="0" dirty="0"/>
              </a:p>
              <a:p>
                <a:r>
                  <a:rPr lang="en-US" dirty="0"/>
                  <a:t>Together with the previous result, this further reinforces the possibility that processes within the protoplanetary disk significantly influence the final composition of rocky planets.</a:t>
                </a:r>
                <a:endParaRPr lang="en-GB" noProof="0" dirty="0"/>
              </a:p>
            </p:txBody>
          </p:sp>
        </mc:Choice>
        <mc:Fallback>
          <p:sp>
            <p:nvSpPr>
              <p:cNvPr id="3" name="Marcador de Posição de Notas 2">
                <a:extLst>
                  <a:ext uri="{FF2B5EF4-FFF2-40B4-BE49-F238E27FC236}">
                    <a16:creationId xmlns:a16="http://schemas.microsoft.com/office/drawing/2014/main" id="{5EF8A379-93C8-FD28-4628-7925952CB5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Furthermore, there is a </a:t>
                </a:r>
                <a:r>
                  <a:rPr lang="en-GB" sz="1200" noProof="0" dirty="0"/>
                  <a:t>c</a:t>
                </a:r>
                <a:r>
                  <a:rPr lang="en-GB" sz="1200" dirty="0" err="1"/>
                  <a:t>lear</a:t>
                </a:r>
                <a:r>
                  <a:rPr lang="en-GB" sz="1200" dirty="0"/>
                  <a:t> dependence of the </a:t>
                </a:r>
                <a:r>
                  <a:rPr lang="en-GB" sz="1200" i="0" dirty="0">
                    <a:latin typeface="Cambria Math" panose="02040503050406030204" pitchFamily="18" charset="0"/>
                  </a:rPr>
                  <a:t>(𝐹𝑒/𝑀</a:t>
                </a:r>
                <a:r>
                  <a:rPr lang="pt-PT" sz="1200" b="0" i="0" dirty="0">
                    <a:latin typeface="Cambria Math" panose="02040503050406030204" pitchFamily="18" charset="0"/>
                  </a:rPr>
                  <a:t>〖</a:t>
                </a:r>
                <a:r>
                  <a:rPr lang="en-US" sz="1200" i="0" dirty="0">
                    <a:latin typeface="Cambria Math" panose="02040503050406030204" pitchFamily="18" charset="0"/>
                  </a:rPr>
                  <a:t>𝑔</a:t>
                </a:r>
                <a:r>
                  <a:rPr lang="pt-PT" sz="1200" i="0" dirty="0">
                    <a:latin typeface="Cambria Math" panose="02040503050406030204" pitchFamily="18" charset="0"/>
                  </a:rPr>
                  <a:t>)</a:t>
                </a:r>
                <a:r>
                  <a:rPr lang="pt-PT" sz="1200" b="0" i="0" dirty="0">
                    <a:latin typeface="Cambria Math" panose="02040503050406030204" pitchFamily="18" charset="0"/>
                  </a:rPr>
                  <a:t>〗_</a:t>
                </a:r>
                <a:r>
                  <a:rPr lang="en-US" sz="1200" i="0" dirty="0">
                    <a:latin typeface="Cambria Math" panose="02040503050406030204" pitchFamily="18" charset="0"/>
                  </a:rPr>
                  <a:t>𝑝𝑙𝑎𝑛𝑒𝑡  / (𝐹𝑒/𝑀</a:t>
                </a:r>
                <a:r>
                  <a:rPr lang="pt-PT" sz="1200" i="0" dirty="0">
                    <a:latin typeface="Cambria Math" panose="02040503050406030204" pitchFamily="18" charset="0"/>
                  </a:rPr>
                  <a:t>〖</a:t>
                </a:r>
                <a:r>
                  <a:rPr lang="en-US" sz="1200" i="0" dirty="0">
                    <a:latin typeface="Cambria Math" panose="02040503050406030204" pitchFamily="18" charset="0"/>
                  </a:rPr>
                  <a:t>𝑔</a:t>
                </a:r>
                <a:r>
                  <a:rPr lang="pt-PT" sz="1200" i="0" dirty="0">
                    <a:latin typeface="Cambria Math" panose="02040503050406030204" pitchFamily="18" charset="0"/>
                  </a:rPr>
                  <a:t>)〗_</a:t>
                </a:r>
                <a:r>
                  <a:rPr lang="pt-PT" sz="1200" b="0" i="0" dirty="0">
                    <a:latin typeface="Cambria Math" panose="02040503050406030204" pitchFamily="18" charset="0"/>
                  </a:rPr>
                  <a:t>𝑠𝑡𝑎𝑟</a:t>
                </a:r>
                <a:r>
                  <a:rPr lang="en-US" sz="1200" b="0" i="0" dirty="0">
                    <a:latin typeface="Cambria Math" panose="02040503050406030204" pitchFamily="18" charset="0"/>
                  </a:rPr>
                  <a:t> </a:t>
                </a:r>
                <a:r>
                  <a:rPr lang="en-US" sz="1200" i="0" dirty="0">
                    <a:latin typeface="Cambria Math" panose="02040503050406030204" pitchFamily="18" charset="0"/>
                  </a:rPr>
                  <a:t> </a:t>
                </a:r>
                <a:r>
                  <a:rPr lang="en-US" sz="1200" dirty="0"/>
                  <a:t>ratio on planetary radius. </a:t>
                </a:r>
                <a:endParaRPr lang="en-GB" noProof="0" dirty="0"/>
              </a:p>
              <a:p>
                <a:r>
                  <a:rPr lang="en-US" dirty="0"/>
                  <a:t>Together with the previous result, this further reinforces the possibility that processes within the protoplanetary disk significantly influence the final composition of rocky planets.</a:t>
                </a:r>
                <a:endParaRPr lang="en-GB" noProof="0" dirty="0"/>
              </a:p>
            </p:txBody>
          </p:sp>
        </mc:Fallback>
      </mc:AlternateContent>
      <p:sp>
        <p:nvSpPr>
          <p:cNvPr id="4" name="Marcador de Posição do Número do Diapositivo 3">
            <a:extLst>
              <a:ext uri="{FF2B5EF4-FFF2-40B4-BE49-F238E27FC236}">
                <a16:creationId xmlns:a16="http://schemas.microsoft.com/office/drawing/2014/main" id="{2F236B8A-DD5A-5119-1830-71849922EC6B}"/>
              </a:ext>
            </a:extLst>
          </p:cNvPr>
          <p:cNvSpPr>
            <a:spLocks noGrp="1"/>
          </p:cNvSpPr>
          <p:nvPr>
            <p:ph type="sldNum" sz="quarter" idx="5"/>
          </p:nvPr>
        </p:nvSpPr>
        <p:spPr/>
        <p:txBody>
          <a:bodyPr/>
          <a:lstStyle/>
          <a:p>
            <a:fld id="{CB4A4CB3-86E0-4230-957A-E62389362E40}" type="slidenum">
              <a:rPr lang="en-GB" smtClean="0"/>
              <a:t>30</a:t>
            </a:fld>
            <a:endParaRPr lang="en-GB"/>
          </a:p>
        </p:txBody>
      </p:sp>
    </p:spTree>
    <p:extLst>
      <p:ext uri="{BB962C8B-B14F-4D97-AF65-F5344CB8AC3E}">
        <p14:creationId xmlns:p14="http://schemas.microsoft.com/office/powerpoint/2010/main" val="250309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1112B-5F4A-1FB9-985A-365B13E03E91}"/>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42137281-6547-2F33-03CB-F263ABBA9DD3}"/>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F20B2BF6-D62E-20C5-4532-B9A21199B99C}"/>
              </a:ext>
            </a:extLst>
          </p:cNvPr>
          <p:cNvSpPr>
            <a:spLocks noGrp="1"/>
          </p:cNvSpPr>
          <p:nvPr>
            <p:ph type="body" idx="1"/>
          </p:nvPr>
        </p:nvSpPr>
        <p:spPr/>
        <p:txBody>
          <a:bodyPr/>
          <a:lstStyle/>
          <a:p>
            <a:endParaRPr lang="en-GB" noProof="0" dirty="0"/>
          </a:p>
        </p:txBody>
      </p:sp>
      <p:sp>
        <p:nvSpPr>
          <p:cNvPr id="4" name="Marcador de Posição do Número do Diapositivo 3">
            <a:extLst>
              <a:ext uri="{FF2B5EF4-FFF2-40B4-BE49-F238E27FC236}">
                <a16:creationId xmlns:a16="http://schemas.microsoft.com/office/drawing/2014/main" id="{D65F3DF7-BAC1-030C-BC0C-9FBE5CC97175}"/>
              </a:ext>
            </a:extLst>
          </p:cNvPr>
          <p:cNvSpPr>
            <a:spLocks noGrp="1"/>
          </p:cNvSpPr>
          <p:nvPr>
            <p:ph type="sldNum" sz="quarter" idx="5"/>
          </p:nvPr>
        </p:nvSpPr>
        <p:spPr/>
        <p:txBody>
          <a:bodyPr/>
          <a:lstStyle/>
          <a:p>
            <a:fld id="{CB4A4CB3-86E0-4230-957A-E62389362E40}" type="slidenum">
              <a:rPr lang="en-GB" smtClean="0"/>
              <a:t>31</a:t>
            </a:fld>
            <a:endParaRPr lang="en-GB"/>
          </a:p>
        </p:txBody>
      </p:sp>
    </p:spTree>
    <p:extLst>
      <p:ext uri="{BB962C8B-B14F-4D97-AF65-F5344CB8AC3E}">
        <p14:creationId xmlns:p14="http://schemas.microsoft.com/office/powerpoint/2010/main" val="269530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When modelling the interiors of rocky planets, a one-to-one correlation between the composition of the planet and that of its host star is typically assumed. To a 1</a:t>
            </a:r>
            <a:r>
              <a:rPr lang="en-GB" sz="1800" kern="100" baseline="30000" dirty="0">
                <a:effectLst/>
                <a:latin typeface="Aptos" panose="020B0004020202020204" pitchFamily="34" charset="0"/>
                <a:ea typeface="Yu Gothic" panose="020B0400000000000000" pitchFamily="34" charset="-128"/>
                <a:cs typeface="Times New Roman" panose="02020603050405020304" pitchFamily="18" charset="0"/>
              </a:rPr>
              <a:t>st</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 order, this assumption appears to be valid for our Solar System, specifically to Earth, Venus, Mars and the Sun. And while it may also be valid for some exoplanets, it is not the case for all systems.</a:t>
            </a:r>
            <a:endParaRPr lang="pt-PT" sz="1800" kern="1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5</a:t>
            </a:fld>
            <a:endParaRPr lang="en-GB"/>
          </a:p>
        </p:txBody>
      </p:sp>
    </p:spTree>
    <p:extLst>
      <p:ext uri="{BB962C8B-B14F-4D97-AF65-F5344CB8AC3E}">
        <p14:creationId xmlns:p14="http://schemas.microsoft.com/office/powerpoint/2010/main" val="126095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32</a:t>
            </a:fld>
            <a:endParaRPr lang="en-GB"/>
          </a:p>
        </p:txBody>
      </p:sp>
    </p:spTree>
    <p:extLst>
      <p:ext uri="{BB962C8B-B14F-4D97-AF65-F5344CB8AC3E}">
        <p14:creationId xmlns:p14="http://schemas.microsoft.com/office/powerpoint/2010/main" val="1006767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7DBD-9F1C-CD77-47CE-8F13F78C9DF4}"/>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48FB37C4-760E-F866-6C4A-A34446971B8D}"/>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510689D0-42A8-6D31-2B0A-841ABC88E110}"/>
              </a:ext>
            </a:extLst>
          </p:cNvPr>
          <p:cNvSpPr>
            <a:spLocks noGrp="1"/>
          </p:cNvSpPr>
          <p:nvPr>
            <p:ph type="body" idx="1"/>
          </p:nvPr>
        </p:nvSpPr>
        <p:spPr/>
        <p:txBody>
          <a:bodyPr/>
          <a:lstStyle/>
          <a:p>
            <a:endParaRPr lang="en-GB" noProof="0" dirty="0"/>
          </a:p>
        </p:txBody>
      </p:sp>
      <p:sp>
        <p:nvSpPr>
          <p:cNvPr id="4" name="Marcador de Posição do Número do Diapositivo 3">
            <a:extLst>
              <a:ext uri="{FF2B5EF4-FFF2-40B4-BE49-F238E27FC236}">
                <a16:creationId xmlns:a16="http://schemas.microsoft.com/office/drawing/2014/main" id="{AF20228B-1F3D-D881-5A9F-1038874E395B}"/>
              </a:ext>
            </a:extLst>
          </p:cNvPr>
          <p:cNvSpPr>
            <a:spLocks noGrp="1"/>
          </p:cNvSpPr>
          <p:nvPr>
            <p:ph type="sldNum" sz="quarter" idx="5"/>
          </p:nvPr>
        </p:nvSpPr>
        <p:spPr/>
        <p:txBody>
          <a:bodyPr/>
          <a:lstStyle/>
          <a:p>
            <a:fld id="{CB4A4CB3-86E0-4230-957A-E62389362E40}" type="slidenum">
              <a:rPr lang="en-GB" smtClean="0"/>
              <a:t>33</a:t>
            </a:fld>
            <a:endParaRPr lang="en-GB"/>
          </a:p>
        </p:txBody>
      </p:sp>
    </p:spTree>
    <p:extLst>
      <p:ext uri="{BB962C8B-B14F-4D97-AF65-F5344CB8AC3E}">
        <p14:creationId xmlns:p14="http://schemas.microsoft.com/office/powerpoint/2010/main" val="139626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39B9-98F3-2C29-1B2E-DF9F153CDFCF}"/>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A4585A43-CD28-58C4-C2A6-078E72416012}"/>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9A6EE7E3-F7EE-CF22-3143-C5ADB67AD700}"/>
              </a:ext>
            </a:extLst>
          </p:cNvPr>
          <p:cNvSpPr>
            <a:spLocks noGrp="1"/>
          </p:cNvSpPr>
          <p:nvPr>
            <p:ph type="body" idx="1"/>
          </p:nvPr>
        </p:nvSpPr>
        <p:spPr/>
        <p:txBody>
          <a:bodyPr/>
          <a:lstStyle/>
          <a:p>
            <a:endParaRPr lang="en-GB" noProof="0" dirty="0"/>
          </a:p>
        </p:txBody>
      </p:sp>
      <p:sp>
        <p:nvSpPr>
          <p:cNvPr id="4" name="Marcador de Posição do Número do Diapositivo 3">
            <a:extLst>
              <a:ext uri="{FF2B5EF4-FFF2-40B4-BE49-F238E27FC236}">
                <a16:creationId xmlns:a16="http://schemas.microsoft.com/office/drawing/2014/main" id="{B59BD6D7-3362-6FFA-00FD-4FEE5DAC1BB7}"/>
              </a:ext>
            </a:extLst>
          </p:cNvPr>
          <p:cNvSpPr>
            <a:spLocks noGrp="1"/>
          </p:cNvSpPr>
          <p:nvPr>
            <p:ph type="sldNum" sz="quarter" idx="5"/>
          </p:nvPr>
        </p:nvSpPr>
        <p:spPr/>
        <p:txBody>
          <a:bodyPr/>
          <a:lstStyle/>
          <a:p>
            <a:fld id="{CB4A4CB3-86E0-4230-957A-E62389362E40}" type="slidenum">
              <a:rPr lang="en-GB" smtClean="0"/>
              <a:t>34</a:t>
            </a:fld>
            <a:endParaRPr lang="en-GB"/>
          </a:p>
        </p:txBody>
      </p:sp>
    </p:spTree>
    <p:extLst>
      <p:ext uri="{BB962C8B-B14F-4D97-AF65-F5344CB8AC3E}">
        <p14:creationId xmlns:p14="http://schemas.microsoft.com/office/powerpoint/2010/main" val="2828344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469C-43F5-F2F5-80BB-86A4F4B9A17F}"/>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7325D094-A3E8-711D-6734-1D1E78DED2AB}"/>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4FE0CC7D-D46C-76F3-6268-982AB8204D8A}"/>
              </a:ext>
            </a:extLst>
          </p:cNvPr>
          <p:cNvSpPr>
            <a:spLocks noGrp="1"/>
          </p:cNvSpPr>
          <p:nvPr>
            <p:ph type="body" idx="1"/>
          </p:nvPr>
        </p:nvSpPr>
        <p:spPr/>
        <p:txBody>
          <a:bodyPr/>
          <a:lstStyle/>
          <a:p>
            <a:endParaRPr lang="en-GB" noProof="0" dirty="0"/>
          </a:p>
        </p:txBody>
      </p:sp>
      <p:sp>
        <p:nvSpPr>
          <p:cNvPr id="4" name="Marcador de Posição do Número do Diapositivo 3">
            <a:extLst>
              <a:ext uri="{FF2B5EF4-FFF2-40B4-BE49-F238E27FC236}">
                <a16:creationId xmlns:a16="http://schemas.microsoft.com/office/drawing/2014/main" id="{220ACCDA-A4DB-C13B-CE73-13361406CB39}"/>
              </a:ext>
            </a:extLst>
          </p:cNvPr>
          <p:cNvSpPr>
            <a:spLocks noGrp="1"/>
          </p:cNvSpPr>
          <p:nvPr>
            <p:ph type="sldNum" sz="quarter" idx="5"/>
          </p:nvPr>
        </p:nvSpPr>
        <p:spPr/>
        <p:txBody>
          <a:bodyPr/>
          <a:lstStyle/>
          <a:p>
            <a:fld id="{CB4A4CB3-86E0-4230-957A-E62389362E40}" type="slidenum">
              <a:rPr lang="en-GB" smtClean="0"/>
              <a:t>35</a:t>
            </a:fld>
            <a:endParaRPr lang="en-GB"/>
          </a:p>
        </p:txBody>
      </p:sp>
    </p:spTree>
    <p:extLst>
      <p:ext uri="{BB962C8B-B14F-4D97-AF65-F5344CB8AC3E}">
        <p14:creationId xmlns:p14="http://schemas.microsoft.com/office/powerpoint/2010/main" val="2329389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FEAD-16E5-49F8-D63F-35E208E464AC}"/>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CB01689C-9DC3-03AC-EEA9-6E3072FF0425}"/>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CA27F92E-0AD2-6412-8B75-C6A06213B247}"/>
              </a:ext>
            </a:extLst>
          </p:cNvPr>
          <p:cNvSpPr>
            <a:spLocks noGrp="1"/>
          </p:cNvSpPr>
          <p:nvPr>
            <p:ph type="body" idx="1"/>
          </p:nvPr>
        </p:nvSpPr>
        <p:spPr/>
        <p:txBody>
          <a:bodyPr/>
          <a:lstStyle/>
          <a:p>
            <a:endParaRPr lang="en-GB" noProof="0" dirty="0"/>
          </a:p>
        </p:txBody>
      </p:sp>
      <p:sp>
        <p:nvSpPr>
          <p:cNvPr id="4" name="Marcador de Posição do Número do Diapositivo 3">
            <a:extLst>
              <a:ext uri="{FF2B5EF4-FFF2-40B4-BE49-F238E27FC236}">
                <a16:creationId xmlns:a16="http://schemas.microsoft.com/office/drawing/2014/main" id="{83F2E8E5-E56C-2036-9540-947605291890}"/>
              </a:ext>
            </a:extLst>
          </p:cNvPr>
          <p:cNvSpPr>
            <a:spLocks noGrp="1"/>
          </p:cNvSpPr>
          <p:nvPr>
            <p:ph type="sldNum" sz="quarter" idx="5"/>
          </p:nvPr>
        </p:nvSpPr>
        <p:spPr/>
        <p:txBody>
          <a:bodyPr/>
          <a:lstStyle/>
          <a:p>
            <a:fld id="{CB4A4CB3-86E0-4230-957A-E62389362E40}" type="slidenum">
              <a:rPr lang="en-GB" smtClean="0"/>
              <a:t>36</a:t>
            </a:fld>
            <a:endParaRPr lang="en-GB"/>
          </a:p>
        </p:txBody>
      </p:sp>
    </p:spTree>
    <p:extLst>
      <p:ext uri="{BB962C8B-B14F-4D97-AF65-F5344CB8AC3E}">
        <p14:creationId xmlns:p14="http://schemas.microsoft.com/office/powerpoint/2010/main" val="1867729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52360-7599-E0FD-43E5-3E899A8BD09B}"/>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E8D3850A-BF32-AF03-021B-A214266251BD}"/>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67A367B6-3840-44AF-A7D0-51D8EC0C4819}"/>
              </a:ext>
            </a:extLst>
          </p:cNvPr>
          <p:cNvSpPr>
            <a:spLocks noGrp="1"/>
          </p:cNvSpPr>
          <p:nvPr>
            <p:ph type="body" idx="1"/>
          </p:nvPr>
        </p:nvSpPr>
        <p:spPr/>
        <p:txBody>
          <a:bodyPr/>
          <a:lstStyle/>
          <a:p>
            <a:r>
              <a:rPr lang="en-US" dirty="0"/>
              <a:t>We further explore the planet-star compositional link by studying the ratio of planetary and stellar iron-mass fraction as a function of planetary radius and planetary mass.</a:t>
            </a:r>
            <a:endParaRPr lang="en-GB" noProof="0" dirty="0"/>
          </a:p>
        </p:txBody>
      </p:sp>
      <p:sp>
        <p:nvSpPr>
          <p:cNvPr id="4" name="Marcador de Posição do Número do Diapositivo 3">
            <a:extLst>
              <a:ext uri="{FF2B5EF4-FFF2-40B4-BE49-F238E27FC236}">
                <a16:creationId xmlns:a16="http://schemas.microsoft.com/office/drawing/2014/main" id="{BD483B03-B19D-04EF-11C8-27DD1020DA47}"/>
              </a:ext>
            </a:extLst>
          </p:cNvPr>
          <p:cNvSpPr>
            <a:spLocks noGrp="1"/>
          </p:cNvSpPr>
          <p:nvPr>
            <p:ph type="sldNum" sz="quarter" idx="5"/>
          </p:nvPr>
        </p:nvSpPr>
        <p:spPr/>
        <p:txBody>
          <a:bodyPr/>
          <a:lstStyle/>
          <a:p>
            <a:fld id="{CB4A4CB3-86E0-4230-957A-E62389362E40}" type="slidenum">
              <a:rPr lang="en-GB" smtClean="0"/>
              <a:t>37</a:t>
            </a:fld>
            <a:endParaRPr lang="en-GB"/>
          </a:p>
        </p:txBody>
      </p:sp>
    </p:spTree>
    <p:extLst>
      <p:ext uri="{BB962C8B-B14F-4D97-AF65-F5344CB8AC3E}">
        <p14:creationId xmlns:p14="http://schemas.microsoft.com/office/powerpoint/2010/main" val="251864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Assuming a one-to-one compositional correlation is a reasonable starting point, but it breaks down even within our own Solar System, in the case of Mercury.</a:t>
            </a:r>
          </a:p>
          <a:p>
            <a:r>
              <a:rPr lang="en-US" dirty="0" err="1"/>
              <a:t>Adibekyan</a:t>
            </a:r>
            <a:r>
              <a:rPr lang="en-US" dirty="0"/>
              <a:t> et al. (2021a) conducted a statistical comparison of the iron-to-silicate mass fraction in low-mass exoplanets and their host stars, concluding that while there is a correlation between the composition of rocky planets and their host stars, the relationship is not one-to-one.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also found that s</a:t>
            </a:r>
            <a:r>
              <a:rPr lang="en-US" sz="1200" dirty="0"/>
              <a:t>uper-Earths and super-Mercuries appear to be "distinct" populations.</a:t>
            </a:r>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6</a:t>
            </a:fld>
            <a:endParaRPr lang="en-GB"/>
          </a:p>
        </p:txBody>
      </p:sp>
    </p:spTree>
    <p:extLst>
      <p:ext uri="{BB962C8B-B14F-4D97-AF65-F5344CB8AC3E}">
        <p14:creationId xmlns:p14="http://schemas.microsoft.com/office/powerpoint/2010/main" val="105231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The planets’ interiors were modeled under the assumption that they consist only of a core and mantle, with no volatiles included;</a:t>
            </a:r>
          </a:p>
          <a:p>
            <a:r>
              <a:rPr lang="en-US" dirty="0"/>
              <a:t>The present-day stellar abundances were used as a proxy for the primordial proto planetary disk composition</a:t>
            </a:r>
          </a:p>
          <a:p>
            <a:r>
              <a:rPr lang="en-US" dirty="0">
                <a:sym typeface="Wingdings" panose="05000000000000000000" pitchFamily="2" charset="2"/>
              </a:rPr>
              <a:t> </a:t>
            </a:r>
            <a:r>
              <a:rPr lang="en-US" dirty="0"/>
              <a:t>Some astrophysical processes, such as atomic diffusion, can alter a star’s surface composition as it evolves (Deal et al. 2018), meaning that the present-day stellar abundances could differ significantly from their primordial values.</a:t>
            </a:r>
            <a:endParaRPr lang="en-GB" dirty="0"/>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7</a:t>
            </a:fld>
            <a:endParaRPr lang="en-GB"/>
          </a:p>
        </p:txBody>
      </p:sp>
    </p:spTree>
    <p:extLst>
      <p:ext uri="{BB962C8B-B14F-4D97-AF65-F5344CB8AC3E}">
        <p14:creationId xmlns:p14="http://schemas.microsoft.com/office/powerpoint/2010/main" val="6265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this work, we study the star-planet compositional link by addressing these limitations:</a:t>
            </a:r>
          </a:p>
          <a:p>
            <a:pPr marL="228600" indent="-228600">
              <a:buAutoNum type="arabicParenR"/>
            </a:pPr>
            <a:r>
              <a:rPr lang="en-US" dirty="0"/>
              <a:t>We will account for how the stellar composition changes over time</a:t>
            </a:r>
          </a:p>
          <a:p>
            <a:pPr marL="228600" indent="-228600">
              <a:buAutoNum type="arabicParenR"/>
            </a:pPr>
            <a:r>
              <a:rPr lang="en-US" dirty="0"/>
              <a:t>We will also consider that the planets are not made of only core and mantle, but may have other layers, such water layers</a:t>
            </a:r>
            <a:endParaRPr lang="en-GB" dirty="0"/>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8</a:t>
            </a:fld>
            <a:endParaRPr lang="en-GB"/>
          </a:p>
        </p:txBody>
      </p:sp>
    </p:spTree>
    <p:extLst>
      <p:ext uri="{BB962C8B-B14F-4D97-AF65-F5344CB8AC3E}">
        <p14:creationId xmlns:p14="http://schemas.microsoft.com/office/powerpoint/2010/main" val="260761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ptos" panose="020B0004020202020204" pitchFamily="34" charset="0"/>
                <a:ea typeface="Yu Gothic" panose="020B0400000000000000" pitchFamily="34" charset="-128"/>
                <a:cs typeface="Times New Roman" panose="02020603050405020304" pitchFamily="18" charset="0"/>
              </a:rPr>
              <a:t>From the </a:t>
            </a:r>
            <a:r>
              <a:rPr lang="en-GB" sz="1800" dirty="0" err="1">
                <a:effectLst/>
                <a:latin typeface="Aptos" panose="020B0004020202020204" pitchFamily="34" charset="0"/>
                <a:ea typeface="Yu Gothic" panose="020B0400000000000000" pitchFamily="34" charset="-128"/>
                <a:cs typeface="Times New Roman" panose="02020603050405020304" pitchFamily="18" charset="0"/>
              </a:rPr>
              <a:t>PlanetS</a:t>
            </a:r>
            <a:r>
              <a:rPr lang="en-GB" sz="1800" dirty="0">
                <a:effectLst/>
                <a:latin typeface="Aptos" panose="020B0004020202020204" pitchFamily="34" charset="0"/>
                <a:ea typeface="Yu Gothic" panose="020B0400000000000000" pitchFamily="34" charset="-128"/>
                <a:cs typeface="Times New Roman" panose="02020603050405020304" pitchFamily="18" charset="0"/>
              </a:rPr>
              <a:t> catalogue, we select planets with radius R&lt;2 </a:t>
            </a:r>
            <a:r>
              <a:rPr lang="en-GB" sz="1800" dirty="0" err="1">
                <a:effectLst/>
                <a:latin typeface="Aptos" panose="020B0004020202020204" pitchFamily="34" charset="0"/>
                <a:ea typeface="Yu Gothic" panose="020B0400000000000000" pitchFamily="34" charset="-128"/>
                <a:cs typeface="Times New Roman" panose="02020603050405020304" pitchFamily="18" charset="0"/>
              </a:rPr>
              <a:t>R_earth</a:t>
            </a:r>
            <a:r>
              <a:rPr lang="en-GB" sz="1800" dirty="0">
                <a:effectLst/>
                <a:latin typeface="Aptos" panose="020B0004020202020204" pitchFamily="34" charset="0"/>
                <a:ea typeface="Yu Gothic" panose="020B0400000000000000" pitchFamily="34" charset="-128"/>
                <a:cs typeface="Times New Roman" panose="02020603050405020304" pitchFamily="18" charset="0"/>
              </a:rPr>
              <a:t> and Teff: 4600-6500 K. This temperature range allows for the precise determination of stellar </a:t>
            </a: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atmospheric abundances of relevant elements.</a:t>
            </a:r>
            <a:br>
              <a:rPr lang="en-GB" sz="1800" kern="100" dirty="0">
                <a:effectLst/>
                <a:latin typeface="Aptos" panose="020B0004020202020204" pitchFamily="34" charset="0"/>
                <a:ea typeface="Yu Gothic" panose="020B0400000000000000" pitchFamily="34" charset="-128"/>
                <a:cs typeface="Times New Roman" panose="02020603050405020304" pitchFamily="18" charset="0"/>
              </a:rPr>
            </a:b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With this constrains, we get a sample which is ~50% larger than the one from Adibekyan+2021 and with mass and radius measurements more precise.</a:t>
            </a:r>
            <a:br>
              <a:rPr lang="en-GB" sz="1800" kern="100" dirty="0">
                <a:effectLst/>
                <a:latin typeface="Aptos" panose="020B0004020202020204" pitchFamily="34" charset="0"/>
                <a:ea typeface="Yu Gothic" panose="020B0400000000000000" pitchFamily="34" charset="-128"/>
                <a:cs typeface="Times New Roman" panose="02020603050405020304" pitchFamily="18" charset="0"/>
              </a:rPr>
            </a:br>
            <a:r>
              <a:rPr lang="en-GB" sz="1800" kern="100" dirty="0">
                <a:effectLst/>
                <a:latin typeface="Aptos" panose="020B0004020202020204" pitchFamily="34" charset="0"/>
                <a:ea typeface="Yu Gothic" panose="020B0400000000000000" pitchFamily="34" charset="-128"/>
                <a:cs typeface="Times New Roman" panose="02020603050405020304" pitchFamily="18" charset="0"/>
              </a:rPr>
              <a:t>We also select planets with mass determination only using RVs, to avoid </a:t>
            </a:r>
            <a:r>
              <a:rPr lang="en-US" sz="1800" kern="100" dirty="0">
                <a:effectLst/>
                <a:latin typeface="Aptos" panose="020B0004020202020204" pitchFamily="34" charset="0"/>
                <a:ea typeface="Yu Gothic" panose="020B0400000000000000" pitchFamily="34" charset="-128"/>
                <a:cs typeface="Times New Roman" panose="02020603050405020304" pitchFamily="18" charset="0"/>
              </a:rPr>
              <a:t>discrepancies in the density distributions of planets with mass determinations via TTV and RV method.</a:t>
            </a:r>
            <a:endParaRPr lang="pt-PT" sz="1800" kern="1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9</a:t>
            </a:fld>
            <a:endParaRPr lang="en-GB"/>
          </a:p>
        </p:txBody>
      </p:sp>
    </p:spTree>
    <p:extLst>
      <p:ext uri="{BB962C8B-B14F-4D97-AF65-F5344CB8AC3E}">
        <p14:creationId xmlns:p14="http://schemas.microsoft.com/office/powerpoint/2010/main" val="370157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Through stellar spectroscopy, we can only determine the present-day stellar properties.</a:t>
            </a:r>
          </a:p>
          <a:p>
            <a:r>
              <a:rPr lang="en-US" dirty="0"/>
              <a:t>However, certain properties, like the atmospheric chemical abundances, can change as stars age, even while they remain in the main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Using </a:t>
            </a:r>
            <a:r>
              <a:rPr lang="da-DK" sz="1200" dirty="0"/>
              <a:t>models from Deal et al. (2020, 2021), we can </a:t>
            </a:r>
            <a:r>
              <a:rPr lang="en-US" sz="1200" dirty="0"/>
              <a:t>determine the </a:t>
            </a:r>
            <a:r>
              <a:rPr lang="en-US" sz="1200" b="1" dirty="0"/>
              <a:t>ages </a:t>
            </a:r>
            <a:r>
              <a:rPr lang="en-US" sz="1200" dirty="0"/>
              <a:t>and</a:t>
            </a:r>
            <a:r>
              <a:rPr lang="en-US" sz="1200" b="1" dirty="0"/>
              <a:t> primordial abundances</a:t>
            </a:r>
            <a:r>
              <a:rPr lang="en-US" sz="1200" dirty="0"/>
              <a:t> of the planet hosting stars. </a:t>
            </a:r>
            <a:endParaRPr lang="en-GB" sz="1200" dirty="0"/>
          </a:p>
          <a:p>
            <a:r>
              <a:rPr lang="en-US" dirty="0"/>
              <a:t>In terms of chemical transport, the model includes atomic diffusion with radiative accelerations, the transport induced by rotation, and an extra turbulent mixing calibrated on the Sun to reproduce its lithium surface abundance.</a:t>
            </a:r>
            <a:endParaRPr lang="en-GB" dirty="0"/>
          </a:p>
        </p:txBody>
      </p:sp>
      <p:sp>
        <p:nvSpPr>
          <p:cNvPr id="4" name="Marcador de Posição do Número do Diapositivo 3"/>
          <p:cNvSpPr>
            <a:spLocks noGrp="1"/>
          </p:cNvSpPr>
          <p:nvPr>
            <p:ph type="sldNum" sz="quarter" idx="5"/>
          </p:nvPr>
        </p:nvSpPr>
        <p:spPr/>
        <p:txBody>
          <a:bodyPr/>
          <a:lstStyle/>
          <a:p>
            <a:fld id="{CB4A4CB3-86E0-4230-957A-E62389362E40}" type="slidenum">
              <a:rPr lang="en-GB" smtClean="0"/>
              <a:t>10</a:t>
            </a:fld>
            <a:endParaRPr lang="en-GB"/>
          </a:p>
        </p:txBody>
      </p:sp>
    </p:spTree>
    <p:extLst>
      <p:ext uri="{BB962C8B-B14F-4D97-AF65-F5344CB8AC3E}">
        <p14:creationId xmlns:p14="http://schemas.microsoft.com/office/powerpoint/2010/main" val="28237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6988-7A70-37E5-76BA-A246D3042095}"/>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0E6A7173-2D02-62DD-966B-A773DCD98FFA}"/>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82570124-5E16-8D42-3C72-0C3553524085}"/>
              </a:ext>
            </a:extLst>
          </p:cNvPr>
          <p:cNvSpPr>
            <a:spLocks noGrp="1"/>
          </p:cNvSpPr>
          <p:nvPr>
            <p:ph type="body" idx="1"/>
          </p:nvPr>
        </p:nvSpPr>
        <p:spPr/>
        <p:txBody>
          <a:bodyPr/>
          <a:lstStyle/>
          <a:p>
            <a:r>
              <a:rPr lang="en-GB" dirty="0"/>
              <a:t>In the plot, we can see how </a:t>
            </a:r>
            <a:r>
              <a:rPr lang="en-GB" sz="1200" dirty="0">
                <a:effectLst/>
                <a:latin typeface="Aptos" panose="020B0004020202020204" pitchFamily="34" charset="0"/>
                <a:ea typeface="Yu Gothic" panose="020B0400000000000000" pitchFamily="34" charset="-128"/>
                <a:cs typeface="Times New Roman" panose="02020603050405020304" pitchFamily="18" charset="0"/>
              </a:rPr>
              <a:t>amplitude of the iron abundance changes as a function of the age and temperature of the stars.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Yu Gothic" panose="020B0400000000000000" pitchFamily="34" charset="-128"/>
                <a:cs typeface="Times New Roman" panose="02020603050405020304" pitchFamily="18" charset="0"/>
              </a:rPr>
              <a:t>The figure illustrates that the </a:t>
            </a:r>
            <a:r>
              <a:rPr lang="en-GB" sz="1200" u="sng" kern="100" dirty="0">
                <a:effectLst/>
                <a:latin typeface="Aptos" panose="020B0004020202020204" pitchFamily="34" charset="0"/>
                <a:ea typeface="Yu Gothic" panose="020B0400000000000000" pitchFamily="34" charset="-128"/>
                <a:cs typeface="Times New Roman" panose="02020603050405020304" pitchFamily="18" charset="0"/>
              </a:rPr>
              <a:t>oldest stars experience the most significant reduction in iron abundance</a:t>
            </a:r>
            <a:r>
              <a:rPr lang="en-GB" sz="1200" kern="100" dirty="0">
                <a:effectLst/>
                <a:latin typeface="Aptos" panose="020B0004020202020204" pitchFamily="34" charset="0"/>
                <a:ea typeface="Yu Gothic" panose="020B0400000000000000" pitchFamily="34" charset="-128"/>
                <a:cs typeface="Times New Roman" panose="02020603050405020304" pitchFamily="18" charset="0"/>
              </a:rPr>
              <a:t> and that, for a </a:t>
            </a:r>
            <a:r>
              <a:rPr lang="en-GB" sz="1200" u="sng" kern="100" dirty="0">
                <a:effectLst/>
                <a:latin typeface="Aptos" panose="020B0004020202020204" pitchFamily="34" charset="0"/>
                <a:ea typeface="Yu Gothic" panose="020B0400000000000000" pitchFamily="34" charset="-128"/>
                <a:cs typeface="Times New Roman" panose="02020603050405020304" pitchFamily="18" charset="0"/>
              </a:rPr>
              <a:t>given age, atomic diffusion is more pronounced in hotter stars due to their narrower convective envelopes</a:t>
            </a:r>
            <a:r>
              <a:rPr lang="en-GB" sz="1200" kern="100" dirty="0">
                <a:effectLst/>
                <a:latin typeface="Aptos" panose="020B0004020202020204" pitchFamily="34" charset="0"/>
                <a:ea typeface="Yu Gothic" panose="020B0400000000000000" pitchFamily="34" charset="-128"/>
                <a:cs typeface="Times New Roman" panose="02020603050405020304" pitchFamily="18" charset="0"/>
              </a:rPr>
              <a:t>.</a:t>
            </a:r>
            <a:endParaRPr lang="pt-PT" sz="1200" kern="100" dirty="0">
              <a:effectLst/>
              <a:latin typeface="Aptos" panose="020B0004020202020204" pitchFamily="34" charset="0"/>
              <a:ea typeface="Yu Gothic" panose="020B0400000000000000" pitchFamily="34" charset="-128"/>
              <a:cs typeface="Times New Roman" panose="02020603050405020304" pitchFamily="18" charset="0"/>
            </a:endParaRPr>
          </a:p>
        </p:txBody>
      </p:sp>
      <p:sp>
        <p:nvSpPr>
          <p:cNvPr id="4" name="Marcador de Posição do Número do Diapositivo 3">
            <a:extLst>
              <a:ext uri="{FF2B5EF4-FFF2-40B4-BE49-F238E27FC236}">
                <a16:creationId xmlns:a16="http://schemas.microsoft.com/office/drawing/2014/main" id="{4BA988AC-BC67-73A1-9116-7C292491E116}"/>
              </a:ext>
            </a:extLst>
          </p:cNvPr>
          <p:cNvSpPr>
            <a:spLocks noGrp="1"/>
          </p:cNvSpPr>
          <p:nvPr>
            <p:ph type="sldNum" sz="quarter" idx="5"/>
          </p:nvPr>
        </p:nvSpPr>
        <p:spPr/>
        <p:txBody>
          <a:bodyPr/>
          <a:lstStyle/>
          <a:p>
            <a:fld id="{CB4A4CB3-86E0-4230-957A-E62389362E40}" type="slidenum">
              <a:rPr lang="en-GB" smtClean="0"/>
              <a:t>11</a:t>
            </a:fld>
            <a:endParaRPr lang="en-GB"/>
          </a:p>
        </p:txBody>
      </p:sp>
    </p:spTree>
    <p:extLst>
      <p:ext uri="{BB962C8B-B14F-4D97-AF65-F5344CB8AC3E}">
        <p14:creationId xmlns:p14="http://schemas.microsoft.com/office/powerpoint/2010/main" val="248460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a:xfrm>
            <a:off x="6579500" y="6393270"/>
            <a:ext cx="2647667" cy="365125"/>
          </a:xfrm>
          <a:prstGeom prst="rect">
            <a:avLst/>
          </a:prstGeom>
        </p:spPr>
        <p:txBody>
          <a:bodyPr/>
          <a:lstStyle/>
          <a:p>
            <a:fld id="{91F9259A-1FE3-4FF9-8A07-BDD8177164ED}" type="datetime4">
              <a:rPr lang="en-US" smtClean="0"/>
              <a:t>November 10,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268822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a:xfrm>
            <a:off x="6579500" y="6393270"/>
            <a:ext cx="2647667" cy="365125"/>
          </a:xfrm>
          <a:prstGeom prst="rect">
            <a:avLst/>
          </a:prstGeom>
        </p:spPr>
        <p:txBody>
          <a:bodyPr/>
          <a:lstStyle/>
          <a:p>
            <a:fld id="{E5CC3C8F-D4A7-4EAD-92AD-82C91CB8BB85}" type="datetime4">
              <a:rPr lang="en-US" smtClean="0"/>
              <a:t>November 10,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794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a:xfrm>
            <a:off x="6579500" y="6393270"/>
            <a:ext cx="2647667" cy="365125"/>
          </a:xfrm>
          <a:prstGeom prst="rect">
            <a:avLst/>
          </a:prstGeom>
        </p:spPr>
        <p:txBody>
          <a:bodyPr/>
          <a:lstStyle/>
          <a:p>
            <a:fld id="{BC011D41-E33C-4BC7-8272-37E8417FD097}" type="datetime4">
              <a:rPr lang="en-US" smtClean="0"/>
              <a:t>November 10,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4218671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a:xfrm>
            <a:off x="1050879" y="141515"/>
            <a:ext cx="9810604" cy="936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a:xfrm>
            <a:off x="1050879" y="1447800"/>
            <a:ext cx="9810604" cy="48065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a:off x="3185682" y="6398753"/>
            <a:ext cx="2770499" cy="365125"/>
          </a:xfrm>
        </p:spPr>
        <p:txBody>
          <a:bodyPr/>
          <a:lstStyle>
            <a:lvl1pPr>
              <a:defRPr sz="1600" i="0" cap="none" spc="0" baseline="0">
                <a:latin typeface="+mj-lt"/>
              </a:defRPr>
            </a:lvl1p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25359" y="6231784"/>
            <a:ext cx="545911" cy="580029"/>
          </a:xfrm>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97688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a:xfrm>
            <a:off x="6579500" y="6393270"/>
            <a:ext cx="2647667" cy="365125"/>
          </a:xfrm>
          <a:prstGeom prst="rect">
            <a:avLst/>
          </a:prstGeom>
        </p:spPr>
        <p:txBody>
          <a:bodyPr/>
          <a:lstStyle/>
          <a:p>
            <a:fld id="{477962CB-39AD-45A9-800F-54DAB53D6021}" type="datetime4">
              <a:rPr lang="en-US" smtClean="0"/>
              <a:t>November 10,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141313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a:xfrm>
            <a:off x="6579500" y="6393270"/>
            <a:ext cx="2647667" cy="365125"/>
          </a:xfrm>
          <a:prstGeom prst="rect">
            <a:avLst/>
          </a:prstGeom>
        </p:spPr>
        <p:txBody>
          <a:bodyPr/>
          <a:lstStyle/>
          <a:p>
            <a:fld id="{2DEDF93D-55AB-4606-B9D7-742F1FC51983}" type="datetime4">
              <a:rPr lang="en-US" smtClean="0"/>
              <a:t>November 10,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‹nº›</a:t>
            </a:fld>
            <a:endParaRPr lang="en-US" dirty="0"/>
          </a:p>
        </p:txBody>
      </p:sp>
    </p:spTree>
    <p:extLst>
      <p:ext uri="{BB962C8B-B14F-4D97-AF65-F5344CB8AC3E}">
        <p14:creationId xmlns:p14="http://schemas.microsoft.com/office/powerpoint/2010/main" val="71734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a:xfrm>
            <a:off x="6579500" y="6393270"/>
            <a:ext cx="2647667" cy="365125"/>
          </a:xfrm>
          <a:prstGeom prst="rect">
            <a:avLst/>
          </a:prstGeom>
        </p:spPr>
        <p:txBody>
          <a:bodyPr/>
          <a:lstStyle/>
          <a:p>
            <a:fld id="{DDF2841D-FB5C-47AB-B2FF-32E855C1EA71}" type="datetime4">
              <a:rPr lang="en-US" smtClean="0"/>
              <a:t>November 10,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061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a:xfrm>
            <a:off x="6579500" y="6393270"/>
            <a:ext cx="2647667" cy="365125"/>
          </a:xfrm>
          <a:prstGeom prst="rect">
            <a:avLst/>
          </a:prstGeom>
        </p:spPr>
        <p:txBody>
          <a:bodyPr/>
          <a:lstStyle/>
          <a:p>
            <a:fld id="{118537E9-D174-424D-BEE8-AFC4CA5F9F97}" type="datetime4">
              <a:rPr lang="en-US" smtClean="0"/>
              <a:t>November 10,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4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a:xfrm>
            <a:off x="6579500" y="6393270"/>
            <a:ext cx="2647667" cy="365125"/>
          </a:xfrm>
          <a:prstGeom prst="rect">
            <a:avLst/>
          </a:prstGeom>
        </p:spPr>
        <p:txBody>
          <a:bodyPr/>
          <a:lstStyle/>
          <a:p>
            <a:fld id="{1C7A44C0-F7AC-49C2-8289-1E7A86D9FB50}" type="datetime4">
              <a:rPr lang="en-US" smtClean="0"/>
              <a:t>November 10,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78193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a:xfrm>
            <a:off x="6579500" y="6393270"/>
            <a:ext cx="2647667" cy="365125"/>
          </a:xfrm>
          <a:prstGeom prst="rect">
            <a:avLst/>
          </a:prstGeom>
        </p:spPr>
        <p:txBody>
          <a:bodyPr/>
          <a:lstStyle/>
          <a:p>
            <a:fld id="{73BB84BC-6E78-40D1-8831-40AB1F596614}" type="datetime4">
              <a:rPr lang="en-US" smtClean="0"/>
              <a:t>November 10,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330334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a:xfrm>
            <a:off x="6579500" y="6393270"/>
            <a:ext cx="2647667" cy="365125"/>
          </a:xfrm>
          <a:prstGeom prst="rect">
            <a:avLst/>
          </a:prstGeom>
        </p:spPr>
        <p:txBody>
          <a:bodyPr/>
          <a:lstStyle/>
          <a:p>
            <a:fld id="{ADFA080F-3961-4D42-BEDE-84A1FED032F1}" type="datetime4">
              <a:rPr lang="en-US" smtClean="0"/>
              <a:t>November 10,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28611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ink/ink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2471"/>
                    </a14:imgEffect>
                    <a14:imgEffect>
                      <a14:saturation sat="118000"/>
                    </a14:imgEffect>
                  </a14:imgLayer>
                </a14:imgProps>
              </a:ext>
              <a:ext uri="{28A0092B-C50C-407E-A947-70E740481C1C}">
                <a14:useLocalDpi xmlns:a14="http://schemas.microsoft.com/office/drawing/2010/main" val="0"/>
              </a:ext>
            </a:extLst>
          </a:blip>
          <a:stretch>
            <a:fillRect/>
          </a:stretch>
        </p:blipFill>
        <p:spPr>
          <a:xfrm rot="16200000" flipH="1">
            <a:off x="5776006" y="442726"/>
            <a:ext cx="639267" cy="12191280"/>
          </a:xfrm>
          <a:prstGeom prst="rect">
            <a:avLst/>
          </a:prstGeom>
          <a:noFill/>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a:off x="2642770" y="6433637"/>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Avenir Next LT Pro" panose="020B05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0" y="6218733"/>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‹nº›</a:t>
            </a:fld>
            <a:endParaRPr lang="en-US" dirty="0">
              <a:latin typeface="+mn-lt"/>
            </a:endParaRPr>
          </a:p>
        </p:txBody>
      </p:sp>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6"/>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690374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5"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110000"/>
        </a:lnSpc>
        <a:spcBef>
          <a:spcPct val="0"/>
        </a:spcBef>
        <a:buNone/>
        <a:defRPr sz="3200" kern="1200" cap="none" spc="0" baseline="0">
          <a:solidFill>
            <a:schemeClr val="tx1">
              <a:lumMod val="85000"/>
              <a:lumOff val="15000"/>
            </a:schemeClr>
          </a:solidFill>
          <a:latin typeface="Avenir Next LT Pro" panose="020B0504020202020204" pitchFamily="34" charset="0"/>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4.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diagramLayout" Target="../diagrams/layout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diagramData" Target="../diagrams/data3.xml"/><Relationship Id="rId5" Type="http://schemas.microsoft.com/office/2007/relationships/hdphoto" Target="../media/hdphoto4.wdp"/><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hyperlink" Target="mailto:bsoares@astro.up.pt" TargetMode="External"/><Relationship Id="rId13" Type="http://schemas.openxmlformats.org/officeDocument/2006/relationships/image" Target="../media/image6.png"/><Relationship Id="rId3" Type="http://schemas.openxmlformats.org/officeDocument/2006/relationships/image" Target="../media/image53.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customXml" Target="../ink/ink3.xml"/><Relationship Id="rId9" Type="http://schemas.openxmlformats.org/officeDocument/2006/relationships/image" Target="../media/image4.png"/><Relationship Id="rId14" Type="http://schemas.openxmlformats.org/officeDocument/2006/relationships/image" Target="../media/image7.gif"/></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customXml" Target="../ink/ink4.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microsoft.com/office/2007/relationships/hdphoto" Target="../media/hdphoto4.wdp"/><Relationship Id="rId4" Type="http://schemas.openxmlformats.org/officeDocument/2006/relationships/diagramLayout" Target="../diagrams/layout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ma imagem com Espaço profundo, espaço, Objeto astronómico, astronomia&#10;&#10;Descrição gerada automaticamente">
            <a:extLst>
              <a:ext uri="{FF2B5EF4-FFF2-40B4-BE49-F238E27FC236}">
                <a16:creationId xmlns:a16="http://schemas.microsoft.com/office/drawing/2014/main" id="{676D9DCE-A694-FA8A-7719-AD5FCFE30A42}"/>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5998"/>
                    </a14:imgEffect>
                    <a14:imgEffect>
                      <a14:saturation sat="150000"/>
                    </a14:imgEffect>
                  </a14:imgLayer>
                </a14:imgProps>
              </a:ext>
              <a:ext uri="{28A0092B-C50C-407E-A947-70E740481C1C}">
                <a14:useLocalDpi xmlns:a14="http://schemas.microsoft.com/office/drawing/2010/main" val="0"/>
              </a:ext>
            </a:extLst>
          </a:blip>
          <a:srcRect l="2386" t="186" r="2119" b="254"/>
          <a:stretch/>
        </p:blipFill>
        <p:spPr bwMode="auto">
          <a:xfrm>
            <a:off x="-1" y="4239"/>
            <a:ext cx="12192001" cy="6853761"/>
          </a:xfrm>
          <a:prstGeom prst="rect">
            <a:avLst/>
          </a:prstGeom>
          <a:solidFill>
            <a:srgbClr val="050505">
              <a:alpha val="0"/>
            </a:srgbClr>
          </a:solidFill>
        </p:spPr>
      </p:pic>
      <p:sp>
        <p:nvSpPr>
          <p:cNvPr id="2064" name="Rectangle 2063">
            <a:extLst>
              <a:ext uri="{FF2B5EF4-FFF2-40B4-BE49-F238E27FC236}">
                <a16:creationId xmlns:a16="http://schemas.microsoft.com/office/drawing/2014/main" id="{C792EE87-4150-454F-8312-283882EFB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2"/>
            <a:ext cx="12191999" cy="4934490"/>
          </a:xfrm>
          <a:prstGeom prst="rect">
            <a:avLst/>
          </a:prstGeom>
          <a:gradFill flip="none" rotWithShape="1">
            <a:gsLst>
              <a:gs pos="50000">
                <a:srgbClr val="000000">
                  <a:alpha val="40784"/>
                </a:srgbClr>
              </a:gs>
              <a:gs pos="80000">
                <a:srgbClr val="000000">
                  <a:alpha val="28000"/>
                </a:srgbClr>
              </a:gs>
              <a:gs pos="0">
                <a:srgbClr val="000000">
                  <a:alpha val="0"/>
                </a:srgbClr>
              </a:gs>
              <a:gs pos="20000">
                <a:srgbClr val="000000">
                  <a:alpha val="2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5CCDB7F-F2E2-F10B-F783-E32B8236244A}"/>
              </a:ext>
            </a:extLst>
          </p:cNvPr>
          <p:cNvSpPr>
            <a:spLocks noGrp="1"/>
          </p:cNvSpPr>
          <p:nvPr>
            <p:ph type="ctrTitle"/>
          </p:nvPr>
        </p:nvSpPr>
        <p:spPr>
          <a:xfrm>
            <a:off x="1789558" y="1569583"/>
            <a:ext cx="8612882" cy="1962849"/>
          </a:xfrm>
          <a:solidFill>
            <a:srgbClr val="0C0C0B">
              <a:alpha val="13000"/>
            </a:srgbClr>
          </a:solidFill>
          <a:effectLst>
            <a:glow>
              <a:schemeClr val="accent1">
                <a:alpha val="40000"/>
              </a:schemeClr>
            </a:glow>
            <a:softEdge rad="0"/>
          </a:effectLst>
        </p:spPr>
        <p:txBody>
          <a:bodyPr anchor="ctr">
            <a:normAutofit/>
          </a:bodyPr>
          <a:lstStyle/>
          <a:p>
            <a:r>
              <a:rPr lang="en-US" sz="3600" b="1" cap="none" spc="0" dirty="0">
                <a:solidFill>
                  <a:srgbClr val="FFFFFF"/>
                </a:solidFill>
                <a:effectLst>
                  <a:outerShdw blurRad="38100" dist="38100" dir="2700000" algn="tl">
                    <a:srgbClr val="000000">
                      <a:alpha val="43137"/>
                    </a:srgbClr>
                  </a:outerShdw>
                </a:effectLst>
                <a:latin typeface="Georgia Pro Semibold" panose="02040702050405020303" pitchFamily="18" charset="0"/>
              </a:rPr>
              <a:t>From primordial composition of stars to the present-day composition of their rocky exoplanets</a:t>
            </a:r>
            <a:endParaRPr lang="en-GB" sz="3600" b="1" cap="none" spc="0" dirty="0">
              <a:solidFill>
                <a:srgbClr val="FFFFFF"/>
              </a:solidFill>
              <a:effectLst>
                <a:outerShdw blurRad="38100" dist="38100" dir="2700000" algn="tl">
                  <a:srgbClr val="000000">
                    <a:alpha val="43137"/>
                  </a:srgbClr>
                </a:outerShdw>
              </a:effectLst>
              <a:latin typeface="Georgia Pro Semibold" panose="02040702050405020303" pitchFamily="18" charset="0"/>
            </a:endParaRPr>
          </a:p>
        </p:txBody>
      </p:sp>
      <p:sp>
        <p:nvSpPr>
          <p:cNvPr id="3" name="Subtítulo 2">
            <a:extLst>
              <a:ext uri="{FF2B5EF4-FFF2-40B4-BE49-F238E27FC236}">
                <a16:creationId xmlns:a16="http://schemas.microsoft.com/office/drawing/2014/main" id="{C9A12CF0-8C0B-2C83-5589-0F68E476F73C}"/>
              </a:ext>
            </a:extLst>
          </p:cNvPr>
          <p:cNvSpPr>
            <a:spLocks noGrp="1"/>
          </p:cNvSpPr>
          <p:nvPr>
            <p:ph type="subTitle" idx="1"/>
          </p:nvPr>
        </p:nvSpPr>
        <p:spPr>
          <a:xfrm>
            <a:off x="3025252" y="3671731"/>
            <a:ext cx="6141493" cy="1623176"/>
          </a:xfrm>
          <a:solidFill>
            <a:srgbClr val="050505">
              <a:alpha val="25000"/>
            </a:srgbClr>
          </a:solidFill>
        </p:spPr>
        <p:txBody>
          <a:bodyPr>
            <a:normAutofit/>
          </a:bodyPr>
          <a:lstStyle/>
          <a:p>
            <a:r>
              <a:rPr lang="en-GB" kern="1000" spc="100" dirty="0">
                <a:solidFill>
                  <a:srgbClr val="FFFFFF"/>
                </a:solidFill>
                <a:effectLst>
                  <a:outerShdw blurRad="38100" dist="38100" dir="2700000" algn="tl">
                    <a:srgbClr val="000000">
                      <a:alpha val="43137"/>
                    </a:srgbClr>
                  </a:outerShdw>
                </a:effectLst>
              </a:rPr>
              <a:t>Bárbara Soares</a:t>
            </a:r>
            <a:r>
              <a:rPr lang="en-GB" kern="1000" spc="100" dirty="0">
                <a:solidFill>
                  <a:srgbClr val="FFFFFF"/>
                </a:solidFill>
              </a:rPr>
              <a:t>,</a:t>
            </a:r>
            <a:br>
              <a:rPr lang="en-GB" kern="1000" spc="100" dirty="0">
                <a:solidFill>
                  <a:srgbClr val="FFFFFF"/>
                </a:solidFill>
              </a:rPr>
            </a:br>
            <a:r>
              <a:rPr lang="en-GB" kern="1000" spc="100" dirty="0">
                <a:solidFill>
                  <a:srgbClr val="FFFFFF"/>
                </a:solidFill>
              </a:rPr>
              <a:t>Vardan </a:t>
            </a:r>
            <a:r>
              <a:rPr lang="en-GB" kern="1000" spc="100" dirty="0" err="1">
                <a:solidFill>
                  <a:srgbClr val="FFFFFF"/>
                </a:solidFill>
              </a:rPr>
              <a:t>Adibekyan</a:t>
            </a:r>
            <a:r>
              <a:rPr lang="en-GB" kern="1000" spc="100" dirty="0">
                <a:solidFill>
                  <a:srgbClr val="FFFFFF"/>
                </a:solidFill>
              </a:rPr>
              <a:t> </a:t>
            </a:r>
            <a:r>
              <a:rPr lang="en-GB" kern="1000" spc="100" dirty="0">
                <a:solidFill>
                  <a:srgbClr val="FFFFFF"/>
                </a:solidFill>
                <a:effectLst>
                  <a:outerShdw blurRad="38100" dist="38100" dir="2700000" algn="tl">
                    <a:srgbClr val="000000">
                      <a:alpha val="43137"/>
                    </a:srgbClr>
                  </a:outerShdw>
                </a:effectLst>
              </a:rPr>
              <a:t>and the EXO-Terra Team</a:t>
            </a:r>
          </a:p>
          <a:p>
            <a:r>
              <a:rPr lang="en-GB" kern="1000" spc="100" dirty="0">
                <a:solidFill>
                  <a:srgbClr val="FFFFFF"/>
                </a:solidFill>
                <a:effectLst>
                  <a:outerShdw blurRad="38100" dist="38100" dir="2700000" algn="tl">
                    <a:srgbClr val="000000">
                      <a:alpha val="43137"/>
                    </a:srgbClr>
                  </a:outerShdw>
                </a:effectLst>
              </a:rPr>
              <a:t>Institute of Astrophysics and Space Sciences</a:t>
            </a:r>
          </a:p>
          <a:p>
            <a:r>
              <a:rPr lang="en-GB" kern="1000" spc="100" dirty="0">
                <a:solidFill>
                  <a:srgbClr val="FFFFFF"/>
                </a:solidFill>
                <a:effectLst>
                  <a:outerShdw blurRad="38100" dist="38100" dir="2700000" algn="tl">
                    <a:srgbClr val="000000">
                      <a:alpha val="43137"/>
                    </a:srgbClr>
                  </a:outerShdw>
                </a:effectLst>
              </a:rPr>
              <a:t>University of Porto</a:t>
            </a:r>
          </a:p>
        </p:txBody>
      </p:sp>
      <p:sp useBgFill="1">
        <p:nvSpPr>
          <p:cNvPr id="2066" name="Freeform: Shape 2065">
            <a:extLst>
              <a:ext uri="{FF2B5EF4-FFF2-40B4-BE49-F238E27FC236}">
                <a16:creationId xmlns:a16="http://schemas.microsoft.com/office/drawing/2014/main" id="{EA21D066-7EC1-44B4-8CF9-85511FDFC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8" name="Freeform: Shape 2067">
            <a:extLst>
              <a:ext uri="{FF2B5EF4-FFF2-40B4-BE49-F238E27FC236}">
                <a16:creationId xmlns:a16="http://schemas.microsoft.com/office/drawing/2014/main" id="{D6C2F2D6-F636-46AD-BCD9-994702A00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70" name="Freeform: Shape 2069">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D8CF630E-BC57-4786-8B1F-C22C04E8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2">
            <a:extLst>
              <a:ext uri="{FF2B5EF4-FFF2-40B4-BE49-F238E27FC236}">
                <a16:creationId xmlns:a16="http://schemas.microsoft.com/office/drawing/2014/main" id="{4D9CA695-D031-1B2B-E735-AE35062F33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l="2438" t="11736" r="73706" b="28740"/>
          <a:stretch/>
        </p:blipFill>
        <p:spPr bwMode="auto">
          <a:xfrm>
            <a:off x="7549186" y="6433870"/>
            <a:ext cx="1273568" cy="4241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m preto, lua, preto e branco&#10;&#10;Descrição gerada automaticamente">
            <a:extLst>
              <a:ext uri="{FF2B5EF4-FFF2-40B4-BE49-F238E27FC236}">
                <a16:creationId xmlns:a16="http://schemas.microsoft.com/office/drawing/2014/main" id="{8638BB8F-C19C-A0E2-D527-72530C80BA7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815673" y="6316196"/>
            <a:ext cx="1273567" cy="559337"/>
          </a:xfrm>
          <a:prstGeom prst="rect">
            <a:avLst/>
          </a:prstGeom>
        </p:spPr>
      </p:pic>
      <p:sp>
        <p:nvSpPr>
          <p:cNvPr id="14" name="Freeform: Shape 2080">
            <a:extLst>
              <a:ext uri="{FF2B5EF4-FFF2-40B4-BE49-F238E27FC236}">
                <a16:creationId xmlns:a16="http://schemas.microsoft.com/office/drawing/2014/main" id="{B17F8B47-65D2-D4A7-2A3B-8040550EE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7533"/>
            <a:ext cx="11160425" cy="1225847"/>
          </a:xfrm>
          <a:custGeom>
            <a:avLst/>
            <a:gdLst>
              <a:gd name="connsiteX0" fmla="*/ 0 w 11160425"/>
              <a:gd name="connsiteY0" fmla="*/ 0 h 2171208"/>
              <a:gd name="connsiteX1" fmla="*/ 11160425 w 11160425"/>
              <a:gd name="connsiteY1" fmla="*/ 0 h 2171208"/>
              <a:gd name="connsiteX2" fmla="*/ 11159734 w 11160425"/>
              <a:gd name="connsiteY2" fmla="*/ 479 h 2171208"/>
              <a:gd name="connsiteX3" fmla="*/ 11121828 w 11160425"/>
              <a:gd name="connsiteY3" fmla="*/ 34789 h 2171208"/>
              <a:gd name="connsiteX4" fmla="*/ 11017543 w 11160425"/>
              <a:gd name="connsiteY4" fmla="*/ 66582 h 2171208"/>
              <a:gd name="connsiteX5" fmla="*/ 10922865 w 11160425"/>
              <a:gd name="connsiteY5" fmla="*/ 74271 h 2171208"/>
              <a:gd name="connsiteX6" fmla="*/ 10870004 w 11160425"/>
              <a:gd name="connsiteY6" fmla="*/ 100959 h 2171208"/>
              <a:gd name="connsiteX7" fmla="*/ 10752266 w 11160425"/>
              <a:gd name="connsiteY7" fmla="*/ 138250 h 2171208"/>
              <a:gd name="connsiteX8" fmla="*/ 10673821 w 11160425"/>
              <a:gd name="connsiteY8" fmla="*/ 127209 h 2171208"/>
              <a:gd name="connsiteX9" fmla="*/ 10583628 w 11160425"/>
              <a:gd name="connsiteY9" fmla="*/ 190850 h 2171208"/>
              <a:gd name="connsiteX10" fmla="*/ 10455531 w 11160425"/>
              <a:gd name="connsiteY10" fmla="*/ 205196 h 2171208"/>
              <a:gd name="connsiteX11" fmla="*/ 10372214 w 11160425"/>
              <a:gd name="connsiteY11" fmla="*/ 226573 h 2171208"/>
              <a:gd name="connsiteX12" fmla="*/ 10185130 w 11160425"/>
              <a:gd name="connsiteY12" fmla="*/ 277903 h 2171208"/>
              <a:gd name="connsiteX13" fmla="*/ 10006577 w 11160425"/>
              <a:gd name="connsiteY13" fmla="*/ 328627 h 2171208"/>
              <a:gd name="connsiteX14" fmla="*/ 9908235 w 11160425"/>
              <a:gd name="connsiteY14" fmla="*/ 356638 h 2171208"/>
              <a:gd name="connsiteX15" fmla="*/ 9749477 w 11160425"/>
              <a:gd name="connsiteY15" fmla="*/ 412155 h 2171208"/>
              <a:gd name="connsiteX16" fmla="*/ 9703003 w 11160425"/>
              <a:gd name="connsiteY16" fmla="*/ 421886 h 2171208"/>
              <a:gd name="connsiteX17" fmla="*/ 9675483 w 11160425"/>
              <a:gd name="connsiteY17" fmla="*/ 429342 h 2171208"/>
              <a:gd name="connsiteX18" fmla="*/ 9620036 w 11160425"/>
              <a:gd name="connsiteY18" fmla="*/ 464774 h 2171208"/>
              <a:gd name="connsiteX19" fmla="*/ 9452920 w 11160425"/>
              <a:gd name="connsiteY19" fmla="*/ 513588 h 2171208"/>
              <a:gd name="connsiteX20" fmla="*/ 9339758 w 11160425"/>
              <a:gd name="connsiteY20" fmla="*/ 538315 h 2171208"/>
              <a:gd name="connsiteX21" fmla="*/ 9162197 w 11160425"/>
              <a:gd name="connsiteY21" fmla="*/ 584298 h 2171208"/>
              <a:gd name="connsiteX22" fmla="*/ 9041656 w 11160425"/>
              <a:gd name="connsiteY22" fmla="*/ 615184 h 2171208"/>
              <a:gd name="connsiteX23" fmla="*/ 8933630 w 11160425"/>
              <a:gd name="connsiteY23" fmla="*/ 658151 h 2171208"/>
              <a:gd name="connsiteX24" fmla="*/ 8890917 w 11160425"/>
              <a:gd name="connsiteY24" fmla="*/ 695005 h 2171208"/>
              <a:gd name="connsiteX25" fmla="*/ 8805835 w 11160425"/>
              <a:gd name="connsiteY25" fmla="*/ 775028 h 2171208"/>
              <a:gd name="connsiteX26" fmla="*/ 8796649 w 11160425"/>
              <a:gd name="connsiteY26" fmla="*/ 786216 h 2171208"/>
              <a:gd name="connsiteX27" fmla="*/ 8788653 w 11160425"/>
              <a:gd name="connsiteY27" fmla="*/ 782398 h 2171208"/>
              <a:gd name="connsiteX28" fmla="*/ 8769129 w 11160425"/>
              <a:gd name="connsiteY28" fmla="*/ 791648 h 2171208"/>
              <a:gd name="connsiteX29" fmla="*/ 8724049 w 11160425"/>
              <a:gd name="connsiteY29" fmla="*/ 780662 h 2171208"/>
              <a:gd name="connsiteX30" fmla="*/ 8687087 w 11160425"/>
              <a:gd name="connsiteY30" fmla="*/ 809641 h 2171208"/>
              <a:gd name="connsiteX31" fmla="*/ 8668059 w 11160425"/>
              <a:gd name="connsiteY31" fmla="*/ 830123 h 2171208"/>
              <a:gd name="connsiteX32" fmla="*/ 8646808 w 11160425"/>
              <a:gd name="connsiteY32" fmla="*/ 834415 h 2171208"/>
              <a:gd name="connsiteX33" fmla="*/ 8634346 w 11160425"/>
              <a:gd name="connsiteY33" fmla="*/ 848454 h 2171208"/>
              <a:gd name="connsiteX34" fmla="*/ 8612455 w 11160425"/>
              <a:gd name="connsiteY34" fmla="*/ 848442 h 2171208"/>
              <a:gd name="connsiteX35" fmla="*/ 8527938 w 11160425"/>
              <a:gd name="connsiteY35" fmla="*/ 879567 h 2171208"/>
              <a:gd name="connsiteX36" fmla="*/ 8511302 w 11160425"/>
              <a:gd name="connsiteY36" fmla="*/ 884414 h 2171208"/>
              <a:gd name="connsiteX37" fmla="*/ 8503670 w 11160425"/>
              <a:gd name="connsiteY37" fmla="*/ 893442 h 2171208"/>
              <a:gd name="connsiteX38" fmla="*/ 8480127 w 11160425"/>
              <a:gd name="connsiteY38" fmla="*/ 903942 h 2171208"/>
              <a:gd name="connsiteX39" fmla="*/ 8471039 w 11160425"/>
              <a:gd name="connsiteY39" fmla="*/ 901136 h 2171208"/>
              <a:gd name="connsiteX40" fmla="*/ 8470408 w 11160425"/>
              <a:gd name="connsiteY40" fmla="*/ 905572 h 2171208"/>
              <a:gd name="connsiteX41" fmla="*/ 8438518 w 11160425"/>
              <a:gd name="connsiteY41" fmla="*/ 923274 h 2171208"/>
              <a:gd name="connsiteX42" fmla="*/ 8369793 w 11160425"/>
              <a:gd name="connsiteY42" fmla="*/ 961709 h 2171208"/>
              <a:gd name="connsiteX43" fmla="*/ 8352510 w 11160425"/>
              <a:gd name="connsiteY43" fmla="*/ 971108 h 2171208"/>
              <a:gd name="connsiteX44" fmla="*/ 8336092 w 11160425"/>
              <a:gd name="connsiteY44" fmla="*/ 972364 h 2171208"/>
              <a:gd name="connsiteX45" fmla="*/ 8248439 w 11160425"/>
              <a:gd name="connsiteY45" fmla="*/ 994273 h 2171208"/>
              <a:gd name="connsiteX46" fmla="*/ 8226654 w 11160425"/>
              <a:gd name="connsiteY46" fmla="*/ 995152 h 2171208"/>
              <a:gd name="connsiteX47" fmla="*/ 8216356 w 11160425"/>
              <a:gd name="connsiteY47" fmla="*/ 990246 h 2171208"/>
              <a:gd name="connsiteX48" fmla="*/ 8184675 w 11160425"/>
              <a:gd name="connsiteY48" fmla="*/ 1009213 h 2171208"/>
              <a:gd name="connsiteX49" fmla="*/ 8133494 w 11160425"/>
              <a:gd name="connsiteY49" fmla="*/ 1027796 h 2171208"/>
              <a:gd name="connsiteX50" fmla="*/ 8109620 w 11160425"/>
              <a:gd name="connsiteY50" fmla="*/ 1038733 h 2171208"/>
              <a:gd name="connsiteX51" fmla="*/ 8088480 w 11160425"/>
              <a:gd name="connsiteY51" fmla="*/ 1038849 h 2171208"/>
              <a:gd name="connsiteX52" fmla="*/ 7972563 w 11160425"/>
              <a:gd name="connsiteY52" fmla="*/ 1059837 h 2171208"/>
              <a:gd name="connsiteX53" fmla="*/ 7944674 w 11160425"/>
              <a:gd name="connsiteY53" fmla="*/ 1058940 h 2171208"/>
              <a:gd name="connsiteX54" fmla="*/ 7929511 w 11160425"/>
              <a:gd name="connsiteY54" fmla="*/ 1049490 h 2171208"/>
              <a:gd name="connsiteX55" fmla="*/ 7920539 w 11160425"/>
              <a:gd name="connsiteY55" fmla="*/ 1055586 h 2171208"/>
              <a:gd name="connsiteX56" fmla="*/ 7850641 w 11160425"/>
              <a:gd name="connsiteY56" fmla="*/ 1069274 h 2171208"/>
              <a:gd name="connsiteX57" fmla="*/ 7805277 w 11160425"/>
              <a:gd name="connsiteY57" fmla="*/ 1079284 h 2171208"/>
              <a:gd name="connsiteX58" fmla="*/ 7721021 w 11160425"/>
              <a:gd name="connsiteY58" fmla="*/ 1107343 h 2171208"/>
              <a:gd name="connsiteX59" fmla="*/ 7670271 w 11160425"/>
              <a:gd name="connsiteY59" fmla="*/ 1118487 h 2171208"/>
              <a:gd name="connsiteX60" fmla="*/ 7639863 w 11160425"/>
              <a:gd name="connsiteY60" fmla="*/ 1124977 h 2171208"/>
              <a:gd name="connsiteX61" fmla="*/ 7562935 w 11160425"/>
              <a:gd name="connsiteY61" fmla="*/ 1155344 h 2171208"/>
              <a:gd name="connsiteX62" fmla="*/ 7445235 w 11160425"/>
              <a:gd name="connsiteY62" fmla="*/ 1237666 h 2171208"/>
              <a:gd name="connsiteX63" fmla="*/ 7406141 w 11160425"/>
              <a:gd name="connsiteY63" fmla="*/ 1253580 h 2171208"/>
              <a:gd name="connsiteX64" fmla="*/ 7398282 w 11160425"/>
              <a:gd name="connsiteY64" fmla="*/ 1251610 h 2171208"/>
              <a:gd name="connsiteX65" fmla="*/ 7352783 w 11160425"/>
              <a:gd name="connsiteY65" fmla="*/ 1290294 h 2171208"/>
              <a:gd name="connsiteX66" fmla="*/ 7268660 w 11160425"/>
              <a:gd name="connsiteY66" fmla="*/ 1313047 h 2171208"/>
              <a:gd name="connsiteX67" fmla="*/ 7202350 w 11160425"/>
              <a:gd name="connsiteY67" fmla="*/ 1324792 h 2171208"/>
              <a:gd name="connsiteX68" fmla="*/ 7166396 w 11160425"/>
              <a:gd name="connsiteY68" fmla="*/ 1333719 h 2171208"/>
              <a:gd name="connsiteX69" fmla="*/ 7138872 w 11160425"/>
              <a:gd name="connsiteY69" fmla="*/ 1337619 h 2171208"/>
              <a:gd name="connsiteX70" fmla="*/ 7076136 w 11160425"/>
              <a:gd name="connsiteY70" fmla="*/ 1361516 h 2171208"/>
              <a:gd name="connsiteX71" fmla="*/ 6975206 w 11160425"/>
              <a:gd name="connsiteY71" fmla="*/ 1406971 h 2171208"/>
              <a:gd name="connsiteX72" fmla="*/ 6953100 w 11160425"/>
              <a:gd name="connsiteY72" fmla="*/ 1415319 h 2171208"/>
              <a:gd name="connsiteX73" fmla="*/ 6931644 w 11160425"/>
              <a:gd name="connsiteY73" fmla="*/ 1417217 h 2171208"/>
              <a:gd name="connsiteX74" fmla="*/ 6924527 w 11160425"/>
              <a:gd name="connsiteY74" fmla="*/ 1413058 h 2171208"/>
              <a:gd name="connsiteX75" fmla="*/ 6911975 w 11160425"/>
              <a:gd name="connsiteY75" fmla="*/ 1416802 h 2171208"/>
              <a:gd name="connsiteX76" fmla="*/ 6908122 w 11160425"/>
              <a:gd name="connsiteY76" fmla="*/ 1416695 h 2171208"/>
              <a:gd name="connsiteX77" fmla="*/ 6886549 w 11160425"/>
              <a:gd name="connsiteY77" fmla="*/ 1417185 h 2171208"/>
              <a:gd name="connsiteX78" fmla="*/ 6853233 w 11160425"/>
              <a:gd name="connsiteY78" fmla="*/ 1445633 h 2171208"/>
              <a:gd name="connsiteX79" fmla="*/ 6801763 w 11160425"/>
              <a:gd name="connsiteY79" fmla="*/ 1458092 h 2171208"/>
              <a:gd name="connsiteX80" fmla="*/ 6573324 w 11160425"/>
              <a:gd name="connsiteY80" fmla="*/ 1508615 h 2171208"/>
              <a:gd name="connsiteX81" fmla="*/ 6512587 w 11160425"/>
              <a:gd name="connsiteY81" fmla="*/ 1580769 h 2171208"/>
              <a:gd name="connsiteX82" fmla="*/ 6412227 w 11160425"/>
              <a:gd name="connsiteY82" fmla="*/ 1635850 h 2171208"/>
              <a:gd name="connsiteX83" fmla="*/ 6271766 w 11160425"/>
              <a:gd name="connsiteY83" fmla="*/ 1685125 h 2171208"/>
              <a:gd name="connsiteX84" fmla="*/ 6265986 w 11160425"/>
              <a:gd name="connsiteY84" fmla="*/ 1697342 h 2171208"/>
              <a:gd name="connsiteX85" fmla="*/ 6255634 w 11160425"/>
              <a:gd name="connsiteY85" fmla="*/ 1706889 h 2171208"/>
              <a:gd name="connsiteX86" fmla="*/ 6253215 w 11160425"/>
              <a:gd name="connsiteY86" fmla="*/ 1706796 h 2171208"/>
              <a:gd name="connsiteX87" fmla="*/ 6237762 w 11160425"/>
              <a:gd name="connsiteY87" fmla="*/ 1714142 h 2171208"/>
              <a:gd name="connsiteX88" fmla="*/ 6236677 w 11160425"/>
              <a:gd name="connsiteY88" fmla="*/ 1718276 h 2171208"/>
              <a:gd name="connsiteX89" fmla="*/ 6226797 w 11160425"/>
              <a:gd name="connsiteY89" fmla="*/ 1724108 h 2171208"/>
              <a:gd name="connsiteX90" fmla="*/ 6209271 w 11160425"/>
              <a:gd name="connsiteY90" fmla="*/ 1737729 h 2171208"/>
              <a:gd name="connsiteX91" fmla="*/ 6204173 w 11160425"/>
              <a:gd name="connsiteY91" fmla="*/ 1738278 h 2171208"/>
              <a:gd name="connsiteX92" fmla="*/ 6174905 w 11160425"/>
              <a:gd name="connsiteY92" fmla="*/ 1755709 h 2171208"/>
              <a:gd name="connsiteX93" fmla="*/ 6173639 w 11160425"/>
              <a:gd name="connsiteY93" fmla="*/ 1755000 h 2171208"/>
              <a:gd name="connsiteX94" fmla="*/ 6161616 w 11160425"/>
              <a:gd name="connsiteY94" fmla="*/ 1755765 h 2171208"/>
              <a:gd name="connsiteX95" fmla="*/ 6140607 w 11160425"/>
              <a:gd name="connsiteY95" fmla="*/ 1759396 h 2171208"/>
              <a:gd name="connsiteX96" fmla="*/ 6081475 w 11160425"/>
              <a:gd name="connsiteY96" fmla="*/ 1756019 h 2171208"/>
              <a:gd name="connsiteX97" fmla="*/ 6050866 w 11160425"/>
              <a:gd name="connsiteY97" fmla="*/ 1774087 h 2171208"/>
              <a:gd name="connsiteX98" fmla="*/ 6044220 w 11160425"/>
              <a:gd name="connsiteY98" fmla="*/ 1777214 h 2171208"/>
              <a:gd name="connsiteX99" fmla="*/ 6043887 w 11160425"/>
              <a:gd name="connsiteY99" fmla="*/ 1777065 h 2171208"/>
              <a:gd name="connsiteX100" fmla="*/ 6036477 w 11160425"/>
              <a:gd name="connsiteY100" fmla="*/ 1779944 h 2171208"/>
              <a:gd name="connsiteX101" fmla="*/ 6032103 w 11160425"/>
              <a:gd name="connsiteY101" fmla="*/ 1782912 h 2171208"/>
              <a:gd name="connsiteX102" fmla="*/ 5998476 w 11160425"/>
              <a:gd name="connsiteY102" fmla="*/ 1768243 h 2171208"/>
              <a:gd name="connsiteX103" fmla="*/ 5955839 w 11160425"/>
              <a:gd name="connsiteY103" fmla="*/ 1778447 h 2171208"/>
              <a:gd name="connsiteX104" fmla="*/ 5855319 w 11160425"/>
              <a:gd name="connsiteY104" fmla="*/ 1791242 h 2171208"/>
              <a:gd name="connsiteX105" fmla="*/ 5756488 w 11160425"/>
              <a:gd name="connsiteY105" fmla="*/ 1807118 h 2171208"/>
              <a:gd name="connsiteX106" fmla="*/ 5721040 w 11160425"/>
              <a:gd name="connsiteY106" fmla="*/ 1814422 h 2171208"/>
              <a:gd name="connsiteX107" fmla="*/ 5656374 w 11160425"/>
              <a:gd name="connsiteY107" fmla="*/ 1820581 h 2171208"/>
              <a:gd name="connsiteX108" fmla="*/ 5625840 w 11160425"/>
              <a:gd name="connsiteY108" fmla="*/ 1819147 h 2171208"/>
              <a:gd name="connsiteX109" fmla="*/ 5624659 w 11160425"/>
              <a:gd name="connsiteY109" fmla="*/ 1819815 h 2171208"/>
              <a:gd name="connsiteX110" fmla="*/ 5621418 w 11160425"/>
              <a:gd name="connsiteY110" fmla="*/ 1817320 h 2171208"/>
              <a:gd name="connsiteX111" fmla="*/ 5615750 w 11160425"/>
              <a:gd name="connsiteY111" fmla="*/ 1816954 h 2171208"/>
              <a:gd name="connsiteX112" fmla="*/ 5601275 w 11160425"/>
              <a:gd name="connsiteY112" fmla="*/ 1820626 h 2171208"/>
              <a:gd name="connsiteX113" fmla="*/ 5595999 w 11160425"/>
              <a:gd name="connsiteY113" fmla="*/ 1822776 h 2171208"/>
              <a:gd name="connsiteX114" fmla="*/ 5587925 w 11160425"/>
              <a:gd name="connsiteY114" fmla="*/ 1824284 h 2171208"/>
              <a:gd name="connsiteX115" fmla="*/ 5587672 w 11160425"/>
              <a:gd name="connsiteY115" fmla="*/ 1824077 h 2171208"/>
              <a:gd name="connsiteX116" fmla="*/ 5580212 w 11160425"/>
              <a:gd name="connsiteY116" fmla="*/ 1825969 h 2171208"/>
              <a:gd name="connsiteX117" fmla="*/ 5544380 w 11160425"/>
              <a:gd name="connsiteY117" fmla="*/ 1838327 h 2171208"/>
              <a:gd name="connsiteX118" fmla="*/ 5490474 w 11160425"/>
              <a:gd name="connsiteY118" fmla="*/ 1824216 h 2171208"/>
              <a:gd name="connsiteX119" fmla="*/ 5469389 w 11160425"/>
              <a:gd name="connsiteY119" fmla="*/ 1823995 h 2171208"/>
              <a:gd name="connsiteX120" fmla="*/ 5457847 w 11160425"/>
              <a:gd name="connsiteY120" fmla="*/ 1822568 h 2171208"/>
              <a:gd name="connsiteX121" fmla="*/ 5456946 w 11160425"/>
              <a:gd name="connsiteY121" fmla="*/ 1821634 h 2171208"/>
              <a:gd name="connsiteX122" fmla="*/ 5422623 w 11160425"/>
              <a:gd name="connsiteY122" fmla="*/ 1833603 h 2171208"/>
              <a:gd name="connsiteX123" fmla="*/ 5417641 w 11160425"/>
              <a:gd name="connsiteY123" fmla="*/ 1833220 h 2171208"/>
              <a:gd name="connsiteX124" fmla="*/ 5395812 w 11160425"/>
              <a:gd name="connsiteY124" fmla="*/ 1843547 h 2171208"/>
              <a:gd name="connsiteX125" fmla="*/ 5384245 w 11160425"/>
              <a:gd name="connsiteY125" fmla="*/ 1847534 h 2171208"/>
              <a:gd name="connsiteX126" fmla="*/ 5381575 w 11160425"/>
              <a:gd name="connsiteY126" fmla="*/ 1851439 h 2171208"/>
              <a:gd name="connsiteX127" fmla="*/ 5364196 w 11160425"/>
              <a:gd name="connsiteY127" fmla="*/ 1855916 h 2171208"/>
              <a:gd name="connsiteX128" fmla="*/ 5361974 w 11160425"/>
              <a:gd name="connsiteY128" fmla="*/ 1855383 h 2171208"/>
              <a:gd name="connsiteX129" fmla="*/ 5348482 w 11160425"/>
              <a:gd name="connsiteY129" fmla="*/ 1862972 h 2171208"/>
              <a:gd name="connsiteX130" fmla="*/ 5338191 w 11160425"/>
              <a:gd name="connsiteY130" fmla="*/ 1874042 h 2171208"/>
              <a:gd name="connsiteX131" fmla="*/ 5187216 w 11160425"/>
              <a:gd name="connsiteY131" fmla="*/ 1897374 h 2171208"/>
              <a:gd name="connsiteX132" fmla="*/ 4979418 w 11160425"/>
              <a:gd name="connsiteY132" fmla="*/ 1970081 h 2171208"/>
              <a:gd name="connsiteX133" fmla="*/ 4888296 w 11160425"/>
              <a:gd name="connsiteY133" fmla="*/ 1967318 h 2171208"/>
              <a:gd name="connsiteX134" fmla="*/ 4752077 w 11160425"/>
              <a:gd name="connsiteY134" fmla="*/ 2002868 h 2171208"/>
              <a:gd name="connsiteX135" fmla="*/ 4698992 w 11160425"/>
              <a:gd name="connsiteY135" fmla="*/ 2005865 h 2171208"/>
              <a:gd name="connsiteX136" fmla="*/ 4656477 w 11160425"/>
              <a:gd name="connsiteY136" fmla="*/ 2028026 h 2171208"/>
              <a:gd name="connsiteX137" fmla="*/ 4636122 w 11160425"/>
              <a:gd name="connsiteY137" fmla="*/ 2024588 h 2171208"/>
              <a:gd name="connsiteX138" fmla="*/ 4632564 w 11160425"/>
              <a:gd name="connsiteY138" fmla="*/ 2023781 h 2171208"/>
              <a:gd name="connsiteX139" fmla="*/ 4619336 w 11160425"/>
              <a:gd name="connsiteY139" fmla="*/ 2025213 h 2171208"/>
              <a:gd name="connsiteX140" fmla="*/ 4614352 w 11160425"/>
              <a:gd name="connsiteY140" fmla="*/ 2019789 h 2171208"/>
              <a:gd name="connsiteX141" fmla="*/ 4569544 w 11160425"/>
              <a:gd name="connsiteY141" fmla="*/ 2022030 h 2171208"/>
              <a:gd name="connsiteX142" fmla="*/ 4484150 w 11160425"/>
              <a:gd name="connsiteY142" fmla="*/ 2036534 h 2171208"/>
              <a:gd name="connsiteX143" fmla="*/ 4470992 w 11160425"/>
              <a:gd name="connsiteY143" fmla="*/ 2042470 h 2171208"/>
              <a:gd name="connsiteX144" fmla="*/ 4383921 w 11160425"/>
              <a:gd name="connsiteY144" fmla="*/ 2051948 h 2171208"/>
              <a:gd name="connsiteX145" fmla="*/ 4324401 w 11160425"/>
              <a:gd name="connsiteY145" fmla="*/ 2062236 h 2171208"/>
              <a:gd name="connsiteX146" fmla="*/ 4311690 w 11160425"/>
              <a:gd name="connsiteY146" fmla="*/ 2068007 h 2171208"/>
              <a:gd name="connsiteX147" fmla="*/ 4296855 w 11160425"/>
              <a:gd name="connsiteY147" fmla="*/ 2063078 h 2171208"/>
              <a:gd name="connsiteX148" fmla="*/ 4292443 w 11160425"/>
              <a:gd name="connsiteY148" fmla="*/ 2058242 h 2171208"/>
              <a:gd name="connsiteX149" fmla="*/ 4245098 w 11160425"/>
              <a:gd name="connsiteY149" fmla="*/ 2067844 h 2171208"/>
              <a:gd name="connsiteX150" fmla="*/ 4239373 w 11160425"/>
              <a:gd name="connsiteY150" fmla="*/ 2068113 h 2171208"/>
              <a:gd name="connsiteX151" fmla="*/ 4199908 w 11160425"/>
              <a:gd name="connsiteY151" fmla="*/ 2066755 h 2171208"/>
              <a:gd name="connsiteX152" fmla="*/ 4141208 w 11160425"/>
              <a:gd name="connsiteY152" fmla="*/ 2059740 h 2171208"/>
              <a:gd name="connsiteX153" fmla="*/ 4080292 w 11160425"/>
              <a:gd name="connsiteY153" fmla="*/ 2043471 h 2171208"/>
              <a:gd name="connsiteX154" fmla="*/ 4045124 w 11160425"/>
              <a:gd name="connsiteY154" fmla="*/ 2036865 h 2171208"/>
              <a:gd name="connsiteX155" fmla="*/ 4020658 w 11160425"/>
              <a:gd name="connsiteY155" fmla="*/ 2029269 h 2171208"/>
              <a:gd name="connsiteX156" fmla="*/ 3952339 w 11160425"/>
              <a:gd name="connsiteY156" fmla="*/ 2024942 h 2171208"/>
              <a:gd name="connsiteX157" fmla="*/ 3836569 w 11160425"/>
              <a:gd name="connsiteY157" fmla="*/ 2024044 h 2171208"/>
              <a:gd name="connsiteX158" fmla="*/ 3794437 w 11160425"/>
              <a:gd name="connsiteY158" fmla="*/ 2015549 h 2171208"/>
              <a:gd name="connsiteX159" fmla="*/ 3792431 w 11160425"/>
              <a:gd name="connsiteY159" fmla="*/ 2009111 h 2171208"/>
              <a:gd name="connsiteX160" fmla="*/ 3779628 w 11160425"/>
              <a:gd name="connsiteY160" fmla="*/ 2007348 h 2171208"/>
              <a:gd name="connsiteX161" fmla="*/ 3776751 w 11160425"/>
              <a:gd name="connsiteY161" fmla="*/ 2005720 h 2171208"/>
              <a:gd name="connsiteX162" fmla="*/ 3759716 w 11160425"/>
              <a:gd name="connsiteY162" fmla="*/ 1997546 h 2171208"/>
              <a:gd name="connsiteX163" fmla="*/ 3710266 w 11160425"/>
              <a:gd name="connsiteY163" fmla="*/ 2008882 h 2171208"/>
              <a:gd name="connsiteX164" fmla="*/ 3601196 w 11160425"/>
              <a:gd name="connsiteY164" fmla="*/ 2003685 h 2171208"/>
              <a:gd name="connsiteX165" fmla="*/ 3446105 w 11160425"/>
              <a:gd name="connsiteY165" fmla="*/ 1989400 h 2171208"/>
              <a:gd name="connsiteX166" fmla="*/ 3324453 w 11160425"/>
              <a:gd name="connsiteY166" fmla="*/ 1985620 h 2171208"/>
              <a:gd name="connsiteX167" fmla="*/ 3170596 w 11160425"/>
              <a:gd name="connsiteY167" fmla="*/ 1997703 h 2171208"/>
              <a:gd name="connsiteX168" fmla="*/ 3062011 w 11160425"/>
              <a:gd name="connsiteY168" fmla="*/ 1984354 h 2171208"/>
              <a:gd name="connsiteX169" fmla="*/ 3047345 w 11160425"/>
              <a:gd name="connsiteY169" fmla="*/ 1992622 h 2171208"/>
              <a:gd name="connsiteX170" fmla="*/ 3031387 w 11160425"/>
              <a:gd name="connsiteY170" fmla="*/ 1996757 h 2171208"/>
              <a:gd name="connsiteX171" fmla="*/ 3029603 w 11160425"/>
              <a:gd name="connsiteY171" fmla="*/ 1995713 h 2171208"/>
              <a:gd name="connsiteX172" fmla="*/ 3011556 w 11160425"/>
              <a:gd name="connsiteY172" fmla="*/ 1995912 h 2171208"/>
              <a:gd name="connsiteX173" fmla="*/ 2994774 w 11160425"/>
              <a:gd name="connsiteY173" fmla="*/ 2000163 h 2171208"/>
              <a:gd name="connsiteX174" fmla="*/ 2928374 w 11160425"/>
              <a:gd name="connsiteY174" fmla="*/ 2006826 h 2171208"/>
              <a:gd name="connsiteX175" fmla="*/ 2927990 w 11160425"/>
              <a:gd name="connsiteY175" fmla="*/ 2005707 h 2171208"/>
              <a:gd name="connsiteX176" fmla="*/ 2918085 w 11160425"/>
              <a:gd name="connsiteY176" fmla="*/ 2001577 h 2171208"/>
              <a:gd name="connsiteX177" fmla="*/ 2898861 w 11160425"/>
              <a:gd name="connsiteY177" fmla="*/ 1996344 h 2171208"/>
              <a:gd name="connsiteX178" fmla="*/ 2856119 w 11160425"/>
              <a:gd name="connsiteY178" fmla="*/ 1969853 h 2171208"/>
              <a:gd name="connsiteX179" fmla="*/ 2817431 w 11160425"/>
              <a:gd name="connsiteY179" fmla="*/ 1973286 h 2171208"/>
              <a:gd name="connsiteX180" fmla="*/ 2809697 w 11160425"/>
              <a:gd name="connsiteY180" fmla="*/ 1973343 h 2171208"/>
              <a:gd name="connsiteX181" fmla="*/ 2809564 w 11160425"/>
              <a:gd name="connsiteY181" fmla="*/ 1973082 h 2171208"/>
              <a:gd name="connsiteX182" fmla="*/ 2801449 w 11160425"/>
              <a:gd name="connsiteY182" fmla="*/ 1972620 h 2171208"/>
              <a:gd name="connsiteX183" fmla="*/ 2780592 w 11160425"/>
              <a:gd name="connsiteY183" fmla="*/ 1973556 h 2171208"/>
              <a:gd name="connsiteX184" fmla="*/ 2775569 w 11160425"/>
              <a:gd name="connsiteY184" fmla="*/ 1971853 h 2171208"/>
              <a:gd name="connsiteX185" fmla="*/ 2745068 w 11160425"/>
              <a:gd name="connsiteY185" fmla="*/ 1960376 h 2171208"/>
              <a:gd name="connsiteX186" fmla="*/ 2646933 w 11160425"/>
              <a:gd name="connsiteY186" fmla="*/ 1949578 h 2171208"/>
              <a:gd name="connsiteX187" fmla="*/ 2548831 w 11160425"/>
              <a:gd name="connsiteY187" fmla="*/ 1941424 h 2171208"/>
              <a:gd name="connsiteX188" fmla="*/ 2450638 w 11160425"/>
              <a:gd name="connsiteY188" fmla="*/ 1929883 h 2171208"/>
              <a:gd name="connsiteX189" fmla="*/ 2403143 w 11160425"/>
              <a:gd name="connsiteY189" fmla="*/ 1905311 h 2171208"/>
              <a:gd name="connsiteX190" fmla="*/ 2397526 w 11160425"/>
              <a:gd name="connsiteY190" fmla="*/ 1904604 h 2171208"/>
              <a:gd name="connsiteX191" fmla="*/ 2382841 w 11160425"/>
              <a:gd name="connsiteY191" fmla="*/ 1907407 h 2171208"/>
              <a:gd name="connsiteX192" fmla="*/ 2377427 w 11160425"/>
              <a:gd name="connsiteY192" fmla="*/ 1909241 h 2171208"/>
              <a:gd name="connsiteX193" fmla="*/ 2369275 w 11160425"/>
              <a:gd name="connsiteY193" fmla="*/ 1910264 h 2171208"/>
              <a:gd name="connsiteX194" fmla="*/ 2369039 w 11160425"/>
              <a:gd name="connsiteY194" fmla="*/ 1910041 h 2171208"/>
              <a:gd name="connsiteX195" fmla="*/ 2324870 w 11160425"/>
              <a:gd name="connsiteY195" fmla="*/ 1921693 h 2171208"/>
              <a:gd name="connsiteX196" fmla="*/ 2272261 w 11160425"/>
              <a:gd name="connsiteY196" fmla="*/ 1904348 h 2171208"/>
              <a:gd name="connsiteX197" fmla="*/ 2251287 w 11160425"/>
              <a:gd name="connsiteY197" fmla="*/ 1902861 h 2171208"/>
              <a:gd name="connsiteX198" fmla="*/ 2239904 w 11160425"/>
              <a:gd name="connsiteY198" fmla="*/ 1900741 h 2171208"/>
              <a:gd name="connsiteX199" fmla="*/ 2204009 w 11160425"/>
              <a:gd name="connsiteY199" fmla="*/ 1909662 h 2171208"/>
              <a:gd name="connsiteX200" fmla="*/ 2199075 w 11160425"/>
              <a:gd name="connsiteY200" fmla="*/ 1908979 h 2171208"/>
              <a:gd name="connsiteX201" fmla="*/ 2176570 w 11160425"/>
              <a:gd name="connsiteY201" fmla="*/ 1917995 h 2171208"/>
              <a:gd name="connsiteX202" fmla="*/ 2144169 w 11160425"/>
              <a:gd name="connsiteY202" fmla="*/ 1928467 h 2171208"/>
              <a:gd name="connsiteX203" fmla="*/ 2141995 w 11160425"/>
              <a:gd name="connsiteY203" fmla="*/ 1927802 h 2171208"/>
              <a:gd name="connsiteX204" fmla="*/ 2127994 w 11160425"/>
              <a:gd name="connsiteY204" fmla="*/ 1934580 h 2171208"/>
              <a:gd name="connsiteX205" fmla="*/ 2062463 w 11160425"/>
              <a:gd name="connsiteY205" fmla="*/ 1945032 h 2171208"/>
              <a:gd name="connsiteX206" fmla="*/ 1964865 w 11160425"/>
              <a:gd name="connsiteY206" fmla="*/ 1959303 h 2171208"/>
              <a:gd name="connsiteX207" fmla="*/ 1848421 w 11160425"/>
              <a:gd name="connsiteY207" fmla="*/ 1967726 h 2171208"/>
              <a:gd name="connsiteX208" fmla="*/ 1726299 w 11160425"/>
              <a:gd name="connsiteY208" fmla="*/ 2001504 h 2171208"/>
              <a:gd name="connsiteX209" fmla="*/ 1523750 w 11160425"/>
              <a:gd name="connsiteY209" fmla="*/ 2038677 h 2171208"/>
              <a:gd name="connsiteX210" fmla="*/ 1470679 w 11160425"/>
              <a:gd name="connsiteY210" fmla="*/ 2038487 h 2171208"/>
              <a:gd name="connsiteX211" fmla="*/ 1426690 w 11160425"/>
              <a:gd name="connsiteY211" fmla="*/ 2058097 h 2171208"/>
              <a:gd name="connsiteX212" fmla="*/ 1406683 w 11160425"/>
              <a:gd name="connsiteY212" fmla="*/ 2053438 h 2171208"/>
              <a:gd name="connsiteX213" fmla="*/ 1364803 w 11160425"/>
              <a:gd name="connsiteY213" fmla="*/ 2044063 h 2171208"/>
              <a:gd name="connsiteX214" fmla="*/ 1340592 w 11160425"/>
              <a:gd name="connsiteY214" fmla="*/ 2046883 h 2171208"/>
              <a:gd name="connsiteX215" fmla="*/ 1226584 w 11160425"/>
              <a:gd name="connsiteY215" fmla="*/ 2066865 h 2171208"/>
              <a:gd name="connsiteX216" fmla="*/ 1157776 w 11160425"/>
              <a:gd name="connsiteY216" fmla="*/ 2075069 h 2171208"/>
              <a:gd name="connsiteX217" fmla="*/ 1130703 w 11160425"/>
              <a:gd name="connsiteY217" fmla="*/ 2072292 h 2171208"/>
              <a:gd name="connsiteX218" fmla="*/ 1093525 w 11160425"/>
              <a:gd name="connsiteY218" fmla="*/ 2072377 h 2171208"/>
              <a:gd name="connsiteX219" fmla="*/ 1027186 w 11160425"/>
              <a:gd name="connsiteY219" fmla="*/ 2067964 h 2171208"/>
              <a:gd name="connsiteX220" fmla="*/ 939318 w 11160425"/>
              <a:gd name="connsiteY220" fmla="*/ 2069968 h 2171208"/>
              <a:gd name="connsiteX221" fmla="*/ 911087 w 11160425"/>
              <a:gd name="connsiteY221" fmla="*/ 2082975 h 2171208"/>
              <a:gd name="connsiteX222" fmla="*/ 850358 w 11160425"/>
              <a:gd name="connsiteY222" fmla="*/ 2092811 h 2171208"/>
              <a:gd name="connsiteX223" fmla="*/ 784309 w 11160425"/>
              <a:gd name="connsiteY223" fmla="*/ 2098913 h 2171208"/>
              <a:gd name="connsiteX224" fmla="*/ 656060 w 11160425"/>
              <a:gd name="connsiteY224" fmla="*/ 2161683 h 2171208"/>
              <a:gd name="connsiteX225" fmla="*/ 567060 w 11160425"/>
              <a:gd name="connsiteY225" fmla="*/ 2160730 h 2171208"/>
              <a:gd name="connsiteX226" fmla="*/ 515269 w 11160425"/>
              <a:gd name="connsiteY226" fmla="*/ 2159436 h 2171208"/>
              <a:gd name="connsiteX227" fmla="*/ 474542 w 11160425"/>
              <a:gd name="connsiteY227" fmla="*/ 2146436 h 2171208"/>
              <a:gd name="connsiteX228" fmla="*/ 432035 w 11160425"/>
              <a:gd name="connsiteY228" fmla="*/ 2150124 h 2171208"/>
              <a:gd name="connsiteX229" fmla="*/ 378455 w 11160425"/>
              <a:gd name="connsiteY229" fmla="*/ 2165441 h 2171208"/>
              <a:gd name="connsiteX230" fmla="*/ 307909 w 11160425"/>
              <a:gd name="connsiteY230" fmla="*/ 2162055 h 2171208"/>
              <a:gd name="connsiteX231" fmla="*/ 231590 w 11160425"/>
              <a:gd name="connsiteY231" fmla="*/ 2164122 h 2171208"/>
              <a:gd name="connsiteX232" fmla="*/ 157866 w 11160425"/>
              <a:gd name="connsiteY232" fmla="*/ 2165402 h 2171208"/>
              <a:gd name="connsiteX233" fmla="*/ 47102 w 11160425"/>
              <a:gd name="connsiteY233" fmla="*/ 2163358 h 2171208"/>
              <a:gd name="connsiteX234" fmla="*/ 11656 w 11160425"/>
              <a:gd name="connsiteY234" fmla="*/ 2160770 h 2171208"/>
              <a:gd name="connsiteX235" fmla="*/ 0 w 11160425"/>
              <a:gd name="connsiteY235" fmla="*/ 2148979 h 217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160425" h="2171208">
                <a:moveTo>
                  <a:pt x="0" y="0"/>
                </a:moveTo>
                <a:lnTo>
                  <a:pt x="11160425" y="0"/>
                </a:lnTo>
                <a:lnTo>
                  <a:pt x="11159734" y="479"/>
                </a:lnTo>
                <a:cubicBezTo>
                  <a:pt x="11148609" y="13215"/>
                  <a:pt x="11145526" y="23772"/>
                  <a:pt x="11121828" y="34789"/>
                </a:cubicBezTo>
                <a:cubicBezTo>
                  <a:pt x="11098130" y="45806"/>
                  <a:pt x="11067703" y="77648"/>
                  <a:pt x="11017543" y="66582"/>
                </a:cubicBezTo>
                <a:cubicBezTo>
                  <a:pt x="10999713" y="58356"/>
                  <a:pt x="10947455" y="68542"/>
                  <a:pt x="10922865" y="74271"/>
                </a:cubicBezTo>
                <a:cubicBezTo>
                  <a:pt x="10898275" y="80000"/>
                  <a:pt x="10884055" y="109749"/>
                  <a:pt x="10870004" y="100959"/>
                </a:cubicBezTo>
                <a:cubicBezTo>
                  <a:pt x="10833512" y="107581"/>
                  <a:pt x="10780081" y="145063"/>
                  <a:pt x="10752266" y="138250"/>
                </a:cubicBezTo>
                <a:cubicBezTo>
                  <a:pt x="10741459" y="121366"/>
                  <a:pt x="10698175" y="130002"/>
                  <a:pt x="10673821" y="127209"/>
                </a:cubicBezTo>
                <a:cubicBezTo>
                  <a:pt x="10623964" y="156774"/>
                  <a:pt x="10616211" y="189862"/>
                  <a:pt x="10583628" y="190850"/>
                </a:cubicBezTo>
                <a:cubicBezTo>
                  <a:pt x="10561212" y="190513"/>
                  <a:pt x="10486354" y="225362"/>
                  <a:pt x="10455531" y="205196"/>
                </a:cubicBezTo>
                <a:cubicBezTo>
                  <a:pt x="10421894" y="233528"/>
                  <a:pt x="10400450" y="211247"/>
                  <a:pt x="10372214" y="226573"/>
                </a:cubicBezTo>
                <a:cubicBezTo>
                  <a:pt x="10305919" y="244536"/>
                  <a:pt x="10276543" y="279473"/>
                  <a:pt x="10185130" y="277903"/>
                </a:cubicBezTo>
                <a:cubicBezTo>
                  <a:pt x="10147983" y="295651"/>
                  <a:pt x="10081218" y="270605"/>
                  <a:pt x="10006577" y="328627"/>
                </a:cubicBezTo>
                <a:cubicBezTo>
                  <a:pt x="9959833" y="346448"/>
                  <a:pt x="9980028" y="322702"/>
                  <a:pt x="9908235" y="356638"/>
                </a:cubicBezTo>
                <a:cubicBezTo>
                  <a:pt x="9880741" y="336485"/>
                  <a:pt x="9773034" y="404054"/>
                  <a:pt x="9749477" y="412155"/>
                </a:cubicBezTo>
                <a:cubicBezTo>
                  <a:pt x="9726731" y="400338"/>
                  <a:pt x="9719990" y="415565"/>
                  <a:pt x="9703003" y="421886"/>
                </a:cubicBezTo>
                <a:cubicBezTo>
                  <a:pt x="9692958" y="413841"/>
                  <a:pt x="9678144" y="417168"/>
                  <a:pt x="9675483" y="429342"/>
                </a:cubicBezTo>
                <a:cubicBezTo>
                  <a:pt x="9688258" y="453826"/>
                  <a:pt x="9620044" y="446217"/>
                  <a:pt x="9620036" y="464774"/>
                </a:cubicBezTo>
                <a:cubicBezTo>
                  <a:pt x="9590760" y="474195"/>
                  <a:pt x="9468891" y="480857"/>
                  <a:pt x="9452920" y="513588"/>
                </a:cubicBezTo>
                <a:cubicBezTo>
                  <a:pt x="9395032" y="538666"/>
                  <a:pt x="9365430" y="532618"/>
                  <a:pt x="9339758" y="538315"/>
                </a:cubicBezTo>
                <a:cubicBezTo>
                  <a:pt x="9308179" y="538749"/>
                  <a:pt x="9271299" y="560576"/>
                  <a:pt x="9162197" y="584298"/>
                </a:cubicBezTo>
                <a:cubicBezTo>
                  <a:pt x="9146325" y="582070"/>
                  <a:pt x="9043060" y="602548"/>
                  <a:pt x="9041656" y="615184"/>
                </a:cubicBezTo>
                <a:cubicBezTo>
                  <a:pt x="9008079" y="623595"/>
                  <a:pt x="8960998" y="668145"/>
                  <a:pt x="8933630" y="658151"/>
                </a:cubicBezTo>
                <a:cubicBezTo>
                  <a:pt x="8944369" y="682387"/>
                  <a:pt x="8891269" y="669712"/>
                  <a:pt x="8890917" y="695005"/>
                </a:cubicBezTo>
                <a:cubicBezTo>
                  <a:pt x="8869618" y="714484"/>
                  <a:pt x="8819510" y="760320"/>
                  <a:pt x="8805835" y="775028"/>
                </a:cubicBezTo>
                <a:lnTo>
                  <a:pt x="8796649" y="786216"/>
                </a:lnTo>
                <a:lnTo>
                  <a:pt x="8788653" y="782398"/>
                </a:lnTo>
                <a:lnTo>
                  <a:pt x="8769129" y="791648"/>
                </a:lnTo>
                <a:cubicBezTo>
                  <a:pt x="8758362" y="791359"/>
                  <a:pt x="8737723" y="777663"/>
                  <a:pt x="8724049" y="780662"/>
                </a:cubicBezTo>
                <a:cubicBezTo>
                  <a:pt x="8696345" y="791261"/>
                  <a:pt x="8697041" y="821834"/>
                  <a:pt x="8687087" y="809641"/>
                </a:cubicBezTo>
                <a:cubicBezTo>
                  <a:pt x="8683977" y="819618"/>
                  <a:pt x="8677242" y="826011"/>
                  <a:pt x="8668059" y="830123"/>
                </a:cubicBezTo>
                <a:lnTo>
                  <a:pt x="8646808" y="834415"/>
                </a:lnTo>
                <a:lnTo>
                  <a:pt x="8634346" y="848454"/>
                </a:lnTo>
                <a:cubicBezTo>
                  <a:pt x="8628731" y="851628"/>
                  <a:pt x="8621740" y="852239"/>
                  <a:pt x="8612455" y="848442"/>
                </a:cubicBezTo>
                <a:cubicBezTo>
                  <a:pt x="8594720" y="853628"/>
                  <a:pt x="8544797" y="873572"/>
                  <a:pt x="8527938" y="879567"/>
                </a:cubicBezTo>
                <a:lnTo>
                  <a:pt x="8511302" y="884414"/>
                </a:lnTo>
                <a:lnTo>
                  <a:pt x="8503670" y="893442"/>
                </a:lnTo>
                <a:cubicBezTo>
                  <a:pt x="8496925" y="900076"/>
                  <a:pt x="8489344" y="904430"/>
                  <a:pt x="8480127" y="903942"/>
                </a:cubicBezTo>
                <a:lnTo>
                  <a:pt x="8471039" y="901136"/>
                </a:lnTo>
                <a:cubicBezTo>
                  <a:pt x="8470829" y="902615"/>
                  <a:pt x="8470618" y="904093"/>
                  <a:pt x="8470408" y="905572"/>
                </a:cubicBezTo>
                <a:cubicBezTo>
                  <a:pt x="8470227" y="912458"/>
                  <a:pt x="8467620" y="919058"/>
                  <a:pt x="8438518" y="923274"/>
                </a:cubicBezTo>
                <a:cubicBezTo>
                  <a:pt x="8420327" y="939422"/>
                  <a:pt x="8396654" y="952660"/>
                  <a:pt x="8369793" y="961709"/>
                </a:cubicBezTo>
                <a:cubicBezTo>
                  <a:pt x="8364198" y="956134"/>
                  <a:pt x="8356908" y="967996"/>
                  <a:pt x="8352510" y="971108"/>
                </a:cubicBezTo>
                <a:cubicBezTo>
                  <a:pt x="8350828" y="966958"/>
                  <a:pt x="8338752" y="967884"/>
                  <a:pt x="8336092" y="972364"/>
                </a:cubicBezTo>
                <a:cubicBezTo>
                  <a:pt x="8257682" y="1009032"/>
                  <a:pt x="8289862" y="957876"/>
                  <a:pt x="8248439" y="994273"/>
                </a:cubicBezTo>
                <a:cubicBezTo>
                  <a:pt x="8240455" y="997677"/>
                  <a:pt x="8233297" y="997231"/>
                  <a:pt x="8226654" y="995152"/>
                </a:cubicBezTo>
                <a:lnTo>
                  <a:pt x="8216356" y="990246"/>
                </a:lnTo>
                <a:lnTo>
                  <a:pt x="8184675" y="1009213"/>
                </a:lnTo>
                <a:cubicBezTo>
                  <a:pt x="8168684" y="1016761"/>
                  <a:pt x="8151490" y="1023016"/>
                  <a:pt x="8133494" y="1027796"/>
                </a:cubicBezTo>
                <a:cubicBezTo>
                  <a:pt x="8127499" y="1019800"/>
                  <a:pt x="8115838" y="1034986"/>
                  <a:pt x="8109620" y="1038733"/>
                </a:cubicBezTo>
                <a:cubicBezTo>
                  <a:pt x="8108313" y="1033017"/>
                  <a:pt x="8092766" y="1033105"/>
                  <a:pt x="8088480" y="1038849"/>
                </a:cubicBezTo>
                <a:cubicBezTo>
                  <a:pt x="7981355" y="1080476"/>
                  <a:pt x="8032580" y="1015054"/>
                  <a:pt x="7972563" y="1059837"/>
                </a:cubicBezTo>
                <a:cubicBezTo>
                  <a:pt x="7961723" y="1063633"/>
                  <a:pt x="7952708" y="1062355"/>
                  <a:pt x="7944674" y="1058940"/>
                </a:cubicBezTo>
                <a:lnTo>
                  <a:pt x="7929511" y="1049490"/>
                </a:lnTo>
                <a:lnTo>
                  <a:pt x="7920539" y="1055586"/>
                </a:lnTo>
                <a:cubicBezTo>
                  <a:pt x="7883315" y="1062987"/>
                  <a:pt x="7869705" y="1052934"/>
                  <a:pt x="7850641" y="1069274"/>
                </a:cubicBezTo>
                <a:cubicBezTo>
                  <a:pt x="7813097" y="1049940"/>
                  <a:pt x="7828826" y="1070772"/>
                  <a:pt x="7805277" y="1079284"/>
                </a:cubicBezTo>
                <a:cubicBezTo>
                  <a:pt x="7783674" y="1085629"/>
                  <a:pt x="7743522" y="1100809"/>
                  <a:pt x="7721021" y="1107343"/>
                </a:cubicBezTo>
                <a:cubicBezTo>
                  <a:pt x="7707136" y="1129937"/>
                  <a:pt x="7692990" y="1108029"/>
                  <a:pt x="7670271" y="1118487"/>
                </a:cubicBezTo>
                <a:cubicBezTo>
                  <a:pt x="7660535" y="1127885"/>
                  <a:pt x="7652653" y="1130674"/>
                  <a:pt x="7639863" y="1124977"/>
                </a:cubicBezTo>
                <a:cubicBezTo>
                  <a:pt x="7595428" y="1170166"/>
                  <a:pt x="7608715" y="1132529"/>
                  <a:pt x="7562935" y="1155344"/>
                </a:cubicBezTo>
                <a:cubicBezTo>
                  <a:pt x="7524045" y="1177585"/>
                  <a:pt x="7478472" y="1195870"/>
                  <a:pt x="7445235" y="1237666"/>
                </a:cubicBezTo>
                <a:cubicBezTo>
                  <a:pt x="7439864" y="1248740"/>
                  <a:pt x="7422361" y="1255866"/>
                  <a:pt x="7406141" y="1253580"/>
                </a:cubicBezTo>
                <a:cubicBezTo>
                  <a:pt x="7403349" y="1253187"/>
                  <a:pt x="7400702" y="1252523"/>
                  <a:pt x="7398282" y="1251610"/>
                </a:cubicBezTo>
                <a:cubicBezTo>
                  <a:pt x="7379362" y="1280298"/>
                  <a:pt x="7360014" y="1271943"/>
                  <a:pt x="7352783" y="1290294"/>
                </a:cubicBezTo>
                <a:cubicBezTo>
                  <a:pt x="7313523" y="1305346"/>
                  <a:pt x="7275692" y="1296814"/>
                  <a:pt x="7268660" y="1313047"/>
                </a:cubicBezTo>
                <a:cubicBezTo>
                  <a:pt x="7247325" y="1316608"/>
                  <a:pt x="7213598" y="1306491"/>
                  <a:pt x="7202350" y="1324792"/>
                </a:cubicBezTo>
                <a:cubicBezTo>
                  <a:pt x="7196438" y="1312993"/>
                  <a:pt x="7181055" y="1339222"/>
                  <a:pt x="7166396" y="1333719"/>
                </a:cubicBezTo>
                <a:cubicBezTo>
                  <a:pt x="7155618" y="1328495"/>
                  <a:pt x="7148437" y="1335233"/>
                  <a:pt x="7138872" y="1337619"/>
                </a:cubicBezTo>
                <a:cubicBezTo>
                  <a:pt x="7124928" y="1334549"/>
                  <a:pt x="7085452" y="1352349"/>
                  <a:pt x="7076136" y="1361516"/>
                </a:cubicBezTo>
                <a:cubicBezTo>
                  <a:pt x="7055536" y="1391136"/>
                  <a:pt x="6992666" y="1383958"/>
                  <a:pt x="6975206" y="1406971"/>
                </a:cubicBezTo>
                <a:cubicBezTo>
                  <a:pt x="6967988" y="1411228"/>
                  <a:pt x="6960583" y="1413802"/>
                  <a:pt x="6953100" y="1415319"/>
                </a:cubicBezTo>
                <a:lnTo>
                  <a:pt x="6931644" y="1417217"/>
                </a:lnTo>
                <a:lnTo>
                  <a:pt x="6924527" y="1413058"/>
                </a:lnTo>
                <a:lnTo>
                  <a:pt x="6911975" y="1416802"/>
                </a:lnTo>
                <a:lnTo>
                  <a:pt x="6908122" y="1416695"/>
                </a:lnTo>
                <a:lnTo>
                  <a:pt x="6886549" y="1417185"/>
                </a:lnTo>
                <a:cubicBezTo>
                  <a:pt x="6901297" y="1442009"/>
                  <a:pt x="6829601" y="1427777"/>
                  <a:pt x="6853233" y="1445633"/>
                </a:cubicBezTo>
                <a:cubicBezTo>
                  <a:pt x="6817440" y="1454147"/>
                  <a:pt x="6849325" y="1468908"/>
                  <a:pt x="6801763" y="1458092"/>
                </a:cubicBezTo>
                <a:cubicBezTo>
                  <a:pt x="6750314" y="1490429"/>
                  <a:pt x="6610187" y="1467361"/>
                  <a:pt x="6573324" y="1508615"/>
                </a:cubicBezTo>
                <a:cubicBezTo>
                  <a:pt x="6576073" y="1495010"/>
                  <a:pt x="6527627" y="1571425"/>
                  <a:pt x="6512587" y="1580769"/>
                </a:cubicBezTo>
                <a:cubicBezTo>
                  <a:pt x="6477418" y="1596681"/>
                  <a:pt x="6464465" y="1610138"/>
                  <a:pt x="6412227" y="1635850"/>
                </a:cubicBezTo>
                <a:cubicBezTo>
                  <a:pt x="6360920" y="1652089"/>
                  <a:pt x="6329198" y="1684983"/>
                  <a:pt x="6271766" y="1685125"/>
                </a:cubicBezTo>
                <a:cubicBezTo>
                  <a:pt x="6270954" y="1689630"/>
                  <a:pt x="6268899" y="1693662"/>
                  <a:pt x="6265986" y="1697342"/>
                </a:cubicBezTo>
                <a:lnTo>
                  <a:pt x="6255634" y="1706889"/>
                </a:lnTo>
                <a:lnTo>
                  <a:pt x="6253215" y="1706796"/>
                </a:lnTo>
                <a:cubicBezTo>
                  <a:pt x="6244144" y="1708418"/>
                  <a:pt x="6239885" y="1711059"/>
                  <a:pt x="6237762" y="1714142"/>
                </a:cubicBezTo>
                <a:lnTo>
                  <a:pt x="6236677" y="1718276"/>
                </a:lnTo>
                <a:lnTo>
                  <a:pt x="6226797" y="1724108"/>
                </a:lnTo>
                <a:lnTo>
                  <a:pt x="6209271" y="1737729"/>
                </a:lnTo>
                <a:lnTo>
                  <a:pt x="6204173" y="1738278"/>
                </a:lnTo>
                <a:lnTo>
                  <a:pt x="6174905" y="1755709"/>
                </a:lnTo>
                <a:lnTo>
                  <a:pt x="6173639" y="1755000"/>
                </a:lnTo>
                <a:cubicBezTo>
                  <a:pt x="6170130" y="1753808"/>
                  <a:pt x="6166281" y="1753678"/>
                  <a:pt x="6161616" y="1755765"/>
                </a:cubicBezTo>
                <a:cubicBezTo>
                  <a:pt x="6156118" y="1738654"/>
                  <a:pt x="6153879" y="1751728"/>
                  <a:pt x="6140607" y="1759396"/>
                </a:cubicBezTo>
                <a:cubicBezTo>
                  <a:pt x="6129108" y="1734530"/>
                  <a:pt x="6099048" y="1764714"/>
                  <a:pt x="6081475" y="1756019"/>
                </a:cubicBezTo>
                <a:cubicBezTo>
                  <a:pt x="6071982" y="1762213"/>
                  <a:pt x="6061735" y="1768310"/>
                  <a:pt x="6050866" y="1774087"/>
                </a:cubicBezTo>
                <a:lnTo>
                  <a:pt x="6044220" y="1777214"/>
                </a:lnTo>
                <a:lnTo>
                  <a:pt x="6043887" y="1777065"/>
                </a:lnTo>
                <a:cubicBezTo>
                  <a:pt x="6042014" y="1777296"/>
                  <a:pt x="6039667" y="1778155"/>
                  <a:pt x="6036477" y="1779944"/>
                </a:cubicBezTo>
                <a:lnTo>
                  <a:pt x="6032103" y="1782912"/>
                </a:lnTo>
                <a:lnTo>
                  <a:pt x="5998476" y="1768243"/>
                </a:lnTo>
                <a:lnTo>
                  <a:pt x="5955839" y="1778447"/>
                </a:lnTo>
                <a:cubicBezTo>
                  <a:pt x="5917066" y="1785378"/>
                  <a:pt x="5888184" y="1771691"/>
                  <a:pt x="5855319" y="1791242"/>
                </a:cubicBezTo>
                <a:cubicBezTo>
                  <a:pt x="5819000" y="1797653"/>
                  <a:pt x="5785962" y="1795828"/>
                  <a:pt x="5756488" y="1807118"/>
                </a:cubicBezTo>
                <a:cubicBezTo>
                  <a:pt x="5742733" y="1803434"/>
                  <a:pt x="5730469" y="1803218"/>
                  <a:pt x="5721040" y="1814422"/>
                </a:cubicBezTo>
                <a:cubicBezTo>
                  <a:pt x="5686587" y="1817812"/>
                  <a:pt x="5675621" y="1806443"/>
                  <a:pt x="5656374" y="1820581"/>
                </a:cubicBezTo>
                <a:cubicBezTo>
                  <a:pt x="5632879" y="1803280"/>
                  <a:pt x="5633474" y="1811470"/>
                  <a:pt x="5625840" y="1819147"/>
                </a:cubicBezTo>
                <a:lnTo>
                  <a:pt x="5624659" y="1819815"/>
                </a:lnTo>
                <a:lnTo>
                  <a:pt x="5621418" y="1817320"/>
                </a:lnTo>
                <a:lnTo>
                  <a:pt x="5615750" y="1816954"/>
                </a:lnTo>
                <a:lnTo>
                  <a:pt x="5601275" y="1820626"/>
                </a:lnTo>
                <a:lnTo>
                  <a:pt x="5595999" y="1822776"/>
                </a:lnTo>
                <a:cubicBezTo>
                  <a:pt x="5592302" y="1823971"/>
                  <a:pt x="5589767" y="1824397"/>
                  <a:pt x="5587925" y="1824284"/>
                </a:cubicBezTo>
                <a:lnTo>
                  <a:pt x="5587672" y="1824077"/>
                </a:lnTo>
                <a:lnTo>
                  <a:pt x="5580212" y="1825969"/>
                </a:lnTo>
                <a:cubicBezTo>
                  <a:pt x="5567744" y="1829724"/>
                  <a:pt x="5555728" y="1833908"/>
                  <a:pt x="5544380" y="1838327"/>
                </a:cubicBezTo>
                <a:cubicBezTo>
                  <a:pt x="5531435" y="1826502"/>
                  <a:pt x="5491269" y="1850982"/>
                  <a:pt x="5490474" y="1824216"/>
                </a:cubicBezTo>
                <a:cubicBezTo>
                  <a:pt x="5475002" y="1829409"/>
                  <a:pt x="5467679" y="1841974"/>
                  <a:pt x="5469389" y="1823995"/>
                </a:cubicBezTo>
                <a:cubicBezTo>
                  <a:pt x="5464194" y="1825217"/>
                  <a:pt x="5460649" y="1824388"/>
                  <a:pt x="5457847" y="1822568"/>
                </a:cubicBezTo>
                <a:lnTo>
                  <a:pt x="5456946" y="1821634"/>
                </a:lnTo>
                <a:lnTo>
                  <a:pt x="5422623" y="1833603"/>
                </a:lnTo>
                <a:lnTo>
                  <a:pt x="5417641" y="1833220"/>
                </a:lnTo>
                <a:lnTo>
                  <a:pt x="5395812" y="1843547"/>
                </a:lnTo>
                <a:lnTo>
                  <a:pt x="5384245" y="1847534"/>
                </a:lnTo>
                <a:lnTo>
                  <a:pt x="5381575" y="1851439"/>
                </a:lnTo>
                <a:cubicBezTo>
                  <a:pt x="5378360" y="1854112"/>
                  <a:pt x="5373323" y="1855958"/>
                  <a:pt x="5364196" y="1855916"/>
                </a:cubicBezTo>
                <a:lnTo>
                  <a:pt x="5361974" y="1855383"/>
                </a:lnTo>
                <a:lnTo>
                  <a:pt x="5348482" y="1862972"/>
                </a:lnTo>
                <a:cubicBezTo>
                  <a:pt x="5344283" y="1866093"/>
                  <a:pt x="5340752" y="1869721"/>
                  <a:pt x="5338191" y="1874042"/>
                </a:cubicBezTo>
                <a:cubicBezTo>
                  <a:pt x="5284467" y="1863733"/>
                  <a:pt x="5241659" y="1890598"/>
                  <a:pt x="5187216" y="1897374"/>
                </a:cubicBezTo>
                <a:cubicBezTo>
                  <a:pt x="5128112" y="1913380"/>
                  <a:pt x="5000209" y="1958424"/>
                  <a:pt x="4979418" y="1970081"/>
                </a:cubicBezTo>
                <a:cubicBezTo>
                  <a:pt x="4961626" y="1976617"/>
                  <a:pt x="4880285" y="1980317"/>
                  <a:pt x="4888296" y="1967318"/>
                </a:cubicBezTo>
                <a:cubicBezTo>
                  <a:pt x="4837341" y="2001544"/>
                  <a:pt x="4813096" y="1980143"/>
                  <a:pt x="4752077" y="2002868"/>
                </a:cubicBezTo>
                <a:cubicBezTo>
                  <a:pt x="4711959" y="1983479"/>
                  <a:pt x="4735849" y="2003927"/>
                  <a:pt x="4698992" y="2005865"/>
                </a:cubicBezTo>
                <a:cubicBezTo>
                  <a:pt x="4713932" y="2027882"/>
                  <a:pt x="4652629" y="2000711"/>
                  <a:pt x="4656477" y="2028026"/>
                </a:cubicBezTo>
                <a:cubicBezTo>
                  <a:pt x="4649649" y="2027513"/>
                  <a:pt x="4642912" y="2026156"/>
                  <a:pt x="4636122" y="2024588"/>
                </a:cubicBezTo>
                <a:lnTo>
                  <a:pt x="4632564" y="2023781"/>
                </a:lnTo>
                <a:lnTo>
                  <a:pt x="4619336" y="2025213"/>
                </a:lnTo>
                <a:lnTo>
                  <a:pt x="4614352" y="2019789"/>
                </a:lnTo>
                <a:lnTo>
                  <a:pt x="4569544" y="2022030"/>
                </a:lnTo>
                <a:cubicBezTo>
                  <a:pt x="4550398" y="2036773"/>
                  <a:pt x="4514182" y="2030017"/>
                  <a:pt x="4484150" y="2036534"/>
                </a:cubicBezTo>
                <a:lnTo>
                  <a:pt x="4470992" y="2042470"/>
                </a:lnTo>
                <a:lnTo>
                  <a:pt x="4383921" y="2051948"/>
                </a:lnTo>
                <a:lnTo>
                  <a:pt x="4324401" y="2062236"/>
                </a:lnTo>
                <a:lnTo>
                  <a:pt x="4311690" y="2068007"/>
                </a:lnTo>
                <a:lnTo>
                  <a:pt x="4296855" y="2063078"/>
                </a:lnTo>
                <a:cubicBezTo>
                  <a:pt x="4295031" y="2061626"/>
                  <a:pt x="4293546" y="2059995"/>
                  <a:pt x="4292443" y="2058242"/>
                </a:cubicBezTo>
                <a:lnTo>
                  <a:pt x="4245098" y="2067844"/>
                </a:lnTo>
                <a:lnTo>
                  <a:pt x="4239373" y="2068113"/>
                </a:lnTo>
                <a:lnTo>
                  <a:pt x="4199908" y="2066755"/>
                </a:lnTo>
                <a:lnTo>
                  <a:pt x="4141208" y="2059740"/>
                </a:lnTo>
                <a:cubicBezTo>
                  <a:pt x="4121791" y="2054316"/>
                  <a:pt x="4104260" y="2032120"/>
                  <a:pt x="4080292" y="2043471"/>
                </a:cubicBezTo>
                <a:cubicBezTo>
                  <a:pt x="4085601" y="2030904"/>
                  <a:pt x="4051823" y="2047468"/>
                  <a:pt x="4045124" y="2036865"/>
                </a:cubicBezTo>
                <a:cubicBezTo>
                  <a:pt x="4041187" y="2028047"/>
                  <a:pt x="4030023" y="2031017"/>
                  <a:pt x="4020658" y="2029269"/>
                </a:cubicBezTo>
                <a:cubicBezTo>
                  <a:pt x="4012480" y="2021053"/>
                  <a:pt x="3967178" y="2020722"/>
                  <a:pt x="3952339" y="2024942"/>
                </a:cubicBezTo>
                <a:cubicBezTo>
                  <a:pt x="3911707" y="2042361"/>
                  <a:pt x="3869264" y="2011089"/>
                  <a:pt x="3836569" y="2024044"/>
                </a:cubicBezTo>
                <a:cubicBezTo>
                  <a:pt x="3810252" y="2022479"/>
                  <a:pt x="3801793" y="2018038"/>
                  <a:pt x="3794437" y="2015549"/>
                </a:cubicBezTo>
                <a:lnTo>
                  <a:pt x="3792431" y="2009111"/>
                </a:lnTo>
                <a:lnTo>
                  <a:pt x="3779628" y="2007348"/>
                </a:lnTo>
                <a:lnTo>
                  <a:pt x="3776751" y="2005720"/>
                </a:lnTo>
                <a:cubicBezTo>
                  <a:pt x="3771267" y="2002586"/>
                  <a:pt x="3765734" y="1999668"/>
                  <a:pt x="3759716" y="1997546"/>
                </a:cubicBezTo>
                <a:cubicBezTo>
                  <a:pt x="3750329" y="2024906"/>
                  <a:pt x="3706981" y="1984010"/>
                  <a:pt x="3710266" y="2008882"/>
                </a:cubicBezTo>
                <a:cubicBezTo>
                  <a:pt x="3675567" y="2001984"/>
                  <a:pt x="3628804" y="2032006"/>
                  <a:pt x="3601196" y="2003685"/>
                </a:cubicBezTo>
                <a:cubicBezTo>
                  <a:pt x="3548850" y="1999682"/>
                  <a:pt x="3502061" y="1991654"/>
                  <a:pt x="3446105" y="1989400"/>
                </a:cubicBezTo>
                <a:cubicBezTo>
                  <a:pt x="3401638" y="1996894"/>
                  <a:pt x="3357711" y="1971646"/>
                  <a:pt x="3324453" y="1985620"/>
                </a:cubicBezTo>
                <a:cubicBezTo>
                  <a:pt x="3275634" y="1974332"/>
                  <a:pt x="3212760" y="1975743"/>
                  <a:pt x="3170596" y="1997703"/>
                </a:cubicBezTo>
                <a:cubicBezTo>
                  <a:pt x="3117486" y="1991304"/>
                  <a:pt x="3106384" y="2007124"/>
                  <a:pt x="3062011" y="1984354"/>
                </a:cubicBezTo>
                <a:cubicBezTo>
                  <a:pt x="3057621" y="1987929"/>
                  <a:pt x="3052668" y="1990600"/>
                  <a:pt x="3047345" y="1992622"/>
                </a:cubicBezTo>
                <a:lnTo>
                  <a:pt x="3031387" y="1996757"/>
                </a:lnTo>
                <a:lnTo>
                  <a:pt x="3029603" y="1995713"/>
                </a:lnTo>
                <a:cubicBezTo>
                  <a:pt x="3021258" y="1993501"/>
                  <a:pt x="3015768" y="1994088"/>
                  <a:pt x="3011556" y="1995912"/>
                </a:cubicBezTo>
                <a:lnTo>
                  <a:pt x="2994774" y="2000163"/>
                </a:lnTo>
                <a:lnTo>
                  <a:pt x="2928374" y="2006826"/>
                </a:lnTo>
                <a:lnTo>
                  <a:pt x="2927990" y="2005707"/>
                </a:lnTo>
                <a:cubicBezTo>
                  <a:pt x="2926282" y="2003277"/>
                  <a:pt x="2923426" y="2001631"/>
                  <a:pt x="2918085" y="2001577"/>
                </a:cubicBezTo>
                <a:cubicBezTo>
                  <a:pt x="2928152" y="1984579"/>
                  <a:pt x="2915501" y="1994999"/>
                  <a:pt x="2898861" y="1996344"/>
                </a:cubicBezTo>
                <a:cubicBezTo>
                  <a:pt x="2910786" y="1970243"/>
                  <a:pt x="2862394" y="1984383"/>
                  <a:pt x="2856119" y="1969853"/>
                </a:cubicBezTo>
                <a:cubicBezTo>
                  <a:pt x="2843628" y="1971429"/>
                  <a:pt x="2830634" y="1972621"/>
                  <a:pt x="2817431" y="1973286"/>
                </a:cubicBezTo>
                <a:lnTo>
                  <a:pt x="2809697" y="1973343"/>
                </a:lnTo>
                <a:cubicBezTo>
                  <a:pt x="2809653" y="1973255"/>
                  <a:pt x="2809608" y="1973169"/>
                  <a:pt x="2809564" y="1973082"/>
                </a:cubicBezTo>
                <a:cubicBezTo>
                  <a:pt x="2807929" y="1972535"/>
                  <a:pt x="2805403" y="1972343"/>
                  <a:pt x="2801449" y="1972620"/>
                </a:cubicBezTo>
                <a:lnTo>
                  <a:pt x="2780592" y="1973556"/>
                </a:lnTo>
                <a:lnTo>
                  <a:pt x="2775569" y="1971853"/>
                </a:lnTo>
                <a:lnTo>
                  <a:pt x="2745068" y="1960376"/>
                </a:lnTo>
                <a:cubicBezTo>
                  <a:pt x="2723927" y="1957194"/>
                  <a:pt x="2679639" y="1952736"/>
                  <a:pt x="2646933" y="1949578"/>
                </a:cubicBezTo>
                <a:cubicBezTo>
                  <a:pt x="2614577" y="1953493"/>
                  <a:pt x="2585154" y="1943863"/>
                  <a:pt x="2548831" y="1941424"/>
                </a:cubicBezTo>
                <a:cubicBezTo>
                  <a:pt x="2509461" y="1952528"/>
                  <a:pt x="2489457" y="1932402"/>
                  <a:pt x="2450638" y="1929883"/>
                </a:cubicBezTo>
                <a:cubicBezTo>
                  <a:pt x="2416878" y="1949136"/>
                  <a:pt x="2422997" y="1912970"/>
                  <a:pt x="2403143" y="1905311"/>
                </a:cubicBezTo>
                <a:lnTo>
                  <a:pt x="2397526" y="1904604"/>
                </a:lnTo>
                <a:lnTo>
                  <a:pt x="2382841" y="1907407"/>
                </a:lnTo>
                <a:lnTo>
                  <a:pt x="2377427" y="1909241"/>
                </a:lnTo>
                <a:cubicBezTo>
                  <a:pt x="2373657" y="1910213"/>
                  <a:pt x="2371100" y="1910487"/>
                  <a:pt x="2369275" y="1910264"/>
                </a:cubicBezTo>
                <a:lnTo>
                  <a:pt x="2369039" y="1910041"/>
                </a:lnTo>
                <a:lnTo>
                  <a:pt x="2324870" y="1921693"/>
                </a:lnTo>
                <a:cubicBezTo>
                  <a:pt x="2312870" y="1909092"/>
                  <a:pt x="2271048" y="1931159"/>
                  <a:pt x="2272261" y="1904348"/>
                </a:cubicBezTo>
                <a:cubicBezTo>
                  <a:pt x="2256469" y="1908613"/>
                  <a:pt x="2248237" y="1920737"/>
                  <a:pt x="2251287" y="1902861"/>
                </a:cubicBezTo>
                <a:cubicBezTo>
                  <a:pt x="2246022" y="1903773"/>
                  <a:pt x="2242556" y="1902730"/>
                  <a:pt x="2239904" y="1900741"/>
                </a:cubicBezTo>
                <a:lnTo>
                  <a:pt x="2204009" y="1909662"/>
                </a:lnTo>
                <a:lnTo>
                  <a:pt x="2199075" y="1908979"/>
                </a:lnTo>
                <a:lnTo>
                  <a:pt x="2176570" y="1917995"/>
                </a:lnTo>
                <a:lnTo>
                  <a:pt x="2144169" y="1928467"/>
                </a:lnTo>
                <a:lnTo>
                  <a:pt x="2141995" y="1927802"/>
                </a:lnTo>
                <a:lnTo>
                  <a:pt x="2127994" y="1934580"/>
                </a:lnTo>
                <a:cubicBezTo>
                  <a:pt x="2123582" y="1937450"/>
                  <a:pt x="2065338" y="1940864"/>
                  <a:pt x="2062463" y="1945032"/>
                </a:cubicBezTo>
                <a:cubicBezTo>
                  <a:pt x="2009750" y="1931500"/>
                  <a:pt x="2019575" y="1955794"/>
                  <a:pt x="1964865" y="1959303"/>
                </a:cubicBezTo>
                <a:cubicBezTo>
                  <a:pt x="1928063" y="1953972"/>
                  <a:pt x="1907652" y="1958603"/>
                  <a:pt x="1848421" y="1967726"/>
                </a:cubicBezTo>
                <a:cubicBezTo>
                  <a:pt x="1808660" y="1974760"/>
                  <a:pt x="1778898" y="1997243"/>
                  <a:pt x="1726299" y="2001504"/>
                </a:cubicBezTo>
                <a:cubicBezTo>
                  <a:pt x="1673005" y="2032669"/>
                  <a:pt x="1586201" y="2019615"/>
                  <a:pt x="1523750" y="2038677"/>
                </a:cubicBezTo>
                <a:cubicBezTo>
                  <a:pt x="1485266" y="2016882"/>
                  <a:pt x="1507515" y="2038764"/>
                  <a:pt x="1470679" y="2038487"/>
                </a:cubicBezTo>
                <a:cubicBezTo>
                  <a:pt x="1483901" y="2061400"/>
                  <a:pt x="1424907" y="2030553"/>
                  <a:pt x="1426690" y="2058097"/>
                </a:cubicBezTo>
                <a:cubicBezTo>
                  <a:pt x="1419929" y="2057176"/>
                  <a:pt x="1413325" y="2055413"/>
                  <a:pt x="1406683" y="2053438"/>
                </a:cubicBezTo>
                <a:lnTo>
                  <a:pt x="1364803" y="2044063"/>
                </a:lnTo>
                <a:cubicBezTo>
                  <a:pt x="1357227" y="2043750"/>
                  <a:pt x="1349221" y="2044481"/>
                  <a:pt x="1340592" y="2046883"/>
                </a:cubicBezTo>
                <a:cubicBezTo>
                  <a:pt x="1313706" y="2065008"/>
                  <a:pt x="1259470" y="2043093"/>
                  <a:pt x="1226584" y="2066865"/>
                </a:cubicBezTo>
                <a:cubicBezTo>
                  <a:pt x="1213711" y="2073523"/>
                  <a:pt x="1169107" y="2081361"/>
                  <a:pt x="1157776" y="2075069"/>
                </a:cubicBezTo>
                <a:cubicBezTo>
                  <a:pt x="1147881" y="2075101"/>
                  <a:pt x="1138113" y="2079917"/>
                  <a:pt x="1130703" y="2072292"/>
                </a:cubicBezTo>
                <a:cubicBezTo>
                  <a:pt x="1119867" y="2063476"/>
                  <a:pt x="1093365" y="2085206"/>
                  <a:pt x="1093525" y="2072377"/>
                </a:cubicBezTo>
                <a:cubicBezTo>
                  <a:pt x="1074560" y="2087416"/>
                  <a:pt x="1048429" y="2069593"/>
                  <a:pt x="1027186" y="2067964"/>
                </a:cubicBezTo>
                <a:cubicBezTo>
                  <a:pt x="1013067" y="2082005"/>
                  <a:pt x="982424" y="2064739"/>
                  <a:pt x="939318" y="2069968"/>
                </a:cubicBezTo>
                <a:cubicBezTo>
                  <a:pt x="924013" y="2086013"/>
                  <a:pt x="941994" y="2059704"/>
                  <a:pt x="911087" y="2082975"/>
                </a:cubicBezTo>
                <a:cubicBezTo>
                  <a:pt x="909300" y="2081516"/>
                  <a:pt x="871488" y="2090155"/>
                  <a:pt x="850358" y="2092811"/>
                </a:cubicBezTo>
                <a:cubicBezTo>
                  <a:pt x="829228" y="2095467"/>
                  <a:pt x="794468" y="2089469"/>
                  <a:pt x="784309" y="2098913"/>
                </a:cubicBezTo>
                <a:cubicBezTo>
                  <a:pt x="742250" y="2110391"/>
                  <a:pt x="704708" y="2163821"/>
                  <a:pt x="656060" y="2161683"/>
                </a:cubicBezTo>
                <a:cubicBezTo>
                  <a:pt x="647028" y="2153124"/>
                  <a:pt x="580428" y="2153947"/>
                  <a:pt x="567060" y="2160730"/>
                </a:cubicBezTo>
                <a:cubicBezTo>
                  <a:pt x="541290" y="2165447"/>
                  <a:pt x="538680" y="2140870"/>
                  <a:pt x="515269" y="2159436"/>
                </a:cubicBezTo>
                <a:cubicBezTo>
                  <a:pt x="517489" y="2145685"/>
                  <a:pt x="465134" y="2161804"/>
                  <a:pt x="474542" y="2146436"/>
                </a:cubicBezTo>
                <a:cubicBezTo>
                  <a:pt x="455402" y="2137099"/>
                  <a:pt x="450760" y="2157925"/>
                  <a:pt x="432035" y="2150124"/>
                </a:cubicBezTo>
                <a:cubicBezTo>
                  <a:pt x="416021" y="2153292"/>
                  <a:pt x="399143" y="2163452"/>
                  <a:pt x="378455" y="2165441"/>
                </a:cubicBezTo>
                <a:cubicBezTo>
                  <a:pt x="353253" y="2176722"/>
                  <a:pt x="345530" y="2163751"/>
                  <a:pt x="307909" y="2162055"/>
                </a:cubicBezTo>
                <a:cubicBezTo>
                  <a:pt x="294101" y="2171852"/>
                  <a:pt x="244890" y="2169830"/>
                  <a:pt x="231590" y="2164122"/>
                </a:cubicBezTo>
                <a:cubicBezTo>
                  <a:pt x="196536" y="2171051"/>
                  <a:pt x="198497" y="2164357"/>
                  <a:pt x="157866" y="2165402"/>
                </a:cubicBezTo>
                <a:cubicBezTo>
                  <a:pt x="116399" y="2180081"/>
                  <a:pt x="90508" y="2162154"/>
                  <a:pt x="47102" y="2163358"/>
                </a:cubicBezTo>
                <a:cubicBezTo>
                  <a:pt x="27824" y="2176027"/>
                  <a:pt x="19562" y="2169634"/>
                  <a:pt x="11656" y="2160770"/>
                </a:cubicBezTo>
                <a:lnTo>
                  <a:pt x="0" y="2148979"/>
                </a:lnTo>
                <a:close/>
              </a:path>
            </a:pathLst>
          </a:custGeom>
          <a:solidFill>
            <a:srgbClr val="ECEBE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m 7" descr="Uma imagem com captura de ecrã, Gráficos, design gráfico, design&#10;&#10;Descrição gerada automaticamente">
            <a:extLst>
              <a:ext uri="{FF2B5EF4-FFF2-40B4-BE49-F238E27FC236}">
                <a16:creationId xmlns:a16="http://schemas.microsoft.com/office/drawing/2014/main" id="{E0425979-DB94-CA9A-54B8-515E132AB5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1311" y="6279144"/>
            <a:ext cx="859167" cy="573494"/>
          </a:xfrm>
          <a:prstGeom prst="rect">
            <a:avLst/>
          </a:prstGeom>
        </p:spPr>
      </p:pic>
      <p:sp>
        <p:nvSpPr>
          <p:cNvPr id="124" name="CaixaDeTexto 123">
            <a:extLst>
              <a:ext uri="{FF2B5EF4-FFF2-40B4-BE49-F238E27FC236}">
                <a16:creationId xmlns:a16="http://schemas.microsoft.com/office/drawing/2014/main" id="{71EDC39E-8326-B26C-EE02-CDD219172C39}"/>
              </a:ext>
            </a:extLst>
          </p:cNvPr>
          <p:cNvSpPr txBox="1"/>
          <p:nvPr/>
        </p:nvSpPr>
        <p:spPr>
          <a:xfrm>
            <a:off x="-3" y="-9100"/>
            <a:ext cx="9166745" cy="1077218"/>
          </a:xfrm>
          <a:prstGeom prst="rect">
            <a:avLst/>
          </a:prstGeom>
          <a:noFill/>
        </p:spPr>
        <p:txBody>
          <a:bodyPr wrap="square" rtlCol="0" anchor="t">
            <a:spAutoFit/>
          </a:bodyPr>
          <a:lstStyle/>
          <a:p>
            <a:r>
              <a:rPr lang="en-US" sz="2200" b="1" i="1" kern="1100" dirty="0"/>
              <a:t>Workshop: “Molecules and planets in the outer Galaxy: is there a boundary of the Galactic Habitable Zone?”</a:t>
            </a:r>
          </a:p>
          <a:p>
            <a:r>
              <a:rPr lang="en-US" sz="2000" b="1" i="1" kern="1100" dirty="0"/>
              <a:t>12 – 14 November 2024, Florence, Italy</a:t>
            </a:r>
            <a:endParaRPr lang="en-GB" sz="2000" b="1" i="1" kern="1100" dirty="0"/>
          </a:p>
        </p:txBody>
      </p:sp>
      <p:pic>
        <p:nvPicPr>
          <p:cNvPr id="10" name="Imagem 9" descr="Uma imagem com texto, Tipo de letra, Gráficos, design gráfico&#10;&#10;Descrição gerada automaticamente">
            <a:extLst>
              <a:ext uri="{FF2B5EF4-FFF2-40B4-BE49-F238E27FC236}">
                <a16:creationId xmlns:a16="http://schemas.microsoft.com/office/drawing/2014/main" id="{E954BEC0-71AC-36A8-75AD-E881322404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9097" y="6340669"/>
            <a:ext cx="1155559" cy="482949"/>
          </a:xfrm>
          <a:prstGeom prst="rect">
            <a:avLst/>
          </a:prstGeom>
        </p:spPr>
      </p:pic>
    </p:spTree>
    <p:extLst>
      <p:ext uri="{BB962C8B-B14F-4D97-AF65-F5344CB8AC3E}">
        <p14:creationId xmlns:p14="http://schemas.microsoft.com/office/powerpoint/2010/main" val="243521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B3517315-B0A4-6B69-C40A-38CC9652E099}"/>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2AC22B4A-B4B7-9267-6461-AED374CB2F34}"/>
              </a:ext>
            </a:extLst>
          </p:cNvPr>
          <p:cNvSpPr>
            <a:spLocks noGrp="1"/>
          </p:cNvSpPr>
          <p:nvPr>
            <p:ph idx="1"/>
          </p:nvPr>
        </p:nvSpPr>
        <p:spPr>
          <a:xfrm>
            <a:off x="522514" y="1447800"/>
            <a:ext cx="4615543" cy="4806577"/>
          </a:xfrm>
        </p:spPr>
        <p:txBody>
          <a:bodyPr>
            <a:normAutofit/>
          </a:bodyPr>
          <a:lstStyle/>
          <a:p>
            <a:pPr>
              <a:lnSpc>
                <a:spcPts val="2700"/>
              </a:lnSpc>
              <a:spcBef>
                <a:spcPts val="600"/>
              </a:spcBef>
              <a:spcAft>
                <a:spcPts val="1800"/>
              </a:spcAft>
            </a:pPr>
            <a:r>
              <a:rPr lang="en-GB" sz="2400" dirty="0"/>
              <a:t>Through stellar atmospheres, we can only determine the</a:t>
            </a:r>
            <a:br>
              <a:rPr lang="en-GB" sz="2400" dirty="0"/>
            </a:br>
            <a:r>
              <a:rPr lang="en-GB" sz="2400" b="1" dirty="0"/>
              <a:t>present-day</a:t>
            </a:r>
            <a:r>
              <a:rPr lang="en-GB" sz="2400" dirty="0"/>
              <a:t> stellar properties.</a:t>
            </a:r>
          </a:p>
          <a:p>
            <a:pPr>
              <a:lnSpc>
                <a:spcPts val="2700"/>
              </a:lnSpc>
              <a:spcBef>
                <a:spcPts val="600"/>
              </a:spcBef>
              <a:spcAft>
                <a:spcPts val="1800"/>
              </a:spcAft>
            </a:pPr>
            <a:r>
              <a:rPr lang="en-GB" sz="2400" dirty="0"/>
              <a:t>Properties like </a:t>
            </a:r>
            <a:r>
              <a:rPr lang="en-US" sz="2400" dirty="0"/>
              <a:t>atmospheric chemical abundances can</a:t>
            </a:r>
            <a:br>
              <a:rPr lang="en-US" sz="2400" dirty="0"/>
            </a:br>
            <a:r>
              <a:rPr lang="en-US" sz="2400" b="1" dirty="0"/>
              <a:t>change</a:t>
            </a:r>
            <a:r>
              <a:rPr lang="en-US" sz="2400" dirty="0"/>
              <a:t> as stars evolve.</a:t>
            </a:r>
          </a:p>
          <a:p>
            <a:pPr>
              <a:lnSpc>
                <a:spcPts val="2700"/>
              </a:lnSpc>
              <a:spcBef>
                <a:spcPts val="600"/>
              </a:spcBef>
              <a:spcAft>
                <a:spcPts val="1800"/>
              </a:spcAft>
            </a:pPr>
            <a:r>
              <a:rPr lang="en-US" sz="2400" dirty="0"/>
              <a:t>Using </a:t>
            </a:r>
            <a:r>
              <a:rPr lang="da-DK" sz="2400" dirty="0"/>
              <a:t>models from Deal et al. (2020, 2021), we can </a:t>
            </a:r>
            <a:r>
              <a:rPr lang="en-US" sz="2400" dirty="0"/>
              <a:t>determine the </a:t>
            </a:r>
            <a:r>
              <a:rPr lang="en-US" sz="2400" b="1" dirty="0"/>
              <a:t>ages </a:t>
            </a:r>
            <a:r>
              <a:rPr lang="en-US" sz="2400" dirty="0"/>
              <a:t>and</a:t>
            </a:r>
            <a:r>
              <a:rPr lang="en-US" sz="2400" b="1" dirty="0"/>
              <a:t> primordial abundances </a:t>
            </a:r>
            <a:r>
              <a:rPr lang="en-US" sz="2400" dirty="0"/>
              <a:t>(C, O, Mg, Si, Fe)</a:t>
            </a:r>
            <a:br>
              <a:rPr lang="en-US" sz="2400" dirty="0"/>
            </a:br>
            <a:r>
              <a:rPr lang="en-US" sz="2400" dirty="0"/>
              <a:t>of the planet hosting stars. </a:t>
            </a:r>
            <a:endParaRPr lang="en-GB" sz="2400" dirty="0"/>
          </a:p>
        </p:txBody>
      </p:sp>
      <p:sp>
        <p:nvSpPr>
          <p:cNvPr id="11" name="Título 1">
            <a:extLst>
              <a:ext uri="{FF2B5EF4-FFF2-40B4-BE49-F238E27FC236}">
                <a16:creationId xmlns:a16="http://schemas.microsoft.com/office/drawing/2014/main" id="{4DA9AFA7-563F-69A4-2C08-6631F51221E5}"/>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Present-day vs Primordial composition</a:t>
            </a:r>
          </a:p>
        </p:txBody>
      </p:sp>
      <p:sp>
        <p:nvSpPr>
          <p:cNvPr id="2" name="Marcador de Posição do Rodapé 3">
            <a:extLst>
              <a:ext uri="{FF2B5EF4-FFF2-40B4-BE49-F238E27FC236}">
                <a16:creationId xmlns:a16="http://schemas.microsoft.com/office/drawing/2014/main" id="{CB41C8DD-EFA3-1B65-1367-DFE75220A17C}"/>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EB30D4FD-B59E-D51B-8A69-3EB462AD3293}"/>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10</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F69CB7B7-B679-D91A-3EC3-C1B7C358B09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34F0F465-9558-0EE1-E138-7C9235B3EA23}"/>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8194" name="Picture 2">
            <a:extLst>
              <a:ext uri="{FF2B5EF4-FFF2-40B4-BE49-F238E27FC236}">
                <a16:creationId xmlns:a16="http://schemas.microsoft.com/office/drawing/2014/main" id="{2C13AD97-25C4-4ADE-A638-F477E2EE228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004" t="4027" r="9129"/>
          <a:stretch/>
        </p:blipFill>
        <p:spPr bwMode="auto">
          <a:xfrm>
            <a:off x="4757142" y="1766074"/>
            <a:ext cx="7434858" cy="418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142CF482-623D-A325-05F9-7AE85A0BBD4A}"/>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7888B45A-F347-0BC5-2069-9F3D4989A8D9}"/>
              </a:ext>
            </a:extLst>
          </p:cNvPr>
          <p:cNvSpPr>
            <a:spLocks noGrp="1"/>
          </p:cNvSpPr>
          <p:nvPr>
            <p:ph idx="1"/>
          </p:nvPr>
        </p:nvSpPr>
        <p:spPr>
          <a:xfrm>
            <a:off x="386445" y="1415956"/>
            <a:ext cx="4596595" cy="4417687"/>
          </a:xfrm>
        </p:spPr>
        <p:txBody>
          <a:bodyPr>
            <a:normAutofit fontScale="92500"/>
          </a:bodyPr>
          <a:lstStyle/>
          <a:p>
            <a:pPr>
              <a:lnSpc>
                <a:spcPts val="2900"/>
              </a:lnSpc>
              <a:spcBef>
                <a:spcPts val="600"/>
              </a:spcBef>
              <a:spcAft>
                <a:spcPts val="1800"/>
              </a:spcAft>
            </a:pPr>
            <a:r>
              <a:rPr lang="en-US" sz="2400" dirty="0"/>
              <a:t>Amplitude of the iron abundance changing as a function of stellar age and temperature.</a:t>
            </a:r>
          </a:p>
          <a:p>
            <a:pPr>
              <a:lnSpc>
                <a:spcPts val="2900"/>
              </a:lnSpc>
              <a:spcBef>
                <a:spcPts val="600"/>
              </a:spcBef>
              <a:spcAft>
                <a:spcPts val="1800"/>
              </a:spcAft>
            </a:pPr>
            <a:r>
              <a:rPr lang="en-US" sz="2400" dirty="0"/>
              <a:t>Oldest stars experience the most significant reduction in iron abundance.</a:t>
            </a:r>
          </a:p>
          <a:p>
            <a:pPr>
              <a:lnSpc>
                <a:spcPts val="2900"/>
              </a:lnSpc>
              <a:spcBef>
                <a:spcPts val="600"/>
              </a:spcBef>
              <a:spcAft>
                <a:spcPts val="1800"/>
              </a:spcAft>
            </a:pPr>
            <a:r>
              <a:rPr lang="en-US" sz="2400" dirty="0"/>
              <a:t>For a given age, atomic diffusion is more pronounced in hotter stars due to their narrower convective envelopes.</a:t>
            </a:r>
          </a:p>
        </p:txBody>
      </p:sp>
      <p:sp>
        <p:nvSpPr>
          <p:cNvPr id="11" name="Título 1">
            <a:extLst>
              <a:ext uri="{FF2B5EF4-FFF2-40B4-BE49-F238E27FC236}">
                <a16:creationId xmlns:a16="http://schemas.microsoft.com/office/drawing/2014/main" id="{4B0260CD-4967-BB42-5741-FF1EBFF114C6}"/>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Present-day vs Primordial composition</a:t>
            </a:r>
          </a:p>
        </p:txBody>
      </p:sp>
      <p:sp>
        <p:nvSpPr>
          <p:cNvPr id="2" name="Marcador de Posição do Rodapé 3">
            <a:extLst>
              <a:ext uri="{FF2B5EF4-FFF2-40B4-BE49-F238E27FC236}">
                <a16:creationId xmlns:a16="http://schemas.microsoft.com/office/drawing/2014/main" id="{6505EB95-D035-69C8-B992-5C83580EFA1C}"/>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48DB804A-1325-181D-B672-AE8A9A1F3C03}"/>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11</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A197E8E5-6748-8490-C9B7-888FDE2747A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5E3B9F1-CF37-E518-05CA-5907E8EEFA52}"/>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Imagem 6" descr="Uma imagem com texto, captura de ecrã, diagrama, Gráfico&#10;&#10;Descrição gerada automaticamente">
            <a:extLst>
              <a:ext uri="{FF2B5EF4-FFF2-40B4-BE49-F238E27FC236}">
                <a16:creationId xmlns:a16="http://schemas.microsoft.com/office/drawing/2014/main" id="{5668477F-90EB-6ACB-B53F-0D17E6CE009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2400" y="1334931"/>
            <a:ext cx="7145958" cy="5104256"/>
          </a:xfrm>
          <a:prstGeom prst="rect">
            <a:avLst/>
          </a:prstGeom>
        </p:spPr>
      </p:pic>
    </p:spTree>
    <p:extLst>
      <p:ext uri="{BB962C8B-B14F-4D97-AF65-F5344CB8AC3E}">
        <p14:creationId xmlns:p14="http://schemas.microsoft.com/office/powerpoint/2010/main" val="236956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BC875541-3DCA-11BF-E5C0-229B6CD36F3F}"/>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AB711691-FC45-5319-60F8-033707984602}"/>
              </a:ext>
            </a:extLst>
          </p:cNvPr>
          <p:cNvSpPr>
            <a:spLocks noGrp="1"/>
          </p:cNvSpPr>
          <p:nvPr>
            <p:ph idx="1"/>
          </p:nvPr>
        </p:nvSpPr>
        <p:spPr>
          <a:xfrm>
            <a:off x="606774" y="1694161"/>
            <a:ext cx="4691747" cy="4088117"/>
          </a:xfrm>
        </p:spPr>
        <p:txBody>
          <a:bodyPr>
            <a:normAutofit/>
          </a:bodyPr>
          <a:lstStyle/>
          <a:p>
            <a:pPr>
              <a:lnSpc>
                <a:spcPts val="2900"/>
              </a:lnSpc>
              <a:spcBef>
                <a:spcPts val="600"/>
              </a:spcBef>
              <a:spcAft>
                <a:spcPts val="1800"/>
              </a:spcAft>
            </a:pPr>
            <a:r>
              <a:rPr lang="en-US" sz="2400" dirty="0"/>
              <a:t>The temporal change in metallicity can be several times larger than the uncertainties in the present-day [Fe/H] measurements.</a:t>
            </a:r>
          </a:p>
          <a:p>
            <a:pPr>
              <a:lnSpc>
                <a:spcPts val="2900"/>
              </a:lnSpc>
              <a:spcBef>
                <a:spcPts val="600"/>
              </a:spcBef>
              <a:spcAft>
                <a:spcPts val="1800"/>
              </a:spcAft>
            </a:pPr>
            <a:r>
              <a:rPr lang="en-US" sz="2400" dirty="0"/>
              <a:t>Results consistent for other elements</a:t>
            </a:r>
          </a:p>
          <a:p>
            <a:pPr lvl="1">
              <a:lnSpc>
                <a:spcPts val="2900"/>
              </a:lnSpc>
              <a:spcBef>
                <a:spcPts val="600"/>
              </a:spcBef>
              <a:spcAft>
                <a:spcPts val="1800"/>
              </a:spcAft>
            </a:pPr>
            <a:r>
              <a:rPr lang="en-US" sz="2200" dirty="0">
                <a:sym typeface="Wingdings" panose="05000000000000000000" pitchFamily="2" charset="2"/>
              </a:rPr>
              <a:t>  Changes in abundance ratios remain negligible</a:t>
            </a:r>
            <a:endParaRPr lang="en-GB" sz="2200" dirty="0"/>
          </a:p>
        </p:txBody>
      </p:sp>
      <p:sp>
        <p:nvSpPr>
          <p:cNvPr id="11" name="Título 1">
            <a:extLst>
              <a:ext uri="{FF2B5EF4-FFF2-40B4-BE49-F238E27FC236}">
                <a16:creationId xmlns:a16="http://schemas.microsoft.com/office/drawing/2014/main" id="{0E300E63-F1D3-26C5-4FC1-991E3537F555}"/>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Present-day vs Primordial composition</a:t>
            </a:r>
          </a:p>
        </p:txBody>
      </p:sp>
      <p:sp>
        <p:nvSpPr>
          <p:cNvPr id="2" name="Marcador de Posição do Rodapé 3">
            <a:extLst>
              <a:ext uri="{FF2B5EF4-FFF2-40B4-BE49-F238E27FC236}">
                <a16:creationId xmlns:a16="http://schemas.microsoft.com/office/drawing/2014/main" id="{B94B5860-7F53-5E5E-41CD-E9DED66FE2EF}"/>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CAA52C10-23F2-E714-5D33-C172FB081A83}"/>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12</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BF86CE1A-F99F-8741-289B-1D79D1FEE3E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C1FA45BA-0A35-DAE2-B8A0-1BDBB8C38F5D}"/>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Imagem 5" descr="Uma imagem com texto, captura de ecrã, diagrama, Gráfico&#10;&#10;Descrição gerada automaticamente">
            <a:extLst>
              <a:ext uri="{FF2B5EF4-FFF2-40B4-BE49-F238E27FC236}">
                <a16:creationId xmlns:a16="http://schemas.microsoft.com/office/drawing/2014/main" id="{8CE5E117-55F2-BE24-1AD4-F2AACCFA0D6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2400" y="1334931"/>
            <a:ext cx="7145958" cy="5104256"/>
          </a:xfrm>
          <a:prstGeom prst="rect">
            <a:avLst/>
          </a:prstGeom>
        </p:spPr>
      </p:pic>
    </p:spTree>
    <p:extLst>
      <p:ext uri="{BB962C8B-B14F-4D97-AF65-F5344CB8AC3E}">
        <p14:creationId xmlns:p14="http://schemas.microsoft.com/office/powerpoint/2010/main" val="2865693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6B1D7471-2E0C-2E9E-2789-725681DD4EB3}"/>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C30C1C25-DB96-2FD2-5621-582C9BB57D41}"/>
              </a:ext>
            </a:extLst>
          </p:cNvPr>
          <p:cNvSpPr>
            <a:spLocks noGrp="1"/>
          </p:cNvSpPr>
          <p:nvPr>
            <p:ph idx="1"/>
          </p:nvPr>
        </p:nvSpPr>
        <p:spPr>
          <a:xfrm>
            <a:off x="606774" y="1694161"/>
            <a:ext cx="4691747" cy="4088117"/>
          </a:xfrm>
        </p:spPr>
        <p:txBody>
          <a:bodyPr>
            <a:normAutofit/>
          </a:bodyPr>
          <a:lstStyle/>
          <a:p>
            <a:pPr>
              <a:lnSpc>
                <a:spcPts val="2900"/>
              </a:lnSpc>
              <a:spcBef>
                <a:spcPts val="600"/>
              </a:spcBef>
              <a:spcAft>
                <a:spcPts val="1800"/>
              </a:spcAft>
            </a:pPr>
            <a:r>
              <a:rPr lang="en-US" sz="2400" dirty="0"/>
              <a:t>The temporal change in metallicity can be several times larger than the uncertainties in the present-day [Fe/H] measurements.</a:t>
            </a:r>
          </a:p>
          <a:p>
            <a:pPr>
              <a:lnSpc>
                <a:spcPts val="2900"/>
              </a:lnSpc>
              <a:spcBef>
                <a:spcPts val="600"/>
              </a:spcBef>
              <a:spcAft>
                <a:spcPts val="1800"/>
              </a:spcAft>
            </a:pPr>
            <a:r>
              <a:rPr lang="en-US" sz="2400" dirty="0"/>
              <a:t>Results consistent for other elements</a:t>
            </a:r>
          </a:p>
          <a:p>
            <a:pPr lvl="1">
              <a:lnSpc>
                <a:spcPts val="2900"/>
              </a:lnSpc>
              <a:spcBef>
                <a:spcPts val="600"/>
              </a:spcBef>
              <a:spcAft>
                <a:spcPts val="1800"/>
              </a:spcAft>
            </a:pPr>
            <a:r>
              <a:rPr lang="en-US" sz="2200" dirty="0">
                <a:sym typeface="Wingdings" panose="05000000000000000000" pitchFamily="2" charset="2"/>
              </a:rPr>
              <a:t>  Changes in abundance ratios remain negligible</a:t>
            </a:r>
            <a:endParaRPr lang="en-GB" sz="2200" dirty="0"/>
          </a:p>
        </p:txBody>
      </p:sp>
      <p:sp>
        <p:nvSpPr>
          <p:cNvPr id="11" name="Título 1">
            <a:extLst>
              <a:ext uri="{FF2B5EF4-FFF2-40B4-BE49-F238E27FC236}">
                <a16:creationId xmlns:a16="http://schemas.microsoft.com/office/drawing/2014/main" id="{6CFCFD43-9947-8F0E-CE03-576C6758592A}"/>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Present-day vs Primordial composition</a:t>
            </a:r>
          </a:p>
        </p:txBody>
      </p:sp>
      <p:sp>
        <p:nvSpPr>
          <p:cNvPr id="2" name="Marcador de Posição do Rodapé 3">
            <a:extLst>
              <a:ext uri="{FF2B5EF4-FFF2-40B4-BE49-F238E27FC236}">
                <a16:creationId xmlns:a16="http://schemas.microsoft.com/office/drawing/2014/main" id="{27B9283D-D2EC-191A-EDFF-0AA38CFA8527}"/>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ACFAB487-A387-C772-FB28-1CB42D47CB90}"/>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13</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5E99E708-E02B-F454-04A9-EF804EC13AB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FABF6698-C93E-1C2D-9EC4-D34678E40D6A}"/>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Marcador de Posição de Conteúdo 6" descr="Uma imagem com texto, diagrama, file, Gráfico&#10;&#10;Descrição gerada automaticamente">
            <a:extLst>
              <a:ext uri="{FF2B5EF4-FFF2-40B4-BE49-F238E27FC236}">
                <a16:creationId xmlns:a16="http://schemas.microsoft.com/office/drawing/2014/main" id="{8D118C93-55A3-5803-0CBD-203CB4298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6181" y="7544"/>
            <a:ext cx="5441162" cy="6348024"/>
          </a:xfrm>
          <a:prstGeom prst="rect">
            <a:avLst/>
          </a:prstGeom>
        </p:spPr>
      </p:pic>
      <p:sp>
        <p:nvSpPr>
          <p:cNvPr id="8" name="CaixaDeTexto 7">
            <a:extLst>
              <a:ext uri="{FF2B5EF4-FFF2-40B4-BE49-F238E27FC236}">
                <a16:creationId xmlns:a16="http://schemas.microsoft.com/office/drawing/2014/main" id="{E846FDB6-5EF3-61D8-C604-F6A9A33064FD}"/>
              </a:ext>
            </a:extLst>
          </p:cNvPr>
          <p:cNvSpPr txBox="1"/>
          <p:nvPr/>
        </p:nvSpPr>
        <p:spPr>
          <a:xfrm rot="20761674">
            <a:off x="950078" y="3126155"/>
            <a:ext cx="4828911" cy="1323439"/>
          </a:xfrm>
          <a:prstGeom prst="rect">
            <a:avLst/>
          </a:prstGeom>
          <a:solidFill>
            <a:schemeClr val="bg1"/>
          </a:solidFill>
          <a:ln w="57150">
            <a:solidFill>
              <a:srgbClr val="FF0000"/>
            </a:solidFill>
          </a:ln>
        </p:spPr>
        <p:txBody>
          <a:bodyPr wrap="square" rtlCol="0">
            <a:spAutoFit/>
          </a:bodyPr>
          <a:lstStyle/>
          <a:p>
            <a:pPr algn="ctr"/>
            <a:r>
              <a:rPr lang="en-US" sz="4000" dirty="0">
                <a:latin typeface="Berlin Sans FB" panose="020E0602020502020306" pitchFamily="34" charset="0"/>
              </a:rPr>
              <a:t>No significant change in abundance ratios!</a:t>
            </a:r>
            <a:r>
              <a:rPr lang="en-GB" sz="4000" dirty="0">
                <a:latin typeface="Berlin Sans FB" panose="020E0602020502020306" pitchFamily="34" charset="0"/>
              </a:rPr>
              <a:t> </a:t>
            </a:r>
          </a:p>
        </p:txBody>
      </p:sp>
    </p:spTree>
    <p:extLst>
      <p:ext uri="{BB962C8B-B14F-4D97-AF65-F5344CB8AC3E}">
        <p14:creationId xmlns:p14="http://schemas.microsoft.com/office/powerpoint/2010/main" val="230136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EC826150-7305-DF5A-4B42-4D31D2F6DA49}"/>
            </a:ext>
          </a:extLst>
        </p:cNvPr>
        <p:cNvGrpSpPr/>
        <p:nvPr/>
      </p:nvGrpSpPr>
      <p:grpSpPr>
        <a:xfrm>
          <a:off x="0" y="0"/>
          <a:ext cx="0" cy="0"/>
          <a:chOff x="0" y="0"/>
          <a:chExt cx="0" cy="0"/>
        </a:xfrm>
      </p:grpSpPr>
      <p:sp>
        <p:nvSpPr>
          <p:cNvPr id="2" name="Marcador de Posição do Rodapé 3">
            <a:extLst>
              <a:ext uri="{FF2B5EF4-FFF2-40B4-BE49-F238E27FC236}">
                <a16:creationId xmlns:a16="http://schemas.microsoft.com/office/drawing/2014/main" id="{24A5EAB2-55DE-A9DD-E853-08980E921584}"/>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A67CF4C6-6C43-6E2C-4DAE-58E9805D1545}"/>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14</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33EC7F05-C54C-70BC-CD63-634B3F17E42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EF06BE33-52A2-A25C-43A8-E3939560573D}"/>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mc:AlternateContent xmlns:mc="http://schemas.openxmlformats.org/markup-compatibility/2006">
        <mc:Choice xmlns:a14="http://schemas.microsoft.com/office/drawing/2010/main" Requires="a14">
          <p:graphicFrame>
            <p:nvGraphicFramePr>
              <p:cNvPr id="10" name="Diagrama 9">
                <a:extLst>
                  <a:ext uri="{FF2B5EF4-FFF2-40B4-BE49-F238E27FC236}">
                    <a16:creationId xmlns:a16="http://schemas.microsoft.com/office/drawing/2014/main" id="{18654FB1-EBA6-D1A2-0937-6830C47F4391}"/>
                  </a:ext>
                </a:extLst>
              </p:cNvPr>
              <p:cNvGraphicFramePr/>
              <p:nvPr>
                <p:extLst>
                  <p:ext uri="{D42A27DB-BD31-4B8C-83A1-F6EECF244321}">
                    <p14:modId xmlns:p14="http://schemas.microsoft.com/office/powerpoint/2010/main" val="1426889068"/>
                  </p:ext>
                </p:extLst>
              </p:nvPr>
            </p:nvGraphicFramePr>
            <p:xfrm>
              <a:off x="639367" y="1220966"/>
              <a:ext cx="10900933" cy="37179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mc:Choice>
        <mc:Fallback>
          <p:graphicFrame>
            <p:nvGraphicFramePr>
              <p:cNvPr id="10" name="Diagrama 9">
                <a:extLst>
                  <a:ext uri="{FF2B5EF4-FFF2-40B4-BE49-F238E27FC236}">
                    <a16:creationId xmlns:a16="http://schemas.microsoft.com/office/drawing/2014/main" id="{18654FB1-EBA6-D1A2-0937-6830C47F4391}"/>
                  </a:ext>
                </a:extLst>
              </p:cNvPr>
              <p:cNvGraphicFramePr/>
              <p:nvPr>
                <p:extLst>
                  <p:ext uri="{D42A27DB-BD31-4B8C-83A1-F6EECF244321}">
                    <p14:modId xmlns:p14="http://schemas.microsoft.com/office/powerpoint/2010/main" val="1426889068"/>
                  </p:ext>
                </p:extLst>
              </p:nvPr>
            </p:nvGraphicFramePr>
            <p:xfrm>
              <a:off x="639367" y="1220966"/>
              <a:ext cx="10900933" cy="3717930"/>
            </p:xfrm>
            <a:graphic>
              <a:graphicData uri="http://schemas.openxmlformats.org/drawingml/2006/diagram">
                <dgm:relIds xmlns:dgm="http://schemas.openxmlformats.org/drawingml/2006/diagram" xmlns:r="http://schemas.openxmlformats.org/officeDocument/2006/relationships" r:dm="rId11" r:lo="rId7" r:qs="rId8" r:cs="rId9"/>
              </a:graphicData>
            </a:graphic>
          </p:graphicFrame>
        </mc:Fallback>
      </mc:AlternateContent>
      <p:grpSp>
        <p:nvGrpSpPr>
          <p:cNvPr id="6" name="Agrupar 5">
            <a:extLst>
              <a:ext uri="{FF2B5EF4-FFF2-40B4-BE49-F238E27FC236}">
                <a16:creationId xmlns:a16="http://schemas.microsoft.com/office/drawing/2014/main" id="{2693B345-EA19-1BB7-1D5A-E0281EA9EF67}"/>
              </a:ext>
            </a:extLst>
          </p:cNvPr>
          <p:cNvGrpSpPr/>
          <p:nvPr/>
        </p:nvGrpSpPr>
        <p:grpSpPr>
          <a:xfrm>
            <a:off x="639367" y="4632291"/>
            <a:ext cx="2341465" cy="1391269"/>
            <a:chOff x="8046" y="659620"/>
            <a:chExt cx="2341465" cy="1391269"/>
          </a:xfrm>
        </p:grpSpPr>
        <p:sp>
          <p:nvSpPr>
            <p:cNvPr id="13" name="Retângulo: Cantos Arredondados 12">
              <a:extLst>
                <a:ext uri="{FF2B5EF4-FFF2-40B4-BE49-F238E27FC236}">
                  <a16:creationId xmlns:a16="http://schemas.microsoft.com/office/drawing/2014/main" id="{F961ECF4-1789-9D5E-D96B-71DE5281B744}"/>
                </a:ext>
              </a:extLst>
            </p:cNvPr>
            <p:cNvSpPr/>
            <p:nvPr/>
          </p:nvSpPr>
          <p:spPr>
            <a:xfrm>
              <a:off x="8046" y="659620"/>
              <a:ext cx="2341465" cy="139126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4" name="Retângulo: Cantos Arredondados 4">
              <a:extLst>
                <a:ext uri="{FF2B5EF4-FFF2-40B4-BE49-F238E27FC236}">
                  <a16:creationId xmlns:a16="http://schemas.microsoft.com/office/drawing/2014/main" id="{73C639E1-CF63-8FC7-6B27-A73D833F8C72}"/>
                </a:ext>
              </a:extLst>
            </p:cNvPr>
            <p:cNvSpPr txBox="1"/>
            <p:nvPr/>
          </p:nvSpPr>
          <p:spPr>
            <a:xfrm>
              <a:off x="8046" y="659620"/>
              <a:ext cx="2341465" cy="9275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4912" tIns="184912" rIns="184912" bIns="99060" numCol="1" spcCol="1270" anchor="ctr" anchorCtr="0">
              <a:noAutofit/>
            </a:bodyPr>
            <a:lstStyle/>
            <a:p>
              <a:pPr marL="0" lvl="0" indent="0" algn="ctr" defTabSz="1155700">
                <a:lnSpc>
                  <a:spcPct val="90000"/>
                </a:lnSpc>
                <a:spcBef>
                  <a:spcPct val="0"/>
                </a:spcBef>
                <a:spcAft>
                  <a:spcPct val="35000"/>
                </a:spcAft>
                <a:buNone/>
              </a:pPr>
              <a:r>
                <a:rPr lang="en-GB" sz="2600" b="0" kern="1200" dirty="0"/>
                <a:t>Present-day abundances</a:t>
              </a:r>
            </a:p>
          </p:txBody>
        </p:sp>
      </p:grpSp>
      <p:grpSp>
        <p:nvGrpSpPr>
          <p:cNvPr id="7" name="Agrupar 6">
            <a:extLst>
              <a:ext uri="{FF2B5EF4-FFF2-40B4-BE49-F238E27FC236}">
                <a16:creationId xmlns:a16="http://schemas.microsoft.com/office/drawing/2014/main" id="{06348E9A-EAB7-92D2-081E-519A87322F62}"/>
              </a:ext>
            </a:extLst>
          </p:cNvPr>
          <p:cNvGrpSpPr/>
          <p:nvPr/>
        </p:nvGrpSpPr>
        <p:grpSpPr>
          <a:xfrm>
            <a:off x="1964285" y="5614787"/>
            <a:ext cx="2033094" cy="618142"/>
            <a:chOff x="607179" y="1712007"/>
            <a:chExt cx="2033094" cy="1214352"/>
          </a:xfrm>
        </p:grpSpPr>
        <p:sp>
          <p:nvSpPr>
            <p:cNvPr id="8" name="Retângulo: Cantos Arredondados 7">
              <a:extLst>
                <a:ext uri="{FF2B5EF4-FFF2-40B4-BE49-F238E27FC236}">
                  <a16:creationId xmlns:a16="http://schemas.microsoft.com/office/drawing/2014/main" id="{408A2F85-6960-DFAC-FF20-4C6CE0FCEF8B}"/>
                </a:ext>
              </a:extLst>
            </p:cNvPr>
            <p:cNvSpPr/>
            <p:nvPr/>
          </p:nvSpPr>
          <p:spPr>
            <a:xfrm>
              <a:off x="607179" y="1712007"/>
              <a:ext cx="2033094" cy="121435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9" name="Retângulo: Cantos Arredondados 6">
              <a:extLst>
                <a:ext uri="{FF2B5EF4-FFF2-40B4-BE49-F238E27FC236}">
                  <a16:creationId xmlns:a16="http://schemas.microsoft.com/office/drawing/2014/main" id="{02020067-8734-9DA2-D53C-B6E9CD89F311}"/>
                </a:ext>
              </a:extLst>
            </p:cNvPr>
            <p:cNvSpPr txBox="1"/>
            <p:nvPr/>
          </p:nvSpPr>
          <p:spPr>
            <a:xfrm>
              <a:off x="642746" y="1747574"/>
              <a:ext cx="1961960" cy="11432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0" lvl="1" indent="0" algn="ctr" defTabSz="977900">
                <a:lnSpc>
                  <a:spcPct val="90000"/>
                </a:lnSpc>
                <a:spcBef>
                  <a:spcPct val="0"/>
                </a:spcBef>
                <a:spcAft>
                  <a:spcPct val="15000"/>
                </a:spcAft>
                <a:buNone/>
              </a:pPr>
              <a:r>
                <a:rPr lang="pt-PT" sz="2200" kern="1200" dirty="0" err="1"/>
                <a:t>Spectroscopy</a:t>
              </a:r>
              <a:endParaRPr lang="en-GB" sz="2200" kern="1200" dirty="0"/>
            </a:p>
          </p:txBody>
        </p:sp>
      </p:grpSp>
      <p:grpSp>
        <p:nvGrpSpPr>
          <p:cNvPr id="15" name="Agrupar 14">
            <a:extLst>
              <a:ext uri="{FF2B5EF4-FFF2-40B4-BE49-F238E27FC236}">
                <a16:creationId xmlns:a16="http://schemas.microsoft.com/office/drawing/2014/main" id="{F2FD5107-4F6B-3A13-29CA-62E11D3F1D84}"/>
              </a:ext>
            </a:extLst>
          </p:cNvPr>
          <p:cNvGrpSpPr/>
          <p:nvPr/>
        </p:nvGrpSpPr>
        <p:grpSpPr>
          <a:xfrm rot="18679873">
            <a:off x="2727364" y="4068275"/>
            <a:ext cx="2474951" cy="582957"/>
            <a:chOff x="2665922" y="828166"/>
            <a:chExt cx="670793" cy="582957"/>
          </a:xfrm>
        </p:grpSpPr>
        <p:sp>
          <p:nvSpPr>
            <p:cNvPr id="16" name="Seta: Para a Direita 15">
              <a:extLst>
                <a:ext uri="{FF2B5EF4-FFF2-40B4-BE49-F238E27FC236}">
                  <a16:creationId xmlns:a16="http://schemas.microsoft.com/office/drawing/2014/main" id="{1062E4C4-FBDD-6C3B-1072-52C88A4E5AA9}"/>
                </a:ext>
              </a:extLst>
            </p:cNvPr>
            <p:cNvSpPr/>
            <p:nvPr/>
          </p:nvSpPr>
          <p:spPr>
            <a:xfrm rot="21592961">
              <a:off x="2665922" y="828166"/>
              <a:ext cx="670793" cy="58295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7" name="Seta: Para a Direita 4">
              <a:extLst>
                <a:ext uri="{FF2B5EF4-FFF2-40B4-BE49-F238E27FC236}">
                  <a16:creationId xmlns:a16="http://schemas.microsoft.com/office/drawing/2014/main" id="{3CA343E8-D54F-F0C8-02FD-61BEA14B178E}"/>
                </a:ext>
              </a:extLst>
            </p:cNvPr>
            <p:cNvSpPr txBox="1"/>
            <p:nvPr/>
          </p:nvSpPr>
          <p:spPr>
            <a:xfrm rot="21592961">
              <a:off x="2665922" y="944936"/>
              <a:ext cx="495906" cy="3497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p:txBody>
        </p:sp>
      </p:grpSp>
      <p:sp>
        <p:nvSpPr>
          <p:cNvPr id="20" name="Título 1">
            <a:extLst>
              <a:ext uri="{FF2B5EF4-FFF2-40B4-BE49-F238E27FC236}">
                <a16:creationId xmlns:a16="http://schemas.microsoft.com/office/drawing/2014/main" id="{FE4B08D8-E638-9206-CCE1-4F8BC7FEF3AA}"/>
              </a:ext>
            </a:extLst>
          </p:cNvPr>
          <p:cNvSpPr>
            <a:spLocks noGrp="1"/>
          </p:cNvSpPr>
          <p:nvPr>
            <p:ph type="title"/>
          </p:nvPr>
        </p:nvSpPr>
        <p:spPr>
          <a:xfrm>
            <a:off x="910067" y="408359"/>
            <a:ext cx="9810604" cy="740229"/>
          </a:xfrm>
        </p:spPr>
        <p:txBody>
          <a:bodyPr>
            <a:normAutofit/>
          </a:bodyPr>
          <a:lstStyle/>
          <a:p>
            <a:r>
              <a:rPr lang="en-GB" sz="3600" dirty="0">
                <a:latin typeface="Avenir Next LT Pro Demi" panose="020B0704020202020204" pitchFamily="34" charset="0"/>
              </a:rPr>
              <a:t>Composition of planet building blocks</a:t>
            </a:r>
          </a:p>
        </p:txBody>
      </p:sp>
    </p:spTree>
    <p:extLst>
      <p:ext uri="{BB962C8B-B14F-4D97-AF65-F5344CB8AC3E}">
        <p14:creationId xmlns:p14="http://schemas.microsoft.com/office/powerpoint/2010/main" val="22295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B0BD8F20-6484-9DF3-BED6-AEB1CF1D2A08}"/>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3DBA8694-F419-E796-2B85-6CE6F3B82C11}"/>
              </a:ext>
            </a:extLst>
          </p:cNvPr>
          <p:cNvSpPr>
            <a:spLocks noGrp="1"/>
          </p:cNvSpPr>
          <p:nvPr>
            <p:ph type="title"/>
          </p:nvPr>
        </p:nvSpPr>
        <p:spPr>
          <a:xfrm>
            <a:off x="910067" y="408359"/>
            <a:ext cx="9810604" cy="740229"/>
          </a:xfrm>
        </p:spPr>
        <p:txBody>
          <a:bodyPr>
            <a:normAutofit/>
          </a:bodyPr>
          <a:lstStyle/>
          <a:p>
            <a:r>
              <a:rPr lang="en-GB" sz="3600" dirty="0">
                <a:latin typeface="Avenir Next LT Pro Demi" panose="020B0704020202020204" pitchFamily="34" charset="0"/>
              </a:rPr>
              <a:t>Composition of planet building blocks</a:t>
            </a:r>
          </a:p>
        </p:txBody>
      </p:sp>
      <p:sp>
        <p:nvSpPr>
          <p:cNvPr id="2" name="Marcador de Posição do Rodapé 3">
            <a:extLst>
              <a:ext uri="{FF2B5EF4-FFF2-40B4-BE49-F238E27FC236}">
                <a16:creationId xmlns:a16="http://schemas.microsoft.com/office/drawing/2014/main" id="{74CD5487-6DCF-445B-3C36-4D746CDCAAA7}"/>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B9EB90C9-20D3-B010-139C-CC76278DD235}"/>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15</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7710772A-DDF0-5235-B9EB-18D8AAFA77B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9934C6BF-01CF-C8C2-EF28-72DB0F70C103}"/>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Marcador de Posição de Conteúdo 6" descr="Uma imagem com texto, captura de ecrã, file, diagrama&#10;&#10;Descrição gerada automaticamente">
            <a:extLst>
              <a:ext uri="{FF2B5EF4-FFF2-40B4-BE49-F238E27FC236}">
                <a16:creationId xmlns:a16="http://schemas.microsoft.com/office/drawing/2014/main" id="{C316DF35-D310-6F7C-A4D0-E89119D911A7}"/>
              </a:ext>
            </a:extLst>
          </p:cNvPr>
          <p:cNvPicPr>
            <a:picLocks noGrp="1" noChangeAspect="1"/>
          </p:cNvPicPr>
          <p:nvPr>
            <p:ph idx="1"/>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r="-218"/>
          <a:stretch/>
        </p:blipFill>
        <p:spPr>
          <a:xfrm>
            <a:off x="7511144" y="1046971"/>
            <a:ext cx="4560125" cy="5308597"/>
          </a:xfrm>
        </p:spPr>
      </p:pic>
      <mc:AlternateContent xmlns:mc="http://schemas.openxmlformats.org/markup-compatibility/2006">
        <mc:Choice xmlns:a14="http://schemas.microsoft.com/office/drawing/2010/main" Requires="a14">
          <p:sp>
            <p:nvSpPr>
              <p:cNvPr id="8" name="Marcador de Posição de Conteúdo 4">
                <a:extLst>
                  <a:ext uri="{FF2B5EF4-FFF2-40B4-BE49-F238E27FC236}">
                    <a16:creationId xmlns:a16="http://schemas.microsoft.com/office/drawing/2014/main" id="{B1716311-6CF3-754A-D558-EC7F5F4AAF6E}"/>
                  </a:ext>
                </a:extLst>
              </p:cNvPr>
              <p:cNvSpPr txBox="1">
                <a:spLocks/>
              </p:cNvSpPr>
              <p:nvPr/>
            </p:nvSpPr>
            <p:spPr>
              <a:xfrm>
                <a:off x="606773" y="1338943"/>
                <a:ext cx="6915255" cy="47461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spcBef>
                    <a:spcPts val="0"/>
                  </a:spcBef>
                  <a:spcAft>
                    <a:spcPts val="1200"/>
                  </a:spcAft>
                </a:pPr>
                <a:r>
                  <a:rPr lang="en-US" sz="2400" dirty="0"/>
                  <a:t>Determine composition of protoplanetary disk, </a:t>
                </a:r>
                <a14:m>
                  <m:oMath xmlns:m="http://schemas.openxmlformats.org/officeDocument/2006/math">
                    <m:sSubSup>
                      <m:sSubSupPr>
                        <m:ctrlPr>
                          <a:rPr lang="pt-PT" sz="2400" b="0" i="1" smtClean="0">
                            <a:latin typeface="Cambria Math" panose="02040503050406030204" pitchFamily="18" charset="0"/>
                          </a:rPr>
                        </m:ctrlPr>
                      </m:sSubSupPr>
                      <m:e>
                        <m:r>
                          <a:rPr lang="pt-PT" sz="2400" b="0" i="1" smtClean="0">
                            <a:latin typeface="Cambria Math" panose="02040503050406030204" pitchFamily="18" charset="0"/>
                          </a:rPr>
                          <m:t>𝑓</m:t>
                        </m:r>
                      </m:e>
                      <m:sub>
                        <m:r>
                          <a:rPr lang="pt-PT" sz="2400" b="0" i="1" smtClean="0">
                            <a:latin typeface="Cambria Math" panose="02040503050406030204" pitchFamily="18" charset="0"/>
                          </a:rPr>
                          <m:t>𝑖𝑟𝑜𝑛</m:t>
                        </m:r>
                      </m:sub>
                      <m:sup>
                        <m:r>
                          <a:rPr lang="pt-PT" sz="2400" b="0" i="1" smtClean="0">
                            <a:latin typeface="Cambria Math" panose="02040503050406030204" pitchFamily="18" charset="0"/>
                          </a:rPr>
                          <m:t>𝑠𝑡𝑎𝑟</m:t>
                        </m:r>
                      </m:sup>
                    </m:sSubSup>
                    <m:r>
                      <a:rPr lang="pt-PT" sz="2400" b="0" i="1" smtClean="0">
                        <a:latin typeface="Cambria Math" panose="02040503050406030204" pitchFamily="18" charset="0"/>
                      </a:rPr>
                      <m:t>, </m:t>
                    </m:r>
                    <m:sSubSup>
                      <m:sSubSupPr>
                        <m:ctrlPr>
                          <a:rPr lang="pt-PT" sz="2400" b="0" i="1" smtClean="0">
                            <a:latin typeface="Cambria Math" panose="02040503050406030204" pitchFamily="18" charset="0"/>
                          </a:rPr>
                        </m:ctrlPr>
                      </m:sSubSupPr>
                      <m:e>
                        <m:r>
                          <a:rPr lang="pt-PT" sz="2400" b="0" i="1" smtClean="0">
                            <a:latin typeface="Cambria Math" panose="02040503050406030204" pitchFamily="18" charset="0"/>
                          </a:rPr>
                          <m:t>𝑓</m:t>
                        </m:r>
                      </m:e>
                      <m:sub>
                        <m:r>
                          <a:rPr lang="pt-PT" sz="2400" b="0" i="1" smtClean="0">
                            <a:latin typeface="Cambria Math" panose="02040503050406030204" pitchFamily="18" charset="0"/>
                          </a:rPr>
                          <m:t>𝑤𝑎𝑡𝑒𝑟</m:t>
                        </m:r>
                      </m:sub>
                      <m:sup>
                        <m:r>
                          <a:rPr lang="pt-PT" sz="2400" b="0" i="1" smtClean="0">
                            <a:latin typeface="Cambria Math" panose="02040503050406030204" pitchFamily="18" charset="0"/>
                          </a:rPr>
                          <m:t>𝑠𝑡𝑎𝑟</m:t>
                        </m:r>
                      </m:sup>
                    </m:sSubSup>
                  </m:oMath>
                </a14:m>
                <a:r>
                  <a:rPr lang="en-GB" sz="2400" dirty="0"/>
                  <a:t>:</a:t>
                </a:r>
              </a:p>
              <a:p>
                <a:pPr marL="617220" lvl="1" indent="-342900">
                  <a:lnSpc>
                    <a:spcPts val="2900"/>
                  </a:lnSpc>
                  <a:spcBef>
                    <a:spcPts val="0"/>
                  </a:spcBef>
                  <a:spcAft>
                    <a:spcPts val="600"/>
                  </a:spcAft>
                  <a:buFont typeface="Wingdings" panose="05000000000000000000" pitchFamily="2" charset="2"/>
                  <a:buChar char="à"/>
                </a:pPr>
                <a:r>
                  <a:rPr lang="en-US" sz="2200" dirty="0">
                    <a:sym typeface="Wingdings" panose="05000000000000000000" pitchFamily="2" charset="2"/>
                  </a:rPr>
                  <a:t>present-day stellar abundances</a:t>
                </a:r>
              </a:p>
              <a:p>
                <a:pPr marL="617220" lvl="1" indent="-342900">
                  <a:lnSpc>
                    <a:spcPts val="2900"/>
                  </a:lnSpc>
                  <a:spcBef>
                    <a:spcPts val="0"/>
                  </a:spcBef>
                  <a:spcAft>
                    <a:spcPts val="600"/>
                  </a:spcAft>
                  <a:buFont typeface="Wingdings" panose="05000000000000000000" pitchFamily="2" charset="2"/>
                  <a:buChar char="à"/>
                </a:pPr>
                <a:r>
                  <a:rPr lang="en-US" sz="2200" dirty="0">
                    <a:sym typeface="Wingdings" panose="05000000000000000000" pitchFamily="2" charset="2"/>
                  </a:rPr>
                  <a:t>primordial stellar abundances</a:t>
                </a:r>
                <a:endParaRPr lang="en-GB" sz="2400" dirty="0"/>
              </a:p>
              <a:p>
                <a:pPr>
                  <a:lnSpc>
                    <a:spcPts val="2900"/>
                  </a:lnSpc>
                  <a:spcBef>
                    <a:spcPts val="1800"/>
                  </a:spcBef>
                  <a:spcAft>
                    <a:spcPts val="1800"/>
                  </a:spcAft>
                </a:pPr>
                <a:r>
                  <a:rPr lang="en-US" sz="2400" dirty="0"/>
                  <a:t>Negligible differences! </a:t>
                </a:r>
              </a:p>
              <a:p>
                <a:pPr>
                  <a:lnSpc>
                    <a:spcPts val="2900"/>
                  </a:lnSpc>
                  <a:spcBef>
                    <a:spcPts val="600"/>
                  </a:spcBef>
                  <a:spcAft>
                    <a:spcPts val="1800"/>
                  </a:spcAft>
                </a:pPr>
                <a:r>
                  <a:rPr lang="en-US" sz="2200" dirty="0"/>
                  <a:t>Using present-day stellar abundances to infer the composition of protoplanetary disks is a </a:t>
                </a:r>
                <a:r>
                  <a:rPr lang="en-US" sz="2200" b="1" dirty="0"/>
                  <a:t>valid approach</a:t>
                </a:r>
                <a:r>
                  <a:rPr lang="en-US" sz="2200" dirty="0"/>
                  <a:t>, as the key elemental ratios critical for planet formation </a:t>
                </a:r>
                <a:r>
                  <a:rPr lang="en-US" sz="2200" b="1" dirty="0"/>
                  <a:t>do not change significantly over time</a:t>
                </a:r>
                <a:r>
                  <a:rPr lang="en-US" sz="2200" dirty="0"/>
                  <a:t>.</a:t>
                </a:r>
                <a:endParaRPr lang="en-GB" sz="2200" dirty="0"/>
              </a:p>
            </p:txBody>
          </p:sp>
        </mc:Choice>
        <mc:Fallback>
          <p:sp>
            <p:nvSpPr>
              <p:cNvPr id="8" name="Marcador de Posição de Conteúdo 4">
                <a:extLst>
                  <a:ext uri="{FF2B5EF4-FFF2-40B4-BE49-F238E27FC236}">
                    <a16:creationId xmlns:a16="http://schemas.microsoft.com/office/drawing/2014/main" id="{B1716311-6CF3-754A-D558-EC7F5F4AAF6E}"/>
                  </a:ext>
                </a:extLst>
              </p:cNvPr>
              <p:cNvSpPr txBox="1">
                <a:spLocks noRot="1" noChangeAspect="1" noMove="1" noResize="1" noEditPoints="1" noAdjustHandles="1" noChangeArrowheads="1" noChangeShapeType="1" noTextEdit="1"/>
              </p:cNvSpPr>
              <p:nvPr/>
            </p:nvSpPr>
            <p:spPr>
              <a:xfrm>
                <a:off x="606773" y="1338943"/>
                <a:ext cx="6915255" cy="4746171"/>
              </a:xfrm>
              <a:prstGeom prst="rect">
                <a:avLst/>
              </a:prstGeom>
              <a:blipFill>
                <a:blip r:embed="rId7"/>
                <a:stretch>
                  <a:fillRect l="-705" t="-1285" r="-1587"/>
                </a:stretch>
              </a:blipFill>
            </p:spPr>
            <p:txBody>
              <a:bodyPr/>
              <a:lstStyle/>
              <a:p>
                <a:r>
                  <a:rPr lang="en-GB">
                    <a:noFill/>
                  </a:rPr>
                  <a:t> </a:t>
                </a:r>
              </a:p>
            </p:txBody>
          </p:sp>
        </mc:Fallback>
      </mc:AlternateContent>
    </p:spTree>
    <p:extLst>
      <p:ext uri="{BB962C8B-B14F-4D97-AF65-F5344CB8AC3E}">
        <p14:creationId xmlns:p14="http://schemas.microsoft.com/office/powerpoint/2010/main" val="179577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23D8EE5C-E487-6902-16CA-58D0A6B2277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535026DD-771F-9F66-FE54-D774CD52E8B3}"/>
                  </a:ext>
                </a:extLst>
              </p:cNvPr>
              <p:cNvSpPr>
                <a:spLocks noGrp="1"/>
              </p:cNvSpPr>
              <p:nvPr>
                <p:ph idx="1"/>
              </p:nvPr>
            </p:nvSpPr>
            <p:spPr>
              <a:xfrm>
                <a:off x="1050879" y="1469571"/>
                <a:ext cx="9810604" cy="4784806"/>
              </a:xfrm>
            </p:spPr>
            <p:txBody>
              <a:bodyPr>
                <a:normAutofit/>
              </a:bodyPr>
              <a:lstStyle/>
              <a:p>
                <a:pPr>
                  <a:spcBef>
                    <a:spcPts val="600"/>
                  </a:spcBef>
                  <a:spcAft>
                    <a:spcPts val="1800"/>
                  </a:spcAft>
                </a:pPr>
                <a:r>
                  <a:rPr lang="en-GB" sz="2400" dirty="0"/>
                  <a:t>Three-component interior model (Dorn et al. 2015, Luo et al. 2024):</a:t>
                </a:r>
              </a:p>
              <a:p>
                <a:pPr marL="731520" lvl="1" indent="-457200">
                  <a:spcBef>
                    <a:spcPts val="0"/>
                  </a:spcBef>
                  <a:spcAft>
                    <a:spcPts val="600"/>
                  </a:spcAft>
                  <a:buFont typeface="+mj-lt"/>
                  <a:buAutoNum type="arabicPeriod"/>
                </a:pPr>
                <a:r>
                  <a:rPr lang="en-GB" sz="2200" dirty="0"/>
                  <a:t>Core</a:t>
                </a:r>
              </a:p>
              <a:p>
                <a:pPr marL="731520" lvl="1" indent="-457200">
                  <a:spcBef>
                    <a:spcPts val="0"/>
                  </a:spcBef>
                  <a:spcAft>
                    <a:spcPts val="600"/>
                  </a:spcAft>
                  <a:buFont typeface="+mj-lt"/>
                  <a:buAutoNum type="arabicPeriod"/>
                </a:pPr>
                <a:r>
                  <a:rPr lang="en-GB" sz="2200" dirty="0"/>
                  <a:t>Mantle</a:t>
                </a:r>
              </a:p>
              <a:p>
                <a:pPr marL="731520" lvl="1" indent="-457200">
                  <a:spcBef>
                    <a:spcPts val="0"/>
                  </a:spcBef>
                  <a:spcAft>
                    <a:spcPts val="600"/>
                  </a:spcAft>
                  <a:buFont typeface="+mj-lt"/>
                  <a:buAutoNum type="arabicPeriod"/>
                </a:pPr>
                <a:r>
                  <a:rPr lang="en-GB" sz="2200" dirty="0"/>
                  <a:t>Water (mainly steam)</a:t>
                </a:r>
              </a:p>
              <a:p>
                <a:pPr marL="731520" lvl="1" indent="-457200">
                  <a:spcBef>
                    <a:spcPts val="0"/>
                  </a:spcBef>
                  <a:spcAft>
                    <a:spcPts val="600"/>
                  </a:spcAft>
                  <a:buFont typeface="+mj-lt"/>
                  <a:buAutoNum type="arabicPeriod"/>
                </a:pPr>
                <a:endParaRPr lang="en-GB" sz="2200" dirty="0"/>
              </a:p>
              <a:p>
                <a:pPr>
                  <a:spcBef>
                    <a:spcPts val="600"/>
                  </a:spcBef>
                  <a:spcAft>
                    <a:spcPts val="1800"/>
                  </a:spcAft>
                </a:pPr>
                <a:r>
                  <a:rPr lang="en-GB" sz="2400" dirty="0"/>
                  <a:t>Water can be present in the core, mantle and surface.</a:t>
                </a:r>
              </a:p>
              <a:p>
                <a:pPr>
                  <a:spcBef>
                    <a:spcPts val="600"/>
                  </a:spcBef>
                  <a:spcAft>
                    <a:spcPts val="1800"/>
                  </a:spcAft>
                </a:pPr>
                <a:r>
                  <a:rPr lang="en-GB" sz="2400" dirty="0"/>
                  <a:t>Infer the</a:t>
                </a:r>
                <a:r>
                  <a:rPr lang="en-US" sz="2400" dirty="0"/>
                  <a:t> planetary iron-to-silicate mass fraction (</a:t>
                </a:r>
                <a14:m>
                  <m:oMath xmlns:m="http://schemas.openxmlformats.org/officeDocument/2006/math">
                    <m:sSubSup>
                      <m:sSubSupPr>
                        <m:ctrlPr>
                          <a:rPr lang="pt-PT" sz="2200" b="0" i="1" dirty="0" smtClean="0">
                            <a:latin typeface="Cambria Math" panose="02040503050406030204" pitchFamily="18" charset="0"/>
                          </a:rPr>
                        </m:ctrlPr>
                      </m:sSubSupPr>
                      <m:e>
                        <m:r>
                          <a:rPr lang="en-US" sz="2200" i="1" dirty="0" smtClean="0">
                            <a:latin typeface="Cambria Math" panose="02040503050406030204" pitchFamily="18" charset="0"/>
                          </a:rPr>
                          <m:t>𝑓</m:t>
                        </m:r>
                      </m:e>
                      <m:sub>
                        <m:r>
                          <a:rPr lang="en-US" sz="2200" i="1" dirty="0" smtClean="0">
                            <a:latin typeface="Cambria Math" panose="02040503050406030204" pitchFamily="18" charset="0"/>
                          </a:rPr>
                          <m:t>𝑖𝑟𝑜𝑛</m:t>
                        </m:r>
                      </m:sub>
                      <m:sup>
                        <m:r>
                          <a:rPr lang="en-US" sz="2200" i="1" dirty="0" smtClean="0">
                            <a:latin typeface="Cambria Math" panose="02040503050406030204" pitchFamily="18" charset="0"/>
                          </a:rPr>
                          <m:t>𝑝𝑙𝑎𝑛𝑒𝑡</m:t>
                        </m:r>
                      </m:sup>
                    </m:sSubSup>
                  </m:oMath>
                </a14:m>
                <a:r>
                  <a:rPr lang="en-US" sz="2400" dirty="0"/>
                  <a:t>), the water mass fraction (</a:t>
                </a:r>
                <a14:m>
                  <m:oMath xmlns:m="http://schemas.openxmlformats.org/officeDocument/2006/math">
                    <m:sSubSup>
                      <m:sSubSupPr>
                        <m:ctrlPr>
                          <a:rPr lang="pt-PT" sz="2200" b="0" i="1" dirty="0" smtClean="0">
                            <a:latin typeface="Cambria Math" panose="02040503050406030204" pitchFamily="18" charset="0"/>
                          </a:rPr>
                        </m:ctrlPr>
                      </m:sSubSupPr>
                      <m:e>
                        <m:r>
                          <a:rPr lang="en-US" sz="2200" i="1" dirty="0" smtClean="0">
                            <a:latin typeface="Cambria Math" panose="02040503050406030204" pitchFamily="18" charset="0"/>
                          </a:rPr>
                          <m:t>𝑓</m:t>
                        </m:r>
                      </m:e>
                      <m:sub>
                        <m:r>
                          <a:rPr lang="pt-PT" sz="2200" b="0" i="1" dirty="0" smtClean="0">
                            <a:latin typeface="Cambria Math" panose="02040503050406030204" pitchFamily="18" charset="0"/>
                          </a:rPr>
                          <m:t>𝑤</m:t>
                        </m:r>
                        <m:r>
                          <a:rPr lang="en-US" sz="2200" i="1" dirty="0" smtClean="0">
                            <a:latin typeface="Cambria Math" panose="02040503050406030204" pitchFamily="18" charset="0"/>
                          </a:rPr>
                          <m:t>𝑎𝑡𝑒𝑟</m:t>
                        </m:r>
                        <m:r>
                          <a:rPr lang="pt-PT" sz="2200" b="0" i="1" dirty="0" smtClean="0">
                            <a:latin typeface="Cambria Math" panose="02040503050406030204" pitchFamily="18" charset="0"/>
                          </a:rPr>
                          <m:t> </m:t>
                        </m:r>
                      </m:sub>
                      <m:sup>
                        <m:r>
                          <a:rPr lang="pt-PT" sz="2200" b="0" i="1" dirty="0" smtClean="0">
                            <a:latin typeface="Cambria Math" panose="02040503050406030204" pitchFamily="18" charset="0"/>
                          </a:rPr>
                          <m:t>𝑝𝑙𝑎𝑛𝑒𝑡</m:t>
                        </m:r>
                      </m:sup>
                    </m:sSubSup>
                  </m:oMath>
                </a14:m>
                <a:r>
                  <a:rPr lang="en-US" sz="2400" dirty="0"/>
                  <a:t>), and the iron-to-magnesium ratio </a:t>
                </a:r>
                <a:r>
                  <a:rPr lang="en-US" sz="2200" dirty="0"/>
                  <a:t>(</a:t>
                </a:r>
                <a14:m>
                  <m:oMath xmlns:m="http://schemas.openxmlformats.org/officeDocument/2006/math">
                    <m:r>
                      <a:rPr lang="en-US" sz="2200" i="1" dirty="0" smtClean="0">
                        <a:latin typeface="Cambria Math" panose="02040503050406030204" pitchFamily="18" charset="0"/>
                      </a:rPr>
                      <m:t>(</m:t>
                    </m:r>
                    <m:r>
                      <a:rPr lang="en-US" sz="2200" i="1" dirty="0" smtClean="0">
                        <a:latin typeface="Cambria Math" panose="02040503050406030204" pitchFamily="18" charset="0"/>
                      </a:rPr>
                      <m:t>𝐹𝑒</m:t>
                    </m:r>
                    <m:r>
                      <a:rPr lang="pt-PT" sz="2200" b="0" i="1" dirty="0" smtClean="0">
                        <a:latin typeface="Cambria Math" panose="02040503050406030204" pitchFamily="18" charset="0"/>
                      </a:rPr>
                      <m:t>/</m:t>
                    </m:r>
                    <m:r>
                      <a:rPr lang="en-US" sz="2200" i="1" dirty="0" smtClean="0">
                        <a:latin typeface="Cambria Math" panose="02040503050406030204" pitchFamily="18" charset="0"/>
                      </a:rPr>
                      <m:t>𝑀</m:t>
                    </m:r>
                    <m:sSub>
                      <m:sSubPr>
                        <m:ctrlPr>
                          <a:rPr lang="pt-PT" sz="2200" b="0" i="1" dirty="0" smtClean="0">
                            <a:latin typeface="Cambria Math" panose="02040503050406030204" pitchFamily="18" charset="0"/>
                          </a:rPr>
                        </m:ctrlPr>
                      </m:sSubPr>
                      <m:e>
                        <m:r>
                          <a:rPr lang="en-US" sz="2200" i="1" dirty="0" smtClean="0">
                            <a:latin typeface="Cambria Math" panose="02040503050406030204" pitchFamily="18" charset="0"/>
                          </a:rPr>
                          <m:t>𝑔</m:t>
                        </m:r>
                        <m:r>
                          <a:rPr lang="pt-PT" sz="2200" i="1" dirty="0">
                            <a:latin typeface="Cambria Math" panose="02040503050406030204" pitchFamily="18" charset="0"/>
                          </a:rPr>
                          <m:t>)</m:t>
                        </m:r>
                      </m:e>
                      <m:sub>
                        <m:r>
                          <a:rPr lang="en-US" sz="2200" i="1" dirty="0" smtClean="0">
                            <a:latin typeface="Cambria Math" panose="02040503050406030204" pitchFamily="18" charset="0"/>
                          </a:rPr>
                          <m:t>𝑝𝑙𝑎𝑛𝑒</m:t>
                        </m:r>
                        <m:r>
                          <a:rPr lang="pt-PT" sz="2200" b="0" i="1" dirty="0" smtClean="0">
                            <a:latin typeface="Cambria Math" panose="02040503050406030204" pitchFamily="18" charset="0"/>
                          </a:rPr>
                          <m:t>𝑡</m:t>
                        </m:r>
                      </m:sub>
                    </m:sSub>
                  </m:oMath>
                </a14:m>
                <a:r>
                  <a:rPr lang="en-US" sz="2200" dirty="0"/>
                  <a:t>).</a:t>
                </a:r>
                <a:endParaRPr lang="en-GB" sz="2200" dirty="0"/>
              </a:p>
            </p:txBody>
          </p:sp>
        </mc:Choice>
        <mc:Fallback>
          <p:sp>
            <p:nvSpPr>
              <p:cNvPr id="5" name="Marcador de Posição de Conteúdo 4">
                <a:extLst>
                  <a:ext uri="{FF2B5EF4-FFF2-40B4-BE49-F238E27FC236}">
                    <a16:creationId xmlns:a16="http://schemas.microsoft.com/office/drawing/2014/main" id="{535026DD-771F-9F66-FE54-D774CD52E8B3}"/>
                  </a:ext>
                </a:extLst>
              </p:cNvPr>
              <p:cNvSpPr>
                <a:spLocks noGrp="1" noRot="1" noChangeAspect="1" noMove="1" noResize="1" noEditPoints="1" noAdjustHandles="1" noChangeArrowheads="1" noChangeShapeType="1" noTextEdit="1"/>
              </p:cNvSpPr>
              <p:nvPr>
                <p:ph idx="1"/>
              </p:nvPr>
            </p:nvSpPr>
            <p:spPr>
              <a:xfrm>
                <a:off x="1050879" y="1469571"/>
                <a:ext cx="9810604" cy="4784806"/>
              </a:xfrm>
              <a:blipFill>
                <a:blip r:embed="rId3"/>
                <a:stretch>
                  <a:fillRect l="-435" t="-892"/>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D1505BB9-CE8D-C550-ED67-3C235257F1F7}"/>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Interior composition of planets</a:t>
            </a:r>
          </a:p>
        </p:txBody>
      </p:sp>
      <p:sp>
        <p:nvSpPr>
          <p:cNvPr id="2" name="Marcador de Posição do Rodapé 3">
            <a:extLst>
              <a:ext uri="{FF2B5EF4-FFF2-40B4-BE49-F238E27FC236}">
                <a16:creationId xmlns:a16="http://schemas.microsoft.com/office/drawing/2014/main" id="{0080E209-4701-4536-1D76-5179BC8044E6}"/>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201E081C-D7B0-EC47-8EC0-FEDDEFA04A38}"/>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16</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F7A15396-C172-DB14-4D99-A59AACFEDB8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567E33B3-4559-7FEE-3647-9A01E421BBB2}"/>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Tree>
    <p:extLst>
      <p:ext uri="{BB962C8B-B14F-4D97-AF65-F5344CB8AC3E}">
        <p14:creationId xmlns:p14="http://schemas.microsoft.com/office/powerpoint/2010/main" val="97121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p:nvSpPr>
          <p:cNvPr id="13" name="Rectangle 12">
            <a:extLst>
              <a:ext uri="{FF2B5EF4-FFF2-40B4-BE49-F238E27FC236}">
                <a16:creationId xmlns:a16="http://schemas.microsoft.com/office/drawing/2014/main" id="{B4EDBDB8-1990-484C-AEBC-0D3D6D44C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3604F9-22FD-41B0-9F5F-E5BAF440F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E6F6764-5DF8-44ED-8935-A362C0E7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990841"/>
          </a:xfrm>
          <a:custGeom>
            <a:avLst/>
            <a:gdLst>
              <a:gd name="connsiteX0" fmla="*/ 0 w 12192000"/>
              <a:gd name="connsiteY0" fmla="*/ 0 h 2851980"/>
              <a:gd name="connsiteX1" fmla="*/ 12192000 w 12192000"/>
              <a:gd name="connsiteY1" fmla="*/ 0 h 2851980"/>
              <a:gd name="connsiteX2" fmla="*/ 12192000 w 12192000"/>
              <a:gd name="connsiteY2" fmla="*/ 2802781 h 2851980"/>
              <a:gd name="connsiteX3" fmla="*/ 12174273 w 12192000"/>
              <a:gd name="connsiteY3" fmla="*/ 2805362 h 2851980"/>
              <a:gd name="connsiteX4" fmla="*/ 12099441 w 12192000"/>
              <a:gd name="connsiteY4" fmla="*/ 2819970 h 2851980"/>
              <a:gd name="connsiteX5" fmla="*/ 11968818 w 12192000"/>
              <a:gd name="connsiteY5" fmla="*/ 2844345 h 2851980"/>
              <a:gd name="connsiteX6" fmla="*/ 11844564 w 12192000"/>
              <a:gd name="connsiteY6" fmla="*/ 2851980 h 2851980"/>
              <a:gd name="connsiteX7" fmla="*/ 11786084 w 12192000"/>
              <a:gd name="connsiteY7" fmla="*/ 2836535 h 2851980"/>
              <a:gd name="connsiteX8" fmla="*/ 11731349 w 12192000"/>
              <a:gd name="connsiteY8" fmla="*/ 2820269 h 2851980"/>
              <a:gd name="connsiteX9" fmla="*/ 11709385 w 12192000"/>
              <a:gd name="connsiteY9" fmla="*/ 2806825 h 2851980"/>
              <a:gd name="connsiteX10" fmla="*/ 11702308 w 12192000"/>
              <a:gd name="connsiteY10" fmla="*/ 2811365 h 2851980"/>
              <a:gd name="connsiteX11" fmla="*/ 11689476 w 12192000"/>
              <a:gd name="connsiteY11" fmla="*/ 2807391 h 2851980"/>
              <a:gd name="connsiteX12" fmla="*/ 11666486 w 12192000"/>
              <a:gd name="connsiteY12" fmla="*/ 2799625 h 2851980"/>
              <a:gd name="connsiteX13" fmla="*/ 11652374 w 12192000"/>
              <a:gd name="connsiteY13" fmla="*/ 2793272 h 2851980"/>
              <a:gd name="connsiteX14" fmla="*/ 11646471 w 12192000"/>
              <a:gd name="connsiteY14" fmla="*/ 2800341 h 2851980"/>
              <a:gd name="connsiteX15" fmla="*/ 11623313 w 12192000"/>
              <a:gd name="connsiteY15" fmla="*/ 2800343 h 2851980"/>
              <a:gd name="connsiteX16" fmla="*/ 11608697 w 12192000"/>
              <a:gd name="connsiteY16" fmla="*/ 2813460 h 2851980"/>
              <a:gd name="connsiteX17" fmla="*/ 11603621 w 12192000"/>
              <a:gd name="connsiteY17" fmla="*/ 2810965 h 2851980"/>
              <a:gd name="connsiteX18" fmla="*/ 11590100 w 12192000"/>
              <a:gd name="connsiteY18" fmla="*/ 2808130 h 2851980"/>
              <a:gd name="connsiteX19" fmla="*/ 11566270 w 12192000"/>
              <a:gd name="connsiteY19" fmla="*/ 2794050 h 2851980"/>
              <a:gd name="connsiteX20" fmla="*/ 11543180 w 12192000"/>
              <a:gd name="connsiteY20" fmla="*/ 2794523 h 2851980"/>
              <a:gd name="connsiteX21" fmla="*/ 11527456 w 12192000"/>
              <a:gd name="connsiteY21" fmla="*/ 2784758 h 2851980"/>
              <a:gd name="connsiteX22" fmla="*/ 11410019 w 12192000"/>
              <a:gd name="connsiteY22" fmla="*/ 2778739 h 2851980"/>
              <a:gd name="connsiteX23" fmla="*/ 11391662 w 12192000"/>
              <a:gd name="connsiteY23" fmla="*/ 2777813 h 2851980"/>
              <a:gd name="connsiteX24" fmla="*/ 11381950 w 12192000"/>
              <a:gd name="connsiteY24" fmla="*/ 2771457 h 2851980"/>
              <a:gd name="connsiteX25" fmla="*/ 11355280 w 12192000"/>
              <a:gd name="connsiteY25" fmla="*/ 2766974 h 2851980"/>
              <a:gd name="connsiteX26" fmla="*/ 11346286 w 12192000"/>
              <a:gd name="connsiteY26" fmla="*/ 2771221 h 2851980"/>
              <a:gd name="connsiteX27" fmla="*/ 11344784 w 12192000"/>
              <a:gd name="connsiteY27" fmla="*/ 2767480 h 2851980"/>
              <a:gd name="connsiteX28" fmla="*/ 11307999 w 12192000"/>
              <a:gd name="connsiteY28" fmla="*/ 2758374 h 2851980"/>
              <a:gd name="connsiteX29" fmla="*/ 11228674 w 12192000"/>
              <a:gd name="connsiteY29" fmla="*/ 2738503 h 2851980"/>
              <a:gd name="connsiteX30" fmla="*/ 11208775 w 12192000"/>
              <a:gd name="connsiteY30" fmla="*/ 2733735 h 2851980"/>
              <a:gd name="connsiteX31" fmla="*/ 11191329 w 12192000"/>
              <a:gd name="connsiteY31" fmla="*/ 2735896 h 2851980"/>
              <a:gd name="connsiteX32" fmla="*/ 11095293 w 12192000"/>
              <a:gd name="connsiteY32" fmla="*/ 2734181 h 2851980"/>
              <a:gd name="connsiteX33" fmla="*/ 11072290 w 12192000"/>
              <a:gd name="connsiteY33" fmla="*/ 2737734 h 2851980"/>
              <a:gd name="connsiteX34" fmla="*/ 10980239 w 12192000"/>
              <a:gd name="connsiteY34" fmla="*/ 2729000 h 2851980"/>
              <a:gd name="connsiteX35" fmla="*/ 10980167 w 12192000"/>
              <a:gd name="connsiteY35" fmla="*/ 2728972 h 2851980"/>
              <a:gd name="connsiteX36" fmla="*/ 10943501 w 12192000"/>
              <a:gd name="connsiteY36" fmla="*/ 2723352 h 2851980"/>
              <a:gd name="connsiteX37" fmla="*/ 10740825 w 12192000"/>
              <a:gd name="connsiteY37" fmla="*/ 2642544 h 2851980"/>
              <a:gd name="connsiteX38" fmla="*/ 10621021 w 12192000"/>
              <a:gd name="connsiteY38" fmla="*/ 2583972 h 2851980"/>
              <a:gd name="connsiteX39" fmla="*/ 10501779 w 12192000"/>
              <a:gd name="connsiteY39" fmla="*/ 2548735 h 2851980"/>
              <a:gd name="connsiteX40" fmla="*/ 10403355 w 12192000"/>
              <a:gd name="connsiteY40" fmla="*/ 2512953 h 2851980"/>
              <a:gd name="connsiteX41" fmla="*/ 10337449 w 12192000"/>
              <a:gd name="connsiteY41" fmla="*/ 2488172 h 2851980"/>
              <a:gd name="connsiteX42" fmla="*/ 10324327 w 12192000"/>
              <a:gd name="connsiteY42" fmla="*/ 2478939 h 2851980"/>
              <a:gd name="connsiteX43" fmla="*/ 10321929 w 12192000"/>
              <a:gd name="connsiteY43" fmla="*/ 2478993 h 2851980"/>
              <a:gd name="connsiteX44" fmla="*/ 10290461 w 12192000"/>
              <a:gd name="connsiteY44" fmla="*/ 2462144 h 2851980"/>
              <a:gd name="connsiteX45" fmla="*/ 10268970 w 12192000"/>
              <a:gd name="connsiteY45" fmla="*/ 2448931 h 2851980"/>
              <a:gd name="connsiteX46" fmla="*/ 10263699 w 12192000"/>
              <a:gd name="connsiteY46" fmla="*/ 2448340 h 2851980"/>
              <a:gd name="connsiteX47" fmla="*/ 10228272 w 12192000"/>
              <a:gd name="connsiteY47" fmla="*/ 2431997 h 2851980"/>
              <a:gd name="connsiteX48" fmla="*/ 10215997 w 12192000"/>
              <a:gd name="connsiteY48" fmla="*/ 2431103 h 2851980"/>
              <a:gd name="connsiteX49" fmla="*/ 10193885 w 12192000"/>
              <a:gd name="connsiteY49" fmla="*/ 2427360 h 2851980"/>
              <a:gd name="connsiteX50" fmla="*/ 10135557 w 12192000"/>
              <a:gd name="connsiteY50" fmla="*/ 2429769 h 2851980"/>
              <a:gd name="connsiteX51" fmla="*/ 10092108 w 12192000"/>
              <a:gd name="connsiteY51" fmla="*/ 2409075 h 2851980"/>
              <a:gd name="connsiteX52" fmla="*/ 10091815 w 12192000"/>
              <a:gd name="connsiteY52" fmla="*/ 2409211 h 2851980"/>
              <a:gd name="connsiteX53" fmla="*/ 10083558 w 12192000"/>
              <a:gd name="connsiteY53" fmla="*/ 2406369 h 2851980"/>
              <a:gd name="connsiteX54" fmla="*/ 10078319 w 12192000"/>
              <a:gd name="connsiteY54" fmla="*/ 2403481 h 2851980"/>
              <a:gd name="connsiteX55" fmla="*/ 10063647 w 12192000"/>
              <a:gd name="connsiteY55" fmla="*/ 2397528 h 2851980"/>
              <a:gd name="connsiteX56" fmla="*/ 10057660 w 12192000"/>
              <a:gd name="connsiteY56" fmla="*/ 2396793 h 2851980"/>
              <a:gd name="connsiteX57" fmla="*/ 10003124 w 12192000"/>
              <a:gd name="connsiteY57" fmla="*/ 2406692 h 2851980"/>
              <a:gd name="connsiteX58" fmla="*/ 9898644 w 12192000"/>
              <a:gd name="connsiteY58" fmla="*/ 2393136 h 2851980"/>
              <a:gd name="connsiteX59" fmla="*/ 9794969 w 12192000"/>
              <a:gd name="connsiteY59" fmla="*/ 2376665 h 2851980"/>
              <a:gd name="connsiteX60" fmla="*/ 9690708 w 12192000"/>
              <a:gd name="connsiteY60" fmla="*/ 2362478 h 2851980"/>
              <a:gd name="connsiteX61" fmla="*/ 9656590 w 12192000"/>
              <a:gd name="connsiteY61" fmla="*/ 2365107 h 2851980"/>
              <a:gd name="connsiteX62" fmla="*/ 9651013 w 12192000"/>
              <a:gd name="connsiteY62" fmla="*/ 2365379 h 2851980"/>
              <a:gd name="connsiteX63" fmla="*/ 9629535 w 12192000"/>
              <a:gd name="connsiteY63" fmla="*/ 2359562 h 2851980"/>
              <a:gd name="connsiteX64" fmla="*/ 9621002 w 12192000"/>
              <a:gd name="connsiteY64" fmla="*/ 2358015 h 2851980"/>
              <a:gd name="connsiteX65" fmla="*/ 9620811 w 12192000"/>
              <a:gd name="connsiteY65" fmla="*/ 2358209 h 2851980"/>
              <a:gd name="connsiteX66" fmla="*/ 9612783 w 12192000"/>
              <a:gd name="connsiteY66" fmla="*/ 2356304 h 2851980"/>
              <a:gd name="connsiteX67" fmla="*/ 9573299 w 12192000"/>
              <a:gd name="connsiteY67" fmla="*/ 2344048 h 2851980"/>
              <a:gd name="connsiteX68" fmla="*/ 9523299 w 12192000"/>
              <a:gd name="connsiteY68" fmla="*/ 2356751 h 2851980"/>
              <a:gd name="connsiteX69" fmla="*/ 9502217 w 12192000"/>
              <a:gd name="connsiteY69" fmla="*/ 2356672 h 2851980"/>
              <a:gd name="connsiteX70" fmla="*/ 9491052 w 12192000"/>
              <a:gd name="connsiteY70" fmla="*/ 2357876 h 2851980"/>
              <a:gd name="connsiteX71" fmla="*/ 9490420 w 12192000"/>
              <a:gd name="connsiteY71" fmla="*/ 2358754 h 2851980"/>
              <a:gd name="connsiteX72" fmla="*/ 9422814 w 12192000"/>
              <a:gd name="connsiteY72" fmla="*/ 2337048 h 2851980"/>
              <a:gd name="connsiteX73" fmla="*/ 9387555 w 12192000"/>
              <a:gd name="connsiteY73" fmla="*/ 2324836 h 2851980"/>
              <a:gd name="connsiteX74" fmla="*/ 9385480 w 12192000"/>
              <a:gd name="connsiteY74" fmla="*/ 2325313 h 2851980"/>
              <a:gd name="connsiteX75" fmla="*/ 9369766 w 12192000"/>
              <a:gd name="connsiteY75" fmla="*/ 2317902 h 2851980"/>
              <a:gd name="connsiteX76" fmla="*/ 9356267 w 12192000"/>
              <a:gd name="connsiteY76" fmla="*/ 2307218 h 2851980"/>
              <a:gd name="connsiteX77" fmla="*/ 9240605 w 12192000"/>
              <a:gd name="connsiteY77" fmla="*/ 2292733 h 2851980"/>
              <a:gd name="connsiteX78" fmla="*/ 9083251 w 12192000"/>
              <a:gd name="connsiteY78" fmla="*/ 2245348 h 2851980"/>
              <a:gd name="connsiteX79" fmla="*/ 8956025 w 12192000"/>
              <a:gd name="connsiteY79" fmla="*/ 2219438 h 2851980"/>
              <a:gd name="connsiteX80" fmla="*/ 8791834 w 12192000"/>
              <a:gd name="connsiteY80" fmla="*/ 2194608 h 2851980"/>
              <a:gd name="connsiteX81" fmla="*/ 8677385 w 12192000"/>
              <a:gd name="connsiteY81" fmla="*/ 2172946 h 2851980"/>
              <a:gd name="connsiteX82" fmla="*/ 8628381 w 12192000"/>
              <a:gd name="connsiteY82" fmla="*/ 2151256 h 2851980"/>
              <a:gd name="connsiteX83" fmla="*/ 8608955 w 12192000"/>
              <a:gd name="connsiteY83" fmla="*/ 2154253 h 2851980"/>
              <a:gd name="connsiteX84" fmla="*/ 8605623 w 12192000"/>
              <a:gd name="connsiteY84" fmla="*/ 2154974 h 2851980"/>
              <a:gd name="connsiteX85" fmla="*/ 8591946 w 12192000"/>
              <a:gd name="connsiteY85" fmla="*/ 2153429 h 2851980"/>
              <a:gd name="connsiteX86" fmla="*/ 8588503 w 12192000"/>
              <a:gd name="connsiteY86" fmla="*/ 2158528 h 2851980"/>
              <a:gd name="connsiteX87" fmla="*/ 8542929 w 12192000"/>
              <a:gd name="connsiteY87" fmla="*/ 2155780 h 2851980"/>
              <a:gd name="connsiteX88" fmla="*/ 8422422 w 12192000"/>
              <a:gd name="connsiteY88" fmla="*/ 2128783 h 2851980"/>
              <a:gd name="connsiteX89" fmla="*/ 8350509 w 12192000"/>
              <a:gd name="connsiteY89" fmla="*/ 2116143 h 2851980"/>
              <a:gd name="connsiteX90" fmla="*/ 8323483 w 12192000"/>
              <a:gd name="connsiteY90" fmla="*/ 2116856 h 2851980"/>
              <a:gd name="connsiteX91" fmla="*/ 8285541 w 12192000"/>
              <a:gd name="connsiteY91" fmla="*/ 2114142 h 2851980"/>
              <a:gd name="connsiteX92" fmla="*/ 8156321 w 12192000"/>
              <a:gd name="connsiteY92" fmla="*/ 2105622 h 2851980"/>
              <a:gd name="connsiteX93" fmla="*/ 8115022 w 12192000"/>
              <a:gd name="connsiteY93" fmla="*/ 2097331 h 2851980"/>
              <a:gd name="connsiteX94" fmla="*/ 8109128 w 12192000"/>
              <a:gd name="connsiteY94" fmla="*/ 2095725 h 2851980"/>
              <a:gd name="connsiteX95" fmla="*/ 8061947 w 12192000"/>
              <a:gd name="connsiteY95" fmla="*/ 2076044 h 2851980"/>
              <a:gd name="connsiteX96" fmla="*/ 8056343 w 12192000"/>
              <a:gd name="connsiteY96" fmla="*/ 2079176 h 2851980"/>
              <a:gd name="connsiteX97" fmla="*/ 8039888 w 12192000"/>
              <a:gd name="connsiteY97" fmla="*/ 2079889 h 2851980"/>
              <a:gd name="connsiteX98" fmla="*/ 8027893 w 12192000"/>
              <a:gd name="connsiteY98" fmla="*/ 2071837 h 2851980"/>
              <a:gd name="connsiteX99" fmla="*/ 7968202 w 12192000"/>
              <a:gd name="connsiteY99" fmla="*/ 2048643 h 2851980"/>
              <a:gd name="connsiteX100" fmla="*/ 7879707 w 12192000"/>
              <a:gd name="connsiteY100" fmla="*/ 2019539 h 2851980"/>
              <a:gd name="connsiteX101" fmla="*/ 7867283 w 12192000"/>
              <a:gd name="connsiteY101" fmla="*/ 2011237 h 2851980"/>
              <a:gd name="connsiteX102" fmla="*/ 7843997 w 12192000"/>
              <a:gd name="connsiteY102" fmla="*/ 2004002 h 2851980"/>
              <a:gd name="connsiteX103" fmla="*/ 7819810 w 12192000"/>
              <a:gd name="connsiteY103" fmla="*/ 2003978 h 2851980"/>
              <a:gd name="connsiteX104" fmla="*/ 7766905 w 12192000"/>
              <a:gd name="connsiteY104" fmla="*/ 1994240 h 2851980"/>
              <a:gd name="connsiteX105" fmla="*/ 7748811 w 12192000"/>
              <a:gd name="connsiteY105" fmla="*/ 2001647 h 2851980"/>
              <a:gd name="connsiteX106" fmla="*/ 7745757 w 12192000"/>
              <a:gd name="connsiteY106" fmla="*/ 2003120 h 2851980"/>
              <a:gd name="connsiteX107" fmla="*/ 7732110 w 12192000"/>
              <a:gd name="connsiteY107" fmla="*/ 2004783 h 2851980"/>
              <a:gd name="connsiteX108" fmla="*/ 7730039 w 12192000"/>
              <a:gd name="connsiteY108" fmla="*/ 2010536 h 2851980"/>
              <a:gd name="connsiteX109" fmla="*/ 7685159 w 12192000"/>
              <a:gd name="connsiteY109" fmla="*/ 2018415 h 2851980"/>
              <a:gd name="connsiteX110" fmla="*/ 7561596 w 12192000"/>
              <a:gd name="connsiteY110" fmla="*/ 2020063 h 2851980"/>
              <a:gd name="connsiteX111" fmla="*/ 7488722 w 12192000"/>
              <a:gd name="connsiteY111" fmla="*/ 2024418 h 2851980"/>
              <a:gd name="connsiteX112" fmla="*/ 7462688 w 12192000"/>
              <a:gd name="connsiteY112" fmla="*/ 2031366 h 2851980"/>
              <a:gd name="connsiteX113" fmla="*/ 7425222 w 12192000"/>
              <a:gd name="connsiteY113" fmla="*/ 2037510 h 2851980"/>
              <a:gd name="connsiteX114" fmla="*/ 7360376 w 12192000"/>
              <a:gd name="connsiteY114" fmla="*/ 2052454 h 2851980"/>
              <a:gd name="connsiteX115" fmla="*/ 7297796 w 12192000"/>
              <a:gd name="connsiteY115" fmla="*/ 2059134 h 2851980"/>
              <a:gd name="connsiteX116" fmla="*/ 7255684 w 12192000"/>
              <a:gd name="connsiteY116" fmla="*/ 2060633 h 2851980"/>
              <a:gd name="connsiteX117" fmla="*/ 7249573 w 12192000"/>
              <a:gd name="connsiteY117" fmla="*/ 2060435 h 2851980"/>
              <a:gd name="connsiteX118" fmla="*/ 7198933 w 12192000"/>
              <a:gd name="connsiteY118" fmla="*/ 2052227 h 2851980"/>
              <a:gd name="connsiteX119" fmla="*/ 7194276 w 12192000"/>
              <a:gd name="connsiteY119" fmla="*/ 2056568 h 2851980"/>
              <a:gd name="connsiteX120" fmla="*/ 7178495 w 12192000"/>
              <a:gd name="connsiteY120" fmla="*/ 2061069 h 2851980"/>
              <a:gd name="connsiteX121" fmla="*/ 7164866 w 12192000"/>
              <a:gd name="connsiteY121" fmla="*/ 2056021 h 2851980"/>
              <a:gd name="connsiteX122" fmla="*/ 7101221 w 12192000"/>
              <a:gd name="connsiteY122" fmla="*/ 2047289 h 2851980"/>
              <a:gd name="connsiteX123" fmla="*/ 7008182 w 12192000"/>
              <a:gd name="connsiteY123" fmla="*/ 2039482 h 2851980"/>
              <a:gd name="connsiteX124" fmla="*/ 6994073 w 12192000"/>
              <a:gd name="connsiteY124" fmla="*/ 2034288 h 2851980"/>
              <a:gd name="connsiteX125" fmla="*/ 6902768 w 12192000"/>
              <a:gd name="connsiteY125" fmla="*/ 2021990 h 2851980"/>
              <a:gd name="connsiteX126" fmla="*/ 6854917 w 12192000"/>
              <a:gd name="connsiteY126" fmla="*/ 2020321 h 2851980"/>
              <a:gd name="connsiteX127" fmla="*/ 6849655 w 12192000"/>
              <a:gd name="connsiteY127" fmla="*/ 2025191 h 2851980"/>
              <a:gd name="connsiteX128" fmla="*/ 6835522 w 12192000"/>
              <a:gd name="connsiteY128" fmla="*/ 2024012 h 2851980"/>
              <a:gd name="connsiteX129" fmla="*/ 6707727 w 12192000"/>
              <a:gd name="connsiteY129" fmla="*/ 2006254 h 2851980"/>
              <a:gd name="connsiteX130" fmla="*/ 6561947 w 12192000"/>
              <a:gd name="connsiteY130" fmla="*/ 1975575 h 2851980"/>
              <a:gd name="connsiteX131" fmla="*/ 6464714 w 12192000"/>
              <a:gd name="connsiteY131" fmla="*/ 1978704 h 2851980"/>
              <a:gd name="connsiteX132" fmla="*/ 6242129 w 12192000"/>
              <a:gd name="connsiteY132" fmla="*/ 1915441 h 2851980"/>
              <a:gd name="connsiteX133" fmla="*/ 6080728 w 12192000"/>
              <a:gd name="connsiteY133" fmla="*/ 1895758 h 2851980"/>
              <a:gd name="connsiteX134" fmla="*/ 6069627 w 12192000"/>
              <a:gd name="connsiteY134" fmla="*/ 1885968 h 2851980"/>
              <a:gd name="connsiteX135" fmla="*/ 6055146 w 12192000"/>
              <a:gd name="connsiteY135" fmla="*/ 1879305 h 2851980"/>
              <a:gd name="connsiteX136" fmla="*/ 5953405 w 12192000"/>
              <a:gd name="connsiteY136" fmla="*/ 1849929 h 2851980"/>
              <a:gd name="connsiteX137" fmla="*/ 5940151 w 12192000"/>
              <a:gd name="connsiteY137" fmla="*/ 1852123 h 2851980"/>
              <a:gd name="connsiteX138" fmla="*/ 5917647 w 12192000"/>
              <a:gd name="connsiteY138" fmla="*/ 1852476 h 2851980"/>
              <a:gd name="connsiteX139" fmla="*/ 5860259 w 12192000"/>
              <a:gd name="connsiteY139" fmla="*/ 1865444 h 2851980"/>
              <a:gd name="connsiteX140" fmla="*/ 5821880 w 12192000"/>
              <a:gd name="connsiteY140" fmla="*/ 1854695 h 2851980"/>
              <a:gd name="connsiteX141" fmla="*/ 5813898 w 12192000"/>
              <a:gd name="connsiteY141" fmla="*/ 1853063 h 2851980"/>
              <a:gd name="connsiteX142" fmla="*/ 5813633 w 12192000"/>
              <a:gd name="connsiteY142" fmla="*/ 1853249 h 2851980"/>
              <a:gd name="connsiteX143" fmla="*/ 5804995 w 12192000"/>
              <a:gd name="connsiteY143" fmla="*/ 1851966 h 2851980"/>
              <a:gd name="connsiteX144" fmla="*/ 5799340 w 12192000"/>
              <a:gd name="connsiteY144" fmla="*/ 1850088 h 2851980"/>
              <a:gd name="connsiteX145" fmla="*/ 5783850 w 12192000"/>
              <a:gd name="connsiteY145" fmla="*/ 1846922 h 2851980"/>
              <a:gd name="connsiteX146" fmla="*/ 5777803 w 12192000"/>
              <a:gd name="connsiteY146" fmla="*/ 1847290 h 2851980"/>
              <a:gd name="connsiteX147" fmla="*/ 5774372 w 12192000"/>
              <a:gd name="connsiteY147" fmla="*/ 1849538 h 2851980"/>
              <a:gd name="connsiteX148" fmla="*/ 5740527 w 12192000"/>
              <a:gd name="connsiteY148" fmla="*/ 1850453 h 2851980"/>
              <a:gd name="connsiteX149" fmla="*/ 5671437 w 12192000"/>
              <a:gd name="connsiteY149" fmla="*/ 1845438 h 2851980"/>
              <a:gd name="connsiteX150" fmla="*/ 5633526 w 12192000"/>
              <a:gd name="connsiteY150" fmla="*/ 1839191 h 2851980"/>
              <a:gd name="connsiteX151" fmla="*/ 5527860 w 12192000"/>
              <a:gd name="connsiteY151" fmla="*/ 1825767 h 2851980"/>
              <a:gd name="connsiteX152" fmla="*/ 5420429 w 12192000"/>
              <a:gd name="connsiteY152" fmla="*/ 1815102 h 2851980"/>
              <a:gd name="connsiteX153" fmla="*/ 5339073 w 12192000"/>
              <a:gd name="connsiteY153" fmla="*/ 1819639 h 2851980"/>
              <a:gd name="connsiteX154" fmla="*/ 5334373 w 12192000"/>
              <a:gd name="connsiteY154" fmla="*/ 1817028 h 2851980"/>
              <a:gd name="connsiteX155" fmla="*/ 5326433 w 12192000"/>
              <a:gd name="connsiteY155" fmla="*/ 1814516 h 2851980"/>
              <a:gd name="connsiteX156" fmla="*/ 5326080 w 12192000"/>
              <a:gd name="connsiteY156" fmla="*/ 1814651 h 2851980"/>
              <a:gd name="connsiteX157" fmla="*/ 5318954 w 12192000"/>
              <a:gd name="connsiteY157" fmla="*/ 1811914 h 2851980"/>
              <a:gd name="connsiteX158" fmla="*/ 5286087 w 12192000"/>
              <a:gd name="connsiteY158" fmla="*/ 1796038 h 2851980"/>
              <a:gd name="connsiteX159" fmla="*/ 5223002 w 12192000"/>
              <a:gd name="connsiteY159" fmla="*/ 1799482 h 2851980"/>
              <a:gd name="connsiteX160" fmla="*/ 5200540 w 12192000"/>
              <a:gd name="connsiteY160" fmla="*/ 1796400 h 2851980"/>
              <a:gd name="connsiteX161" fmla="*/ 5154928 w 12192000"/>
              <a:gd name="connsiteY161" fmla="*/ 1781130 h 2851980"/>
              <a:gd name="connsiteX162" fmla="*/ 5149478 w 12192000"/>
              <a:gd name="connsiteY162" fmla="*/ 1780679 h 2851980"/>
              <a:gd name="connsiteX163" fmla="*/ 5130626 w 12192000"/>
              <a:gd name="connsiteY163" fmla="*/ 1768669 h 2851980"/>
              <a:gd name="connsiteX164" fmla="*/ 5102239 w 12192000"/>
              <a:gd name="connsiteY164" fmla="*/ 1753436 h 2851980"/>
              <a:gd name="connsiteX165" fmla="*/ 5099658 w 12192000"/>
              <a:gd name="connsiteY165" fmla="*/ 1753538 h 2851980"/>
              <a:gd name="connsiteX166" fmla="*/ 5088508 w 12192000"/>
              <a:gd name="connsiteY166" fmla="*/ 1745106 h 2851980"/>
              <a:gd name="connsiteX167" fmla="*/ 5082205 w 12192000"/>
              <a:gd name="connsiteY167" fmla="*/ 1734262 h 2851980"/>
              <a:gd name="connsiteX168" fmla="*/ 4931750 w 12192000"/>
              <a:gd name="connsiteY168" fmla="*/ 1691385 h 2851980"/>
              <a:gd name="connsiteX169" fmla="*/ 4824030 w 12192000"/>
              <a:gd name="connsiteY169" fmla="*/ 1643040 h 2851980"/>
              <a:gd name="connsiteX170" fmla="*/ 4758423 w 12192000"/>
              <a:gd name="connsiteY170" fmla="*/ 1579191 h 2851980"/>
              <a:gd name="connsiteX171" fmla="*/ 4514045 w 12192000"/>
              <a:gd name="connsiteY171" fmla="*/ 1535848 h 2851980"/>
              <a:gd name="connsiteX172" fmla="*/ 4458973 w 12192000"/>
              <a:gd name="connsiteY172" fmla="*/ 1525122 h 2851980"/>
              <a:gd name="connsiteX173" fmla="*/ 4423105 w 12192000"/>
              <a:gd name="connsiteY173" fmla="*/ 1500018 h 2851980"/>
              <a:gd name="connsiteX174" fmla="*/ 4400073 w 12192000"/>
              <a:gd name="connsiteY174" fmla="*/ 1499739 h 2851980"/>
              <a:gd name="connsiteX175" fmla="*/ 4395961 w 12192000"/>
              <a:gd name="connsiteY175" fmla="*/ 1499863 h 2851980"/>
              <a:gd name="connsiteX176" fmla="*/ 4382523 w 12192000"/>
              <a:gd name="connsiteY176" fmla="*/ 1496619 h 2851980"/>
              <a:gd name="connsiteX177" fmla="*/ 4374971 w 12192000"/>
              <a:gd name="connsiteY177" fmla="*/ 1500377 h 2851980"/>
              <a:gd name="connsiteX178" fmla="*/ 4352051 w 12192000"/>
              <a:gd name="connsiteY178" fmla="*/ 1498843 h 2851980"/>
              <a:gd name="connsiteX179" fmla="*/ 4328364 w 12192000"/>
              <a:gd name="connsiteY179" fmla="*/ 1491566 h 2851980"/>
              <a:gd name="connsiteX180" fmla="*/ 4220142 w 12192000"/>
              <a:gd name="connsiteY180" fmla="*/ 1451803 h 2851980"/>
              <a:gd name="connsiteX181" fmla="*/ 4152921 w 12192000"/>
              <a:gd name="connsiteY181" fmla="*/ 1430969 h 2851980"/>
              <a:gd name="connsiteX182" fmla="*/ 4123498 w 12192000"/>
              <a:gd name="connsiteY182" fmla="*/ 1427696 h 2851980"/>
              <a:gd name="connsiteX183" fmla="*/ 4085026 w 12192000"/>
              <a:gd name="connsiteY183" fmla="*/ 1420005 h 2851980"/>
              <a:gd name="connsiteX184" fmla="*/ 4014120 w 12192000"/>
              <a:gd name="connsiteY184" fmla="*/ 1410025 h 2851980"/>
              <a:gd name="connsiteX185" fmla="*/ 3924085 w 12192000"/>
              <a:gd name="connsiteY185" fmla="*/ 1390368 h 2851980"/>
              <a:gd name="connsiteX186" fmla="*/ 3875102 w 12192000"/>
              <a:gd name="connsiteY186" fmla="*/ 1356231 h 2851980"/>
              <a:gd name="connsiteX187" fmla="*/ 3866735 w 12192000"/>
              <a:gd name="connsiteY187" fmla="*/ 1358044 h 2851980"/>
              <a:gd name="connsiteX188" fmla="*/ 3824835 w 12192000"/>
              <a:gd name="connsiteY188" fmla="*/ 1344150 h 2851980"/>
              <a:gd name="connsiteX189" fmla="*/ 3698316 w 12192000"/>
              <a:gd name="connsiteY189" fmla="*/ 1271660 h 2851980"/>
              <a:gd name="connsiteX190" fmla="*/ 3615875 w 12192000"/>
              <a:gd name="connsiteY190" fmla="*/ 1245166 h 2851980"/>
              <a:gd name="connsiteX191" fmla="*/ 3583351 w 12192000"/>
              <a:gd name="connsiteY191" fmla="*/ 1239605 h 2851980"/>
              <a:gd name="connsiteX192" fmla="*/ 3529058 w 12192000"/>
              <a:gd name="connsiteY192" fmla="*/ 1230047 h 2851980"/>
              <a:gd name="connsiteX193" fmla="*/ 3438822 w 12192000"/>
              <a:gd name="connsiteY193" fmla="*/ 1205661 h 2851980"/>
              <a:gd name="connsiteX194" fmla="*/ 3390292 w 12192000"/>
              <a:gd name="connsiteY194" fmla="*/ 1197075 h 2851980"/>
              <a:gd name="connsiteX195" fmla="*/ 3315537 w 12192000"/>
              <a:gd name="connsiteY195" fmla="*/ 1185391 h 2851980"/>
              <a:gd name="connsiteX196" fmla="*/ 3305896 w 12192000"/>
              <a:gd name="connsiteY196" fmla="*/ 1180025 h 2851980"/>
              <a:gd name="connsiteX197" fmla="*/ 3260055 w 12192000"/>
              <a:gd name="connsiteY197" fmla="*/ 1189560 h 2851980"/>
              <a:gd name="connsiteX198" fmla="*/ 3136098 w 12192000"/>
              <a:gd name="connsiteY198" fmla="*/ 1171708 h 2851980"/>
              <a:gd name="connsiteX199" fmla="*/ 3113533 w 12192000"/>
              <a:gd name="connsiteY199" fmla="*/ 1171758 h 2851980"/>
              <a:gd name="connsiteX200" fmla="*/ 3087934 w 12192000"/>
              <a:gd name="connsiteY200" fmla="*/ 1162189 h 2851980"/>
              <a:gd name="connsiteX201" fmla="*/ 3033101 w 12192000"/>
              <a:gd name="connsiteY201" fmla="*/ 1146004 h 2851980"/>
              <a:gd name="connsiteX202" fmla="*/ 2999082 w 12192000"/>
              <a:gd name="connsiteY202" fmla="*/ 1129337 h 2851980"/>
              <a:gd name="connsiteX203" fmla="*/ 2988144 w 12192000"/>
              <a:gd name="connsiteY203" fmla="*/ 1133783 h 2851980"/>
              <a:gd name="connsiteX204" fmla="*/ 2964880 w 12192000"/>
              <a:gd name="connsiteY204" fmla="*/ 1133160 h 2851980"/>
              <a:gd name="connsiteX205" fmla="*/ 2871083 w 12192000"/>
              <a:gd name="connsiteY205" fmla="*/ 1114281 h 2851980"/>
              <a:gd name="connsiteX206" fmla="*/ 2853547 w 12192000"/>
              <a:gd name="connsiteY206" fmla="*/ 1113282 h 2851980"/>
              <a:gd name="connsiteX207" fmla="*/ 2834998 w 12192000"/>
              <a:gd name="connsiteY207" fmla="*/ 1105032 h 2851980"/>
              <a:gd name="connsiteX208" fmla="*/ 2832012 w 12192000"/>
              <a:gd name="connsiteY208" fmla="*/ 1103667 h 2851980"/>
              <a:gd name="connsiteX209" fmla="*/ 2831450 w 12192000"/>
              <a:gd name="connsiteY209" fmla="*/ 1103681 h 2851980"/>
              <a:gd name="connsiteX210" fmla="*/ 2830158 w 12192000"/>
              <a:gd name="connsiteY210" fmla="*/ 1102819 h 2851980"/>
              <a:gd name="connsiteX211" fmla="*/ 2817969 w 12192000"/>
              <a:gd name="connsiteY211" fmla="*/ 1097243 h 2851980"/>
              <a:gd name="connsiteX212" fmla="*/ 2812278 w 12192000"/>
              <a:gd name="connsiteY212" fmla="*/ 1097008 h 2851980"/>
              <a:gd name="connsiteX213" fmla="*/ 2735949 w 12192000"/>
              <a:gd name="connsiteY213" fmla="*/ 1069536 h 2851980"/>
              <a:gd name="connsiteX214" fmla="*/ 2700542 w 12192000"/>
              <a:gd name="connsiteY214" fmla="*/ 1056907 h 2851980"/>
              <a:gd name="connsiteX215" fmla="*/ 2690071 w 12192000"/>
              <a:gd name="connsiteY215" fmla="*/ 1056397 h 2851980"/>
              <a:gd name="connsiteX216" fmla="*/ 2655269 w 12192000"/>
              <a:gd name="connsiteY216" fmla="*/ 1042078 h 2851980"/>
              <a:gd name="connsiteX217" fmla="*/ 2637172 w 12192000"/>
              <a:gd name="connsiteY217" fmla="*/ 1039382 h 2851980"/>
              <a:gd name="connsiteX218" fmla="*/ 2544676 w 12192000"/>
              <a:gd name="connsiteY218" fmla="*/ 1019916 h 2851980"/>
              <a:gd name="connsiteX219" fmla="*/ 2521406 w 12192000"/>
              <a:gd name="connsiteY219" fmla="*/ 1022036 h 2851980"/>
              <a:gd name="connsiteX220" fmla="*/ 2462038 w 12192000"/>
              <a:gd name="connsiteY220" fmla="*/ 992687 h 2851980"/>
              <a:gd name="connsiteX221" fmla="*/ 2448962 w 12192000"/>
              <a:gd name="connsiteY221" fmla="*/ 988555 h 2851980"/>
              <a:gd name="connsiteX222" fmla="*/ 2444223 w 12192000"/>
              <a:gd name="connsiteY222" fmla="*/ 985580 h 2851980"/>
              <a:gd name="connsiteX223" fmla="*/ 2428175 w 12192000"/>
              <a:gd name="connsiteY223" fmla="*/ 997242 h 2851980"/>
              <a:gd name="connsiteX224" fmla="*/ 2398519 w 12192000"/>
              <a:gd name="connsiteY224" fmla="*/ 1001482 h 2851980"/>
              <a:gd name="connsiteX225" fmla="*/ 2385271 w 12192000"/>
              <a:gd name="connsiteY225" fmla="*/ 993786 h 2851980"/>
              <a:gd name="connsiteX226" fmla="*/ 2298174 w 12192000"/>
              <a:gd name="connsiteY226" fmla="*/ 956527 h 2851980"/>
              <a:gd name="connsiteX227" fmla="*/ 2271014 w 12192000"/>
              <a:gd name="connsiteY227" fmla="*/ 945440 h 2851980"/>
              <a:gd name="connsiteX228" fmla="*/ 2214838 w 12192000"/>
              <a:gd name="connsiteY228" fmla="*/ 924396 h 2851980"/>
              <a:gd name="connsiteX229" fmla="*/ 2038407 w 12192000"/>
              <a:gd name="connsiteY229" fmla="*/ 916628 h 2851980"/>
              <a:gd name="connsiteX230" fmla="*/ 1958268 w 12192000"/>
              <a:gd name="connsiteY230" fmla="*/ 931677 h 2851980"/>
              <a:gd name="connsiteX231" fmla="*/ 1740316 w 12192000"/>
              <a:gd name="connsiteY231" fmla="*/ 931710 h 2851980"/>
              <a:gd name="connsiteX232" fmla="*/ 1454477 w 12192000"/>
              <a:gd name="connsiteY232" fmla="*/ 973878 h 2851980"/>
              <a:gd name="connsiteX233" fmla="*/ 1385984 w 12192000"/>
              <a:gd name="connsiteY233" fmla="*/ 958621 h 2851980"/>
              <a:gd name="connsiteX234" fmla="*/ 1355604 w 12192000"/>
              <a:gd name="connsiteY234" fmla="*/ 960893 h 2851980"/>
              <a:gd name="connsiteX235" fmla="*/ 1305323 w 12192000"/>
              <a:gd name="connsiteY235" fmla="*/ 967511 h 2851980"/>
              <a:gd name="connsiteX236" fmla="*/ 1125607 w 12192000"/>
              <a:gd name="connsiteY236" fmla="*/ 968467 h 2851980"/>
              <a:gd name="connsiteX237" fmla="*/ 1016562 w 12192000"/>
              <a:gd name="connsiteY237" fmla="*/ 975260 h 2851980"/>
              <a:gd name="connsiteX238" fmla="*/ 818620 w 12192000"/>
              <a:gd name="connsiteY238" fmla="*/ 987723 h 2851980"/>
              <a:gd name="connsiteX239" fmla="*/ 611870 w 12192000"/>
              <a:gd name="connsiteY239" fmla="*/ 1002547 h 2851980"/>
              <a:gd name="connsiteX240" fmla="*/ 520325 w 12192000"/>
              <a:gd name="connsiteY240" fmla="*/ 1010590 h 2851980"/>
              <a:gd name="connsiteX241" fmla="*/ 386188 w 12192000"/>
              <a:gd name="connsiteY241" fmla="*/ 1040956 h 2851980"/>
              <a:gd name="connsiteX242" fmla="*/ 272629 w 12192000"/>
              <a:gd name="connsiteY242" fmla="*/ 1010300 h 2851980"/>
              <a:gd name="connsiteX243" fmla="*/ 113450 w 12192000"/>
              <a:gd name="connsiteY243" fmla="*/ 1038933 h 2851980"/>
              <a:gd name="connsiteX244" fmla="*/ 4256 w 12192000"/>
              <a:gd name="connsiteY244" fmla="*/ 1060111 h 2851980"/>
              <a:gd name="connsiteX245" fmla="*/ 0 w 12192000"/>
              <a:gd name="connsiteY245" fmla="*/ 1059714 h 2851980"/>
              <a:gd name="connsiteX0" fmla="*/ 0 w 12192000"/>
              <a:gd name="connsiteY0" fmla="*/ 0 h 2984579"/>
              <a:gd name="connsiteX1" fmla="*/ 12192000 w 12192000"/>
              <a:gd name="connsiteY1" fmla="*/ 0 h 2984579"/>
              <a:gd name="connsiteX2" fmla="*/ 12192000 w 12192000"/>
              <a:gd name="connsiteY2" fmla="*/ 2802781 h 2984579"/>
              <a:gd name="connsiteX3" fmla="*/ 12174273 w 12192000"/>
              <a:gd name="connsiteY3" fmla="*/ 2805362 h 2984579"/>
              <a:gd name="connsiteX4" fmla="*/ 12099441 w 12192000"/>
              <a:gd name="connsiteY4" fmla="*/ 2819970 h 2984579"/>
              <a:gd name="connsiteX5" fmla="*/ 11968818 w 12192000"/>
              <a:gd name="connsiteY5" fmla="*/ 2984045 h 2984579"/>
              <a:gd name="connsiteX6" fmla="*/ 11844564 w 12192000"/>
              <a:gd name="connsiteY6" fmla="*/ 2851980 h 2984579"/>
              <a:gd name="connsiteX7" fmla="*/ 11786084 w 12192000"/>
              <a:gd name="connsiteY7" fmla="*/ 2836535 h 2984579"/>
              <a:gd name="connsiteX8" fmla="*/ 11731349 w 12192000"/>
              <a:gd name="connsiteY8" fmla="*/ 2820269 h 2984579"/>
              <a:gd name="connsiteX9" fmla="*/ 11709385 w 12192000"/>
              <a:gd name="connsiteY9" fmla="*/ 2806825 h 2984579"/>
              <a:gd name="connsiteX10" fmla="*/ 11702308 w 12192000"/>
              <a:gd name="connsiteY10" fmla="*/ 2811365 h 2984579"/>
              <a:gd name="connsiteX11" fmla="*/ 11689476 w 12192000"/>
              <a:gd name="connsiteY11" fmla="*/ 2807391 h 2984579"/>
              <a:gd name="connsiteX12" fmla="*/ 11666486 w 12192000"/>
              <a:gd name="connsiteY12" fmla="*/ 2799625 h 2984579"/>
              <a:gd name="connsiteX13" fmla="*/ 11652374 w 12192000"/>
              <a:gd name="connsiteY13" fmla="*/ 2793272 h 2984579"/>
              <a:gd name="connsiteX14" fmla="*/ 11646471 w 12192000"/>
              <a:gd name="connsiteY14" fmla="*/ 2800341 h 2984579"/>
              <a:gd name="connsiteX15" fmla="*/ 11623313 w 12192000"/>
              <a:gd name="connsiteY15" fmla="*/ 2800343 h 2984579"/>
              <a:gd name="connsiteX16" fmla="*/ 11608697 w 12192000"/>
              <a:gd name="connsiteY16" fmla="*/ 2813460 h 2984579"/>
              <a:gd name="connsiteX17" fmla="*/ 11603621 w 12192000"/>
              <a:gd name="connsiteY17" fmla="*/ 2810965 h 2984579"/>
              <a:gd name="connsiteX18" fmla="*/ 11590100 w 12192000"/>
              <a:gd name="connsiteY18" fmla="*/ 2808130 h 2984579"/>
              <a:gd name="connsiteX19" fmla="*/ 11566270 w 12192000"/>
              <a:gd name="connsiteY19" fmla="*/ 2794050 h 2984579"/>
              <a:gd name="connsiteX20" fmla="*/ 11543180 w 12192000"/>
              <a:gd name="connsiteY20" fmla="*/ 2794523 h 2984579"/>
              <a:gd name="connsiteX21" fmla="*/ 11527456 w 12192000"/>
              <a:gd name="connsiteY21" fmla="*/ 2784758 h 2984579"/>
              <a:gd name="connsiteX22" fmla="*/ 11410019 w 12192000"/>
              <a:gd name="connsiteY22" fmla="*/ 2778739 h 2984579"/>
              <a:gd name="connsiteX23" fmla="*/ 11391662 w 12192000"/>
              <a:gd name="connsiteY23" fmla="*/ 2777813 h 2984579"/>
              <a:gd name="connsiteX24" fmla="*/ 11381950 w 12192000"/>
              <a:gd name="connsiteY24" fmla="*/ 2771457 h 2984579"/>
              <a:gd name="connsiteX25" fmla="*/ 11355280 w 12192000"/>
              <a:gd name="connsiteY25" fmla="*/ 2766974 h 2984579"/>
              <a:gd name="connsiteX26" fmla="*/ 11346286 w 12192000"/>
              <a:gd name="connsiteY26" fmla="*/ 2771221 h 2984579"/>
              <a:gd name="connsiteX27" fmla="*/ 11344784 w 12192000"/>
              <a:gd name="connsiteY27" fmla="*/ 2767480 h 2984579"/>
              <a:gd name="connsiteX28" fmla="*/ 11307999 w 12192000"/>
              <a:gd name="connsiteY28" fmla="*/ 2758374 h 2984579"/>
              <a:gd name="connsiteX29" fmla="*/ 11228674 w 12192000"/>
              <a:gd name="connsiteY29" fmla="*/ 2738503 h 2984579"/>
              <a:gd name="connsiteX30" fmla="*/ 11208775 w 12192000"/>
              <a:gd name="connsiteY30" fmla="*/ 2733735 h 2984579"/>
              <a:gd name="connsiteX31" fmla="*/ 11191329 w 12192000"/>
              <a:gd name="connsiteY31" fmla="*/ 2735896 h 2984579"/>
              <a:gd name="connsiteX32" fmla="*/ 11095293 w 12192000"/>
              <a:gd name="connsiteY32" fmla="*/ 2734181 h 2984579"/>
              <a:gd name="connsiteX33" fmla="*/ 11072290 w 12192000"/>
              <a:gd name="connsiteY33" fmla="*/ 2737734 h 2984579"/>
              <a:gd name="connsiteX34" fmla="*/ 10980239 w 12192000"/>
              <a:gd name="connsiteY34" fmla="*/ 2729000 h 2984579"/>
              <a:gd name="connsiteX35" fmla="*/ 10980167 w 12192000"/>
              <a:gd name="connsiteY35" fmla="*/ 2728972 h 2984579"/>
              <a:gd name="connsiteX36" fmla="*/ 10943501 w 12192000"/>
              <a:gd name="connsiteY36" fmla="*/ 2723352 h 2984579"/>
              <a:gd name="connsiteX37" fmla="*/ 10740825 w 12192000"/>
              <a:gd name="connsiteY37" fmla="*/ 2642544 h 2984579"/>
              <a:gd name="connsiteX38" fmla="*/ 10621021 w 12192000"/>
              <a:gd name="connsiteY38" fmla="*/ 2583972 h 2984579"/>
              <a:gd name="connsiteX39" fmla="*/ 10501779 w 12192000"/>
              <a:gd name="connsiteY39" fmla="*/ 2548735 h 2984579"/>
              <a:gd name="connsiteX40" fmla="*/ 10403355 w 12192000"/>
              <a:gd name="connsiteY40" fmla="*/ 2512953 h 2984579"/>
              <a:gd name="connsiteX41" fmla="*/ 10337449 w 12192000"/>
              <a:gd name="connsiteY41" fmla="*/ 2488172 h 2984579"/>
              <a:gd name="connsiteX42" fmla="*/ 10324327 w 12192000"/>
              <a:gd name="connsiteY42" fmla="*/ 2478939 h 2984579"/>
              <a:gd name="connsiteX43" fmla="*/ 10321929 w 12192000"/>
              <a:gd name="connsiteY43" fmla="*/ 2478993 h 2984579"/>
              <a:gd name="connsiteX44" fmla="*/ 10290461 w 12192000"/>
              <a:gd name="connsiteY44" fmla="*/ 2462144 h 2984579"/>
              <a:gd name="connsiteX45" fmla="*/ 10268970 w 12192000"/>
              <a:gd name="connsiteY45" fmla="*/ 2448931 h 2984579"/>
              <a:gd name="connsiteX46" fmla="*/ 10263699 w 12192000"/>
              <a:gd name="connsiteY46" fmla="*/ 2448340 h 2984579"/>
              <a:gd name="connsiteX47" fmla="*/ 10228272 w 12192000"/>
              <a:gd name="connsiteY47" fmla="*/ 2431997 h 2984579"/>
              <a:gd name="connsiteX48" fmla="*/ 10215997 w 12192000"/>
              <a:gd name="connsiteY48" fmla="*/ 2431103 h 2984579"/>
              <a:gd name="connsiteX49" fmla="*/ 10193885 w 12192000"/>
              <a:gd name="connsiteY49" fmla="*/ 2427360 h 2984579"/>
              <a:gd name="connsiteX50" fmla="*/ 10135557 w 12192000"/>
              <a:gd name="connsiteY50" fmla="*/ 2429769 h 2984579"/>
              <a:gd name="connsiteX51" fmla="*/ 10092108 w 12192000"/>
              <a:gd name="connsiteY51" fmla="*/ 2409075 h 2984579"/>
              <a:gd name="connsiteX52" fmla="*/ 10091815 w 12192000"/>
              <a:gd name="connsiteY52" fmla="*/ 2409211 h 2984579"/>
              <a:gd name="connsiteX53" fmla="*/ 10083558 w 12192000"/>
              <a:gd name="connsiteY53" fmla="*/ 2406369 h 2984579"/>
              <a:gd name="connsiteX54" fmla="*/ 10078319 w 12192000"/>
              <a:gd name="connsiteY54" fmla="*/ 2403481 h 2984579"/>
              <a:gd name="connsiteX55" fmla="*/ 10063647 w 12192000"/>
              <a:gd name="connsiteY55" fmla="*/ 2397528 h 2984579"/>
              <a:gd name="connsiteX56" fmla="*/ 10057660 w 12192000"/>
              <a:gd name="connsiteY56" fmla="*/ 2396793 h 2984579"/>
              <a:gd name="connsiteX57" fmla="*/ 10003124 w 12192000"/>
              <a:gd name="connsiteY57" fmla="*/ 2406692 h 2984579"/>
              <a:gd name="connsiteX58" fmla="*/ 9898644 w 12192000"/>
              <a:gd name="connsiteY58" fmla="*/ 2393136 h 2984579"/>
              <a:gd name="connsiteX59" fmla="*/ 9794969 w 12192000"/>
              <a:gd name="connsiteY59" fmla="*/ 2376665 h 2984579"/>
              <a:gd name="connsiteX60" fmla="*/ 9690708 w 12192000"/>
              <a:gd name="connsiteY60" fmla="*/ 2362478 h 2984579"/>
              <a:gd name="connsiteX61" fmla="*/ 9656590 w 12192000"/>
              <a:gd name="connsiteY61" fmla="*/ 2365107 h 2984579"/>
              <a:gd name="connsiteX62" fmla="*/ 9651013 w 12192000"/>
              <a:gd name="connsiteY62" fmla="*/ 2365379 h 2984579"/>
              <a:gd name="connsiteX63" fmla="*/ 9629535 w 12192000"/>
              <a:gd name="connsiteY63" fmla="*/ 2359562 h 2984579"/>
              <a:gd name="connsiteX64" fmla="*/ 9621002 w 12192000"/>
              <a:gd name="connsiteY64" fmla="*/ 2358015 h 2984579"/>
              <a:gd name="connsiteX65" fmla="*/ 9620811 w 12192000"/>
              <a:gd name="connsiteY65" fmla="*/ 2358209 h 2984579"/>
              <a:gd name="connsiteX66" fmla="*/ 9612783 w 12192000"/>
              <a:gd name="connsiteY66" fmla="*/ 2356304 h 2984579"/>
              <a:gd name="connsiteX67" fmla="*/ 9573299 w 12192000"/>
              <a:gd name="connsiteY67" fmla="*/ 2344048 h 2984579"/>
              <a:gd name="connsiteX68" fmla="*/ 9523299 w 12192000"/>
              <a:gd name="connsiteY68" fmla="*/ 2356751 h 2984579"/>
              <a:gd name="connsiteX69" fmla="*/ 9502217 w 12192000"/>
              <a:gd name="connsiteY69" fmla="*/ 2356672 h 2984579"/>
              <a:gd name="connsiteX70" fmla="*/ 9491052 w 12192000"/>
              <a:gd name="connsiteY70" fmla="*/ 2357876 h 2984579"/>
              <a:gd name="connsiteX71" fmla="*/ 9490420 w 12192000"/>
              <a:gd name="connsiteY71" fmla="*/ 2358754 h 2984579"/>
              <a:gd name="connsiteX72" fmla="*/ 9422814 w 12192000"/>
              <a:gd name="connsiteY72" fmla="*/ 2337048 h 2984579"/>
              <a:gd name="connsiteX73" fmla="*/ 9387555 w 12192000"/>
              <a:gd name="connsiteY73" fmla="*/ 2324836 h 2984579"/>
              <a:gd name="connsiteX74" fmla="*/ 9385480 w 12192000"/>
              <a:gd name="connsiteY74" fmla="*/ 2325313 h 2984579"/>
              <a:gd name="connsiteX75" fmla="*/ 9369766 w 12192000"/>
              <a:gd name="connsiteY75" fmla="*/ 2317902 h 2984579"/>
              <a:gd name="connsiteX76" fmla="*/ 9356267 w 12192000"/>
              <a:gd name="connsiteY76" fmla="*/ 2307218 h 2984579"/>
              <a:gd name="connsiteX77" fmla="*/ 9240605 w 12192000"/>
              <a:gd name="connsiteY77" fmla="*/ 2292733 h 2984579"/>
              <a:gd name="connsiteX78" fmla="*/ 9083251 w 12192000"/>
              <a:gd name="connsiteY78" fmla="*/ 2245348 h 2984579"/>
              <a:gd name="connsiteX79" fmla="*/ 8956025 w 12192000"/>
              <a:gd name="connsiteY79" fmla="*/ 2219438 h 2984579"/>
              <a:gd name="connsiteX80" fmla="*/ 8791834 w 12192000"/>
              <a:gd name="connsiteY80" fmla="*/ 2194608 h 2984579"/>
              <a:gd name="connsiteX81" fmla="*/ 8677385 w 12192000"/>
              <a:gd name="connsiteY81" fmla="*/ 2172946 h 2984579"/>
              <a:gd name="connsiteX82" fmla="*/ 8628381 w 12192000"/>
              <a:gd name="connsiteY82" fmla="*/ 2151256 h 2984579"/>
              <a:gd name="connsiteX83" fmla="*/ 8608955 w 12192000"/>
              <a:gd name="connsiteY83" fmla="*/ 2154253 h 2984579"/>
              <a:gd name="connsiteX84" fmla="*/ 8605623 w 12192000"/>
              <a:gd name="connsiteY84" fmla="*/ 2154974 h 2984579"/>
              <a:gd name="connsiteX85" fmla="*/ 8591946 w 12192000"/>
              <a:gd name="connsiteY85" fmla="*/ 2153429 h 2984579"/>
              <a:gd name="connsiteX86" fmla="*/ 8588503 w 12192000"/>
              <a:gd name="connsiteY86" fmla="*/ 2158528 h 2984579"/>
              <a:gd name="connsiteX87" fmla="*/ 8542929 w 12192000"/>
              <a:gd name="connsiteY87" fmla="*/ 2155780 h 2984579"/>
              <a:gd name="connsiteX88" fmla="*/ 8422422 w 12192000"/>
              <a:gd name="connsiteY88" fmla="*/ 2128783 h 2984579"/>
              <a:gd name="connsiteX89" fmla="*/ 8350509 w 12192000"/>
              <a:gd name="connsiteY89" fmla="*/ 2116143 h 2984579"/>
              <a:gd name="connsiteX90" fmla="*/ 8323483 w 12192000"/>
              <a:gd name="connsiteY90" fmla="*/ 2116856 h 2984579"/>
              <a:gd name="connsiteX91" fmla="*/ 8285541 w 12192000"/>
              <a:gd name="connsiteY91" fmla="*/ 2114142 h 2984579"/>
              <a:gd name="connsiteX92" fmla="*/ 8156321 w 12192000"/>
              <a:gd name="connsiteY92" fmla="*/ 2105622 h 2984579"/>
              <a:gd name="connsiteX93" fmla="*/ 8115022 w 12192000"/>
              <a:gd name="connsiteY93" fmla="*/ 2097331 h 2984579"/>
              <a:gd name="connsiteX94" fmla="*/ 8109128 w 12192000"/>
              <a:gd name="connsiteY94" fmla="*/ 2095725 h 2984579"/>
              <a:gd name="connsiteX95" fmla="*/ 8061947 w 12192000"/>
              <a:gd name="connsiteY95" fmla="*/ 2076044 h 2984579"/>
              <a:gd name="connsiteX96" fmla="*/ 8056343 w 12192000"/>
              <a:gd name="connsiteY96" fmla="*/ 2079176 h 2984579"/>
              <a:gd name="connsiteX97" fmla="*/ 8039888 w 12192000"/>
              <a:gd name="connsiteY97" fmla="*/ 2079889 h 2984579"/>
              <a:gd name="connsiteX98" fmla="*/ 8027893 w 12192000"/>
              <a:gd name="connsiteY98" fmla="*/ 2071837 h 2984579"/>
              <a:gd name="connsiteX99" fmla="*/ 7968202 w 12192000"/>
              <a:gd name="connsiteY99" fmla="*/ 2048643 h 2984579"/>
              <a:gd name="connsiteX100" fmla="*/ 7879707 w 12192000"/>
              <a:gd name="connsiteY100" fmla="*/ 2019539 h 2984579"/>
              <a:gd name="connsiteX101" fmla="*/ 7867283 w 12192000"/>
              <a:gd name="connsiteY101" fmla="*/ 2011237 h 2984579"/>
              <a:gd name="connsiteX102" fmla="*/ 7843997 w 12192000"/>
              <a:gd name="connsiteY102" fmla="*/ 2004002 h 2984579"/>
              <a:gd name="connsiteX103" fmla="*/ 7819810 w 12192000"/>
              <a:gd name="connsiteY103" fmla="*/ 2003978 h 2984579"/>
              <a:gd name="connsiteX104" fmla="*/ 7766905 w 12192000"/>
              <a:gd name="connsiteY104" fmla="*/ 1994240 h 2984579"/>
              <a:gd name="connsiteX105" fmla="*/ 7748811 w 12192000"/>
              <a:gd name="connsiteY105" fmla="*/ 2001647 h 2984579"/>
              <a:gd name="connsiteX106" fmla="*/ 7745757 w 12192000"/>
              <a:gd name="connsiteY106" fmla="*/ 2003120 h 2984579"/>
              <a:gd name="connsiteX107" fmla="*/ 7732110 w 12192000"/>
              <a:gd name="connsiteY107" fmla="*/ 2004783 h 2984579"/>
              <a:gd name="connsiteX108" fmla="*/ 7730039 w 12192000"/>
              <a:gd name="connsiteY108" fmla="*/ 2010536 h 2984579"/>
              <a:gd name="connsiteX109" fmla="*/ 7685159 w 12192000"/>
              <a:gd name="connsiteY109" fmla="*/ 2018415 h 2984579"/>
              <a:gd name="connsiteX110" fmla="*/ 7561596 w 12192000"/>
              <a:gd name="connsiteY110" fmla="*/ 2020063 h 2984579"/>
              <a:gd name="connsiteX111" fmla="*/ 7488722 w 12192000"/>
              <a:gd name="connsiteY111" fmla="*/ 2024418 h 2984579"/>
              <a:gd name="connsiteX112" fmla="*/ 7462688 w 12192000"/>
              <a:gd name="connsiteY112" fmla="*/ 2031366 h 2984579"/>
              <a:gd name="connsiteX113" fmla="*/ 7425222 w 12192000"/>
              <a:gd name="connsiteY113" fmla="*/ 2037510 h 2984579"/>
              <a:gd name="connsiteX114" fmla="*/ 7360376 w 12192000"/>
              <a:gd name="connsiteY114" fmla="*/ 2052454 h 2984579"/>
              <a:gd name="connsiteX115" fmla="*/ 7297796 w 12192000"/>
              <a:gd name="connsiteY115" fmla="*/ 2059134 h 2984579"/>
              <a:gd name="connsiteX116" fmla="*/ 7255684 w 12192000"/>
              <a:gd name="connsiteY116" fmla="*/ 2060633 h 2984579"/>
              <a:gd name="connsiteX117" fmla="*/ 7249573 w 12192000"/>
              <a:gd name="connsiteY117" fmla="*/ 2060435 h 2984579"/>
              <a:gd name="connsiteX118" fmla="*/ 7198933 w 12192000"/>
              <a:gd name="connsiteY118" fmla="*/ 2052227 h 2984579"/>
              <a:gd name="connsiteX119" fmla="*/ 7194276 w 12192000"/>
              <a:gd name="connsiteY119" fmla="*/ 2056568 h 2984579"/>
              <a:gd name="connsiteX120" fmla="*/ 7178495 w 12192000"/>
              <a:gd name="connsiteY120" fmla="*/ 2061069 h 2984579"/>
              <a:gd name="connsiteX121" fmla="*/ 7164866 w 12192000"/>
              <a:gd name="connsiteY121" fmla="*/ 2056021 h 2984579"/>
              <a:gd name="connsiteX122" fmla="*/ 7101221 w 12192000"/>
              <a:gd name="connsiteY122" fmla="*/ 2047289 h 2984579"/>
              <a:gd name="connsiteX123" fmla="*/ 7008182 w 12192000"/>
              <a:gd name="connsiteY123" fmla="*/ 2039482 h 2984579"/>
              <a:gd name="connsiteX124" fmla="*/ 6994073 w 12192000"/>
              <a:gd name="connsiteY124" fmla="*/ 2034288 h 2984579"/>
              <a:gd name="connsiteX125" fmla="*/ 6902768 w 12192000"/>
              <a:gd name="connsiteY125" fmla="*/ 2021990 h 2984579"/>
              <a:gd name="connsiteX126" fmla="*/ 6854917 w 12192000"/>
              <a:gd name="connsiteY126" fmla="*/ 2020321 h 2984579"/>
              <a:gd name="connsiteX127" fmla="*/ 6849655 w 12192000"/>
              <a:gd name="connsiteY127" fmla="*/ 2025191 h 2984579"/>
              <a:gd name="connsiteX128" fmla="*/ 6835522 w 12192000"/>
              <a:gd name="connsiteY128" fmla="*/ 2024012 h 2984579"/>
              <a:gd name="connsiteX129" fmla="*/ 6707727 w 12192000"/>
              <a:gd name="connsiteY129" fmla="*/ 2006254 h 2984579"/>
              <a:gd name="connsiteX130" fmla="*/ 6561947 w 12192000"/>
              <a:gd name="connsiteY130" fmla="*/ 1975575 h 2984579"/>
              <a:gd name="connsiteX131" fmla="*/ 6464714 w 12192000"/>
              <a:gd name="connsiteY131" fmla="*/ 1978704 h 2984579"/>
              <a:gd name="connsiteX132" fmla="*/ 6242129 w 12192000"/>
              <a:gd name="connsiteY132" fmla="*/ 1915441 h 2984579"/>
              <a:gd name="connsiteX133" fmla="*/ 6080728 w 12192000"/>
              <a:gd name="connsiteY133" fmla="*/ 1895758 h 2984579"/>
              <a:gd name="connsiteX134" fmla="*/ 6069627 w 12192000"/>
              <a:gd name="connsiteY134" fmla="*/ 1885968 h 2984579"/>
              <a:gd name="connsiteX135" fmla="*/ 6055146 w 12192000"/>
              <a:gd name="connsiteY135" fmla="*/ 1879305 h 2984579"/>
              <a:gd name="connsiteX136" fmla="*/ 5953405 w 12192000"/>
              <a:gd name="connsiteY136" fmla="*/ 1849929 h 2984579"/>
              <a:gd name="connsiteX137" fmla="*/ 5940151 w 12192000"/>
              <a:gd name="connsiteY137" fmla="*/ 1852123 h 2984579"/>
              <a:gd name="connsiteX138" fmla="*/ 5917647 w 12192000"/>
              <a:gd name="connsiteY138" fmla="*/ 1852476 h 2984579"/>
              <a:gd name="connsiteX139" fmla="*/ 5860259 w 12192000"/>
              <a:gd name="connsiteY139" fmla="*/ 1865444 h 2984579"/>
              <a:gd name="connsiteX140" fmla="*/ 5821880 w 12192000"/>
              <a:gd name="connsiteY140" fmla="*/ 1854695 h 2984579"/>
              <a:gd name="connsiteX141" fmla="*/ 5813898 w 12192000"/>
              <a:gd name="connsiteY141" fmla="*/ 1853063 h 2984579"/>
              <a:gd name="connsiteX142" fmla="*/ 5813633 w 12192000"/>
              <a:gd name="connsiteY142" fmla="*/ 1853249 h 2984579"/>
              <a:gd name="connsiteX143" fmla="*/ 5804995 w 12192000"/>
              <a:gd name="connsiteY143" fmla="*/ 1851966 h 2984579"/>
              <a:gd name="connsiteX144" fmla="*/ 5799340 w 12192000"/>
              <a:gd name="connsiteY144" fmla="*/ 1850088 h 2984579"/>
              <a:gd name="connsiteX145" fmla="*/ 5783850 w 12192000"/>
              <a:gd name="connsiteY145" fmla="*/ 1846922 h 2984579"/>
              <a:gd name="connsiteX146" fmla="*/ 5777803 w 12192000"/>
              <a:gd name="connsiteY146" fmla="*/ 1847290 h 2984579"/>
              <a:gd name="connsiteX147" fmla="*/ 5774372 w 12192000"/>
              <a:gd name="connsiteY147" fmla="*/ 1849538 h 2984579"/>
              <a:gd name="connsiteX148" fmla="*/ 5740527 w 12192000"/>
              <a:gd name="connsiteY148" fmla="*/ 1850453 h 2984579"/>
              <a:gd name="connsiteX149" fmla="*/ 5671437 w 12192000"/>
              <a:gd name="connsiteY149" fmla="*/ 1845438 h 2984579"/>
              <a:gd name="connsiteX150" fmla="*/ 5633526 w 12192000"/>
              <a:gd name="connsiteY150" fmla="*/ 1839191 h 2984579"/>
              <a:gd name="connsiteX151" fmla="*/ 5527860 w 12192000"/>
              <a:gd name="connsiteY151" fmla="*/ 1825767 h 2984579"/>
              <a:gd name="connsiteX152" fmla="*/ 5420429 w 12192000"/>
              <a:gd name="connsiteY152" fmla="*/ 1815102 h 2984579"/>
              <a:gd name="connsiteX153" fmla="*/ 5339073 w 12192000"/>
              <a:gd name="connsiteY153" fmla="*/ 1819639 h 2984579"/>
              <a:gd name="connsiteX154" fmla="*/ 5334373 w 12192000"/>
              <a:gd name="connsiteY154" fmla="*/ 1817028 h 2984579"/>
              <a:gd name="connsiteX155" fmla="*/ 5326433 w 12192000"/>
              <a:gd name="connsiteY155" fmla="*/ 1814516 h 2984579"/>
              <a:gd name="connsiteX156" fmla="*/ 5326080 w 12192000"/>
              <a:gd name="connsiteY156" fmla="*/ 1814651 h 2984579"/>
              <a:gd name="connsiteX157" fmla="*/ 5318954 w 12192000"/>
              <a:gd name="connsiteY157" fmla="*/ 1811914 h 2984579"/>
              <a:gd name="connsiteX158" fmla="*/ 5286087 w 12192000"/>
              <a:gd name="connsiteY158" fmla="*/ 1796038 h 2984579"/>
              <a:gd name="connsiteX159" fmla="*/ 5223002 w 12192000"/>
              <a:gd name="connsiteY159" fmla="*/ 1799482 h 2984579"/>
              <a:gd name="connsiteX160" fmla="*/ 5200540 w 12192000"/>
              <a:gd name="connsiteY160" fmla="*/ 1796400 h 2984579"/>
              <a:gd name="connsiteX161" fmla="*/ 5154928 w 12192000"/>
              <a:gd name="connsiteY161" fmla="*/ 1781130 h 2984579"/>
              <a:gd name="connsiteX162" fmla="*/ 5149478 w 12192000"/>
              <a:gd name="connsiteY162" fmla="*/ 1780679 h 2984579"/>
              <a:gd name="connsiteX163" fmla="*/ 5130626 w 12192000"/>
              <a:gd name="connsiteY163" fmla="*/ 1768669 h 2984579"/>
              <a:gd name="connsiteX164" fmla="*/ 5102239 w 12192000"/>
              <a:gd name="connsiteY164" fmla="*/ 1753436 h 2984579"/>
              <a:gd name="connsiteX165" fmla="*/ 5099658 w 12192000"/>
              <a:gd name="connsiteY165" fmla="*/ 1753538 h 2984579"/>
              <a:gd name="connsiteX166" fmla="*/ 5088508 w 12192000"/>
              <a:gd name="connsiteY166" fmla="*/ 1745106 h 2984579"/>
              <a:gd name="connsiteX167" fmla="*/ 5082205 w 12192000"/>
              <a:gd name="connsiteY167" fmla="*/ 1734262 h 2984579"/>
              <a:gd name="connsiteX168" fmla="*/ 4931750 w 12192000"/>
              <a:gd name="connsiteY168" fmla="*/ 1691385 h 2984579"/>
              <a:gd name="connsiteX169" fmla="*/ 4824030 w 12192000"/>
              <a:gd name="connsiteY169" fmla="*/ 1643040 h 2984579"/>
              <a:gd name="connsiteX170" fmla="*/ 4758423 w 12192000"/>
              <a:gd name="connsiteY170" fmla="*/ 1579191 h 2984579"/>
              <a:gd name="connsiteX171" fmla="*/ 4514045 w 12192000"/>
              <a:gd name="connsiteY171" fmla="*/ 1535848 h 2984579"/>
              <a:gd name="connsiteX172" fmla="*/ 4458973 w 12192000"/>
              <a:gd name="connsiteY172" fmla="*/ 1525122 h 2984579"/>
              <a:gd name="connsiteX173" fmla="*/ 4423105 w 12192000"/>
              <a:gd name="connsiteY173" fmla="*/ 1500018 h 2984579"/>
              <a:gd name="connsiteX174" fmla="*/ 4400073 w 12192000"/>
              <a:gd name="connsiteY174" fmla="*/ 1499739 h 2984579"/>
              <a:gd name="connsiteX175" fmla="*/ 4395961 w 12192000"/>
              <a:gd name="connsiteY175" fmla="*/ 1499863 h 2984579"/>
              <a:gd name="connsiteX176" fmla="*/ 4382523 w 12192000"/>
              <a:gd name="connsiteY176" fmla="*/ 1496619 h 2984579"/>
              <a:gd name="connsiteX177" fmla="*/ 4374971 w 12192000"/>
              <a:gd name="connsiteY177" fmla="*/ 1500377 h 2984579"/>
              <a:gd name="connsiteX178" fmla="*/ 4352051 w 12192000"/>
              <a:gd name="connsiteY178" fmla="*/ 1498843 h 2984579"/>
              <a:gd name="connsiteX179" fmla="*/ 4328364 w 12192000"/>
              <a:gd name="connsiteY179" fmla="*/ 1491566 h 2984579"/>
              <a:gd name="connsiteX180" fmla="*/ 4220142 w 12192000"/>
              <a:gd name="connsiteY180" fmla="*/ 1451803 h 2984579"/>
              <a:gd name="connsiteX181" fmla="*/ 4152921 w 12192000"/>
              <a:gd name="connsiteY181" fmla="*/ 1430969 h 2984579"/>
              <a:gd name="connsiteX182" fmla="*/ 4123498 w 12192000"/>
              <a:gd name="connsiteY182" fmla="*/ 1427696 h 2984579"/>
              <a:gd name="connsiteX183" fmla="*/ 4085026 w 12192000"/>
              <a:gd name="connsiteY183" fmla="*/ 1420005 h 2984579"/>
              <a:gd name="connsiteX184" fmla="*/ 4014120 w 12192000"/>
              <a:gd name="connsiteY184" fmla="*/ 1410025 h 2984579"/>
              <a:gd name="connsiteX185" fmla="*/ 3924085 w 12192000"/>
              <a:gd name="connsiteY185" fmla="*/ 1390368 h 2984579"/>
              <a:gd name="connsiteX186" fmla="*/ 3875102 w 12192000"/>
              <a:gd name="connsiteY186" fmla="*/ 1356231 h 2984579"/>
              <a:gd name="connsiteX187" fmla="*/ 3866735 w 12192000"/>
              <a:gd name="connsiteY187" fmla="*/ 1358044 h 2984579"/>
              <a:gd name="connsiteX188" fmla="*/ 3824835 w 12192000"/>
              <a:gd name="connsiteY188" fmla="*/ 1344150 h 2984579"/>
              <a:gd name="connsiteX189" fmla="*/ 3698316 w 12192000"/>
              <a:gd name="connsiteY189" fmla="*/ 1271660 h 2984579"/>
              <a:gd name="connsiteX190" fmla="*/ 3615875 w 12192000"/>
              <a:gd name="connsiteY190" fmla="*/ 1245166 h 2984579"/>
              <a:gd name="connsiteX191" fmla="*/ 3583351 w 12192000"/>
              <a:gd name="connsiteY191" fmla="*/ 1239605 h 2984579"/>
              <a:gd name="connsiteX192" fmla="*/ 3529058 w 12192000"/>
              <a:gd name="connsiteY192" fmla="*/ 1230047 h 2984579"/>
              <a:gd name="connsiteX193" fmla="*/ 3438822 w 12192000"/>
              <a:gd name="connsiteY193" fmla="*/ 1205661 h 2984579"/>
              <a:gd name="connsiteX194" fmla="*/ 3390292 w 12192000"/>
              <a:gd name="connsiteY194" fmla="*/ 1197075 h 2984579"/>
              <a:gd name="connsiteX195" fmla="*/ 3315537 w 12192000"/>
              <a:gd name="connsiteY195" fmla="*/ 1185391 h 2984579"/>
              <a:gd name="connsiteX196" fmla="*/ 3305896 w 12192000"/>
              <a:gd name="connsiteY196" fmla="*/ 1180025 h 2984579"/>
              <a:gd name="connsiteX197" fmla="*/ 3260055 w 12192000"/>
              <a:gd name="connsiteY197" fmla="*/ 1189560 h 2984579"/>
              <a:gd name="connsiteX198" fmla="*/ 3136098 w 12192000"/>
              <a:gd name="connsiteY198" fmla="*/ 1171708 h 2984579"/>
              <a:gd name="connsiteX199" fmla="*/ 3113533 w 12192000"/>
              <a:gd name="connsiteY199" fmla="*/ 1171758 h 2984579"/>
              <a:gd name="connsiteX200" fmla="*/ 3087934 w 12192000"/>
              <a:gd name="connsiteY200" fmla="*/ 1162189 h 2984579"/>
              <a:gd name="connsiteX201" fmla="*/ 3033101 w 12192000"/>
              <a:gd name="connsiteY201" fmla="*/ 1146004 h 2984579"/>
              <a:gd name="connsiteX202" fmla="*/ 2999082 w 12192000"/>
              <a:gd name="connsiteY202" fmla="*/ 1129337 h 2984579"/>
              <a:gd name="connsiteX203" fmla="*/ 2988144 w 12192000"/>
              <a:gd name="connsiteY203" fmla="*/ 1133783 h 2984579"/>
              <a:gd name="connsiteX204" fmla="*/ 2964880 w 12192000"/>
              <a:gd name="connsiteY204" fmla="*/ 1133160 h 2984579"/>
              <a:gd name="connsiteX205" fmla="*/ 2871083 w 12192000"/>
              <a:gd name="connsiteY205" fmla="*/ 1114281 h 2984579"/>
              <a:gd name="connsiteX206" fmla="*/ 2853547 w 12192000"/>
              <a:gd name="connsiteY206" fmla="*/ 1113282 h 2984579"/>
              <a:gd name="connsiteX207" fmla="*/ 2834998 w 12192000"/>
              <a:gd name="connsiteY207" fmla="*/ 1105032 h 2984579"/>
              <a:gd name="connsiteX208" fmla="*/ 2832012 w 12192000"/>
              <a:gd name="connsiteY208" fmla="*/ 1103667 h 2984579"/>
              <a:gd name="connsiteX209" fmla="*/ 2831450 w 12192000"/>
              <a:gd name="connsiteY209" fmla="*/ 1103681 h 2984579"/>
              <a:gd name="connsiteX210" fmla="*/ 2830158 w 12192000"/>
              <a:gd name="connsiteY210" fmla="*/ 1102819 h 2984579"/>
              <a:gd name="connsiteX211" fmla="*/ 2817969 w 12192000"/>
              <a:gd name="connsiteY211" fmla="*/ 1097243 h 2984579"/>
              <a:gd name="connsiteX212" fmla="*/ 2812278 w 12192000"/>
              <a:gd name="connsiteY212" fmla="*/ 1097008 h 2984579"/>
              <a:gd name="connsiteX213" fmla="*/ 2735949 w 12192000"/>
              <a:gd name="connsiteY213" fmla="*/ 1069536 h 2984579"/>
              <a:gd name="connsiteX214" fmla="*/ 2700542 w 12192000"/>
              <a:gd name="connsiteY214" fmla="*/ 1056907 h 2984579"/>
              <a:gd name="connsiteX215" fmla="*/ 2690071 w 12192000"/>
              <a:gd name="connsiteY215" fmla="*/ 1056397 h 2984579"/>
              <a:gd name="connsiteX216" fmla="*/ 2655269 w 12192000"/>
              <a:gd name="connsiteY216" fmla="*/ 1042078 h 2984579"/>
              <a:gd name="connsiteX217" fmla="*/ 2637172 w 12192000"/>
              <a:gd name="connsiteY217" fmla="*/ 1039382 h 2984579"/>
              <a:gd name="connsiteX218" fmla="*/ 2544676 w 12192000"/>
              <a:gd name="connsiteY218" fmla="*/ 1019916 h 2984579"/>
              <a:gd name="connsiteX219" fmla="*/ 2521406 w 12192000"/>
              <a:gd name="connsiteY219" fmla="*/ 1022036 h 2984579"/>
              <a:gd name="connsiteX220" fmla="*/ 2462038 w 12192000"/>
              <a:gd name="connsiteY220" fmla="*/ 992687 h 2984579"/>
              <a:gd name="connsiteX221" fmla="*/ 2448962 w 12192000"/>
              <a:gd name="connsiteY221" fmla="*/ 988555 h 2984579"/>
              <a:gd name="connsiteX222" fmla="*/ 2444223 w 12192000"/>
              <a:gd name="connsiteY222" fmla="*/ 985580 h 2984579"/>
              <a:gd name="connsiteX223" fmla="*/ 2428175 w 12192000"/>
              <a:gd name="connsiteY223" fmla="*/ 997242 h 2984579"/>
              <a:gd name="connsiteX224" fmla="*/ 2398519 w 12192000"/>
              <a:gd name="connsiteY224" fmla="*/ 1001482 h 2984579"/>
              <a:gd name="connsiteX225" fmla="*/ 2385271 w 12192000"/>
              <a:gd name="connsiteY225" fmla="*/ 993786 h 2984579"/>
              <a:gd name="connsiteX226" fmla="*/ 2298174 w 12192000"/>
              <a:gd name="connsiteY226" fmla="*/ 956527 h 2984579"/>
              <a:gd name="connsiteX227" fmla="*/ 2271014 w 12192000"/>
              <a:gd name="connsiteY227" fmla="*/ 945440 h 2984579"/>
              <a:gd name="connsiteX228" fmla="*/ 2214838 w 12192000"/>
              <a:gd name="connsiteY228" fmla="*/ 924396 h 2984579"/>
              <a:gd name="connsiteX229" fmla="*/ 2038407 w 12192000"/>
              <a:gd name="connsiteY229" fmla="*/ 916628 h 2984579"/>
              <a:gd name="connsiteX230" fmla="*/ 1958268 w 12192000"/>
              <a:gd name="connsiteY230" fmla="*/ 931677 h 2984579"/>
              <a:gd name="connsiteX231" fmla="*/ 1740316 w 12192000"/>
              <a:gd name="connsiteY231" fmla="*/ 931710 h 2984579"/>
              <a:gd name="connsiteX232" fmla="*/ 1454477 w 12192000"/>
              <a:gd name="connsiteY232" fmla="*/ 973878 h 2984579"/>
              <a:gd name="connsiteX233" fmla="*/ 1385984 w 12192000"/>
              <a:gd name="connsiteY233" fmla="*/ 958621 h 2984579"/>
              <a:gd name="connsiteX234" fmla="*/ 1355604 w 12192000"/>
              <a:gd name="connsiteY234" fmla="*/ 960893 h 2984579"/>
              <a:gd name="connsiteX235" fmla="*/ 1305323 w 12192000"/>
              <a:gd name="connsiteY235" fmla="*/ 967511 h 2984579"/>
              <a:gd name="connsiteX236" fmla="*/ 1125607 w 12192000"/>
              <a:gd name="connsiteY236" fmla="*/ 968467 h 2984579"/>
              <a:gd name="connsiteX237" fmla="*/ 1016562 w 12192000"/>
              <a:gd name="connsiteY237" fmla="*/ 975260 h 2984579"/>
              <a:gd name="connsiteX238" fmla="*/ 818620 w 12192000"/>
              <a:gd name="connsiteY238" fmla="*/ 987723 h 2984579"/>
              <a:gd name="connsiteX239" fmla="*/ 611870 w 12192000"/>
              <a:gd name="connsiteY239" fmla="*/ 1002547 h 2984579"/>
              <a:gd name="connsiteX240" fmla="*/ 520325 w 12192000"/>
              <a:gd name="connsiteY240" fmla="*/ 1010590 h 2984579"/>
              <a:gd name="connsiteX241" fmla="*/ 386188 w 12192000"/>
              <a:gd name="connsiteY241" fmla="*/ 1040956 h 2984579"/>
              <a:gd name="connsiteX242" fmla="*/ 272629 w 12192000"/>
              <a:gd name="connsiteY242" fmla="*/ 1010300 h 2984579"/>
              <a:gd name="connsiteX243" fmla="*/ 113450 w 12192000"/>
              <a:gd name="connsiteY243" fmla="*/ 1038933 h 2984579"/>
              <a:gd name="connsiteX244" fmla="*/ 4256 w 12192000"/>
              <a:gd name="connsiteY244" fmla="*/ 1060111 h 2984579"/>
              <a:gd name="connsiteX245" fmla="*/ 0 w 12192000"/>
              <a:gd name="connsiteY245" fmla="*/ 1059714 h 2984579"/>
              <a:gd name="connsiteX246" fmla="*/ 0 w 12192000"/>
              <a:gd name="connsiteY246" fmla="*/ 0 h 2984579"/>
              <a:gd name="connsiteX0" fmla="*/ 0 w 12192000"/>
              <a:gd name="connsiteY0" fmla="*/ 0 h 2985062"/>
              <a:gd name="connsiteX1" fmla="*/ 12192000 w 12192000"/>
              <a:gd name="connsiteY1" fmla="*/ 0 h 2985062"/>
              <a:gd name="connsiteX2" fmla="*/ 12192000 w 12192000"/>
              <a:gd name="connsiteY2" fmla="*/ 2802781 h 2985062"/>
              <a:gd name="connsiteX3" fmla="*/ 12174273 w 12192000"/>
              <a:gd name="connsiteY3" fmla="*/ 2805362 h 2985062"/>
              <a:gd name="connsiteX4" fmla="*/ 12131191 w 12192000"/>
              <a:gd name="connsiteY4" fmla="*/ 2902520 h 2985062"/>
              <a:gd name="connsiteX5" fmla="*/ 11968818 w 12192000"/>
              <a:gd name="connsiteY5" fmla="*/ 2984045 h 2985062"/>
              <a:gd name="connsiteX6" fmla="*/ 11844564 w 12192000"/>
              <a:gd name="connsiteY6" fmla="*/ 2851980 h 2985062"/>
              <a:gd name="connsiteX7" fmla="*/ 11786084 w 12192000"/>
              <a:gd name="connsiteY7" fmla="*/ 2836535 h 2985062"/>
              <a:gd name="connsiteX8" fmla="*/ 11731349 w 12192000"/>
              <a:gd name="connsiteY8" fmla="*/ 2820269 h 2985062"/>
              <a:gd name="connsiteX9" fmla="*/ 11709385 w 12192000"/>
              <a:gd name="connsiteY9" fmla="*/ 2806825 h 2985062"/>
              <a:gd name="connsiteX10" fmla="*/ 11702308 w 12192000"/>
              <a:gd name="connsiteY10" fmla="*/ 2811365 h 2985062"/>
              <a:gd name="connsiteX11" fmla="*/ 11689476 w 12192000"/>
              <a:gd name="connsiteY11" fmla="*/ 2807391 h 2985062"/>
              <a:gd name="connsiteX12" fmla="*/ 11666486 w 12192000"/>
              <a:gd name="connsiteY12" fmla="*/ 2799625 h 2985062"/>
              <a:gd name="connsiteX13" fmla="*/ 11652374 w 12192000"/>
              <a:gd name="connsiteY13" fmla="*/ 2793272 h 2985062"/>
              <a:gd name="connsiteX14" fmla="*/ 11646471 w 12192000"/>
              <a:gd name="connsiteY14" fmla="*/ 2800341 h 2985062"/>
              <a:gd name="connsiteX15" fmla="*/ 11623313 w 12192000"/>
              <a:gd name="connsiteY15" fmla="*/ 2800343 h 2985062"/>
              <a:gd name="connsiteX16" fmla="*/ 11608697 w 12192000"/>
              <a:gd name="connsiteY16" fmla="*/ 2813460 h 2985062"/>
              <a:gd name="connsiteX17" fmla="*/ 11603621 w 12192000"/>
              <a:gd name="connsiteY17" fmla="*/ 2810965 h 2985062"/>
              <a:gd name="connsiteX18" fmla="*/ 11590100 w 12192000"/>
              <a:gd name="connsiteY18" fmla="*/ 2808130 h 2985062"/>
              <a:gd name="connsiteX19" fmla="*/ 11566270 w 12192000"/>
              <a:gd name="connsiteY19" fmla="*/ 2794050 h 2985062"/>
              <a:gd name="connsiteX20" fmla="*/ 11543180 w 12192000"/>
              <a:gd name="connsiteY20" fmla="*/ 2794523 h 2985062"/>
              <a:gd name="connsiteX21" fmla="*/ 11527456 w 12192000"/>
              <a:gd name="connsiteY21" fmla="*/ 2784758 h 2985062"/>
              <a:gd name="connsiteX22" fmla="*/ 11410019 w 12192000"/>
              <a:gd name="connsiteY22" fmla="*/ 2778739 h 2985062"/>
              <a:gd name="connsiteX23" fmla="*/ 11391662 w 12192000"/>
              <a:gd name="connsiteY23" fmla="*/ 2777813 h 2985062"/>
              <a:gd name="connsiteX24" fmla="*/ 11381950 w 12192000"/>
              <a:gd name="connsiteY24" fmla="*/ 2771457 h 2985062"/>
              <a:gd name="connsiteX25" fmla="*/ 11355280 w 12192000"/>
              <a:gd name="connsiteY25" fmla="*/ 2766974 h 2985062"/>
              <a:gd name="connsiteX26" fmla="*/ 11346286 w 12192000"/>
              <a:gd name="connsiteY26" fmla="*/ 2771221 h 2985062"/>
              <a:gd name="connsiteX27" fmla="*/ 11344784 w 12192000"/>
              <a:gd name="connsiteY27" fmla="*/ 2767480 h 2985062"/>
              <a:gd name="connsiteX28" fmla="*/ 11307999 w 12192000"/>
              <a:gd name="connsiteY28" fmla="*/ 2758374 h 2985062"/>
              <a:gd name="connsiteX29" fmla="*/ 11228674 w 12192000"/>
              <a:gd name="connsiteY29" fmla="*/ 2738503 h 2985062"/>
              <a:gd name="connsiteX30" fmla="*/ 11208775 w 12192000"/>
              <a:gd name="connsiteY30" fmla="*/ 2733735 h 2985062"/>
              <a:gd name="connsiteX31" fmla="*/ 11191329 w 12192000"/>
              <a:gd name="connsiteY31" fmla="*/ 2735896 h 2985062"/>
              <a:gd name="connsiteX32" fmla="*/ 11095293 w 12192000"/>
              <a:gd name="connsiteY32" fmla="*/ 2734181 h 2985062"/>
              <a:gd name="connsiteX33" fmla="*/ 11072290 w 12192000"/>
              <a:gd name="connsiteY33" fmla="*/ 2737734 h 2985062"/>
              <a:gd name="connsiteX34" fmla="*/ 10980239 w 12192000"/>
              <a:gd name="connsiteY34" fmla="*/ 2729000 h 2985062"/>
              <a:gd name="connsiteX35" fmla="*/ 10980167 w 12192000"/>
              <a:gd name="connsiteY35" fmla="*/ 2728972 h 2985062"/>
              <a:gd name="connsiteX36" fmla="*/ 10943501 w 12192000"/>
              <a:gd name="connsiteY36" fmla="*/ 2723352 h 2985062"/>
              <a:gd name="connsiteX37" fmla="*/ 10740825 w 12192000"/>
              <a:gd name="connsiteY37" fmla="*/ 2642544 h 2985062"/>
              <a:gd name="connsiteX38" fmla="*/ 10621021 w 12192000"/>
              <a:gd name="connsiteY38" fmla="*/ 2583972 h 2985062"/>
              <a:gd name="connsiteX39" fmla="*/ 10501779 w 12192000"/>
              <a:gd name="connsiteY39" fmla="*/ 2548735 h 2985062"/>
              <a:gd name="connsiteX40" fmla="*/ 10403355 w 12192000"/>
              <a:gd name="connsiteY40" fmla="*/ 2512953 h 2985062"/>
              <a:gd name="connsiteX41" fmla="*/ 10337449 w 12192000"/>
              <a:gd name="connsiteY41" fmla="*/ 2488172 h 2985062"/>
              <a:gd name="connsiteX42" fmla="*/ 10324327 w 12192000"/>
              <a:gd name="connsiteY42" fmla="*/ 2478939 h 2985062"/>
              <a:gd name="connsiteX43" fmla="*/ 10321929 w 12192000"/>
              <a:gd name="connsiteY43" fmla="*/ 2478993 h 2985062"/>
              <a:gd name="connsiteX44" fmla="*/ 10290461 w 12192000"/>
              <a:gd name="connsiteY44" fmla="*/ 2462144 h 2985062"/>
              <a:gd name="connsiteX45" fmla="*/ 10268970 w 12192000"/>
              <a:gd name="connsiteY45" fmla="*/ 2448931 h 2985062"/>
              <a:gd name="connsiteX46" fmla="*/ 10263699 w 12192000"/>
              <a:gd name="connsiteY46" fmla="*/ 2448340 h 2985062"/>
              <a:gd name="connsiteX47" fmla="*/ 10228272 w 12192000"/>
              <a:gd name="connsiteY47" fmla="*/ 2431997 h 2985062"/>
              <a:gd name="connsiteX48" fmla="*/ 10215997 w 12192000"/>
              <a:gd name="connsiteY48" fmla="*/ 2431103 h 2985062"/>
              <a:gd name="connsiteX49" fmla="*/ 10193885 w 12192000"/>
              <a:gd name="connsiteY49" fmla="*/ 2427360 h 2985062"/>
              <a:gd name="connsiteX50" fmla="*/ 10135557 w 12192000"/>
              <a:gd name="connsiteY50" fmla="*/ 2429769 h 2985062"/>
              <a:gd name="connsiteX51" fmla="*/ 10092108 w 12192000"/>
              <a:gd name="connsiteY51" fmla="*/ 2409075 h 2985062"/>
              <a:gd name="connsiteX52" fmla="*/ 10091815 w 12192000"/>
              <a:gd name="connsiteY52" fmla="*/ 2409211 h 2985062"/>
              <a:gd name="connsiteX53" fmla="*/ 10083558 w 12192000"/>
              <a:gd name="connsiteY53" fmla="*/ 2406369 h 2985062"/>
              <a:gd name="connsiteX54" fmla="*/ 10078319 w 12192000"/>
              <a:gd name="connsiteY54" fmla="*/ 2403481 h 2985062"/>
              <a:gd name="connsiteX55" fmla="*/ 10063647 w 12192000"/>
              <a:gd name="connsiteY55" fmla="*/ 2397528 h 2985062"/>
              <a:gd name="connsiteX56" fmla="*/ 10057660 w 12192000"/>
              <a:gd name="connsiteY56" fmla="*/ 2396793 h 2985062"/>
              <a:gd name="connsiteX57" fmla="*/ 10003124 w 12192000"/>
              <a:gd name="connsiteY57" fmla="*/ 2406692 h 2985062"/>
              <a:gd name="connsiteX58" fmla="*/ 9898644 w 12192000"/>
              <a:gd name="connsiteY58" fmla="*/ 2393136 h 2985062"/>
              <a:gd name="connsiteX59" fmla="*/ 9794969 w 12192000"/>
              <a:gd name="connsiteY59" fmla="*/ 2376665 h 2985062"/>
              <a:gd name="connsiteX60" fmla="*/ 9690708 w 12192000"/>
              <a:gd name="connsiteY60" fmla="*/ 2362478 h 2985062"/>
              <a:gd name="connsiteX61" fmla="*/ 9656590 w 12192000"/>
              <a:gd name="connsiteY61" fmla="*/ 2365107 h 2985062"/>
              <a:gd name="connsiteX62" fmla="*/ 9651013 w 12192000"/>
              <a:gd name="connsiteY62" fmla="*/ 2365379 h 2985062"/>
              <a:gd name="connsiteX63" fmla="*/ 9629535 w 12192000"/>
              <a:gd name="connsiteY63" fmla="*/ 2359562 h 2985062"/>
              <a:gd name="connsiteX64" fmla="*/ 9621002 w 12192000"/>
              <a:gd name="connsiteY64" fmla="*/ 2358015 h 2985062"/>
              <a:gd name="connsiteX65" fmla="*/ 9620811 w 12192000"/>
              <a:gd name="connsiteY65" fmla="*/ 2358209 h 2985062"/>
              <a:gd name="connsiteX66" fmla="*/ 9612783 w 12192000"/>
              <a:gd name="connsiteY66" fmla="*/ 2356304 h 2985062"/>
              <a:gd name="connsiteX67" fmla="*/ 9573299 w 12192000"/>
              <a:gd name="connsiteY67" fmla="*/ 2344048 h 2985062"/>
              <a:gd name="connsiteX68" fmla="*/ 9523299 w 12192000"/>
              <a:gd name="connsiteY68" fmla="*/ 2356751 h 2985062"/>
              <a:gd name="connsiteX69" fmla="*/ 9502217 w 12192000"/>
              <a:gd name="connsiteY69" fmla="*/ 2356672 h 2985062"/>
              <a:gd name="connsiteX70" fmla="*/ 9491052 w 12192000"/>
              <a:gd name="connsiteY70" fmla="*/ 2357876 h 2985062"/>
              <a:gd name="connsiteX71" fmla="*/ 9490420 w 12192000"/>
              <a:gd name="connsiteY71" fmla="*/ 2358754 h 2985062"/>
              <a:gd name="connsiteX72" fmla="*/ 9422814 w 12192000"/>
              <a:gd name="connsiteY72" fmla="*/ 2337048 h 2985062"/>
              <a:gd name="connsiteX73" fmla="*/ 9387555 w 12192000"/>
              <a:gd name="connsiteY73" fmla="*/ 2324836 h 2985062"/>
              <a:gd name="connsiteX74" fmla="*/ 9385480 w 12192000"/>
              <a:gd name="connsiteY74" fmla="*/ 2325313 h 2985062"/>
              <a:gd name="connsiteX75" fmla="*/ 9369766 w 12192000"/>
              <a:gd name="connsiteY75" fmla="*/ 2317902 h 2985062"/>
              <a:gd name="connsiteX76" fmla="*/ 9356267 w 12192000"/>
              <a:gd name="connsiteY76" fmla="*/ 2307218 h 2985062"/>
              <a:gd name="connsiteX77" fmla="*/ 9240605 w 12192000"/>
              <a:gd name="connsiteY77" fmla="*/ 2292733 h 2985062"/>
              <a:gd name="connsiteX78" fmla="*/ 9083251 w 12192000"/>
              <a:gd name="connsiteY78" fmla="*/ 2245348 h 2985062"/>
              <a:gd name="connsiteX79" fmla="*/ 8956025 w 12192000"/>
              <a:gd name="connsiteY79" fmla="*/ 2219438 h 2985062"/>
              <a:gd name="connsiteX80" fmla="*/ 8791834 w 12192000"/>
              <a:gd name="connsiteY80" fmla="*/ 2194608 h 2985062"/>
              <a:gd name="connsiteX81" fmla="*/ 8677385 w 12192000"/>
              <a:gd name="connsiteY81" fmla="*/ 2172946 h 2985062"/>
              <a:gd name="connsiteX82" fmla="*/ 8628381 w 12192000"/>
              <a:gd name="connsiteY82" fmla="*/ 2151256 h 2985062"/>
              <a:gd name="connsiteX83" fmla="*/ 8608955 w 12192000"/>
              <a:gd name="connsiteY83" fmla="*/ 2154253 h 2985062"/>
              <a:gd name="connsiteX84" fmla="*/ 8605623 w 12192000"/>
              <a:gd name="connsiteY84" fmla="*/ 2154974 h 2985062"/>
              <a:gd name="connsiteX85" fmla="*/ 8591946 w 12192000"/>
              <a:gd name="connsiteY85" fmla="*/ 2153429 h 2985062"/>
              <a:gd name="connsiteX86" fmla="*/ 8588503 w 12192000"/>
              <a:gd name="connsiteY86" fmla="*/ 2158528 h 2985062"/>
              <a:gd name="connsiteX87" fmla="*/ 8542929 w 12192000"/>
              <a:gd name="connsiteY87" fmla="*/ 2155780 h 2985062"/>
              <a:gd name="connsiteX88" fmla="*/ 8422422 w 12192000"/>
              <a:gd name="connsiteY88" fmla="*/ 2128783 h 2985062"/>
              <a:gd name="connsiteX89" fmla="*/ 8350509 w 12192000"/>
              <a:gd name="connsiteY89" fmla="*/ 2116143 h 2985062"/>
              <a:gd name="connsiteX90" fmla="*/ 8323483 w 12192000"/>
              <a:gd name="connsiteY90" fmla="*/ 2116856 h 2985062"/>
              <a:gd name="connsiteX91" fmla="*/ 8285541 w 12192000"/>
              <a:gd name="connsiteY91" fmla="*/ 2114142 h 2985062"/>
              <a:gd name="connsiteX92" fmla="*/ 8156321 w 12192000"/>
              <a:gd name="connsiteY92" fmla="*/ 2105622 h 2985062"/>
              <a:gd name="connsiteX93" fmla="*/ 8115022 w 12192000"/>
              <a:gd name="connsiteY93" fmla="*/ 2097331 h 2985062"/>
              <a:gd name="connsiteX94" fmla="*/ 8109128 w 12192000"/>
              <a:gd name="connsiteY94" fmla="*/ 2095725 h 2985062"/>
              <a:gd name="connsiteX95" fmla="*/ 8061947 w 12192000"/>
              <a:gd name="connsiteY95" fmla="*/ 2076044 h 2985062"/>
              <a:gd name="connsiteX96" fmla="*/ 8056343 w 12192000"/>
              <a:gd name="connsiteY96" fmla="*/ 2079176 h 2985062"/>
              <a:gd name="connsiteX97" fmla="*/ 8039888 w 12192000"/>
              <a:gd name="connsiteY97" fmla="*/ 2079889 h 2985062"/>
              <a:gd name="connsiteX98" fmla="*/ 8027893 w 12192000"/>
              <a:gd name="connsiteY98" fmla="*/ 2071837 h 2985062"/>
              <a:gd name="connsiteX99" fmla="*/ 7968202 w 12192000"/>
              <a:gd name="connsiteY99" fmla="*/ 2048643 h 2985062"/>
              <a:gd name="connsiteX100" fmla="*/ 7879707 w 12192000"/>
              <a:gd name="connsiteY100" fmla="*/ 2019539 h 2985062"/>
              <a:gd name="connsiteX101" fmla="*/ 7867283 w 12192000"/>
              <a:gd name="connsiteY101" fmla="*/ 2011237 h 2985062"/>
              <a:gd name="connsiteX102" fmla="*/ 7843997 w 12192000"/>
              <a:gd name="connsiteY102" fmla="*/ 2004002 h 2985062"/>
              <a:gd name="connsiteX103" fmla="*/ 7819810 w 12192000"/>
              <a:gd name="connsiteY103" fmla="*/ 2003978 h 2985062"/>
              <a:gd name="connsiteX104" fmla="*/ 7766905 w 12192000"/>
              <a:gd name="connsiteY104" fmla="*/ 1994240 h 2985062"/>
              <a:gd name="connsiteX105" fmla="*/ 7748811 w 12192000"/>
              <a:gd name="connsiteY105" fmla="*/ 2001647 h 2985062"/>
              <a:gd name="connsiteX106" fmla="*/ 7745757 w 12192000"/>
              <a:gd name="connsiteY106" fmla="*/ 2003120 h 2985062"/>
              <a:gd name="connsiteX107" fmla="*/ 7732110 w 12192000"/>
              <a:gd name="connsiteY107" fmla="*/ 2004783 h 2985062"/>
              <a:gd name="connsiteX108" fmla="*/ 7730039 w 12192000"/>
              <a:gd name="connsiteY108" fmla="*/ 2010536 h 2985062"/>
              <a:gd name="connsiteX109" fmla="*/ 7685159 w 12192000"/>
              <a:gd name="connsiteY109" fmla="*/ 2018415 h 2985062"/>
              <a:gd name="connsiteX110" fmla="*/ 7561596 w 12192000"/>
              <a:gd name="connsiteY110" fmla="*/ 2020063 h 2985062"/>
              <a:gd name="connsiteX111" fmla="*/ 7488722 w 12192000"/>
              <a:gd name="connsiteY111" fmla="*/ 2024418 h 2985062"/>
              <a:gd name="connsiteX112" fmla="*/ 7462688 w 12192000"/>
              <a:gd name="connsiteY112" fmla="*/ 2031366 h 2985062"/>
              <a:gd name="connsiteX113" fmla="*/ 7425222 w 12192000"/>
              <a:gd name="connsiteY113" fmla="*/ 2037510 h 2985062"/>
              <a:gd name="connsiteX114" fmla="*/ 7360376 w 12192000"/>
              <a:gd name="connsiteY114" fmla="*/ 2052454 h 2985062"/>
              <a:gd name="connsiteX115" fmla="*/ 7297796 w 12192000"/>
              <a:gd name="connsiteY115" fmla="*/ 2059134 h 2985062"/>
              <a:gd name="connsiteX116" fmla="*/ 7255684 w 12192000"/>
              <a:gd name="connsiteY116" fmla="*/ 2060633 h 2985062"/>
              <a:gd name="connsiteX117" fmla="*/ 7249573 w 12192000"/>
              <a:gd name="connsiteY117" fmla="*/ 2060435 h 2985062"/>
              <a:gd name="connsiteX118" fmla="*/ 7198933 w 12192000"/>
              <a:gd name="connsiteY118" fmla="*/ 2052227 h 2985062"/>
              <a:gd name="connsiteX119" fmla="*/ 7194276 w 12192000"/>
              <a:gd name="connsiteY119" fmla="*/ 2056568 h 2985062"/>
              <a:gd name="connsiteX120" fmla="*/ 7178495 w 12192000"/>
              <a:gd name="connsiteY120" fmla="*/ 2061069 h 2985062"/>
              <a:gd name="connsiteX121" fmla="*/ 7164866 w 12192000"/>
              <a:gd name="connsiteY121" fmla="*/ 2056021 h 2985062"/>
              <a:gd name="connsiteX122" fmla="*/ 7101221 w 12192000"/>
              <a:gd name="connsiteY122" fmla="*/ 2047289 h 2985062"/>
              <a:gd name="connsiteX123" fmla="*/ 7008182 w 12192000"/>
              <a:gd name="connsiteY123" fmla="*/ 2039482 h 2985062"/>
              <a:gd name="connsiteX124" fmla="*/ 6994073 w 12192000"/>
              <a:gd name="connsiteY124" fmla="*/ 2034288 h 2985062"/>
              <a:gd name="connsiteX125" fmla="*/ 6902768 w 12192000"/>
              <a:gd name="connsiteY125" fmla="*/ 2021990 h 2985062"/>
              <a:gd name="connsiteX126" fmla="*/ 6854917 w 12192000"/>
              <a:gd name="connsiteY126" fmla="*/ 2020321 h 2985062"/>
              <a:gd name="connsiteX127" fmla="*/ 6849655 w 12192000"/>
              <a:gd name="connsiteY127" fmla="*/ 2025191 h 2985062"/>
              <a:gd name="connsiteX128" fmla="*/ 6835522 w 12192000"/>
              <a:gd name="connsiteY128" fmla="*/ 2024012 h 2985062"/>
              <a:gd name="connsiteX129" fmla="*/ 6707727 w 12192000"/>
              <a:gd name="connsiteY129" fmla="*/ 2006254 h 2985062"/>
              <a:gd name="connsiteX130" fmla="*/ 6561947 w 12192000"/>
              <a:gd name="connsiteY130" fmla="*/ 1975575 h 2985062"/>
              <a:gd name="connsiteX131" fmla="*/ 6464714 w 12192000"/>
              <a:gd name="connsiteY131" fmla="*/ 1978704 h 2985062"/>
              <a:gd name="connsiteX132" fmla="*/ 6242129 w 12192000"/>
              <a:gd name="connsiteY132" fmla="*/ 1915441 h 2985062"/>
              <a:gd name="connsiteX133" fmla="*/ 6080728 w 12192000"/>
              <a:gd name="connsiteY133" fmla="*/ 1895758 h 2985062"/>
              <a:gd name="connsiteX134" fmla="*/ 6069627 w 12192000"/>
              <a:gd name="connsiteY134" fmla="*/ 1885968 h 2985062"/>
              <a:gd name="connsiteX135" fmla="*/ 6055146 w 12192000"/>
              <a:gd name="connsiteY135" fmla="*/ 1879305 h 2985062"/>
              <a:gd name="connsiteX136" fmla="*/ 5953405 w 12192000"/>
              <a:gd name="connsiteY136" fmla="*/ 1849929 h 2985062"/>
              <a:gd name="connsiteX137" fmla="*/ 5940151 w 12192000"/>
              <a:gd name="connsiteY137" fmla="*/ 1852123 h 2985062"/>
              <a:gd name="connsiteX138" fmla="*/ 5917647 w 12192000"/>
              <a:gd name="connsiteY138" fmla="*/ 1852476 h 2985062"/>
              <a:gd name="connsiteX139" fmla="*/ 5860259 w 12192000"/>
              <a:gd name="connsiteY139" fmla="*/ 1865444 h 2985062"/>
              <a:gd name="connsiteX140" fmla="*/ 5821880 w 12192000"/>
              <a:gd name="connsiteY140" fmla="*/ 1854695 h 2985062"/>
              <a:gd name="connsiteX141" fmla="*/ 5813898 w 12192000"/>
              <a:gd name="connsiteY141" fmla="*/ 1853063 h 2985062"/>
              <a:gd name="connsiteX142" fmla="*/ 5813633 w 12192000"/>
              <a:gd name="connsiteY142" fmla="*/ 1853249 h 2985062"/>
              <a:gd name="connsiteX143" fmla="*/ 5804995 w 12192000"/>
              <a:gd name="connsiteY143" fmla="*/ 1851966 h 2985062"/>
              <a:gd name="connsiteX144" fmla="*/ 5799340 w 12192000"/>
              <a:gd name="connsiteY144" fmla="*/ 1850088 h 2985062"/>
              <a:gd name="connsiteX145" fmla="*/ 5783850 w 12192000"/>
              <a:gd name="connsiteY145" fmla="*/ 1846922 h 2985062"/>
              <a:gd name="connsiteX146" fmla="*/ 5777803 w 12192000"/>
              <a:gd name="connsiteY146" fmla="*/ 1847290 h 2985062"/>
              <a:gd name="connsiteX147" fmla="*/ 5774372 w 12192000"/>
              <a:gd name="connsiteY147" fmla="*/ 1849538 h 2985062"/>
              <a:gd name="connsiteX148" fmla="*/ 5740527 w 12192000"/>
              <a:gd name="connsiteY148" fmla="*/ 1850453 h 2985062"/>
              <a:gd name="connsiteX149" fmla="*/ 5671437 w 12192000"/>
              <a:gd name="connsiteY149" fmla="*/ 1845438 h 2985062"/>
              <a:gd name="connsiteX150" fmla="*/ 5633526 w 12192000"/>
              <a:gd name="connsiteY150" fmla="*/ 1839191 h 2985062"/>
              <a:gd name="connsiteX151" fmla="*/ 5527860 w 12192000"/>
              <a:gd name="connsiteY151" fmla="*/ 1825767 h 2985062"/>
              <a:gd name="connsiteX152" fmla="*/ 5420429 w 12192000"/>
              <a:gd name="connsiteY152" fmla="*/ 1815102 h 2985062"/>
              <a:gd name="connsiteX153" fmla="*/ 5339073 w 12192000"/>
              <a:gd name="connsiteY153" fmla="*/ 1819639 h 2985062"/>
              <a:gd name="connsiteX154" fmla="*/ 5334373 w 12192000"/>
              <a:gd name="connsiteY154" fmla="*/ 1817028 h 2985062"/>
              <a:gd name="connsiteX155" fmla="*/ 5326433 w 12192000"/>
              <a:gd name="connsiteY155" fmla="*/ 1814516 h 2985062"/>
              <a:gd name="connsiteX156" fmla="*/ 5326080 w 12192000"/>
              <a:gd name="connsiteY156" fmla="*/ 1814651 h 2985062"/>
              <a:gd name="connsiteX157" fmla="*/ 5318954 w 12192000"/>
              <a:gd name="connsiteY157" fmla="*/ 1811914 h 2985062"/>
              <a:gd name="connsiteX158" fmla="*/ 5286087 w 12192000"/>
              <a:gd name="connsiteY158" fmla="*/ 1796038 h 2985062"/>
              <a:gd name="connsiteX159" fmla="*/ 5223002 w 12192000"/>
              <a:gd name="connsiteY159" fmla="*/ 1799482 h 2985062"/>
              <a:gd name="connsiteX160" fmla="*/ 5200540 w 12192000"/>
              <a:gd name="connsiteY160" fmla="*/ 1796400 h 2985062"/>
              <a:gd name="connsiteX161" fmla="*/ 5154928 w 12192000"/>
              <a:gd name="connsiteY161" fmla="*/ 1781130 h 2985062"/>
              <a:gd name="connsiteX162" fmla="*/ 5149478 w 12192000"/>
              <a:gd name="connsiteY162" fmla="*/ 1780679 h 2985062"/>
              <a:gd name="connsiteX163" fmla="*/ 5130626 w 12192000"/>
              <a:gd name="connsiteY163" fmla="*/ 1768669 h 2985062"/>
              <a:gd name="connsiteX164" fmla="*/ 5102239 w 12192000"/>
              <a:gd name="connsiteY164" fmla="*/ 1753436 h 2985062"/>
              <a:gd name="connsiteX165" fmla="*/ 5099658 w 12192000"/>
              <a:gd name="connsiteY165" fmla="*/ 1753538 h 2985062"/>
              <a:gd name="connsiteX166" fmla="*/ 5088508 w 12192000"/>
              <a:gd name="connsiteY166" fmla="*/ 1745106 h 2985062"/>
              <a:gd name="connsiteX167" fmla="*/ 5082205 w 12192000"/>
              <a:gd name="connsiteY167" fmla="*/ 1734262 h 2985062"/>
              <a:gd name="connsiteX168" fmla="*/ 4931750 w 12192000"/>
              <a:gd name="connsiteY168" fmla="*/ 1691385 h 2985062"/>
              <a:gd name="connsiteX169" fmla="*/ 4824030 w 12192000"/>
              <a:gd name="connsiteY169" fmla="*/ 1643040 h 2985062"/>
              <a:gd name="connsiteX170" fmla="*/ 4758423 w 12192000"/>
              <a:gd name="connsiteY170" fmla="*/ 1579191 h 2985062"/>
              <a:gd name="connsiteX171" fmla="*/ 4514045 w 12192000"/>
              <a:gd name="connsiteY171" fmla="*/ 1535848 h 2985062"/>
              <a:gd name="connsiteX172" fmla="*/ 4458973 w 12192000"/>
              <a:gd name="connsiteY172" fmla="*/ 1525122 h 2985062"/>
              <a:gd name="connsiteX173" fmla="*/ 4423105 w 12192000"/>
              <a:gd name="connsiteY173" fmla="*/ 1500018 h 2985062"/>
              <a:gd name="connsiteX174" fmla="*/ 4400073 w 12192000"/>
              <a:gd name="connsiteY174" fmla="*/ 1499739 h 2985062"/>
              <a:gd name="connsiteX175" fmla="*/ 4395961 w 12192000"/>
              <a:gd name="connsiteY175" fmla="*/ 1499863 h 2985062"/>
              <a:gd name="connsiteX176" fmla="*/ 4382523 w 12192000"/>
              <a:gd name="connsiteY176" fmla="*/ 1496619 h 2985062"/>
              <a:gd name="connsiteX177" fmla="*/ 4374971 w 12192000"/>
              <a:gd name="connsiteY177" fmla="*/ 1500377 h 2985062"/>
              <a:gd name="connsiteX178" fmla="*/ 4352051 w 12192000"/>
              <a:gd name="connsiteY178" fmla="*/ 1498843 h 2985062"/>
              <a:gd name="connsiteX179" fmla="*/ 4328364 w 12192000"/>
              <a:gd name="connsiteY179" fmla="*/ 1491566 h 2985062"/>
              <a:gd name="connsiteX180" fmla="*/ 4220142 w 12192000"/>
              <a:gd name="connsiteY180" fmla="*/ 1451803 h 2985062"/>
              <a:gd name="connsiteX181" fmla="*/ 4152921 w 12192000"/>
              <a:gd name="connsiteY181" fmla="*/ 1430969 h 2985062"/>
              <a:gd name="connsiteX182" fmla="*/ 4123498 w 12192000"/>
              <a:gd name="connsiteY182" fmla="*/ 1427696 h 2985062"/>
              <a:gd name="connsiteX183" fmla="*/ 4085026 w 12192000"/>
              <a:gd name="connsiteY183" fmla="*/ 1420005 h 2985062"/>
              <a:gd name="connsiteX184" fmla="*/ 4014120 w 12192000"/>
              <a:gd name="connsiteY184" fmla="*/ 1410025 h 2985062"/>
              <a:gd name="connsiteX185" fmla="*/ 3924085 w 12192000"/>
              <a:gd name="connsiteY185" fmla="*/ 1390368 h 2985062"/>
              <a:gd name="connsiteX186" fmla="*/ 3875102 w 12192000"/>
              <a:gd name="connsiteY186" fmla="*/ 1356231 h 2985062"/>
              <a:gd name="connsiteX187" fmla="*/ 3866735 w 12192000"/>
              <a:gd name="connsiteY187" fmla="*/ 1358044 h 2985062"/>
              <a:gd name="connsiteX188" fmla="*/ 3824835 w 12192000"/>
              <a:gd name="connsiteY188" fmla="*/ 1344150 h 2985062"/>
              <a:gd name="connsiteX189" fmla="*/ 3698316 w 12192000"/>
              <a:gd name="connsiteY189" fmla="*/ 1271660 h 2985062"/>
              <a:gd name="connsiteX190" fmla="*/ 3615875 w 12192000"/>
              <a:gd name="connsiteY190" fmla="*/ 1245166 h 2985062"/>
              <a:gd name="connsiteX191" fmla="*/ 3583351 w 12192000"/>
              <a:gd name="connsiteY191" fmla="*/ 1239605 h 2985062"/>
              <a:gd name="connsiteX192" fmla="*/ 3529058 w 12192000"/>
              <a:gd name="connsiteY192" fmla="*/ 1230047 h 2985062"/>
              <a:gd name="connsiteX193" fmla="*/ 3438822 w 12192000"/>
              <a:gd name="connsiteY193" fmla="*/ 1205661 h 2985062"/>
              <a:gd name="connsiteX194" fmla="*/ 3390292 w 12192000"/>
              <a:gd name="connsiteY194" fmla="*/ 1197075 h 2985062"/>
              <a:gd name="connsiteX195" fmla="*/ 3315537 w 12192000"/>
              <a:gd name="connsiteY195" fmla="*/ 1185391 h 2985062"/>
              <a:gd name="connsiteX196" fmla="*/ 3305896 w 12192000"/>
              <a:gd name="connsiteY196" fmla="*/ 1180025 h 2985062"/>
              <a:gd name="connsiteX197" fmla="*/ 3260055 w 12192000"/>
              <a:gd name="connsiteY197" fmla="*/ 1189560 h 2985062"/>
              <a:gd name="connsiteX198" fmla="*/ 3136098 w 12192000"/>
              <a:gd name="connsiteY198" fmla="*/ 1171708 h 2985062"/>
              <a:gd name="connsiteX199" fmla="*/ 3113533 w 12192000"/>
              <a:gd name="connsiteY199" fmla="*/ 1171758 h 2985062"/>
              <a:gd name="connsiteX200" fmla="*/ 3087934 w 12192000"/>
              <a:gd name="connsiteY200" fmla="*/ 1162189 h 2985062"/>
              <a:gd name="connsiteX201" fmla="*/ 3033101 w 12192000"/>
              <a:gd name="connsiteY201" fmla="*/ 1146004 h 2985062"/>
              <a:gd name="connsiteX202" fmla="*/ 2999082 w 12192000"/>
              <a:gd name="connsiteY202" fmla="*/ 1129337 h 2985062"/>
              <a:gd name="connsiteX203" fmla="*/ 2988144 w 12192000"/>
              <a:gd name="connsiteY203" fmla="*/ 1133783 h 2985062"/>
              <a:gd name="connsiteX204" fmla="*/ 2964880 w 12192000"/>
              <a:gd name="connsiteY204" fmla="*/ 1133160 h 2985062"/>
              <a:gd name="connsiteX205" fmla="*/ 2871083 w 12192000"/>
              <a:gd name="connsiteY205" fmla="*/ 1114281 h 2985062"/>
              <a:gd name="connsiteX206" fmla="*/ 2853547 w 12192000"/>
              <a:gd name="connsiteY206" fmla="*/ 1113282 h 2985062"/>
              <a:gd name="connsiteX207" fmla="*/ 2834998 w 12192000"/>
              <a:gd name="connsiteY207" fmla="*/ 1105032 h 2985062"/>
              <a:gd name="connsiteX208" fmla="*/ 2832012 w 12192000"/>
              <a:gd name="connsiteY208" fmla="*/ 1103667 h 2985062"/>
              <a:gd name="connsiteX209" fmla="*/ 2831450 w 12192000"/>
              <a:gd name="connsiteY209" fmla="*/ 1103681 h 2985062"/>
              <a:gd name="connsiteX210" fmla="*/ 2830158 w 12192000"/>
              <a:gd name="connsiteY210" fmla="*/ 1102819 h 2985062"/>
              <a:gd name="connsiteX211" fmla="*/ 2817969 w 12192000"/>
              <a:gd name="connsiteY211" fmla="*/ 1097243 h 2985062"/>
              <a:gd name="connsiteX212" fmla="*/ 2812278 w 12192000"/>
              <a:gd name="connsiteY212" fmla="*/ 1097008 h 2985062"/>
              <a:gd name="connsiteX213" fmla="*/ 2735949 w 12192000"/>
              <a:gd name="connsiteY213" fmla="*/ 1069536 h 2985062"/>
              <a:gd name="connsiteX214" fmla="*/ 2700542 w 12192000"/>
              <a:gd name="connsiteY214" fmla="*/ 1056907 h 2985062"/>
              <a:gd name="connsiteX215" fmla="*/ 2690071 w 12192000"/>
              <a:gd name="connsiteY215" fmla="*/ 1056397 h 2985062"/>
              <a:gd name="connsiteX216" fmla="*/ 2655269 w 12192000"/>
              <a:gd name="connsiteY216" fmla="*/ 1042078 h 2985062"/>
              <a:gd name="connsiteX217" fmla="*/ 2637172 w 12192000"/>
              <a:gd name="connsiteY217" fmla="*/ 1039382 h 2985062"/>
              <a:gd name="connsiteX218" fmla="*/ 2544676 w 12192000"/>
              <a:gd name="connsiteY218" fmla="*/ 1019916 h 2985062"/>
              <a:gd name="connsiteX219" fmla="*/ 2521406 w 12192000"/>
              <a:gd name="connsiteY219" fmla="*/ 1022036 h 2985062"/>
              <a:gd name="connsiteX220" fmla="*/ 2462038 w 12192000"/>
              <a:gd name="connsiteY220" fmla="*/ 992687 h 2985062"/>
              <a:gd name="connsiteX221" fmla="*/ 2448962 w 12192000"/>
              <a:gd name="connsiteY221" fmla="*/ 988555 h 2985062"/>
              <a:gd name="connsiteX222" fmla="*/ 2444223 w 12192000"/>
              <a:gd name="connsiteY222" fmla="*/ 985580 h 2985062"/>
              <a:gd name="connsiteX223" fmla="*/ 2428175 w 12192000"/>
              <a:gd name="connsiteY223" fmla="*/ 997242 h 2985062"/>
              <a:gd name="connsiteX224" fmla="*/ 2398519 w 12192000"/>
              <a:gd name="connsiteY224" fmla="*/ 1001482 h 2985062"/>
              <a:gd name="connsiteX225" fmla="*/ 2385271 w 12192000"/>
              <a:gd name="connsiteY225" fmla="*/ 993786 h 2985062"/>
              <a:gd name="connsiteX226" fmla="*/ 2298174 w 12192000"/>
              <a:gd name="connsiteY226" fmla="*/ 956527 h 2985062"/>
              <a:gd name="connsiteX227" fmla="*/ 2271014 w 12192000"/>
              <a:gd name="connsiteY227" fmla="*/ 945440 h 2985062"/>
              <a:gd name="connsiteX228" fmla="*/ 2214838 w 12192000"/>
              <a:gd name="connsiteY228" fmla="*/ 924396 h 2985062"/>
              <a:gd name="connsiteX229" fmla="*/ 2038407 w 12192000"/>
              <a:gd name="connsiteY229" fmla="*/ 916628 h 2985062"/>
              <a:gd name="connsiteX230" fmla="*/ 1958268 w 12192000"/>
              <a:gd name="connsiteY230" fmla="*/ 931677 h 2985062"/>
              <a:gd name="connsiteX231" fmla="*/ 1740316 w 12192000"/>
              <a:gd name="connsiteY231" fmla="*/ 931710 h 2985062"/>
              <a:gd name="connsiteX232" fmla="*/ 1454477 w 12192000"/>
              <a:gd name="connsiteY232" fmla="*/ 973878 h 2985062"/>
              <a:gd name="connsiteX233" fmla="*/ 1385984 w 12192000"/>
              <a:gd name="connsiteY233" fmla="*/ 958621 h 2985062"/>
              <a:gd name="connsiteX234" fmla="*/ 1355604 w 12192000"/>
              <a:gd name="connsiteY234" fmla="*/ 960893 h 2985062"/>
              <a:gd name="connsiteX235" fmla="*/ 1305323 w 12192000"/>
              <a:gd name="connsiteY235" fmla="*/ 967511 h 2985062"/>
              <a:gd name="connsiteX236" fmla="*/ 1125607 w 12192000"/>
              <a:gd name="connsiteY236" fmla="*/ 968467 h 2985062"/>
              <a:gd name="connsiteX237" fmla="*/ 1016562 w 12192000"/>
              <a:gd name="connsiteY237" fmla="*/ 975260 h 2985062"/>
              <a:gd name="connsiteX238" fmla="*/ 818620 w 12192000"/>
              <a:gd name="connsiteY238" fmla="*/ 987723 h 2985062"/>
              <a:gd name="connsiteX239" fmla="*/ 611870 w 12192000"/>
              <a:gd name="connsiteY239" fmla="*/ 1002547 h 2985062"/>
              <a:gd name="connsiteX240" fmla="*/ 520325 w 12192000"/>
              <a:gd name="connsiteY240" fmla="*/ 1010590 h 2985062"/>
              <a:gd name="connsiteX241" fmla="*/ 386188 w 12192000"/>
              <a:gd name="connsiteY241" fmla="*/ 1040956 h 2985062"/>
              <a:gd name="connsiteX242" fmla="*/ 272629 w 12192000"/>
              <a:gd name="connsiteY242" fmla="*/ 1010300 h 2985062"/>
              <a:gd name="connsiteX243" fmla="*/ 113450 w 12192000"/>
              <a:gd name="connsiteY243" fmla="*/ 1038933 h 2985062"/>
              <a:gd name="connsiteX244" fmla="*/ 4256 w 12192000"/>
              <a:gd name="connsiteY244" fmla="*/ 1060111 h 2985062"/>
              <a:gd name="connsiteX245" fmla="*/ 0 w 12192000"/>
              <a:gd name="connsiteY245" fmla="*/ 1059714 h 2985062"/>
              <a:gd name="connsiteX246" fmla="*/ 0 w 12192000"/>
              <a:gd name="connsiteY246" fmla="*/ 0 h 2985062"/>
              <a:gd name="connsiteX0" fmla="*/ 0 w 12192000"/>
              <a:gd name="connsiteY0" fmla="*/ 0 h 3017080"/>
              <a:gd name="connsiteX1" fmla="*/ 12192000 w 12192000"/>
              <a:gd name="connsiteY1" fmla="*/ 0 h 3017080"/>
              <a:gd name="connsiteX2" fmla="*/ 12192000 w 12192000"/>
              <a:gd name="connsiteY2" fmla="*/ 2802781 h 3017080"/>
              <a:gd name="connsiteX3" fmla="*/ 12174273 w 12192000"/>
              <a:gd name="connsiteY3" fmla="*/ 2805362 h 3017080"/>
              <a:gd name="connsiteX4" fmla="*/ 12131191 w 12192000"/>
              <a:gd name="connsiteY4" fmla="*/ 2902520 h 3017080"/>
              <a:gd name="connsiteX5" fmla="*/ 11968818 w 12192000"/>
              <a:gd name="connsiteY5" fmla="*/ 2984045 h 3017080"/>
              <a:gd name="connsiteX6" fmla="*/ 11844564 w 12192000"/>
              <a:gd name="connsiteY6" fmla="*/ 3017080 h 3017080"/>
              <a:gd name="connsiteX7" fmla="*/ 11786084 w 12192000"/>
              <a:gd name="connsiteY7" fmla="*/ 2836535 h 3017080"/>
              <a:gd name="connsiteX8" fmla="*/ 11731349 w 12192000"/>
              <a:gd name="connsiteY8" fmla="*/ 2820269 h 3017080"/>
              <a:gd name="connsiteX9" fmla="*/ 11709385 w 12192000"/>
              <a:gd name="connsiteY9" fmla="*/ 2806825 h 3017080"/>
              <a:gd name="connsiteX10" fmla="*/ 11702308 w 12192000"/>
              <a:gd name="connsiteY10" fmla="*/ 2811365 h 3017080"/>
              <a:gd name="connsiteX11" fmla="*/ 11689476 w 12192000"/>
              <a:gd name="connsiteY11" fmla="*/ 2807391 h 3017080"/>
              <a:gd name="connsiteX12" fmla="*/ 11666486 w 12192000"/>
              <a:gd name="connsiteY12" fmla="*/ 2799625 h 3017080"/>
              <a:gd name="connsiteX13" fmla="*/ 11652374 w 12192000"/>
              <a:gd name="connsiteY13" fmla="*/ 2793272 h 3017080"/>
              <a:gd name="connsiteX14" fmla="*/ 11646471 w 12192000"/>
              <a:gd name="connsiteY14" fmla="*/ 2800341 h 3017080"/>
              <a:gd name="connsiteX15" fmla="*/ 11623313 w 12192000"/>
              <a:gd name="connsiteY15" fmla="*/ 2800343 h 3017080"/>
              <a:gd name="connsiteX16" fmla="*/ 11608697 w 12192000"/>
              <a:gd name="connsiteY16" fmla="*/ 2813460 h 3017080"/>
              <a:gd name="connsiteX17" fmla="*/ 11603621 w 12192000"/>
              <a:gd name="connsiteY17" fmla="*/ 2810965 h 3017080"/>
              <a:gd name="connsiteX18" fmla="*/ 11590100 w 12192000"/>
              <a:gd name="connsiteY18" fmla="*/ 2808130 h 3017080"/>
              <a:gd name="connsiteX19" fmla="*/ 11566270 w 12192000"/>
              <a:gd name="connsiteY19" fmla="*/ 2794050 h 3017080"/>
              <a:gd name="connsiteX20" fmla="*/ 11543180 w 12192000"/>
              <a:gd name="connsiteY20" fmla="*/ 2794523 h 3017080"/>
              <a:gd name="connsiteX21" fmla="*/ 11527456 w 12192000"/>
              <a:gd name="connsiteY21" fmla="*/ 2784758 h 3017080"/>
              <a:gd name="connsiteX22" fmla="*/ 11410019 w 12192000"/>
              <a:gd name="connsiteY22" fmla="*/ 2778739 h 3017080"/>
              <a:gd name="connsiteX23" fmla="*/ 11391662 w 12192000"/>
              <a:gd name="connsiteY23" fmla="*/ 2777813 h 3017080"/>
              <a:gd name="connsiteX24" fmla="*/ 11381950 w 12192000"/>
              <a:gd name="connsiteY24" fmla="*/ 2771457 h 3017080"/>
              <a:gd name="connsiteX25" fmla="*/ 11355280 w 12192000"/>
              <a:gd name="connsiteY25" fmla="*/ 2766974 h 3017080"/>
              <a:gd name="connsiteX26" fmla="*/ 11346286 w 12192000"/>
              <a:gd name="connsiteY26" fmla="*/ 2771221 h 3017080"/>
              <a:gd name="connsiteX27" fmla="*/ 11344784 w 12192000"/>
              <a:gd name="connsiteY27" fmla="*/ 2767480 h 3017080"/>
              <a:gd name="connsiteX28" fmla="*/ 11307999 w 12192000"/>
              <a:gd name="connsiteY28" fmla="*/ 2758374 h 3017080"/>
              <a:gd name="connsiteX29" fmla="*/ 11228674 w 12192000"/>
              <a:gd name="connsiteY29" fmla="*/ 2738503 h 3017080"/>
              <a:gd name="connsiteX30" fmla="*/ 11208775 w 12192000"/>
              <a:gd name="connsiteY30" fmla="*/ 2733735 h 3017080"/>
              <a:gd name="connsiteX31" fmla="*/ 11191329 w 12192000"/>
              <a:gd name="connsiteY31" fmla="*/ 2735896 h 3017080"/>
              <a:gd name="connsiteX32" fmla="*/ 11095293 w 12192000"/>
              <a:gd name="connsiteY32" fmla="*/ 2734181 h 3017080"/>
              <a:gd name="connsiteX33" fmla="*/ 11072290 w 12192000"/>
              <a:gd name="connsiteY33" fmla="*/ 2737734 h 3017080"/>
              <a:gd name="connsiteX34" fmla="*/ 10980239 w 12192000"/>
              <a:gd name="connsiteY34" fmla="*/ 2729000 h 3017080"/>
              <a:gd name="connsiteX35" fmla="*/ 10980167 w 12192000"/>
              <a:gd name="connsiteY35" fmla="*/ 2728972 h 3017080"/>
              <a:gd name="connsiteX36" fmla="*/ 10943501 w 12192000"/>
              <a:gd name="connsiteY36" fmla="*/ 2723352 h 3017080"/>
              <a:gd name="connsiteX37" fmla="*/ 10740825 w 12192000"/>
              <a:gd name="connsiteY37" fmla="*/ 2642544 h 3017080"/>
              <a:gd name="connsiteX38" fmla="*/ 10621021 w 12192000"/>
              <a:gd name="connsiteY38" fmla="*/ 2583972 h 3017080"/>
              <a:gd name="connsiteX39" fmla="*/ 10501779 w 12192000"/>
              <a:gd name="connsiteY39" fmla="*/ 2548735 h 3017080"/>
              <a:gd name="connsiteX40" fmla="*/ 10403355 w 12192000"/>
              <a:gd name="connsiteY40" fmla="*/ 2512953 h 3017080"/>
              <a:gd name="connsiteX41" fmla="*/ 10337449 w 12192000"/>
              <a:gd name="connsiteY41" fmla="*/ 2488172 h 3017080"/>
              <a:gd name="connsiteX42" fmla="*/ 10324327 w 12192000"/>
              <a:gd name="connsiteY42" fmla="*/ 2478939 h 3017080"/>
              <a:gd name="connsiteX43" fmla="*/ 10321929 w 12192000"/>
              <a:gd name="connsiteY43" fmla="*/ 2478993 h 3017080"/>
              <a:gd name="connsiteX44" fmla="*/ 10290461 w 12192000"/>
              <a:gd name="connsiteY44" fmla="*/ 2462144 h 3017080"/>
              <a:gd name="connsiteX45" fmla="*/ 10268970 w 12192000"/>
              <a:gd name="connsiteY45" fmla="*/ 2448931 h 3017080"/>
              <a:gd name="connsiteX46" fmla="*/ 10263699 w 12192000"/>
              <a:gd name="connsiteY46" fmla="*/ 2448340 h 3017080"/>
              <a:gd name="connsiteX47" fmla="*/ 10228272 w 12192000"/>
              <a:gd name="connsiteY47" fmla="*/ 2431997 h 3017080"/>
              <a:gd name="connsiteX48" fmla="*/ 10215997 w 12192000"/>
              <a:gd name="connsiteY48" fmla="*/ 2431103 h 3017080"/>
              <a:gd name="connsiteX49" fmla="*/ 10193885 w 12192000"/>
              <a:gd name="connsiteY49" fmla="*/ 2427360 h 3017080"/>
              <a:gd name="connsiteX50" fmla="*/ 10135557 w 12192000"/>
              <a:gd name="connsiteY50" fmla="*/ 2429769 h 3017080"/>
              <a:gd name="connsiteX51" fmla="*/ 10092108 w 12192000"/>
              <a:gd name="connsiteY51" fmla="*/ 2409075 h 3017080"/>
              <a:gd name="connsiteX52" fmla="*/ 10091815 w 12192000"/>
              <a:gd name="connsiteY52" fmla="*/ 2409211 h 3017080"/>
              <a:gd name="connsiteX53" fmla="*/ 10083558 w 12192000"/>
              <a:gd name="connsiteY53" fmla="*/ 2406369 h 3017080"/>
              <a:gd name="connsiteX54" fmla="*/ 10078319 w 12192000"/>
              <a:gd name="connsiteY54" fmla="*/ 2403481 h 3017080"/>
              <a:gd name="connsiteX55" fmla="*/ 10063647 w 12192000"/>
              <a:gd name="connsiteY55" fmla="*/ 2397528 h 3017080"/>
              <a:gd name="connsiteX56" fmla="*/ 10057660 w 12192000"/>
              <a:gd name="connsiteY56" fmla="*/ 2396793 h 3017080"/>
              <a:gd name="connsiteX57" fmla="*/ 10003124 w 12192000"/>
              <a:gd name="connsiteY57" fmla="*/ 2406692 h 3017080"/>
              <a:gd name="connsiteX58" fmla="*/ 9898644 w 12192000"/>
              <a:gd name="connsiteY58" fmla="*/ 2393136 h 3017080"/>
              <a:gd name="connsiteX59" fmla="*/ 9794969 w 12192000"/>
              <a:gd name="connsiteY59" fmla="*/ 2376665 h 3017080"/>
              <a:gd name="connsiteX60" fmla="*/ 9690708 w 12192000"/>
              <a:gd name="connsiteY60" fmla="*/ 2362478 h 3017080"/>
              <a:gd name="connsiteX61" fmla="*/ 9656590 w 12192000"/>
              <a:gd name="connsiteY61" fmla="*/ 2365107 h 3017080"/>
              <a:gd name="connsiteX62" fmla="*/ 9651013 w 12192000"/>
              <a:gd name="connsiteY62" fmla="*/ 2365379 h 3017080"/>
              <a:gd name="connsiteX63" fmla="*/ 9629535 w 12192000"/>
              <a:gd name="connsiteY63" fmla="*/ 2359562 h 3017080"/>
              <a:gd name="connsiteX64" fmla="*/ 9621002 w 12192000"/>
              <a:gd name="connsiteY64" fmla="*/ 2358015 h 3017080"/>
              <a:gd name="connsiteX65" fmla="*/ 9620811 w 12192000"/>
              <a:gd name="connsiteY65" fmla="*/ 2358209 h 3017080"/>
              <a:gd name="connsiteX66" fmla="*/ 9612783 w 12192000"/>
              <a:gd name="connsiteY66" fmla="*/ 2356304 h 3017080"/>
              <a:gd name="connsiteX67" fmla="*/ 9573299 w 12192000"/>
              <a:gd name="connsiteY67" fmla="*/ 2344048 h 3017080"/>
              <a:gd name="connsiteX68" fmla="*/ 9523299 w 12192000"/>
              <a:gd name="connsiteY68" fmla="*/ 2356751 h 3017080"/>
              <a:gd name="connsiteX69" fmla="*/ 9502217 w 12192000"/>
              <a:gd name="connsiteY69" fmla="*/ 2356672 h 3017080"/>
              <a:gd name="connsiteX70" fmla="*/ 9491052 w 12192000"/>
              <a:gd name="connsiteY70" fmla="*/ 2357876 h 3017080"/>
              <a:gd name="connsiteX71" fmla="*/ 9490420 w 12192000"/>
              <a:gd name="connsiteY71" fmla="*/ 2358754 h 3017080"/>
              <a:gd name="connsiteX72" fmla="*/ 9422814 w 12192000"/>
              <a:gd name="connsiteY72" fmla="*/ 2337048 h 3017080"/>
              <a:gd name="connsiteX73" fmla="*/ 9387555 w 12192000"/>
              <a:gd name="connsiteY73" fmla="*/ 2324836 h 3017080"/>
              <a:gd name="connsiteX74" fmla="*/ 9385480 w 12192000"/>
              <a:gd name="connsiteY74" fmla="*/ 2325313 h 3017080"/>
              <a:gd name="connsiteX75" fmla="*/ 9369766 w 12192000"/>
              <a:gd name="connsiteY75" fmla="*/ 2317902 h 3017080"/>
              <a:gd name="connsiteX76" fmla="*/ 9356267 w 12192000"/>
              <a:gd name="connsiteY76" fmla="*/ 2307218 h 3017080"/>
              <a:gd name="connsiteX77" fmla="*/ 9240605 w 12192000"/>
              <a:gd name="connsiteY77" fmla="*/ 2292733 h 3017080"/>
              <a:gd name="connsiteX78" fmla="*/ 9083251 w 12192000"/>
              <a:gd name="connsiteY78" fmla="*/ 2245348 h 3017080"/>
              <a:gd name="connsiteX79" fmla="*/ 8956025 w 12192000"/>
              <a:gd name="connsiteY79" fmla="*/ 2219438 h 3017080"/>
              <a:gd name="connsiteX80" fmla="*/ 8791834 w 12192000"/>
              <a:gd name="connsiteY80" fmla="*/ 2194608 h 3017080"/>
              <a:gd name="connsiteX81" fmla="*/ 8677385 w 12192000"/>
              <a:gd name="connsiteY81" fmla="*/ 2172946 h 3017080"/>
              <a:gd name="connsiteX82" fmla="*/ 8628381 w 12192000"/>
              <a:gd name="connsiteY82" fmla="*/ 2151256 h 3017080"/>
              <a:gd name="connsiteX83" fmla="*/ 8608955 w 12192000"/>
              <a:gd name="connsiteY83" fmla="*/ 2154253 h 3017080"/>
              <a:gd name="connsiteX84" fmla="*/ 8605623 w 12192000"/>
              <a:gd name="connsiteY84" fmla="*/ 2154974 h 3017080"/>
              <a:gd name="connsiteX85" fmla="*/ 8591946 w 12192000"/>
              <a:gd name="connsiteY85" fmla="*/ 2153429 h 3017080"/>
              <a:gd name="connsiteX86" fmla="*/ 8588503 w 12192000"/>
              <a:gd name="connsiteY86" fmla="*/ 2158528 h 3017080"/>
              <a:gd name="connsiteX87" fmla="*/ 8542929 w 12192000"/>
              <a:gd name="connsiteY87" fmla="*/ 2155780 h 3017080"/>
              <a:gd name="connsiteX88" fmla="*/ 8422422 w 12192000"/>
              <a:gd name="connsiteY88" fmla="*/ 2128783 h 3017080"/>
              <a:gd name="connsiteX89" fmla="*/ 8350509 w 12192000"/>
              <a:gd name="connsiteY89" fmla="*/ 2116143 h 3017080"/>
              <a:gd name="connsiteX90" fmla="*/ 8323483 w 12192000"/>
              <a:gd name="connsiteY90" fmla="*/ 2116856 h 3017080"/>
              <a:gd name="connsiteX91" fmla="*/ 8285541 w 12192000"/>
              <a:gd name="connsiteY91" fmla="*/ 2114142 h 3017080"/>
              <a:gd name="connsiteX92" fmla="*/ 8156321 w 12192000"/>
              <a:gd name="connsiteY92" fmla="*/ 2105622 h 3017080"/>
              <a:gd name="connsiteX93" fmla="*/ 8115022 w 12192000"/>
              <a:gd name="connsiteY93" fmla="*/ 2097331 h 3017080"/>
              <a:gd name="connsiteX94" fmla="*/ 8109128 w 12192000"/>
              <a:gd name="connsiteY94" fmla="*/ 2095725 h 3017080"/>
              <a:gd name="connsiteX95" fmla="*/ 8061947 w 12192000"/>
              <a:gd name="connsiteY95" fmla="*/ 2076044 h 3017080"/>
              <a:gd name="connsiteX96" fmla="*/ 8056343 w 12192000"/>
              <a:gd name="connsiteY96" fmla="*/ 2079176 h 3017080"/>
              <a:gd name="connsiteX97" fmla="*/ 8039888 w 12192000"/>
              <a:gd name="connsiteY97" fmla="*/ 2079889 h 3017080"/>
              <a:gd name="connsiteX98" fmla="*/ 8027893 w 12192000"/>
              <a:gd name="connsiteY98" fmla="*/ 2071837 h 3017080"/>
              <a:gd name="connsiteX99" fmla="*/ 7968202 w 12192000"/>
              <a:gd name="connsiteY99" fmla="*/ 2048643 h 3017080"/>
              <a:gd name="connsiteX100" fmla="*/ 7879707 w 12192000"/>
              <a:gd name="connsiteY100" fmla="*/ 2019539 h 3017080"/>
              <a:gd name="connsiteX101" fmla="*/ 7867283 w 12192000"/>
              <a:gd name="connsiteY101" fmla="*/ 2011237 h 3017080"/>
              <a:gd name="connsiteX102" fmla="*/ 7843997 w 12192000"/>
              <a:gd name="connsiteY102" fmla="*/ 2004002 h 3017080"/>
              <a:gd name="connsiteX103" fmla="*/ 7819810 w 12192000"/>
              <a:gd name="connsiteY103" fmla="*/ 2003978 h 3017080"/>
              <a:gd name="connsiteX104" fmla="*/ 7766905 w 12192000"/>
              <a:gd name="connsiteY104" fmla="*/ 1994240 h 3017080"/>
              <a:gd name="connsiteX105" fmla="*/ 7748811 w 12192000"/>
              <a:gd name="connsiteY105" fmla="*/ 2001647 h 3017080"/>
              <a:gd name="connsiteX106" fmla="*/ 7745757 w 12192000"/>
              <a:gd name="connsiteY106" fmla="*/ 2003120 h 3017080"/>
              <a:gd name="connsiteX107" fmla="*/ 7732110 w 12192000"/>
              <a:gd name="connsiteY107" fmla="*/ 2004783 h 3017080"/>
              <a:gd name="connsiteX108" fmla="*/ 7730039 w 12192000"/>
              <a:gd name="connsiteY108" fmla="*/ 2010536 h 3017080"/>
              <a:gd name="connsiteX109" fmla="*/ 7685159 w 12192000"/>
              <a:gd name="connsiteY109" fmla="*/ 2018415 h 3017080"/>
              <a:gd name="connsiteX110" fmla="*/ 7561596 w 12192000"/>
              <a:gd name="connsiteY110" fmla="*/ 2020063 h 3017080"/>
              <a:gd name="connsiteX111" fmla="*/ 7488722 w 12192000"/>
              <a:gd name="connsiteY111" fmla="*/ 2024418 h 3017080"/>
              <a:gd name="connsiteX112" fmla="*/ 7462688 w 12192000"/>
              <a:gd name="connsiteY112" fmla="*/ 2031366 h 3017080"/>
              <a:gd name="connsiteX113" fmla="*/ 7425222 w 12192000"/>
              <a:gd name="connsiteY113" fmla="*/ 2037510 h 3017080"/>
              <a:gd name="connsiteX114" fmla="*/ 7360376 w 12192000"/>
              <a:gd name="connsiteY114" fmla="*/ 2052454 h 3017080"/>
              <a:gd name="connsiteX115" fmla="*/ 7297796 w 12192000"/>
              <a:gd name="connsiteY115" fmla="*/ 2059134 h 3017080"/>
              <a:gd name="connsiteX116" fmla="*/ 7255684 w 12192000"/>
              <a:gd name="connsiteY116" fmla="*/ 2060633 h 3017080"/>
              <a:gd name="connsiteX117" fmla="*/ 7249573 w 12192000"/>
              <a:gd name="connsiteY117" fmla="*/ 2060435 h 3017080"/>
              <a:gd name="connsiteX118" fmla="*/ 7198933 w 12192000"/>
              <a:gd name="connsiteY118" fmla="*/ 2052227 h 3017080"/>
              <a:gd name="connsiteX119" fmla="*/ 7194276 w 12192000"/>
              <a:gd name="connsiteY119" fmla="*/ 2056568 h 3017080"/>
              <a:gd name="connsiteX120" fmla="*/ 7178495 w 12192000"/>
              <a:gd name="connsiteY120" fmla="*/ 2061069 h 3017080"/>
              <a:gd name="connsiteX121" fmla="*/ 7164866 w 12192000"/>
              <a:gd name="connsiteY121" fmla="*/ 2056021 h 3017080"/>
              <a:gd name="connsiteX122" fmla="*/ 7101221 w 12192000"/>
              <a:gd name="connsiteY122" fmla="*/ 2047289 h 3017080"/>
              <a:gd name="connsiteX123" fmla="*/ 7008182 w 12192000"/>
              <a:gd name="connsiteY123" fmla="*/ 2039482 h 3017080"/>
              <a:gd name="connsiteX124" fmla="*/ 6994073 w 12192000"/>
              <a:gd name="connsiteY124" fmla="*/ 2034288 h 3017080"/>
              <a:gd name="connsiteX125" fmla="*/ 6902768 w 12192000"/>
              <a:gd name="connsiteY125" fmla="*/ 2021990 h 3017080"/>
              <a:gd name="connsiteX126" fmla="*/ 6854917 w 12192000"/>
              <a:gd name="connsiteY126" fmla="*/ 2020321 h 3017080"/>
              <a:gd name="connsiteX127" fmla="*/ 6849655 w 12192000"/>
              <a:gd name="connsiteY127" fmla="*/ 2025191 h 3017080"/>
              <a:gd name="connsiteX128" fmla="*/ 6835522 w 12192000"/>
              <a:gd name="connsiteY128" fmla="*/ 2024012 h 3017080"/>
              <a:gd name="connsiteX129" fmla="*/ 6707727 w 12192000"/>
              <a:gd name="connsiteY129" fmla="*/ 2006254 h 3017080"/>
              <a:gd name="connsiteX130" fmla="*/ 6561947 w 12192000"/>
              <a:gd name="connsiteY130" fmla="*/ 1975575 h 3017080"/>
              <a:gd name="connsiteX131" fmla="*/ 6464714 w 12192000"/>
              <a:gd name="connsiteY131" fmla="*/ 1978704 h 3017080"/>
              <a:gd name="connsiteX132" fmla="*/ 6242129 w 12192000"/>
              <a:gd name="connsiteY132" fmla="*/ 1915441 h 3017080"/>
              <a:gd name="connsiteX133" fmla="*/ 6080728 w 12192000"/>
              <a:gd name="connsiteY133" fmla="*/ 1895758 h 3017080"/>
              <a:gd name="connsiteX134" fmla="*/ 6069627 w 12192000"/>
              <a:gd name="connsiteY134" fmla="*/ 1885968 h 3017080"/>
              <a:gd name="connsiteX135" fmla="*/ 6055146 w 12192000"/>
              <a:gd name="connsiteY135" fmla="*/ 1879305 h 3017080"/>
              <a:gd name="connsiteX136" fmla="*/ 5953405 w 12192000"/>
              <a:gd name="connsiteY136" fmla="*/ 1849929 h 3017080"/>
              <a:gd name="connsiteX137" fmla="*/ 5940151 w 12192000"/>
              <a:gd name="connsiteY137" fmla="*/ 1852123 h 3017080"/>
              <a:gd name="connsiteX138" fmla="*/ 5917647 w 12192000"/>
              <a:gd name="connsiteY138" fmla="*/ 1852476 h 3017080"/>
              <a:gd name="connsiteX139" fmla="*/ 5860259 w 12192000"/>
              <a:gd name="connsiteY139" fmla="*/ 1865444 h 3017080"/>
              <a:gd name="connsiteX140" fmla="*/ 5821880 w 12192000"/>
              <a:gd name="connsiteY140" fmla="*/ 1854695 h 3017080"/>
              <a:gd name="connsiteX141" fmla="*/ 5813898 w 12192000"/>
              <a:gd name="connsiteY141" fmla="*/ 1853063 h 3017080"/>
              <a:gd name="connsiteX142" fmla="*/ 5813633 w 12192000"/>
              <a:gd name="connsiteY142" fmla="*/ 1853249 h 3017080"/>
              <a:gd name="connsiteX143" fmla="*/ 5804995 w 12192000"/>
              <a:gd name="connsiteY143" fmla="*/ 1851966 h 3017080"/>
              <a:gd name="connsiteX144" fmla="*/ 5799340 w 12192000"/>
              <a:gd name="connsiteY144" fmla="*/ 1850088 h 3017080"/>
              <a:gd name="connsiteX145" fmla="*/ 5783850 w 12192000"/>
              <a:gd name="connsiteY145" fmla="*/ 1846922 h 3017080"/>
              <a:gd name="connsiteX146" fmla="*/ 5777803 w 12192000"/>
              <a:gd name="connsiteY146" fmla="*/ 1847290 h 3017080"/>
              <a:gd name="connsiteX147" fmla="*/ 5774372 w 12192000"/>
              <a:gd name="connsiteY147" fmla="*/ 1849538 h 3017080"/>
              <a:gd name="connsiteX148" fmla="*/ 5740527 w 12192000"/>
              <a:gd name="connsiteY148" fmla="*/ 1850453 h 3017080"/>
              <a:gd name="connsiteX149" fmla="*/ 5671437 w 12192000"/>
              <a:gd name="connsiteY149" fmla="*/ 1845438 h 3017080"/>
              <a:gd name="connsiteX150" fmla="*/ 5633526 w 12192000"/>
              <a:gd name="connsiteY150" fmla="*/ 1839191 h 3017080"/>
              <a:gd name="connsiteX151" fmla="*/ 5527860 w 12192000"/>
              <a:gd name="connsiteY151" fmla="*/ 1825767 h 3017080"/>
              <a:gd name="connsiteX152" fmla="*/ 5420429 w 12192000"/>
              <a:gd name="connsiteY152" fmla="*/ 1815102 h 3017080"/>
              <a:gd name="connsiteX153" fmla="*/ 5339073 w 12192000"/>
              <a:gd name="connsiteY153" fmla="*/ 1819639 h 3017080"/>
              <a:gd name="connsiteX154" fmla="*/ 5334373 w 12192000"/>
              <a:gd name="connsiteY154" fmla="*/ 1817028 h 3017080"/>
              <a:gd name="connsiteX155" fmla="*/ 5326433 w 12192000"/>
              <a:gd name="connsiteY155" fmla="*/ 1814516 h 3017080"/>
              <a:gd name="connsiteX156" fmla="*/ 5326080 w 12192000"/>
              <a:gd name="connsiteY156" fmla="*/ 1814651 h 3017080"/>
              <a:gd name="connsiteX157" fmla="*/ 5318954 w 12192000"/>
              <a:gd name="connsiteY157" fmla="*/ 1811914 h 3017080"/>
              <a:gd name="connsiteX158" fmla="*/ 5286087 w 12192000"/>
              <a:gd name="connsiteY158" fmla="*/ 1796038 h 3017080"/>
              <a:gd name="connsiteX159" fmla="*/ 5223002 w 12192000"/>
              <a:gd name="connsiteY159" fmla="*/ 1799482 h 3017080"/>
              <a:gd name="connsiteX160" fmla="*/ 5200540 w 12192000"/>
              <a:gd name="connsiteY160" fmla="*/ 1796400 h 3017080"/>
              <a:gd name="connsiteX161" fmla="*/ 5154928 w 12192000"/>
              <a:gd name="connsiteY161" fmla="*/ 1781130 h 3017080"/>
              <a:gd name="connsiteX162" fmla="*/ 5149478 w 12192000"/>
              <a:gd name="connsiteY162" fmla="*/ 1780679 h 3017080"/>
              <a:gd name="connsiteX163" fmla="*/ 5130626 w 12192000"/>
              <a:gd name="connsiteY163" fmla="*/ 1768669 h 3017080"/>
              <a:gd name="connsiteX164" fmla="*/ 5102239 w 12192000"/>
              <a:gd name="connsiteY164" fmla="*/ 1753436 h 3017080"/>
              <a:gd name="connsiteX165" fmla="*/ 5099658 w 12192000"/>
              <a:gd name="connsiteY165" fmla="*/ 1753538 h 3017080"/>
              <a:gd name="connsiteX166" fmla="*/ 5088508 w 12192000"/>
              <a:gd name="connsiteY166" fmla="*/ 1745106 h 3017080"/>
              <a:gd name="connsiteX167" fmla="*/ 5082205 w 12192000"/>
              <a:gd name="connsiteY167" fmla="*/ 1734262 h 3017080"/>
              <a:gd name="connsiteX168" fmla="*/ 4931750 w 12192000"/>
              <a:gd name="connsiteY168" fmla="*/ 1691385 h 3017080"/>
              <a:gd name="connsiteX169" fmla="*/ 4824030 w 12192000"/>
              <a:gd name="connsiteY169" fmla="*/ 1643040 h 3017080"/>
              <a:gd name="connsiteX170" fmla="*/ 4758423 w 12192000"/>
              <a:gd name="connsiteY170" fmla="*/ 1579191 h 3017080"/>
              <a:gd name="connsiteX171" fmla="*/ 4514045 w 12192000"/>
              <a:gd name="connsiteY171" fmla="*/ 1535848 h 3017080"/>
              <a:gd name="connsiteX172" fmla="*/ 4458973 w 12192000"/>
              <a:gd name="connsiteY172" fmla="*/ 1525122 h 3017080"/>
              <a:gd name="connsiteX173" fmla="*/ 4423105 w 12192000"/>
              <a:gd name="connsiteY173" fmla="*/ 1500018 h 3017080"/>
              <a:gd name="connsiteX174" fmla="*/ 4400073 w 12192000"/>
              <a:gd name="connsiteY174" fmla="*/ 1499739 h 3017080"/>
              <a:gd name="connsiteX175" fmla="*/ 4395961 w 12192000"/>
              <a:gd name="connsiteY175" fmla="*/ 1499863 h 3017080"/>
              <a:gd name="connsiteX176" fmla="*/ 4382523 w 12192000"/>
              <a:gd name="connsiteY176" fmla="*/ 1496619 h 3017080"/>
              <a:gd name="connsiteX177" fmla="*/ 4374971 w 12192000"/>
              <a:gd name="connsiteY177" fmla="*/ 1500377 h 3017080"/>
              <a:gd name="connsiteX178" fmla="*/ 4352051 w 12192000"/>
              <a:gd name="connsiteY178" fmla="*/ 1498843 h 3017080"/>
              <a:gd name="connsiteX179" fmla="*/ 4328364 w 12192000"/>
              <a:gd name="connsiteY179" fmla="*/ 1491566 h 3017080"/>
              <a:gd name="connsiteX180" fmla="*/ 4220142 w 12192000"/>
              <a:gd name="connsiteY180" fmla="*/ 1451803 h 3017080"/>
              <a:gd name="connsiteX181" fmla="*/ 4152921 w 12192000"/>
              <a:gd name="connsiteY181" fmla="*/ 1430969 h 3017080"/>
              <a:gd name="connsiteX182" fmla="*/ 4123498 w 12192000"/>
              <a:gd name="connsiteY182" fmla="*/ 1427696 h 3017080"/>
              <a:gd name="connsiteX183" fmla="*/ 4085026 w 12192000"/>
              <a:gd name="connsiteY183" fmla="*/ 1420005 h 3017080"/>
              <a:gd name="connsiteX184" fmla="*/ 4014120 w 12192000"/>
              <a:gd name="connsiteY184" fmla="*/ 1410025 h 3017080"/>
              <a:gd name="connsiteX185" fmla="*/ 3924085 w 12192000"/>
              <a:gd name="connsiteY185" fmla="*/ 1390368 h 3017080"/>
              <a:gd name="connsiteX186" fmla="*/ 3875102 w 12192000"/>
              <a:gd name="connsiteY186" fmla="*/ 1356231 h 3017080"/>
              <a:gd name="connsiteX187" fmla="*/ 3866735 w 12192000"/>
              <a:gd name="connsiteY187" fmla="*/ 1358044 h 3017080"/>
              <a:gd name="connsiteX188" fmla="*/ 3824835 w 12192000"/>
              <a:gd name="connsiteY188" fmla="*/ 1344150 h 3017080"/>
              <a:gd name="connsiteX189" fmla="*/ 3698316 w 12192000"/>
              <a:gd name="connsiteY189" fmla="*/ 1271660 h 3017080"/>
              <a:gd name="connsiteX190" fmla="*/ 3615875 w 12192000"/>
              <a:gd name="connsiteY190" fmla="*/ 1245166 h 3017080"/>
              <a:gd name="connsiteX191" fmla="*/ 3583351 w 12192000"/>
              <a:gd name="connsiteY191" fmla="*/ 1239605 h 3017080"/>
              <a:gd name="connsiteX192" fmla="*/ 3529058 w 12192000"/>
              <a:gd name="connsiteY192" fmla="*/ 1230047 h 3017080"/>
              <a:gd name="connsiteX193" fmla="*/ 3438822 w 12192000"/>
              <a:gd name="connsiteY193" fmla="*/ 1205661 h 3017080"/>
              <a:gd name="connsiteX194" fmla="*/ 3390292 w 12192000"/>
              <a:gd name="connsiteY194" fmla="*/ 1197075 h 3017080"/>
              <a:gd name="connsiteX195" fmla="*/ 3315537 w 12192000"/>
              <a:gd name="connsiteY195" fmla="*/ 1185391 h 3017080"/>
              <a:gd name="connsiteX196" fmla="*/ 3305896 w 12192000"/>
              <a:gd name="connsiteY196" fmla="*/ 1180025 h 3017080"/>
              <a:gd name="connsiteX197" fmla="*/ 3260055 w 12192000"/>
              <a:gd name="connsiteY197" fmla="*/ 1189560 h 3017080"/>
              <a:gd name="connsiteX198" fmla="*/ 3136098 w 12192000"/>
              <a:gd name="connsiteY198" fmla="*/ 1171708 h 3017080"/>
              <a:gd name="connsiteX199" fmla="*/ 3113533 w 12192000"/>
              <a:gd name="connsiteY199" fmla="*/ 1171758 h 3017080"/>
              <a:gd name="connsiteX200" fmla="*/ 3087934 w 12192000"/>
              <a:gd name="connsiteY200" fmla="*/ 1162189 h 3017080"/>
              <a:gd name="connsiteX201" fmla="*/ 3033101 w 12192000"/>
              <a:gd name="connsiteY201" fmla="*/ 1146004 h 3017080"/>
              <a:gd name="connsiteX202" fmla="*/ 2999082 w 12192000"/>
              <a:gd name="connsiteY202" fmla="*/ 1129337 h 3017080"/>
              <a:gd name="connsiteX203" fmla="*/ 2988144 w 12192000"/>
              <a:gd name="connsiteY203" fmla="*/ 1133783 h 3017080"/>
              <a:gd name="connsiteX204" fmla="*/ 2964880 w 12192000"/>
              <a:gd name="connsiteY204" fmla="*/ 1133160 h 3017080"/>
              <a:gd name="connsiteX205" fmla="*/ 2871083 w 12192000"/>
              <a:gd name="connsiteY205" fmla="*/ 1114281 h 3017080"/>
              <a:gd name="connsiteX206" fmla="*/ 2853547 w 12192000"/>
              <a:gd name="connsiteY206" fmla="*/ 1113282 h 3017080"/>
              <a:gd name="connsiteX207" fmla="*/ 2834998 w 12192000"/>
              <a:gd name="connsiteY207" fmla="*/ 1105032 h 3017080"/>
              <a:gd name="connsiteX208" fmla="*/ 2832012 w 12192000"/>
              <a:gd name="connsiteY208" fmla="*/ 1103667 h 3017080"/>
              <a:gd name="connsiteX209" fmla="*/ 2831450 w 12192000"/>
              <a:gd name="connsiteY209" fmla="*/ 1103681 h 3017080"/>
              <a:gd name="connsiteX210" fmla="*/ 2830158 w 12192000"/>
              <a:gd name="connsiteY210" fmla="*/ 1102819 h 3017080"/>
              <a:gd name="connsiteX211" fmla="*/ 2817969 w 12192000"/>
              <a:gd name="connsiteY211" fmla="*/ 1097243 h 3017080"/>
              <a:gd name="connsiteX212" fmla="*/ 2812278 w 12192000"/>
              <a:gd name="connsiteY212" fmla="*/ 1097008 h 3017080"/>
              <a:gd name="connsiteX213" fmla="*/ 2735949 w 12192000"/>
              <a:gd name="connsiteY213" fmla="*/ 1069536 h 3017080"/>
              <a:gd name="connsiteX214" fmla="*/ 2700542 w 12192000"/>
              <a:gd name="connsiteY214" fmla="*/ 1056907 h 3017080"/>
              <a:gd name="connsiteX215" fmla="*/ 2690071 w 12192000"/>
              <a:gd name="connsiteY215" fmla="*/ 1056397 h 3017080"/>
              <a:gd name="connsiteX216" fmla="*/ 2655269 w 12192000"/>
              <a:gd name="connsiteY216" fmla="*/ 1042078 h 3017080"/>
              <a:gd name="connsiteX217" fmla="*/ 2637172 w 12192000"/>
              <a:gd name="connsiteY217" fmla="*/ 1039382 h 3017080"/>
              <a:gd name="connsiteX218" fmla="*/ 2544676 w 12192000"/>
              <a:gd name="connsiteY218" fmla="*/ 1019916 h 3017080"/>
              <a:gd name="connsiteX219" fmla="*/ 2521406 w 12192000"/>
              <a:gd name="connsiteY219" fmla="*/ 1022036 h 3017080"/>
              <a:gd name="connsiteX220" fmla="*/ 2462038 w 12192000"/>
              <a:gd name="connsiteY220" fmla="*/ 992687 h 3017080"/>
              <a:gd name="connsiteX221" fmla="*/ 2448962 w 12192000"/>
              <a:gd name="connsiteY221" fmla="*/ 988555 h 3017080"/>
              <a:gd name="connsiteX222" fmla="*/ 2444223 w 12192000"/>
              <a:gd name="connsiteY222" fmla="*/ 985580 h 3017080"/>
              <a:gd name="connsiteX223" fmla="*/ 2428175 w 12192000"/>
              <a:gd name="connsiteY223" fmla="*/ 997242 h 3017080"/>
              <a:gd name="connsiteX224" fmla="*/ 2398519 w 12192000"/>
              <a:gd name="connsiteY224" fmla="*/ 1001482 h 3017080"/>
              <a:gd name="connsiteX225" fmla="*/ 2385271 w 12192000"/>
              <a:gd name="connsiteY225" fmla="*/ 993786 h 3017080"/>
              <a:gd name="connsiteX226" fmla="*/ 2298174 w 12192000"/>
              <a:gd name="connsiteY226" fmla="*/ 956527 h 3017080"/>
              <a:gd name="connsiteX227" fmla="*/ 2271014 w 12192000"/>
              <a:gd name="connsiteY227" fmla="*/ 945440 h 3017080"/>
              <a:gd name="connsiteX228" fmla="*/ 2214838 w 12192000"/>
              <a:gd name="connsiteY228" fmla="*/ 924396 h 3017080"/>
              <a:gd name="connsiteX229" fmla="*/ 2038407 w 12192000"/>
              <a:gd name="connsiteY229" fmla="*/ 916628 h 3017080"/>
              <a:gd name="connsiteX230" fmla="*/ 1958268 w 12192000"/>
              <a:gd name="connsiteY230" fmla="*/ 931677 h 3017080"/>
              <a:gd name="connsiteX231" fmla="*/ 1740316 w 12192000"/>
              <a:gd name="connsiteY231" fmla="*/ 931710 h 3017080"/>
              <a:gd name="connsiteX232" fmla="*/ 1454477 w 12192000"/>
              <a:gd name="connsiteY232" fmla="*/ 973878 h 3017080"/>
              <a:gd name="connsiteX233" fmla="*/ 1385984 w 12192000"/>
              <a:gd name="connsiteY233" fmla="*/ 958621 h 3017080"/>
              <a:gd name="connsiteX234" fmla="*/ 1355604 w 12192000"/>
              <a:gd name="connsiteY234" fmla="*/ 960893 h 3017080"/>
              <a:gd name="connsiteX235" fmla="*/ 1305323 w 12192000"/>
              <a:gd name="connsiteY235" fmla="*/ 967511 h 3017080"/>
              <a:gd name="connsiteX236" fmla="*/ 1125607 w 12192000"/>
              <a:gd name="connsiteY236" fmla="*/ 968467 h 3017080"/>
              <a:gd name="connsiteX237" fmla="*/ 1016562 w 12192000"/>
              <a:gd name="connsiteY237" fmla="*/ 975260 h 3017080"/>
              <a:gd name="connsiteX238" fmla="*/ 818620 w 12192000"/>
              <a:gd name="connsiteY238" fmla="*/ 987723 h 3017080"/>
              <a:gd name="connsiteX239" fmla="*/ 611870 w 12192000"/>
              <a:gd name="connsiteY239" fmla="*/ 1002547 h 3017080"/>
              <a:gd name="connsiteX240" fmla="*/ 520325 w 12192000"/>
              <a:gd name="connsiteY240" fmla="*/ 1010590 h 3017080"/>
              <a:gd name="connsiteX241" fmla="*/ 386188 w 12192000"/>
              <a:gd name="connsiteY241" fmla="*/ 1040956 h 3017080"/>
              <a:gd name="connsiteX242" fmla="*/ 272629 w 12192000"/>
              <a:gd name="connsiteY242" fmla="*/ 1010300 h 3017080"/>
              <a:gd name="connsiteX243" fmla="*/ 113450 w 12192000"/>
              <a:gd name="connsiteY243" fmla="*/ 1038933 h 3017080"/>
              <a:gd name="connsiteX244" fmla="*/ 4256 w 12192000"/>
              <a:gd name="connsiteY244" fmla="*/ 1060111 h 3017080"/>
              <a:gd name="connsiteX245" fmla="*/ 0 w 12192000"/>
              <a:gd name="connsiteY245" fmla="*/ 1059714 h 3017080"/>
              <a:gd name="connsiteX246" fmla="*/ 0 w 12192000"/>
              <a:gd name="connsiteY246" fmla="*/ 0 h 3017080"/>
              <a:gd name="connsiteX0" fmla="*/ 0 w 12192000"/>
              <a:gd name="connsiteY0" fmla="*/ 0 h 3017080"/>
              <a:gd name="connsiteX1" fmla="*/ 12192000 w 12192000"/>
              <a:gd name="connsiteY1" fmla="*/ 0 h 3017080"/>
              <a:gd name="connsiteX2" fmla="*/ 12192000 w 12192000"/>
              <a:gd name="connsiteY2" fmla="*/ 2802781 h 3017080"/>
              <a:gd name="connsiteX3" fmla="*/ 12174273 w 12192000"/>
              <a:gd name="connsiteY3" fmla="*/ 2805362 h 3017080"/>
              <a:gd name="connsiteX4" fmla="*/ 12131191 w 12192000"/>
              <a:gd name="connsiteY4" fmla="*/ 2902520 h 3017080"/>
              <a:gd name="connsiteX5" fmla="*/ 11968818 w 12192000"/>
              <a:gd name="connsiteY5" fmla="*/ 2984045 h 3017080"/>
              <a:gd name="connsiteX6" fmla="*/ 11844564 w 12192000"/>
              <a:gd name="connsiteY6" fmla="*/ 3017080 h 3017080"/>
              <a:gd name="connsiteX7" fmla="*/ 11709884 w 12192000"/>
              <a:gd name="connsiteY7" fmla="*/ 3001635 h 3017080"/>
              <a:gd name="connsiteX8" fmla="*/ 11731349 w 12192000"/>
              <a:gd name="connsiteY8" fmla="*/ 2820269 h 3017080"/>
              <a:gd name="connsiteX9" fmla="*/ 11709385 w 12192000"/>
              <a:gd name="connsiteY9" fmla="*/ 2806825 h 3017080"/>
              <a:gd name="connsiteX10" fmla="*/ 11702308 w 12192000"/>
              <a:gd name="connsiteY10" fmla="*/ 2811365 h 3017080"/>
              <a:gd name="connsiteX11" fmla="*/ 11689476 w 12192000"/>
              <a:gd name="connsiteY11" fmla="*/ 2807391 h 3017080"/>
              <a:gd name="connsiteX12" fmla="*/ 11666486 w 12192000"/>
              <a:gd name="connsiteY12" fmla="*/ 2799625 h 3017080"/>
              <a:gd name="connsiteX13" fmla="*/ 11652374 w 12192000"/>
              <a:gd name="connsiteY13" fmla="*/ 2793272 h 3017080"/>
              <a:gd name="connsiteX14" fmla="*/ 11646471 w 12192000"/>
              <a:gd name="connsiteY14" fmla="*/ 2800341 h 3017080"/>
              <a:gd name="connsiteX15" fmla="*/ 11623313 w 12192000"/>
              <a:gd name="connsiteY15" fmla="*/ 2800343 h 3017080"/>
              <a:gd name="connsiteX16" fmla="*/ 11608697 w 12192000"/>
              <a:gd name="connsiteY16" fmla="*/ 2813460 h 3017080"/>
              <a:gd name="connsiteX17" fmla="*/ 11603621 w 12192000"/>
              <a:gd name="connsiteY17" fmla="*/ 2810965 h 3017080"/>
              <a:gd name="connsiteX18" fmla="*/ 11590100 w 12192000"/>
              <a:gd name="connsiteY18" fmla="*/ 2808130 h 3017080"/>
              <a:gd name="connsiteX19" fmla="*/ 11566270 w 12192000"/>
              <a:gd name="connsiteY19" fmla="*/ 2794050 h 3017080"/>
              <a:gd name="connsiteX20" fmla="*/ 11543180 w 12192000"/>
              <a:gd name="connsiteY20" fmla="*/ 2794523 h 3017080"/>
              <a:gd name="connsiteX21" fmla="*/ 11527456 w 12192000"/>
              <a:gd name="connsiteY21" fmla="*/ 2784758 h 3017080"/>
              <a:gd name="connsiteX22" fmla="*/ 11410019 w 12192000"/>
              <a:gd name="connsiteY22" fmla="*/ 2778739 h 3017080"/>
              <a:gd name="connsiteX23" fmla="*/ 11391662 w 12192000"/>
              <a:gd name="connsiteY23" fmla="*/ 2777813 h 3017080"/>
              <a:gd name="connsiteX24" fmla="*/ 11381950 w 12192000"/>
              <a:gd name="connsiteY24" fmla="*/ 2771457 h 3017080"/>
              <a:gd name="connsiteX25" fmla="*/ 11355280 w 12192000"/>
              <a:gd name="connsiteY25" fmla="*/ 2766974 h 3017080"/>
              <a:gd name="connsiteX26" fmla="*/ 11346286 w 12192000"/>
              <a:gd name="connsiteY26" fmla="*/ 2771221 h 3017080"/>
              <a:gd name="connsiteX27" fmla="*/ 11344784 w 12192000"/>
              <a:gd name="connsiteY27" fmla="*/ 2767480 h 3017080"/>
              <a:gd name="connsiteX28" fmla="*/ 11307999 w 12192000"/>
              <a:gd name="connsiteY28" fmla="*/ 2758374 h 3017080"/>
              <a:gd name="connsiteX29" fmla="*/ 11228674 w 12192000"/>
              <a:gd name="connsiteY29" fmla="*/ 2738503 h 3017080"/>
              <a:gd name="connsiteX30" fmla="*/ 11208775 w 12192000"/>
              <a:gd name="connsiteY30" fmla="*/ 2733735 h 3017080"/>
              <a:gd name="connsiteX31" fmla="*/ 11191329 w 12192000"/>
              <a:gd name="connsiteY31" fmla="*/ 2735896 h 3017080"/>
              <a:gd name="connsiteX32" fmla="*/ 11095293 w 12192000"/>
              <a:gd name="connsiteY32" fmla="*/ 2734181 h 3017080"/>
              <a:gd name="connsiteX33" fmla="*/ 11072290 w 12192000"/>
              <a:gd name="connsiteY33" fmla="*/ 2737734 h 3017080"/>
              <a:gd name="connsiteX34" fmla="*/ 10980239 w 12192000"/>
              <a:gd name="connsiteY34" fmla="*/ 2729000 h 3017080"/>
              <a:gd name="connsiteX35" fmla="*/ 10980167 w 12192000"/>
              <a:gd name="connsiteY35" fmla="*/ 2728972 h 3017080"/>
              <a:gd name="connsiteX36" fmla="*/ 10943501 w 12192000"/>
              <a:gd name="connsiteY36" fmla="*/ 2723352 h 3017080"/>
              <a:gd name="connsiteX37" fmla="*/ 10740825 w 12192000"/>
              <a:gd name="connsiteY37" fmla="*/ 2642544 h 3017080"/>
              <a:gd name="connsiteX38" fmla="*/ 10621021 w 12192000"/>
              <a:gd name="connsiteY38" fmla="*/ 2583972 h 3017080"/>
              <a:gd name="connsiteX39" fmla="*/ 10501779 w 12192000"/>
              <a:gd name="connsiteY39" fmla="*/ 2548735 h 3017080"/>
              <a:gd name="connsiteX40" fmla="*/ 10403355 w 12192000"/>
              <a:gd name="connsiteY40" fmla="*/ 2512953 h 3017080"/>
              <a:gd name="connsiteX41" fmla="*/ 10337449 w 12192000"/>
              <a:gd name="connsiteY41" fmla="*/ 2488172 h 3017080"/>
              <a:gd name="connsiteX42" fmla="*/ 10324327 w 12192000"/>
              <a:gd name="connsiteY42" fmla="*/ 2478939 h 3017080"/>
              <a:gd name="connsiteX43" fmla="*/ 10321929 w 12192000"/>
              <a:gd name="connsiteY43" fmla="*/ 2478993 h 3017080"/>
              <a:gd name="connsiteX44" fmla="*/ 10290461 w 12192000"/>
              <a:gd name="connsiteY44" fmla="*/ 2462144 h 3017080"/>
              <a:gd name="connsiteX45" fmla="*/ 10268970 w 12192000"/>
              <a:gd name="connsiteY45" fmla="*/ 2448931 h 3017080"/>
              <a:gd name="connsiteX46" fmla="*/ 10263699 w 12192000"/>
              <a:gd name="connsiteY46" fmla="*/ 2448340 h 3017080"/>
              <a:gd name="connsiteX47" fmla="*/ 10228272 w 12192000"/>
              <a:gd name="connsiteY47" fmla="*/ 2431997 h 3017080"/>
              <a:gd name="connsiteX48" fmla="*/ 10215997 w 12192000"/>
              <a:gd name="connsiteY48" fmla="*/ 2431103 h 3017080"/>
              <a:gd name="connsiteX49" fmla="*/ 10193885 w 12192000"/>
              <a:gd name="connsiteY49" fmla="*/ 2427360 h 3017080"/>
              <a:gd name="connsiteX50" fmla="*/ 10135557 w 12192000"/>
              <a:gd name="connsiteY50" fmla="*/ 2429769 h 3017080"/>
              <a:gd name="connsiteX51" fmla="*/ 10092108 w 12192000"/>
              <a:gd name="connsiteY51" fmla="*/ 2409075 h 3017080"/>
              <a:gd name="connsiteX52" fmla="*/ 10091815 w 12192000"/>
              <a:gd name="connsiteY52" fmla="*/ 2409211 h 3017080"/>
              <a:gd name="connsiteX53" fmla="*/ 10083558 w 12192000"/>
              <a:gd name="connsiteY53" fmla="*/ 2406369 h 3017080"/>
              <a:gd name="connsiteX54" fmla="*/ 10078319 w 12192000"/>
              <a:gd name="connsiteY54" fmla="*/ 2403481 h 3017080"/>
              <a:gd name="connsiteX55" fmla="*/ 10063647 w 12192000"/>
              <a:gd name="connsiteY55" fmla="*/ 2397528 h 3017080"/>
              <a:gd name="connsiteX56" fmla="*/ 10057660 w 12192000"/>
              <a:gd name="connsiteY56" fmla="*/ 2396793 h 3017080"/>
              <a:gd name="connsiteX57" fmla="*/ 10003124 w 12192000"/>
              <a:gd name="connsiteY57" fmla="*/ 2406692 h 3017080"/>
              <a:gd name="connsiteX58" fmla="*/ 9898644 w 12192000"/>
              <a:gd name="connsiteY58" fmla="*/ 2393136 h 3017080"/>
              <a:gd name="connsiteX59" fmla="*/ 9794969 w 12192000"/>
              <a:gd name="connsiteY59" fmla="*/ 2376665 h 3017080"/>
              <a:gd name="connsiteX60" fmla="*/ 9690708 w 12192000"/>
              <a:gd name="connsiteY60" fmla="*/ 2362478 h 3017080"/>
              <a:gd name="connsiteX61" fmla="*/ 9656590 w 12192000"/>
              <a:gd name="connsiteY61" fmla="*/ 2365107 h 3017080"/>
              <a:gd name="connsiteX62" fmla="*/ 9651013 w 12192000"/>
              <a:gd name="connsiteY62" fmla="*/ 2365379 h 3017080"/>
              <a:gd name="connsiteX63" fmla="*/ 9629535 w 12192000"/>
              <a:gd name="connsiteY63" fmla="*/ 2359562 h 3017080"/>
              <a:gd name="connsiteX64" fmla="*/ 9621002 w 12192000"/>
              <a:gd name="connsiteY64" fmla="*/ 2358015 h 3017080"/>
              <a:gd name="connsiteX65" fmla="*/ 9620811 w 12192000"/>
              <a:gd name="connsiteY65" fmla="*/ 2358209 h 3017080"/>
              <a:gd name="connsiteX66" fmla="*/ 9612783 w 12192000"/>
              <a:gd name="connsiteY66" fmla="*/ 2356304 h 3017080"/>
              <a:gd name="connsiteX67" fmla="*/ 9573299 w 12192000"/>
              <a:gd name="connsiteY67" fmla="*/ 2344048 h 3017080"/>
              <a:gd name="connsiteX68" fmla="*/ 9523299 w 12192000"/>
              <a:gd name="connsiteY68" fmla="*/ 2356751 h 3017080"/>
              <a:gd name="connsiteX69" fmla="*/ 9502217 w 12192000"/>
              <a:gd name="connsiteY69" fmla="*/ 2356672 h 3017080"/>
              <a:gd name="connsiteX70" fmla="*/ 9491052 w 12192000"/>
              <a:gd name="connsiteY70" fmla="*/ 2357876 h 3017080"/>
              <a:gd name="connsiteX71" fmla="*/ 9490420 w 12192000"/>
              <a:gd name="connsiteY71" fmla="*/ 2358754 h 3017080"/>
              <a:gd name="connsiteX72" fmla="*/ 9422814 w 12192000"/>
              <a:gd name="connsiteY72" fmla="*/ 2337048 h 3017080"/>
              <a:gd name="connsiteX73" fmla="*/ 9387555 w 12192000"/>
              <a:gd name="connsiteY73" fmla="*/ 2324836 h 3017080"/>
              <a:gd name="connsiteX74" fmla="*/ 9385480 w 12192000"/>
              <a:gd name="connsiteY74" fmla="*/ 2325313 h 3017080"/>
              <a:gd name="connsiteX75" fmla="*/ 9369766 w 12192000"/>
              <a:gd name="connsiteY75" fmla="*/ 2317902 h 3017080"/>
              <a:gd name="connsiteX76" fmla="*/ 9356267 w 12192000"/>
              <a:gd name="connsiteY76" fmla="*/ 2307218 h 3017080"/>
              <a:gd name="connsiteX77" fmla="*/ 9240605 w 12192000"/>
              <a:gd name="connsiteY77" fmla="*/ 2292733 h 3017080"/>
              <a:gd name="connsiteX78" fmla="*/ 9083251 w 12192000"/>
              <a:gd name="connsiteY78" fmla="*/ 2245348 h 3017080"/>
              <a:gd name="connsiteX79" fmla="*/ 8956025 w 12192000"/>
              <a:gd name="connsiteY79" fmla="*/ 2219438 h 3017080"/>
              <a:gd name="connsiteX80" fmla="*/ 8791834 w 12192000"/>
              <a:gd name="connsiteY80" fmla="*/ 2194608 h 3017080"/>
              <a:gd name="connsiteX81" fmla="*/ 8677385 w 12192000"/>
              <a:gd name="connsiteY81" fmla="*/ 2172946 h 3017080"/>
              <a:gd name="connsiteX82" fmla="*/ 8628381 w 12192000"/>
              <a:gd name="connsiteY82" fmla="*/ 2151256 h 3017080"/>
              <a:gd name="connsiteX83" fmla="*/ 8608955 w 12192000"/>
              <a:gd name="connsiteY83" fmla="*/ 2154253 h 3017080"/>
              <a:gd name="connsiteX84" fmla="*/ 8605623 w 12192000"/>
              <a:gd name="connsiteY84" fmla="*/ 2154974 h 3017080"/>
              <a:gd name="connsiteX85" fmla="*/ 8591946 w 12192000"/>
              <a:gd name="connsiteY85" fmla="*/ 2153429 h 3017080"/>
              <a:gd name="connsiteX86" fmla="*/ 8588503 w 12192000"/>
              <a:gd name="connsiteY86" fmla="*/ 2158528 h 3017080"/>
              <a:gd name="connsiteX87" fmla="*/ 8542929 w 12192000"/>
              <a:gd name="connsiteY87" fmla="*/ 2155780 h 3017080"/>
              <a:gd name="connsiteX88" fmla="*/ 8422422 w 12192000"/>
              <a:gd name="connsiteY88" fmla="*/ 2128783 h 3017080"/>
              <a:gd name="connsiteX89" fmla="*/ 8350509 w 12192000"/>
              <a:gd name="connsiteY89" fmla="*/ 2116143 h 3017080"/>
              <a:gd name="connsiteX90" fmla="*/ 8323483 w 12192000"/>
              <a:gd name="connsiteY90" fmla="*/ 2116856 h 3017080"/>
              <a:gd name="connsiteX91" fmla="*/ 8285541 w 12192000"/>
              <a:gd name="connsiteY91" fmla="*/ 2114142 h 3017080"/>
              <a:gd name="connsiteX92" fmla="*/ 8156321 w 12192000"/>
              <a:gd name="connsiteY92" fmla="*/ 2105622 h 3017080"/>
              <a:gd name="connsiteX93" fmla="*/ 8115022 w 12192000"/>
              <a:gd name="connsiteY93" fmla="*/ 2097331 h 3017080"/>
              <a:gd name="connsiteX94" fmla="*/ 8109128 w 12192000"/>
              <a:gd name="connsiteY94" fmla="*/ 2095725 h 3017080"/>
              <a:gd name="connsiteX95" fmla="*/ 8061947 w 12192000"/>
              <a:gd name="connsiteY95" fmla="*/ 2076044 h 3017080"/>
              <a:gd name="connsiteX96" fmla="*/ 8056343 w 12192000"/>
              <a:gd name="connsiteY96" fmla="*/ 2079176 h 3017080"/>
              <a:gd name="connsiteX97" fmla="*/ 8039888 w 12192000"/>
              <a:gd name="connsiteY97" fmla="*/ 2079889 h 3017080"/>
              <a:gd name="connsiteX98" fmla="*/ 8027893 w 12192000"/>
              <a:gd name="connsiteY98" fmla="*/ 2071837 h 3017080"/>
              <a:gd name="connsiteX99" fmla="*/ 7968202 w 12192000"/>
              <a:gd name="connsiteY99" fmla="*/ 2048643 h 3017080"/>
              <a:gd name="connsiteX100" fmla="*/ 7879707 w 12192000"/>
              <a:gd name="connsiteY100" fmla="*/ 2019539 h 3017080"/>
              <a:gd name="connsiteX101" fmla="*/ 7867283 w 12192000"/>
              <a:gd name="connsiteY101" fmla="*/ 2011237 h 3017080"/>
              <a:gd name="connsiteX102" fmla="*/ 7843997 w 12192000"/>
              <a:gd name="connsiteY102" fmla="*/ 2004002 h 3017080"/>
              <a:gd name="connsiteX103" fmla="*/ 7819810 w 12192000"/>
              <a:gd name="connsiteY103" fmla="*/ 2003978 h 3017080"/>
              <a:gd name="connsiteX104" fmla="*/ 7766905 w 12192000"/>
              <a:gd name="connsiteY104" fmla="*/ 1994240 h 3017080"/>
              <a:gd name="connsiteX105" fmla="*/ 7748811 w 12192000"/>
              <a:gd name="connsiteY105" fmla="*/ 2001647 h 3017080"/>
              <a:gd name="connsiteX106" fmla="*/ 7745757 w 12192000"/>
              <a:gd name="connsiteY106" fmla="*/ 2003120 h 3017080"/>
              <a:gd name="connsiteX107" fmla="*/ 7732110 w 12192000"/>
              <a:gd name="connsiteY107" fmla="*/ 2004783 h 3017080"/>
              <a:gd name="connsiteX108" fmla="*/ 7730039 w 12192000"/>
              <a:gd name="connsiteY108" fmla="*/ 2010536 h 3017080"/>
              <a:gd name="connsiteX109" fmla="*/ 7685159 w 12192000"/>
              <a:gd name="connsiteY109" fmla="*/ 2018415 h 3017080"/>
              <a:gd name="connsiteX110" fmla="*/ 7561596 w 12192000"/>
              <a:gd name="connsiteY110" fmla="*/ 2020063 h 3017080"/>
              <a:gd name="connsiteX111" fmla="*/ 7488722 w 12192000"/>
              <a:gd name="connsiteY111" fmla="*/ 2024418 h 3017080"/>
              <a:gd name="connsiteX112" fmla="*/ 7462688 w 12192000"/>
              <a:gd name="connsiteY112" fmla="*/ 2031366 h 3017080"/>
              <a:gd name="connsiteX113" fmla="*/ 7425222 w 12192000"/>
              <a:gd name="connsiteY113" fmla="*/ 2037510 h 3017080"/>
              <a:gd name="connsiteX114" fmla="*/ 7360376 w 12192000"/>
              <a:gd name="connsiteY114" fmla="*/ 2052454 h 3017080"/>
              <a:gd name="connsiteX115" fmla="*/ 7297796 w 12192000"/>
              <a:gd name="connsiteY115" fmla="*/ 2059134 h 3017080"/>
              <a:gd name="connsiteX116" fmla="*/ 7255684 w 12192000"/>
              <a:gd name="connsiteY116" fmla="*/ 2060633 h 3017080"/>
              <a:gd name="connsiteX117" fmla="*/ 7249573 w 12192000"/>
              <a:gd name="connsiteY117" fmla="*/ 2060435 h 3017080"/>
              <a:gd name="connsiteX118" fmla="*/ 7198933 w 12192000"/>
              <a:gd name="connsiteY118" fmla="*/ 2052227 h 3017080"/>
              <a:gd name="connsiteX119" fmla="*/ 7194276 w 12192000"/>
              <a:gd name="connsiteY119" fmla="*/ 2056568 h 3017080"/>
              <a:gd name="connsiteX120" fmla="*/ 7178495 w 12192000"/>
              <a:gd name="connsiteY120" fmla="*/ 2061069 h 3017080"/>
              <a:gd name="connsiteX121" fmla="*/ 7164866 w 12192000"/>
              <a:gd name="connsiteY121" fmla="*/ 2056021 h 3017080"/>
              <a:gd name="connsiteX122" fmla="*/ 7101221 w 12192000"/>
              <a:gd name="connsiteY122" fmla="*/ 2047289 h 3017080"/>
              <a:gd name="connsiteX123" fmla="*/ 7008182 w 12192000"/>
              <a:gd name="connsiteY123" fmla="*/ 2039482 h 3017080"/>
              <a:gd name="connsiteX124" fmla="*/ 6994073 w 12192000"/>
              <a:gd name="connsiteY124" fmla="*/ 2034288 h 3017080"/>
              <a:gd name="connsiteX125" fmla="*/ 6902768 w 12192000"/>
              <a:gd name="connsiteY125" fmla="*/ 2021990 h 3017080"/>
              <a:gd name="connsiteX126" fmla="*/ 6854917 w 12192000"/>
              <a:gd name="connsiteY126" fmla="*/ 2020321 h 3017080"/>
              <a:gd name="connsiteX127" fmla="*/ 6849655 w 12192000"/>
              <a:gd name="connsiteY127" fmla="*/ 2025191 h 3017080"/>
              <a:gd name="connsiteX128" fmla="*/ 6835522 w 12192000"/>
              <a:gd name="connsiteY128" fmla="*/ 2024012 h 3017080"/>
              <a:gd name="connsiteX129" fmla="*/ 6707727 w 12192000"/>
              <a:gd name="connsiteY129" fmla="*/ 2006254 h 3017080"/>
              <a:gd name="connsiteX130" fmla="*/ 6561947 w 12192000"/>
              <a:gd name="connsiteY130" fmla="*/ 1975575 h 3017080"/>
              <a:gd name="connsiteX131" fmla="*/ 6464714 w 12192000"/>
              <a:gd name="connsiteY131" fmla="*/ 1978704 h 3017080"/>
              <a:gd name="connsiteX132" fmla="*/ 6242129 w 12192000"/>
              <a:gd name="connsiteY132" fmla="*/ 1915441 h 3017080"/>
              <a:gd name="connsiteX133" fmla="*/ 6080728 w 12192000"/>
              <a:gd name="connsiteY133" fmla="*/ 1895758 h 3017080"/>
              <a:gd name="connsiteX134" fmla="*/ 6069627 w 12192000"/>
              <a:gd name="connsiteY134" fmla="*/ 1885968 h 3017080"/>
              <a:gd name="connsiteX135" fmla="*/ 6055146 w 12192000"/>
              <a:gd name="connsiteY135" fmla="*/ 1879305 h 3017080"/>
              <a:gd name="connsiteX136" fmla="*/ 5953405 w 12192000"/>
              <a:gd name="connsiteY136" fmla="*/ 1849929 h 3017080"/>
              <a:gd name="connsiteX137" fmla="*/ 5940151 w 12192000"/>
              <a:gd name="connsiteY137" fmla="*/ 1852123 h 3017080"/>
              <a:gd name="connsiteX138" fmla="*/ 5917647 w 12192000"/>
              <a:gd name="connsiteY138" fmla="*/ 1852476 h 3017080"/>
              <a:gd name="connsiteX139" fmla="*/ 5860259 w 12192000"/>
              <a:gd name="connsiteY139" fmla="*/ 1865444 h 3017080"/>
              <a:gd name="connsiteX140" fmla="*/ 5821880 w 12192000"/>
              <a:gd name="connsiteY140" fmla="*/ 1854695 h 3017080"/>
              <a:gd name="connsiteX141" fmla="*/ 5813898 w 12192000"/>
              <a:gd name="connsiteY141" fmla="*/ 1853063 h 3017080"/>
              <a:gd name="connsiteX142" fmla="*/ 5813633 w 12192000"/>
              <a:gd name="connsiteY142" fmla="*/ 1853249 h 3017080"/>
              <a:gd name="connsiteX143" fmla="*/ 5804995 w 12192000"/>
              <a:gd name="connsiteY143" fmla="*/ 1851966 h 3017080"/>
              <a:gd name="connsiteX144" fmla="*/ 5799340 w 12192000"/>
              <a:gd name="connsiteY144" fmla="*/ 1850088 h 3017080"/>
              <a:gd name="connsiteX145" fmla="*/ 5783850 w 12192000"/>
              <a:gd name="connsiteY145" fmla="*/ 1846922 h 3017080"/>
              <a:gd name="connsiteX146" fmla="*/ 5777803 w 12192000"/>
              <a:gd name="connsiteY146" fmla="*/ 1847290 h 3017080"/>
              <a:gd name="connsiteX147" fmla="*/ 5774372 w 12192000"/>
              <a:gd name="connsiteY147" fmla="*/ 1849538 h 3017080"/>
              <a:gd name="connsiteX148" fmla="*/ 5740527 w 12192000"/>
              <a:gd name="connsiteY148" fmla="*/ 1850453 h 3017080"/>
              <a:gd name="connsiteX149" fmla="*/ 5671437 w 12192000"/>
              <a:gd name="connsiteY149" fmla="*/ 1845438 h 3017080"/>
              <a:gd name="connsiteX150" fmla="*/ 5633526 w 12192000"/>
              <a:gd name="connsiteY150" fmla="*/ 1839191 h 3017080"/>
              <a:gd name="connsiteX151" fmla="*/ 5527860 w 12192000"/>
              <a:gd name="connsiteY151" fmla="*/ 1825767 h 3017080"/>
              <a:gd name="connsiteX152" fmla="*/ 5420429 w 12192000"/>
              <a:gd name="connsiteY152" fmla="*/ 1815102 h 3017080"/>
              <a:gd name="connsiteX153" fmla="*/ 5339073 w 12192000"/>
              <a:gd name="connsiteY153" fmla="*/ 1819639 h 3017080"/>
              <a:gd name="connsiteX154" fmla="*/ 5334373 w 12192000"/>
              <a:gd name="connsiteY154" fmla="*/ 1817028 h 3017080"/>
              <a:gd name="connsiteX155" fmla="*/ 5326433 w 12192000"/>
              <a:gd name="connsiteY155" fmla="*/ 1814516 h 3017080"/>
              <a:gd name="connsiteX156" fmla="*/ 5326080 w 12192000"/>
              <a:gd name="connsiteY156" fmla="*/ 1814651 h 3017080"/>
              <a:gd name="connsiteX157" fmla="*/ 5318954 w 12192000"/>
              <a:gd name="connsiteY157" fmla="*/ 1811914 h 3017080"/>
              <a:gd name="connsiteX158" fmla="*/ 5286087 w 12192000"/>
              <a:gd name="connsiteY158" fmla="*/ 1796038 h 3017080"/>
              <a:gd name="connsiteX159" fmla="*/ 5223002 w 12192000"/>
              <a:gd name="connsiteY159" fmla="*/ 1799482 h 3017080"/>
              <a:gd name="connsiteX160" fmla="*/ 5200540 w 12192000"/>
              <a:gd name="connsiteY160" fmla="*/ 1796400 h 3017080"/>
              <a:gd name="connsiteX161" fmla="*/ 5154928 w 12192000"/>
              <a:gd name="connsiteY161" fmla="*/ 1781130 h 3017080"/>
              <a:gd name="connsiteX162" fmla="*/ 5149478 w 12192000"/>
              <a:gd name="connsiteY162" fmla="*/ 1780679 h 3017080"/>
              <a:gd name="connsiteX163" fmla="*/ 5130626 w 12192000"/>
              <a:gd name="connsiteY163" fmla="*/ 1768669 h 3017080"/>
              <a:gd name="connsiteX164" fmla="*/ 5102239 w 12192000"/>
              <a:gd name="connsiteY164" fmla="*/ 1753436 h 3017080"/>
              <a:gd name="connsiteX165" fmla="*/ 5099658 w 12192000"/>
              <a:gd name="connsiteY165" fmla="*/ 1753538 h 3017080"/>
              <a:gd name="connsiteX166" fmla="*/ 5088508 w 12192000"/>
              <a:gd name="connsiteY166" fmla="*/ 1745106 h 3017080"/>
              <a:gd name="connsiteX167" fmla="*/ 5082205 w 12192000"/>
              <a:gd name="connsiteY167" fmla="*/ 1734262 h 3017080"/>
              <a:gd name="connsiteX168" fmla="*/ 4931750 w 12192000"/>
              <a:gd name="connsiteY168" fmla="*/ 1691385 h 3017080"/>
              <a:gd name="connsiteX169" fmla="*/ 4824030 w 12192000"/>
              <a:gd name="connsiteY169" fmla="*/ 1643040 h 3017080"/>
              <a:gd name="connsiteX170" fmla="*/ 4758423 w 12192000"/>
              <a:gd name="connsiteY170" fmla="*/ 1579191 h 3017080"/>
              <a:gd name="connsiteX171" fmla="*/ 4514045 w 12192000"/>
              <a:gd name="connsiteY171" fmla="*/ 1535848 h 3017080"/>
              <a:gd name="connsiteX172" fmla="*/ 4458973 w 12192000"/>
              <a:gd name="connsiteY172" fmla="*/ 1525122 h 3017080"/>
              <a:gd name="connsiteX173" fmla="*/ 4423105 w 12192000"/>
              <a:gd name="connsiteY173" fmla="*/ 1500018 h 3017080"/>
              <a:gd name="connsiteX174" fmla="*/ 4400073 w 12192000"/>
              <a:gd name="connsiteY174" fmla="*/ 1499739 h 3017080"/>
              <a:gd name="connsiteX175" fmla="*/ 4395961 w 12192000"/>
              <a:gd name="connsiteY175" fmla="*/ 1499863 h 3017080"/>
              <a:gd name="connsiteX176" fmla="*/ 4382523 w 12192000"/>
              <a:gd name="connsiteY176" fmla="*/ 1496619 h 3017080"/>
              <a:gd name="connsiteX177" fmla="*/ 4374971 w 12192000"/>
              <a:gd name="connsiteY177" fmla="*/ 1500377 h 3017080"/>
              <a:gd name="connsiteX178" fmla="*/ 4352051 w 12192000"/>
              <a:gd name="connsiteY178" fmla="*/ 1498843 h 3017080"/>
              <a:gd name="connsiteX179" fmla="*/ 4328364 w 12192000"/>
              <a:gd name="connsiteY179" fmla="*/ 1491566 h 3017080"/>
              <a:gd name="connsiteX180" fmla="*/ 4220142 w 12192000"/>
              <a:gd name="connsiteY180" fmla="*/ 1451803 h 3017080"/>
              <a:gd name="connsiteX181" fmla="*/ 4152921 w 12192000"/>
              <a:gd name="connsiteY181" fmla="*/ 1430969 h 3017080"/>
              <a:gd name="connsiteX182" fmla="*/ 4123498 w 12192000"/>
              <a:gd name="connsiteY182" fmla="*/ 1427696 h 3017080"/>
              <a:gd name="connsiteX183" fmla="*/ 4085026 w 12192000"/>
              <a:gd name="connsiteY183" fmla="*/ 1420005 h 3017080"/>
              <a:gd name="connsiteX184" fmla="*/ 4014120 w 12192000"/>
              <a:gd name="connsiteY184" fmla="*/ 1410025 h 3017080"/>
              <a:gd name="connsiteX185" fmla="*/ 3924085 w 12192000"/>
              <a:gd name="connsiteY185" fmla="*/ 1390368 h 3017080"/>
              <a:gd name="connsiteX186" fmla="*/ 3875102 w 12192000"/>
              <a:gd name="connsiteY186" fmla="*/ 1356231 h 3017080"/>
              <a:gd name="connsiteX187" fmla="*/ 3866735 w 12192000"/>
              <a:gd name="connsiteY187" fmla="*/ 1358044 h 3017080"/>
              <a:gd name="connsiteX188" fmla="*/ 3824835 w 12192000"/>
              <a:gd name="connsiteY188" fmla="*/ 1344150 h 3017080"/>
              <a:gd name="connsiteX189" fmla="*/ 3698316 w 12192000"/>
              <a:gd name="connsiteY189" fmla="*/ 1271660 h 3017080"/>
              <a:gd name="connsiteX190" fmla="*/ 3615875 w 12192000"/>
              <a:gd name="connsiteY190" fmla="*/ 1245166 h 3017080"/>
              <a:gd name="connsiteX191" fmla="*/ 3583351 w 12192000"/>
              <a:gd name="connsiteY191" fmla="*/ 1239605 h 3017080"/>
              <a:gd name="connsiteX192" fmla="*/ 3529058 w 12192000"/>
              <a:gd name="connsiteY192" fmla="*/ 1230047 h 3017080"/>
              <a:gd name="connsiteX193" fmla="*/ 3438822 w 12192000"/>
              <a:gd name="connsiteY193" fmla="*/ 1205661 h 3017080"/>
              <a:gd name="connsiteX194" fmla="*/ 3390292 w 12192000"/>
              <a:gd name="connsiteY194" fmla="*/ 1197075 h 3017080"/>
              <a:gd name="connsiteX195" fmla="*/ 3315537 w 12192000"/>
              <a:gd name="connsiteY195" fmla="*/ 1185391 h 3017080"/>
              <a:gd name="connsiteX196" fmla="*/ 3305896 w 12192000"/>
              <a:gd name="connsiteY196" fmla="*/ 1180025 h 3017080"/>
              <a:gd name="connsiteX197" fmla="*/ 3260055 w 12192000"/>
              <a:gd name="connsiteY197" fmla="*/ 1189560 h 3017080"/>
              <a:gd name="connsiteX198" fmla="*/ 3136098 w 12192000"/>
              <a:gd name="connsiteY198" fmla="*/ 1171708 h 3017080"/>
              <a:gd name="connsiteX199" fmla="*/ 3113533 w 12192000"/>
              <a:gd name="connsiteY199" fmla="*/ 1171758 h 3017080"/>
              <a:gd name="connsiteX200" fmla="*/ 3087934 w 12192000"/>
              <a:gd name="connsiteY200" fmla="*/ 1162189 h 3017080"/>
              <a:gd name="connsiteX201" fmla="*/ 3033101 w 12192000"/>
              <a:gd name="connsiteY201" fmla="*/ 1146004 h 3017080"/>
              <a:gd name="connsiteX202" fmla="*/ 2999082 w 12192000"/>
              <a:gd name="connsiteY202" fmla="*/ 1129337 h 3017080"/>
              <a:gd name="connsiteX203" fmla="*/ 2988144 w 12192000"/>
              <a:gd name="connsiteY203" fmla="*/ 1133783 h 3017080"/>
              <a:gd name="connsiteX204" fmla="*/ 2964880 w 12192000"/>
              <a:gd name="connsiteY204" fmla="*/ 1133160 h 3017080"/>
              <a:gd name="connsiteX205" fmla="*/ 2871083 w 12192000"/>
              <a:gd name="connsiteY205" fmla="*/ 1114281 h 3017080"/>
              <a:gd name="connsiteX206" fmla="*/ 2853547 w 12192000"/>
              <a:gd name="connsiteY206" fmla="*/ 1113282 h 3017080"/>
              <a:gd name="connsiteX207" fmla="*/ 2834998 w 12192000"/>
              <a:gd name="connsiteY207" fmla="*/ 1105032 h 3017080"/>
              <a:gd name="connsiteX208" fmla="*/ 2832012 w 12192000"/>
              <a:gd name="connsiteY208" fmla="*/ 1103667 h 3017080"/>
              <a:gd name="connsiteX209" fmla="*/ 2831450 w 12192000"/>
              <a:gd name="connsiteY209" fmla="*/ 1103681 h 3017080"/>
              <a:gd name="connsiteX210" fmla="*/ 2830158 w 12192000"/>
              <a:gd name="connsiteY210" fmla="*/ 1102819 h 3017080"/>
              <a:gd name="connsiteX211" fmla="*/ 2817969 w 12192000"/>
              <a:gd name="connsiteY211" fmla="*/ 1097243 h 3017080"/>
              <a:gd name="connsiteX212" fmla="*/ 2812278 w 12192000"/>
              <a:gd name="connsiteY212" fmla="*/ 1097008 h 3017080"/>
              <a:gd name="connsiteX213" fmla="*/ 2735949 w 12192000"/>
              <a:gd name="connsiteY213" fmla="*/ 1069536 h 3017080"/>
              <a:gd name="connsiteX214" fmla="*/ 2700542 w 12192000"/>
              <a:gd name="connsiteY214" fmla="*/ 1056907 h 3017080"/>
              <a:gd name="connsiteX215" fmla="*/ 2690071 w 12192000"/>
              <a:gd name="connsiteY215" fmla="*/ 1056397 h 3017080"/>
              <a:gd name="connsiteX216" fmla="*/ 2655269 w 12192000"/>
              <a:gd name="connsiteY216" fmla="*/ 1042078 h 3017080"/>
              <a:gd name="connsiteX217" fmla="*/ 2637172 w 12192000"/>
              <a:gd name="connsiteY217" fmla="*/ 1039382 h 3017080"/>
              <a:gd name="connsiteX218" fmla="*/ 2544676 w 12192000"/>
              <a:gd name="connsiteY218" fmla="*/ 1019916 h 3017080"/>
              <a:gd name="connsiteX219" fmla="*/ 2521406 w 12192000"/>
              <a:gd name="connsiteY219" fmla="*/ 1022036 h 3017080"/>
              <a:gd name="connsiteX220" fmla="*/ 2462038 w 12192000"/>
              <a:gd name="connsiteY220" fmla="*/ 992687 h 3017080"/>
              <a:gd name="connsiteX221" fmla="*/ 2448962 w 12192000"/>
              <a:gd name="connsiteY221" fmla="*/ 988555 h 3017080"/>
              <a:gd name="connsiteX222" fmla="*/ 2444223 w 12192000"/>
              <a:gd name="connsiteY222" fmla="*/ 985580 h 3017080"/>
              <a:gd name="connsiteX223" fmla="*/ 2428175 w 12192000"/>
              <a:gd name="connsiteY223" fmla="*/ 997242 h 3017080"/>
              <a:gd name="connsiteX224" fmla="*/ 2398519 w 12192000"/>
              <a:gd name="connsiteY224" fmla="*/ 1001482 h 3017080"/>
              <a:gd name="connsiteX225" fmla="*/ 2385271 w 12192000"/>
              <a:gd name="connsiteY225" fmla="*/ 993786 h 3017080"/>
              <a:gd name="connsiteX226" fmla="*/ 2298174 w 12192000"/>
              <a:gd name="connsiteY226" fmla="*/ 956527 h 3017080"/>
              <a:gd name="connsiteX227" fmla="*/ 2271014 w 12192000"/>
              <a:gd name="connsiteY227" fmla="*/ 945440 h 3017080"/>
              <a:gd name="connsiteX228" fmla="*/ 2214838 w 12192000"/>
              <a:gd name="connsiteY228" fmla="*/ 924396 h 3017080"/>
              <a:gd name="connsiteX229" fmla="*/ 2038407 w 12192000"/>
              <a:gd name="connsiteY229" fmla="*/ 916628 h 3017080"/>
              <a:gd name="connsiteX230" fmla="*/ 1958268 w 12192000"/>
              <a:gd name="connsiteY230" fmla="*/ 931677 h 3017080"/>
              <a:gd name="connsiteX231" fmla="*/ 1740316 w 12192000"/>
              <a:gd name="connsiteY231" fmla="*/ 931710 h 3017080"/>
              <a:gd name="connsiteX232" fmla="*/ 1454477 w 12192000"/>
              <a:gd name="connsiteY232" fmla="*/ 973878 h 3017080"/>
              <a:gd name="connsiteX233" fmla="*/ 1385984 w 12192000"/>
              <a:gd name="connsiteY233" fmla="*/ 958621 h 3017080"/>
              <a:gd name="connsiteX234" fmla="*/ 1355604 w 12192000"/>
              <a:gd name="connsiteY234" fmla="*/ 960893 h 3017080"/>
              <a:gd name="connsiteX235" fmla="*/ 1305323 w 12192000"/>
              <a:gd name="connsiteY235" fmla="*/ 967511 h 3017080"/>
              <a:gd name="connsiteX236" fmla="*/ 1125607 w 12192000"/>
              <a:gd name="connsiteY236" fmla="*/ 968467 h 3017080"/>
              <a:gd name="connsiteX237" fmla="*/ 1016562 w 12192000"/>
              <a:gd name="connsiteY237" fmla="*/ 975260 h 3017080"/>
              <a:gd name="connsiteX238" fmla="*/ 818620 w 12192000"/>
              <a:gd name="connsiteY238" fmla="*/ 987723 h 3017080"/>
              <a:gd name="connsiteX239" fmla="*/ 611870 w 12192000"/>
              <a:gd name="connsiteY239" fmla="*/ 1002547 h 3017080"/>
              <a:gd name="connsiteX240" fmla="*/ 520325 w 12192000"/>
              <a:gd name="connsiteY240" fmla="*/ 1010590 h 3017080"/>
              <a:gd name="connsiteX241" fmla="*/ 386188 w 12192000"/>
              <a:gd name="connsiteY241" fmla="*/ 1040956 h 3017080"/>
              <a:gd name="connsiteX242" fmla="*/ 272629 w 12192000"/>
              <a:gd name="connsiteY242" fmla="*/ 1010300 h 3017080"/>
              <a:gd name="connsiteX243" fmla="*/ 113450 w 12192000"/>
              <a:gd name="connsiteY243" fmla="*/ 1038933 h 3017080"/>
              <a:gd name="connsiteX244" fmla="*/ 4256 w 12192000"/>
              <a:gd name="connsiteY244" fmla="*/ 1060111 h 3017080"/>
              <a:gd name="connsiteX245" fmla="*/ 0 w 12192000"/>
              <a:gd name="connsiteY245" fmla="*/ 1059714 h 3017080"/>
              <a:gd name="connsiteX246" fmla="*/ 0 w 12192000"/>
              <a:gd name="connsiteY246" fmla="*/ 0 h 3017080"/>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731349 w 12192000"/>
              <a:gd name="connsiteY8" fmla="*/ 2820269 h 3005983"/>
              <a:gd name="connsiteX9" fmla="*/ 11709385 w 12192000"/>
              <a:gd name="connsiteY9" fmla="*/ 2806825 h 3005983"/>
              <a:gd name="connsiteX10" fmla="*/ 11702308 w 12192000"/>
              <a:gd name="connsiteY10" fmla="*/ 2811365 h 3005983"/>
              <a:gd name="connsiteX11" fmla="*/ 11689476 w 12192000"/>
              <a:gd name="connsiteY11" fmla="*/ 2807391 h 3005983"/>
              <a:gd name="connsiteX12" fmla="*/ 11666486 w 12192000"/>
              <a:gd name="connsiteY12" fmla="*/ 2799625 h 3005983"/>
              <a:gd name="connsiteX13" fmla="*/ 11652374 w 12192000"/>
              <a:gd name="connsiteY13" fmla="*/ 2793272 h 3005983"/>
              <a:gd name="connsiteX14" fmla="*/ 11646471 w 12192000"/>
              <a:gd name="connsiteY14" fmla="*/ 2800341 h 3005983"/>
              <a:gd name="connsiteX15" fmla="*/ 11623313 w 12192000"/>
              <a:gd name="connsiteY15" fmla="*/ 2800343 h 3005983"/>
              <a:gd name="connsiteX16" fmla="*/ 11608697 w 12192000"/>
              <a:gd name="connsiteY16" fmla="*/ 2813460 h 3005983"/>
              <a:gd name="connsiteX17" fmla="*/ 11603621 w 12192000"/>
              <a:gd name="connsiteY17" fmla="*/ 2810965 h 3005983"/>
              <a:gd name="connsiteX18" fmla="*/ 11590100 w 12192000"/>
              <a:gd name="connsiteY18" fmla="*/ 2808130 h 3005983"/>
              <a:gd name="connsiteX19" fmla="*/ 11566270 w 12192000"/>
              <a:gd name="connsiteY19" fmla="*/ 2794050 h 3005983"/>
              <a:gd name="connsiteX20" fmla="*/ 11543180 w 12192000"/>
              <a:gd name="connsiteY20" fmla="*/ 2794523 h 3005983"/>
              <a:gd name="connsiteX21" fmla="*/ 11527456 w 12192000"/>
              <a:gd name="connsiteY21" fmla="*/ 2784758 h 3005983"/>
              <a:gd name="connsiteX22" fmla="*/ 11410019 w 12192000"/>
              <a:gd name="connsiteY22" fmla="*/ 2778739 h 3005983"/>
              <a:gd name="connsiteX23" fmla="*/ 11391662 w 12192000"/>
              <a:gd name="connsiteY23" fmla="*/ 2777813 h 3005983"/>
              <a:gd name="connsiteX24" fmla="*/ 11381950 w 12192000"/>
              <a:gd name="connsiteY24" fmla="*/ 2771457 h 3005983"/>
              <a:gd name="connsiteX25" fmla="*/ 11355280 w 12192000"/>
              <a:gd name="connsiteY25" fmla="*/ 2766974 h 3005983"/>
              <a:gd name="connsiteX26" fmla="*/ 11346286 w 12192000"/>
              <a:gd name="connsiteY26" fmla="*/ 2771221 h 3005983"/>
              <a:gd name="connsiteX27" fmla="*/ 11344784 w 12192000"/>
              <a:gd name="connsiteY27" fmla="*/ 2767480 h 3005983"/>
              <a:gd name="connsiteX28" fmla="*/ 11307999 w 12192000"/>
              <a:gd name="connsiteY28" fmla="*/ 2758374 h 3005983"/>
              <a:gd name="connsiteX29" fmla="*/ 11228674 w 12192000"/>
              <a:gd name="connsiteY29" fmla="*/ 2738503 h 3005983"/>
              <a:gd name="connsiteX30" fmla="*/ 11208775 w 12192000"/>
              <a:gd name="connsiteY30" fmla="*/ 2733735 h 3005983"/>
              <a:gd name="connsiteX31" fmla="*/ 11191329 w 12192000"/>
              <a:gd name="connsiteY31" fmla="*/ 2735896 h 3005983"/>
              <a:gd name="connsiteX32" fmla="*/ 11095293 w 12192000"/>
              <a:gd name="connsiteY32" fmla="*/ 2734181 h 3005983"/>
              <a:gd name="connsiteX33" fmla="*/ 11072290 w 12192000"/>
              <a:gd name="connsiteY33" fmla="*/ 2737734 h 3005983"/>
              <a:gd name="connsiteX34" fmla="*/ 10980239 w 12192000"/>
              <a:gd name="connsiteY34" fmla="*/ 2729000 h 3005983"/>
              <a:gd name="connsiteX35" fmla="*/ 10980167 w 12192000"/>
              <a:gd name="connsiteY35" fmla="*/ 2728972 h 3005983"/>
              <a:gd name="connsiteX36" fmla="*/ 10943501 w 12192000"/>
              <a:gd name="connsiteY36" fmla="*/ 2723352 h 3005983"/>
              <a:gd name="connsiteX37" fmla="*/ 10740825 w 12192000"/>
              <a:gd name="connsiteY37" fmla="*/ 2642544 h 3005983"/>
              <a:gd name="connsiteX38" fmla="*/ 10621021 w 12192000"/>
              <a:gd name="connsiteY38" fmla="*/ 2583972 h 3005983"/>
              <a:gd name="connsiteX39" fmla="*/ 10501779 w 12192000"/>
              <a:gd name="connsiteY39" fmla="*/ 2548735 h 3005983"/>
              <a:gd name="connsiteX40" fmla="*/ 10403355 w 12192000"/>
              <a:gd name="connsiteY40" fmla="*/ 2512953 h 3005983"/>
              <a:gd name="connsiteX41" fmla="*/ 10337449 w 12192000"/>
              <a:gd name="connsiteY41" fmla="*/ 2488172 h 3005983"/>
              <a:gd name="connsiteX42" fmla="*/ 10324327 w 12192000"/>
              <a:gd name="connsiteY42" fmla="*/ 2478939 h 3005983"/>
              <a:gd name="connsiteX43" fmla="*/ 10321929 w 12192000"/>
              <a:gd name="connsiteY43" fmla="*/ 2478993 h 3005983"/>
              <a:gd name="connsiteX44" fmla="*/ 10290461 w 12192000"/>
              <a:gd name="connsiteY44" fmla="*/ 2462144 h 3005983"/>
              <a:gd name="connsiteX45" fmla="*/ 10268970 w 12192000"/>
              <a:gd name="connsiteY45" fmla="*/ 2448931 h 3005983"/>
              <a:gd name="connsiteX46" fmla="*/ 10263699 w 12192000"/>
              <a:gd name="connsiteY46" fmla="*/ 2448340 h 3005983"/>
              <a:gd name="connsiteX47" fmla="*/ 10228272 w 12192000"/>
              <a:gd name="connsiteY47" fmla="*/ 2431997 h 3005983"/>
              <a:gd name="connsiteX48" fmla="*/ 10215997 w 12192000"/>
              <a:gd name="connsiteY48" fmla="*/ 2431103 h 3005983"/>
              <a:gd name="connsiteX49" fmla="*/ 10193885 w 12192000"/>
              <a:gd name="connsiteY49" fmla="*/ 2427360 h 3005983"/>
              <a:gd name="connsiteX50" fmla="*/ 10135557 w 12192000"/>
              <a:gd name="connsiteY50" fmla="*/ 2429769 h 3005983"/>
              <a:gd name="connsiteX51" fmla="*/ 10092108 w 12192000"/>
              <a:gd name="connsiteY51" fmla="*/ 2409075 h 3005983"/>
              <a:gd name="connsiteX52" fmla="*/ 10091815 w 12192000"/>
              <a:gd name="connsiteY52" fmla="*/ 2409211 h 3005983"/>
              <a:gd name="connsiteX53" fmla="*/ 10083558 w 12192000"/>
              <a:gd name="connsiteY53" fmla="*/ 2406369 h 3005983"/>
              <a:gd name="connsiteX54" fmla="*/ 10078319 w 12192000"/>
              <a:gd name="connsiteY54" fmla="*/ 2403481 h 3005983"/>
              <a:gd name="connsiteX55" fmla="*/ 10063647 w 12192000"/>
              <a:gd name="connsiteY55" fmla="*/ 2397528 h 3005983"/>
              <a:gd name="connsiteX56" fmla="*/ 10057660 w 12192000"/>
              <a:gd name="connsiteY56" fmla="*/ 2396793 h 3005983"/>
              <a:gd name="connsiteX57" fmla="*/ 10003124 w 12192000"/>
              <a:gd name="connsiteY57" fmla="*/ 2406692 h 3005983"/>
              <a:gd name="connsiteX58" fmla="*/ 9898644 w 12192000"/>
              <a:gd name="connsiteY58" fmla="*/ 2393136 h 3005983"/>
              <a:gd name="connsiteX59" fmla="*/ 9794969 w 12192000"/>
              <a:gd name="connsiteY59" fmla="*/ 2376665 h 3005983"/>
              <a:gd name="connsiteX60" fmla="*/ 9690708 w 12192000"/>
              <a:gd name="connsiteY60" fmla="*/ 2362478 h 3005983"/>
              <a:gd name="connsiteX61" fmla="*/ 9656590 w 12192000"/>
              <a:gd name="connsiteY61" fmla="*/ 2365107 h 3005983"/>
              <a:gd name="connsiteX62" fmla="*/ 9651013 w 12192000"/>
              <a:gd name="connsiteY62" fmla="*/ 2365379 h 3005983"/>
              <a:gd name="connsiteX63" fmla="*/ 9629535 w 12192000"/>
              <a:gd name="connsiteY63" fmla="*/ 2359562 h 3005983"/>
              <a:gd name="connsiteX64" fmla="*/ 9621002 w 12192000"/>
              <a:gd name="connsiteY64" fmla="*/ 2358015 h 3005983"/>
              <a:gd name="connsiteX65" fmla="*/ 9620811 w 12192000"/>
              <a:gd name="connsiteY65" fmla="*/ 2358209 h 3005983"/>
              <a:gd name="connsiteX66" fmla="*/ 9612783 w 12192000"/>
              <a:gd name="connsiteY66" fmla="*/ 2356304 h 3005983"/>
              <a:gd name="connsiteX67" fmla="*/ 9573299 w 12192000"/>
              <a:gd name="connsiteY67" fmla="*/ 2344048 h 3005983"/>
              <a:gd name="connsiteX68" fmla="*/ 9523299 w 12192000"/>
              <a:gd name="connsiteY68" fmla="*/ 2356751 h 3005983"/>
              <a:gd name="connsiteX69" fmla="*/ 9502217 w 12192000"/>
              <a:gd name="connsiteY69" fmla="*/ 2356672 h 3005983"/>
              <a:gd name="connsiteX70" fmla="*/ 9491052 w 12192000"/>
              <a:gd name="connsiteY70" fmla="*/ 2357876 h 3005983"/>
              <a:gd name="connsiteX71" fmla="*/ 9490420 w 12192000"/>
              <a:gd name="connsiteY71" fmla="*/ 2358754 h 3005983"/>
              <a:gd name="connsiteX72" fmla="*/ 9422814 w 12192000"/>
              <a:gd name="connsiteY72" fmla="*/ 2337048 h 3005983"/>
              <a:gd name="connsiteX73" fmla="*/ 9387555 w 12192000"/>
              <a:gd name="connsiteY73" fmla="*/ 2324836 h 3005983"/>
              <a:gd name="connsiteX74" fmla="*/ 9385480 w 12192000"/>
              <a:gd name="connsiteY74" fmla="*/ 2325313 h 3005983"/>
              <a:gd name="connsiteX75" fmla="*/ 9369766 w 12192000"/>
              <a:gd name="connsiteY75" fmla="*/ 2317902 h 3005983"/>
              <a:gd name="connsiteX76" fmla="*/ 9356267 w 12192000"/>
              <a:gd name="connsiteY76" fmla="*/ 2307218 h 3005983"/>
              <a:gd name="connsiteX77" fmla="*/ 9240605 w 12192000"/>
              <a:gd name="connsiteY77" fmla="*/ 2292733 h 3005983"/>
              <a:gd name="connsiteX78" fmla="*/ 9083251 w 12192000"/>
              <a:gd name="connsiteY78" fmla="*/ 2245348 h 3005983"/>
              <a:gd name="connsiteX79" fmla="*/ 8956025 w 12192000"/>
              <a:gd name="connsiteY79" fmla="*/ 2219438 h 3005983"/>
              <a:gd name="connsiteX80" fmla="*/ 8791834 w 12192000"/>
              <a:gd name="connsiteY80" fmla="*/ 2194608 h 3005983"/>
              <a:gd name="connsiteX81" fmla="*/ 8677385 w 12192000"/>
              <a:gd name="connsiteY81" fmla="*/ 2172946 h 3005983"/>
              <a:gd name="connsiteX82" fmla="*/ 8628381 w 12192000"/>
              <a:gd name="connsiteY82" fmla="*/ 2151256 h 3005983"/>
              <a:gd name="connsiteX83" fmla="*/ 8608955 w 12192000"/>
              <a:gd name="connsiteY83" fmla="*/ 2154253 h 3005983"/>
              <a:gd name="connsiteX84" fmla="*/ 8605623 w 12192000"/>
              <a:gd name="connsiteY84" fmla="*/ 2154974 h 3005983"/>
              <a:gd name="connsiteX85" fmla="*/ 8591946 w 12192000"/>
              <a:gd name="connsiteY85" fmla="*/ 2153429 h 3005983"/>
              <a:gd name="connsiteX86" fmla="*/ 8588503 w 12192000"/>
              <a:gd name="connsiteY86" fmla="*/ 2158528 h 3005983"/>
              <a:gd name="connsiteX87" fmla="*/ 8542929 w 12192000"/>
              <a:gd name="connsiteY87" fmla="*/ 2155780 h 3005983"/>
              <a:gd name="connsiteX88" fmla="*/ 8422422 w 12192000"/>
              <a:gd name="connsiteY88" fmla="*/ 2128783 h 3005983"/>
              <a:gd name="connsiteX89" fmla="*/ 8350509 w 12192000"/>
              <a:gd name="connsiteY89" fmla="*/ 2116143 h 3005983"/>
              <a:gd name="connsiteX90" fmla="*/ 8323483 w 12192000"/>
              <a:gd name="connsiteY90" fmla="*/ 2116856 h 3005983"/>
              <a:gd name="connsiteX91" fmla="*/ 8285541 w 12192000"/>
              <a:gd name="connsiteY91" fmla="*/ 2114142 h 3005983"/>
              <a:gd name="connsiteX92" fmla="*/ 8156321 w 12192000"/>
              <a:gd name="connsiteY92" fmla="*/ 2105622 h 3005983"/>
              <a:gd name="connsiteX93" fmla="*/ 8115022 w 12192000"/>
              <a:gd name="connsiteY93" fmla="*/ 2097331 h 3005983"/>
              <a:gd name="connsiteX94" fmla="*/ 8109128 w 12192000"/>
              <a:gd name="connsiteY94" fmla="*/ 2095725 h 3005983"/>
              <a:gd name="connsiteX95" fmla="*/ 8061947 w 12192000"/>
              <a:gd name="connsiteY95" fmla="*/ 2076044 h 3005983"/>
              <a:gd name="connsiteX96" fmla="*/ 8056343 w 12192000"/>
              <a:gd name="connsiteY96" fmla="*/ 2079176 h 3005983"/>
              <a:gd name="connsiteX97" fmla="*/ 8039888 w 12192000"/>
              <a:gd name="connsiteY97" fmla="*/ 2079889 h 3005983"/>
              <a:gd name="connsiteX98" fmla="*/ 8027893 w 12192000"/>
              <a:gd name="connsiteY98" fmla="*/ 2071837 h 3005983"/>
              <a:gd name="connsiteX99" fmla="*/ 7968202 w 12192000"/>
              <a:gd name="connsiteY99" fmla="*/ 2048643 h 3005983"/>
              <a:gd name="connsiteX100" fmla="*/ 7879707 w 12192000"/>
              <a:gd name="connsiteY100" fmla="*/ 2019539 h 3005983"/>
              <a:gd name="connsiteX101" fmla="*/ 7867283 w 12192000"/>
              <a:gd name="connsiteY101" fmla="*/ 2011237 h 3005983"/>
              <a:gd name="connsiteX102" fmla="*/ 7843997 w 12192000"/>
              <a:gd name="connsiteY102" fmla="*/ 2004002 h 3005983"/>
              <a:gd name="connsiteX103" fmla="*/ 7819810 w 12192000"/>
              <a:gd name="connsiteY103" fmla="*/ 2003978 h 3005983"/>
              <a:gd name="connsiteX104" fmla="*/ 7766905 w 12192000"/>
              <a:gd name="connsiteY104" fmla="*/ 1994240 h 3005983"/>
              <a:gd name="connsiteX105" fmla="*/ 7748811 w 12192000"/>
              <a:gd name="connsiteY105" fmla="*/ 2001647 h 3005983"/>
              <a:gd name="connsiteX106" fmla="*/ 7745757 w 12192000"/>
              <a:gd name="connsiteY106" fmla="*/ 2003120 h 3005983"/>
              <a:gd name="connsiteX107" fmla="*/ 7732110 w 12192000"/>
              <a:gd name="connsiteY107" fmla="*/ 2004783 h 3005983"/>
              <a:gd name="connsiteX108" fmla="*/ 7730039 w 12192000"/>
              <a:gd name="connsiteY108" fmla="*/ 2010536 h 3005983"/>
              <a:gd name="connsiteX109" fmla="*/ 7685159 w 12192000"/>
              <a:gd name="connsiteY109" fmla="*/ 2018415 h 3005983"/>
              <a:gd name="connsiteX110" fmla="*/ 7561596 w 12192000"/>
              <a:gd name="connsiteY110" fmla="*/ 2020063 h 3005983"/>
              <a:gd name="connsiteX111" fmla="*/ 7488722 w 12192000"/>
              <a:gd name="connsiteY111" fmla="*/ 2024418 h 3005983"/>
              <a:gd name="connsiteX112" fmla="*/ 7462688 w 12192000"/>
              <a:gd name="connsiteY112" fmla="*/ 2031366 h 3005983"/>
              <a:gd name="connsiteX113" fmla="*/ 7425222 w 12192000"/>
              <a:gd name="connsiteY113" fmla="*/ 2037510 h 3005983"/>
              <a:gd name="connsiteX114" fmla="*/ 7360376 w 12192000"/>
              <a:gd name="connsiteY114" fmla="*/ 2052454 h 3005983"/>
              <a:gd name="connsiteX115" fmla="*/ 7297796 w 12192000"/>
              <a:gd name="connsiteY115" fmla="*/ 2059134 h 3005983"/>
              <a:gd name="connsiteX116" fmla="*/ 7255684 w 12192000"/>
              <a:gd name="connsiteY116" fmla="*/ 2060633 h 3005983"/>
              <a:gd name="connsiteX117" fmla="*/ 7249573 w 12192000"/>
              <a:gd name="connsiteY117" fmla="*/ 2060435 h 3005983"/>
              <a:gd name="connsiteX118" fmla="*/ 7198933 w 12192000"/>
              <a:gd name="connsiteY118" fmla="*/ 2052227 h 3005983"/>
              <a:gd name="connsiteX119" fmla="*/ 7194276 w 12192000"/>
              <a:gd name="connsiteY119" fmla="*/ 2056568 h 3005983"/>
              <a:gd name="connsiteX120" fmla="*/ 7178495 w 12192000"/>
              <a:gd name="connsiteY120" fmla="*/ 2061069 h 3005983"/>
              <a:gd name="connsiteX121" fmla="*/ 7164866 w 12192000"/>
              <a:gd name="connsiteY121" fmla="*/ 2056021 h 3005983"/>
              <a:gd name="connsiteX122" fmla="*/ 7101221 w 12192000"/>
              <a:gd name="connsiteY122" fmla="*/ 2047289 h 3005983"/>
              <a:gd name="connsiteX123" fmla="*/ 7008182 w 12192000"/>
              <a:gd name="connsiteY123" fmla="*/ 2039482 h 3005983"/>
              <a:gd name="connsiteX124" fmla="*/ 6994073 w 12192000"/>
              <a:gd name="connsiteY124" fmla="*/ 2034288 h 3005983"/>
              <a:gd name="connsiteX125" fmla="*/ 6902768 w 12192000"/>
              <a:gd name="connsiteY125" fmla="*/ 2021990 h 3005983"/>
              <a:gd name="connsiteX126" fmla="*/ 6854917 w 12192000"/>
              <a:gd name="connsiteY126" fmla="*/ 2020321 h 3005983"/>
              <a:gd name="connsiteX127" fmla="*/ 6849655 w 12192000"/>
              <a:gd name="connsiteY127" fmla="*/ 2025191 h 3005983"/>
              <a:gd name="connsiteX128" fmla="*/ 6835522 w 12192000"/>
              <a:gd name="connsiteY128" fmla="*/ 2024012 h 3005983"/>
              <a:gd name="connsiteX129" fmla="*/ 6707727 w 12192000"/>
              <a:gd name="connsiteY129" fmla="*/ 2006254 h 3005983"/>
              <a:gd name="connsiteX130" fmla="*/ 6561947 w 12192000"/>
              <a:gd name="connsiteY130" fmla="*/ 1975575 h 3005983"/>
              <a:gd name="connsiteX131" fmla="*/ 6464714 w 12192000"/>
              <a:gd name="connsiteY131" fmla="*/ 1978704 h 3005983"/>
              <a:gd name="connsiteX132" fmla="*/ 6242129 w 12192000"/>
              <a:gd name="connsiteY132" fmla="*/ 1915441 h 3005983"/>
              <a:gd name="connsiteX133" fmla="*/ 6080728 w 12192000"/>
              <a:gd name="connsiteY133" fmla="*/ 1895758 h 3005983"/>
              <a:gd name="connsiteX134" fmla="*/ 6069627 w 12192000"/>
              <a:gd name="connsiteY134" fmla="*/ 1885968 h 3005983"/>
              <a:gd name="connsiteX135" fmla="*/ 6055146 w 12192000"/>
              <a:gd name="connsiteY135" fmla="*/ 1879305 h 3005983"/>
              <a:gd name="connsiteX136" fmla="*/ 5953405 w 12192000"/>
              <a:gd name="connsiteY136" fmla="*/ 1849929 h 3005983"/>
              <a:gd name="connsiteX137" fmla="*/ 5940151 w 12192000"/>
              <a:gd name="connsiteY137" fmla="*/ 1852123 h 3005983"/>
              <a:gd name="connsiteX138" fmla="*/ 5917647 w 12192000"/>
              <a:gd name="connsiteY138" fmla="*/ 1852476 h 3005983"/>
              <a:gd name="connsiteX139" fmla="*/ 5860259 w 12192000"/>
              <a:gd name="connsiteY139" fmla="*/ 1865444 h 3005983"/>
              <a:gd name="connsiteX140" fmla="*/ 5821880 w 12192000"/>
              <a:gd name="connsiteY140" fmla="*/ 1854695 h 3005983"/>
              <a:gd name="connsiteX141" fmla="*/ 5813898 w 12192000"/>
              <a:gd name="connsiteY141" fmla="*/ 1853063 h 3005983"/>
              <a:gd name="connsiteX142" fmla="*/ 5813633 w 12192000"/>
              <a:gd name="connsiteY142" fmla="*/ 1853249 h 3005983"/>
              <a:gd name="connsiteX143" fmla="*/ 5804995 w 12192000"/>
              <a:gd name="connsiteY143" fmla="*/ 1851966 h 3005983"/>
              <a:gd name="connsiteX144" fmla="*/ 5799340 w 12192000"/>
              <a:gd name="connsiteY144" fmla="*/ 1850088 h 3005983"/>
              <a:gd name="connsiteX145" fmla="*/ 5783850 w 12192000"/>
              <a:gd name="connsiteY145" fmla="*/ 1846922 h 3005983"/>
              <a:gd name="connsiteX146" fmla="*/ 5777803 w 12192000"/>
              <a:gd name="connsiteY146" fmla="*/ 1847290 h 3005983"/>
              <a:gd name="connsiteX147" fmla="*/ 5774372 w 12192000"/>
              <a:gd name="connsiteY147" fmla="*/ 1849538 h 3005983"/>
              <a:gd name="connsiteX148" fmla="*/ 5740527 w 12192000"/>
              <a:gd name="connsiteY148" fmla="*/ 1850453 h 3005983"/>
              <a:gd name="connsiteX149" fmla="*/ 5671437 w 12192000"/>
              <a:gd name="connsiteY149" fmla="*/ 1845438 h 3005983"/>
              <a:gd name="connsiteX150" fmla="*/ 5633526 w 12192000"/>
              <a:gd name="connsiteY150" fmla="*/ 1839191 h 3005983"/>
              <a:gd name="connsiteX151" fmla="*/ 5527860 w 12192000"/>
              <a:gd name="connsiteY151" fmla="*/ 1825767 h 3005983"/>
              <a:gd name="connsiteX152" fmla="*/ 5420429 w 12192000"/>
              <a:gd name="connsiteY152" fmla="*/ 1815102 h 3005983"/>
              <a:gd name="connsiteX153" fmla="*/ 5339073 w 12192000"/>
              <a:gd name="connsiteY153" fmla="*/ 1819639 h 3005983"/>
              <a:gd name="connsiteX154" fmla="*/ 5334373 w 12192000"/>
              <a:gd name="connsiteY154" fmla="*/ 1817028 h 3005983"/>
              <a:gd name="connsiteX155" fmla="*/ 5326433 w 12192000"/>
              <a:gd name="connsiteY155" fmla="*/ 1814516 h 3005983"/>
              <a:gd name="connsiteX156" fmla="*/ 5326080 w 12192000"/>
              <a:gd name="connsiteY156" fmla="*/ 1814651 h 3005983"/>
              <a:gd name="connsiteX157" fmla="*/ 5318954 w 12192000"/>
              <a:gd name="connsiteY157" fmla="*/ 1811914 h 3005983"/>
              <a:gd name="connsiteX158" fmla="*/ 5286087 w 12192000"/>
              <a:gd name="connsiteY158" fmla="*/ 1796038 h 3005983"/>
              <a:gd name="connsiteX159" fmla="*/ 5223002 w 12192000"/>
              <a:gd name="connsiteY159" fmla="*/ 1799482 h 3005983"/>
              <a:gd name="connsiteX160" fmla="*/ 5200540 w 12192000"/>
              <a:gd name="connsiteY160" fmla="*/ 1796400 h 3005983"/>
              <a:gd name="connsiteX161" fmla="*/ 5154928 w 12192000"/>
              <a:gd name="connsiteY161" fmla="*/ 1781130 h 3005983"/>
              <a:gd name="connsiteX162" fmla="*/ 5149478 w 12192000"/>
              <a:gd name="connsiteY162" fmla="*/ 1780679 h 3005983"/>
              <a:gd name="connsiteX163" fmla="*/ 5130626 w 12192000"/>
              <a:gd name="connsiteY163" fmla="*/ 1768669 h 3005983"/>
              <a:gd name="connsiteX164" fmla="*/ 5102239 w 12192000"/>
              <a:gd name="connsiteY164" fmla="*/ 1753436 h 3005983"/>
              <a:gd name="connsiteX165" fmla="*/ 5099658 w 12192000"/>
              <a:gd name="connsiteY165" fmla="*/ 1753538 h 3005983"/>
              <a:gd name="connsiteX166" fmla="*/ 5088508 w 12192000"/>
              <a:gd name="connsiteY166" fmla="*/ 1745106 h 3005983"/>
              <a:gd name="connsiteX167" fmla="*/ 5082205 w 12192000"/>
              <a:gd name="connsiteY167" fmla="*/ 1734262 h 3005983"/>
              <a:gd name="connsiteX168" fmla="*/ 4931750 w 12192000"/>
              <a:gd name="connsiteY168" fmla="*/ 1691385 h 3005983"/>
              <a:gd name="connsiteX169" fmla="*/ 4824030 w 12192000"/>
              <a:gd name="connsiteY169" fmla="*/ 1643040 h 3005983"/>
              <a:gd name="connsiteX170" fmla="*/ 4758423 w 12192000"/>
              <a:gd name="connsiteY170" fmla="*/ 1579191 h 3005983"/>
              <a:gd name="connsiteX171" fmla="*/ 4514045 w 12192000"/>
              <a:gd name="connsiteY171" fmla="*/ 1535848 h 3005983"/>
              <a:gd name="connsiteX172" fmla="*/ 4458973 w 12192000"/>
              <a:gd name="connsiteY172" fmla="*/ 1525122 h 3005983"/>
              <a:gd name="connsiteX173" fmla="*/ 4423105 w 12192000"/>
              <a:gd name="connsiteY173" fmla="*/ 1500018 h 3005983"/>
              <a:gd name="connsiteX174" fmla="*/ 4400073 w 12192000"/>
              <a:gd name="connsiteY174" fmla="*/ 1499739 h 3005983"/>
              <a:gd name="connsiteX175" fmla="*/ 4395961 w 12192000"/>
              <a:gd name="connsiteY175" fmla="*/ 1499863 h 3005983"/>
              <a:gd name="connsiteX176" fmla="*/ 4382523 w 12192000"/>
              <a:gd name="connsiteY176" fmla="*/ 1496619 h 3005983"/>
              <a:gd name="connsiteX177" fmla="*/ 4374971 w 12192000"/>
              <a:gd name="connsiteY177" fmla="*/ 1500377 h 3005983"/>
              <a:gd name="connsiteX178" fmla="*/ 4352051 w 12192000"/>
              <a:gd name="connsiteY178" fmla="*/ 1498843 h 3005983"/>
              <a:gd name="connsiteX179" fmla="*/ 4328364 w 12192000"/>
              <a:gd name="connsiteY179" fmla="*/ 1491566 h 3005983"/>
              <a:gd name="connsiteX180" fmla="*/ 4220142 w 12192000"/>
              <a:gd name="connsiteY180" fmla="*/ 1451803 h 3005983"/>
              <a:gd name="connsiteX181" fmla="*/ 4152921 w 12192000"/>
              <a:gd name="connsiteY181" fmla="*/ 1430969 h 3005983"/>
              <a:gd name="connsiteX182" fmla="*/ 4123498 w 12192000"/>
              <a:gd name="connsiteY182" fmla="*/ 1427696 h 3005983"/>
              <a:gd name="connsiteX183" fmla="*/ 4085026 w 12192000"/>
              <a:gd name="connsiteY183" fmla="*/ 1420005 h 3005983"/>
              <a:gd name="connsiteX184" fmla="*/ 4014120 w 12192000"/>
              <a:gd name="connsiteY184" fmla="*/ 1410025 h 3005983"/>
              <a:gd name="connsiteX185" fmla="*/ 3924085 w 12192000"/>
              <a:gd name="connsiteY185" fmla="*/ 1390368 h 3005983"/>
              <a:gd name="connsiteX186" fmla="*/ 3875102 w 12192000"/>
              <a:gd name="connsiteY186" fmla="*/ 1356231 h 3005983"/>
              <a:gd name="connsiteX187" fmla="*/ 3866735 w 12192000"/>
              <a:gd name="connsiteY187" fmla="*/ 1358044 h 3005983"/>
              <a:gd name="connsiteX188" fmla="*/ 3824835 w 12192000"/>
              <a:gd name="connsiteY188" fmla="*/ 1344150 h 3005983"/>
              <a:gd name="connsiteX189" fmla="*/ 3698316 w 12192000"/>
              <a:gd name="connsiteY189" fmla="*/ 1271660 h 3005983"/>
              <a:gd name="connsiteX190" fmla="*/ 3615875 w 12192000"/>
              <a:gd name="connsiteY190" fmla="*/ 1245166 h 3005983"/>
              <a:gd name="connsiteX191" fmla="*/ 3583351 w 12192000"/>
              <a:gd name="connsiteY191" fmla="*/ 1239605 h 3005983"/>
              <a:gd name="connsiteX192" fmla="*/ 3529058 w 12192000"/>
              <a:gd name="connsiteY192" fmla="*/ 1230047 h 3005983"/>
              <a:gd name="connsiteX193" fmla="*/ 3438822 w 12192000"/>
              <a:gd name="connsiteY193" fmla="*/ 1205661 h 3005983"/>
              <a:gd name="connsiteX194" fmla="*/ 3390292 w 12192000"/>
              <a:gd name="connsiteY194" fmla="*/ 1197075 h 3005983"/>
              <a:gd name="connsiteX195" fmla="*/ 3315537 w 12192000"/>
              <a:gd name="connsiteY195" fmla="*/ 1185391 h 3005983"/>
              <a:gd name="connsiteX196" fmla="*/ 3305896 w 12192000"/>
              <a:gd name="connsiteY196" fmla="*/ 1180025 h 3005983"/>
              <a:gd name="connsiteX197" fmla="*/ 3260055 w 12192000"/>
              <a:gd name="connsiteY197" fmla="*/ 1189560 h 3005983"/>
              <a:gd name="connsiteX198" fmla="*/ 3136098 w 12192000"/>
              <a:gd name="connsiteY198" fmla="*/ 1171708 h 3005983"/>
              <a:gd name="connsiteX199" fmla="*/ 3113533 w 12192000"/>
              <a:gd name="connsiteY199" fmla="*/ 1171758 h 3005983"/>
              <a:gd name="connsiteX200" fmla="*/ 3087934 w 12192000"/>
              <a:gd name="connsiteY200" fmla="*/ 1162189 h 3005983"/>
              <a:gd name="connsiteX201" fmla="*/ 3033101 w 12192000"/>
              <a:gd name="connsiteY201" fmla="*/ 1146004 h 3005983"/>
              <a:gd name="connsiteX202" fmla="*/ 2999082 w 12192000"/>
              <a:gd name="connsiteY202" fmla="*/ 1129337 h 3005983"/>
              <a:gd name="connsiteX203" fmla="*/ 2988144 w 12192000"/>
              <a:gd name="connsiteY203" fmla="*/ 1133783 h 3005983"/>
              <a:gd name="connsiteX204" fmla="*/ 2964880 w 12192000"/>
              <a:gd name="connsiteY204" fmla="*/ 1133160 h 3005983"/>
              <a:gd name="connsiteX205" fmla="*/ 2871083 w 12192000"/>
              <a:gd name="connsiteY205" fmla="*/ 1114281 h 3005983"/>
              <a:gd name="connsiteX206" fmla="*/ 2853547 w 12192000"/>
              <a:gd name="connsiteY206" fmla="*/ 1113282 h 3005983"/>
              <a:gd name="connsiteX207" fmla="*/ 2834998 w 12192000"/>
              <a:gd name="connsiteY207" fmla="*/ 1105032 h 3005983"/>
              <a:gd name="connsiteX208" fmla="*/ 2832012 w 12192000"/>
              <a:gd name="connsiteY208" fmla="*/ 1103667 h 3005983"/>
              <a:gd name="connsiteX209" fmla="*/ 2831450 w 12192000"/>
              <a:gd name="connsiteY209" fmla="*/ 1103681 h 3005983"/>
              <a:gd name="connsiteX210" fmla="*/ 2830158 w 12192000"/>
              <a:gd name="connsiteY210" fmla="*/ 1102819 h 3005983"/>
              <a:gd name="connsiteX211" fmla="*/ 2817969 w 12192000"/>
              <a:gd name="connsiteY211" fmla="*/ 1097243 h 3005983"/>
              <a:gd name="connsiteX212" fmla="*/ 2812278 w 12192000"/>
              <a:gd name="connsiteY212" fmla="*/ 1097008 h 3005983"/>
              <a:gd name="connsiteX213" fmla="*/ 2735949 w 12192000"/>
              <a:gd name="connsiteY213" fmla="*/ 1069536 h 3005983"/>
              <a:gd name="connsiteX214" fmla="*/ 2700542 w 12192000"/>
              <a:gd name="connsiteY214" fmla="*/ 1056907 h 3005983"/>
              <a:gd name="connsiteX215" fmla="*/ 2690071 w 12192000"/>
              <a:gd name="connsiteY215" fmla="*/ 1056397 h 3005983"/>
              <a:gd name="connsiteX216" fmla="*/ 2655269 w 12192000"/>
              <a:gd name="connsiteY216" fmla="*/ 1042078 h 3005983"/>
              <a:gd name="connsiteX217" fmla="*/ 2637172 w 12192000"/>
              <a:gd name="connsiteY217" fmla="*/ 1039382 h 3005983"/>
              <a:gd name="connsiteX218" fmla="*/ 2544676 w 12192000"/>
              <a:gd name="connsiteY218" fmla="*/ 1019916 h 3005983"/>
              <a:gd name="connsiteX219" fmla="*/ 2521406 w 12192000"/>
              <a:gd name="connsiteY219" fmla="*/ 1022036 h 3005983"/>
              <a:gd name="connsiteX220" fmla="*/ 2462038 w 12192000"/>
              <a:gd name="connsiteY220" fmla="*/ 992687 h 3005983"/>
              <a:gd name="connsiteX221" fmla="*/ 2448962 w 12192000"/>
              <a:gd name="connsiteY221" fmla="*/ 988555 h 3005983"/>
              <a:gd name="connsiteX222" fmla="*/ 2444223 w 12192000"/>
              <a:gd name="connsiteY222" fmla="*/ 985580 h 3005983"/>
              <a:gd name="connsiteX223" fmla="*/ 2428175 w 12192000"/>
              <a:gd name="connsiteY223" fmla="*/ 997242 h 3005983"/>
              <a:gd name="connsiteX224" fmla="*/ 2398519 w 12192000"/>
              <a:gd name="connsiteY224" fmla="*/ 1001482 h 3005983"/>
              <a:gd name="connsiteX225" fmla="*/ 2385271 w 12192000"/>
              <a:gd name="connsiteY225" fmla="*/ 993786 h 3005983"/>
              <a:gd name="connsiteX226" fmla="*/ 2298174 w 12192000"/>
              <a:gd name="connsiteY226" fmla="*/ 956527 h 3005983"/>
              <a:gd name="connsiteX227" fmla="*/ 2271014 w 12192000"/>
              <a:gd name="connsiteY227" fmla="*/ 945440 h 3005983"/>
              <a:gd name="connsiteX228" fmla="*/ 2214838 w 12192000"/>
              <a:gd name="connsiteY228" fmla="*/ 924396 h 3005983"/>
              <a:gd name="connsiteX229" fmla="*/ 2038407 w 12192000"/>
              <a:gd name="connsiteY229" fmla="*/ 916628 h 3005983"/>
              <a:gd name="connsiteX230" fmla="*/ 1958268 w 12192000"/>
              <a:gd name="connsiteY230" fmla="*/ 931677 h 3005983"/>
              <a:gd name="connsiteX231" fmla="*/ 1740316 w 12192000"/>
              <a:gd name="connsiteY231" fmla="*/ 931710 h 3005983"/>
              <a:gd name="connsiteX232" fmla="*/ 1454477 w 12192000"/>
              <a:gd name="connsiteY232" fmla="*/ 973878 h 3005983"/>
              <a:gd name="connsiteX233" fmla="*/ 1385984 w 12192000"/>
              <a:gd name="connsiteY233" fmla="*/ 958621 h 3005983"/>
              <a:gd name="connsiteX234" fmla="*/ 1355604 w 12192000"/>
              <a:gd name="connsiteY234" fmla="*/ 960893 h 3005983"/>
              <a:gd name="connsiteX235" fmla="*/ 1305323 w 12192000"/>
              <a:gd name="connsiteY235" fmla="*/ 967511 h 3005983"/>
              <a:gd name="connsiteX236" fmla="*/ 1125607 w 12192000"/>
              <a:gd name="connsiteY236" fmla="*/ 968467 h 3005983"/>
              <a:gd name="connsiteX237" fmla="*/ 1016562 w 12192000"/>
              <a:gd name="connsiteY237" fmla="*/ 975260 h 3005983"/>
              <a:gd name="connsiteX238" fmla="*/ 818620 w 12192000"/>
              <a:gd name="connsiteY238" fmla="*/ 987723 h 3005983"/>
              <a:gd name="connsiteX239" fmla="*/ 611870 w 12192000"/>
              <a:gd name="connsiteY239" fmla="*/ 1002547 h 3005983"/>
              <a:gd name="connsiteX240" fmla="*/ 520325 w 12192000"/>
              <a:gd name="connsiteY240" fmla="*/ 1010590 h 3005983"/>
              <a:gd name="connsiteX241" fmla="*/ 386188 w 12192000"/>
              <a:gd name="connsiteY241" fmla="*/ 1040956 h 3005983"/>
              <a:gd name="connsiteX242" fmla="*/ 272629 w 12192000"/>
              <a:gd name="connsiteY242" fmla="*/ 1010300 h 3005983"/>
              <a:gd name="connsiteX243" fmla="*/ 113450 w 12192000"/>
              <a:gd name="connsiteY243" fmla="*/ 1038933 h 3005983"/>
              <a:gd name="connsiteX244" fmla="*/ 4256 w 12192000"/>
              <a:gd name="connsiteY244" fmla="*/ 1060111 h 3005983"/>
              <a:gd name="connsiteX245" fmla="*/ 0 w 12192000"/>
              <a:gd name="connsiteY245" fmla="*/ 1059714 h 3005983"/>
              <a:gd name="connsiteX246" fmla="*/ 0 w 12192000"/>
              <a:gd name="connsiteY246"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731349 w 12192000"/>
              <a:gd name="connsiteY8" fmla="*/ 2820269 h 3005983"/>
              <a:gd name="connsiteX9" fmla="*/ 11709385 w 12192000"/>
              <a:gd name="connsiteY9" fmla="*/ 2806825 h 3005983"/>
              <a:gd name="connsiteX10" fmla="*/ 11689476 w 12192000"/>
              <a:gd name="connsiteY10" fmla="*/ 2807391 h 3005983"/>
              <a:gd name="connsiteX11" fmla="*/ 11666486 w 12192000"/>
              <a:gd name="connsiteY11" fmla="*/ 2799625 h 3005983"/>
              <a:gd name="connsiteX12" fmla="*/ 11652374 w 12192000"/>
              <a:gd name="connsiteY12" fmla="*/ 2793272 h 3005983"/>
              <a:gd name="connsiteX13" fmla="*/ 11646471 w 12192000"/>
              <a:gd name="connsiteY13" fmla="*/ 2800341 h 3005983"/>
              <a:gd name="connsiteX14" fmla="*/ 11623313 w 12192000"/>
              <a:gd name="connsiteY14" fmla="*/ 2800343 h 3005983"/>
              <a:gd name="connsiteX15" fmla="*/ 11608697 w 12192000"/>
              <a:gd name="connsiteY15" fmla="*/ 2813460 h 3005983"/>
              <a:gd name="connsiteX16" fmla="*/ 11603621 w 12192000"/>
              <a:gd name="connsiteY16" fmla="*/ 2810965 h 3005983"/>
              <a:gd name="connsiteX17" fmla="*/ 11590100 w 12192000"/>
              <a:gd name="connsiteY17" fmla="*/ 2808130 h 3005983"/>
              <a:gd name="connsiteX18" fmla="*/ 11566270 w 12192000"/>
              <a:gd name="connsiteY18" fmla="*/ 2794050 h 3005983"/>
              <a:gd name="connsiteX19" fmla="*/ 11543180 w 12192000"/>
              <a:gd name="connsiteY19" fmla="*/ 2794523 h 3005983"/>
              <a:gd name="connsiteX20" fmla="*/ 11527456 w 12192000"/>
              <a:gd name="connsiteY20" fmla="*/ 2784758 h 3005983"/>
              <a:gd name="connsiteX21" fmla="*/ 11410019 w 12192000"/>
              <a:gd name="connsiteY21" fmla="*/ 2778739 h 3005983"/>
              <a:gd name="connsiteX22" fmla="*/ 11391662 w 12192000"/>
              <a:gd name="connsiteY22" fmla="*/ 2777813 h 3005983"/>
              <a:gd name="connsiteX23" fmla="*/ 11381950 w 12192000"/>
              <a:gd name="connsiteY23" fmla="*/ 2771457 h 3005983"/>
              <a:gd name="connsiteX24" fmla="*/ 11355280 w 12192000"/>
              <a:gd name="connsiteY24" fmla="*/ 2766974 h 3005983"/>
              <a:gd name="connsiteX25" fmla="*/ 11346286 w 12192000"/>
              <a:gd name="connsiteY25" fmla="*/ 2771221 h 3005983"/>
              <a:gd name="connsiteX26" fmla="*/ 11344784 w 12192000"/>
              <a:gd name="connsiteY26" fmla="*/ 2767480 h 3005983"/>
              <a:gd name="connsiteX27" fmla="*/ 11307999 w 12192000"/>
              <a:gd name="connsiteY27" fmla="*/ 2758374 h 3005983"/>
              <a:gd name="connsiteX28" fmla="*/ 11228674 w 12192000"/>
              <a:gd name="connsiteY28" fmla="*/ 2738503 h 3005983"/>
              <a:gd name="connsiteX29" fmla="*/ 11208775 w 12192000"/>
              <a:gd name="connsiteY29" fmla="*/ 2733735 h 3005983"/>
              <a:gd name="connsiteX30" fmla="*/ 11191329 w 12192000"/>
              <a:gd name="connsiteY30" fmla="*/ 2735896 h 3005983"/>
              <a:gd name="connsiteX31" fmla="*/ 11095293 w 12192000"/>
              <a:gd name="connsiteY31" fmla="*/ 2734181 h 3005983"/>
              <a:gd name="connsiteX32" fmla="*/ 11072290 w 12192000"/>
              <a:gd name="connsiteY32" fmla="*/ 2737734 h 3005983"/>
              <a:gd name="connsiteX33" fmla="*/ 10980239 w 12192000"/>
              <a:gd name="connsiteY33" fmla="*/ 2729000 h 3005983"/>
              <a:gd name="connsiteX34" fmla="*/ 10980167 w 12192000"/>
              <a:gd name="connsiteY34" fmla="*/ 2728972 h 3005983"/>
              <a:gd name="connsiteX35" fmla="*/ 10943501 w 12192000"/>
              <a:gd name="connsiteY35" fmla="*/ 2723352 h 3005983"/>
              <a:gd name="connsiteX36" fmla="*/ 10740825 w 12192000"/>
              <a:gd name="connsiteY36" fmla="*/ 2642544 h 3005983"/>
              <a:gd name="connsiteX37" fmla="*/ 10621021 w 12192000"/>
              <a:gd name="connsiteY37" fmla="*/ 2583972 h 3005983"/>
              <a:gd name="connsiteX38" fmla="*/ 10501779 w 12192000"/>
              <a:gd name="connsiteY38" fmla="*/ 2548735 h 3005983"/>
              <a:gd name="connsiteX39" fmla="*/ 10403355 w 12192000"/>
              <a:gd name="connsiteY39" fmla="*/ 2512953 h 3005983"/>
              <a:gd name="connsiteX40" fmla="*/ 10337449 w 12192000"/>
              <a:gd name="connsiteY40" fmla="*/ 2488172 h 3005983"/>
              <a:gd name="connsiteX41" fmla="*/ 10324327 w 12192000"/>
              <a:gd name="connsiteY41" fmla="*/ 2478939 h 3005983"/>
              <a:gd name="connsiteX42" fmla="*/ 10321929 w 12192000"/>
              <a:gd name="connsiteY42" fmla="*/ 2478993 h 3005983"/>
              <a:gd name="connsiteX43" fmla="*/ 10290461 w 12192000"/>
              <a:gd name="connsiteY43" fmla="*/ 2462144 h 3005983"/>
              <a:gd name="connsiteX44" fmla="*/ 10268970 w 12192000"/>
              <a:gd name="connsiteY44" fmla="*/ 2448931 h 3005983"/>
              <a:gd name="connsiteX45" fmla="*/ 10263699 w 12192000"/>
              <a:gd name="connsiteY45" fmla="*/ 2448340 h 3005983"/>
              <a:gd name="connsiteX46" fmla="*/ 10228272 w 12192000"/>
              <a:gd name="connsiteY46" fmla="*/ 2431997 h 3005983"/>
              <a:gd name="connsiteX47" fmla="*/ 10215997 w 12192000"/>
              <a:gd name="connsiteY47" fmla="*/ 2431103 h 3005983"/>
              <a:gd name="connsiteX48" fmla="*/ 10193885 w 12192000"/>
              <a:gd name="connsiteY48" fmla="*/ 2427360 h 3005983"/>
              <a:gd name="connsiteX49" fmla="*/ 10135557 w 12192000"/>
              <a:gd name="connsiteY49" fmla="*/ 2429769 h 3005983"/>
              <a:gd name="connsiteX50" fmla="*/ 10092108 w 12192000"/>
              <a:gd name="connsiteY50" fmla="*/ 2409075 h 3005983"/>
              <a:gd name="connsiteX51" fmla="*/ 10091815 w 12192000"/>
              <a:gd name="connsiteY51" fmla="*/ 2409211 h 3005983"/>
              <a:gd name="connsiteX52" fmla="*/ 10083558 w 12192000"/>
              <a:gd name="connsiteY52" fmla="*/ 2406369 h 3005983"/>
              <a:gd name="connsiteX53" fmla="*/ 10078319 w 12192000"/>
              <a:gd name="connsiteY53" fmla="*/ 2403481 h 3005983"/>
              <a:gd name="connsiteX54" fmla="*/ 10063647 w 12192000"/>
              <a:gd name="connsiteY54" fmla="*/ 2397528 h 3005983"/>
              <a:gd name="connsiteX55" fmla="*/ 10057660 w 12192000"/>
              <a:gd name="connsiteY55" fmla="*/ 2396793 h 3005983"/>
              <a:gd name="connsiteX56" fmla="*/ 10003124 w 12192000"/>
              <a:gd name="connsiteY56" fmla="*/ 2406692 h 3005983"/>
              <a:gd name="connsiteX57" fmla="*/ 9898644 w 12192000"/>
              <a:gd name="connsiteY57" fmla="*/ 2393136 h 3005983"/>
              <a:gd name="connsiteX58" fmla="*/ 9794969 w 12192000"/>
              <a:gd name="connsiteY58" fmla="*/ 2376665 h 3005983"/>
              <a:gd name="connsiteX59" fmla="*/ 9690708 w 12192000"/>
              <a:gd name="connsiteY59" fmla="*/ 2362478 h 3005983"/>
              <a:gd name="connsiteX60" fmla="*/ 9656590 w 12192000"/>
              <a:gd name="connsiteY60" fmla="*/ 2365107 h 3005983"/>
              <a:gd name="connsiteX61" fmla="*/ 9651013 w 12192000"/>
              <a:gd name="connsiteY61" fmla="*/ 2365379 h 3005983"/>
              <a:gd name="connsiteX62" fmla="*/ 9629535 w 12192000"/>
              <a:gd name="connsiteY62" fmla="*/ 2359562 h 3005983"/>
              <a:gd name="connsiteX63" fmla="*/ 9621002 w 12192000"/>
              <a:gd name="connsiteY63" fmla="*/ 2358015 h 3005983"/>
              <a:gd name="connsiteX64" fmla="*/ 9620811 w 12192000"/>
              <a:gd name="connsiteY64" fmla="*/ 2358209 h 3005983"/>
              <a:gd name="connsiteX65" fmla="*/ 9612783 w 12192000"/>
              <a:gd name="connsiteY65" fmla="*/ 2356304 h 3005983"/>
              <a:gd name="connsiteX66" fmla="*/ 9573299 w 12192000"/>
              <a:gd name="connsiteY66" fmla="*/ 2344048 h 3005983"/>
              <a:gd name="connsiteX67" fmla="*/ 9523299 w 12192000"/>
              <a:gd name="connsiteY67" fmla="*/ 2356751 h 3005983"/>
              <a:gd name="connsiteX68" fmla="*/ 9502217 w 12192000"/>
              <a:gd name="connsiteY68" fmla="*/ 2356672 h 3005983"/>
              <a:gd name="connsiteX69" fmla="*/ 9491052 w 12192000"/>
              <a:gd name="connsiteY69" fmla="*/ 2357876 h 3005983"/>
              <a:gd name="connsiteX70" fmla="*/ 9490420 w 12192000"/>
              <a:gd name="connsiteY70" fmla="*/ 2358754 h 3005983"/>
              <a:gd name="connsiteX71" fmla="*/ 9422814 w 12192000"/>
              <a:gd name="connsiteY71" fmla="*/ 2337048 h 3005983"/>
              <a:gd name="connsiteX72" fmla="*/ 9387555 w 12192000"/>
              <a:gd name="connsiteY72" fmla="*/ 2324836 h 3005983"/>
              <a:gd name="connsiteX73" fmla="*/ 9385480 w 12192000"/>
              <a:gd name="connsiteY73" fmla="*/ 2325313 h 3005983"/>
              <a:gd name="connsiteX74" fmla="*/ 9369766 w 12192000"/>
              <a:gd name="connsiteY74" fmla="*/ 2317902 h 3005983"/>
              <a:gd name="connsiteX75" fmla="*/ 9356267 w 12192000"/>
              <a:gd name="connsiteY75" fmla="*/ 2307218 h 3005983"/>
              <a:gd name="connsiteX76" fmla="*/ 9240605 w 12192000"/>
              <a:gd name="connsiteY76" fmla="*/ 2292733 h 3005983"/>
              <a:gd name="connsiteX77" fmla="*/ 9083251 w 12192000"/>
              <a:gd name="connsiteY77" fmla="*/ 2245348 h 3005983"/>
              <a:gd name="connsiteX78" fmla="*/ 8956025 w 12192000"/>
              <a:gd name="connsiteY78" fmla="*/ 2219438 h 3005983"/>
              <a:gd name="connsiteX79" fmla="*/ 8791834 w 12192000"/>
              <a:gd name="connsiteY79" fmla="*/ 2194608 h 3005983"/>
              <a:gd name="connsiteX80" fmla="*/ 8677385 w 12192000"/>
              <a:gd name="connsiteY80" fmla="*/ 2172946 h 3005983"/>
              <a:gd name="connsiteX81" fmla="*/ 8628381 w 12192000"/>
              <a:gd name="connsiteY81" fmla="*/ 2151256 h 3005983"/>
              <a:gd name="connsiteX82" fmla="*/ 8608955 w 12192000"/>
              <a:gd name="connsiteY82" fmla="*/ 2154253 h 3005983"/>
              <a:gd name="connsiteX83" fmla="*/ 8605623 w 12192000"/>
              <a:gd name="connsiteY83" fmla="*/ 2154974 h 3005983"/>
              <a:gd name="connsiteX84" fmla="*/ 8591946 w 12192000"/>
              <a:gd name="connsiteY84" fmla="*/ 2153429 h 3005983"/>
              <a:gd name="connsiteX85" fmla="*/ 8588503 w 12192000"/>
              <a:gd name="connsiteY85" fmla="*/ 2158528 h 3005983"/>
              <a:gd name="connsiteX86" fmla="*/ 8542929 w 12192000"/>
              <a:gd name="connsiteY86" fmla="*/ 2155780 h 3005983"/>
              <a:gd name="connsiteX87" fmla="*/ 8422422 w 12192000"/>
              <a:gd name="connsiteY87" fmla="*/ 2128783 h 3005983"/>
              <a:gd name="connsiteX88" fmla="*/ 8350509 w 12192000"/>
              <a:gd name="connsiteY88" fmla="*/ 2116143 h 3005983"/>
              <a:gd name="connsiteX89" fmla="*/ 8323483 w 12192000"/>
              <a:gd name="connsiteY89" fmla="*/ 2116856 h 3005983"/>
              <a:gd name="connsiteX90" fmla="*/ 8285541 w 12192000"/>
              <a:gd name="connsiteY90" fmla="*/ 2114142 h 3005983"/>
              <a:gd name="connsiteX91" fmla="*/ 8156321 w 12192000"/>
              <a:gd name="connsiteY91" fmla="*/ 2105622 h 3005983"/>
              <a:gd name="connsiteX92" fmla="*/ 8115022 w 12192000"/>
              <a:gd name="connsiteY92" fmla="*/ 2097331 h 3005983"/>
              <a:gd name="connsiteX93" fmla="*/ 8109128 w 12192000"/>
              <a:gd name="connsiteY93" fmla="*/ 2095725 h 3005983"/>
              <a:gd name="connsiteX94" fmla="*/ 8061947 w 12192000"/>
              <a:gd name="connsiteY94" fmla="*/ 2076044 h 3005983"/>
              <a:gd name="connsiteX95" fmla="*/ 8056343 w 12192000"/>
              <a:gd name="connsiteY95" fmla="*/ 2079176 h 3005983"/>
              <a:gd name="connsiteX96" fmla="*/ 8039888 w 12192000"/>
              <a:gd name="connsiteY96" fmla="*/ 2079889 h 3005983"/>
              <a:gd name="connsiteX97" fmla="*/ 8027893 w 12192000"/>
              <a:gd name="connsiteY97" fmla="*/ 2071837 h 3005983"/>
              <a:gd name="connsiteX98" fmla="*/ 7968202 w 12192000"/>
              <a:gd name="connsiteY98" fmla="*/ 2048643 h 3005983"/>
              <a:gd name="connsiteX99" fmla="*/ 7879707 w 12192000"/>
              <a:gd name="connsiteY99" fmla="*/ 2019539 h 3005983"/>
              <a:gd name="connsiteX100" fmla="*/ 7867283 w 12192000"/>
              <a:gd name="connsiteY100" fmla="*/ 2011237 h 3005983"/>
              <a:gd name="connsiteX101" fmla="*/ 7843997 w 12192000"/>
              <a:gd name="connsiteY101" fmla="*/ 2004002 h 3005983"/>
              <a:gd name="connsiteX102" fmla="*/ 7819810 w 12192000"/>
              <a:gd name="connsiteY102" fmla="*/ 2003978 h 3005983"/>
              <a:gd name="connsiteX103" fmla="*/ 7766905 w 12192000"/>
              <a:gd name="connsiteY103" fmla="*/ 1994240 h 3005983"/>
              <a:gd name="connsiteX104" fmla="*/ 7748811 w 12192000"/>
              <a:gd name="connsiteY104" fmla="*/ 2001647 h 3005983"/>
              <a:gd name="connsiteX105" fmla="*/ 7745757 w 12192000"/>
              <a:gd name="connsiteY105" fmla="*/ 2003120 h 3005983"/>
              <a:gd name="connsiteX106" fmla="*/ 7732110 w 12192000"/>
              <a:gd name="connsiteY106" fmla="*/ 2004783 h 3005983"/>
              <a:gd name="connsiteX107" fmla="*/ 7730039 w 12192000"/>
              <a:gd name="connsiteY107" fmla="*/ 2010536 h 3005983"/>
              <a:gd name="connsiteX108" fmla="*/ 7685159 w 12192000"/>
              <a:gd name="connsiteY108" fmla="*/ 2018415 h 3005983"/>
              <a:gd name="connsiteX109" fmla="*/ 7561596 w 12192000"/>
              <a:gd name="connsiteY109" fmla="*/ 2020063 h 3005983"/>
              <a:gd name="connsiteX110" fmla="*/ 7488722 w 12192000"/>
              <a:gd name="connsiteY110" fmla="*/ 2024418 h 3005983"/>
              <a:gd name="connsiteX111" fmla="*/ 7462688 w 12192000"/>
              <a:gd name="connsiteY111" fmla="*/ 2031366 h 3005983"/>
              <a:gd name="connsiteX112" fmla="*/ 7425222 w 12192000"/>
              <a:gd name="connsiteY112" fmla="*/ 2037510 h 3005983"/>
              <a:gd name="connsiteX113" fmla="*/ 7360376 w 12192000"/>
              <a:gd name="connsiteY113" fmla="*/ 2052454 h 3005983"/>
              <a:gd name="connsiteX114" fmla="*/ 7297796 w 12192000"/>
              <a:gd name="connsiteY114" fmla="*/ 2059134 h 3005983"/>
              <a:gd name="connsiteX115" fmla="*/ 7255684 w 12192000"/>
              <a:gd name="connsiteY115" fmla="*/ 2060633 h 3005983"/>
              <a:gd name="connsiteX116" fmla="*/ 7249573 w 12192000"/>
              <a:gd name="connsiteY116" fmla="*/ 2060435 h 3005983"/>
              <a:gd name="connsiteX117" fmla="*/ 7198933 w 12192000"/>
              <a:gd name="connsiteY117" fmla="*/ 2052227 h 3005983"/>
              <a:gd name="connsiteX118" fmla="*/ 7194276 w 12192000"/>
              <a:gd name="connsiteY118" fmla="*/ 2056568 h 3005983"/>
              <a:gd name="connsiteX119" fmla="*/ 7178495 w 12192000"/>
              <a:gd name="connsiteY119" fmla="*/ 2061069 h 3005983"/>
              <a:gd name="connsiteX120" fmla="*/ 7164866 w 12192000"/>
              <a:gd name="connsiteY120" fmla="*/ 2056021 h 3005983"/>
              <a:gd name="connsiteX121" fmla="*/ 7101221 w 12192000"/>
              <a:gd name="connsiteY121" fmla="*/ 2047289 h 3005983"/>
              <a:gd name="connsiteX122" fmla="*/ 7008182 w 12192000"/>
              <a:gd name="connsiteY122" fmla="*/ 2039482 h 3005983"/>
              <a:gd name="connsiteX123" fmla="*/ 6994073 w 12192000"/>
              <a:gd name="connsiteY123" fmla="*/ 2034288 h 3005983"/>
              <a:gd name="connsiteX124" fmla="*/ 6902768 w 12192000"/>
              <a:gd name="connsiteY124" fmla="*/ 2021990 h 3005983"/>
              <a:gd name="connsiteX125" fmla="*/ 6854917 w 12192000"/>
              <a:gd name="connsiteY125" fmla="*/ 2020321 h 3005983"/>
              <a:gd name="connsiteX126" fmla="*/ 6849655 w 12192000"/>
              <a:gd name="connsiteY126" fmla="*/ 2025191 h 3005983"/>
              <a:gd name="connsiteX127" fmla="*/ 6835522 w 12192000"/>
              <a:gd name="connsiteY127" fmla="*/ 2024012 h 3005983"/>
              <a:gd name="connsiteX128" fmla="*/ 6707727 w 12192000"/>
              <a:gd name="connsiteY128" fmla="*/ 2006254 h 3005983"/>
              <a:gd name="connsiteX129" fmla="*/ 6561947 w 12192000"/>
              <a:gd name="connsiteY129" fmla="*/ 1975575 h 3005983"/>
              <a:gd name="connsiteX130" fmla="*/ 6464714 w 12192000"/>
              <a:gd name="connsiteY130" fmla="*/ 1978704 h 3005983"/>
              <a:gd name="connsiteX131" fmla="*/ 6242129 w 12192000"/>
              <a:gd name="connsiteY131" fmla="*/ 1915441 h 3005983"/>
              <a:gd name="connsiteX132" fmla="*/ 6080728 w 12192000"/>
              <a:gd name="connsiteY132" fmla="*/ 1895758 h 3005983"/>
              <a:gd name="connsiteX133" fmla="*/ 6069627 w 12192000"/>
              <a:gd name="connsiteY133" fmla="*/ 1885968 h 3005983"/>
              <a:gd name="connsiteX134" fmla="*/ 6055146 w 12192000"/>
              <a:gd name="connsiteY134" fmla="*/ 1879305 h 3005983"/>
              <a:gd name="connsiteX135" fmla="*/ 5953405 w 12192000"/>
              <a:gd name="connsiteY135" fmla="*/ 1849929 h 3005983"/>
              <a:gd name="connsiteX136" fmla="*/ 5940151 w 12192000"/>
              <a:gd name="connsiteY136" fmla="*/ 1852123 h 3005983"/>
              <a:gd name="connsiteX137" fmla="*/ 5917647 w 12192000"/>
              <a:gd name="connsiteY137" fmla="*/ 1852476 h 3005983"/>
              <a:gd name="connsiteX138" fmla="*/ 5860259 w 12192000"/>
              <a:gd name="connsiteY138" fmla="*/ 1865444 h 3005983"/>
              <a:gd name="connsiteX139" fmla="*/ 5821880 w 12192000"/>
              <a:gd name="connsiteY139" fmla="*/ 1854695 h 3005983"/>
              <a:gd name="connsiteX140" fmla="*/ 5813898 w 12192000"/>
              <a:gd name="connsiteY140" fmla="*/ 1853063 h 3005983"/>
              <a:gd name="connsiteX141" fmla="*/ 5813633 w 12192000"/>
              <a:gd name="connsiteY141" fmla="*/ 1853249 h 3005983"/>
              <a:gd name="connsiteX142" fmla="*/ 5804995 w 12192000"/>
              <a:gd name="connsiteY142" fmla="*/ 1851966 h 3005983"/>
              <a:gd name="connsiteX143" fmla="*/ 5799340 w 12192000"/>
              <a:gd name="connsiteY143" fmla="*/ 1850088 h 3005983"/>
              <a:gd name="connsiteX144" fmla="*/ 5783850 w 12192000"/>
              <a:gd name="connsiteY144" fmla="*/ 1846922 h 3005983"/>
              <a:gd name="connsiteX145" fmla="*/ 5777803 w 12192000"/>
              <a:gd name="connsiteY145" fmla="*/ 1847290 h 3005983"/>
              <a:gd name="connsiteX146" fmla="*/ 5774372 w 12192000"/>
              <a:gd name="connsiteY146" fmla="*/ 1849538 h 3005983"/>
              <a:gd name="connsiteX147" fmla="*/ 5740527 w 12192000"/>
              <a:gd name="connsiteY147" fmla="*/ 1850453 h 3005983"/>
              <a:gd name="connsiteX148" fmla="*/ 5671437 w 12192000"/>
              <a:gd name="connsiteY148" fmla="*/ 1845438 h 3005983"/>
              <a:gd name="connsiteX149" fmla="*/ 5633526 w 12192000"/>
              <a:gd name="connsiteY149" fmla="*/ 1839191 h 3005983"/>
              <a:gd name="connsiteX150" fmla="*/ 5527860 w 12192000"/>
              <a:gd name="connsiteY150" fmla="*/ 1825767 h 3005983"/>
              <a:gd name="connsiteX151" fmla="*/ 5420429 w 12192000"/>
              <a:gd name="connsiteY151" fmla="*/ 1815102 h 3005983"/>
              <a:gd name="connsiteX152" fmla="*/ 5339073 w 12192000"/>
              <a:gd name="connsiteY152" fmla="*/ 1819639 h 3005983"/>
              <a:gd name="connsiteX153" fmla="*/ 5334373 w 12192000"/>
              <a:gd name="connsiteY153" fmla="*/ 1817028 h 3005983"/>
              <a:gd name="connsiteX154" fmla="*/ 5326433 w 12192000"/>
              <a:gd name="connsiteY154" fmla="*/ 1814516 h 3005983"/>
              <a:gd name="connsiteX155" fmla="*/ 5326080 w 12192000"/>
              <a:gd name="connsiteY155" fmla="*/ 1814651 h 3005983"/>
              <a:gd name="connsiteX156" fmla="*/ 5318954 w 12192000"/>
              <a:gd name="connsiteY156" fmla="*/ 1811914 h 3005983"/>
              <a:gd name="connsiteX157" fmla="*/ 5286087 w 12192000"/>
              <a:gd name="connsiteY157" fmla="*/ 1796038 h 3005983"/>
              <a:gd name="connsiteX158" fmla="*/ 5223002 w 12192000"/>
              <a:gd name="connsiteY158" fmla="*/ 1799482 h 3005983"/>
              <a:gd name="connsiteX159" fmla="*/ 5200540 w 12192000"/>
              <a:gd name="connsiteY159" fmla="*/ 1796400 h 3005983"/>
              <a:gd name="connsiteX160" fmla="*/ 5154928 w 12192000"/>
              <a:gd name="connsiteY160" fmla="*/ 1781130 h 3005983"/>
              <a:gd name="connsiteX161" fmla="*/ 5149478 w 12192000"/>
              <a:gd name="connsiteY161" fmla="*/ 1780679 h 3005983"/>
              <a:gd name="connsiteX162" fmla="*/ 5130626 w 12192000"/>
              <a:gd name="connsiteY162" fmla="*/ 1768669 h 3005983"/>
              <a:gd name="connsiteX163" fmla="*/ 5102239 w 12192000"/>
              <a:gd name="connsiteY163" fmla="*/ 1753436 h 3005983"/>
              <a:gd name="connsiteX164" fmla="*/ 5099658 w 12192000"/>
              <a:gd name="connsiteY164" fmla="*/ 1753538 h 3005983"/>
              <a:gd name="connsiteX165" fmla="*/ 5088508 w 12192000"/>
              <a:gd name="connsiteY165" fmla="*/ 1745106 h 3005983"/>
              <a:gd name="connsiteX166" fmla="*/ 5082205 w 12192000"/>
              <a:gd name="connsiteY166" fmla="*/ 1734262 h 3005983"/>
              <a:gd name="connsiteX167" fmla="*/ 4931750 w 12192000"/>
              <a:gd name="connsiteY167" fmla="*/ 1691385 h 3005983"/>
              <a:gd name="connsiteX168" fmla="*/ 4824030 w 12192000"/>
              <a:gd name="connsiteY168" fmla="*/ 1643040 h 3005983"/>
              <a:gd name="connsiteX169" fmla="*/ 4758423 w 12192000"/>
              <a:gd name="connsiteY169" fmla="*/ 1579191 h 3005983"/>
              <a:gd name="connsiteX170" fmla="*/ 4514045 w 12192000"/>
              <a:gd name="connsiteY170" fmla="*/ 1535848 h 3005983"/>
              <a:gd name="connsiteX171" fmla="*/ 4458973 w 12192000"/>
              <a:gd name="connsiteY171" fmla="*/ 1525122 h 3005983"/>
              <a:gd name="connsiteX172" fmla="*/ 4423105 w 12192000"/>
              <a:gd name="connsiteY172" fmla="*/ 1500018 h 3005983"/>
              <a:gd name="connsiteX173" fmla="*/ 4400073 w 12192000"/>
              <a:gd name="connsiteY173" fmla="*/ 1499739 h 3005983"/>
              <a:gd name="connsiteX174" fmla="*/ 4395961 w 12192000"/>
              <a:gd name="connsiteY174" fmla="*/ 1499863 h 3005983"/>
              <a:gd name="connsiteX175" fmla="*/ 4382523 w 12192000"/>
              <a:gd name="connsiteY175" fmla="*/ 1496619 h 3005983"/>
              <a:gd name="connsiteX176" fmla="*/ 4374971 w 12192000"/>
              <a:gd name="connsiteY176" fmla="*/ 1500377 h 3005983"/>
              <a:gd name="connsiteX177" fmla="*/ 4352051 w 12192000"/>
              <a:gd name="connsiteY177" fmla="*/ 1498843 h 3005983"/>
              <a:gd name="connsiteX178" fmla="*/ 4328364 w 12192000"/>
              <a:gd name="connsiteY178" fmla="*/ 1491566 h 3005983"/>
              <a:gd name="connsiteX179" fmla="*/ 4220142 w 12192000"/>
              <a:gd name="connsiteY179" fmla="*/ 1451803 h 3005983"/>
              <a:gd name="connsiteX180" fmla="*/ 4152921 w 12192000"/>
              <a:gd name="connsiteY180" fmla="*/ 1430969 h 3005983"/>
              <a:gd name="connsiteX181" fmla="*/ 4123498 w 12192000"/>
              <a:gd name="connsiteY181" fmla="*/ 1427696 h 3005983"/>
              <a:gd name="connsiteX182" fmla="*/ 4085026 w 12192000"/>
              <a:gd name="connsiteY182" fmla="*/ 1420005 h 3005983"/>
              <a:gd name="connsiteX183" fmla="*/ 4014120 w 12192000"/>
              <a:gd name="connsiteY183" fmla="*/ 1410025 h 3005983"/>
              <a:gd name="connsiteX184" fmla="*/ 3924085 w 12192000"/>
              <a:gd name="connsiteY184" fmla="*/ 1390368 h 3005983"/>
              <a:gd name="connsiteX185" fmla="*/ 3875102 w 12192000"/>
              <a:gd name="connsiteY185" fmla="*/ 1356231 h 3005983"/>
              <a:gd name="connsiteX186" fmla="*/ 3866735 w 12192000"/>
              <a:gd name="connsiteY186" fmla="*/ 1358044 h 3005983"/>
              <a:gd name="connsiteX187" fmla="*/ 3824835 w 12192000"/>
              <a:gd name="connsiteY187" fmla="*/ 1344150 h 3005983"/>
              <a:gd name="connsiteX188" fmla="*/ 3698316 w 12192000"/>
              <a:gd name="connsiteY188" fmla="*/ 1271660 h 3005983"/>
              <a:gd name="connsiteX189" fmla="*/ 3615875 w 12192000"/>
              <a:gd name="connsiteY189" fmla="*/ 1245166 h 3005983"/>
              <a:gd name="connsiteX190" fmla="*/ 3583351 w 12192000"/>
              <a:gd name="connsiteY190" fmla="*/ 1239605 h 3005983"/>
              <a:gd name="connsiteX191" fmla="*/ 3529058 w 12192000"/>
              <a:gd name="connsiteY191" fmla="*/ 1230047 h 3005983"/>
              <a:gd name="connsiteX192" fmla="*/ 3438822 w 12192000"/>
              <a:gd name="connsiteY192" fmla="*/ 1205661 h 3005983"/>
              <a:gd name="connsiteX193" fmla="*/ 3390292 w 12192000"/>
              <a:gd name="connsiteY193" fmla="*/ 1197075 h 3005983"/>
              <a:gd name="connsiteX194" fmla="*/ 3315537 w 12192000"/>
              <a:gd name="connsiteY194" fmla="*/ 1185391 h 3005983"/>
              <a:gd name="connsiteX195" fmla="*/ 3305896 w 12192000"/>
              <a:gd name="connsiteY195" fmla="*/ 1180025 h 3005983"/>
              <a:gd name="connsiteX196" fmla="*/ 3260055 w 12192000"/>
              <a:gd name="connsiteY196" fmla="*/ 1189560 h 3005983"/>
              <a:gd name="connsiteX197" fmla="*/ 3136098 w 12192000"/>
              <a:gd name="connsiteY197" fmla="*/ 1171708 h 3005983"/>
              <a:gd name="connsiteX198" fmla="*/ 3113533 w 12192000"/>
              <a:gd name="connsiteY198" fmla="*/ 1171758 h 3005983"/>
              <a:gd name="connsiteX199" fmla="*/ 3087934 w 12192000"/>
              <a:gd name="connsiteY199" fmla="*/ 1162189 h 3005983"/>
              <a:gd name="connsiteX200" fmla="*/ 3033101 w 12192000"/>
              <a:gd name="connsiteY200" fmla="*/ 1146004 h 3005983"/>
              <a:gd name="connsiteX201" fmla="*/ 2999082 w 12192000"/>
              <a:gd name="connsiteY201" fmla="*/ 1129337 h 3005983"/>
              <a:gd name="connsiteX202" fmla="*/ 2988144 w 12192000"/>
              <a:gd name="connsiteY202" fmla="*/ 1133783 h 3005983"/>
              <a:gd name="connsiteX203" fmla="*/ 2964880 w 12192000"/>
              <a:gd name="connsiteY203" fmla="*/ 1133160 h 3005983"/>
              <a:gd name="connsiteX204" fmla="*/ 2871083 w 12192000"/>
              <a:gd name="connsiteY204" fmla="*/ 1114281 h 3005983"/>
              <a:gd name="connsiteX205" fmla="*/ 2853547 w 12192000"/>
              <a:gd name="connsiteY205" fmla="*/ 1113282 h 3005983"/>
              <a:gd name="connsiteX206" fmla="*/ 2834998 w 12192000"/>
              <a:gd name="connsiteY206" fmla="*/ 1105032 h 3005983"/>
              <a:gd name="connsiteX207" fmla="*/ 2832012 w 12192000"/>
              <a:gd name="connsiteY207" fmla="*/ 1103667 h 3005983"/>
              <a:gd name="connsiteX208" fmla="*/ 2831450 w 12192000"/>
              <a:gd name="connsiteY208" fmla="*/ 1103681 h 3005983"/>
              <a:gd name="connsiteX209" fmla="*/ 2830158 w 12192000"/>
              <a:gd name="connsiteY209" fmla="*/ 1102819 h 3005983"/>
              <a:gd name="connsiteX210" fmla="*/ 2817969 w 12192000"/>
              <a:gd name="connsiteY210" fmla="*/ 1097243 h 3005983"/>
              <a:gd name="connsiteX211" fmla="*/ 2812278 w 12192000"/>
              <a:gd name="connsiteY211" fmla="*/ 1097008 h 3005983"/>
              <a:gd name="connsiteX212" fmla="*/ 2735949 w 12192000"/>
              <a:gd name="connsiteY212" fmla="*/ 1069536 h 3005983"/>
              <a:gd name="connsiteX213" fmla="*/ 2700542 w 12192000"/>
              <a:gd name="connsiteY213" fmla="*/ 1056907 h 3005983"/>
              <a:gd name="connsiteX214" fmla="*/ 2690071 w 12192000"/>
              <a:gd name="connsiteY214" fmla="*/ 1056397 h 3005983"/>
              <a:gd name="connsiteX215" fmla="*/ 2655269 w 12192000"/>
              <a:gd name="connsiteY215" fmla="*/ 1042078 h 3005983"/>
              <a:gd name="connsiteX216" fmla="*/ 2637172 w 12192000"/>
              <a:gd name="connsiteY216" fmla="*/ 1039382 h 3005983"/>
              <a:gd name="connsiteX217" fmla="*/ 2544676 w 12192000"/>
              <a:gd name="connsiteY217" fmla="*/ 1019916 h 3005983"/>
              <a:gd name="connsiteX218" fmla="*/ 2521406 w 12192000"/>
              <a:gd name="connsiteY218" fmla="*/ 1022036 h 3005983"/>
              <a:gd name="connsiteX219" fmla="*/ 2462038 w 12192000"/>
              <a:gd name="connsiteY219" fmla="*/ 992687 h 3005983"/>
              <a:gd name="connsiteX220" fmla="*/ 2448962 w 12192000"/>
              <a:gd name="connsiteY220" fmla="*/ 988555 h 3005983"/>
              <a:gd name="connsiteX221" fmla="*/ 2444223 w 12192000"/>
              <a:gd name="connsiteY221" fmla="*/ 985580 h 3005983"/>
              <a:gd name="connsiteX222" fmla="*/ 2428175 w 12192000"/>
              <a:gd name="connsiteY222" fmla="*/ 997242 h 3005983"/>
              <a:gd name="connsiteX223" fmla="*/ 2398519 w 12192000"/>
              <a:gd name="connsiteY223" fmla="*/ 1001482 h 3005983"/>
              <a:gd name="connsiteX224" fmla="*/ 2385271 w 12192000"/>
              <a:gd name="connsiteY224" fmla="*/ 993786 h 3005983"/>
              <a:gd name="connsiteX225" fmla="*/ 2298174 w 12192000"/>
              <a:gd name="connsiteY225" fmla="*/ 956527 h 3005983"/>
              <a:gd name="connsiteX226" fmla="*/ 2271014 w 12192000"/>
              <a:gd name="connsiteY226" fmla="*/ 945440 h 3005983"/>
              <a:gd name="connsiteX227" fmla="*/ 2214838 w 12192000"/>
              <a:gd name="connsiteY227" fmla="*/ 924396 h 3005983"/>
              <a:gd name="connsiteX228" fmla="*/ 2038407 w 12192000"/>
              <a:gd name="connsiteY228" fmla="*/ 916628 h 3005983"/>
              <a:gd name="connsiteX229" fmla="*/ 1958268 w 12192000"/>
              <a:gd name="connsiteY229" fmla="*/ 931677 h 3005983"/>
              <a:gd name="connsiteX230" fmla="*/ 1740316 w 12192000"/>
              <a:gd name="connsiteY230" fmla="*/ 931710 h 3005983"/>
              <a:gd name="connsiteX231" fmla="*/ 1454477 w 12192000"/>
              <a:gd name="connsiteY231" fmla="*/ 973878 h 3005983"/>
              <a:gd name="connsiteX232" fmla="*/ 1385984 w 12192000"/>
              <a:gd name="connsiteY232" fmla="*/ 958621 h 3005983"/>
              <a:gd name="connsiteX233" fmla="*/ 1355604 w 12192000"/>
              <a:gd name="connsiteY233" fmla="*/ 960893 h 3005983"/>
              <a:gd name="connsiteX234" fmla="*/ 1305323 w 12192000"/>
              <a:gd name="connsiteY234" fmla="*/ 967511 h 3005983"/>
              <a:gd name="connsiteX235" fmla="*/ 1125607 w 12192000"/>
              <a:gd name="connsiteY235" fmla="*/ 968467 h 3005983"/>
              <a:gd name="connsiteX236" fmla="*/ 1016562 w 12192000"/>
              <a:gd name="connsiteY236" fmla="*/ 975260 h 3005983"/>
              <a:gd name="connsiteX237" fmla="*/ 818620 w 12192000"/>
              <a:gd name="connsiteY237" fmla="*/ 987723 h 3005983"/>
              <a:gd name="connsiteX238" fmla="*/ 611870 w 12192000"/>
              <a:gd name="connsiteY238" fmla="*/ 1002547 h 3005983"/>
              <a:gd name="connsiteX239" fmla="*/ 520325 w 12192000"/>
              <a:gd name="connsiteY239" fmla="*/ 1010590 h 3005983"/>
              <a:gd name="connsiteX240" fmla="*/ 386188 w 12192000"/>
              <a:gd name="connsiteY240" fmla="*/ 1040956 h 3005983"/>
              <a:gd name="connsiteX241" fmla="*/ 272629 w 12192000"/>
              <a:gd name="connsiteY241" fmla="*/ 1010300 h 3005983"/>
              <a:gd name="connsiteX242" fmla="*/ 113450 w 12192000"/>
              <a:gd name="connsiteY242" fmla="*/ 1038933 h 3005983"/>
              <a:gd name="connsiteX243" fmla="*/ 4256 w 12192000"/>
              <a:gd name="connsiteY243" fmla="*/ 1060111 h 3005983"/>
              <a:gd name="connsiteX244" fmla="*/ 0 w 12192000"/>
              <a:gd name="connsiteY244" fmla="*/ 1059714 h 3005983"/>
              <a:gd name="connsiteX245" fmla="*/ 0 w 12192000"/>
              <a:gd name="connsiteY245"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731349 w 12192000"/>
              <a:gd name="connsiteY8" fmla="*/ 2820269 h 3005983"/>
              <a:gd name="connsiteX9" fmla="*/ 11689476 w 12192000"/>
              <a:gd name="connsiteY9" fmla="*/ 2807391 h 3005983"/>
              <a:gd name="connsiteX10" fmla="*/ 11666486 w 12192000"/>
              <a:gd name="connsiteY10" fmla="*/ 2799625 h 3005983"/>
              <a:gd name="connsiteX11" fmla="*/ 11652374 w 12192000"/>
              <a:gd name="connsiteY11" fmla="*/ 2793272 h 3005983"/>
              <a:gd name="connsiteX12" fmla="*/ 11646471 w 12192000"/>
              <a:gd name="connsiteY12" fmla="*/ 2800341 h 3005983"/>
              <a:gd name="connsiteX13" fmla="*/ 11623313 w 12192000"/>
              <a:gd name="connsiteY13" fmla="*/ 2800343 h 3005983"/>
              <a:gd name="connsiteX14" fmla="*/ 11608697 w 12192000"/>
              <a:gd name="connsiteY14" fmla="*/ 2813460 h 3005983"/>
              <a:gd name="connsiteX15" fmla="*/ 11603621 w 12192000"/>
              <a:gd name="connsiteY15" fmla="*/ 2810965 h 3005983"/>
              <a:gd name="connsiteX16" fmla="*/ 11590100 w 12192000"/>
              <a:gd name="connsiteY16" fmla="*/ 2808130 h 3005983"/>
              <a:gd name="connsiteX17" fmla="*/ 11566270 w 12192000"/>
              <a:gd name="connsiteY17" fmla="*/ 2794050 h 3005983"/>
              <a:gd name="connsiteX18" fmla="*/ 11543180 w 12192000"/>
              <a:gd name="connsiteY18" fmla="*/ 2794523 h 3005983"/>
              <a:gd name="connsiteX19" fmla="*/ 11527456 w 12192000"/>
              <a:gd name="connsiteY19" fmla="*/ 2784758 h 3005983"/>
              <a:gd name="connsiteX20" fmla="*/ 11410019 w 12192000"/>
              <a:gd name="connsiteY20" fmla="*/ 2778739 h 3005983"/>
              <a:gd name="connsiteX21" fmla="*/ 11391662 w 12192000"/>
              <a:gd name="connsiteY21" fmla="*/ 2777813 h 3005983"/>
              <a:gd name="connsiteX22" fmla="*/ 11381950 w 12192000"/>
              <a:gd name="connsiteY22" fmla="*/ 2771457 h 3005983"/>
              <a:gd name="connsiteX23" fmla="*/ 11355280 w 12192000"/>
              <a:gd name="connsiteY23" fmla="*/ 2766974 h 3005983"/>
              <a:gd name="connsiteX24" fmla="*/ 11346286 w 12192000"/>
              <a:gd name="connsiteY24" fmla="*/ 2771221 h 3005983"/>
              <a:gd name="connsiteX25" fmla="*/ 11344784 w 12192000"/>
              <a:gd name="connsiteY25" fmla="*/ 2767480 h 3005983"/>
              <a:gd name="connsiteX26" fmla="*/ 11307999 w 12192000"/>
              <a:gd name="connsiteY26" fmla="*/ 2758374 h 3005983"/>
              <a:gd name="connsiteX27" fmla="*/ 11228674 w 12192000"/>
              <a:gd name="connsiteY27" fmla="*/ 2738503 h 3005983"/>
              <a:gd name="connsiteX28" fmla="*/ 11208775 w 12192000"/>
              <a:gd name="connsiteY28" fmla="*/ 2733735 h 3005983"/>
              <a:gd name="connsiteX29" fmla="*/ 11191329 w 12192000"/>
              <a:gd name="connsiteY29" fmla="*/ 2735896 h 3005983"/>
              <a:gd name="connsiteX30" fmla="*/ 11095293 w 12192000"/>
              <a:gd name="connsiteY30" fmla="*/ 2734181 h 3005983"/>
              <a:gd name="connsiteX31" fmla="*/ 11072290 w 12192000"/>
              <a:gd name="connsiteY31" fmla="*/ 2737734 h 3005983"/>
              <a:gd name="connsiteX32" fmla="*/ 10980239 w 12192000"/>
              <a:gd name="connsiteY32" fmla="*/ 2729000 h 3005983"/>
              <a:gd name="connsiteX33" fmla="*/ 10980167 w 12192000"/>
              <a:gd name="connsiteY33" fmla="*/ 2728972 h 3005983"/>
              <a:gd name="connsiteX34" fmla="*/ 10943501 w 12192000"/>
              <a:gd name="connsiteY34" fmla="*/ 2723352 h 3005983"/>
              <a:gd name="connsiteX35" fmla="*/ 10740825 w 12192000"/>
              <a:gd name="connsiteY35" fmla="*/ 2642544 h 3005983"/>
              <a:gd name="connsiteX36" fmla="*/ 10621021 w 12192000"/>
              <a:gd name="connsiteY36" fmla="*/ 2583972 h 3005983"/>
              <a:gd name="connsiteX37" fmla="*/ 10501779 w 12192000"/>
              <a:gd name="connsiteY37" fmla="*/ 2548735 h 3005983"/>
              <a:gd name="connsiteX38" fmla="*/ 10403355 w 12192000"/>
              <a:gd name="connsiteY38" fmla="*/ 2512953 h 3005983"/>
              <a:gd name="connsiteX39" fmla="*/ 10337449 w 12192000"/>
              <a:gd name="connsiteY39" fmla="*/ 2488172 h 3005983"/>
              <a:gd name="connsiteX40" fmla="*/ 10324327 w 12192000"/>
              <a:gd name="connsiteY40" fmla="*/ 2478939 h 3005983"/>
              <a:gd name="connsiteX41" fmla="*/ 10321929 w 12192000"/>
              <a:gd name="connsiteY41" fmla="*/ 2478993 h 3005983"/>
              <a:gd name="connsiteX42" fmla="*/ 10290461 w 12192000"/>
              <a:gd name="connsiteY42" fmla="*/ 2462144 h 3005983"/>
              <a:gd name="connsiteX43" fmla="*/ 10268970 w 12192000"/>
              <a:gd name="connsiteY43" fmla="*/ 2448931 h 3005983"/>
              <a:gd name="connsiteX44" fmla="*/ 10263699 w 12192000"/>
              <a:gd name="connsiteY44" fmla="*/ 2448340 h 3005983"/>
              <a:gd name="connsiteX45" fmla="*/ 10228272 w 12192000"/>
              <a:gd name="connsiteY45" fmla="*/ 2431997 h 3005983"/>
              <a:gd name="connsiteX46" fmla="*/ 10215997 w 12192000"/>
              <a:gd name="connsiteY46" fmla="*/ 2431103 h 3005983"/>
              <a:gd name="connsiteX47" fmla="*/ 10193885 w 12192000"/>
              <a:gd name="connsiteY47" fmla="*/ 2427360 h 3005983"/>
              <a:gd name="connsiteX48" fmla="*/ 10135557 w 12192000"/>
              <a:gd name="connsiteY48" fmla="*/ 2429769 h 3005983"/>
              <a:gd name="connsiteX49" fmla="*/ 10092108 w 12192000"/>
              <a:gd name="connsiteY49" fmla="*/ 2409075 h 3005983"/>
              <a:gd name="connsiteX50" fmla="*/ 10091815 w 12192000"/>
              <a:gd name="connsiteY50" fmla="*/ 2409211 h 3005983"/>
              <a:gd name="connsiteX51" fmla="*/ 10083558 w 12192000"/>
              <a:gd name="connsiteY51" fmla="*/ 2406369 h 3005983"/>
              <a:gd name="connsiteX52" fmla="*/ 10078319 w 12192000"/>
              <a:gd name="connsiteY52" fmla="*/ 2403481 h 3005983"/>
              <a:gd name="connsiteX53" fmla="*/ 10063647 w 12192000"/>
              <a:gd name="connsiteY53" fmla="*/ 2397528 h 3005983"/>
              <a:gd name="connsiteX54" fmla="*/ 10057660 w 12192000"/>
              <a:gd name="connsiteY54" fmla="*/ 2396793 h 3005983"/>
              <a:gd name="connsiteX55" fmla="*/ 10003124 w 12192000"/>
              <a:gd name="connsiteY55" fmla="*/ 2406692 h 3005983"/>
              <a:gd name="connsiteX56" fmla="*/ 9898644 w 12192000"/>
              <a:gd name="connsiteY56" fmla="*/ 2393136 h 3005983"/>
              <a:gd name="connsiteX57" fmla="*/ 9794969 w 12192000"/>
              <a:gd name="connsiteY57" fmla="*/ 2376665 h 3005983"/>
              <a:gd name="connsiteX58" fmla="*/ 9690708 w 12192000"/>
              <a:gd name="connsiteY58" fmla="*/ 2362478 h 3005983"/>
              <a:gd name="connsiteX59" fmla="*/ 9656590 w 12192000"/>
              <a:gd name="connsiteY59" fmla="*/ 2365107 h 3005983"/>
              <a:gd name="connsiteX60" fmla="*/ 9651013 w 12192000"/>
              <a:gd name="connsiteY60" fmla="*/ 2365379 h 3005983"/>
              <a:gd name="connsiteX61" fmla="*/ 9629535 w 12192000"/>
              <a:gd name="connsiteY61" fmla="*/ 2359562 h 3005983"/>
              <a:gd name="connsiteX62" fmla="*/ 9621002 w 12192000"/>
              <a:gd name="connsiteY62" fmla="*/ 2358015 h 3005983"/>
              <a:gd name="connsiteX63" fmla="*/ 9620811 w 12192000"/>
              <a:gd name="connsiteY63" fmla="*/ 2358209 h 3005983"/>
              <a:gd name="connsiteX64" fmla="*/ 9612783 w 12192000"/>
              <a:gd name="connsiteY64" fmla="*/ 2356304 h 3005983"/>
              <a:gd name="connsiteX65" fmla="*/ 9573299 w 12192000"/>
              <a:gd name="connsiteY65" fmla="*/ 2344048 h 3005983"/>
              <a:gd name="connsiteX66" fmla="*/ 9523299 w 12192000"/>
              <a:gd name="connsiteY66" fmla="*/ 2356751 h 3005983"/>
              <a:gd name="connsiteX67" fmla="*/ 9502217 w 12192000"/>
              <a:gd name="connsiteY67" fmla="*/ 2356672 h 3005983"/>
              <a:gd name="connsiteX68" fmla="*/ 9491052 w 12192000"/>
              <a:gd name="connsiteY68" fmla="*/ 2357876 h 3005983"/>
              <a:gd name="connsiteX69" fmla="*/ 9490420 w 12192000"/>
              <a:gd name="connsiteY69" fmla="*/ 2358754 h 3005983"/>
              <a:gd name="connsiteX70" fmla="*/ 9422814 w 12192000"/>
              <a:gd name="connsiteY70" fmla="*/ 2337048 h 3005983"/>
              <a:gd name="connsiteX71" fmla="*/ 9387555 w 12192000"/>
              <a:gd name="connsiteY71" fmla="*/ 2324836 h 3005983"/>
              <a:gd name="connsiteX72" fmla="*/ 9385480 w 12192000"/>
              <a:gd name="connsiteY72" fmla="*/ 2325313 h 3005983"/>
              <a:gd name="connsiteX73" fmla="*/ 9369766 w 12192000"/>
              <a:gd name="connsiteY73" fmla="*/ 2317902 h 3005983"/>
              <a:gd name="connsiteX74" fmla="*/ 9356267 w 12192000"/>
              <a:gd name="connsiteY74" fmla="*/ 2307218 h 3005983"/>
              <a:gd name="connsiteX75" fmla="*/ 9240605 w 12192000"/>
              <a:gd name="connsiteY75" fmla="*/ 2292733 h 3005983"/>
              <a:gd name="connsiteX76" fmla="*/ 9083251 w 12192000"/>
              <a:gd name="connsiteY76" fmla="*/ 2245348 h 3005983"/>
              <a:gd name="connsiteX77" fmla="*/ 8956025 w 12192000"/>
              <a:gd name="connsiteY77" fmla="*/ 2219438 h 3005983"/>
              <a:gd name="connsiteX78" fmla="*/ 8791834 w 12192000"/>
              <a:gd name="connsiteY78" fmla="*/ 2194608 h 3005983"/>
              <a:gd name="connsiteX79" fmla="*/ 8677385 w 12192000"/>
              <a:gd name="connsiteY79" fmla="*/ 2172946 h 3005983"/>
              <a:gd name="connsiteX80" fmla="*/ 8628381 w 12192000"/>
              <a:gd name="connsiteY80" fmla="*/ 2151256 h 3005983"/>
              <a:gd name="connsiteX81" fmla="*/ 8608955 w 12192000"/>
              <a:gd name="connsiteY81" fmla="*/ 2154253 h 3005983"/>
              <a:gd name="connsiteX82" fmla="*/ 8605623 w 12192000"/>
              <a:gd name="connsiteY82" fmla="*/ 2154974 h 3005983"/>
              <a:gd name="connsiteX83" fmla="*/ 8591946 w 12192000"/>
              <a:gd name="connsiteY83" fmla="*/ 2153429 h 3005983"/>
              <a:gd name="connsiteX84" fmla="*/ 8588503 w 12192000"/>
              <a:gd name="connsiteY84" fmla="*/ 2158528 h 3005983"/>
              <a:gd name="connsiteX85" fmla="*/ 8542929 w 12192000"/>
              <a:gd name="connsiteY85" fmla="*/ 2155780 h 3005983"/>
              <a:gd name="connsiteX86" fmla="*/ 8422422 w 12192000"/>
              <a:gd name="connsiteY86" fmla="*/ 2128783 h 3005983"/>
              <a:gd name="connsiteX87" fmla="*/ 8350509 w 12192000"/>
              <a:gd name="connsiteY87" fmla="*/ 2116143 h 3005983"/>
              <a:gd name="connsiteX88" fmla="*/ 8323483 w 12192000"/>
              <a:gd name="connsiteY88" fmla="*/ 2116856 h 3005983"/>
              <a:gd name="connsiteX89" fmla="*/ 8285541 w 12192000"/>
              <a:gd name="connsiteY89" fmla="*/ 2114142 h 3005983"/>
              <a:gd name="connsiteX90" fmla="*/ 8156321 w 12192000"/>
              <a:gd name="connsiteY90" fmla="*/ 2105622 h 3005983"/>
              <a:gd name="connsiteX91" fmla="*/ 8115022 w 12192000"/>
              <a:gd name="connsiteY91" fmla="*/ 2097331 h 3005983"/>
              <a:gd name="connsiteX92" fmla="*/ 8109128 w 12192000"/>
              <a:gd name="connsiteY92" fmla="*/ 2095725 h 3005983"/>
              <a:gd name="connsiteX93" fmla="*/ 8061947 w 12192000"/>
              <a:gd name="connsiteY93" fmla="*/ 2076044 h 3005983"/>
              <a:gd name="connsiteX94" fmla="*/ 8056343 w 12192000"/>
              <a:gd name="connsiteY94" fmla="*/ 2079176 h 3005983"/>
              <a:gd name="connsiteX95" fmla="*/ 8039888 w 12192000"/>
              <a:gd name="connsiteY95" fmla="*/ 2079889 h 3005983"/>
              <a:gd name="connsiteX96" fmla="*/ 8027893 w 12192000"/>
              <a:gd name="connsiteY96" fmla="*/ 2071837 h 3005983"/>
              <a:gd name="connsiteX97" fmla="*/ 7968202 w 12192000"/>
              <a:gd name="connsiteY97" fmla="*/ 2048643 h 3005983"/>
              <a:gd name="connsiteX98" fmla="*/ 7879707 w 12192000"/>
              <a:gd name="connsiteY98" fmla="*/ 2019539 h 3005983"/>
              <a:gd name="connsiteX99" fmla="*/ 7867283 w 12192000"/>
              <a:gd name="connsiteY99" fmla="*/ 2011237 h 3005983"/>
              <a:gd name="connsiteX100" fmla="*/ 7843997 w 12192000"/>
              <a:gd name="connsiteY100" fmla="*/ 2004002 h 3005983"/>
              <a:gd name="connsiteX101" fmla="*/ 7819810 w 12192000"/>
              <a:gd name="connsiteY101" fmla="*/ 2003978 h 3005983"/>
              <a:gd name="connsiteX102" fmla="*/ 7766905 w 12192000"/>
              <a:gd name="connsiteY102" fmla="*/ 1994240 h 3005983"/>
              <a:gd name="connsiteX103" fmla="*/ 7748811 w 12192000"/>
              <a:gd name="connsiteY103" fmla="*/ 2001647 h 3005983"/>
              <a:gd name="connsiteX104" fmla="*/ 7745757 w 12192000"/>
              <a:gd name="connsiteY104" fmla="*/ 2003120 h 3005983"/>
              <a:gd name="connsiteX105" fmla="*/ 7732110 w 12192000"/>
              <a:gd name="connsiteY105" fmla="*/ 2004783 h 3005983"/>
              <a:gd name="connsiteX106" fmla="*/ 7730039 w 12192000"/>
              <a:gd name="connsiteY106" fmla="*/ 2010536 h 3005983"/>
              <a:gd name="connsiteX107" fmla="*/ 7685159 w 12192000"/>
              <a:gd name="connsiteY107" fmla="*/ 2018415 h 3005983"/>
              <a:gd name="connsiteX108" fmla="*/ 7561596 w 12192000"/>
              <a:gd name="connsiteY108" fmla="*/ 2020063 h 3005983"/>
              <a:gd name="connsiteX109" fmla="*/ 7488722 w 12192000"/>
              <a:gd name="connsiteY109" fmla="*/ 2024418 h 3005983"/>
              <a:gd name="connsiteX110" fmla="*/ 7462688 w 12192000"/>
              <a:gd name="connsiteY110" fmla="*/ 2031366 h 3005983"/>
              <a:gd name="connsiteX111" fmla="*/ 7425222 w 12192000"/>
              <a:gd name="connsiteY111" fmla="*/ 2037510 h 3005983"/>
              <a:gd name="connsiteX112" fmla="*/ 7360376 w 12192000"/>
              <a:gd name="connsiteY112" fmla="*/ 2052454 h 3005983"/>
              <a:gd name="connsiteX113" fmla="*/ 7297796 w 12192000"/>
              <a:gd name="connsiteY113" fmla="*/ 2059134 h 3005983"/>
              <a:gd name="connsiteX114" fmla="*/ 7255684 w 12192000"/>
              <a:gd name="connsiteY114" fmla="*/ 2060633 h 3005983"/>
              <a:gd name="connsiteX115" fmla="*/ 7249573 w 12192000"/>
              <a:gd name="connsiteY115" fmla="*/ 2060435 h 3005983"/>
              <a:gd name="connsiteX116" fmla="*/ 7198933 w 12192000"/>
              <a:gd name="connsiteY116" fmla="*/ 2052227 h 3005983"/>
              <a:gd name="connsiteX117" fmla="*/ 7194276 w 12192000"/>
              <a:gd name="connsiteY117" fmla="*/ 2056568 h 3005983"/>
              <a:gd name="connsiteX118" fmla="*/ 7178495 w 12192000"/>
              <a:gd name="connsiteY118" fmla="*/ 2061069 h 3005983"/>
              <a:gd name="connsiteX119" fmla="*/ 7164866 w 12192000"/>
              <a:gd name="connsiteY119" fmla="*/ 2056021 h 3005983"/>
              <a:gd name="connsiteX120" fmla="*/ 7101221 w 12192000"/>
              <a:gd name="connsiteY120" fmla="*/ 2047289 h 3005983"/>
              <a:gd name="connsiteX121" fmla="*/ 7008182 w 12192000"/>
              <a:gd name="connsiteY121" fmla="*/ 2039482 h 3005983"/>
              <a:gd name="connsiteX122" fmla="*/ 6994073 w 12192000"/>
              <a:gd name="connsiteY122" fmla="*/ 2034288 h 3005983"/>
              <a:gd name="connsiteX123" fmla="*/ 6902768 w 12192000"/>
              <a:gd name="connsiteY123" fmla="*/ 2021990 h 3005983"/>
              <a:gd name="connsiteX124" fmla="*/ 6854917 w 12192000"/>
              <a:gd name="connsiteY124" fmla="*/ 2020321 h 3005983"/>
              <a:gd name="connsiteX125" fmla="*/ 6849655 w 12192000"/>
              <a:gd name="connsiteY125" fmla="*/ 2025191 h 3005983"/>
              <a:gd name="connsiteX126" fmla="*/ 6835522 w 12192000"/>
              <a:gd name="connsiteY126" fmla="*/ 2024012 h 3005983"/>
              <a:gd name="connsiteX127" fmla="*/ 6707727 w 12192000"/>
              <a:gd name="connsiteY127" fmla="*/ 2006254 h 3005983"/>
              <a:gd name="connsiteX128" fmla="*/ 6561947 w 12192000"/>
              <a:gd name="connsiteY128" fmla="*/ 1975575 h 3005983"/>
              <a:gd name="connsiteX129" fmla="*/ 6464714 w 12192000"/>
              <a:gd name="connsiteY129" fmla="*/ 1978704 h 3005983"/>
              <a:gd name="connsiteX130" fmla="*/ 6242129 w 12192000"/>
              <a:gd name="connsiteY130" fmla="*/ 1915441 h 3005983"/>
              <a:gd name="connsiteX131" fmla="*/ 6080728 w 12192000"/>
              <a:gd name="connsiteY131" fmla="*/ 1895758 h 3005983"/>
              <a:gd name="connsiteX132" fmla="*/ 6069627 w 12192000"/>
              <a:gd name="connsiteY132" fmla="*/ 1885968 h 3005983"/>
              <a:gd name="connsiteX133" fmla="*/ 6055146 w 12192000"/>
              <a:gd name="connsiteY133" fmla="*/ 1879305 h 3005983"/>
              <a:gd name="connsiteX134" fmla="*/ 5953405 w 12192000"/>
              <a:gd name="connsiteY134" fmla="*/ 1849929 h 3005983"/>
              <a:gd name="connsiteX135" fmla="*/ 5940151 w 12192000"/>
              <a:gd name="connsiteY135" fmla="*/ 1852123 h 3005983"/>
              <a:gd name="connsiteX136" fmla="*/ 5917647 w 12192000"/>
              <a:gd name="connsiteY136" fmla="*/ 1852476 h 3005983"/>
              <a:gd name="connsiteX137" fmla="*/ 5860259 w 12192000"/>
              <a:gd name="connsiteY137" fmla="*/ 1865444 h 3005983"/>
              <a:gd name="connsiteX138" fmla="*/ 5821880 w 12192000"/>
              <a:gd name="connsiteY138" fmla="*/ 1854695 h 3005983"/>
              <a:gd name="connsiteX139" fmla="*/ 5813898 w 12192000"/>
              <a:gd name="connsiteY139" fmla="*/ 1853063 h 3005983"/>
              <a:gd name="connsiteX140" fmla="*/ 5813633 w 12192000"/>
              <a:gd name="connsiteY140" fmla="*/ 1853249 h 3005983"/>
              <a:gd name="connsiteX141" fmla="*/ 5804995 w 12192000"/>
              <a:gd name="connsiteY141" fmla="*/ 1851966 h 3005983"/>
              <a:gd name="connsiteX142" fmla="*/ 5799340 w 12192000"/>
              <a:gd name="connsiteY142" fmla="*/ 1850088 h 3005983"/>
              <a:gd name="connsiteX143" fmla="*/ 5783850 w 12192000"/>
              <a:gd name="connsiteY143" fmla="*/ 1846922 h 3005983"/>
              <a:gd name="connsiteX144" fmla="*/ 5777803 w 12192000"/>
              <a:gd name="connsiteY144" fmla="*/ 1847290 h 3005983"/>
              <a:gd name="connsiteX145" fmla="*/ 5774372 w 12192000"/>
              <a:gd name="connsiteY145" fmla="*/ 1849538 h 3005983"/>
              <a:gd name="connsiteX146" fmla="*/ 5740527 w 12192000"/>
              <a:gd name="connsiteY146" fmla="*/ 1850453 h 3005983"/>
              <a:gd name="connsiteX147" fmla="*/ 5671437 w 12192000"/>
              <a:gd name="connsiteY147" fmla="*/ 1845438 h 3005983"/>
              <a:gd name="connsiteX148" fmla="*/ 5633526 w 12192000"/>
              <a:gd name="connsiteY148" fmla="*/ 1839191 h 3005983"/>
              <a:gd name="connsiteX149" fmla="*/ 5527860 w 12192000"/>
              <a:gd name="connsiteY149" fmla="*/ 1825767 h 3005983"/>
              <a:gd name="connsiteX150" fmla="*/ 5420429 w 12192000"/>
              <a:gd name="connsiteY150" fmla="*/ 1815102 h 3005983"/>
              <a:gd name="connsiteX151" fmla="*/ 5339073 w 12192000"/>
              <a:gd name="connsiteY151" fmla="*/ 1819639 h 3005983"/>
              <a:gd name="connsiteX152" fmla="*/ 5334373 w 12192000"/>
              <a:gd name="connsiteY152" fmla="*/ 1817028 h 3005983"/>
              <a:gd name="connsiteX153" fmla="*/ 5326433 w 12192000"/>
              <a:gd name="connsiteY153" fmla="*/ 1814516 h 3005983"/>
              <a:gd name="connsiteX154" fmla="*/ 5326080 w 12192000"/>
              <a:gd name="connsiteY154" fmla="*/ 1814651 h 3005983"/>
              <a:gd name="connsiteX155" fmla="*/ 5318954 w 12192000"/>
              <a:gd name="connsiteY155" fmla="*/ 1811914 h 3005983"/>
              <a:gd name="connsiteX156" fmla="*/ 5286087 w 12192000"/>
              <a:gd name="connsiteY156" fmla="*/ 1796038 h 3005983"/>
              <a:gd name="connsiteX157" fmla="*/ 5223002 w 12192000"/>
              <a:gd name="connsiteY157" fmla="*/ 1799482 h 3005983"/>
              <a:gd name="connsiteX158" fmla="*/ 5200540 w 12192000"/>
              <a:gd name="connsiteY158" fmla="*/ 1796400 h 3005983"/>
              <a:gd name="connsiteX159" fmla="*/ 5154928 w 12192000"/>
              <a:gd name="connsiteY159" fmla="*/ 1781130 h 3005983"/>
              <a:gd name="connsiteX160" fmla="*/ 5149478 w 12192000"/>
              <a:gd name="connsiteY160" fmla="*/ 1780679 h 3005983"/>
              <a:gd name="connsiteX161" fmla="*/ 5130626 w 12192000"/>
              <a:gd name="connsiteY161" fmla="*/ 1768669 h 3005983"/>
              <a:gd name="connsiteX162" fmla="*/ 5102239 w 12192000"/>
              <a:gd name="connsiteY162" fmla="*/ 1753436 h 3005983"/>
              <a:gd name="connsiteX163" fmla="*/ 5099658 w 12192000"/>
              <a:gd name="connsiteY163" fmla="*/ 1753538 h 3005983"/>
              <a:gd name="connsiteX164" fmla="*/ 5088508 w 12192000"/>
              <a:gd name="connsiteY164" fmla="*/ 1745106 h 3005983"/>
              <a:gd name="connsiteX165" fmla="*/ 5082205 w 12192000"/>
              <a:gd name="connsiteY165" fmla="*/ 1734262 h 3005983"/>
              <a:gd name="connsiteX166" fmla="*/ 4931750 w 12192000"/>
              <a:gd name="connsiteY166" fmla="*/ 1691385 h 3005983"/>
              <a:gd name="connsiteX167" fmla="*/ 4824030 w 12192000"/>
              <a:gd name="connsiteY167" fmla="*/ 1643040 h 3005983"/>
              <a:gd name="connsiteX168" fmla="*/ 4758423 w 12192000"/>
              <a:gd name="connsiteY168" fmla="*/ 1579191 h 3005983"/>
              <a:gd name="connsiteX169" fmla="*/ 4514045 w 12192000"/>
              <a:gd name="connsiteY169" fmla="*/ 1535848 h 3005983"/>
              <a:gd name="connsiteX170" fmla="*/ 4458973 w 12192000"/>
              <a:gd name="connsiteY170" fmla="*/ 1525122 h 3005983"/>
              <a:gd name="connsiteX171" fmla="*/ 4423105 w 12192000"/>
              <a:gd name="connsiteY171" fmla="*/ 1500018 h 3005983"/>
              <a:gd name="connsiteX172" fmla="*/ 4400073 w 12192000"/>
              <a:gd name="connsiteY172" fmla="*/ 1499739 h 3005983"/>
              <a:gd name="connsiteX173" fmla="*/ 4395961 w 12192000"/>
              <a:gd name="connsiteY173" fmla="*/ 1499863 h 3005983"/>
              <a:gd name="connsiteX174" fmla="*/ 4382523 w 12192000"/>
              <a:gd name="connsiteY174" fmla="*/ 1496619 h 3005983"/>
              <a:gd name="connsiteX175" fmla="*/ 4374971 w 12192000"/>
              <a:gd name="connsiteY175" fmla="*/ 1500377 h 3005983"/>
              <a:gd name="connsiteX176" fmla="*/ 4352051 w 12192000"/>
              <a:gd name="connsiteY176" fmla="*/ 1498843 h 3005983"/>
              <a:gd name="connsiteX177" fmla="*/ 4328364 w 12192000"/>
              <a:gd name="connsiteY177" fmla="*/ 1491566 h 3005983"/>
              <a:gd name="connsiteX178" fmla="*/ 4220142 w 12192000"/>
              <a:gd name="connsiteY178" fmla="*/ 1451803 h 3005983"/>
              <a:gd name="connsiteX179" fmla="*/ 4152921 w 12192000"/>
              <a:gd name="connsiteY179" fmla="*/ 1430969 h 3005983"/>
              <a:gd name="connsiteX180" fmla="*/ 4123498 w 12192000"/>
              <a:gd name="connsiteY180" fmla="*/ 1427696 h 3005983"/>
              <a:gd name="connsiteX181" fmla="*/ 4085026 w 12192000"/>
              <a:gd name="connsiteY181" fmla="*/ 1420005 h 3005983"/>
              <a:gd name="connsiteX182" fmla="*/ 4014120 w 12192000"/>
              <a:gd name="connsiteY182" fmla="*/ 1410025 h 3005983"/>
              <a:gd name="connsiteX183" fmla="*/ 3924085 w 12192000"/>
              <a:gd name="connsiteY183" fmla="*/ 1390368 h 3005983"/>
              <a:gd name="connsiteX184" fmla="*/ 3875102 w 12192000"/>
              <a:gd name="connsiteY184" fmla="*/ 1356231 h 3005983"/>
              <a:gd name="connsiteX185" fmla="*/ 3866735 w 12192000"/>
              <a:gd name="connsiteY185" fmla="*/ 1358044 h 3005983"/>
              <a:gd name="connsiteX186" fmla="*/ 3824835 w 12192000"/>
              <a:gd name="connsiteY186" fmla="*/ 1344150 h 3005983"/>
              <a:gd name="connsiteX187" fmla="*/ 3698316 w 12192000"/>
              <a:gd name="connsiteY187" fmla="*/ 1271660 h 3005983"/>
              <a:gd name="connsiteX188" fmla="*/ 3615875 w 12192000"/>
              <a:gd name="connsiteY188" fmla="*/ 1245166 h 3005983"/>
              <a:gd name="connsiteX189" fmla="*/ 3583351 w 12192000"/>
              <a:gd name="connsiteY189" fmla="*/ 1239605 h 3005983"/>
              <a:gd name="connsiteX190" fmla="*/ 3529058 w 12192000"/>
              <a:gd name="connsiteY190" fmla="*/ 1230047 h 3005983"/>
              <a:gd name="connsiteX191" fmla="*/ 3438822 w 12192000"/>
              <a:gd name="connsiteY191" fmla="*/ 1205661 h 3005983"/>
              <a:gd name="connsiteX192" fmla="*/ 3390292 w 12192000"/>
              <a:gd name="connsiteY192" fmla="*/ 1197075 h 3005983"/>
              <a:gd name="connsiteX193" fmla="*/ 3315537 w 12192000"/>
              <a:gd name="connsiteY193" fmla="*/ 1185391 h 3005983"/>
              <a:gd name="connsiteX194" fmla="*/ 3305896 w 12192000"/>
              <a:gd name="connsiteY194" fmla="*/ 1180025 h 3005983"/>
              <a:gd name="connsiteX195" fmla="*/ 3260055 w 12192000"/>
              <a:gd name="connsiteY195" fmla="*/ 1189560 h 3005983"/>
              <a:gd name="connsiteX196" fmla="*/ 3136098 w 12192000"/>
              <a:gd name="connsiteY196" fmla="*/ 1171708 h 3005983"/>
              <a:gd name="connsiteX197" fmla="*/ 3113533 w 12192000"/>
              <a:gd name="connsiteY197" fmla="*/ 1171758 h 3005983"/>
              <a:gd name="connsiteX198" fmla="*/ 3087934 w 12192000"/>
              <a:gd name="connsiteY198" fmla="*/ 1162189 h 3005983"/>
              <a:gd name="connsiteX199" fmla="*/ 3033101 w 12192000"/>
              <a:gd name="connsiteY199" fmla="*/ 1146004 h 3005983"/>
              <a:gd name="connsiteX200" fmla="*/ 2999082 w 12192000"/>
              <a:gd name="connsiteY200" fmla="*/ 1129337 h 3005983"/>
              <a:gd name="connsiteX201" fmla="*/ 2988144 w 12192000"/>
              <a:gd name="connsiteY201" fmla="*/ 1133783 h 3005983"/>
              <a:gd name="connsiteX202" fmla="*/ 2964880 w 12192000"/>
              <a:gd name="connsiteY202" fmla="*/ 1133160 h 3005983"/>
              <a:gd name="connsiteX203" fmla="*/ 2871083 w 12192000"/>
              <a:gd name="connsiteY203" fmla="*/ 1114281 h 3005983"/>
              <a:gd name="connsiteX204" fmla="*/ 2853547 w 12192000"/>
              <a:gd name="connsiteY204" fmla="*/ 1113282 h 3005983"/>
              <a:gd name="connsiteX205" fmla="*/ 2834998 w 12192000"/>
              <a:gd name="connsiteY205" fmla="*/ 1105032 h 3005983"/>
              <a:gd name="connsiteX206" fmla="*/ 2832012 w 12192000"/>
              <a:gd name="connsiteY206" fmla="*/ 1103667 h 3005983"/>
              <a:gd name="connsiteX207" fmla="*/ 2831450 w 12192000"/>
              <a:gd name="connsiteY207" fmla="*/ 1103681 h 3005983"/>
              <a:gd name="connsiteX208" fmla="*/ 2830158 w 12192000"/>
              <a:gd name="connsiteY208" fmla="*/ 1102819 h 3005983"/>
              <a:gd name="connsiteX209" fmla="*/ 2817969 w 12192000"/>
              <a:gd name="connsiteY209" fmla="*/ 1097243 h 3005983"/>
              <a:gd name="connsiteX210" fmla="*/ 2812278 w 12192000"/>
              <a:gd name="connsiteY210" fmla="*/ 1097008 h 3005983"/>
              <a:gd name="connsiteX211" fmla="*/ 2735949 w 12192000"/>
              <a:gd name="connsiteY211" fmla="*/ 1069536 h 3005983"/>
              <a:gd name="connsiteX212" fmla="*/ 2700542 w 12192000"/>
              <a:gd name="connsiteY212" fmla="*/ 1056907 h 3005983"/>
              <a:gd name="connsiteX213" fmla="*/ 2690071 w 12192000"/>
              <a:gd name="connsiteY213" fmla="*/ 1056397 h 3005983"/>
              <a:gd name="connsiteX214" fmla="*/ 2655269 w 12192000"/>
              <a:gd name="connsiteY214" fmla="*/ 1042078 h 3005983"/>
              <a:gd name="connsiteX215" fmla="*/ 2637172 w 12192000"/>
              <a:gd name="connsiteY215" fmla="*/ 1039382 h 3005983"/>
              <a:gd name="connsiteX216" fmla="*/ 2544676 w 12192000"/>
              <a:gd name="connsiteY216" fmla="*/ 1019916 h 3005983"/>
              <a:gd name="connsiteX217" fmla="*/ 2521406 w 12192000"/>
              <a:gd name="connsiteY217" fmla="*/ 1022036 h 3005983"/>
              <a:gd name="connsiteX218" fmla="*/ 2462038 w 12192000"/>
              <a:gd name="connsiteY218" fmla="*/ 992687 h 3005983"/>
              <a:gd name="connsiteX219" fmla="*/ 2448962 w 12192000"/>
              <a:gd name="connsiteY219" fmla="*/ 988555 h 3005983"/>
              <a:gd name="connsiteX220" fmla="*/ 2444223 w 12192000"/>
              <a:gd name="connsiteY220" fmla="*/ 985580 h 3005983"/>
              <a:gd name="connsiteX221" fmla="*/ 2428175 w 12192000"/>
              <a:gd name="connsiteY221" fmla="*/ 997242 h 3005983"/>
              <a:gd name="connsiteX222" fmla="*/ 2398519 w 12192000"/>
              <a:gd name="connsiteY222" fmla="*/ 1001482 h 3005983"/>
              <a:gd name="connsiteX223" fmla="*/ 2385271 w 12192000"/>
              <a:gd name="connsiteY223" fmla="*/ 993786 h 3005983"/>
              <a:gd name="connsiteX224" fmla="*/ 2298174 w 12192000"/>
              <a:gd name="connsiteY224" fmla="*/ 956527 h 3005983"/>
              <a:gd name="connsiteX225" fmla="*/ 2271014 w 12192000"/>
              <a:gd name="connsiteY225" fmla="*/ 945440 h 3005983"/>
              <a:gd name="connsiteX226" fmla="*/ 2214838 w 12192000"/>
              <a:gd name="connsiteY226" fmla="*/ 924396 h 3005983"/>
              <a:gd name="connsiteX227" fmla="*/ 2038407 w 12192000"/>
              <a:gd name="connsiteY227" fmla="*/ 916628 h 3005983"/>
              <a:gd name="connsiteX228" fmla="*/ 1958268 w 12192000"/>
              <a:gd name="connsiteY228" fmla="*/ 931677 h 3005983"/>
              <a:gd name="connsiteX229" fmla="*/ 1740316 w 12192000"/>
              <a:gd name="connsiteY229" fmla="*/ 931710 h 3005983"/>
              <a:gd name="connsiteX230" fmla="*/ 1454477 w 12192000"/>
              <a:gd name="connsiteY230" fmla="*/ 973878 h 3005983"/>
              <a:gd name="connsiteX231" fmla="*/ 1385984 w 12192000"/>
              <a:gd name="connsiteY231" fmla="*/ 958621 h 3005983"/>
              <a:gd name="connsiteX232" fmla="*/ 1355604 w 12192000"/>
              <a:gd name="connsiteY232" fmla="*/ 960893 h 3005983"/>
              <a:gd name="connsiteX233" fmla="*/ 1305323 w 12192000"/>
              <a:gd name="connsiteY233" fmla="*/ 967511 h 3005983"/>
              <a:gd name="connsiteX234" fmla="*/ 1125607 w 12192000"/>
              <a:gd name="connsiteY234" fmla="*/ 968467 h 3005983"/>
              <a:gd name="connsiteX235" fmla="*/ 1016562 w 12192000"/>
              <a:gd name="connsiteY235" fmla="*/ 975260 h 3005983"/>
              <a:gd name="connsiteX236" fmla="*/ 818620 w 12192000"/>
              <a:gd name="connsiteY236" fmla="*/ 987723 h 3005983"/>
              <a:gd name="connsiteX237" fmla="*/ 611870 w 12192000"/>
              <a:gd name="connsiteY237" fmla="*/ 1002547 h 3005983"/>
              <a:gd name="connsiteX238" fmla="*/ 520325 w 12192000"/>
              <a:gd name="connsiteY238" fmla="*/ 1010590 h 3005983"/>
              <a:gd name="connsiteX239" fmla="*/ 386188 w 12192000"/>
              <a:gd name="connsiteY239" fmla="*/ 1040956 h 3005983"/>
              <a:gd name="connsiteX240" fmla="*/ 272629 w 12192000"/>
              <a:gd name="connsiteY240" fmla="*/ 1010300 h 3005983"/>
              <a:gd name="connsiteX241" fmla="*/ 113450 w 12192000"/>
              <a:gd name="connsiteY241" fmla="*/ 1038933 h 3005983"/>
              <a:gd name="connsiteX242" fmla="*/ 4256 w 12192000"/>
              <a:gd name="connsiteY242" fmla="*/ 1060111 h 3005983"/>
              <a:gd name="connsiteX243" fmla="*/ 0 w 12192000"/>
              <a:gd name="connsiteY243" fmla="*/ 1059714 h 3005983"/>
              <a:gd name="connsiteX244" fmla="*/ 0 w 12192000"/>
              <a:gd name="connsiteY244"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689476 w 12192000"/>
              <a:gd name="connsiteY8" fmla="*/ 2807391 h 3005983"/>
              <a:gd name="connsiteX9" fmla="*/ 11666486 w 12192000"/>
              <a:gd name="connsiteY9" fmla="*/ 2799625 h 3005983"/>
              <a:gd name="connsiteX10" fmla="*/ 11652374 w 12192000"/>
              <a:gd name="connsiteY10" fmla="*/ 2793272 h 3005983"/>
              <a:gd name="connsiteX11" fmla="*/ 11646471 w 12192000"/>
              <a:gd name="connsiteY11" fmla="*/ 2800341 h 3005983"/>
              <a:gd name="connsiteX12" fmla="*/ 11623313 w 12192000"/>
              <a:gd name="connsiteY12" fmla="*/ 2800343 h 3005983"/>
              <a:gd name="connsiteX13" fmla="*/ 11608697 w 12192000"/>
              <a:gd name="connsiteY13" fmla="*/ 2813460 h 3005983"/>
              <a:gd name="connsiteX14" fmla="*/ 11603621 w 12192000"/>
              <a:gd name="connsiteY14" fmla="*/ 2810965 h 3005983"/>
              <a:gd name="connsiteX15" fmla="*/ 11590100 w 12192000"/>
              <a:gd name="connsiteY15" fmla="*/ 2808130 h 3005983"/>
              <a:gd name="connsiteX16" fmla="*/ 11566270 w 12192000"/>
              <a:gd name="connsiteY16" fmla="*/ 2794050 h 3005983"/>
              <a:gd name="connsiteX17" fmla="*/ 11543180 w 12192000"/>
              <a:gd name="connsiteY17" fmla="*/ 2794523 h 3005983"/>
              <a:gd name="connsiteX18" fmla="*/ 11527456 w 12192000"/>
              <a:gd name="connsiteY18" fmla="*/ 2784758 h 3005983"/>
              <a:gd name="connsiteX19" fmla="*/ 11410019 w 12192000"/>
              <a:gd name="connsiteY19" fmla="*/ 2778739 h 3005983"/>
              <a:gd name="connsiteX20" fmla="*/ 11391662 w 12192000"/>
              <a:gd name="connsiteY20" fmla="*/ 2777813 h 3005983"/>
              <a:gd name="connsiteX21" fmla="*/ 11381950 w 12192000"/>
              <a:gd name="connsiteY21" fmla="*/ 2771457 h 3005983"/>
              <a:gd name="connsiteX22" fmla="*/ 11355280 w 12192000"/>
              <a:gd name="connsiteY22" fmla="*/ 2766974 h 3005983"/>
              <a:gd name="connsiteX23" fmla="*/ 11346286 w 12192000"/>
              <a:gd name="connsiteY23" fmla="*/ 2771221 h 3005983"/>
              <a:gd name="connsiteX24" fmla="*/ 11344784 w 12192000"/>
              <a:gd name="connsiteY24" fmla="*/ 2767480 h 3005983"/>
              <a:gd name="connsiteX25" fmla="*/ 11307999 w 12192000"/>
              <a:gd name="connsiteY25" fmla="*/ 2758374 h 3005983"/>
              <a:gd name="connsiteX26" fmla="*/ 11228674 w 12192000"/>
              <a:gd name="connsiteY26" fmla="*/ 2738503 h 3005983"/>
              <a:gd name="connsiteX27" fmla="*/ 11208775 w 12192000"/>
              <a:gd name="connsiteY27" fmla="*/ 2733735 h 3005983"/>
              <a:gd name="connsiteX28" fmla="*/ 11191329 w 12192000"/>
              <a:gd name="connsiteY28" fmla="*/ 2735896 h 3005983"/>
              <a:gd name="connsiteX29" fmla="*/ 11095293 w 12192000"/>
              <a:gd name="connsiteY29" fmla="*/ 2734181 h 3005983"/>
              <a:gd name="connsiteX30" fmla="*/ 11072290 w 12192000"/>
              <a:gd name="connsiteY30" fmla="*/ 2737734 h 3005983"/>
              <a:gd name="connsiteX31" fmla="*/ 10980239 w 12192000"/>
              <a:gd name="connsiteY31" fmla="*/ 2729000 h 3005983"/>
              <a:gd name="connsiteX32" fmla="*/ 10980167 w 12192000"/>
              <a:gd name="connsiteY32" fmla="*/ 2728972 h 3005983"/>
              <a:gd name="connsiteX33" fmla="*/ 10943501 w 12192000"/>
              <a:gd name="connsiteY33" fmla="*/ 2723352 h 3005983"/>
              <a:gd name="connsiteX34" fmla="*/ 10740825 w 12192000"/>
              <a:gd name="connsiteY34" fmla="*/ 2642544 h 3005983"/>
              <a:gd name="connsiteX35" fmla="*/ 10621021 w 12192000"/>
              <a:gd name="connsiteY35" fmla="*/ 2583972 h 3005983"/>
              <a:gd name="connsiteX36" fmla="*/ 10501779 w 12192000"/>
              <a:gd name="connsiteY36" fmla="*/ 2548735 h 3005983"/>
              <a:gd name="connsiteX37" fmla="*/ 10403355 w 12192000"/>
              <a:gd name="connsiteY37" fmla="*/ 2512953 h 3005983"/>
              <a:gd name="connsiteX38" fmla="*/ 10337449 w 12192000"/>
              <a:gd name="connsiteY38" fmla="*/ 2488172 h 3005983"/>
              <a:gd name="connsiteX39" fmla="*/ 10324327 w 12192000"/>
              <a:gd name="connsiteY39" fmla="*/ 2478939 h 3005983"/>
              <a:gd name="connsiteX40" fmla="*/ 10321929 w 12192000"/>
              <a:gd name="connsiteY40" fmla="*/ 2478993 h 3005983"/>
              <a:gd name="connsiteX41" fmla="*/ 10290461 w 12192000"/>
              <a:gd name="connsiteY41" fmla="*/ 2462144 h 3005983"/>
              <a:gd name="connsiteX42" fmla="*/ 10268970 w 12192000"/>
              <a:gd name="connsiteY42" fmla="*/ 2448931 h 3005983"/>
              <a:gd name="connsiteX43" fmla="*/ 10263699 w 12192000"/>
              <a:gd name="connsiteY43" fmla="*/ 2448340 h 3005983"/>
              <a:gd name="connsiteX44" fmla="*/ 10228272 w 12192000"/>
              <a:gd name="connsiteY44" fmla="*/ 2431997 h 3005983"/>
              <a:gd name="connsiteX45" fmla="*/ 10215997 w 12192000"/>
              <a:gd name="connsiteY45" fmla="*/ 2431103 h 3005983"/>
              <a:gd name="connsiteX46" fmla="*/ 10193885 w 12192000"/>
              <a:gd name="connsiteY46" fmla="*/ 2427360 h 3005983"/>
              <a:gd name="connsiteX47" fmla="*/ 10135557 w 12192000"/>
              <a:gd name="connsiteY47" fmla="*/ 2429769 h 3005983"/>
              <a:gd name="connsiteX48" fmla="*/ 10092108 w 12192000"/>
              <a:gd name="connsiteY48" fmla="*/ 2409075 h 3005983"/>
              <a:gd name="connsiteX49" fmla="*/ 10091815 w 12192000"/>
              <a:gd name="connsiteY49" fmla="*/ 2409211 h 3005983"/>
              <a:gd name="connsiteX50" fmla="*/ 10083558 w 12192000"/>
              <a:gd name="connsiteY50" fmla="*/ 2406369 h 3005983"/>
              <a:gd name="connsiteX51" fmla="*/ 10078319 w 12192000"/>
              <a:gd name="connsiteY51" fmla="*/ 2403481 h 3005983"/>
              <a:gd name="connsiteX52" fmla="*/ 10063647 w 12192000"/>
              <a:gd name="connsiteY52" fmla="*/ 2397528 h 3005983"/>
              <a:gd name="connsiteX53" fmla="*/ 10057660 w 12192000"/>
              <a:gd name="connsiteY53" fmla="*/ 2396793 h 3005983"/>
              <a:gd name="connsiteX54" fmla="*/ 10003124 w 12192000"/>
              <a:gd name="connsiteY54" fmla="*/ 2406692 h 3005983"/>
              <a:gd name="connsiteX55" fmla="*/ 9898644 w 12192000"/>
              <a:gd name="connsiteY55" fmla="*/ 2393136 h 3005983"/>
              <a:gd name="connsiteX56" fmla="*/ 9794969 w 12192000"/>
              <a:gd name="connsiteY56" fmla="*/ 2376665 h 3005983"/>
              <a:gd name="connsiteX57" fmla="*/ 9690708 w 12192000"/>
              <a:gd name="connsiteY57" fmla="*/ 2362478 h 3005983"/>
              <a:gd name="connsiteX58" fmla="*/ 9656590 w 12192000"/>
              <a:gd name="connsiteY58" fmla="*/ 2365107 h 3005983"/>
              <a:gd name="connsiteX59" fmla="*/ 9651013 w 12192000"/>
              <a:gd name="connsiteY59" fmla="*/ 2365379 h 3005983"/>
              <a:gd name="connsiteX60" fmla="*/ 9629535 w 12192000"/>
              <a:gd name="connsiteY60" fmla="*/ 2359562 h 3005983"/>
              <a:gd name="connsiteX61" fmla="*/ 9621002 w 12192000"/>
              <a:gd name="connsiteY61" fmla="*/ 2358015 h 3005983"/>
              <a:gd name="connsiteX62" fmla="*/ 9620811 w 12192000"/>
              <a:gd name="connsiteY62" fmla="*/ 2358209 h 3005983"/>
              <a:gd name="connsiteX63" fmla="*/ 9612783 w 12192000"/>
              <a:gd name="connsiteY63" fmla="*/ 2356304 h 3005983"/>
              <a:gd name="connsiteX64" fmla="*/ 9573299 w 12192000"/>
              <a:gd name="connsiteY64" fmla="*/ 2344048 h 3005983"/>
              <a:gd name="connsiteX65" fmla="*/ 9523299 w 12192000"/>
              <a:gd name="connsiteY65" fmla="*/ 2356751 h 3005983"/>
              <a:gd name="connsiteX66" fmla="*/ 9502217 w 12192000"/>
              <a:gd name="connsiteY66" fmla="*/ 2356672 h 3005983"/>
              <a:gd name="connsiteX67" fmla="*/ 9491052 w 12192000"/>
              <a:gd name="connsiteY67" fmla="*/ 2357876 h 3005983"/>
              <a:gd name="connsiteX68" fmla="*/ 9490420 w 12192000"/>
              <a:gd name="connsiteY68" fmla="*/ 2358754 h 3005983"/>
              <a:gd name="connsiteX69" fmla="*/ 9422814 w 12192000"/>
              <a:gd name="connsiteY69" fmla="*/ 2337048 h 3005983"/>
              <a:gd name="connsiteX70" fmla="*/ 9387555 w 12192000"/>
              <a:gd name="connsiteY70" fmla="*/ 2324836 h 3005983"/>
              <a:gd name="connsiteX71" fmla="*/ 9385480 w 12192000"/>
              <a:gd name="connsiteY71" fmla="*/ 2325313 h 3005983"/>
              <a:gd name="connsiteX72" fmla="*/ 9369766 w 12192000"/>
              <a:gd name="connsiteY72" fmla="*/ 2317902 h 3005983"/>
              <a:gd name="connsiteX73" fmla="*/ 9356267 w 12192000"/>
              <a:gd name="connsiteY73" fmla="*/ 2307218 h 3005983"/>
              <a:gd name="connsiteX74" fmla="*/ 9240605 w 12192000"/>
              <a:gd name="connsiteY74" fmla="*/ 2292733 h 3005983"/>
              <a:gd name="connsiteX75" fmla="*/ 9083251 w 12192000"/>
              <a:gd name="connsiteY75" fmla="*/ 2245348 h 3005983"/>
              <a:gd name="connsiteX76" fmla="*/ 8956025 w 12192000"/>
              <a:gd name="connsiteY76" fmla="*/ 2219438 h 3005983"/>
              <a:gd name="connsiteX77" fmla="*/ 8791834 w 12192000"/>
              <a:gd name="connsiteY77" fmla="*/ 2194608 h 3005983"/>
              <a:gd name="connsiteX78" fmla="*/ 8677385 w 12192000"/>
              <a:gd name="connsiteY78" fmla="*/ 2172946 h 3005983"/>
              <a:gd name="connsiteX79" fmla="*/ 8628381 w 12192000"/>
              <a:gd name="connsiteY79" fmla="*/ 2151256 h 3005983"/>
              <a:gd name="connsiteX80" fmla="*/ 8608955 w 12192000"/>
              <a:gd name="connsiteY80" fmla="*/ 2154253 h 3005983"/>
              <a:gd name="connsiteX81" fmla="*/ 8605623 w 12192000"/>
              <a:gd name="connsiteY81" fmla="*/ 2154974 h 3005983"/>
              <a:gd name="connsiteX82" fmla="*/ 8591946 w 12192000"/>
              <a:gd name="connsiteY82" fmla="*/ 2153429 h 3005983"/>
              <a:gd name="connsiteX83" fmla="*/ 8588503 w 12192000"/>
              <a:gd name="connsiteY83" fmla="*/ 2158528 h 3005983"/>
              <a:gd name="connsiteX84" fmla="*/ 8542929 w 12192000"/>
              <a:gd name="connsiteY84" fmla="*/ 2155780 h 3005983"/>
              <a:gd name="connsiteX85" fmla="*/ 8422422 w 12192000"/>
              <a:gd name="connsiteY85" fmla="*/ 2128783 h 3005983"/>
              <a:gd name="connsiteX86" fmla="*/ 8350509 w 12192000"/>
              <a:gd name="connsiteY86" fmla="*/ 2116143 h 3005983"/>
              <a:gd name="connsiteX87" fmla="*/ 8323483 w 12192000"/>
              <a:gd name="connsiteY87" fmla="*/ 2116856 h 3005983"/>
              <a:gd name="connsiteX88" fmla="*/ 8285541 w 12192000"/>
              <a:gd name="connsiteY88" fmla="*/ 2114142 h 3005983"/>
              <a:gd name="connsiteX89" fmla="*/ 8156321 w 12192000"/>
              <a:gd name="connsiteY89" fmla="*/ 2105622 h 3005983"/>
              <a:gd name="connsiteX90" fmla="*/ 8115022 w 12192000"/>
              <a:gd name="connsiteY90" fmla="*/ 2097331 h 3005983"/>
              <a:gd name="connsiteX91" fmla="*/ 8109128 w 12192000"/>
              <a:gd name="connsiteY91" fmla="*/ 2095725 h 3005983"/>
              <a:gd name="connsiteX92" fmla="*/ 8061947 w 12192000"/>
              <a:gd name="connsiteY92" fmla="*/ 2076044 h 3005983"/>
              <a:gd name="connsiteX93" fmla="*/ 8056343 w 12192000"/>
              <a:gd name="connsiteY93" fmla="*/ 2079176 h 3005983"/>
              <a:gd name="connsiteX94" fmla="*/ 8039888 w 12192000"/>
              <a:gd name="connsiteY94" fmla="*/ 2079889 h 3005983"/>
              <a:gd name="connsiteX95" fmla="*/ 8027893 w 12192000"/>
              <a:gd name="connsiteY95" fmla="*/ 2071837 h 3005983"/>
              <a:gd name="connsiteX96" fmla="*/ 7968202 w 12192000"/>
              <a:gd name="connsiteY96" fmla="*/ 2048643 h 3005983"/>
              <a:gd name="connsiteX97" fmla="*/ 7879707 w 12192000"/>
              <a:gd name="connsiteY97" fmla="*/ 2019539 h 3005983"/>
              <a:gd name="connsiteX98" fmla="*/ 7867283 w 12192000"/>
              <a:gd name="connsiteY98" fmla="*/ 2011237 h 3005983"/>
              <a:gd name="connsiteX99" fmla="*/ 7843997 w 12192000"/>
              <a:gd name="connsiteY99" fmla="*/ 2004002 h 3005983"/>
              <a:gd name="connsiteX100" fmla="*/ 7819810 w 12192000"/>
              <a:gd name="connsiteY100" fmla="*/ 2003978 h 3005983"/>
              <a:gd name="connsiteX101" fmla="*/ 7766905 w 12192000"/>
              <a:gd name="connsiteY101" fmla="*/ 1994240 h 3005983"/>
              <a:gd name="connsiteX102" fmla="*/ 7748811 w 12192000"/>
              <a:gd name="connsiteY102" fmla="*/ 2001647 h 3005983"/>
              <a:gd name="connsiteX103" fmla="*/ 7745757 w 12192000"/>
              <a:gd name="connsiteY103" fmla="*/ 2003120 h 3005983"/>
              <a:gd name="connsiteX104" fmla="*/ 7732110 w 12192000"/>
              <a:gd name="connsiteY104" fmla="*/ 2004783 h 3005983"/>
              <a:gd name="connsiteX105" fmla="*/ 7730039 w 12192000"/>
              <a:gd name="connsiteY105" fmla="*/ 2010536 h 3005983"/>
              <a:gd name="connsiteX106" fmla="*/ 7685159 w 12192000"/>
              <a:gd name="connsiteY106" fmla="*/ 2018415 h 3005983"/>
              <a:gd name="connsiteX107" fmla="*/ 7561596 w 12192000"/>
              <a:gd name="connsiteY107" fmla="*/ 2020063 h 3005983"/>
              <a:gd name="connsiteX108" fmla="*/ 7488722 w 12192000"/>
              <a:gd name="connsiteY108" fmla="*/ 2024418 h 3005983"/>
              <a:gd name="connsiteX109" fmla="*/ 7462688 w 12192000"/>
              <a:gd name="connsiteY109" fmla="*/ 2031366 h 3005983"/>
              <a:gd name="connsiteX110" fmla="*/ 7425222 w 12192000"/>
              <a:gd name="connsiteY110" fmla="*/ 2037510 h 3005983"/>
              <a:gd name="connsiteX111" fmla="*/ 7360376 w 12192000"/>
              <a:gd name="connsiteY111" fmla="*/ 2052454 h 3005983"/>
              <a:gd name="connsiteX112" fmla="*/ 7297796 w 12192000"/>
              <a:gd name="connsiteY112" fmla="*/ 2059134 h 3005983"/>
              <a:gd name="connsiteX113" fmla="*/ 7255684 w 12192000"/>
              <a:gd name="connsiteY113" fmla="*/ 2060633 h 3005983"/>
              <a:gd name="connsiteX114" fmla="*/ 7249573 w 12192000"/>
              <a:gd name="connsiteY114" fmla="*/ 2060435 h 3005983"/>
              <a:gd name="connsiteX115" fmla="*/ 7198933 w 12192000"/>
              <a:gd name="connsiteY115" fmla="*/ 2052227 h 3005983"/>
              <a:gd name="connsiteX116" fmla="*/ 7194276 w 12192000"/>
              <a:gd name="connsiteY116" fmla="*/ 2056568 h 3005983"/>
              <a:gd name="connsiteX117" fmla="*/ 7178495 w 12192000"/>
              <a:gd name="connsiteY117" fmla="*/ 2061069 h 3005983"/>
              <a:gd name="connsiteX118" fmla="*/ 7164866 w 12192000"/>
              <a:gd name="connsiteY118" fmla="*/ 2056021 h 3005983"/>
              <a:gd name="connsiteX119" fmla="*/ 7101221 w 12192000"/>
              <a:gd name="connsiteY119" fmla="*/ 2047289 h 3005983"/>
              <a:gd name="connsiteX120" fmla="*/ 7008182 w 12192000"/>
              <a:gd name="connsiteY120" fmla="*/ 2039482 h 3005983"/>
              <a:gd name="connsiteX121" fmla="*/ 6994073 w 12192000"/>
              <a:gd name="connsiteY121" fmla="*/ 2034288 h 3005983"/>
              <a:gd name="connsiteX122" fmla="*/ 6902768 w 12192000"/>
              <a:gd name="connsiteY122" fmla="*/ 2021990 h 3005983"/>
              <a:gd name="connsiteX123" fmla="*/ 6854917 w 12192000"/>
              <a:gd name="connsiteY123" fmla="*/ 2020321 h 3005983"/>
              <a:gd name="connsiteX124" fmla="*/ 6849655 w 12192000"/>
              <a:gd name="connsiteY124" fmla="*/ 2025191 h 3005983"/>
              <a:gd name="connsiteX125" fmla="*/ 6835522 w 12192000"/>
              <a:gd name="connsiteY125" fmla="*/ 2024012 h 3005983"/>
              <a:gd name="connsiteX126" fmla="*/ 6707727 w 12192000"/>
              <a:gd name="connsiteY126" fmla="*/ 2006254 h 3005983"/>
              <a:gd name="connsiteX127" fmla="*/ 6561947 w 12192000"/>
              <a:gd name="connsiteY127" fmla="*/ 1975575 h 3005983"/>
              <a:gd name="connsiteX128" fmla="*/ 6464714 w 12192000"/>
              <a:gd name="connsiteY128" fmla="*/ 1978704 h 3005983"/>
              <a:gd name="connsiteX129" fmla="*/ 6242129 w 12192000"/>
              <a:gd name="connsiteY129" fmla="*/ 1915441 h 3005983"/>
              <a:gd name="connsiteX130" fmla="*/ 6080728 w 12192000"/>
              <a:gd name="connsiteY130" fmla="*/ 1895758 h 3005983"/>
              <a:gd name="connsiteX131" fmla="*/ 6069627 w 12192000"/>
              <a:gd name="connsiteY131" fmla="*/ 1885968 h 3005983"/>
              <a:gd name="connsiteX132" fmla="*/ 6055146 w 12192000"/>
              <a:gd name="connsiteY132" fmla="*/ 1879305 h 3005983"/>
              <a:gd name="connsiteX133" fmla="*/ 5953405 w 12192000"/>
              <a:gd name="connsiteY133" fmla="*/ 1849929 h 3005983"/>
              <a:gd name="connsiteX134" fmla="*/ 5940151 w 12192000"/>
              <a:gd name="connsiteY134" fmla="*/ 1852123 h 3005983"/>
              <a:gd name="connsiteX135" fmla="*/ 5917647 w 12192000"/>
              <a:gd name="connsiteY135" fmla="*/ 1852476 h 3005983"/>
              <a:gd name="connsiteX136" fmla="*/ 5860259 w 12192000"/>
              <a:gd name="connsiteY136" fmla="*/ 1865444 h 3005983"/>
              <a:gd name="connsiteX137" fmla="*/ 5821880 w 12192000"/>
              <a:gd name="connsiteY137" fmla="*/ 1854695 h 3005983"/>
              <a:gd name="connsiteX138" fmla="*/ 5813898 w 12192000"/>
              <a:gd name="connsiteY138" fmla="*/ 1853063 h 3005983"/>
              <a:gd name="connsiteX139" fmla="*/ 5813633 w 12192000"/>
              <a:gd name="connsiteY139" fmla="*/ 1853249 h 3005983"/>
              <a:gd name="connsiteX140" fmla="*/ 5804995 w 12192000"/>
              <a:gd name="connsiteY140" fmla="*/ 1851966 h 3005983"/>
              <a:gd name="connsiteX141" fmla="*/ 5799340 w 12192000"/>
              <a:gd name="connsiteY141" fmla="*/ 1850088 h 3005983"/>
              <a:gd name="connsiteX142" fmla="*/ 5783850 w 12192000"/>
              <a:gd name="connsiteY142" fmla="*/ 1846922 h 3005983"/>
              <a:gd name="connsiteX143" fmla="*/ 5777803 w 12192000"/>
              <a:gd name="connsiteY143" fmla="*/ 1847290 h 3005983"/>
              <a:gd name="connsiteX144" fmla="*/ 5774372 w 12192000"/>
              <a:gd name="connsiteY144" fmla="*/ 1849538 h 3005983"/>
              <a:gd name="connsiteX145" fmla="*/ 5740527 w 12192000"/>
              <a:gd name="connsiteY145" fmla="*/ 1850453 h 3005983"/>
              <a:gd name="connsiteX146" fmla="*/ 5671437 w 12192000"/>
              <a:gd name="connsiteY146" fmla="*/ 1845438 h 3005983"/>
              <a:gd name="connsiteX147" fmla="*/ 5633526 w 12192000"/>
              <a:gd name="connsiteY147" fmla="*/ 1839191 h 3005983"/>
              <a:gd name="connsiteX148" fmla="*/ 5527860 w 12192000"/>
              <a:gd name="connsiteY148" fmla="*/ 1825767 h 3005983"/>
              <a:gd name="connsiteX149" fmla="*/ 5420429 w 12192000"/>
              <a:gd name="connsiteY149" fmla="*/ 1815102 h 3005983"/>
              <a:gd name="connsiteX150" fmla="*/ 5339073 w 12192000"/>
              <a:gd name="connsiteY150" fmla="*/ 1819639 h 3005983"/>
              <a:gd name="connsiteX151" fmla="*/ 5334373 w 12192000"/>
              <a:gd name="connsiteY151" fmla="*/ 1817028 h 3005983"/>
              <a:gd name="connsiteX152" fmla="*/ 5326433 w 12192000"/>
              <a:gd name="connsiteY152" fmla="*/ 1814516 h 3005983"/>
              <a:gd name="connsiteX153" fmla="*/ 5326080 w 12192000"/>
              <a:gd name="connsiteY153" fmla="*/ 1814651 h 3005983"/>
              <a:gd name="connsiteX154" fmla="*/ 5318954 w 12192000"/>
              <a:gd name="connsiteY154" fmla="*/ 1811914 h 3005983"/>
              <a:gd name="connsiteX155" fmla="*/ 5286087 w 12192000"/>
              <a:gd name="connsiteY155" fmla="*/ 1796038 h 3005983"/>
              <a:gd name="connsiteX156" fmla="*/ 5223002 w 12192000"/>
              <a:gd name="connsiteY156" fmla="*/ 1799482 h 3005983"/>
              <a:gd name="connsiteX157" fmla="*/ 5200540 w 12192000"/>
              <a:gd name="connsiteY157" fmla="*/ 1796400 h 3005983"/>
              <a:gd name="connsiteX158" fmla="*/ 5154928 w 12192000"/>
              <a:gd name="connsiteY158" fmla="*/ 1781130 h 3005983"/>
              <a:gd name="connsiteX159" fmla="*/ 5149478 w 12192000"/>
              <a:gd name="connsiteY159" fmla="*/ 1780679 h 3005983"/>
              <a:gd name="connsiteX160" fmla="*/ 5130626 w 12192000"/>
              <a:gd name="connsiteY160" fmla="*/ 1768669 h 3005983"/>
              <a:gd name="connsiteX161" fmla="*/ 5102239 w 12192000"/>
              <a:gd name="connsiteY161" fmla="*/ 1753436 h 3005983"/>
              <a:gd name="connsiteX162" fmla="*/ 5099658 w 12192000"/>
              <a:gd name="connsiteY162" fmla="*/ 1753538 h 3005983"/>
              <a:gd name="connsiteX163" fmla="*/ 5088508 w 12192000"/>
              <a:gd name="connsiteY163" fmla="*/ 1745106 h 3005983"/>
              <a:gd name="connsiteX164" fmla="*/ 5082205 w 12192000"/>
              <a:gd name="connsiteY164" fmla="*/ 1734262 h 3005983"/>
              <a:gd name="connsiteX165" fmla="*/ 4931750 w 12192000"/>
              <a:gd name="connsiteY165" fmla="*/ 1691385 h 3005983"/>
              <a:gd name="connsiteX166" fmla="*/ 4824030 w 12192000"/>
              <a:gd name="connsiteY166" fmla="*/ 1643040 h 3005983"/>
              <a:gd name="connsiteX167" fmla="*/ 4758423 w 12192000"/>
              <a:gd name="connsiteY167" fmla="*/ 1579191 h 3005983"/>
              <a:gd name="connsiteX168" fmla="*/ 4514045 w 12192000"/>
              <a:gd name="connsiteY168" fmla="*/ 1535848 h 3005983"/>
              <a:gd name="connsiteX169" fmla="*/ 4458973 w 12192000"/>
              <a:gd name="connsiteY169" fmla="*/ 1525122 h 3005983"/>
              <a:gd name="connsiteX170" fmla="*/ 4423105 w 12192000"/>
              <a:gd name="connsiteY170" fmla="*/ 1500018 h 3005983"/>
              <a:gd name="connsiteX171" fmla="*/ 4400073 w 12192000"/>
              <a:gd name="connsiteY171" fmla="*/ 1499739 h 3005983"/>
              <a:gd name="connsiteX172" fmla="*/ 4395961 w 12192000"/>
              <a:gd name="connsiteY172" fmla="*/ 1499863 h 3005983"/>
              <a:gd name="connsiteX173" fmla="*/ 4382523 w 12192000"/>
              <a:gd name="connsiteY173" fmla="*/ 1496619 h 3005983"/>
              <a:gd name="connsiteX174" fmla="*/ 4374971 w 12192000"/>
              <a:gd name="connsiteY174" fmla="*/ 1500377 h 3005983"/>
              <a:gd name="connsiteX175" fmla="*/ 4352051 w 12192000"/>
              <a:gd name="connsiteY175" fmla="*/ 1498843 h 3005983"/>
              <a:gd name="connsiteX176" fmla="*/ 4328364 w 12192000"/>
              <a:gd name="connsiteY176" fmla="*/ 1491566 h 3005983"/>
              <a:gd name="connsiteX177" fmla="*/ 4220142 w 12192000"/>
              <a:gd name="connsiteY177" fmla="*/ 1451803 h 3005983"/>
              <a:gd name="connsiteX178" fmla="*/ 4152921 w 12192000"/>
              <a:gd name="connsiteY178" fmla="*/ 1430969 h 3005983"/>
              <a:gd name="connsiteX179" fmla="*/ 4123498 w 12192000"/>
              <a:gd name="connsiteY179" fmla="*/ 1427696 h 3005983"/>
              <a:gd name="connsiteX180" fmla="*/ 4085026 w 12192000"/>
              <a:gd name="connsiteY180" fmla="*/ 1420005 h 3005983"/>
              <a:gd name="connsiteX181" fmla="*/ 4014120 w 12192000"/>
              <a:gd name="connsiteY181" fmla="*/ 1410025 h 3005983"/>
              <a:gd name="connsiteX182" fmla="*/ 3924085 w 12192000"/>
              <a:gd name="connsiteY182" fmla="*/ 1390368 h 3005983"/>
              <a:gd name="connsiteX183" fmla="*/ 3875102 w 12192000"/>
              <a:gd name="connsiteY183" fmla="*/ 1356231 h 3005983"/>
              <a:gd name="connsiteX184" fmla="*/ 3866735 w 12192000"/>
              <a:gd name="connsiteY184" fmla="*/ 1358044 h 3005983"/>
              <a:gd name="connsiteX185" fmla="*/ 3824835 w 12192000"/>
              <a:gd name="connsiteY185" fmla="*/ 1344150 h 3005983"/>
              <a:gd name="connsiteX186" fmla="*/ 3698316 w 12192000"/>
              <a:gd name="connsiteY186" fmla="*/ 1271660 h 3005983"/>
              <a:gd name="connsiteX187" fmla="*/ 3615875 w 12192000"/>
              <a:gd name="connsiteY187" fmla="*/ 1245166 h 3005983"/>
              <a:gd name="connsiteX188" fmla="*/ 3583351 w 12192000"/>
              <a:gd name="connsiteY188" fmla="*/ 1239605 h 3005983"/>
              <a:gd name="connsiteX189" fmla="*/ 3529058 w 12192000"/>
              <a:gd name="connsiteY189" fmla="*/ 1230047 h 3005983"/>
              <a:gd name="connsiteX190" fmla="*/ 3438822 w 12192000"/>
              <a:gd name="connsiteY190" fmla="*/ 1205661 h 3005983"/>
              <a:gd name="connsiteX191" fmla="*/ 3390292 w 12192000"/>
              <a:gd name="connsiteY191" fmla="*/ 1197075 h 3005983"/>
              <a:gd name="connsiteX192" fmla="*/ 3315537 w 12192000"/>
              <a:gd name="connsiteY192" fmla="*/ 1185391 h 3005983"/>
              <a:gd name="connsiteX193" fmla="*/ 3305896 w 12192000"/>
              <a:gd name="connsiteY193" fmla="*/ 1180025 h 3005983"/>
              <a:gd name="connsiteX194" fmla="*/ 3260055 w 12192000"/>
              <a:gd name="connsiteY194" fmla="*/ 1189560 h 3005983"/>
              <a:gd name="connsiteX195" fmla="*/ 3136098 w 12192000"/>
              <a:gd name="connsiteY195" fmla="*/ 1171708 h 3005983"/>
              <a:gd name="connsiteX196" fmla="*/ 3113533 w 12192000"/>
              <a:gd name="connsiteY196" fmla="*/ 1171758 h 3005983"/>
              <a:gd name="connsiteX197" fmla="*/ 3087934 w 12192000"/>
              <a:gd name="connsiteY197" fmla="*/ 1162189 h 3005983"/>
              <a:gd name="connsiteX198" fmla="*/ 3033101 w 12192000"/>
              <a:gd name="connsiteY198" fmla="*/ 1146004 h 3005983"/>
              <a:gd name="connsiteX199" fmla="*/ 2999082 w 12192000"/>
              <a:gd name="connsiteY199" fmla="*/ 1129337 h 3005983"/>
              <a:gd name="connsiteX200" fmla="*/ 2988144 w 12192000"/>
              <a:gd name="connsiteY200" fmla="*/ 1133783 h 3005983"/>
              <a:gd name="connsiteX201" fmla="*/ 2964880 w 12192000"/>
              <a:gd name="connsiteY201" fmla="*/ 1133160 h 3005983"/>
              <a:gd name="connsiteX202" fmla="*/ 2871083 w 12192000"/>
              <a:gd name="connsiteY202" fmla="*/ 1114281 h 3005983"/>
              <a:gd name="connsiteX203" fmla="*/ 2853547 w 12192000"/>
              <a:gd name="connsiteY203" fmla="*/ 1113282 h 3005983"/>
              <a:gd name="connsiteX204" fmla="*/ 2834998 w 12192000"/>
              <a:gd name="connsiteY204" fmla="*/ 1105032 h 3005983"/>
              <a:gd name="connsiteX205" fmla="*/ 2832012 w 12192000"/>
              <a:gd name="connsiteY205" fmla="*/ 1103667 h 3005983"/>
              <a:gd name="connsiteX206" fmla="*/ 2831450 w 12192000"/>
              <a:gd name="connsiteY206" fmla="*/ 1103681 h 3005983"/>
              <a:gd name="connsiteX207" fmla="*/ 2830158 w 12192000"/>
              <a:gd name="connsiteY207" fmla="*/ 1102819 h 3005983"/>
              <a:gd name="connsiteX208" fmla="*/ 2817969 w 12192000"/>
              <a:gd name="connsiteY208" fmla="*/ 1097243 h 3005983"/>
              <a:gd name="connsiteX209" fmla="*/ 2812278 w 12192000"/>
              <a:gd name="connsiteY209" fmla="*/ 1097008 h 3005983"/>
              <a:gd name="connsiteX210" fmla="*/ 2735949 w 12192000"/>
              <a:gd name="connsiteY210" fmla="*/ 1069536 h 3005983"/>
              <a:gd name="connsiteX211" fmla="*/ 2700542 w 12192000"/>
              <a:gd name="connsiteY211" fmla="*/ 1056907 h 3005983"/>
              <a:gd name="connsiteX212" fmla="*/ 2690071 w 12192000"/>
              <a:gd name="connsiteY212" fmla="*/ 1056397 h 3005983"/>
              <a:gd name="connsiteX213" fmla="*/ 2655269 w 12192000"/>
              <a:gd name="connsiteY213" fmla="*/ 1042078 h 3005983"/>
              <a:gd name="connsiteX214" fmla="*/ 2637172 w 12192000"/>
              <a:gd name="connsiteY214" fmla="*/ 1039382 h 3005983"/>
              <a:gd name="connsiteX215" fmla="*/ 2544676 w 12192000"/>
              <a:gd name="connsiteY215" fmla="*/ 1019916 h 3005983"/>
              <a:gd name="connsiteX216" fmla="*/ 2521406 w 12192000"/>
              <a:gd name="connsiteY216" fmla="*/ 1022036 h 3005983"/>
              <a:gd name="connsiteX217" fmla="*/ 2462038 w 12192000"/>
              <a:gd name="connsiteY217" fmla="*/ 992687 h 3005983"/>
              <a:gd name="connsiteX218" fmla="*/ 2448962 w 12192000"/>
              <a:gd name="connsiteY218" fmla="*/ 988555 h 3005983"/>
              <a:gd name="connsiteX219" fmla="*/ 2444223 w 12192000"/>
              <a:gd name="connsiteY219" fmla="*/ 985580 h 3005983"/>
              <a:gd name="connsiteX220" fmla="*/ 2428175 w 12192000"/>
              <a:gd name="connsiteY220" fmla="*/ 997242 h 3005983"/>
              <a:gd name="connsiteX221" fmla="*/ 2398519 w 12192000"/>
              <a:gd name="connsiteY221" fmla="*/ 1001482 h 3005983"/>
              <a:gd name="connsiteX222" fmla="*/ 2385271 w 12192000"/>
              <a:gd name="connsiteY222" fmla="*/ 993786 h 3005983"/>
              <a:gd name="connsiteX223" fmla="*/ 2298174 w 12192000"/>
              <a:gd name="connsiteY223" fmla="*/ 956527 h 3005983"/>
              <a:gd name="connsiteX224" fmla="*/ 2271014 w 12192000"/>
              <a:gd name="connsiteY224" fmla="*/ 945440 h 3005983"/>
              <a:gd name="connsiteX225" fmla="*/ 2214838 w 12192000"/>
              <a:gd name="connsiteY225" fmla="*/ 924396 h 3005983"/>
              <a:gd name="connsiteX226" fmla="*/ 2038407 w 12192000"/>
              <a:gd name="connsiteY226" fmla="*/ 916628 h 3005983"/>
              <a:gd name="connsiteX227" fmla="*/ 1958268 w 12192000"/>
              <a:gd name="connsiteY227" fmla="*/ 931677 h 3005983"/>
              <a:gd name="connsiteX228" fmla="*/ 1740316 w 12192000"/>
              <a:gd name="connsiteY228" fmla="*/ 931710 h 3005983"/>
              <a:gd name="connsiteX229" fmla="*/ 1454477 w 12192000"/>
              <a:gd name="connsiteY229" fmla="*/ 973878 h 3005983"/>
              <a:gd name="connsiteX230" fmla="*/ 1385984 w 12192000"/>
              <a:gd name="connsiteY230" fmla="*/ 958621 h 3005983"/>
              <a:gd name="connsiteX231" fmla="*/ 1355604 w 12192000"/>
              <a:gd name="connsiteY231" fmla="*/ 960893 h 3005983"/>
              <a:gd name="connsiteX232" fmla="*/ 1305323 w 12192000"/>
              <a:gd name="connsiteY232" fmla="*/ 967511 h 3005983"/>
              <a:gd name="connsiteX233" fmla="*/ 1125607 w 12192000"/>
              <a:gd name="connsiteY233" fmla="*/ 968467 h 3005983"/>
              <a:gd name="connsiteX234" fmla="*/ 1016562 w 12192000"/>
              <a:gd name="connsiteY234" fmla="*/ 975260 h 3005983"/>
              <a:gd name="connsiteX235" fmla="*/ 818620 w 12192000"/>
              <a:gd name="connsiteY235" fmla="*/ 987723 h 3005983"/>
              <a:gd name="connsiteX236" fmla="*/ 611870 w 12192000"/>
              <a:gd name="connsiteY236" fmla="*/ 1002547 h 3005983"/>
              <a:gd name="connsiteX237" fmla="*/ 520325 w 12192000"/>
              <a:gd name="connsiteY237" fmla="*/ 1010590 h 3005983"/>
              <a:gd name="connsiteX238" fmla="*/ 386188 w 12192000"/>
              <a:gd name="connsiteY238" fmla="*/ 1040956 h 3005983"/>
              <a:gd name="connsiteX239" fmla="*/ 272629 w 12192000"/>
              <a:gd name="connsiteY239" fmla="*/ 1010300 h 3005983"/>
              <a:gd name="connsiteX240" fmla="*/ 113450 w 12192000"/>
              <a:gd name="connsiteY240" fmla="*/ 1038933 h 3005983"/>
              <a:gd name="connsiteX241" fmla="*/ 4256 w 12192000"/>
              <a:gd name="connsiteY241" fmla="*/ 1060111 h 3005983"/>
              <a:gd name="connsiteX242" fmla="*/ 0 w 12192000"/>
              <a:gd name="connsiteY242" fmla="*/ 1059714 h 3005983"/>
              <a:gd name="connsiteX243" fmla="*/ 0 w 12192000"/>
              <a:gd name="connsiteY243"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689476 w 12192000"/>
              <a:gd name="connsiteY8" fmla="*/ 2807391 h 3005983"/>
              <a:gd name="connsiteX9" fmla="*/ 11666486 w 12192000"/>
              <a:gd name="connsiteY9" fmla="*/ 2799625 h 3005983"/>
              <a:gd name="connsiteX10" fmla="*/ 11652374 w 12192000"/>
              <a:gd name="connsiteY10" fmla="*/ 2793272 h 3005983"/>
              <a:gd name="connsiteX11" fmla="*/ 11646471 w 12192000"/>
              <a:gd name="connsiteY11" fmla="*/ 2800341 h 3005983"/>
              <a:gd name="connsiteX12" fmla="*/ 11608697 w 12192000"/>
              <a:gd name="connsiteY12" fmla="*/ 2813460 h 3005983"/>
              <a:gd name="connsiteX13" fmla="*/ 11603621 w 12192000"/>
              <a:gd name="connsiteY13" fmla="*/ 2810965 h 3005983"/>
              <a:gd name="connsiteX14" fmla="*/ 11590100 w 12192000"/>
              <a:gd name="connsiteY14" fmla="*/ 2808130 h 3005983"/>
              <a:gd name="connsiteX15" fmla="*/ 11566270 w 12192000"/>
              <a:gd name="connsiteY15" fmla="*/ 2794050 h 3005983"/>
              <a:gd name="connsiteX16" fmla="*/ 11543180 w 12192000"/>
              <a:gd name="connsiteY16" fmla="*/ 2794523 h 3005983"/>
              <a:gd name="connsiteX17" fmla="*/ 11527456 w 12192000"/>
              <a:gd name="connsiteY17" fmla="*/ 2784758 h 3005983"/>
              <a:gd name="connsiteX18" fmla="*/ 11410019 w 12192000"/>
              <a:gd name="connsiteY18" fmla="*/ 2778739 h 3005983"/>
              <a:gd name="connsiteX19" fmla="*/ 11391662 w 12192000"/>
              <a:gd name="connsiteY19" fmla="*/ 2777813 h 3005983"/>
              <a:gd name="connsiteX20" fmla="*/ 11381950 w 12192000"/>
              <a:gd name="connsiteY20" fmla="*/ 2771457 h 3005983"/>
              <a:gd name="connsiteX21" fmla="*/ 11355280 w 12192000"/>
              <a:gd name="connsiteY21" fmla="*/ 2766974 h 3005983"/>
              <a:gd name="connsiteX22" fmla="*/ 11346286 w 12192000"/>
              <a:gd name="connsiteY22" fmla="*/ 2771221 h 3005983"/>
              <a:gd name="connsiteX23" fmla="*/ 11344784 w 12192000"/>
              <a:gd name="connsiteY23" fmla="*/ 2767480 h 3005983"/>
              <a:gd name="connsiteX24" fmla="*/ 11307999 w 12192000"/>
              <a:gd name="connsiteY24" fmla="*/ 2758374 h 3005983"/>
              <a:gd name="connsiteX25" fmla="*/ 11228674 w 12192000"/>
              <a:gd name="connsiteY25" fmla="*/ 2738503 h 3005983"/>
              <a:gd name="connsiteX26" fmla="*/ 11208775 w 12192000"/>
              <a:gd name="connsiteY26" fmla="*/ 2733735 h 3005983"/>
              <a:gd name="connsiteX27" fmla="*/ 11191329 w 12192000"/>
              <a:gd name="connsiteY27" fmla="*/ 2735896 h 3005983"/>
              <a:gd name="connsiteX28" fmla="*/ 11095293 w 12192000"/>
              <a:gd name="connsiteY28" fmla="*/ 2734181 h 3005983"/>
              <a:gd name="connsiteX29" fmla="*/ 11072290 w 12192000"/>
              <a:gd name="connsiteY29" fmla="*/ 2737734 h 3005983"/>
              <a:gd name="connsiteX30" fmla="*/ 10980239 w 12192000"/>
              <a:gd name="connsiteY30" fmla="*/ 2729000 h 3005983"/>
              <a:gd name="connsiteX31" fmla="*/ 10980167 w 12192000"/>
              <a:gd name="connsiteY31" fmla="*/ 2728972 h 3005983"/>
              <a:gd name="connsiteX32" fmla="*/ 10943501 w 12192000"/>
              <a:gd name="connsiteY32" fmla="*/ 2723352 h 3005983"/>
              <a:gd name="connsiteX33" fmla="*/ 10740825 w 12192000"/>
              <a:gd name="connsiteY33" fmla="*/ 2642544 h 3005983"/>
              <a:gd name="connsiteX34" fmla="*/ 10621021 w 12192000"/>
              <a:gd name="connsiteY34" fmla="*/ 2583972 h 3005983"/>
              <a:gd name="connsiteX35" fmla="*/ 10501779 w 12192000"/>
              <a:gd name="connsiteY35" fmla="*/ 2548735 h 3005983"/>
              <a:gd name="connsiteX36" fmla="*/ 10403355 w 12192000"/>
              <a:gd name="connsiteY36" fmla="*/ 2512953 h 3005983"/>
              <a:gd name="connsiteX37" fmla="*/ 10337449 w 12192000"/>
              <a:gd name="connsiteY37" fmla="*/ 2488172 h 3005983"/>
              <a:gd name="connsiteX38" fmla="*/ 10324327 w 12192000"/>
              <a:gd name="connsiteY38" fmla="*/ 2478939 h 3005983"/>
              <a:gd name="connsiteX39" fmla="*/ 10321929 w 12192000"/>
              <a:gd name="connsiteY39" fmla="*/ 2478993 h 3005983"/>
              <a:gd name="connsiteX40" fmla="*/ 10290461 w 12192000"/>
              <a:gd name="connsiteY40" fmla="*/ 2462144 h 3005983"/>
              <a:gd name="connsiteX41" fmla="*/ 10268970 w 12192000"/>
              <a:gd name="connsiteY41" fmla="*/ 2448931 h 3005983"/>
              <a:gd name="connsiteX42" fmla="*/ 10263699 w 12192000"/>
              <a:gd name="connsiteY42" fmla="*/ 2448340 h 3005983"/>
              <a:gd name="connsiteX43" fmla="*/ 10228272 w 12192000"/>
              <a:gd name="connsiteY43" fmla="*/ 2431997 h 3005983"/>
              <a:gd name="connsiteX44" fmla="*/ 10215997 w 12192000"/>
              <a:gd name="connsiteY44" fmla="*/ 2431103 h 3005983"/>
              <a:gd name="connsiteX45" fmla="*/ 10193885 w 12192000"/>
              <a:gd name="connsiteY45" fmla="*/ 2427360 h 3005983"/>
              <a:gd name="connsiteX46" fmla="*/ 10135557 w 12192000"/>
              <a:gd name="connsiteY46" fmla="*/ 2429769 h 3005983"/>
              <a:gd name="connsiteX47" fmla="*/ 10092108 w 12192000"/>
              <a:gd name="connsiteY47" fmla="*/ 2409075 h 3005983"/>
              <a:gd name="connsiteX48" fmla="*/ 10091815 w 12192000"/>
              <a:gd name="connsiteY48" fmla="*/ 2409211 h 3005983"/>
              <a:gd name="connsiteX49" fmla="*/ 10083558 w 12192000"/>
              <a:gd name="connsiteY49" fmla="*/ 2406369 h 3005983"/>
              <a:gd name="connsiteX50" fmla="*/ 10078319 w 12192000"/>
              <a:gd name="connsiteY50" fmla="*/ 2403481 h 3005983"/>
              <a:gd name="connsiteX51" fmla="*/ 10063647 w 12192000"/>
              <a:gd name="connsiteY51" fmla="*/ 2397528 h 3005983"/>
              <a:gd name="connsiteX52" fmla="*/ 10057660 w 12192000"/>
              <a:gd name="connsiteY52" fmla="*/ 2396793 h 3005983"/>
              <a:gd name="connsiteX53" fmla="*/ 10003124 w 12192000"/>
              <a:gd name="connsiteY53" fmla="*/ 2406692 h 3005983"/>
              <a:gd name="connsiteX54" fmla="*/ 9898644 w 12192000"/>
              <a:gd name="connsiteY54" fmla="*/ 2393136 h 3005983"/>
              <a:gd name="connsiteX55" fmla="*/ 9794969 w 12192000"/>
              <a:gd name="connsiteY55" fmla="*/ 2376665 h 3005983"/>
              <a:gd name="connsiteX56" fmla="*/ 9690708 w 12192000"/>
              <a:gd name="connsiteY56" fmla="*/ 2362478 h 3005983"/>
              <a:gd name="connsiteX57" fmla="*/ 9656590 w 12192000"/>
              <a:gd name="connsiteY57" fmla="*/ 2365107 h 3005983"/>
              <a:gd name="connsiteX58" fmla="*/ 9651013 w 12192000"/>
              <a:gd name="connsiteY58" fmla="*/ 2365379 h 3005983"/>
              <a:gd name="connsiteX59" fmla="*/ 9629535 w 12192000"/>
              <a:gd name="connsiteY59" fmla="*/ 2359562 h 3005983"/>
              <a:gd name="connsiteX60" fmla="*/ 9621002 w 12192000"/>
              <a:gd name="connsiteY60" fmla="*/ 2358015 h 3005983"/>
              <a:gd name="connsiteX61" fmla="*/ 9620811 w 12192000"/>
              <a:gd name="connsiteY61" fmla="*/ 2358209 h 3005983"/>
              <a:gd name="connsiteX62" fmla="*/ 9612783 w 12192000"/>
              <a:gd name="connsiteY62" fmla="*/ 2356304 h 3005983"/>
              <a:gd name="connsiteX63" fmla="*/ 9573299 w 12192000"/>
              <a:gd name="connsiteY63" fmla="*/ 2344048 h 3005983"/>
              <a:gd name="connsiteX64" fmla="*/ 9523299 w 12192000"/>
              <a:gd name="connsiteY64" fmla="*/ 2356751 h 3005983"/>
              <a:gd name="connsiteX65" fmla="*/ 9502217 w 12192000"/>
              <a:gd name="connsiteY65" fmla="*/ 2356672 h 3005983"/>
              <a:gd name="connsiteX66" fmla="*/ 9491052 w 12192000"/>
              <a:gd name="connsiteY66" fmla="*/ 2357876 h 3005983"/>
              <a:gd name="connsiteX67" fmla="*/ 9490420 w 12192000"/>
              <a:gd name="connsiteY67" fmla="*/ 2358754 h 3005983"/>
              <a:gd name="connsiteX68" fmla="*/ 9422814 w 12192000"/>
              <a:gd name="connsiteY68" fmla="*/ 2337048 h 3005983"/>
              <a:gd name="connsiteX69" fmla="*/ 9387555 w 12192000"/>
              <a:gd name="connsiteY69" fmla="*/ 2324836 h 3005983"/>
              <a:gd name="connsiteX70" fmla="*/ 9385480 w 12192000"/>
              <a:gd name="connsiteY70" fmla="*/ 2325313 h 3005983"/>
              <a:gd name="connsiteX71" fmla="*/ 9369766 w 12192000"/>
              <a:gd name="connsiteY71" fmla="*/ 2317902 h 3005983"/>
              <a:gd name="connsiteX72" fmla="*/ 9356267 w 12192000"/>
              <a:gd name="connsiteY72" fmla="*/ 2307218 h 3005983"/>
              <a:gd name="connsiteX73" fmla="*/ 9240605 w 12192000"/>
              <a:gd name="connsiteY73" fmla="*/ 2292733 h 3005983"/>
              <a:gd name="connsiteX74" fmla="*/ 9083251 w 12192000"/>
              <a:gd name="connsiteY74" fmla="*/ 2245348 h 3005983"/>
              <a:gd name="connsiteX75" fmla="*/ 8956025 w 12192000"/>
              <a:gd name="connsiteY75" fmla="*/ 2219438 h 3005983"/>
              <a:gd name="connsiteX76" fmla="*/ 8791834 w 12192000"/>
              <a:gd name="connsiteY76" fmla="*/ 2194608 h 3005983"/>
              <a:gd name="connsiteX77" fmla="*/ 8677385 w 12192000"/>
              <a:gd name="connsiteY77" fmla="*/ 2172946 h 3005983"/>
              <a:gd name="connsiteX78" fmla="*/ 8628381 w 12192000"/>
              <a:gd name="connsiteY78" fmla="*/ 2151256 h 3005983"/>
              <a:gd name="connsiteX79" fmla="*/ 8608955 w 12192000"/>
              <a:gd name="connsiteY79" fmla="*/ 2154253 h 3005983"/>
              <a:gd name="connsiteX80" fmla="*/ 8605623 w 12192000"/>
              <a:gd name="connsiteY80" fmla="*/ 2154974 h 3005983"/>
              <a:gd name="connsiteX81" fmla="*/ 8591946 w 12192000"/>
              <a:gd name="connsiteY81" fmla="*/ 2153429 h 3005983"/>
              <a:gd name="connsiteX82" fmla="*/ 8588503 w 12192000"/>
              <a:gd name="connsiteY82" fmla="*/ 2158528 h 3005983"/>
              <a:gd name="connsiteX83" fmla="*/ 8542929 w 12192000"/>
              <a:gd name="connsiteY83" fmla="*/ 2155780 h 3005983"/>
              <a:gd name="connsiteX84" fmla="*/ 8422422 w 12192000"/>
              <a:gd name="connsiteY84" fmla="*/ 2128783 h 3005983"/>
              <a:gd name="connsiteX85" fmla="*/ 8350509 w 12192000"/>
              <a:gd name="connsiteY85" fmla="*/ 2116143 h 3005983"/>
              <a:gd name="connsiteX86" fmla="*/ 8323483 w 12192000"/>
              <a:gd name="connsiteY86" fmla="*/ 2116856 h 3005983"/>
              <a:gd name="connsiteX87" fmla="*/ 8285541 w 12192000"/>
              <a:gd name="connsiteY87" fmla="*/ 2114142 h 3005983"/>
              <a:gd name="connsiteX88" fmla="*/ 8156321 w 12192000"/>
              <a:gd name="connsiteY88" fmla="*/ 2105622 h 3005983"/>
              <a:gd name="connsiteX89" fmla="*/ 8115022 w 12192000"/>
              <a:gd name="connsiteY89" fmla="*/ 2097331 h 3005983"/>
              <a:gd name="connsiteX90" fmla="*/ 8109128 w 12192000"/>
              <a:gd name="connsiteY90" fmla="*/ 2095725 h 3005983"/>
              <a:gd name="connsiteX91" fmla="*/ 8061947 w 12192000"/>
              <a:gd name="connsiteY91" fmla="*/ 2076044 h 3005983"/>
              <a:gd name="connsiteX92" fmla="*/ 8056343 w 12192000"/>
              <a:gd name="connsiteY92" fmla="*/ 2079176 h 3005983"/>
              <a:gd name="connsiteX93" fmla="*/ 8039888 w 12192000"/>
              <a:gd name="connsiteY93" fmla="*/ 2079889 h 3005983"/>
              <a:gd name="connsiteX94" fmla="*/ 8027893 w 12192000"/>
              <a:gd name="connsiteY94" fmla="*/ 2071837 h 3005983"/>
              <a:gd name="connsiteX95" fmla="*/ 7968202 w 12192000"/>
              <a:gd name="connsiteY95" fmla="*/ 2048643 h 3005983"/>
              <a:gd name="connsiteX96" fmla="*/ 7879707 w 12192000"/>
              <a:gd name="connsiteY96" fmla="*/ 2019539 h 3005983"/>
              <a:gd name="connsiteX97" fmla="*/ 7867283 w 12192000"/>
              <a:gd name="connsiteY97" fmla="*/ 2011237 h 3005983"/>
              <a:gd name="connsiteX98" fmla="*/ 7843997 w 12192000"/>
              <a:gd name="connsiteY98" fmla="*/ 2004002 h 3005983"/>
              <a:gd name="connsiteX99" fmla="*/ 7819810 w 12192000"/>
              <a:gd name="connsiteY99" fmla="*/ 2003978 h 3005983"/>
              <a:gd name="connsiteX100" fmla="*/ 7766905 w 12192000"/>
              <a:gd name="connsiteY100" fmla="*/ 1994240 h 3005983"/>
              <a:gd name="connsiteX101" fmla="*/ 7748811 w 12192000"/>
              <a:gd name="connsiteY101" fmla="*/ 2001647 h 3005983"/>
              <a:gd name="connsiteX102" fmla="*/ 7745757 w 12192000"/>
              <a:gd name="connsiteY102" fmla="*/ 2003120 h 3005983"/>
              <a:gd name="connsiteX103" fmla="*/ 7732110 w 12192000"/>
              <a:gd name="connsiteY103" fmla="*/ 2004783 h 3005983"/>
              <a:gd name="connsiteX104" fmla="*/ 7730039 w 12192000"/>
              <a:gd name="connsiteY104" fmla="*/ 2010536 h 3005983"/>
              <a:gd name="connsiteX105" fmla="*/ 7685159 w 12192000"/>
              <a:gd name="connsiteY105" fmla="*/ 2018415 h 3005983"/>
              <a:gd name="connsiteX106" fmla="*/ 7561596 w 12192000"/>
              <a:gd name="connsiteY106" fmla="*/ 2020063 h 3005983"/>
              <a:gd name="connsiteX107" fmla="*/ 7488722 w 12192000"/>
              <a:gd name="connsiteY107" fmla="*/ 2024418 h 3005983"/>
              <a:gd name="connsiteX108" fmla="*/ 7462688 w 12192000"/>
              <a:gd name="connsiteY108" fmla="*/ 2031366 h 3005983"/>
              <a:gd name="connsiteX109" fmla="*/ 7425222 w 12192000"/>
              <a:gd name="connsiteY109" fmla="*/ 2037510 h 3005983"/>
              <a:gd name="connsiteX110" fmla="*/ 7360376 w 12192000"/>
              <a:gd name="connsiteY110" fmla="*/ 2052454 h 3005983"/>
              <a:gd name="connsiteX111" fmla="*/ 7297796 w 12192000"/>
              <a:gd name="connsiteY111" fmla="*/ 2059134 h 3005983"/>
              <a:gd name="connsiteX112" fmla="*/ 7255684 w 12192000"/>
              <a:gd name="connsiteY112" fmla="*/ 2060633 h 3005983"/>
              <a:gd name="connsiteX113" fmla="*/ 7249573 w 12192000"/>
              <a:gd name="connsiteY113" fmla="*/ 2060435 h 3005983"/>
              <a:gd name="connsiteX114" fmla="*/ 7198933 w 12192000"/>
              <a:gd name="connsiteY114" fmla="*/ 2052227 h 3005983"/>
              <a:gd name="connsiteX115" fmla="*/ 7194276 w 12192000"/>
              <a:gd name="connsiteY115" fmla="*/ 2056568 h 3005983"/>
              <a:gd name="connsiteX116" fmla="*/ 7178495 w 12192000"/>
              <a:gd name="connsiteY116" fmla="*/ 2061069 h 3005983"/>
              <a:gd name="connsiteX117" fmla="*/ 7164866 w 12192000"/>
              <a:gd name="connsiteY117" fmla="*/ 2056021 h 3005983"/>
              <a:gd name="connsiteX118" fmla="*/ 7101221 w 12192000"/>
              <a:gd name="connsiteY118" fmla="*/ 2047289 h 3005983"/>
              <a:gd name="connsiteX119" fmla="*/ 7008182 w 12192000"/>
              <a:gd name="connsiteY119" fmla="*/ 2039482 h 3005983"/>
              <a:gd name="connsiteX120" fmla="*/ 6994073 w 12192000"/>
              <a:gd name="connsiteY120" fmla="*/ 2034288 h 3005983"/>
              <a:gd name="connsiteX121" fmla="*/ 6902768 w 12192000"/>
              <a:gd name="connsiteY121" fmla="*/ 2021990 h 3005983"/>
              <a:gd name="connsiteX122" fmla="*/ 6854917 w 12192000"/>
              <a:gd name="connsiteY122" fmla="*/ 2020321 h 3005983"/>
              <a:gd name="connsiteX123" fmla="*/ 6849655 w 12192000"/>
              <a:gd name="connsiteY123" fmla="*/ 2025191 h 3005983"/>
              <a:gd name="connsiteX124" fmla="*/ 6835522 w 12192000"/>
              <a:gd name="connsiteY124" fmla="*/ 2024012 h 3005983"/>
              <a:gd name="connsiteX125" fmla="*/ 6707727 w 12192000"/>
              <a:gd name="connsiteY125" fmla="*/ 2006254 h 3005983"/>
              <a:gd name="connsiteX126" fmla="*/ 6561947 w 12192000"/>
              <a:gd name="connsiteY126" fmla="*/ 1975575 h 3005983"/>
              <a:gd name="connsiteX127" fmla="*/ 6464714 w 12192000"/>
              <a:gd name="connsiteY127" fmla="*/ 1978704 h 3005983"/>
              <a:gd name="connsiteX128" fmla="*/ 6242129 w 12192000"/>
              <a:gd name="connsiteY128" fmla="*/ 1915441 h 3005983"/>
              <a:gd name="connsiteX129" fmla="*/ 6080728 w 12192000"/>
              <a:gd name="connsiteY129" fmla="*/ 1895758 h 3005983"/>
              <a:gd name="connsiteX130" fmla="*/ 6069627 w 12192000"/>
              <a:gd name="connsiteY130" fmla="*/ 1885968 h 3005983"/>
              <a:gd name="connsiteX131" fmla="*/ 6055146 w 12192000"/>
              <a:gd name="connsiteY131" fmla="*/ 1879305 h 3005983"/>
              <a:gd name="connsiteX132" fmla="*/ 5953405 w 12192000"/>
              <a:gd name="connsiteY132" fmla="*/ 1849929 h 3005983"/>
              <a:gd name="connsiteX133" fmla="*/ 5940151 w 12192000"/>
              <a:gd name="connsiteY133" fmla="*/ 1852123 h 3005983"/>
              <a:gd name="connsiteX134" fmla="*/ 5917647 w 12192000"/>
              <a:gd name="connsiteY134" fmla="*/ 1852476 h 3005983"/>
              <a:gd name="connsiteX135" fmla="*/ 5860259 w 12192000"/>
              <a:gd name="connsiteY135" fmla="*/ 1865444 h 3005983"/>
              <a:gd name="connsiteX136" fmla="*/ 5821880 w 12192000"/>
              <a:gd name="connsiteY136" fmla="*/ 1854695 h 3005983"/>
              <a:gd name="connsiteX137" fmla="*/ 5813898 w 12192000"/>
              <a:gd name="connsiteY137" fmla="*/ 1853063 h 3005983"/>
              <a:gd name="connsiteX138" fmla="*/ 5813633 w 12192000"/>
              <a:gd name="connsiteY138" fmla="*/ 1853249 h 3005983"/>
              <a:gd name="connsiteX139" fmla="*/ 5804995 w 12192000"/>
              <a:gd name="connsiteY139" fmla="*/ 1851966 h 3005983"/>
              <a:gd name="connsiteX140" fmla="*/ 5799340 w 12192000"/>
              <a:gd name="connsiteY140" fmla="*/ 1850088 h 3005983"/>
              <a:gd name="connsiteX141" fmla="*/ 5783850 w 12192000"/>
              <a:gd name="connsiteY141" fmla="*/ 1846922 h 3005983"/>
              <a:gd name="connsiteX142" fmla="*/ 5777803 w 12192000"/>
              <a:gd name="connsiteY142" fmla="*/ 1847290 h 3005983"/>
              <a:gd name="connsiteX143" fmla="*/ 5774372 w 12192000"/>
              <a:gd name="connsiteY143" fmla="*/ 1849538 h 3005983"/>
              <a:gd name="connsiteX144" fmla="*/ 5740527 w 12192000"/>
              <a:gd name="connsiteY144" fmla="*/ 1850453 h 3005983"/>
              <a:gd name="connsiteX145" fmla="*/ 5671437 w 12192000"/>
              <a:gd name="connsiteY145" fmla="*/ 1845438 h 3005983"/>
              <a:gd name="connsiteX146" fmla="*/ 5633526 w 12192000"/>
              <a:gd name="connsiteY146" fmla="*/ 1839191 h 3005983"/>
              <a:gd name="connsiteX147" fmla="*/ 5527860 w 12192000"/>
              <a:gd name="connsiteY147" fmla="*/ 1825767 h 3005983"/>
              <a:gd name="connsiteX148" fmla="*/ 5420429 w 12192000"/>
              <a:gd name="connsiteY148" fmla="*/ 1815102 h 3005983"/>
              <a:gd name="connsiteX149" fmla="*/ 5339073 w 12192000"/>
              <a:gd name="connsiteY149" fmla="*/ 1819639 h 3005983"/>
              <a:gd name="connsiteX150" fmla="*/ 5334373 w 12192000"/>
              <a:gd name="connsiteY150" fmla="*/ 1817028 h 3005983"/>
              <a:gd name="connsiteX151" fmla="*/ 5326433 w 12192000"/>
              <a:gd name="connsiteY151" fmla="*/ 1814516 h 3005983"/>
              <a:gd name="connsiteX152" fmla="*/ 5326080 w 12192000"/>
              <a:gd name="connsiteY152" fmla="*/ 1814651 h 3005983"/>
              <a:gd name="connsiteX153" fmla="*/ 5318954 w 12192000"/>
              <a:gd name="connsiteY153" fmla="*/ 1811914 h 3005983"/>
              <a:gd name="connsiteX154" fmla="*/ 5286087 w 12192000"/>
              <a:gd name="connsiteY154" fmla="*/ 1796038 h 3005983"/>
              <a:gd name="connsiteX155" fmla="*/ 5223002 w 12192000"/>
              <a:gd name="connsiteY155" fmla="*/ 1799482 h 3005983"/>
              <a:gd name="connsiteX156" fmla="*/ 5200540 w 12192000"/>
              <a:gd name="connsiteY156" fmla="*/ 1796400 h 3005983"/>
              <a:gd name="connsiteX157" fmla="*/ 5154928 w 12192000"/>
              <a:gd name="connsiteY157" fmla="*/ 1781130 h 3005983"/>
              <a:gd name="connsiteX158" fmla="*/ 5149478 w 12192000"/>
              <a:gd name="connsiteY158" fmla="*/ 1780679 h 3005983"/>
              <a:gd name="connsiteX159" fmla="*/ 5130626 w 12192000"/>
              <a:gd name="connsiteY159" fmla="*/ 1768669 h 3005983"/>
              <a:gd name="connsiteX160" fmla="*/ 5102239 w 12192000"/>
              <a:gd name="connsiteY160" fmla="*/ 1753436 h 3005983"/>
              <a:gd name="connsiteX161" fmla="*/ 5099658 w 12192000"/>
              <a:gd name="connsiteY161" fmla="*/ 1753538 h 3005983"/>
              <a:gd name="connsiteX162" fmla="*/ 5088508 w 12192000"/>
              <a:gd name="connsiteY162" fmla="*/ 1745106 h 3005983"/>
              <a:gd name="connsiteX163" fmla="*/ 5082205 w 12192000"/>
              <a:gd name="connsiteY163" fmla="*/ 1734262 h 3005983"/>
              <a:gd name="connsiteX164" fmla="*/ 4931750 w 12192000"/>
              <a:gd name="connsiteY164" fmla="*/ 1691385 h 3005983"/>
              <a:gd name="connsiteX165" fmla="*/ 4824030 w 12192000"/>
              <a:gd name="connsiteY165" fmla="*/ 1643040 h 3005983"/>
              <a:gd name="connsiteX166" fmla="*/ 4758423 w 12192000"/>
              <a:gd name="connsiteY166" fmla="*/ 1579191 h 3005983"/>
              <a:gd name="connsiteX167" fmla="*/ 4514045 w 12192000"/>
              <a:gd name="connsiteY167" fmla="*/ 1535848 h 3005983"/>
              <a:gd name="connsiteX168" fmla="*/ 4458973 w 12192000"/>
              <a:gd name="connsiteY168" fmla="*/ 1525122 h 3005983"/>
              <a:gd name="connsiteX169" fmla="*/ 4423105 w 12192000"/>
              <a:gd name="connsiteY169" fmla="*/ 1500018 h 3005983"/>
              <a:gd name="connsiteX170" fmla="*/ 4400073 w 12192000"/>
              <a:gd name="connsiteY170" fmla="*/ 1499739 h 3005983"/>
              <a:gd name="connsiteX171" fmla="*/ 4395961 w 12192000"/>
              <a:gd name="connsiteY171" fmla="*/ 1499863 h 3005983"/>
              <a:gd name="connsiteX172" fmla="*/ 4382523 w 12192000"/>
              <a:gd name="connsiteY172" fmla="*/ 1496619 h 3005983"/>
              <a:gd name="connsiteX173" fmla="*/ 4374971 w 12192000"/>
              <a:gd name="connsiteY173" fmla="*/ 1500377 h 3005983"/>
              <a:gd name="connsiteX174" fmla="*/ 4352051 w 12192000"/>
              <a:gd name="connsiteY174" fmla="*/ 1498843 h 3005983"/>
              <a:gd name="connsiteX175" fmla="*/ 4328364 w 12192000"/>
              <a:gd name="connsiteY175" fmla="*/ 1491566 h 3005983"/>
              <a:gd name="connsiteX176" fmla="*/ 4220142 w 12192000"/>
              <a:gd name="connsiteY176" fmla="*/ 1451803 h 3005983"/>
              <a:gd name="connsiteX177" fmla="*/ 4152921 w 12192000"/>
              <a:gd name="connsiteY177" fmla="*/ 1430969 h 3005983"/>
              <a:gd name="connsiteX178" fmla="*/ 4123498 w 12192000"/>
              <a:gd name="connsiteY178" fmla="*/ 1427696 h 3005983"/>
              <a:gd name="connsiteX179" fmla="*/ 4085026 w 12192000"/>
              <a:gd name="connsiteY179" fmla="*/ 1420005 h 3005983"/>
              <a:gd name="connsiteX180" fmla="*/ 4014120 w 12192000"/>
              <a:gd name="connsiteY180" fmla="*/ 1410025 h 3005983"/>
              <a:gd name="connsiteX181" fmla="*/ 3924085 w 12192000"/>
              <a:gd name="connsiteY181" fmla="*/ 1390368 h 3005983"/>
              <a:gd name="connsiteX182" fmla="*/ 3875102 w 12192000"/>
              <a:gd name="connsiteY182" fmla="*/ 1356231 h 3005983"/>
              <a:gd name="connsiteX183" fmla="*/ 3866735 w 12192000"/>
              <a:gd name="connsiteY183" fmla="*/ 1358044 h 3005983"/>
              <a:gd name="connsiteX184" fmla="*/ 3824835 w 12192000"/>
              <a:gd name="connsiteY184" fmla="*/ 1344150 h 3005983"/>
              <a:gd name="connsiteX185" fmla="*/ 3698316 w 12192000"/>
              <a:gd name="connsiteY185" fmla="*/ 1271660 h 3005983"/>
              <a:gd name="connsiteX186" fmla="*/ 3615875 w 12192000"/>
              <a:gd name="connsiteY186" fmla="*/ 1245166 h 3005983"/>
              <a:gd name="connsiteX187" fmla="*/ 3583351 w 12192000"/>
              <a:gd name="connsiteY187" fmla="*/ 1239605 h 3005983"/>
              <a:gd name="connsiteX188" fmla="*/ 3529058 w 12192000"/>
              <a:gd name="connsiteY188" fmla="*/ 1230047 h 3005983"/>
              <a:gd name="connsiteX189" fmla="*/ 3438822 w 12192000"/>
              <a:gd name="connsiteY189" fmla="*/ 1205661 h 3005983"/>
              <a:gd name="connsiteX190" fmla="*/ 3390292 w 12192000"/>
              <a:gd name="connsiteY190" fmla="*/ 1197075 h 3005983"/>
              <a:gd name="connsiteX191" fmla="*/ 3315537 w 12192000"/>
              <a:gd name="connsiteY191" fmla="*/ 1185391 h 3005983"/>
              <a:gd name="connsiteX192" fmla="*/ 3305896 w 12192000"/>
              <a:gd name="connsiteY192" fmla="*/ 1180025 h 3005983"/>
              <a:gd name="connsiteX193" fmla="*/ 3260055 w 12192000"/>
              <a:gd name="connsiteY193" fmla="*/ 1189560 h 3005983"/>
              <a:gd name="connsiteX194" fmla="*/ 3136098 w 12192000"/>
              <a:gd name="connsiteY194" fmla="*/ 1171708 h 3005983"/>
              <a:gd name="connsiteX195" fmla="*/ 3113533 w 12192000"/>
              <a:gd name="connsiteY195" fmla="*/ 1171758 h 3005983"/>
              <a:gd name="connsiteX196" fmla="*/ 3087934 w 12192000"/>
              <a:gd name="connsiteY196" fmla="*/ 1162189 h 3005983"/>
              <a:gd name="connsiteX197" fmla="*/ 3033101 w 12192000"/>
              <a:gd name="connsiteY197" fmla="*/ 1146004 h 3005983"/>
              <a:gd name="connsiteX198" fmla="*/ 2999082 w 12192000"/>
              <a:gd name="connsiteY198" fmla="*/ 1129337 h 3005983"/>
              <a:gd name="connsiteX199" fmla="*/ 2988144 w 12192000"/>
              <a:gd name="connsiteY199" fmla="*/ 1133783 h 3005983"/>
              <a:gd name="connsiteX200" fmla="*/ 2964880 w 12192000"/>
              <a:gd name="connsiteY200" fmla="*/ 1133160 h 3005983"/>
              <a:gd name="connsiteX201" fmla="*/ 2871083 w 12192000"/>
              <a:gd name="connsiteY201" fmla="*/ 1114281 h 3005983"/>
              <a:gd name="connsiteX202" fmla="*/ 2853547 w 12192000"/>
              <a:gd name="connsiteY202" fmla="*/ 1113282 h 3005983"/>
              <a:gd name="connsiteX203" fmla="*/ 2834998 w 12192000"/>
              <a:gd name="connsiteY203" fmla="*/ 1105032 h 3005983"/>
              <a:gd name="connsiteX204" fmla="*/ 2832012 w 12192000"/>
              <a:gd name="connsiteY204" fmla="*/ 1103667 h 3005983"/>
              <a:gd name="connsiteX205" fmla="*/ 2831450 w 12192000"/>
              <a:gd name="connsiteY205" fmla="*/ 1103681 h 3005983"/>
              <a:gd name="connsiteX206" fmla="*/ 2830158 w 12192000"/>
              <a:gd name="connsiteY206" fmla="*/ 1102819 h 3005983"/>
              <a:gd name="connsiteX207" fmla="*/ 2817969 w 12192000"/>
              <a:gd name="connsiteY207" fmla="*/ 1097243 h 3005983"/>
              <a:gd name="connsiteX208" fmla="*/ 2812278 w 12192000"/>
              <a:gd name="connsiteY208" fmla="*/ 1097008 h 3005983"/>
              <a:gd name="connsiteX209" fmla="*/ 2735949 w 12192000"/>
              <a:gd name="connsiteY209" fmla="*/ 1069536 h 3005983"/>
              <a:gd name="connsiteX210" fmla="*/ 2700542 w 12192000"/>
              <a:gd name="connsiteY210" fmla="*/ 1056907 h 3005983"/>
              <a:gd name="connsiteX211" fmla="*/ 2690071 w 12192000"/>
              <a:gd name="connsiteY211" fmla="*/ 1056397 h 3005983"/>
              <a:gd name="connsiteX212" fmla="*/ 2655269 w 12192000"/>
              <a:gd name="connsiteY212" fmla="*/ 1042078 h 3005983"/>
              <a:gd name="connsiteX213" fmla="*/ 2637172 w 12192000"/>
              <a:gd name="connsiteY213" fmla="*/ 1039382 h 3005983"/>
              <a:gd name="connsiteX214" fmla="*/ 2544676 w 12192000"/>
              <a:gd name="connsiteY214" fmla="*/ 1019916 h 3005983"/>
              <a:gd name="connsiteX215" fmla="*/ 2521406 w 12192000"/>
              <a:gd name="connsiteY215" fmla="*/ 1022036 h 3005983"/>
              <a:gd name="connsiteX216" fmla="*/ 2462038 w 12192000"/>
              <a:gd name="connsiteY216" fmla="*/ 992687 h 3005983"/>
              <a:gd name="connsiteX217" fmla="*/ 2448962 w 12192000"/>
              <a:gd name="connsiteY217" fmla="*/ 988555 h 3005983"/>
              <a:gd name="connsiteX218" fmla="*/ 2444223 w 12192000"/>
              <a:gd name="connsiteY218" fmla="*/ 985580 h 3005983"/>
              <a:gd name="connsiteX219" fmla="*/ 2428175 w 12192000"/>
              <a:gd name="connsiteY219" fmla="*/ 997242 h 3005983"/>
              <a:gd name="connsiteX220" fmla="*/ 2398519 w 12192000"/>
              <a:gd name="connsiteY220" fmla="*/ 1001482 h 3005983"/>
              <a:gd name="connsiteX221" fmla="*/ 2385271 w 12192000"/>
              <a:gd name="connsiteY221" fmla="*/ 993786 h 3005983"/>
              <a:gd name="connsiteX222" fmla="*/ 2298174 w 12192000"/>
              <a:gd name="connsiteY222" fmla="*/ 956527 h 3005983"/>
              <a:gd name="connsiteX223" fmla="*/ 2271014 w 12192000"/>
              <a:gd name="connsiteY223" fmla="*/ 945440 h 3005983"/>
              <a:gd name="connsiteX224" fmla="*/ 2214838 w 12192000"/>
              <a:gd name="connsiteY224" fmla="*/ 924396 h 3005983"/>
              <a:gd name="connsiteX225" fmla="*/ 2038407 w 12192000"/>
              <a:gd name="connsiteY225" fmla="*/ 916628 h 3005983"/>
              <a:gd name="connsiteX226" fmla="*/ 1958268 w 12192000"/>
              <a:gd name="connsiteY226" fmla="*/ 931677 h 3005983"/>
              <a:gd name="connsiteX227" fmla="*/ 1740316 w 12192000"/>
              <a:gd name="connsiteY227" fmla="*/ 931710 h 3005983"/>
              <a:gd name="connsiteX228" fmla="*/ 1454477 w 12192000"/>
              <a:gd name="connsiteY228" fmla="*/ 973878 h 3005983"/>
              <a:gd name="connsiteX229" fmla="*/ 1385984 w 12192000"/>
              <a:gd name="connsiteY229" fmla="*/ 958621 h 3005983"/>
              <a:gd name="connsiteX230" fmla="*/ 1355604 w 12192000"/>
              <a:gd name="connsiteY230" fmla="*/ 960893 h 3005983"/>
              <a:gd name="connsiteX231" fmla="*/ 1305323 w 12192000"/>
              <a:gd name="connsiteY231" fmla="*/ 967511 h 3005983"/>
              <a:gd name="connsiteX232" fmla="*/ 1125607 w 12192000"/>
              <a:gd name="connsiteY232" fmla="*/ 968467 h 3005983"/>
              <a:gd name="connsiteX233" fmla="*/ 1016562 w 12192000"/>
              <a:gd name="connsiteY233" fmla="*/ 975260 h 3005983"/>
              <a:gd name="connsiteX234" fmla="*/ 818620 w 12192000"/>
              <a:gd name="connsiteY234" fmla="*/ 987723 h 3005983"/>
              <a:gd name="connsiteX235" fmla="*/ 611870 w 12192000"/>
              <a:gd name="connsiteY235" fmla="*/ 1002547 h 3005983"/>
              <a:gd name="connsiteX236" fmla="*/ 520325 w 12192000"/>
              <a:gd name="connsiteY236" fmla="*/ 1010590 h 3005983"/>
              <a:gd name="connsiteX237" fmla="*/ 386188 w 12192000"/>
              <a:gd name="connsiteY237" fmla="*/ 1040956 h 3005983"/>
              <a:gd name="connsiteX238" fmla="*/ 272629 w 12192000"/>
              <a:gd name="connsiteY238" fmla="*/ 1010300 h 3005983"/>
              <a:gd name="connsiteX239" fmla="*/ 113450 w 12192000"/>
              <a:gd name="connsiteY239" fmla="*/ 1038933 h 3005983"/>
              <a:gd name="connsiteX240" fmla="*/ 4256 w 12192000"/>
              <a:gd name="connsiteY240" fmla="*/ 1060111 h 3005983"/>
              <a:gd name="connsiteX241" fmla="*/ 0 w 12192000"/>
              <a:gd name="connsiteY241" fmla="*/ 1059714 h 3005983"/>
              <a:gd name="connsiteX242" fmla="*/ 0 w 12192000"/>
              <a:gd name="connsiteY242"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689476 w 12192000"/>
              <a:gd name="connsiteY8" fmla="*/ 2807391 h 3005983"/>
              <a:gd name="connsiteX9" fmla="*/ 11666486 w 12192000"/>
              <a:gd name="connsiteY9" fmla="*/ 2799625 h 3005983"/>
              <a:gd name="connsiteX10" fmla="*/ 11652374 w 12192000"/>
              <a:gd name="connsiteY10" fmla="*/ 2793272 h 3005983"/>
              <a:gd name="connsiteX11" fmla="*/ 11646471 w 12192000"/>
              <a:gd name="connsiteY11" fmla="*/ 2800341 h 3005983"/>
              <a:gd name="connsiteX12" fmla="*/ 11608697 w 12192000"/>
              <a:gd name="connsiteY12" fmla="*/ 2813460 h 3005983"/>
              <a:gd name="connsiteX13" fmla="*/ 11603621 w 12192000"/>
              <a:gd name="connsiteY13" fmla="*/ 2810965 h 3005983"/>
              <a:gd name="connsiteX14" fmla="*/ 11566270 w 12192000"/>
              <a:gd name="connsiteY14" fmla="*/ 2794050 h 3005983"/>
              <a:gd name="connsiteX15" fmla="*/ 11543180 w 12192000"/>
              <a:gd name="connsiteY15" fmla="*/ 2794523 h 3005983"/>
              <a:gd name="connsiteX16" fmla="*/ 11527456 w 12192000"/>
              <a:gd name="connsiteY16" fmla="*/ 2784758 h 3005983"/>
              <a:gd name="connsiteX17" fmla="*/ 11410019 w 12192000"/>
              <a:gd name="connsiteY17" fmla="*/ 2778739 h 3005983"/>
              <a:gd name="connsiteX18" fmla="*/ 11391662 w 12192000"/>
              <a:gd name="connsiteY18" fmla="*/ 2777813 h 3005983"/>
              <a:gd name="connsiteX19" fmla="*/ 11381950 w 12192000"/>
              <a:gd name="connsiteY19" fmla="*/ 2771457 h 3005983"/>
              <a:gd name="connsiteX20" fmla="*/ 11355280 w 12192000"/>
              <a:gd name="connsiteY20" fmla="*/ 2766974 h 3005983"/>
              <a:gd name="connsiteX21" fmla="*/ 11346286 w 12192000"/>
              <a:gd name="connsiteY21" fmla="*/ 2771221 h 3005983"/>
              <a:gd name="connsiteX22" fmla="*/ 11344784 w 12192000"/>
              <a:gd name="connsiteY22" fmla="*/ 2767480 h 3005983"/>
              <a:gd name="connsiteX23" fmla="*/ 11307999 w 12192000"/>
              <a:gd name="connsiteY23" fmla="*/ 2758374 h 3005983"/>
              <a:gd name="connsiteX24" fmla="*/ 11228674 w 12192000"/>
              <a:gd name="connsiteY24" fmla="*/ 2738503 h 3005983"/>
              <a:gd name="connsiteX25" fmla="*/ 11208775 w 12192000"/>
              <a:gd name="connsiteY25" fmla="*/ 2733735 h 3005983"/>
              <a:gd name="connsiteX26" fmla="*/ 11191329 w 12192000"/>
              <a:gd name="connsiteY26" fmla="*/ 2735896 h 3005983"/>
              <a:gd name="connsiteX27" fmla="*/ 11095293 w 12192000"/>
              <a:gd name="connsiteY27" fmla="*/ 2734181 h 3005983"/>
              <a:gd name="connsiteX28" fmla="*/ 11072290 w 12192000"/>
              <a:gd name="connsiteY28" fmla="*/ 2737734 h 3005983"/>
              <a:gd name="connsiteX29" fmla="*/ 10980239 w 12192000"/>
              <a:gd name="connsiteY29" fmla="*/ 2729000 h 3005983"/>
              <a:gd name="connsiteX30" fmla="*/ 10980167 w 12192000"/>
              <a:gd name="connsiteY30" fmla="*/ 2728972 h 3005983"/>
              <a:gd name="connsiteX31" fmla="*/ 10943501 w 12192000"/>
              <a:gd name="connsiteY31" fmla="*/ 2723352 h 3005983"/>
              <a:gd name="connsiteX32" fmla="*/ 10740825 w 12192000"/>
              <a:gd name="connsiteY32" fmla="*/ 2642544 h 3005983"/>
              <a:gd name="connsiteX33" fmla="*/ 10621021 w 12192000"/>
              <a:gd name="connsiteY33" fmla="*/ 2583972 h 3005983"/>
              <a:gd name="connsiteX34" fmla="*/ 10501779 w 12192000"/>
              <a:gd name="connsiteY34" fmla="*/ 2548735 h 3005983"/>
              <a:gd name="connsiteX35" fmla="*/ 10403355 w 12192000"/>
              <a:gd name="connsiteY35" fmla="*/ 2512953 h 3005983"/>
              <a:gd name="connsiteX36" fmla="*/ 10337449 w 12192000"/>
              <a:gd name="connsiteY36" fmla="*/ 2488172 h 3005983"/>
              <a:gd name="connsiteX37" fmla="*/ 10324327 w 12192000"/>
              <a:gd name="connsiteY37" fmla="*/ 2478939 h 3005983"/>
              <a:gd name="connsiteX38" fmla="*/ 10321929 w 12192000"/>
              <a:gd name="connsiteY38" fmla="*/ 2478993 h 3005983"/>
              <a:gd name="connsiteX39" fmla="*/ 10290461 w 12192000"/>
              <a:gd name="connsiteY39" fmla="*/ 2462144 h 3005983"/>
              <a:gd name="connsiteX40" fmla="*/ 10268970 w 12192000"/>
              <a:gd name="connsiteY40" fmla="*/ 2448931 h 3005983"/>
              <a:gd name="connsiteX41" fmla="*/ 10263699 w 12192000"/>
              <a:gd name="connsiteY41" fmla="*/ 2448340 h 3005983"/>
              <a:gd name="connsiteX42" fmla="*/ 10228272 w 12192000"/>
              <a:gd name="connsiteY42" fmla="*/ 2431997 h 3005983"/>
              <a:gd name="connsiteX43" fmla="*/ 10215997 w 12192000"/>
              <a:gd name="connsiteY43" fmla="*/ 2431103 h 3005983"/>
              <a:gd name="connsiteX44" fmla="*/ 10193885 w 12192000"/>
              <a:gd name="connsiteY44" fmla="*/ 2427360 h 3005983"/>
              <a:gd name="connsiteX45" fmla="*/ 10135557 w 12192000"/>
              <a:gd name="connsiteY45" fmla="*/ 2429769 h 3005983"/>
              <a:gd name="connsiteX46" fmla="*/ 10092108 w 12192000"/>
              <a:gd name="connsiteY46" fmla="*/ 2409075 h 3005983"/>
              <a:gd name="connsiteX47" fmla="*/ 10091815 w 12192000"/>
              <a:gd name="connsiteY47" fmla="*/ 2409211 h 3005983"/>
              <a:gd name="connsiteX48" fmla="*/ 10083558 w 12192000"/>
              <a:gd name="connsiteY48" fmla="*/ 2406369 h 3005983"/>
              <a:gd name="connsiteX49" fmla="*/ 10078319 w 12192000"/>
              <a:gd name="connsiteY49" fmla="*/ 2403481 h 3005983"/>
              <a:gd name="connsiteX50" fmla="*/ 10063647 w 12192000"/>
              <a:gd name="connsiteY50" fmla="*/ 2397528 h 3005983"/>
              <a:gd name="connsiteX51" fmla="*/ 10057660 w 12192000"/>
              <a:gd name="connsiteY51" fmla="*/ 2396793 h 3005983"/>
              <a:gd name="connsiteX52" fmla="*/ 10003124 w 12192000"/>
              <a:gd name="connsiteY52" fmla="*/ 2406692 h 3005983"/>
              <a:gd name="connsiteX53" fmla="*/ 9898644 w 12192000"/>
              <a:gd name="connsiteY53" fmla="*/ 2393136 h 3005983"/>
              <a:gd name="connsiteX54" fmla="*/ 9794969 w 12192000"/>
              <a:gd name="connsiteY54" fmla="*/ 2376665 h 3005983"/>
              <a:gd name="connsiteX55" fmla="*/ 9690708 w 12192000"/>
              <a:gd name="connsiteY55" fmla="*/ 2362478 h 3005983"/>
              <a:gd name="connsiteX56" fmla="*/ 9656590 w 12192000"/>
              <a:gd name="connsiteY56" fmla="*/ 2365107 h 3005983"/>
              <a:gd name="connsiteX57" fmla="*/ 9651013 w 12192000"/>
              <a:gd name="connsiteY57" fmla="*/ 2365379 h 3005983"/>
              <a:gd name="connsiteX58" fmla="*/ 9629535 w 12192000"/>
              <a:gd name="connsiteY58" fmla="*/ 2359562 h 3005983"/>
              <a:gd name="connsiteX59" fmla="*/ 9621002 w 12192000"/>
              <a:gd name="connsiteY59" fmla="*/ 2358015 h 3005983"/>
              <a:gd name="connsiteX60" fmla="*/ 9620811 w 12192000"/>
              <a:gd name="connsiteY60" fmla="*/ 2358209 h 3005983"/>
              <a:gd name="connsiteX61" fmla="*/ 9612783 w 12192000"/>
              <a:gd name="connsiteY61" fmla="*/ 2356304 h 3005983"/>
              <a:gd name="connsiteX62" fmla="*/ 9573299 w 12192000"/>
              <a:gd name="connsiteY62" fmla="*/ 2344048 h 3005983"/>
              <a:gd name="connsiteX63" fmla="*/ 9523299 w 12192000"/>
              <a:gd name="connsiteY63" fmla="*/ 2356751 h 3005983"/>
              <a:gd name="connsiteX64" fmla="*/ 9502217 w 12192000"/>
              <a:gd name="connsiteY64" fmla="*/ 2356672 h 3005983"/>
              <a:gd name="connsiteX65" fmla="*/ 9491052 w 12192000"/>
              <a:gd name="connsiteY65" fmla="*/ 2357876 h 3005983"/>
              <a:gd name="connsiteX66" fmla="*/ 9490420 w 12192000"/>
              <a:gd name="connsiteY66" fmla="*/ 2358754 h 3005983"/>
              <a:gd name="connsiteX67" fmla="*/ 9422814 w 12192000"/>
              <a:gd name="connsiteY67" fmla="*/ 2337048 h 3005983"/>
              <a:gd name="connsiteX68" fmla="*/ 9387555 w 12192000"/>
              <a:gd name="connsiteY68" fmla="*/ 2324836 h 3005983"/>
              <a:gd name="connsiteX69" fmla="*/ 9385480 w 12192000"/>
              <a:gd name="connsiteY69" fmla="*/ 2325313 h 3005983"/>
              <a:gd name="connsiteX70" fmla="*/ 9369766 w 12192000"/>
              <a:gd name="connsiteY70" fmla="*/ 2317902 h 3005983"/>
              <a:gd name="connsiteX71" fmla="*/ 9356267 w 12192000"/>
              <a:gd name="connsiteY71" fmla="*/ 2307218 h 3005983"/>
              <a:gd name="connsiteX72" fmla="*/ 9240605 w 12192000"/>
              <a:gd name="connsiteY72" fmla="*/ 2292733 h 3005983"/>
              <a:gd name="connsiteX73" fmla="*/ 9083251 w 12192000"/>
              <a:gd name="connsiteY73" fmla="*/ 2245348 h 3005983"/>
              <a:gd name="connsiteX74" fmla="*/ 8956025 w 12192000"/>
              <a:gd name="connsiteY74" fmla="*/ 2219438 h 3005983"/>
              <a:gd name="connsiteX75" fmla="*/ 8791834 w 12192000"/>
              <a:gd name="connsiteY75" fmla="*/ 2194608 h 3005983"/>
              <a:gd name="connsiteX76" fmla="*/ 8677385 w 12192000"/>
              <a:gd name="connsiteY76" fmla="*/ 2172946 h 3005983"/>
              <a:gd name="connsiteX77" fmla="*/ 8628381 w 12192000"/>
              <a:gd name="connsiteY77" fmla="*/ 2151256 h 3005983"/>
              <a:gd name="connsiteX78" fmla="*/ 8608955 w 12192000"/>
              <a:gd name="connsiteY78" fmla="*/ 2154253 h 3005983"/>
              <a:gd name="connsiteX79" fmla="*/ 8605623 w 12192000"/>
              <a:gd name="connsiteY79" fmla="*/ 2154974 h 3005983"/>
              <a:gd name="connsiteX80" fmla="*/ 8591946 w 12192000"/>
              <a:gd name="connsiteY80" fmla="*/ 2153429 h 3005983"/>
              <a:gd name="connsiteX81" fmla="*/ 8588503 w 12192000"/>
              <a:gd name="connsiteY81" fmla="*/ 2158528 h 3005983"/>
              <a:gd name="connsiteX82" fmla="*/ 8542929 w 12192000"/>
              <a:gd name="connsiteY82" fmla="*/ 2155780 h 3005983"/>
              <a:gd name="connsiteX83" fmla="*/ 8422422 w 12192000"/>
              <a:gd name="connsiteY83" fmla="*/ 2128783 h 3005983"/>
              <a:gd name="connsiteX84" fmla="*/ 8350509 w 12192000"/>
              <a:gd name="connsiteY84" fmla="*/ 2116143 h 3005983"/>
              <a:gd name="connsiteX85" fmla="*/ 8323483 w 12192000"/>
              <a:gd name="connsiteY85" fmla="*/ 2116856 h 3005983"/>
              <a:gd name="connsiteX86" fmla="*/ 8285541 w 12192000"/>
              <a:gd name="connsiteY86" fmla="*/ 2114142 h 3005983"/>
              <a:gd name="connsiteX87" fmla="*/ 8156321 w 12192000"/>
              <a:gd name="connsiteY87" fmla="*/ 2105622 h 3005983"/>
              <a:gd name="connsiteX88" fmla="*/ 8115022 w 12192000"/>
              <a:gd name="connsiteY88" fmla="*/ 2097331 h 3005983"/>
              <a:gd name="connsiteX89" fmla="*/ 8109128 w 12192000"/>
              <a:gd name="connsiteY89" fmla="*/ 2095725 h 3005983"/>
              <a:gd name="connsiteX90" fmla="*/ 8061947 w 12192000"/>
              <a:gd name="connsiteY90" fmla="*/ 2076044 h 3005983"/>
              <a:gd name="connsiteX91" fmla="*/ 8056343 w 12192000"/>
              <a:gd name="connsiteY91" fmla="*/ 2079176 h 3005983"/>
              <a:gd name="connsiteX92" fmla="*/ 8039888 w 12192000"/>
              <a:gd name="connsiteY92" fmla="*/ 2079889 h 3005983"/>
              <a:gd name="connsiteX93" fmla="*/ 8027893 w 12192000"/>
              <a:gd name="connsiteY93" fmla="*/ 2071837 h 3005983"/>
              <a:gd name="connsiteX94" fmla="*/ 7968202 w 12192000"/>
              <a:gd name="connsiteY94" fmla="*/ 2048643 h 3005983"/>
              <a:gd name="connsiteX95" fmla="*/ 7879707 w 12192000"/>
              <a:gd name="connsiteY95" fmla="*/ 2019539 h 3005983"/>
              <a:gd name="connsiteX96" fmla="*/ 7867283 w 12192000"/>
              <a:gd name="connsiteY96" fmla="*/ 2011237 h 3005983"/>
              <a:gd name="connsiteX97" fmla="*/ 7843997 w 12192000"/>
              <a:gd name="connsiteY97" fmla="*/ 2004002 h 3005983"/>
              <a:gd name="connsiteX98" fmla="*/ 7819810 w 12192000"/>
              <a:gd name="connsiteY98" fmla="*/ 2003978 h 3005983"/>
              <a:gd name="connsiteX99" fmla="*/ 7766905 w 12192000"/>
              <a:gd name="connsiteY99" fmla="*/ 1994240 h 3005983"/>
              <a:gd name="connsiteX100" fmla="*/ 7748811 w 12192000"/>
              <a:gd name="connsiteY100" fmla="*/ 2001647 h 3005983"/>
              <a:gd name="connsiteX101" fmla="*/ 7745757 w 12192000"/>
              <a:gd name="connsiteY101" fmla="*/ 2003120 h 3005983"/>
              <a:gd name="connsiteX102" fmla="*/ 7732110 w 12192000"/>
              <a:gd name="connsiteY102" fmla="*/ 2004783 h 3005983"/>
              <a:gd name="connsiteX103" fmla="*/ 7730039 w 12192000"/>
              <a:gd name="connsiteY103" fmla="*/ 2010536 h 3005983"/>
              <a:gd name="connsiteX104" fmla="*/ 7685159 w 12192000"/>
              <a:gd name="connsiteY104" fmla="*/ 2018415 h 3005983"/>
              <a:gd name="connsiteX105" fmla="*/ 7561596 w 12192000"/>
              <a:gd name="connsiteY105" fmla="*/ 2020063 h 3005983"/>
              <a:gd name="connsiteX106" fmla="*/ 7488722 w 12192000"/>
              <a:gd name="connsiteY106" fmla="*/ 2024418 h 3005983"/>
              <a:gd name="connsiteX107" fmla="*/ 7462688 w 12192000"/>
              <a:gd name="connsiteY107" fmla="*/ 2031366 h 3005983"/>
              <a:gd name="connsiteX108" fmla="*/ 7425222 w 12192000"/>
              <a:gd name="connsiteY108" fmla="*/ 2037510 h 3005983"/>
              <a:gd name="connsiteX109" fmla="*/ 7360376 w 12192000"/>
              <a:gd name="connsiteY109" fmla="*/ 2052454 h 3005983"/>
              <a:gd name="connsiteX110" fmla="*/ 7297796 w 12192000"/>
              <a:gd name="connsiteY110" fmla="*/ 2059134 h 3005983"/>
              <a:gd name="connsiteX111" fmla="*/ 7255684 w 12192000"/>
              <a:gd name="connsiteY111" fmla="*/ 2060633 h 3005983"/>
              <a:gd name="connsiteX112" fmla="*/ 7249573 w 12192000"/>
              <a:gd name="connsiteY112" fmla="*/ 2060435 h 3005983"/>
              <a:gd name="connsiteX113" fmla="*/ 7198933 w 12192000"/>
              <a:gd name="connsiteY113" fmla="*/ 2052227 h 3005983"/>
              <a:gd name="connsiteX114" fmla="*/ 7194276 w 12192000"/>
              <a:gd name="connsiteY114" fmla="*/ 2056568 h 3005983"/>
              <a:gd name="connsiteX115" fmla="*/ 7178495 w 12192000"/>
              <a:gd name="connsiteY115" fmla="*/ 2061069 h 3005983"/>
              <a:gd name="connsiteX116" fmla="*/ 7164866 w 12192000"/>
              <a:gd name="connsiteY116" fmla="*/ 2056021 h 3005983"/>
              <a:gd name="connsiteX117" fmla="*/ 7101221 w 12192000"/>
              <a:gd name="connsiteY117" fmla="*/ 2047289 h 3005983"/>
              <a:gd name="connsiteX118" fmla="*/ 7008182 w 12192000"/>
              <a:gd name="connsiteY118" fmla="*/ 2039482 h 3005983"/>
              <a:gd name="connsiteX119" fmla="*/ 6994073 w 12192000"/>
              <a:gd name="connsiteY119" fmla="*/ 2034288 h 3005983"/>
              <a:gd name="connsiteX120" fmla="*/ 6902768 w 12192000"/>
              <a:gd name="connsiteY120" fmla="*/ 2021990 h 3005983"/>
              <a:gd name="connsiteX121" fmla="*/ 6854917 w 12192000"/>
              <a:gd name="connsiteY121" fmla="*/ 2020321 h 3005983"/>
              <a:gd name="connsiteX122" fmla="*/ 6849655 w 12192000"/>
              <a:gd name="connsiteY122" fmla="*/ 2025191 h 3005983"/>
              <a:gd name="connsiteX123" fmla="*/ 6835522 w 12192000"/>
              <a:gd name="connsiteY123" fmla="*/ 2024012 h 3005983"/>
              <a:gd name="connsiteX124" fmla="*/ 6707727 w 12192000"/>
              <a:gd name="connsiteY124" fmla="*/ 2006254 h 3005983"/>
              <a:gd name="connsiteX125" fmla="*/ 6561947 w 12192000"/>
              <a:gd name="connsiteY125" fmla="*/ 1975575 h 3005983"/>
              <a:gd name="connsiteX126" fmla="*/ 6464714 w 12192000"/>
              <a:gd name="connsiteY126" fmla="*/ 1978704 h 3005983"/>
              <a:gd name="connsiteX127" fmla="*/ 6242129 w 12192000"/>
              <a:gd name="connsiteY127" fmla="*/ 1915441 h 3005983"/>
              <a:gd name="connsiteX128" fmla="*/ 6080728 w 12192000"/>
              <a:gd name="connsiteY128" fmla="*/ 1895758 h 3005983"/>
              <a:gd name="connsiteX129" fmla="*/ 6069627 w 12192000"/>
              <a:gd name="connsiteY129" fmla="*/ 1885968 h 3005983"/>
              <a:gd name="connsiteX130" fmla="*/ 6055146 w 12192000"/>
              <a:gd name="connsiteY130" fmla="*/ 1879305 h 3005983"/>
              <a:gd name="connsiteX131" fmla="*/ 5953405 w 12192000"/>
              <a:gd name="connsiteY131" fmla="*/ 1849929 h 3005983"/>
              <a:gd name="connsiteX132" fmla="*/ 5940151 w 12192000"/>
              <a:gd name="connsiteY132" fmla="*/ 1852123 h 3005983"/>
              <a:gd name="connsiteX133" fmla="*/ 5917647 w 12192000"/>
              <a:gd name="connsiteY133" fmla="*/ 1852476 h 3005983"/>
              <a:gd name="connsiteX134" fmla="*/ 5860259 w 12192000"/>
              <a:gd name="connsiteY134" fmla="*/ 1865444 h 3005983"/>
              <a:gd name="connsiteX135" fmla="*/ 5821880 w 12192000"/>
              <a:gd name="connsiteY135" fmla="*/ 1854695 h 3005983"/>
              <a:gd name="connsiteX136" fmla="*/ 5813898 w 12192000"/>
              <a:gd name="connsiteY136" fmla="*/ 1853063 h 3005983"/>
              <a:gd name="connsiteX137" fmla="*/ 5813633 w 12192000"/>
              <a:gd name="connsiteY137" fmla="*/ 1853249 h 3005983"/>
              <a:gd name="connsiteX138" fmla="*/ 5804995 w 12192000"/>
              <a:gd name="connsiteY138" fmla="*/ 1851966 h 3005983"/>
              <a:gd name="connsiteX139" fmla="*/ 5799340 w 12192000"/>
              <a:gd name="connsiteY139" fmla="*/ 1850088 h 3005983"/>
              <a:gd name="connsiteX140" fmla="*/ 5783850 w 12192000"/>
              <a:gd name="connsiteY140" fmla="*/ 1846922 h 3005983"/>
              <a:gd name="connsiteX141" fmla="*/ 5777803 w 12192000"/>
              <a:gd name="connsiteY141" fmla="*/ 1847290 h 3005983"/>
              <a:gd name="connsiteX142" fmla="*/ 5774372 w 12192000"/>
              <a:gd name="connsiteY142" fmla="*/ 1849538 h 3005983"/>
              <a:gd name="connsiteX143" fmla="*/ 5740527 w 12192000"/>
              <a:gd name="connsiteY143" fmla="*/ 1850453 h 3005983"/>
              <a:gd name="connsiteX144" fmla="*/ 5671437 w 12192000"/>
              <a:gd name="connsiteY144" fmla="*/ 1845438 h 3005983"/>
              <a:gd name="connsiteX145" fmla="*/ 5633526 w 12192000"/>
              <a:gd name="connsiteY145" fmla="*/ 1839191 h 3005983"/>
              <a:gd name="connsiteX146" fmla="*/ 5527860 w 12192000"/>
              <a:gd name="connsiteY146" fmla="*/ 1825767 h 3005983"/>
              <a:gd name="connsiteX147" fmla="*/ 5420429 w 12192000"/>
              <a:gd name="connsiteY147" fmla="*/ 1815102 h 3005983"/>
              <a:gd name="connsiteX148" fmla="*/ 5339073 w 12192000"/>
              <a:gd name="connsiteY148" fmla="*/ 1819639 h 3005983"/>
              <a:gd name="connsiteX149" fmla="*/ 5334373 w 12192000"/>
              <a:gd name="connsiteY149" fmla="*/ 1817028 h 3005983"/>
              <a:gd name="connsiteX150" fmla="*/ 5326433 w 12192000"/>
              <a:gd name="connsiteY150" fmla="*/ 1814516 h 3005983"/>
              <a:gd name="connsiteX151" fmla="*/ 5326080 w 12192000"/>
              <a:gd name="connsiteY151" fmla="*/ 1814651 h 3005983"/>
              <a:gd name="connsiteX152" fmla="*/ 5318954 w 12192000"/>
              <a:gd name="connsiteY152" fmla="*/ 1811914 h 3005983"/>
              <a:gd name="connsiteX153" fmla="*/ 5286087 w 12192000"/>
              <a:gd name="connsiteY153" fmla="*/ 1796038 h 3005983"/>
              <a:gd name="connsiteX154" fmla="*/ 5223002 w 12192000"/>
              <a:gd name="connsiteY154" fmla="*/ 1799482 h 3005983"/>
              <a:gd name="connsiteX155" fmla="*/ 5200540 w 12192000"/>
              <a:gd name="connsiteY155" fmla="*/ 1796400 h 3005983"/>
              <a:gd name="connsiteX156" fmla="*/ 5154928 w 12192000"/>
              <a:gd name="connsiteY156" fmla="*/ 1781130 h 3005983"/>
              <a:gd name="connsiteX157" fmla="*/ 5149478 w 12192000"/>
              <a:gd name="connsiteY157" fmla="*/ 1780679 h 3005983"/>
              <a:gd name="connsiteX158" fmla="*/ 5130626 w 12192000"/>
              <a:gd name="connsiteY158" fmla="*/ 1768669 h 3005983"/>
              <a:gd name="connsiteX159" fmla="*/ 5102239 w 12192000"/>
              <a:gd name="connsiteY159" fmla="*/ 1753436 h 3005983"/>
              <a:gd name="connsiteX160" fmla="*/ 5099658 w 12192000"/>
              <a:gd name="connsiteY160" fmla="*/ 1753538 h 3005983"/>
              <a:gd name="connsiteX161" fmla="*/ 5088508 w 12192000"/>
              <a:gd name="connsiteY161" fmla="*/ 1745106 h 3005983"/>
              <a:gd name="connsiteX162" fmla="*/ 5082205 w 12192000"/>
              <a:gd name="connsiteY162" fmla="*/ 1734262 h 3005983"/>
              <a:gd name="connsiteX163" fmla="*/ 4931750 w 12192000"/>
              <a:gd name="connsiteY163" fmla="*/ 1691385 h 3005983"/>
              <a:gd name="connsiteX164" fmla="*/ 4824030 w 12192000"/>
              <a:gd name="connsiteY164" fmla="*/ 1643040 h 3005983"/>
              <a:gd name="connsiteX165" fmla="*/ 4758423 w 12192000"/>
              <a:gd name="connsiteY165" fmla="*/ 1579191 h 3005983"/>
              <a:gd name="connsiteX166" fmla="*/ 4514045 w 12192000"/>
              <a:gd name="connsiteY166" fmla="*/ 1535848 h 3005983"/>
              <a:gd name="connsiteX167" fmla="*/ 4458973 w 12192000"/>
              <a:gd name="connsiteY167" fmla="*/ 1525122 h 3005983"/>
              <a:gd name="connsiteX168" fmla="*/ 4423105 w 12192000"/>
              <a:gd name="connsiteY168" fmla="*/ 1500018 h 3005983"/>
              <a:gd name="connsiteX169" fmla="*/ 4400073 w 12192000"/>
              <a:gd name="connsiteY169" fmla="*/ 1499739 h 3005983"/>
              <a:gd name="connsiteX170" fmla="*/ 4395961 w 12192000"/>
              <a:gd name="connsiteY170" fmla="*/ 1499863 h 3005983"/>
              <a:gd name="connsiteX171" fmla="*/ 4382523 w 12192000"/>
              <a:gd name="connsiteY171" fmla="*/ 1496619 h 3005983"/>
              <a:gd name="connsiteX172" fmla="*/ 4374971 w 12192000"/>
              <a:gd name="connsiteY172" fmla="*/ 1500377 h 3005983"/>
              <a:gd name="connsiteX173" fmla="*/ 4352051 w 12192000"/>
              <a:gd name="connsiteY173" fmla="*/ 1498843 h 3005983"/>
              <a:gd name="connsiteX174" fmla="*/ 4328364 w 12192000"/>
              <a:gd name="connsiteY174" fmla="*/ 1491566 h 3005983"/>
              <a:gd name="connsiteX175" fmla="*/ 4220142 w 12192000"/>
              <a:gd name="connsiteY175" fmla="*/ 1451803 h 3005983"/>
              <a:gd name="connsiteX176" fmla="*/ 4152921 w 12192000"/>
              <a:gd name="connsiteY176" fmla="*/ 1430969 h 3005983"/>
              <a:gd name="connsiteX177" fmla="*/ 4123498 w 12192000"/>
              <a:gd name="connsiteY177" fmla="*/ 1427696 h 3005983"/>
              <a:gd name="connsiteX178" fmla="*/ 4085026 w 12192000"/>
              <a:gd name="connsiteY178" fmla="*/ 1420005 h 3005983"/>
              <a:gd name="connsiteX179" fmla="*/ 4014120 w 12192000"/>
              <a:gd name="connsiteY179" fmla="*/ 1410025 h 3005983"/>
              <a:gd name="connsiteX180" fmla="*/ 3924085 w 12192000"/>
              <a:gd name="connsiteY180" fmla="*/ 1390368 h 3005983"/>
              <a:gd name="connsiteX181" fmla="*/ 3875102 w 12192000"/>
              <a:gd name="connsiteY181" fmla="*/ 1356231 h 3005983"/>
              <a:gd name="connsiteX182" fmla="*/ 3866735 w 12192000"/>
              <a:gd name="connsiteY182" fmla="*/ 1358044 h 3005983"/>
              <a:gd name="connsiteX183" fmla="*/ 3824835 w 12192000"/>
              <a:gd name="connsiteY183" fmla="*/ 1344150 h 3005983"/>
              <a:gd name="connsiteX184" fmla="*/ 3698316 w 12192000"/>
              <a:gd name="connsiteY184" fmla="*/ 1271660 h 3005983"/>
              <a:gd name="connsiteX185" fmla="*/ 3615875 w 12192000"/>
              <a:gd name="connsiteY185" fmla="*/ 1245166 h 3005983"/>
              <a:gd name="connsiteX186" fmla="*/ 3583351 w 12192000"/>
              <a:gd name="connsiteY186" fmla="*/ 1239605 h 3005983"/>
              <a:gd name="connsiteX187" fmla="*/ 3529058 w 12192000"/>
              <a:gd name="connsiteY187" fmla="*/ 1230047 h 3005983"/>
              <a:gd name="connsiteX188" fmla="*/ 3438822 w 12192000"/>
              <a:gd name="connsiteY188" fmla="*/ 1205661 h 3005983"/>
              <a:gd name="connsiteX189" fmla="*/ 3390292 w 12192000"/>
              <a:gd name="connsiteY189" fmla="*/ 1197075 h 3005983"/>
              <a:gd name="connsiteX190" fmla="*/ 3315537 w 12192000"/>
              <a:gd name="connsiteY190" fmla="*/ 1185391 h 3005983"/>
              <a:gd name="connsiteX191" fmla="*/ 3305896 w 12192000"/>
              <a:gd name="connsiteY191" fmla="*/ 1180025 h 3005983"/>
              <a:gd name="connsiteX192" fmla="*/ 3260055 w 12192000"/>
              <a:gd name="connsiteY192" fmla="*/ 1189560 h 3005983"/>
              <a:gd name="connsiteX193" fmla="*/ 3136098 w 12192000"/>
              <a:gd name="connsiteY193" fmla="*/ 1171708 h 3005983"/>
              <a:gd name="connsiteX194" fmla="*/ 3113533 w 12192000"/>
              <a:gd name="connsiteY194" fmla="*/ 1171758 h 3005983"/>
              <a:gd name="connsiteX195" fmla="*/ 3087934 w 12192000"/>
              <a:gd name="connsiteY195" fmla="*/ 1162189 h 3005983"/>
              <a:gd name="connsiteX196" fmla="*/ 3033101 w 12192000"/>
              <a:gd name="connsiteY196" fmla="*/ 1146004 h 3005983"/>
              <a:gd name="connsiteX197" fmla="*/ 2999082 w 12192000"/>
              <a:gd name="connsiteY197" fmla="*/ 1129337 h 3005983"/>
              <a:gd name="connsiteX198" fmla="*/ 2988144 w 12192000"/>
              <a:gd name="connsiteY198" fmla="*/ 1133783 h 3005983"/>
              <a:gd name="connsiteX199" fmla="*/ 2964880 w 12192000"/>
              <a:gd name="connsiteY199" fmla="*/ 1133160 h 3005983"/>
              <a:gd name="connsiteX200" fmla="*/ 2871083 w 12192000"/>
              <a:gd name="connsiteY200" fmla="*/ 1114281 h 3005983"/>
              <a:gd name="connsiteX201" fmla="*/ 2853547 w 12192000"/>
              <a:gd name="connsiteY201" fmla="*/ 1113282 h 3005983"/>
              <a:gd name="connsiteX202" fmla="*/ 2834998 w 12192000"/>
              <a:gd name="connsiteY202" fmla="*/ 1105032 h 3005983"/>
              <a:gd name="connsiteX203" fmla="*/ 2832012 w 12192000"/>
              <a:gd name="connsiteY203" fmla="*/ 1103667 h 3005983"/>
              <a:gd name="connsiteX204" fmla="*/ 2831450 w 12192000"/>
              <a:gd name="connsiteY204" fmla="*/ 1103681 h 3005983"/>
              <a:gd name="connsiteX205" fmla="*/ 2830158 w 12192000"/>
              <a:gd name="connsiteY205" fmla="*/ 1102819 h 3005983"/>
              <a:gd name="connsiteX206" fmla="*/ 2817969 w 12192000"/>
              <a:gd name="connsiteY206" fmla="*/ 1097243 h 3005983"/>
              <a:gd name="connsiteX207" fmla="*/ 2812278 w 12192000"/>
              <a:gd name="connsiteY207" fmla="*/ 1097008 h 3005983"/>
              <a:gd name="connsiteX208" fmla="*/ 2735949 w 12192000"/>
              <a:gd name="connsiteY208" fmla="*/ 1069536 h 3005983"/>
              <a:gd name="connsiteX209" fmla="*/ 2700542 w 12192000"/>
              <a:gd name="connsiteY209" fmla="*/ 1056907 h 3005983"/>
              <a:gd name="connsiteX210" fmla="*/ 2690071 w 12192000"/>
              <a:gd name="connsiteY210" fmla="*/ 1056397 h 3005983"/>
              <a:gd name="connsiteX211" fmla="*/ 2655269 w 12192000"/>
              <a:gd name="connsiteY211" fmla="*/ 1042078 h 3005983"/>
              <a:gd name="connsiteX212" fmla="*/ 2637172 w 12192000"/>
              <a:gd name="connsiteY212" fmla="*/ 1039382 h 3005983"/>
              <a:gd name="connsiteX213" fmla="*/ 2544676 w 12192000"/>
              <a:gd name="connsiteY213" fmla="*/ 1019916 h 3005983"/>
              <a:gd name="connsiteX214" fmla="*/ 2521406 w 12192000"/>
              <a:gd name="connsiteY214" fmla="*/ 1022036 h 3005983"/>
              <a:gd name="connsiteX215" fmla="*/ 2462038 w 12192000"/>
              <a:gd name="connsiteY215" fmla="*/ 992687 h 3005983"/>
              <a:gd name="connsiteX216" fmla="*/ 2448962 w 12192000"/>
              <a:gd name="connsiteY216" fmla="*/ 988555 h 3005983"/>
              <a:gd name="connsiteX217" fmla="*/ 2444223 w 12192000"/>
              <a:gd name="connsiteY217" fmla="*/ 985580 h 3005983"/>
              <a:gd name="connsiteX218" fmla="*/ 2428175 w 12192000"/>
              <a:gd name="connsiteY218" fmla="*/ 997242 h 3005983"/>
              <a:gd name="connsiteX219" fmla="*/ 2398519 w 12192000"/>
              <a:gd name="connsiteY219" fmla="*/ 1001482 h 3005983"/>
              <a:gd name="connsiteX220" fmla="*/ 2385271 w 12192000"/>
              <a:gd name="connsiteY220" fmla="*/ 993786 h 3005983"/>
              <a:gd name="connsiteX221" fmla="*/ 2298174 w 12192000"/>
              <a:gd name="connsiteY221" fmla="*/ 956527 h 3005983"/>
              <a:gd name="connsiteX222" fmla="*/ 2271014 w 12192000"/>
              <a:gd name="connsiteY222" fmla="*/ 945440 h 3005983"/>
              <a:gd name="connsiteX223" fmla="*/ 2214838 w 12192000"/>
              <a:gd name="connsiteY223" fmla="*/ 924396 h 3005983"/>
              <a:gd name="connsiteX224" fmla="*/ 2038407 w 12192000"/>
              <a:gd name="connsiteY224" fmla="*/ 916628 h 3005983"/>
              <a:gd name="connsiteX225" fmla="*/ 1958268 w 12192000"/>
              <a:gd name="connsiteY225" fmla="*/ 931677 h 3005983"/>
              <a:gd name="connsiteX226" fmla="*/ 1740316 w 12192000"/>
              <a:gd name="connsiteY226" fmla="*/ 931710 h 3005983"/>
              <a:gd name="connsiteX227" fmla="*/ 1454477 w 12192000"/>
              <a:gd name="connsiteY227" fmla="*/ 973878 h 3005983"/>
              <a:gd name="connsiteX228" fmla="*/ 1385984 w 12192000"/>
              <a:gd name="connsiteY228" fmla="*/ 958621 h 3005983"/>
              <a:gd name="connsiteX229" fmla="*/ 1355604 w 12192000"/>
              <a:gd name="connsiteY229" fmla="*/ 960893 h 3005983"/>
              <a:gd name="connsiteX230" fmla="*/ 1305323 w 12192000"/>
              <a:gd name="connsiteY230" fmla="*/ 967511 h 3005983"/>
              <a:gd name="connsiteX231" fmla="*/ 1125607 w 12192000"/>
              <a:gd name="connsiteY231" fmla="*/ 968467 h 3005983"/>
              <a:gd name="connsiteX232" fmla="*/ 1016562 w 12192000"/>
              <a:gd name="connsiteY232" fmla="*/ 975260 h 3005983"/>
              <a:gd name="connsiteX233" fmla="*/ 818620 w 12192000"/>
              <a:gd name="connsiteY233" fmla="*/ 987723 h 3005983"/>
              <a:gd name="connsiteX234" fmla="*/ 611870 w 12192000"/>
              <a:gd name="connsiteY234" fmla="*/ 1002547 h 3005983"/>
              <a:gd name="connsiteX235" fmla="*/ 520325 w 12192000"/>
              <a:gd name="connsiteY235" fmla="*/ 1010590 h 3005983"/>
              <a:gd name="connsiteX236" fmla="*/ 386188 w 12192000"/>
              <a:gd name="connsiteY236" fmla="*/ 1040956 h 3005983"/>
              <a:gd name="connsiteX237" fmla="*/ 272629 w 12192000"/>
              <a:gd name="connsiteY237" fmla="*/ 1010300 h 3005983"/>
              <a:gd name="connsiteX238" fmla="*/ 113450 w 12192000"/>
              <a:gd name="connsiteY238" fmla="*/ 1038933 h 3005983"/>
              <a:gd name="connsiteX239" fmla="*/ 4256 w 12192000"/>
              <a:gd name="connsiteY239" fmla="*/ 1060111 h 3005983"/>
              <a:gd name="connsiteX240" fmla="*/ 0 w 12192000"/>
              <a:gd name="connsiteY240" fmla="*/ 1059714 h 3005983"/>
              <a:gd name="connsiteX241" fmla="*/ 0 w 12192000"/>
              <a:gd name="connsiteY241"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689476 w 12192000"/>
              <a:gd name="connsiteY8" fmla="*/ 2807391 h 3005983"/>
              <a:gd name="connsiteX9" fmla="*/ 11666486 w 12192000"/>
              <a:gd name="connsiteY9" fmla="*/ 2799625 h 3005983"/>
              <a:gd name="connsiteX10" fmla="*/ 11652374 w 12192000"/>
              <a:gd name="connsiteY10" fmla="*/ 2793272 h 3005983"/>
              <a:gd name="connsiteX11" fmla="*/ 11646471 w 12192000"/>
              <a:gd name="connsiteY11" fmla="*/ 2800341 h 3005983"/>
              <a:gd name="connsiteX12" fmla="*/ 11608697 w 12192000"/>
              <a:gd name="connsiteY12" fmla="*/ 2813460 h 3005983"/>
              <a:gd name="connsiteX13" fmla="*/ 11566270 w 12192000"/>
              <a:gd name="connsiteY13" fmla="*/ 2794050 h 3005983"/>
              <a:gd name="connsiteX14" fmla="*/ 11543180 w 12192000"/>
              <a:gd name="connsiteY14" fmla="*/ 2794523 h 3005983"/>
              <a:gd name="connsiteX15" fmla="*/ 11527456 w 12192000"/>
              <a:gd name="connsiteY15" fmla="*/ 2784758 h 3005983"/>
              <a:gd name="connsiteX16" fmla="*/ 11410019 w 12192000"/>
              <a:gd name="connsiteY16" fmla="*/ 2778739 h 3005983"/>
              <a:gd name="connsiteX17" fmla="*/ 11391662 w 12192000"/>
              <a:gd name="connsiteY17" fmla="*/ 2777813 h 3005983"/>
              <a:gd name="connsiteX18" fmla="*/ 11381950 w 12192000"/>
              <a:gd name="connsiteY18" fmla="*/ 2771457 h 3005983"/>
              <a:gd name="connsiteX19" fmla="*/ 11355280 w 12192000"/>
              <a:gd name="connsiteY19" fmla="*/ 2766974 h 3005983"/>
              <a:gd name="connsiteX20" fmla="*/ 11346286 w 12192000"/>
              <a:gd name="connsiteY20" fmla="*/ 2771221 h 3005983"/>
              <a:gd name="connsiteX21" fmla="*/ 11344784 w 12192000"/>
              <a:gd name="connsiteY21" fmla="*/ 2767480 h 3005983"/>
              <a:gd name="connsiteX22" fmla="*/ 11307999 w 12192000"/>
              <a:gd name="connsiteY22" fmla="*/ 2758374 h 3005983"/>
              <a:gd name="connsiteX23" fmla="*/ 11228674 w 12192000"/>
              <a:gd name="connsiteY23" fmla="*/ 2738503 h 3005983"/>
              <a:gd name="connsiteX24" fmla="*/ 11208775 w 12192000"/>
              <a:gd name="connsiteY24" fmla="*/ 2733735 h 3005983"/>
              <a:gd name="connsiteX25" fmla="*/ 11191329 w 12192000"/>
              <a:gd name="connsiteY25" fmla="*/ 2735896 h 3005983"/>
              <a:gd name="connsiteX26" fmla="*/ 11095293 w 12192000"/>
              <a:gd name="connsiteY26" fmla="*/ 2734181 h 3005983"/>
              <a:gd name="connsiteX27" fmla="*/ 11072290 w 12192000"/>
              <a:gd name="connsiteY27" fmla="*/ 2737734 h 3005983"/>
              <a:gd name="connsiteX28" fmla="*/ 10980239 w 12192000"/>
              <a:gd name="connsiteY28" fmla="*/ 2729000 h 3005983"/>
              <a:gd name="connsiteX29" fmla="*/ 10980167 w 12192000"/>
              <a:gd name="connsiteY29" fmla="*/ 2728972 h 3005983"/>
              <a:gd name="connsiteX30" fmla="*/ 10943501 w 12192000"/>
              <a:gd name="connsiteY30" fmla="*/ 2723352 h 3005983"/>
              <a:gd name="connsiteX31" fmla="*/ 10740825 w 12192000"/>
              <a:gd name="connsiteY31" fmla="*/ 2642544 h 3005983"/>
              <a:gd name="connsiteX32" fmla="*/ 10621021 w 12192000"/>
              <a:gd name="connsiteY32" fmla="*/ 2583972 h 3005983"/>
              <a:gd name="connsiteX33" fmla="*/ 10501779 w 12192000"/>
              <a:gd name="connsiteY33" fmla="*/ 2548735 h 3005983"/>
              <a:gd name="connsiteX34" fmla="*/ 10403355 w 12192000"/>
              <a:gd name="connsiteY34" fmla="*/ 2512953 h 3005983"/>
              <a:gd name="connsiteX35" fmla="*/ 10337449 w 12192000"/>
              <a:gd name="connsiteY35" fmla="*/ 2488172 h 3005983"/>
              <a:gd name="connsiteX36" fmla="*/ 10324327 w 12192000"/>
              <a:gd name="connsiteY36" fmla="*/ 2478939 h 3005983"/>
              <a:gd name="connsiteX37" fmla="*/ 10321929 w 12192000"/>
              <a:gd name="connsiteY37" fmla="*/ 2478993 h 3005983"/>
              <a:gd name="connsiteX38" fmla="*/ 10290461 w 12192000"/>
              <a:gd name="connsiteY38" fmla="*/ 2462144 h 3005983"/>
              <a:gd name="connsiteX39" fmla="*/ 10268970 w 12192000"/>
              <a:gd name="connsiteY39" fmla="*/ 2448931 h 3005983"/>
              <a:gd name="connsiteX40" fmla="*/ 10263699 w 12192000"/>
              <a:gd name="connsiteY40" fmla="*/ 2448340 h 3005983"/>
              <a:gd name="connsiteX41" fmla="*/ 10228272 w 12192000"/>
              <a:gd name="connsiteY41" fmla="*/ 2431997 h 3005983"/>
              <a:gd name="connsiteX42" fmla="*/ 10215997 w 12192000"/>
              <a:gd name="connsiteY42" fmla="*/ 2431103 h 3005983"/>
              <a:gd name="connsiteX43" fmla="*/ 10193885 w 12192000"/>
              <a:gd name="connsiteY43" fmla="*/ 2427360 h 3005983"/>
              <a:gd name="connsiteX44" fmla="*/ 10135557 w 12192000"/>
              <a:gd name="connsiteY44" fmla="*/ 2429769 h 3005983"/>
              <a:gd name="connsiteX45" fmla="*/ 10092108 w 12192000"/>
              <a:gd name="connsiteY45" fmla="*/ 2409075 h 3005983"/>
              <a:gd name="connsiteX46" fmla="*/ 10091815 w 12192000"/>
              <a:gd name="connsiteY46" fmla="*/ 2409211 h 3005983"/>
              <a:gd name="connsiteX47" fmla="*/ 10083558 w 12192000"/>
              <a:gd name="connsiteY47" fmla="*/ 2406369 h 3005983"/>
              <a:gd name="connsiteX48" fmla="*/ 10078319 w 12192000"/>
              <a:gd name="connsiteY48" fmla="*/ 2403481 h 3005983"/>
              <a:gd name="connsiteX49" fmla="*/ 10063647 w 12192000"/>
              <a:gd name="connsiteY49" fmla="*/ 2397528 h 3005983"/>
              <a:gd name="connsiteX50" fmla="*/ 10057660 w 12192000"/>
              <a:gd name="connsiteY50" fmla="*/ 2396793 h 3005983"/>
              <a:gd name="connsiteX51" fmla="*/ 10003124 w 12192000"/>
              <a:gd name="connsiteY51" fmla="*/ 2406692 h 3005983"/>
              <a:gd name="connsiteX52" fmla="*/ 9898644 w 12192000"/>
              <a:gd name="connsiteY52" fmla="*/ 2393136 h 3005983"/>
              <a:gd name="connsiteX53" fmla="*/ 9794969 w 12192000"/>
              <a:gd name="connsiteY53" fmla="*/ 2376665 h 3005983"/>
              <a:gd name="connsiteX54" fmla="*/ 9690708 w 12192000"/>
              <a:gd name="connsiteY54" fmla="*/ 2362478 h 3005983"/>
              <a:gd name="connsiteX55" fmla="*/ 9656590 w 12192000"/>
              <a:gd name="connsiteY55" fmla="*/ 2365107 h 3005983"/>
              <a:gd name="connsiteX56" fmla="*/ 9651013 w 12192000"/>
              <a:gd name="connsiteY56" fmla="*/ 2365379 h 3005983"/>
              <a:gd name="connsiteX57" fmla="*/ 9629535 w 12192000"/>
              <a:gd name="connsiteY57" fmla="*/ 2359562 h 3005983"/>
              <a:gd name="connsiteX58" fmla="*/ 9621002 w 12192000"/>
              <a:gd name="connsiteY58" fmla="*/ 2358015 h 3005983"/>
              <a:gd name="connsiteX59" fmla="*/ 9620811 w 12192000"/>
              <a:gd name="connsiteY59" fmla="*/ 2358209 h 3005983"/>
              <a:gd name="connsiteX60" fmla="*/ 9612783 w 12192000"/>
              <a:gd name="connsiteY60" fmla="*/ 2356304 h 3005983"/>
              <a:gd name="connsiteX61" fmla="*/ 9573299 w 12192000"/>
              <a:gd name="connsiteY61" fmla="*/ 2344048 h 3005983"/>
              <a:gd name="connsiteX62" fmla="*/ 9523299 w 12192000"/>
              <a:gd name="connsiteY62" fmla="*/ 2356751 h 3005983"/>
              <a:gd name="connsiteX63" fmla="*/ 9502217 w 12192000"/>
              <a:gd name="connsiteY63" fmla="*/ 2356672 h 3005983"/>
              <a:gd name="connsiteX64" fmla="*/ 9491052 w 12192000"/>
              <a:gd name="connsiteY64" fmla="*/ 2357876 h 3005983"/>
              <a:gd name="connsiteX65" fmla="*/ 9490420 w 12192000"/>
              <a:gd name="connsiteY65" fmla="*/ 2358754 h 3005983"/>
              <a:gd name="connsiteX66" fmla="*/ 9422814 w 12192000"/>
              <a:gd name="connsiteY66" fmla="*/ 2337048 h 3005983"/>
              <a:gd name="connsiteX67" fmla="*/ 9387555 w 12192000"/>
              <a:gd name="connsiteY67" fmla="*/ 2324836 h 3005983"/>
              <a:gd name="connsiteX68" fmla="*/ 9385480 w 12192000"/>
              <a:gd name="connsiteY68" fmla="*/ 2325313 h 3005983"/>
              <a:gd name="connsiteX69" fmla="*/ 9369766 w 12192000"/>
              <a:gd name="connsiteY69" fmla="*/ 2317902 h 3005983"/>
              <a:gd name="connsiteX70" fmla="*/ 9356267 w 12192000"/>
              <a:gd name="connsiteY70" fmla="*/ 2307218 h 3005983"/>
              <a:gd name="connsiteX71" fmla="*/ 9240605 w 12192000"/>
              <a:gd name="connsiteY71" fmla="*/ 2292733 h 3005983"/>
              <a:gd name="connsiteX72" fmla="*/ 9083251 w 12192000"/>
              <a:gd name="connsiteY72" fmla="*/ 2245348 h 3005983"/>
              <a:gd name="connsiteX73" fmla="*/ 8956025 w 12192000"/>
              <a:gd name="connsiteY73" fmla="*/ 2219438 h 3005983"/>
              <a:gd name="connsiteX74" fmla="*/ 8791834 w 12192000"/>
              <a:gd name="connsiteY74" fmla="*/ 2194608 h 3005983"/>
              <a:gd name="connsiteX75" fmla="*/ 8677385 w 12192000"/>
              <a:gd name="connsiteY75" fmla="*/ 2172946 h 3005983"/>
              <a:gd name="connsiteX76" fmla="*/ 8628381 w 12192000"/>
              <a:gd name="connsiteY76" fmla="*/ 2151256 h 3005983"/>
              <a:gd name="connsiteX77" fmla="*/ 8608955 w 12192000"/>
              <a:gd name="connsiteY77" fmla="*/ 2154253 h 3005983"/>
              <a:gd name="connsiteX78" fmla="*/ 8605623 w 12192000"/>
              <a:gd name="connsiteY78" fmla="*/ 2154974 h 3005983"/>
              <a:gd name="connsiteX79" fmla="*/ 8591946 w 12192000"/>
              <a:gd name="connsiteY79" fmla="*/ 2153429 h 3005983"/>
              <a:gd name="connsiteX80" fmla="*/ 8588503 w 12192000"/>
              <a:gd name="connsiteY80" fmla="*/ 2158528 h 3005983"/>
              <a:gd name="connsiteX81" fmla="*/ 8542929 w 12192000"/>
              <a:gd name="connsiteY81" fmla="*/ 2155780 h 3005983"/>
              <a:gd name="connsiteX82" fmla="*/ 8422422 w 12192000"/>
              <a:gd name="connsiteY82" fmla="*/ 2128783 h 3005983"/>
              <a:gd name="connsiteX83" fmla="*/ 8350509 w 12192000"/>
              <a:gd name="connsiteY83" fmla="*/ 2116143 h 3005983"/>
              <a:gd name="connsiteX84" fmla="*/ 8323483 w 12192000"/>
              <a:gd name="connsiteY84" fmla="*/ 2116856 h 3005983"/>
              <a:gd name="connsiteX85" fmla="*/ 8285541 w 12192000"/>
              <a:gd name="connsiteY85" fmla="*/ 2114142 h 3005983"/>
              <a:gd name="connsiteX86" fmla="*/ 8156321 w 12192000"/>
              <a:gd name="connsiteY86" fmla="*/ 2105622 h 3005983"/>
              <a:gd name="connsiteX87" fmla="*/ 8115022 w 12192000"/>
              <a:gd name="connsiteY87" fmla="*/ 2097331 h 3005983"/>
              <a:gd name="connsiteX88" fmla="*/ 8109128 w 12192000"/>
              <a:gd name="connsiteY88" fmla="*/ 2095725 h 3005983"/>
              <a:gd name="connsiteX89" fmla="*/ 8061947 w 12192000"/>
              <a:gd name="connsiteY89" fmla="*/ 2076044 h 3005983"/>
              <a:gd name="connsiteX90" fmla="*/ 8056343 w 12192000"/>
              <a:gd name="connsiteY90" fmla="*/ 2079176 h 3005983"/>
              <a:gd name="connsiteX91" fmla="*/ 8039888 w 12192000"/>
              <a:gd name="connsiteY91" fmla="*/ 2079889 h 3005983"/>
              <a:gd name="connsiteX92" fmla="*/ 8027893 w 12192000"/>
              <a:gd name="connsiteY92" fmla="*/ 2071837 h 3005983"/>
              <a:gd name="connsiteX93" fmla="*/ 7968202 w 12192000"/>
              <a:gd name="connsiteY93" fmla="*/ 2048643 h 3005983"/>
              <a:gd name="connsiteX94" fmla="*/ 7879707 w 12192000"/>
              <a:gd name="connsiteY94" fmla="*/ 2019539 h 3005983"/>
              <a:gd name="connsiteX95" fmla="*/ 7867283 w 12192000"/>
              <a:gd name="connsiteY95" fmla="*/ 2011237 h 3005983"/>
              <a:gd name="connsiteX96" fmla="*/ 7843997 w 12192000"/>
              <a:gd name="connsiteY96" fmla="*/ 2004002 h 3005983"/>
              <a:gd name="connsiteX97" fmla="*/ 7819810 w 12192000"/>
              <a:gd name="connsiteY97" fmla="*/ 2003978 h 3005983"/>
              <a:gd name="connsiteX98" fmla="*/ 7766905 w 12192000"/>
              <a:gd name="connsiteY98" fmla="*/ 1994240 h 3005983"/>
              <a:gd name="connsiteX99" fmla="*/ 7748811 w 12192000"/>
              <a:gd name="connsiteY99" fmla="*/ 2001647 h 3005983"/>
              <a:gd name="connsiteX100" fmla="*/ 7745757 w 12192000"/>
              <a:gd name="connsiteY100" fmla="*/ 2003120 h 3005983"/>
              <a:gd name="connsiteX101" fmla="*/ 7732110 w 12192000"/>
              <a:gd name="connsiteY101" fmla="*/ 2004783 h 3005983"/>
              <a:gd name="connsiteX102" fmla="*/ 7730039 w 12192000"/>
              <a:gd name="connsiteY102" fmla="*/ 2010536 h 3005983"/>
              <a:gd name="connsiteX103" fmla="*/ 7685159 w 12192000"/>
              <a:gd name="connsiteY103" fmla="*/ 2018415 h 3005983"/>
              <a:gd name="connsiteX104" fmla="*/ 7561596 w 12192000"/>
              <a:gd name="connsiteY104" fmla="*/ 2020063 h 3005983"/>
              <a:gd name="connsiteX105" fmla="*/ 7488722 w 12192000"/>
              <a:gd name="connsiteY105" fmla="*/ 2024418 h 3005983"/>
              <a:gd name="connsiteX106" fmla="*/ 7462688 w 12192000"/>
              <a:gd name="connsiteY106" fmla="*/ 2031366 h 3005983"/>
              <a:gd name="connsiteX107" fmla="*/ 7425222 w 12192000"/>
              <a:gd name="connsiteY107" fmla="*/ 2037510 h 3005983"/>
              <a:gd name="connsiteX108" fmla="*/ 7360376 w 12192000"/>
              <a:gd name="connsiteY108" fmla="*/ 2052454 h 3005983"/>
              <a:gd name="connsiteX109" fmla="*/ 7297796 w 12192000"/>
              <a:gd name="connsiteY109" fmla="*/ 2059134 h 3005983"/>
              <a:gd name="connsiteX110" fmla="*/ 7255684 w 12192000"/>
              <a:gd name="connsiteY110" fmla="*/ 2060633 h 3005983"/>
              <a:gd name="connsiteX111" fmla="*/ 7249573 w 12192000"/>
              <a:gd name="connsiteY111" fmla="*/ 2060435 h 3005983"/>
              <a:gd name="connsiteX112" fmla="*/ 7198933 w 12192000"/>
              <a:gd name="connsiteY112" fmla="*/ 2052227 h 3005983"/>
              <a:gd name="connsiteX113" fmla="*/ 7194276 w 12192000"/>
              <a:gd name="connsiteY113" fmla="*/ 2056568 h 3005983"/>
              <a:gd name="connsiteX114" fmla="*/ 7178495 w 12192000"/>
              <a:gd name="connsiteY114" fmla="*/ 2061069 h 3005983"/>
              <a:gd name="connsiteX115" fmla="*/ 7164866 w 12192000"/>
              <a:gd name="connsiteY115" fmla="*/ 2056021 h 3005983"/>
              <a:gd name="connsiteX116" fmla="*/ 7101221 w 12192000"/>
              <a:gd name="connsiteY116" fmla="*/ 2047289 h 3005983"/>
              <a:gd name="connsiteX117" fmla="*/ 7008182 w 12192000"/>
              <a:gd name="connsiteY117" fmla="*/ 2039482 h 3005983"/>
              <a:gd name="connsiteX118" fmla="*/ 6994073 w 12192000"/>
              <a:gd name="connsiteY118" fmla="*/ 2034288 h 3005983"/>
              <a:gd name="connsiteX119" fmla="*/ 6902768 w 12192000"/>
              <a:gd name="connsiteY119" fmla="*/ 2021990 h 3005983"/>
              <a:gd name="connsiteX120" fmla="*/ 6854917 w 12192000"/>
              <a:gd name="connsiteY120" fmla="*/ 2020321 h 3005983"/>
              <a:gd name="connsiteX121" fmla="*/ 6849655 w 12192000"/>
              <a:gd name="connsiteY121" fmla="*/ 2025191 h 3005983"/>
              <a:gd name="connsiteX122" fmla="*/ 6835522 w 12192000"/>
              <a:gd name="connsiteY122" fmla="*/ 2024012 h 3005983"/>
              <a:gd name="connsiteX123" fmla="*/ 6707727 w 12192000"/>
              <a:gd name="connsiteY123" fmla="*/ 2006254 h 3005983"/>
              <a:gd name="connsiteX124" fmla="*/ 6561947 w 12192000"/>
              <a:gd name="connsiteY124" fmla="*/ 1975575 h 3005983"/>
              <a:gd name="connsiteX125" fmla="*/ 6464714 w 12192000"/>
              <a:gd name="connsiteY125" fmla="*/ 1978704 h 3005983"/>
              <a:gd name="connsiteX126" fmla="*/ 6242129 w 12192000"/>
              <a:gd name="connsiteY126" fmla="*/ 1915441 h 3005983"/>
              <a:gd name="connsiteX127" fmla="*/ 6080728 w 12192000"/>
              <a:gd name="connsiteY127" fmla="*/ 1895758 h 3005983"/>
              <a:gd name="connsiteX128" fmla="*/ 6069627 w 12192000"/>
              <a:gd name="connsiteY128" fmla="*/ 1885968 h 3005983"/>
              <a:gd name="connsiteX129" fmla="*/ 6055146 w 12192000"/>
              <a:gd name="connsiteY129" fmla="*/ 1879305 h 3005983"/>
              <a:gd name="connsiteX130" fmla="*/ 5953405 w 12192000"/>
              <a:gd name="connsiteY130" fmla="*/ 1849929 h 3005983"/>
              <a:gd name="connsiteX131" fmla="*/ 5940151 w 12192000"/>
              <a:gd name="connsiteY131" fmla="*/ 1852123 h 3005983"/>
              <a:gd name="connsiteX132" fmla="*/ 5917647 w 12192000"/>
              <a:gd name="connsiteY132" fmla="*/ 1852476 h 3005983"/>
              <a:gd name="connsiteX133" fmla="*/ 5860259 w 12192000"/>
              <a:gd name="connsiteY133" fmla="*/ 1865444 h 3005983"/>
              <a:gd name="connsiteX134" fmla="*/ 5821880 w 12192000"/>
              <a:gd name="connsiteY134" fmla="*/ 1854695 h 3005983"/>
              <a:gd name="connsiteX135" fmla="*/ 5813898 w 12192000"/>
              <a:gd name="connsiteY135" fmla="*/ 1853063 h 3005983"/>
              <a:gd name="connsiteX136" fmla="*/ 5813633 w 12192000"/>
              <a:gd name="connsiteY136" fmla="*/ 1853249 h 3005983"/>
              <a:gd name="connsiteX137" fmla="*/ 5804995 w 12192000"/>
              <a:gd name="connsiteY137" fmla="*/ 1851966 h 3005983"/>
              <a:gd name="connsiteX138" fmla="*/ 5799340 w 12192000"/>
              <a:gd name="connsiteY138" fmla="*/ 1850088 h 3005983"/>
              <a:gd name="connsiteX139" fmla="*/ 5783850 w 12192000"/>
              <a:gd name="connsiteY139" fmla="*/ 1846922 h 3005983"/>
              <a:gd name="connsiteX140" fmla="*/ 5777803 w 12192000"/>
              <a:gd name="connsiteY140" fmla="*/ 1847290 h 3005983"/>
              <a:gd name="connsiteX141" fmla="*/ 5774372 w 12192000"/>
              <a:gd name="connsiteY141" fmla="*/ 1849538 h 3005983"/>
              <a:gd name="connsiteX142" fmla="*/ 5740527 w 12192000"/>
              <a:gd name="connsiteY142" fmla="*/ 1850453 h 3005983"/>
              <a:gd name="connsiteX143" fmla="*/ 5671437 w 12192000"/>
              <a:gd name="connsiteY143" fmla="*/ 1845438 h 3005983"/>
              <a:gd name="connsiteX144" fmla="*/ 5633526 w 12192000"/>
              <a:gd name="connsiteY144" fmla="*/ 1839191 h 3005983"/>
              <a:gd name="connsiteX145" fmla="*/ 5527860 w 12192000"/>
              <a:gd name="connsiteY145" fmla="*/ 1825767 h 3005983"/>
              <a:gd name="connsiteX146" fmla="*/ 5420429 w 12192000"/>
              <a:gd name="connsiteY146" fmla="*/ 1815102 h 3005983"/>
              <a:gd name="connsiteX147" fmla="*/ 5339073 w 12192000"/>
              <a:gd name="connsiteY147" fmla="*/ 1819639 h 3005983"/>
              <a:gd name="connsiteX148" fmla="*/ 5334373 w 12192000"/>
              <a:gd name="connsiteY148" fmla="*/ 1817028 h 3005983"/>
              <a:gd name="connsiteX149" fmla="*/ 5326433 w 12192000"/>
              <a:gd name="connsiteY149" fmla="*/ 1814516 h 3005983"/>
              <a:gd name="connsiteX150" fmla="*/ 5326080 w 12192000"/>
              <a:gd name="connsiteY150" fmla="*/ 1814651 h 3005983"/>
              <a:gd name="connsiteX151" fmla="*/ 5318954 w 12192000"/>
              <a:gd name="connsiteY151" fmla="*/ 1811914 h 3005983"/>
              <a:gd name="connsiteX152" fmla="*/ 5286087 w 12192000"/>
              <a:gd name="connsiteY152" fmla="*/ 1796038 h 3005983"/>
              <a:gd name="connsiteX153" fmla="*/ 5223002 w 12192000"/>
              <a:gd name="connsiteY153" fmla="*/ 1799482 h 3005983"/>
              <a:gd name="connsiteX154" fmla="*/ 5200540 w 12192000"/>
              <a:gd name="connsiteY154" fmla="*/ 1796400 h 3005983"/>
              <a:gd name="connsiteX155" fmla="*/ 5154928 w 12192000"/>
              <a:gd name="connsiteY155" fmla="*/ 1781130 h 3005983"/>
              <a:gd name="connsiteX156" fmla="*/ 5149478 w 12192000"/>
              <a:gd name="connsiteY156" fmla="*/ 1780679 h 3005983"/>
              <a:gd name="connsiteX157" fmla="*/ 5130626 w 12192000"/>
              <a:gd name="connsiteY157" fmla="*/ 1768669 h 3005983"/>
              <a:gd name="connsiteX158" fmla="*/ 5102239 w 12192000"/>
              <a:gd name="connsiteY158" fmla="*/ 1753436 h 3005983"/>
              <a:gd name="connsiteX159" fmla="*/ 5099658 w 12192000"/>
              <a:gd name="connsiteY159" fmla="*/ 1753538 h 3005983"/>
              <a:gd name="connsiteX160" fmla="*/ 5088508 w 12192000"/>
              <a:gd name="connsiteY160" fmla="*/ 1745106 h 3005983"/>
              <a:gd name="connsiteX161" fmla="*/ 5082205 w 12192000"/>
              <a:gd name="connsiteY161" fmla="*/ 1734262 h 3005983"/>
              <a:gd name="connsiteX162" fmla="*/ 4931750 w 12192000"/>
              <a:gd name="connsiteY162" fmla="*/ 1691385 h 3005983"/>
              <a:gd name="connsiteX163" fmla="*/ 4824030 w 12192000"/>
              <a:gd name="connsiteY163" fmla="*/ 1643040 h 3005983"/>
              <a:gd name="connsiteX164" fmla="*/ 4758423 w 12192000"/>
              <a:gd name="connsiteY164" fmla="*/ 1579191 h 3005983"/>
              <a:gd name="connsiteX165" fmla="*/ 4514045 w 12192000"/>
              <a:gd name="connsiteY165" fmla="*/ 1535848 h 3005983"/>
              <a:gd name="connsiteX166" fmla="*/ 4458973 w 12192000"/>
              <a:gd name="connsiteY166" fmla="*/ 1525122 h 3005983"/>
              <a:gd name="connsiteX167" fmla="*/ 4423105 w 12192000"/>
              <a:gd name="connsiteY167" fmla="*/ 1500018 h 3005983"/>
              <a:gd name="connsiteX168" fmla="*/ 4400073 w 12192000"/>
              <a:gd name="connsiteY168" fmla="*/ 1499739 h 3005983"/>
              <a:gd name="connsiteX169" fmla="*/ 4395961 w 12192000"/>
              <a:gd name="connsiteY169" fmla="*/ 1499863 h 3005983"/>
              <a:gd name="connsiteX170" fmla="*/ 4382523 w 12192000"/>
              <a:gd name="connsiteY170" fmla="*/ 1496619 h 3005983"/>
              <a:gd name="connsiteX171" fmla="*/ 4374971 w 12192000"/>
              <a:gd name="connsiteY171" fmla="*/ 1500377 h 3005983"/>
              <a:gd name="connsiteX172" fmla="*/ 4352051 w 12192000"/>
              <a:gd name="connsiteY172" fmla="*/ 1498843 h 3005983"/>
              <a:gd name="connsiteX173" fmla="*/ 4328364 w 12192000"/>
              <a:gd name="connsiteY173" fmla="*/ 1491566 h 3005983"/>
              <a:gd name="connsiteX174" fmla="*/ 4220142 w 12192000"/>
              <a:gd name="connsiteY174" fmla="*/ 1451803 h 3005983"/>
              <a:gd name="connsiteX175" fmla="*/ 4152921 w 12192000"/>
              <a:gd name="connsiteY175" fmla="*/ 1430969 h 3005983"/>
              <a:gd name="connsiteX176" fmla="*/ 4123498 w 12192000"/>
              <a:gd name="connsiteY176" fmla="*/ 1427696 h 3005983"/>
              <a:gd name="connsiteX177" fmla="*/ 4085026 w 12192000"/>
              <a:gd name="connsiteY177" fmla="*/ 1420005 h 3005983"/>
              <a:gd name="connsiteX178" fmla="*/ 4014120 w 12192000"/>
              <a:gd name="connsiteY178" fmla="*/ 1410025 h 3005983"/>
              <a:gd name="connsiteX179" fmla="*/ 3924085 w 12192000"/>
              <a:gd name="connsiteY179" fmla="*/ 1390368 h 3005983"/>
              <a:gd name="connsiteX180" fmla="*/ 3875102 w 12192000"/>
              <a:gd name="connsiteY180" fmla="*/ 1356231 h 3005983"/>
              <a:gd name="connsiteX181" fmla="*/ 3866735 w 12192000"/>
              <a:gd name="connsiteY181" fmla="*/ 1358044 h 3005983"/>
              <a:gd name="connsiteX182" fmla="*/ 3824835 w 12192000"/>
              <a:gd name="connsiteY182" fmla="*/ 1344150 h 3005983"/>
              <a:gd name="connsiteX183" fmla="*/ 3698316 w 12192000"/>
              <a:gd name="connsiteY183" fmla="*/ 1271660 h 3005983"/>
              <a:gd name="connsiteX184" fmla="*/ 3615875 w 12192000"/>
              <a:gd name="connsiteY184" fmla="*/ 1245166 h 3005983"/>
              <a:gd name="connsiteX185" fmla="*/ 3583351 w 12192000"/>
              <a:gd name="connsiteY185" fmla="*/ 1239605 h 3005983"/>
              <a:gd name="connsiteX186" fmla="*/ 3529058 w 12192000"/>
              <a:gd name="connsiteY186" fmla="*/ 1230047 h 3005983"/>
              <a:gd name="connsiteX187" fmla="*/ 3438822 w 12192000"/>
              <a:gd name="connsiteY187" fmla="*/ 1205661 h 3005983"/>
              <a:gd name="connsiteX188" fmla="*/ 3390292 w 12192000"/>
              <a:gd name="connsiteY188" fmla="*/ 1197075 h 3005983"/>
              <a:gd name="connsiteX189" fmla="*/ 3315537 w 12192000"/>
              <a:gd name="connsiteY189" fmla="*/ 1185391 h 3005983"/>
              <a:gd name="connsiteX190" fmla="*/ 3305896 w 12192000"/>
              <a:gd name="connsiteY190" fmla="*/ 1180025 h 3005983"/>
              <a:gd name="connsiteX191" fmla="*/ 3260055 w 12192000"/>
              <a:gd name="connsiteY191" fmla="*/ 1189560 h 3005983"/>
              <a:gd name="connsiteX192" fmla="*/ 3136098 w 12192000"/>
              <a:gd name="connsiteY192" fmla="*/ 1171708 h 3005983"/>
              <a:gd name="connsiteX193" fmla="*/ 3113533 w 12192000"/>
              <a:gd name="connsiteY193" fmla="*/ 1171758 h 3005983"/>
              <a:gd name="connsiteX194" fmla="*/ 3087934 w 12192000"/>
              <a:gd name="connsiteY194" fmla="*/ 1162189 h 3005983"/>
              <a:gd name="connsiteX195" fmla="*/ 3033101 w 12192000"/>
              <a:gd name="connsiteY195" fmla="*/ 1146004 h 3005983"/>
              <a:gd name="connsiteX196" fmla="*/ 2999082 w 12192000"/>
              <a:gd name="connsiteY196" fmla="*/ 1129337 h 3005983"/>
              <a:gd name="connsiteX197" fmla="*/ 2988144 w 12192000"/>
              <a:gd name="connsiteY197" fmla="*/ 1133783 h 3005983"/>
              <a:gd name="connsiteX198" fmla="*/ 2964880 w 12192000"/>
              <a:gd name="connsiteY198" fmla="*/ 1133160 h 3005983"/>
              <a:gd name="connsiteX199" fmla="*/ 2871083 w 12192000"/>
              <a:gd name="connsiteY199" fmla="*/ 1114281 h 3005983"/>
              <a:gd name="connsiteX200" fmla="*/ 2853547 w 12192000"/>
              <a:gd name="connsiteY200" fmla="*/ 1113282 h 3005983"/>
              <a:gd name="connsiteX201" fmla="*/ 2834998 w 12192000"/>
              <a:gd name="connsiteY201" fmla="*/ 1105032 h 3005983"/>
              <a:gd name="connsiteX202" fmla="*/ 2832012 w 12192000"/>
              <a:gd name="connsiteY202" fmla="*/ 1103667 h 3005983"/>
              <a:gd name="connsiteX203" fmla="*/ 2831450 w 12192000"/>
              <a:gd name="connsiteY203" fmla="*/ 1103681 h 3005983"/>
              <a:gd name="connsiteX204" fmla="*/ 2830158 w 12192000"/>
              <a:gd name="connsiteY204" fmla="*/ 1102819 h 3005983"/>
              <a:gd name="connsiteX205" fmla="*/ 2817969 w 12192000"/>
              <a:gd name="connsiteY205" fmla="*/ 1097243 h 3005983"/>
              <a:gd name="connsiteX206" fmla="*/ 2812278 w 12192000"/>
              <a:gd name="connsiteY206" fmla="*/ 1097008 h 3005983"/>
              <a:gd name="connsiteX207" fmla="*/ 2735949 w 12192000"/>
              <a:gd name="connsiteY207" fmla="*/ 1069536 h 3005983"/>
              <a:gd name="connsiteX208" fmla="*/ 2700542 w 12192000"/>
              <a:gd name="connsiteY208" fmla="*/ 1056907 h 3005983"/>
              <a:gd name="connsiteX209" fmla="*/ 2690071 w 12192000"/>
              <a:gd name="connsiteY209" fmla="*/ 1056397 h 3005983"/>
              <a:gd name="connsiteX210" fmla="*/ 2655269 w 12192000"/>
              <a:gd name="connsiteY210" fmla="*/ 1042078 h 3005983"/>
              <a:gd name="connsiteX211" fmla="*/ 2637172 w 12192000"/>
              <a:gd name="connsiteY211" fmla="*/ 1039382 h 3005983"/>
              <a:gd name="connsiteX212" fmla="*/ 2544676 w 12192000"/>
              <a:gd name="connsiteY212" fmla="*/ 1019916 h 3005983"/>
              <a:gd name="connsiteX213" fmla="*/ 2521406 w 12192000"/>
              <a:gd name="connsiteY213" fmla="*/ 1022036 h 3005983"/>
              <a:gd name="connsiteX214" fmla="*/ 2462038 w 12192000"/>
              <a:gd name="connsiteY214" fmla="*/ 992687 h 3005983"/>
              <a:gd name="connsiteX215" fmla="*/ 2448962 w 12192000"/>
              <a:gd name="connsiteY215" fmla="*/ 988555 h 3005983"/>
              <a:gd name="connsiteX216" fmla="*/ 2444223 w 12192000"/>
              <a:gd name="connsiteY216" fmla="*/ 985580 h 3005983"/>
              <a:gd name="connsiteX217" fmla="*/ 2428175 w 12192000"/>
              <a:gd name="connsiteY217" fmla="*/ 997242 h 3005983"/>
              <a:gd name="connsiteX218" fmla="*/ 2398519 w 12192000"/>
              <a:gd name="connsiteY218" fmla="*/ 1001482 h 3005983"/>
              <a:gd name="connsiteX219" fmla="*/ 2385271 w 12192000"/>
              <a:gd name="connsiteY219" fmla="*/ 993786 h 3005983"/>
              <a:gd name="connsiteX220" fmla="*/ 2298174 w 12192000"/>
              <a:gd name="connsiteY220" fmla="*/ 956527 h 3005983"/>
              <a:gd name="connsiteX221" fmla="*/ 2271014 w 12192000"/>
              <a:gd name="connsiteY221" fmla="*/ 945440 h 3005983"/>
              <a:gd name="connsiteX222" fmla="*/ 2214838 w 12192000"/>
              <a:gd name="connsiteY222" fmla="*/ 924396 h 3005983"/>
              <a:gd name="connsiteX223" fmla="*/ 2038407 w 12192000"/>
              <a:gd name="connsiteY223" fmla="*/ 916628 h 3005983"/>
              <a:gd name="connsiteX224" fmla="*/ 1958268 w 12192000"/>
              <a:gd name="connsiteY224" fmla="*/ 931677 h 3005983"/>
              <a:gd name="connsiteX225" fmla="*/ 1740316 w 12192000"/>
              <a:gd name="connsiteY225" fmla="*/ 931710 h 3005983"/>
              <a:gd name="connsiteX226" fmla="*/ 1454477 w 12192000"/>
              <a:gd name="connsiteY226" fmla="*/ 973878 h 3005983"/>
              <a:gd name="connsiteX227" fmla="*/ 1385984 w 12192000"/>
              <a:gd name="connsiteY227" fmla="*/ 958621 h 3005983"/>
              <a:gd name="connsiteX228" fmla="*/ 1355604 w 12192000"/>
              <a:gd name="connsiteY228" fmla="*/ 960893 h 3005983"/>
              <a:gd name="connsiteX229" fmla="*/ 1305323 w 12192000"/>
              <a:gd name="connsiteY229" fmla="*/ 967511 h 3005983"/>
              <a:gd name="connsiteX230" fmla="*/ 1125607 w 12192000"/>
              <a:gd name="connsiteY230" fmla="*/ 968467 h 3005983"/>
              <a:gd name="connsiteX231" fmla="*/ 1016562 w 12192000"/>
              <a:gd name="connsiteY231" fmla="*/ 975260 h 3005983"/>
              <a:gd name="connsiteX232" fmla="*/ 818620 w 12192000"/>
              <a:gd name="connsiteY232" fmla="*/ 987723 h 3005983"/>
              <a:gd name="connsiteX233" fmla="*/ 611870 w 12192000"/>
              <a:gd name="connsiteY233" fmla="*/ 1002547 h 3005983"/>
              <a:gd name="connsiteX234" fmla="*/ 520325 w 12192000"/>
              <a:gd name="connsiteY234" fmla="*/ 1010590 h 3005983"/>
              <a:gd name="connsiteX235" fmla="*/ 386188 w 12192000"/>
              <a:gd name="connsiteY235" fmla="*/ 1040956 h 3005983"/>
              <a:gd name="connsiteX236" fmla="*/ 272629 w 12192000"/>
              <a:gd name="connsiteY236" fmla="*/ 1010300 h 3005983"/>
              <a:gd name="connsiteX237" fmla="*/ 113450 w 12192000"/>
              <a:gd name="connsiteY237" fmla="*/ 1038933 h 3005983"/>
              <a:gd name="connsiteX238" fmla="*/ 4256 w 12192000"/>
              <a:gd name="connsiteY238" fmla="*/ 1060111 h 3005983"/>
              <a:gd name="connsiteX239" fmla="*/ 0 w 12192000"/>
              <a:gd name="connsiteY239" fmla="*/ 1059714 h 3005983"/>
              <a:gd name="connsiteX240" fmla="*/ 0 w 12192000"/>
              <a:gd name="connsiteY240" fmla="*/ 0 h 3005983"/>
              <a:gd name="connsiteX0" fmla="*/ 0 w 12192000"/>
              <a:gd name="connsiteY0" fmla="*/ 0 h 3005983"/>
              <a:gd name="connsiteX1" fmla="*/ 12192000 w 12192000"/>
              <a:gd name="connsiteY1" fmla="*/ 0 h 3005983"/>
              <a:gd name="connsiteX2" fmla="*/ 12192000 w 12192000"/>
              <a:gd name="connsiteY2" fmla="*/ 2802781 h 3005983"/>
              <a:gd name="connsiteX3" fmla="*/ 12174273 w 12192000"/>
              <a:gd name="connsiteY3" fmla="*/ 2805362 h 3005983"/>
              <a:gd name="connsiteX4" fmla="*/ 12131191 w 12192000"/>
              <a:gd name="connsiteY4" fmla="*/ 2902520 h 3005983"/>
              <a:gd name="connsiteX5" fmla="*/ 11968818 w 12192000"/>
              <a:gd name="connsiteY5" fmla="*/ 2984045 h 3005983"/>
              <a:gd name="connsiteX6" fmla="*/ 11844564 w 12192000"/>
              <a:gd name="connsiteY6" fmla="*/ 2972630 h 3005983"/>
              <a:gd name="connsiteX7" fmla="*/ 11709884 w 12192000"/>
              <a:gd name="connsiteY7" fmla="*/ 3001635 h 3005983"/>
              <a:gd name="connsiteX8" fmla="*/ 11689476 w 12192000"/>
              <a:gd name="connsiteY8" fmla="*/ 2807391 h 3005983"/>
              <a:gd name="connsiteX9" fmla="*/ 11666486 w 12192000"/>
              <a:gd name="connsiteY9" fmla="*/ 2799625 h 3005983"/>
              <a:gd name="connsiteX10" fmla="*/ 11652374 w 12192000"/>
              <a:gd name="connsiteY10" fmla="*/ 2793272 h 3005983"/>
              <a:gd name="connsiteX11" fmla="*/ 11646471 w 12192000"/>
              <a:gd name="connsiteY11" fmla="*/ 2800341 h 3005983"/>
              <a:gd name="connsiteX12" fmla="*/ 11494397 w 12192000"/>
              <a:gd name="connsiteY12" fmla="*/ 2997610 h 3005983"/>
              <a:gd name="connsiteX13" fmla="*/ 11566270 w 12192000"/>
              <a:gd name="connsiteY13" fmla="*/ 2794050 h 3005983"/>
              <a:gd name="connsiteX14" fmla="*/ 11543180 w 12192000"/>
              <a:gd name="connsiteY14" fmla="*/ 2794523 h 3005983"/>
              <a:gd name="connsiteX15" fmla="*/ 11527456 w 12192000"/>
              <a:gd name="connsiteY15" fmla="*/ 2784758 h 3005983"/>
              <a:gd name="connsiteX16" fmla="*/ 11410019 w 12192000"/>
              <a:gd name="connsiteY16" fmla="*/ 2778739 h 3005983"/>
              <a:gd name="connsiteX17" fmla="*/ 11391662 w 12192000"/>
              <a:gd name="connsiteY17" fmla="*/ 2777813 h 3005983"/>
              <a:gd name="connsiteX18" fmla="*/ 11381950 w 12192000"/>
              <a:gd name="connsiteY18" fmla="*/ 2771457 h 3005983"/>
              <a:gd name="connsiteX19" fmla="*/ 11355280 w 12192000"/>
              <a:gd name="connsiteY19" fmla="*/ 2766974 h 3005983"/>
              <a:gd name="connsiteX20" fmla="*/ 11346286 w 12192000"/>
              <a:gd name="connsiteY20" fmla="*/ 2771221 h 3005983"/>
              <a:gd name="connsiteX21" fmla="*/ 11344784 w 12192000"/>
              <a:gd name="connsiteY21" fmla="*/ 2767480 h 3005983"/>
              <a:gd name="connsiteX22" fmla="*/ 11307999 w 12192000"/>
              <a:gd name="connsiteY22" fmla="*/ 2758374 h 3005983"/>
              <a:gd name="connsiteX23" fmla="*/ 11228674 w 12192000"/>
              <a:gd name="connsiteY23" fmla="*/ 2738503 h 3005983"/>
              <a:gd name="connsiteX24" fmla="*/ 11208775 w 12192000"/>
              <a:gd name="connsiteY24" fmla="*/ 2733735 h 3005983"/>
              <a:gd name="connsiteX25" fmla="*/ 11191329 w 12192000"/>
              <a:gd name="connsiteY25" fmla="*/ 2735896 h 3005983"/>
              <a:gd name="connsiteX26" fmla="*/ 11095293 w 12192000"/>
              <a:gd name="connsiteY26" fmla="*/ 2734181 h 3005983"/>
              <a:gd name="connsiteX27" fmla="*/ 11072290 w 12192000"/>
              <a:gd name="connsiteY27" fmla="*/ 2737734 h 3005983"/>
              <a:gd name="connsiteX28" fmla="*/ 10980239 w 12192000"/>
              <a:gd name="connsiteY28" fmla="*/ 2729000 h 3005983"/>
              <a:gd name="connsiteX29" fmla="*/ 10980167 w 12192000"/>
              <a:gd name="connsiteY29" fmla="*/ 2728972 h 3005983"/>
              <a:gd name="connsiteX30" fmla="*/ 10943501 w 12192000"/>
              <a:gd name="connsiteY30" fmla="*/ 2723352 h 3005983"/>
              <a:gd name="connsiteX31" fmla="*/ 10740825 w 12192000"/>
              <a:gd name="connsiteY31" fmla="*/ 2642544 h 3005983"/>
              <a:gd name="connsiteX32" fmla="*/ 10621021 w 12192000"/>
              <a:gd name="connsiteY32" fmla="*/ 2583972 h 3005983"/>
              <a:gd name="connsiteX33" fmla="*/ 10501779 w 12192000"/>
              <a:gd name="connsiteY33" fmla="*/ 2548735 h 3005983"/>
              <a:gd name="connsiteX34" fmla="*/ 10403355 w 12192000"/>
              <a:gd name="connsiteY34" fmla="*/ 2512953 h 3005983"/>
              <a:gd name="connsiteX35" fmla="*/ 10337449 w 12192000"/>
              <a:gd name="connsiteY35" fmla="*/ 2488172 h 3005983"/>
              <a:gd name="connsiteX36" fmla="*/ 10324327 w 12192000"/>
              <a:gd name="connsiteY36" fmla="*/ 2478939 h 3005983"/>
              <a:gd name="connsiteX37" fmla="*/ 10321929 w 12192000"/>
              <a:gd name="connsiteY37" fmla="*/ 2478993 h 3005983"/>
              <a:gd name="connsiteX38" fmla="*/ 10290461 w 12192000"/>
              <a:gd name="connsiteY38" fmla="*/ 2462144 h 3005983"/>
              <a:gd name="connsiteX39" fmla="*/ 10268970 w 12192000"/>
              <a:gd name="connsiteY39" fmla="*/ 2448931 h 3005983"/>
              <a:gd name="connsiteX40" fmla="*/ 10263699 w 12192000"/>
              <a:gd name="connsiteY40" fmla="*/ 2448340 h 3005983"/>
              <a:gd name="connsiteX41" fmla="*/ 10228272 w 12192000"/>
              <a:gd name="connsiteY41" fmla="*/ 2431997 h 3005983"/>
              <a:gd name="connsiteX42" fmla="*/ 10215997 w 12192000"/>
              <a:gd name="connsiteY42" fmla="*/ 2431103 h 3005983"/>
              <a:gd name="connsiteX43" fmla="*/ 10193885 w 12192000"/>
              <a:gd name="connsiteY43" fmla="*/ 2427360 h 3005983"/>
              <a:gd name="connsiteX44" fmla="*/ 10135557 w 12192000"/>
              <a:gd name="connsiteY44" fmla="*/ 2429769 h 3005983"/>
              <a:gd name="connsiteX45" fmla="*/ 10092108 w 12192000"/>
              <a:gd name="connsiteY45" fmla="*/ 2409075 h 3005983"/>
              <a:gd name="connsiteX46" fmla="*/ 10091815 w 12192000"/>
              <a:gd name="connsiteY46" fmla="*/ 2409211 h 3005983"/>
              <a:gd name="connsiteX47" fmla="*/ 10083558 w 12192000"/>
              <a:gd name="connsiteY47" fmla="*/ 2406369 h 3005983"/>
              <a:gd name="connsiteX48" fmla="*/ 10078319 w 12192000"/>
              <a:gd name="connsiteY48" fmla="*/ 2403481 h 3005983"/>
              <a:gd name="connsiteX49" fmla="*/ 10063647 w 12192000"/>
              <a:gd name="connsiteY49" fmla="*/ 2397528 h 3005983"/>
              <a:gd name="connsiteX50" fmla="*/ 10057660 w 12192000"/>
              <a:gd name="connsiteY50" fmla="*/ 2396793 h 3005983"/>
              <a:gd name="connsiteX51" fmla="*/ 10003124 w 12192000"/>
              <a:gd name="connsiteY51" fmla="*/ 2406692 h 3005983"/>
              <a:gd name="connsiteX52" fmla="*/ 9898644 w 12192000"/>
              <a:gd name="connsiteY52" fmla="*/ 2393136 h 3005983"/>
              <a:gd name="connsiteX53" fmla="*/ 9794969 w 12192000"/>
              <a:gd name="connsiteY53" fmla="*/ 2376665 h 3005983"/>
              <a:gd name="connsiteX54" fmla="*/ 9690708 w 12192000"/>
              <a:gd name="connsiteY54" fmla="*/ 2362478 h 3005983"/>
              <a:gd name="connsiteX55" fmla="*/ 9656590 w 12192000"/>
              <a:gd name="connsiteY55" fmla="*/ 2365107 h 3005983"/>
              <a:gd name="connsiteX56" fmla="*/ 9651013 w 12192000"/>
              <a:gd name="connsiteY56" fmla="*/ 2365379 h 3005983"/>
              <a:gd name="connsiteX57" fmla="*/ 9629535 w 12192000"/>
              <a:gd name="connsiteY57" fmla="*/ 2359562 h 3005983"/>
              <a:gd name="connsiteX58" fmla="*/ 9621002 w 12192000"/>
              <a:gd name="connsiteY58" fmla="*/ 2358015 h 3005983"/>
              <a:gd name="connsiteX59" fmla="*/ 9620811 w 12192000"/>
              <a:gd name="connsiteY59" fmla="*/ 2358209 h 3005983"/>
              <a:gd name="connsiteX60" fmla="*/ 9612783 w 12192000"/>
              <a:gd name="connsiteY60" fmla="*/ 2356304 h 3005983"/>
              <a:gd name="connsiteX61" fmla="*/ 9573299 w 12192000"/>
              <a:gd name="connsiteY61" fmla="*/ 2344048 h 3005983"/>
              <a:gd name="connsiteX62" fmla="*/ 9523299 w 12192000"/>
              <a:gd name="connsiteY62" fmla="*/ 2356751 h 3005983"/>
              <a:gd name="connsiteX63" fmla="*/ 9502217 w 12192000"/>
              <a:gd name="connsiteY63" fmla="*/ 2356672 h 3005983"/>
              <a:gd name="connsiteX64" fmla="*/ 9491052 w 12192000"/>
              <a:gd name="connsiteY64" fmla="*/ 2357876 h 3005983"/>
              <a:gd name="connsiteX65" fmla="*/ 9490420 w 12192000"/>
              <a:gd name="connsiteY65" fmla="*/ 2358754 h 3005983"/>
              <a:gd name="connsiteX66" fmla="*/ 9422814 w 12192000"/>
              <a:gd name="connsiteY66" fmla="*/ 2337048 h 3005983"/>
              <a:gd name="connsiteX67" fmla="*/ 9387555 w 12192000"/>
              <a:gd name="connsiteY67" fmla="*/ 2324836 h 3005983"/>
              <a:gd name="connsiteX68" fmla="*/ 9385480 w 12192000"/>
              <a:gd name="connsiteY68" fmla="*/ 2325313 h 3005983"/>
              <a:gd name="connsiteX69" fmla="*/ 9369766 w 12192000"/>
              <a:gd name="connsiteY69" fmla="*/ 2317902 h 3005983"/>
              <a:gd name="connsiteX70" fmla="*/ 9356267 w 12192000"/>
              <a:gd name="connsiteY70" fmla="*/ 2307218 h 3005983"/>
              <a:gd name="connsiteX71" fmla="*/ 9240605 w 12192000"/>
              <a:gd name="connsiteY71" fmla="*/ 2292733 h 3005983"/>
              <a:gd name="connsiteX72" fmla="*/ 9083251 w 12192000"/>
              <a:gd name="connsiteY72" fmla="*/ 2245348 h 3005983"/>
              <a:gd name="connsiteX73" fmla="*/ 8956025 w 12192000"/>
              <a:gd name="connsiteY73" fmla="*/ 2219438 h 3005983"/>
              <a:gd name="connsiteX74" fmla="*/ 8791834 w 12192000"/>
              <a:gd name="connsiteY74" fmla="*/ 2194608 h 3005983"/>
              <a:gd name="connsiteX75" fmla="*/ 8677385 w 12192000"/>
              <a:gd name="connsiteY75" fmla="*/ 2172946 h 3005983"/>
              <a:gd name="connsiteX76" fmla="*/ 8628381 w 12192000"/>
              <a:gd name="connsiteY76" fmla="*/ 2151256 h 3005983"/>
              <a:gd name="connsiteX77" fmla="*/ 8608955 w 12192000"/>
              <a:gd name="connsiteY77" fmla="*/ 2154253 h 3005983"/>
              <a:gd name="connsiteX78" fmla="*/ 8605623 w 12192000"/>
              <a:gd name="connsiteY78" fmla="*/ 2154974 h 3005983"/>
              <a:gd name="connsiteX79" fmla="*/ 8591946 w 12192000"/>
              <a:gd name="connsiteY79" fmla="*/ 2153429 h 3005983"/>
              <a:gd name="connsiteX80" fmla="*/ 8588503 w 12192000"/>
              <a:gd name="connsiteY80" fmla="*/ 2158528 h 3005983"/>
              <a:gd name="connsiteX81" fmla="*/ 8542929 w 12192000"/>
              <a:gd name="connsiteY81" fmla="*/ 2155780 h 3005983"/>
              <a:gd name="connsiteX82" fmla="*/ 8422422 w 12192000"/>
              <a:gd name="connsiteY82" fmla="*/ 2128783 h 3005983"/>
              <a:gd name="connsiteX83" fmla="*/ 8350509 w 12192000"/>
              <a:gd name="connsiteY83" fmla="*/ 2116143 h 3005983"/>
              <a:gd name="connsiteX84" fmla="*/ 8323483 w 12192000"/>
              <a:gd name="connsiteY84" fmla="*/ 2116856 h 3005983"/>
              <a:gd name="connsiteX85" fmla="*/ 8285541 w 12192000"/>
              <a:gd name="connsiteY85" fmla="*/ 2114142 h 3005983"/>
              <a:gd name="connsiteX86" fmla="*/ 8156321 w 12192000"/>
              <a:gd name="connsiteY86" fmla="*/ 2105622 h 3005983"/>
              <a:gd name="connsiteX87" fmla="*/ 8115022 w 12192000"/>
              <a:gd name="connsiteY87" fmla="*/ 2097331 h 3005983"/>
              <a:gd name="connsiteX88" fmla="*/ 8109128 w 12192000"/>
              <a:gd name="connsiteY88" fmla="*/ 2095725 h 3005983"/>
              <a:gd name="connsiteX89" fmla="*/ 8061947 w 12192000"/>
              <a:gd name="connsiteY89" fmla="*/ 2076044 h 3005983"/>
              <a:gd name="connsiteX90" fmla="*/ 8056343 w 12192000"/>
              <a:gd name="connsiteY90" fmla="*/ 2079176 h 3005983"/>
              <a:gd name="connsiteX91" fmla="*/ 8039888 w 12192000"/>
              <a:gd name="connsiteY91" fmla="*/ 2079889 h 3005983"/>
              <a:gd name="connsiteX92" fmla="*/ 8027893 w 12192000"/>
              <a:gd name="connsiteY92" fmla="*/ 2071837 h 3005983"/>
              <a:gd name="connsiteX93" fmla="*/ 7968202 w 12192000"/>
              <a:gd name="connsiteY93" fmla="*/ 2048643 h 3005983"/>
              <a:gd name="connsiteX94" fmla="*/ 7879707 w 12192000"/>
              <a:gd name="connsiteY94" fmla="*/ 2019539 h 3005983"/>
              <a:gd name="connsiteX95" fmla="*/ 7867283 w 12192000"/>
              <a:gd name="connsiteY95" fmla="*/ 2011237 h 3005983"/>
              <a:gd name="connsiteX96" fmla="*/ 7843997 w 12192000"/>
              <a:gd name="connsiteY96" fmla="*/ 2004002 h 3005983"/>
              <a:gd name="connsiteX97" fmla="*/ 7819810 w 12192000"/>
              <a:gd name="connsiteY97" fmla="*/ 2003978 h 3005983"/>
              <a:gd name="connsiteX98" fmla="*/ 7766905 w 12192000"/>
              <a:gd name="connsiteY98" fmla="*/ 1994240 h 3005983"/>
              <a:gd name="connsiteX99" fmla="*/ 7748811 w 12192000"/>
              <a:gd name="connsiteY99" fmla="*/ 2001647 h 3005983"/>
              <a:gd name="connsiteX100" fmla="*/ 7745757 w 12192000"/>
              <a:gd name="connsiteY100" fmla="*/ 2003120 h 3005983"/>
              <a:gd name="connsiteX101" fmla="*/ 7732110 w 12192000"/>
              <a:gd name="connsiteY101" fmla="*/ 2004783 h 3005983"/>
              <a:gd name="connsiteX102" fmla="*/ 7730039 w 12192000"/>
              <a:gd name="connsiteY102" fmla="*/ 2010536 h 3005983"/>
              <a:gd name="connsiteX103" fmla="*/ 7685159 w 12192000"/>
              <a:gd name="connsiteY103" fmla="*/ 2018415 h 3005983"/>
              <a:gd name="connsiteX104" fmla="*/ 7561596 w 12192000"/>
              <a:gd name="connsiteY104" fmla="*/ 2020063 h 3005983"/>
              <a:gd name="connsiteX105" fmla="*/ 7488722 w 12192000"/>
              <a:gd name="connsiteY105" fmla="*/ 2024418 h 3005983"/>
              <a:gd name="connsiteX106" fmla="*/ 7462688 w 12192000"/>
              <a:gd name="connsiteY106" fmla="*/ 2031366 h 3005983"/>
              <a:gd name="connsiteX107" fmla="*/ 7425222 w 12192000"/>
              <a:gd name="connsiteY107" fmla="*/ 2037510 h 3005983"/>
              <a:gd name="connsiteX108" fmla="*/ 7360376 w 12192000"/>
              <a:gd name="connsiteY108" fmla="*/ 2052454 h 3005983"/>
              <a:gd name="connsiteX109" fmla="*/ 7297796 w 12192000"/>
              <a:gd name="connsiteY109" fmla="*/ 2059134 h 3005983"/>
              <a:gd name="connsiteX110" fmla="*/ 7255684 w 12192000"/>
              <a:gd name="connsiteY110" fmla="*/ 2060633 h 3005983"/>
              <a:gd name="connsiteX111" fmla="*/ 7249573 w 12192000"/>
              <a:gd name="connsiteY111" fmla="*/ 2060435 h 3005983"/>
              <a:gd name="connsiteX112" fmla="*/ 7198933 w 12192000"/>
              <a:gd name="connsiteY112" fmla="*/ 2052227 h 3005983"/>
              <a:gd name="connsiteX113" fmla="*/ 7194276 w 12192000"/>
              <a:gd name="connsiteY113" fmla="*/ 2056568 h 3005983"/>
              <a:gd name="connsiteX114" fmla="*/ 7178495 w 12192000"/>
              <a:gd name="connsiteY114" fmla="*/ 2061069 h 3005983"/>
              <a:gd name="connsiteX115" fmla="*/ 7164866 w 12192000"/>
              <a:gd name="connsiteY115" fmla="*/ 2056021 h 3005983"/>
              <a:gd name="connsiteX116" fmla="*/ 7101221 w 12192000"/>
              <a:gd name="connsiteY116" fmla="*/ 2047289 h 3005983"/>
              <a:gd name="connsiteX117" fmla="*/ 7008182 w 12192000"/>
              <a:gd name="connsiteY117" fmla="*/ 2039482 h 3005983"/>
              <a:gd name="connsiteX118" fmla="*/ 6994073 w 12192000"/>
              <a:gd name="connsiteY118" fmla="*/ 2034288 h 3005983"/>
              <a:gd name="connsiteX119" fmla="*/ 6902768 w 12192000"/>
              <a:gd name="connsiteY119" fmla="*/ 2021990 h 3005983"/>
              <a:gd name="connsiteX120" fmla="*/ 6854917 w 12192000"/>
              <a:gd name="connsiteY120" fmla="*/ 2020321 h 3005983"/>
              <a:gd name="connsiteX121" fmla="*/ 6849655 w 12192000"/>
              <a:gd name="connsiteY121" fmla="*/ 2025191 h 3005983"/>
              <a:gd name="connsiteX122" fmla="*/ 6835522 w 12192000"/>
              <a:gd name="connsiteY122" fmla="*/ 2024012 h 3005983"/>
              <a:gd name="connsiteX123" fmla="*/ 6707727 w 12192000"/>
              <a:gd name="connsiteY123" fmla="*/ 2006254 h 3005983"/>
              <a:gd name="connsiteX124" fmla="*/ 6561947 w 12192000"/>
              <a:gd name="connsiteY124" fmla="*/ 1975575 h 3005983"/>
              <a:gd name="connsiteX125" fmla="*/ 6464714 w 12192000"/>
              <a:gd name="connsiteY125" fmla="*/ 1978704 h 3005983"/>
              <a:gd name="connsiteX126" fmla="*/ 6242129 w 12192000"/>
              <a:gd name="connsiteY126" fmla="*/ 1915441 h 3005983"/>
              <a:gd name="connsiteX127" fmla="*/ 6080728 w 12192000"/>
              <a:gd name="connsiteY127" fmla="*/ 1895758 h 3005983"/>
              <a:gd name="connsiteX128" fmla="*/ 6069627 w 12192000"/>
              <a:gd name="connsiteY128" fmla="*/ 1885968 h 3005983"/>
              <a:gd name="connsiteX129" fmla="*/ 6055146 w 12192000"/>
              <a:gd name="connsiteY129" fmla="*/ 1879305 h 3005983"/>
              <a:gd name="connsiteX130" fmla="*/ 5953405 w 12192000"/>
              <a:gd name="connsiteY130" fmla="*/ 1849929 h 3005983"/>
              <a:gd name="connsiteX131" fmla="*/ 5940151 w 12192000"/>
              <a:gd name="connsiteY131" fmla="*/ 1852123 h 3005983"/>
              <a:gd name="connsiteX132" fmla="*/ 5917647 w 12192000"/>
              <a:gd name="connsiteY132" fmla="*/ 1852476 h 3005983"/>
              <a:gd name="connsiteX133" fmla="*/ 5860259 w 12192000"/>
              <a:gd name="connsiteY133" fmla="*/ 1865444 h 3005983"/>
              <a:gd name="connsiteX134" fmla="*/ 5821880 w 12192000"/>
              <a:gd name="connsiteY134" fmla="*/ 1854695 h 3005983"/>
              <a:gd name="connsiteX135" fmla="*/ 5813898 w 12192000"/>
              <a:gd name="connsiteY135" fmla="*/ 1853063 h 3005983"/>
              <a:gd name="connsiteX136" fmla="*/ 5813633 w 12192000"/>
              <a:gd name="connsiteY136" fmla="*/ 1853249 h 3005983"/>
              <a:gd name="connsiteX137" fmla="*/ 5804995 w 12192000"/>
              <a:gd name="connsiteY137" fmla="*/ 1851966 h 3005983"/>
              <a:gd name="connsiteX138" fmla="*/ 5799340 w 12192000"/>
              <a:gd name="connsiteY138" fmla="*/ 1850088 h 3005983"/>
              <a:gd name="connsiteX139" fmla="*/ 5783850 w 12192000"/>
              <a:gd name="connsiteY139" fmla="*/ 1846922 h 3005983"/>
              <a:gd name="connsiteX140" fmla="*/ 5777803 w 12192000"/>
              <a:gd name="connsiteY140" fmla="*/ 1847290 h 3005983"/>
              <a:gd name="connsiteX141" fmla="*/ 5774372 w 12192000"/>
              <a:gd name="connsiteY141" fmla="*/ 1849538 h 3005983"/>
              <a:gd name="connsiteX142" fmla="*/ 5740527 w 12192000"/>
              <a:gd name="connsiteY142" fmla="*/ 1850453 h 3005983"/>
              <a:gd name="connsiteX143" fmla="*/ 5671437 w 12192000"/>
              <a:gd name="connsiteY143" fmla="*/ 1845438 h 3005983"/>
              <a:gd name="connsiteX144" fmla="*/ 5633526 w 12192000"/>
              <a:gd name="connsiteY144" fmla="*/ 1839191 h 3005983"/>
              <a:gd name="connsiteX145" fmla="*/ 5527860 w 12192000"/>
              <a:gd name="connsiteY145" fmla="*/ 1825767 h 3005983"/>
              <a:gd name="connsiteX146" fmla="*/ 5420429 w 12192000"/>
              <a:gd name="connsiteY146" fmla="*/ 1815102 h 3005983"/>
              <a:gd name="connsiteX147" fmla="*/ 5339073 w 12192000"/>
              <a:gd name="connsiteY147" fmla="*/ 1819639 h 3005983"/>
              <a:gd name="connsiteX148" fmla="*/ 5334373 w 12192000"/>
              <a:gd name="connsiteY148" fmla="*/ 1817028 h 3005983"/>
              <a:gd name="connsiteX149" fmla="*/ 5326433 w 12192000"/>
              <a:gd name="connsiteY149" fmla="*/ 1814516 h 3005983"/>
              <a:gd name="connsiteX150" fmla="*/ 5326080 w 12192000"/>
              <a:gd name="connsiteY150" fmla="*/ 1814651 h 3005983"/>
              <a:gd name="connsiteX151" fmla="*/ 5318954 w 12192000"/>
              <a:gd name="connsiteY151" fmla="*/ 1811914 h 3005983"/>
              <a:gd name="connsiteX152" fmla="*/ 5286087 w 12192000"/>
              <a:gd name="connsiteY152" fmla="*/ 1796038 h 3005983"/>
              <a:gd name="connsiteX153" fmla="*/ 5223002 w 12192000"/>
              <a:gd name="connsiteY153" fmla="*/ 1799482 h 3005983"/>
              <a:gd name="connsiteX154" fmla="*/ 5200540 w 12192000"/>
              <a:gd name="connsiteY154" fmla="*/ 1796400 h 3005983"/>
              <a:gd name="connsiteX155" fmla="*/ 5154928 w 12192000"/>
              <a:gd name="connsiteY155" fmla="*/ 1781130 h 3005983"/>
              <a:gd name="connsiteX156" fmla="*/ 5149478 w 12192000"/>
              <a:gd name="connsiteY156" fmla="*/ 1780679 h 3005983"/>
              <a:gd name="connsiteX157" fmla="*/ 5130626 w 12192000"/>
              <a:gd name="connsiteY157" fmla="*/ 1768669 h 3005983"/>
              <a:gd name="connsiteX158" fmla="*/ 5102239 w 12192000"/>
              <a:gd name="connsiteY158" fmla="*/ 1753436 h 3005983"/>
              <a:gd name="connsiteX159" fmla="*/ 5099658 w 12192000"/>
              <a:gd name="connsiteY159" fmla="*/ 1753538 h 3005983"/>
              <a:gd name="connsiteX160" fmla="*/ 5088508 w 12192000"/>
              <a:gd name="connsiteY160" fmla="*/ 1745106 h 3005983"/>
              <a:gd name="connsiteX161" fmla="*/ 5082205 w 12192000"/>
              <a:gd name="connsiteY161" fmla="*/ 1734262 h 3005983"/>
              <a:gd name="connsiteX162" fmla="*/ 4931750 w 12192000"/>
              <a:gd name="connsiteY162" fmla="*/ 1691385 h 3005983"/>
              <a:gd name="connsiteX163" fmla="*/ 4824030 w 12192000"/>
              <a:gd name="connsiteY163" fmla="*/ 1643040 h 3005983"/>
              <a:gd name="connsiteX164" fmla="*/ 4758423 w 12192000"/>
              <a:gd name="connsiteY164" fmla="*/ 1579191 h 3005983"/>
              <a:gd name="connsiteX165" fmla="*/ 4514045 w 12192000"/>
              <a:gd name="connsiteY165" fmla="*/ 1535848 h 3005983"/>
              <a:gd name="connsiteX166" fmla="*/ 4458973 w 12192000"/>
              <a:gd name="connsiteY166" fmla="*/ 1525122 h 3005983"/>
              <a:gd name="connsiteX167" fmla="*/ 4423105 w 12192000"/>
              <a:gd name="connsiteY167" fmla="*/ 1500018 h 3005983"/>
              <a:gd name="connsiteX168" fmla="*/ 4400073 w 12192000"/>
              <a:gd name="connsiteY168" fmla="*/ 1499739 h 3005983"/>
              <a:gd name="connsiteX169" fmla="*/ 4395961 w 12192000"/>
              <a:gd name="connsiteY169" fmla="*/ 1499863 h 3005983"/>
              <a:gd name="connsiteX170" fmla="*/ 4382523 w 12192000"/>
              <a:gd name="connsiteY170" fmla="*/ 1496619 h 3005983"/>
              <a:gd name="connsiteX171" fmla="*/ 4374971 w 12192000"/>
              <a:gd name="connsiteY171" fmla="*/ 1500377 h 3005983"/>
              <a:gd name="connsiteX172" fmla="*/ 4352051 w 12192000"/>
              <a:gd name="connsiteY172" fmla="*/ 1498843 h 3005983"/>
              <a:gd name="connsiteX173" fmla="*/ 4328364 w 12192000"/>
              <a:gd name="connsiteY173" fmla="*/ 1491566 h 3005983"/>
              <a:gd name="connsiteX174" fmla="*/ 4220142 w 12192000"/>
              <a:gd name="connsiteY174" fmla="*/ 1451803 h 3005983"/>
              <a:gd name="connsiteX175" fmla="*/ 4152921 w 12192000"/>
              <a:gd name="connsiteY175" fmla="*/ 1430969 h 3005983"/>
              <a:gd name="connsiteX176" fmla="*/ 4123498 w 12192000"/>
              <a:gd name="connsiteY176" fmla="*/ 1427696 h 3005983"/>
              <a:gd name="connsiteX177" fmla="*/ 4085026 w 12192000"/>
              <a:gd name="connsiteY177" fmla="*/ 1420005 h 3005983"/>
              <a:gd name="connsiteX178" fmla="*/ 4014120 w 12192000"/>
              <a:gd name="connsiteY178" fmla="*/ 1410025 h 3005983"/>
              <a:gd name="connsiteX179" fmla="*/ 3924085 w 12192000"/>
              <a:gd name="connsiteY179" fmla="*/ 1390368 h 3005983"/>
              <a:gd name="connsiteX180" fmla="*/ 3875102 w 12192000"/>
              <a:gd name="connsiteY180" fmla="*/ 1356231 h 3005983"/>
              <a:gd name="connsiteX181" fmla="*/ 3866735 w 12192000"/>
              <a:gd name="connsiteY181" fmla="*/ 1358044 h 3005983"/>
              <a:gd name="connsiteX182" fmla="*/ 3824835 w 12192000"/>
              <a:gd name="connsiteY182" fmla="*/ 1344150 h 3005983"/>
              <a:gd name="connsiteX183" fmla="*/ 3698316 w 12192000"/>
              <a:gd name="connsiteY183" fmla="*/ 1271660 h 3005983"/>
              <a:gd name="connsiteX184" fmla="*/ 3615875 w 12192000"/>
              <a:gd name="connsiteY184" fmla="*/ 1245166 h 3005983"/>
              <a:gd name="connsiteX185" fmla="*/ 3583351 w 12192000"/>
              <a:gd name="connsiteY185" fmla="*/ 1239605 h 3005983"/>
              <a:gd name="connsiteX186" fmla="*/ 3529058 w 12192000"/>
              <a:gd name="connsiteY186" fmla="*/ 1230047 h 3005983"/>
              <a:gd name="connsiteX187" fmla="*/ 3438822 w 12192000"/>
              <a:gd name="connsiteY187" fmla="*/ 1205661 h 3005983"/>
              <a:gd name="connsiteX188" fmla="*/ 3390292 w 12192000"/>
              <a:gd name="connsiteY188" fmla="*/ 1197075 h 3005983"/>
              <a:gd name="connsiteX189" fmla="*/ 3315537 w 12192000"/>
              <a:gd name="connsiteY189" fmla="*/ 1185391 h 3005983"/>
              <a:gd name="connsiteX190" fmla="*/ 3305896 w 12192000"/>
              <a:gd name="connsiteY190" fmla="*/ 1180025 h 3005983"/>
              <a:gd name="connsiteX191" fmla="*/ 3260055 w 12192000"/>
              <a:gd name="connsiteY191" fmla="*/ 1189560 h 3005983"/>
              <a:gd name="connsiteX192" fmla="*/ 3136098 w 12192000"/>
              <a:gd name="connsiteY192" fmla="*/ 1171708 h 3005983"/>
              <a:gd name="connsiteX193" fmla="*/ 3113533 w 12192000"/>
              <a:gd name="connsiteY193" fmla="*/ 1171758 h 3005983"/>
              <a:gd name="connsiteX194" fmla="*/ 3087934 w 12192000"/>
              <a:gd name="connsiteY194" fmla="*/ 1162189 h 3005983"/>
              <a:gd name="connsiteX195" fmla="*/ 3033101 w 12192000"/>
              <a:gd name="connsiteY195" fmla="*/ 1146004 h 3005983"/>
              <a:gd name="connsiteX196" fmla="*/ 2999082 w 12192000"/>
              <a:gd name="connsiteY196" fmla="*/ 1129337 h 3005983"/>
              <a:gd name="connsiteX197" fmla="*/ 2988144 w 12192000"/>
              <a:gd name="connsiteY197" fmla="*/ 1133783 h 3005983"/>
              <a:gd name="connsiteX198" fmla="*/ 2964880 w 12192000"/>
              <a:gd name="connsiteY198" fmla="*/ 1133160 h 3005983"/>
              <a:gd name="connsiteX199" fmla="*/ 2871083 w 12192000"/>
              <a:gd name="connsiteY199" fmla="*/ 1114281 h 3005983"/>
              <a:gd name="connsiteX200" fmla="*/ 2853547 w 12192000"/>
              <a:gd name="connsiteY200" fmla="*/ 1113282 h 3005983"/>
              <a:gd name="connsiteX201" fmla="*/ 2834998 w 12192000"/>
              <a:gd name="connsiteY201" fmla="*/ 1105032 h 3005983"/>
              <a:gd name="connsiteX202" fmla="*/ 2832012 w 12192000"/>
              <a:gd name="connsiteY202" fmla="*/ 1103667 h 3005983"/>
              <a:gd name="connsiteX203" fmla="*/ 2831450 w 12192000"/>
              <a:gd name="connsiteY203" fmla="*/ 1103681 h 3005983"/>
              <a:gd name="connsiteX204" fmla="*/ 2830158 w 12192000"/>
              <a:gd name="connsiteY204" fmla="*/ 1102819 h 3005983"/>
              <a:gd name="connsiteX205" fmla="*/ 2817969 w 12192000"/>
              <a:gd name="connsiteY205" fmla="*/ 1097243 h 3005983"/>
              <a:gd name="connsiteX206" fmla="*/ 2812278 w 12192000"/>
              <a:gd name="connsiteY206" fmla="*/ 1097008 h 3005983"/>
              <a:gd name="connsiteX207" fmla="*/ 2735949 w 12192000"/>
              <a:gd name="connsiteY207" fmla="*/ 1069536 h 3005983"/>
              <a:gd name="connsiteX208" fmla="*/ 2700542 w 12192000"/>
              <a:gd name="connsiteY208" fmla="*/ 1056907 h 3005983"/>
              <a:gd name="connsiteX209" fmla="*/ 2690071 w 12192000"/>
              <a:gd name="connsiteY209" fmla="*/ 1056397 h 3005983"/>
              <a:gd name="connsiteX210" fmla="*/ 2655269 w 12192000"/>
              <a:gd name="connsiteY210" fmla="*/ 1042078 h 3005983"/>
              <a:gd name="connsiteX211" fmla="*/ 2637172 w 12192000"/>
              <a:gd name="connsiteY211" fmla="*/ 1039382 h 3005983"/>
              <a:gd name="connsiteX212" fmla="*/ 2544676 w 12192000"/>
              <a:gd name="connsiteY212" fmla="*/ 1019916 h 3005983"/>
              <a:gd name="connsiteX213" fmla="*/ 2521406 w 12192000"/>
              <a:gd name="connsiteY213" fmla="*/ 1022036 h 3005983"/>
              <a:gd name="connsiteX214" fmla="*/ 2462038 w 12192000"/>
              <a:gd name="connsiteY214" fmla="*/ 992687 h 3005983"/>
              <a:gd name="connsiteX215" fmla="*/ 2448962 w 12192000"/>
              <a:gd name="connsiteY215" fmla="*/ 988555 h 3005983"/>
              <a:gd name="connsiteX216" fmla="*/ 2444223 w 12192000"/>
              <a:gd name="connsiteY216" fmla="*/ 985580 h 3005983"/>
              <a:gd name="connsiteX217" fmla="*/ 2428175 w 12192000"/>
              <a:gd name="connsiteY217" fmla="*/ 997242 h 3005983"/>
              <a:gd name="connsiteX218" fmla="*/ 2398519 w 12192000"/>
              <a:gd name="connsiteY218" fmla="*/ 1001482 h 3005983"/>
              <a:gd name="connsiteX219" fmla="*/ 2385271 w 12192000"/>
              <a:gd name="connsiteY219" fmla="*/ 993786 h 3005983"/>
              <a:gd name="connsiteX220" fmla="*/ 2298174 w 12192000"/>
              <a:gd name="connsiteY220" fmla="*/ 956527 h 3005983"/>
              <a:gd name="connsiteX221" fmla="*/ 2271014 w 12192000"/>
              <a:gd name="connsiteY221" fmla="*/ 945440 h 3005983"/>
              <a:gd name="connsiteX222" fmla="*/ 2214838 w 12192000"/>
              <a:gd name="connsiteY222" fmla="*/ 924396 h 3005983"/>
              <a:gd name="connsiteX223" fmla="*/ 2038407 w 12192000"/>
              <a:gd name="connsiteY223" fmla="*/ 916628 h 3005983"/>
              <a:gd name="connsiteX224" fmla="*/ 1958268 w 12192000"/>
              <a:gd name="connsiteY224" fmla="*/ 931677 h 3005983"/>
              <a:gd name="connsiteX225" fmla="*/ 1740316 w 12192000"/>
              <a:gd name="connsiteY225" fmla="*/ 931710 h 3005983"/>
              <a:gd name="connsiteX226" fmla="*/ 1454477 w 12192000"/>
              <a:gd name="connsiteY226" fmla="*/ 973878 h 3005983"/>
              <a:gd name="connsiteX227" fmla="*/ 1385984 w 12192000"/>
              <a:gd name="connsiteY227" fmla="*/ 958621 h 3005983"/>
              <a:gd name="connsiteX228" fmla="*/ 1355604 w 12192000"/>
              <a:gd name="connsiteY228" fmla="*/ 960893 h 3005983"/>
              <a:gd name="connsiteX229" fmla="*/ 1305323 w 12192000"/>
              <a:gd name="connsiteY229" fmla="*/ 967511 h 3005983"/>
              <a:gd name="connsiteX230" fmla="*/ 1125607 w 12192000"/>
              <a:gd name="connsiteY230" fmla="*/ 968467 h 3005983"/>
              <a:gd name="connsiteX231" fmla="*/ 1016562 w 12192000"/>
              <a:gd name="connsiteY231" fmla="*/ 975260 h 3005983"/>
              <a:gd name="connsiteX232" fmla="*/ 818620 w 12192000"/>
              <a:gd name="connsiteY232" fmla="*/ 987723 h 3005983"/>
              <a:gd name="connsiteX233" fmla="*/ 611870 w 12192000"/>
              <a:gd name="connsiteY233" fmla="*/ 1002547 h 3005983"/>
              <a:gd name="connsiteX234" fmla="*/ 520325 w 12192000"/>
              <a:gd name="connsiteY234" fmla="*/ 1010590 h 3005983"/>
              <a:gd name="connsiteX235" fmla="*/ 386188 w 12192000"/>
              <a:gd name="connsiteY235" fmla="*/ 1040956 h 3005983"/>
              <a:gd name="connsiteX236" fmla="*/ 272629 w 12192000"/>
              <a:gd name="connsiteY236" fmla="*/ 1010300 h 3005983"/>
              <a:gd name="connsiteX237" fmla="*/ 113450 w 12192000"/>
              <a:gd name="connsiteY237" fmla="*/ 1038933 h 3005983"/>
              <a:gd name="connsiteX238" fmla="*/ 4256 w 12192000"/>
              <a:gd name="connsiteY238" fmla="*/ 1060111 h 3005983"/>
              <a:gd name="connsiteX239" fmla="*/ 0 w 12192000"/>
              <a:gd name="connsiteY239" fmla="*/ 1059714 h 3005983"/>
              <a:gd name="connsiteX240" fmla="*/ 0 w 12192000"/>
              <a:gd name="connsiteY240" fmla="*/ 0 h 3005983"/>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09884 w 12192000"/>
              <a:gd name="connsiteY7" fmla="*/ 3001635 h 3028941"/>
              <a:gd name="connsiteX8" fmla="*/ 11689476 w 12192000"/>
              <a:gd name="connsiteY8" fmla="*/ 2807391 h 3028941"/>
              <a:gd name="connsiteX9" fmla="*/ 11666486 w 12192000"/>
              <a:gd name="connsiteY9" fmla="*/ 2799625 h 3028941"/>
              <a:gd name="connsiteX10" fmla="*/ 11652374 w 12192000"/>
              <a:gd name="connsiteY10" fmla="*/ 27932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09884 w 12192000"/>
              <a:gd name="connsiteY7" fmla="*/ 3001635 h 3028941"/>
              <a:gd name="connsiteX8" fmla="*/ 11689476 w 12192000"/>
              <a:gd name="connsiteY8" fmla="*/ 2807391 h 3028941"/>
              <a:gd name="connsiteX9" fmla="*/ 11666486 w 12192000"/>
              <a:gd name="connsiteY9" fmla="*/ 279962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09884 w 12192000"/>
              <a:gd name="connsiteY7" fmla="*/ 3001635 h 3028941"/>
              <a:gd name="connsiteX8" fmla="*/ 11689476 w 12192000"/>
              <a:gd name="connsiteY8" fmla="*/ 280739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09884 w 12192000"/>
              <a:gd name="connsiteY7" fmla="*/ 3001635 h 3028941"/>
              <a:gd name="connsiteX8" fmla="*/ 11683126 w 12192000"/>
              <a:gd name="connsiteY8" fmla="*/ 296614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54334 w 12192000"/>
              <a:gd name="connsiteY7" fmla="*/ 2963535 h 3028941"/>
              <a:gd name="connsiteX8" fmla="*/ 11683126 w 12192000"/>
              <a:gd name="connsiteY8" fmla="*/ 296614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31191 w 12192000"/>
              <a:gd name="connsiteY4" fmla="*/ 2902520 h 3028941"/>
              <a:gd name="connsiteX5" fmla="*/ 11968818 w 12192000"/>
              <a:gd name="connsiteY5" fmla="*/ 2984045 h 3028941"/>
              <a:gd name="connsiteX6" fmla="*/ 11844564 w 12192000"/>
              <a:gd name="connsiteY6" fmla="*/ 2972630 h 3028941"/>
              <a:gd name="connsiteX7" fmla="*/ 11754334 w 12192000"/>
              <a:gd name="connsiteY7" fmla="*/ 2963535 h 3028941"/>
              <a:gd name="connsiteX8" fmla="*/ 11683126 w 12192000"/>
              <a:gd name="connsiteY8" fmla="*/ 296614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12141 w 12192000"/>
              <a:gd name="connsiteY4" fmla="*/ 2896170 h 3028941"/>
              <a:gd name="connsiteX5" fmla="*/ 11968818 w 12192000"/>
              <a:gd name="connsiteY5" fmla="*/ 2984045 h 3028941"/>
              <a:gd name="connsiteX6" fmla="*/ 11844564 w 12192000"/>
              <a:gd name="connsiteY6" fmla="*/ 2972630 h 3028941"/>
              <a:gd name="connsiteX7" fmla="*/ 11754334 w 12192000"/>
              <a:gd name="connsiteY7" fmla="*/ 2963535 h 3028941"/>
              <a:gd name="connsiteX8" fmla="*/ 11683126 w 12192000"/>
              <a:gd name="connsiteY8" fmla="*/ 296614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8941"/>
              <a:gd name="connsiteX1" fmla="*/ 12192000 w 12192000"/>
              <a:gd name="connsiteY1" fmla="*/ 0 h 3028941"/>
              <a:gd name="connsiteX2" fmla="*/ 12192000 w 12192000"/>
              <a:gd name="connsiteY2" fmla="*/ 2802781 h 3028941"/>
              <a:gd name="connsiteX3" fmla="*/ 12174273 w 12192000"/>
              <a:gd name="connsiteY3" fmla="*/ 2805362 h 3028941"/>
              <a:gd name="connsiteX4" fmla="*/ 12112141 w 12192000"/>
              <a:gd name="connsiteY4" fmla="*/ 2896170 h 3028941"/>
              <a:gd name="connsiteX5" fmla="*/ 12013268 w 12192000"/>
              <a:gd name="connsiteY5" fmla="*/ 2939595 h 3028941"/>
              <a:gd name="connsiteX6" fmla="*/ 11844564 w 12192000"/>
              <a:gd name="connsiteY6" fmla="*/ 2972630 h 3028941"/>
              <a:gd name="connsiteX7" fmla="*/ 11754334 w 12192000"/>
              <a:gd name="connsiteY7" fmla="*/ 2963535 h 3028941"/>
              <a:gd name="connsiteX8" fmla="*/ 11683126 w 12192000"/>
              <a:gd name="connsiteY8" fmla="*/ 2966141 h 3028941"/>
              <a:gd name="connsiteX9" fmla="*/ 11641086 w 12192000"/>
              <a:gd name="connsiteY9" fmla="*/ 2983775 h 3028941"/>
              <a:gd name="connsiteX10" fmla="*/ 11595224 w 12192000"/>
              <a:gd name="connsiteY10" fmla="*/ 3021872 h 3028941"/>
              <a:gd name="connsiteX11" fmla="*/ 11544871 w 12192000"/>
              <a:gd name="connsiteY11" fmla="*/ 3028941 h 3028941"/>
              <a:gd name="connsiteX12" fmla="*/ 11494397 w 12192000"/>
              <a:gd name="connsiteY12" fmla="*/ 2997610 h 3028941"/>
              <a:gd name="connsiteX13" fmla="*/ 11566270 w 12192000"/>
              <a:gd name="connsiteY13" fmla="*/ 2794050 h 3028941"/>
              <a:gd name="connsiteX14" fmla="*/ 11543180 w 12192000"/>
              <a:gd name="connsiteY14" fmla="*/ 2794523 h 3028941"/>
              <a:gd name="connsiteX15" fmla="*/ 11527456 w 12192000"/>
              <a:gd name="connsiteY15" fmla="*/ 2784758 h 3028941"/>
              <a:gd name="connsiteX16" fmla="*/ 11410019 w 12192000"/>
              <a:gd name="connsiteY16" fmla="*/ 2778739 h 3028941"/>
              <a:gd name="connsiteX17" fmla="*/ 11391662 w 12192000"/>
              <a:gd name="connsiteY17" fmla="*/ 2777813 h 3028941"/>
              <a:gd name="connsiteX18" fmla="*/ 11381950 w 12192000"/>
              <a:gd name="connsiteY18" fmla="*/ 2771457 h 3028941"/>
              <a:gd name="connsiteX19" fmla="*/ 11355280 w 12192000"/>
              <a:gd name="connsiteY19" fmla="*/ 2766974 h 3028941"/>
              <a:gd name="connsiteX20" fmla="*/ 11346286 w 12192000"/>
              <a:gd name="connsiteY20" fmla="*/ 2771221 h 3028941"/>
              <a:gd name="connsiteX21" fmla="*/ 11344784 w 12192000"/>
              <a:gd name="connsiteY21" fmla="*/ 2767480 h 3028941"/>
              <a:gd name="connsiteX22" fmla="*/ 11307999 w 12192000"/>
              <a:gd name="connsiteY22" fmla="*/ 2758374 h 3028941"/>
              <a:gd name="connsiteX23" fmla="*/ 11228674 w 12192000"/>
              <a:gd name="connsiteY23" fmla="*/ 2738503 h 3028941"/>
              <a:gd name="connsiteX24" fmla="*/ 11208775 w 12192000"/>
              <a:gd name="connsiteY24" fmla="*/ 2733735 h 3028941"/>
              <a:gd name="connsiteX25" fmla="*/ 11191329 w 12192000"/>
              <a:gd name="connsiteY25" fmla="*/ 2735896 h 3028941"/>
              <a:gd name="connsiteX26" fmla="*/ 11095293 w 12192000"/>
              <a:gd name="connsiteY26" fmla="*/ 2734181 h 3028941"/>
              <a:gd name="connsiteX27" fmla="*/ 11072290 w 12192000"/>
              <a:gd name="connsiteY27" fmla="*/ 2737734 h 3028941"/>
              <a:gd name="connsiteX28" fmla="*/ 10980239 w 12192000"/>
              <a:gd name="connsiteY28" fmla="*/ 2729000 h 3028941"/>
              <a:gd name="connsiteX29" fmla="*/ 10980167 w 12192000"/>
              <a:gd name="connsiteY29" fmla="*/ 2728972 h 3028941"/>
              <a:gd name="connsiteX30" fmla="*/ 10943501 w 12192000"/>
              <a:gd name="connsiteY30" fmla="*/ 2723352 h 3028941"/>
              <a:gd name="connsiteX31" fmla="*/ 10740825 w 12192000"/>
              <a:gd name="connsiteY31" fmla="*/ 2642544 h 3028941"/>
              <a:gd name="connsiteX32" fmla="*/ 10621021 w 12192000"/>
              <a:gd name="connsiteY32" fmla="*/ 2583972 h 3028941"/>
              <a:gd name="connsiteX33" fmla="*/ 10501779 w 12192000"/>
              <a:gd name="connsiteY33" fmla="*/ 2548735 h 3028941"/>
              <a:gd name="connsiteX34" fmla="*/ 10403355 w 12192000"/>
              <a:gd name="connsiteY34" fmla="*/ 2512953 h 3028941"/>
              <a:gd name="connsiteX35" fmla="*/ 10337449 w 12192000"/>
              <a:gd name="connsiteY35" fmla="*/ 2488172 h 3028941"/>
              <a:gd name="connsiteX36" fmla="*/ 10324327 w 12192000"/>
              <a:gd name="connsiteY36" fmla="*/ 2478939 h 3028941"/>
              <a:gd name="connsiteX37" fmla="*/ 10321929 w 12192000"/>
              <a:gd name="connsiteY37" fmla="*/ 2478993 h 3028941"/>
              <a:gd name="connsiteX38" fmla="*/ 10290461 w 12192000"/>
              <a:gd name="connsiteY38" fmla="*/ 2462144 h 3028941"/>
              <a:gd name="connsiteX39" fmla="*/ 10268970 w 12192000"/>
              <a:gd name="connsiteY39" fmla="*/ 2448931 h 3028941"/>
              <a:gd name="connsiteX40" fmla="*/ 10263699 w 12192000"/>
              <a:gd name="connsiteY40" fmla="*/ 2448340 h 3028941"/>
              <a:gd name="connsiteX41" fmla="*/ 10228272 w 12192000"/>
              <a:gd name="connsiteY41" fmla="*/ 2431997 h 3028941"/>
              <a:gd name="connsiteX42" fmla="*/ 10215997 w 12192000"/>
              <a:gd name="connsiteY42" fmla="*/ 2431103 h 3028941"/>
              <a:gd name="connsiteX43" fmla="*/ 10193885 w 12192000"/>
              <a:gd name="connsiteY43" fmla="*/ 2427360 h 3028941"/>
              <a:gd name="connsiteX44" fmla="*/ 10135557 w 12192000"/>
              <a:gd name="connsiteY44" fmla="*/ 2429769 h 3028941"/>
              <a:gd name="connsiteX45" fmla="*/ 10092108 w 12192000"/>
              <a:gd name="connsiteY45" fmla="*/ 2409075 h 3028941"/>
              <a:gd name="connsiteX46" fmla="*/ 10091815 w 12192000"/>
              <a:gd name="connsiteY46" fmla="*/ 2409211 h 3028941"/>
              <a:gd name="connsiteX47" fmla="*/ 10083558 w 12192000"/>
              <a:gd name="connsiteY47" fmla="*/ 2406369 h 3028941"/>
              <a:gd name="connsiteX48" fmla="*/ 10078319 w 12192000"/>
              <a:gd name="connsiteY48" fmla="*/ 2403481 h 3028941"/>
              <a:gd name="connsiteX49" fmla="*/ 10063647 w 12192000"/>
              <a:gd name="connsiteY49" fmla="*/ 2397528 h 3028941"/>
              <a:gd name="connsiteX50" fmla="*/ 10057660 w 12192000"/>
              <a:gd name="connsiteY50" fmla="*/ 2396793 h 3028941"/>
              <a:gd name="connsiteX51" fmla="*/ 10003124 w 12192000"/>
              <a:gd name="connsiteY51" fmla="*/ 2406692 h 3028941"/>
              <a:gd name="connsiteX52" fmla="*/ 9898644 w 12192000"/>
              <a:gd name="connsiteY52" fmla="*/ 2393136 h 3028941"/>
              <a:gd name="connsiteX53" fmla="*/ 9794969 w 12192000"/>
              <a:gd name="connsiteY53" fmla="*/ 2376665 h 3028941"/>
              <a:gd name="connsiteX54" fmla="*/ 9690708 w 12192000"/>
              <a:gd name="connsiteY54" fmla="*/ 2362478 h 3028941"/>
              <a:gd name="connsiteX55" fmla="*/ 9656590 w 12192000"/>
              <a:gd name="connsiteY55" fmla="*/ 2365107 h 3028941"/>
              <a:gd name="connsiteX56" fmla="*/ 9651013 w 12192000"/>
              <a:gd name="connsiteY56" fmla="*/ 2365379 h 3028941"/>
              <a:gd name="connsiteX57" fmla="*/ 9629535 w 12192000"/>
              <a:gd name="connsiteY57" fmla="*/ 2359562 h 3028941"/>
              <a:gd name="connsiteX58" fmla="*/ 9621002 w 12192000"/>
              <a:gd name="connsiteY58" fmla="*/ 2358015 h 3028941"/>
              <a:gd name="connsiteX59" fmla="*/ 9620811 w 12192000"/>
              <a:gd name="connsiteY59" fmla="*/ 2358209 h 3028941"/>
              <a:gd name="connsiteX60" fmla="*/ 9612783 w 12192000"/>
              <a:gd name="connsiteY60" fmla="*/ 2356304 h 3028941"/>
              <a:gd name="connsiteX61" fmla="*/ 9573299 w 12192000"/>
              <a:gd name="connsiteY61" fmla="*/ 2344048 h 3028941"/>
              <a:gd name="connsiteX62" fmla="*/ 9523299 w 12192000"/>
              <a:gd name="connsiteY62" fmla="*/ 2356751 h 3028941"/>
              <a:gd name="connsiteX63" fmla="*/ 9502217 w 12192000"/>
              <a:gd name="connsiteY63" fmla="*/ 2356672 h 3028941"/>
              <a:gd name="connsiteX64" fmla="*/ 9491052 w 12192000"/>
              <a:gd name="connsiteY64" fmla="*/ 2357876 h 3028941"/>
              <a:gd name="connsiteX65" fmla="*/ 9490420 w 12192000"/>
              <a:gd name="connsiteY65" fmla="*/ 2358754 h 3028941"/>
              <a:gd name="connsiteX66" fmla="*/ 9422814 w 12192000"/>
              <a:gd name="connsiteY66" fmla="*/ 2337048 h 3028941"/>
              <a:gd name="connsiteX67" fmla="*/ 9387555 w 12192000"/>
              <a:gd name="connsiteY67" fmla="*/ 2324836 h 3028941"/>
              <a:gd name="connsiteX68" fmla="*/ 9385480 w 12192000"/>
              <a:gd name="connsiteY68" fmla="*/ 2325313 h 3028941"/>
              <a:gd name="connsiteX69" fmla="*/ 9369766 w 12192000"/>
              <a:gd name="connsiteY69" fmla="*/ 2317902 h 3028941"/>
              <a:gd name="connsiteX70" fmla="*/ 9356267 w 12192000"/>
              <a:gd name="connsiteY70" fmla="*/ 2307218 h 3028941"/>
              <a:gd name="connsiteX71" fmla="*/ 9240605 w 12192000"/>
              <a:gd name="connsiteY71" fmla="*/ 2292733 h 3028941"/>
              <a:gd name="connsiteX72" fmla="*/ 9083251 w 12192000"/>
              <a:gd name="connsiteY72" fmla="*/ 2245348 h 3028941"/>
              <a:gd name="connsiteX73" fmla="*/ 8956025 w 12192000"/>
              <a:gd name="connsiteY73" fmla="*/ 2219438 h 3028941"/>
              <a:gd name="connsiteX74" fmla="*/ 8791834 w 12192000"/>
              <a:gd name="connsiteY74" fmla="*/ 2194608 h 3028941"/>
              <a:gd name="connsiteX75" fmla="*/ 8677385 w 12192000"/>
              <a:gd name="connsiteY75" fmla="*/ 2172946 h 3028941"/>
              <a:gd name="connsiteX76" fmla="*/ 8628381 w 12192000"/>
              <a:gd name="connsiteY76" fmla="*/ 2151256 h 3028941"/>
              <a:gd name="connsiteX77" fmla="*/ 8608955 w 12192000"/>
              <a:gd name="connsiteY77" fmla="*/ 2154253 h 3028941"/>
              <a:gd name="connsiteX78" fmla="*/ 8605623 w 12192000"/>
              <a:gd name="connsiteY78" fmla="*/ 2154974 h 3028941"/>
              <a:gd name="connsiteX79" fmla="*/ 8591946 w 12192000"/>
              <a:gd name="connsiteY79" fmla="*/ 2153429 h 3028941"/>
              <a:gd name="connsiteX80" fmla="*/ 8588503 w 12192000"/>
              <a:gd name="connsiteY80" fmla="*/ 2158528 h 3028941"/>
              <a:gd name="connsiteX81" fmla="*/ 8542929 w 12192000"/>
              <a:gd name="connsiteY81" fmla="*/ 2155780 h 3028941"/>
              <a:gd name="connsiteX82" fmla="*/ 8422422 w 12192000"/>
              <a:gd name="connsiteY82" fmla="*/ 2128783 h 3028941"/>
              <a:gd name="connsiteX83" fmla="*/ 8350509 w 12192000"/>
              <a:gd name="connsiteY83" fmla="*/ 2116143 h 3028941"/>
              <a:gd name="connsiteX84" fmla="*/ 8323483 w 12192000"/>
              <a:gd name="connsiteY84" fmla="*/ 2116856 h 3028941"/>
              <a:gd name="connsiteX85" fmla="*/ 8285541 w 12192000"/>
              <a:gd name="connsiteY85" fmla="*/ 2114142 h 3028941"/>
              <a:gd name="connsiteX86" fmla="*/ 8156321 w 12192000"/>
              <a:gd name="connsiteY86" fmla="*/ 2105622 h 3028941"/>
              <a:gd name="connsiteX87" fmla="*/ 8115022 w 12192000"/>
              <a:gd name="connsiteY87" fmla="*/ 2097331 h 3028941"/>
              <a:gd name="connsiteX88" fmla="*/ 8109128 w 12192000"/>
              <a:gd name="connsiteY88" fmla="*/ 2095725 h 3028941"/>
              <a:gd name="connsiteX89" fmla="*/ 8061947 w 12192000"/>
              <a:gd name="connsiteY89" fmla="*/ 2076044 h 3028941"/>
              <a:gd name="connsiteX90" fmla="*/ 8056343 w 12192000"/>
              <a:gd name="connsiteY90" fmla="*/ 2079176 h 3028941"/>
              <a:gd name="connsiteX91" fmla="*/ 8039888 w 12192000"/>
              <a:gd name="connsiteY91" fmla="*/ 2079889 h 3028941"/>
              <a:gd name="connsiteX92" fmla="*/ 8027893 w 12192000"/>
              <a:gd name="connsiteY92" fmla="*/ 2071837 h 3028941"/>
              <a:gd name="connsiteX93" fmla="*/ 7968202 w 12192000"/>
              <a:gd name="connsiteY93" fmla="*/ 2048643 h 3028941"/>
              <a:gd name="connsiteX94" fmla="*/ 7879707 w 12192000"/>
              <a:gd name="connsiteY94" fmla="*/ 2019539 h 3028941"/>
              <a:gd name="connsiteX95" fmla="*/ 7867283 w 12192000"/>
              <a:gd name="connsiteY95" fmla="*/ 2011237 h 3028941"/>
              <a:gd name="connsiteX96" fmla="*/ 7843997 w 12192000"/>
              <a:gd name="connsiteY96" fmla="*/ 2004002 h 3028941"/>
              <a:gd name="connsiteX97" fmla="*/ 7819810 w 12192000"/>
              <a:gd name="connsiteY97" fmla="*/ 2003978 h 3028941"/>
              <a:gd name="connsiteX98" fmla="*/ 7766905 w 12192000"/>
              <a:gd name="connsiteY98" fmla="*/ 1994240 h 3028941"/>
              <a:gd name="connsiteX99" fmla="*/ 7748811 w 12192000"/>
              <a:gd name="connsiteY99" fmla="*/ 2001647 h 3028941"/>
              <a:gd name="connsiteX100" fmla="*/ 7745757 w 12192000"/>
              <a:gd name="connsiteY100" fmla="*/ 2003120 h 3028941"/>
              <a:gd name="connsiteX101" fmla="*/ 7732110 w 12192000"/>
              <a:gd name="connsiteY101" fmla="*/ 2004783 h 3028941"/>
              <a:gd name="connsiteX102" fmla="*/ 7730039 w 12192000"/>
              <a:gd name="connsiteY102" fmla="*/ 2010536 h 3028941"/>
              <a:gd name="connsiteX103" fmla="*/ 7685159 w 12192000"/>
              <a:gd name="connsiteY103" fmla="*/ 2018415 h 3028941"/>
              <a:gd name="connsiteX104" fmla="*/ 7561596 w 12192000"/>
              <a:gd name="connsiteY104" fmla="*/ 2020063 h 3028941"/>
              <a:gd name="connsiteX105" fmla="*/ 7488722 w 12192000"/>
              <a:gd name="connsiteY105" fmla="*/ 2024418 h 3028941"/>
              <a:gd name="connsiteX106" fmla="*/ 7462688 w 12192000"/>
              <a:gd name="connsiteY106" fmla="*/ 2031366 h 3028941"/>
              <a:gd name="connsiteX107" fmla="*/ 7425222 w 12192000"/>
              <a:gd name="connsiteY107" fmla="*/ 2037510 h 3028941"/>
              <a:gd name="connsiteX108" fmla="*/ 7360376 w 12192000"/>
              <a:gd name="connsiteY108" fmla="*/ 2052454 h 3028941"/>
              <a:gd name="connsiteX109" fmla="*/ 7297796 w 12192000"/>
              <a:gd name="connsiteY109" fmla="*/ 2059134 h 3028941"/>
              <a:gd name="connsiteX110" fmla="*/ 7255684 w 12192000"/>
              <a:gd name="connsiteY110" fmla="*/ 2060633 h 3028941"/>
              <a:gd name="connsiteX111" fmla="*/ 7249573 w 12192000"/>
              <a:gd name="connsiteY111" fmla="*/ 2060435 h 3028941"/>
              <a:gd name="connsiteX112" fmla="*/ 7198933 w 12192000"/>
              <a:gd name="connsiteY112" fmla="*/ 2052227 h 3028941"/>
              <a:gd name="connsiteX113" fmla="*/ 7194276 w 12192000"/>
              <a:gd name="connsiteY113" fmla="*/ 2056568 h 3028941"/>
              <a:gd name="connsiteX114" fmla="*/ 7178495 w 12192000"/>
              <a:gd name="connsiteY114" fmla="*/ 2061069 h 3028941"/>
              <a:gd name="connsiteX115" fmla="*/ 7164866 w 12192000"/>
              <a:gd name="connsiteY115" fmla="*/ 2056021 h 3028941"/>
              <a:gd name="connsiteX116" fmla="*/ 7101221 w 12192000"/>
              <a:gd name="connsiteY116" fmla="*/ 2047289 h 3028941"/>
              <a:gd name="connsiteX117" fmla="*/ 7008182 w 12192000"/>
              <a:gd name="connsiteY117" fmla="*/ 2039482 h 3028941"/>
              <a:gd name="connsiteX118" fmla="*/ 6994073 w 12192000"/>
              <a:gd name="connsiteY118" fmla="*/ 2034288 h 3028941"/>
              <a:gd name="connsiteX119" fmla="*/ 6902768 w 12192000"/>
              <a:gd name="connsiteY119" fmla="*/ 2021990 h 3028941"/>
              <a:gd name="connsiteX120" fmla="*/ 6854917 w 12192000"/>
              <a:gd name="connsiteY120" fmla="*/ 2020321 h 3028941"/>
              <a:gd name="connsiteX121" fmla="*/ 6849655 w 12192000"/>
              <a:gd name="connsiteY121" fmla="*/ 2025191 h 3028941"/>
              <a:gd name="connsiteX122" fmla="*/ 6835522 w 12192000"/>
              <a:gd name="connsiteY122" fmla="*/ 2024012 h 3028941"/>
              <a:gd name="connsiteX123" fmla="*/ 6707727 w 12192000"/>
              <a:gd name="connsiteY123" fmla="*/ 2006254 h 3028941"/>
              <a:gd name="connsiteX124" fmla="*/ 6561947 w 12192000"/>
              <a:gd name="connsiteY124" fmla="*/ 1975575 h 3028941"/>
              <a:gd name="connsiteX125" fmla="*/ 6464714 w 12192000"/>
              <a:gd name="connsiteY125" fmla="*/ 1978704 h 3028941"/>
              <a:gd name="connsiteX126" fmla="*/ 6242129 w 12192000"/>
              <a:gd name="connsiteY126" fmla="*/ 1915441 h 3028941"/>
              <a:gd name="connsiteX127" fmla="*/ 6080728 w 12192000"/>
              <a:gd name="connsiteY127" fmla="*/ 1895758 h 3028941"/>
              <a:gd name="connsiteX128" fmla="*/ 6069627 w 12192000"/>
              <a:gd name="connsiteY128" fmla="*/ 1885968 h 3028941"/>
              <a:gd name="connsiteX129" fmla="*/ 6055146 w 12192000"/>
              <a:gd name="connsiteY129" fmla="*/ 1879305 h 3028941"/>
              <a:gd name="connsiteX130" fmla="*/ 5953405 w 12192000"/>
              <a:gd name="connsiteY130" fmla="*/ 1849929 h 3028941"/>
              <a:gd name="connsiteX131" fmla="*/ 5940151 w 12192000"/>
              <a:gd name="connsiteY131" fmla="*/ 1852123 h 3028941"/>
              <a:gd name="connsiteX132" fmla="*/ 5917647 w 12192000"/>
              <a:gd name="connsiteY132" fmla="*/ 1852476 h 3028941"/>
              <a:gd name="connsiteX133" fmla="*/ 5860259 w 12192000"/>
              <a:gd name="connsiteY133" fmla="*/ 1865444 h 3028941"/>
              <a:gd name="connsiteX134" fmla="*/ 5821880 w 12192000"/>
              <a:gd name="connsiteY134" fmla="*/ 1854695 h 3028941"/>
              <a:gd name="connsiteX135" fmla="*/ 5813898 w 12192000"/>
              <a:gd name="connsiteY135" fmla="*/ 1853063 h 3028941"/>
              <a:gd name="connsiteX136" fmla="*/ 5813633 w 12192000"/>
              <a:gd name="connsiteY136" fmla="*/ 1853249 h 3028941"/>
              <a:gd name="connsiteX137" fmla="*/ 5804995 w 12192000"/>
              <a:gd name="connsiteY137" fmla="*/ 1851966 h 3028941"/>
              <a:gd name="connsiteX138" fmla="*/ 5799340 w 12192000"/>
              <a:gd name="connsiteY138" fmla="*/ 1850088 h 3028941"/>
              <a:gd name="connsiteX139" fmla="*/ 5783850 w 12192000"/>
              <a:gd name="connsiteY139" fmla="*/ 1846922 h 3028941"/>
              <a:gd name="connsiteX140" fmla="*/ 5777803 w 12192000"/>
              <a:gd name="connsiteY140" fmla="*/ 1847290 h 3028941"/>
              <a:gd name="connsiteX141" fmla="*/ 5774372 w 12192000"/>
              <a:gd name="connsiteY141" fmla="*/ 1849538 h 3028941"/>
              <a:gd name="connsiteX142" fmla="*/ 5740527 w 12192000"/>
              <a:gd name="connsiteY142" fmla="*/ 1850453 h 3028941"/>
              <a:gd name="connsiteX143" fmla="*/ 5671437 w 12192000"/>
              <a:gd name="connsiteY143" fmla="*/ 1845438 h 3028941"/>
              <a:gd name="connsiteX144" fmla="*/ 5633526 w 12192000"/>
              <a:gd name="connsiteY144" fmla="*/ 1839191 h 3028941"/>
              <a:gd name="connsiteX145" fmla="*/ 5527860 w 12192000"/>
              <a:gd name="connsiteY145" fmla="*/ 1825767 h 3028941"/>
              <a:gd name="connsiteX146" fmla="*/ 5420429 w 12192000"/>
              <a:gd name="connsiteY146" fmla="*/ 1815102 h 3028941"/>
              <a:gd name="connsiteX147" fmla="*/ 5339073 w 12192000"/>
              <a:gd name="connsiteY147" fmla="*/ 1819639 h 3028941"/>
              <a:gd name="connsiteX148" fmla="*/ 5334373 w 12192000"/>
              <a:gd name="connsiteY148" fmla="*/ 1817028 h 3028941"/>
              <a:gd name="connsiteX149" fmla="*/ 5326433 w 12192000"/>
              <a:gd name="connsiteY149" fmla="*/ 1814516 h 3028941"/>
              <a:gd name="connsiteX150" fmla="*/ 5326080 w 12192000"/>
              <a:gd name="connsiteY150" fmla="*/ 1814651 h 3028941"/>
              <a:gd name="connsiteX151" fmla="*/ 5318954 w 12192000"/>
              <a:gd name="connsiteY151" fmla="*/ 1811914 h 3028941"/>
              <a:gd name="connsiteX152" fmla="*/ 5286087 w 12192000"/>
              <a:gd name="connsiteY152" fmla="*/ 1796038 h 3028941"/>
              <a:gd name="connsiteX153" fmla="*/ 5223002 w 12192000"/>
              <a:gd name="connsiteY153" fmla="*/ 1799482 h 3028941"/>
              <a:gd name="connsiteX154" fmla="*/ 5200540 w 12192000"/>
              <a:gd name="connsiteY154" fmla="*/ 1796400 h 3028941"/>
              <a:gd name="connsiteX155" fmla="*/ 5154928 w 12192000"/>
              <a:gd name="connsiteY155" fmla="*/ 1781130 h 3028941"/>
              <a:gd name="connsiteX156" fmla="*/ 5149478 w 12192000"/>
              <a:gd name="connsiteY156" fmla="*/ 1780679 h 3028941"/>
              <a:gd name="connsiteX157" fmla="*/ 5130626 w 12192000"/>
              <a:gd name="connsiteY157" fmla="*/ 1768669 h 3028941"/>
              <a:gd name="connsiteX158" fmla="*/ 5102239 w 12192000"/>
              <a:gd name="connsiteY158" fmla="*/ 1753436 h 3028941"/>
              <a:gd name="connsiteX159" fmla="*/ 5099658 w 12192000"/>
              <a:gd name="connsiteY159" fmla="*/ 1753538 h 3028941"/>
              <a:gd name="connsiteX160" fmla="*/ 5088508 w 12192000"/>
              <a:gd name="connsiteY160" fmla="*/ 1745106 h 3028941"/>
              <a:gd name="connsiteX161" fmla="*/ 5082205 w 12192000"/>
              <a:gd name="connsiteY161" fmla="*/ 1734262 h 3028941"/>
              <a:gd name="connsiteX162" fmla="*/ 4931750 w 12192000"/>
              <a:gd name="connsiteY162" fmla="*/ 1691385 h 3028941"/>
              <a:gd name="connsiteX163" fmla="*/ 4824030 w 12192000"/>
              <a:gd name="connsiteY163" fmla="*/ 1643040 h 3028941"/>
              <a:gd name="connsiteX164" fmla="*/ 4758423 w 12192000"/>
              <a:gd name="connsiteY164" fmla="*/ 1579191 h 3028941"/>
              <a:gd name="connsiteX165" fmla="*/ 4514045 w 12192000"/>
              <a:gd name="connsiteY165" fmla="*/ 1535848 h 3028941"/>
              <a:gd name="connsiteX166" fmla="*/ 4458973 w 12192000"/>
              <a:gd name="connsiteY166" fmla="*/ 1525122 h 3028941"/>
              <a:gd name="connsiteX167" fmla="*/ 4423105 w 12192000"/>
              <a:gd name="connsiteY167" fmla="*/ 1500018 h 3028941"/>
              <a:gd name="connsiteX168" fmla="*/ 4400073 w 12192000"/>
              <a:gd name="connsiteY168" fmla="*/ 1499739 h 3028941"/>
              <a:gd name="connsiteX169" fmla="*/ 4395961 w 12192000"/>
              <a:gd name="connsiteY169" fmla="*/ 1499863 h 3028941"/>
              <a:gd name="connsiteX170" fmla="*/ 4382523 w 12192000"/>
              <a:gd name="connsiteY170" fmla="*/ 1496619 h 3028941"/>
              <a:gd name="connsiteX171" fmla="*/ 4374971 w 12192000"/>
              <a:gd name="connsiteY171" fmla="*/ 1500377 h 3028941"/>
              <a:gd name="connsiteX172" fmla="*/ 4352051 w 12192000"/>
              <a:gd name="connsiteY172" fmla="*/ 1498843 h 3028941"/>
              <a:gd name="connsiteX173" fmla="*/ 4328364 w 12192000"/>
              <a:gd name="connsiteY173" fmla="*/ 1491566 h 3028941"/>
              <a:gd name="connsiteX174" fmla="*/ 4220142 w 12192000"/>
              <a:gd name="connsiteY174" fmla="*/ 1451803 h 3028941"/>
              <a:gd name="connsiteX175" fmla="*/ 4152921 w 12192000"/>
              <a:gd name="connsiteY175" fmla="*/ 1430969 h 3028941"/>
              <a:gd name="connsiteX176" fmla="*/ 4123498 w 12192000"/>
              <a:gd name="connsiteY176" fmla="*/ 1427696 h 3028941"/>
              <a:gd name="connsiteX177" fmla="*/ 4085026 w 12192000"/>
              <a:gd name="connsiteY177" fmla="*/ 1420005 h 3028941"/>
              <a:gd name="connsiteX178" fmla="*/ 4014120 w 12192000"/>
              <a:gd name="connsiteY178" fmla="*/ 1410025 h 3028941"/>
              <a:gd name="connsiteX179" fmla="*/ 3924085 w 12192000"/>
              <a:gd name="connsiteY179" fmla="*/ 1390368 h 3028941"/>
              <a:gd name="connsiteX180" fmla="*/ 3875102 w 12192000"/>
              <a:gd name="connsiteY180" fmla="*/ 1356231 h 3028941"/>
              <a:gd name="connsiteX181" fmla="*/ 3866735 w 12192000"/>
              <a:gd name="connsiteY181" fmla="*/ 1358044 h 3028941"/>
              <a:gd name="connsiteX182" fmla="*/ 3824835 w 12192000"/>
              <a:gd name="connsiteY182" fmla="*/ 1344150 h 3028941"/>
              <a:gd name="connsiteX183" fmla="*/ 3698316 w 12192000"/>
              <a:gd name="connsiteY183" fmla="*/ 1271660 h 3028941"/>
              <a:gd name="connsiteX184" fmla="*/ 3615875 w 12192000"/>
              <a:gd name="connsiteY184" fmla="*/ 1245166 h 3028941"/>
              <a:gd name="connsiteX185" fmla="*/ 3583351 w 12192000"/>
              <a:gd name="connsiteY185" fmla="*/ 1239605 h 3028941"/>
              <a:gd name="connsiteX186" fmla="*/ 3529058 w 12192000"/>
              <a:gd name="connsiteY186" fmla="*/ 1230047 h 3028941"/>
              <a:gd name="connsiteX187" fmla="*/ 3438822 w 12192000"/>
              <a:gd name="connsiteY187" fmla="*/ 1205661 h 3028941"/>
              <a:gd name="connsiteX188" fmla="*/ 3390292 w 12192000"/>
              <a:gd name="connsiteY188" fmla="*/ 1197075 h 3028941"/>
              <a:gd name="connsiteX189" fmla="*/ 3315537 w 12192000"/>
              <a:gd name="connsiteY189" fmla="*/ 1185391 h 3028941"/>
              <a:gd name="connsiteX190" fmla="*/ 3305896 w 12192000"/>
              <a:gd name="connsiteY190" fmla="*/ 1180025 h 3028941"/>
              <a:gd name="connsiteX191" fmla="*/ 3260055 w 12192000"/>
              <a:gd name="connsiteY191" fmla="*/ 1189560 h 3028941"/>
              <a:gd name="connsiteX192" fmla="*/ 3136098 w 12192000"/>
              <a:gd name="connsiteY192" fmla="*/ 1171708 h 3028941"/>
              <a:gd name="connsiteX193" fmla="*/ 3113533 w 12192000"/>
              <a:gd name="connsiteY193" fmla="*/ 1171758 h 3028941"/>
              <a:gd name="connsiteX194" fmla="*/ 3087934 w 12192000"/>
              <a:gd name="connsiteY194" fmla="*/ 1162189 h 3028941"/>
              <a:gd name="connsiteX195" fmla="*/ 3033101 w 12192000"/>
              <a:gd name="connsiteY195" fmla="*/ 1146004 h 3028941"/>
              <a:gd name="connsiteX196" fmla="*/ 2999082 w 12192000"/>
              <a:gd name="connsiteY196" fmla="*/ 1129337 h 3028941"/>
              <a:gd name="connsiteX197" fmla="*/ 2988144 w 12192000"/>
              <a:gd name="connsiteY197" fmla="*/ 1133783 h 3028941"/>
              <a:gd name="connsiteX198" fmla="*/ 2964880 w 12192000"/>
              <a:gd name="connsiteY198" fmla="*/ 1133160 h 3028941"/>
              <a:gd name="connsiteX199" fmla="*/ 2871083 w 12192000"/>
              <a:gd name="connsiteY199" fmla="*/ 1114281 h 3028941"/>
              <a:gd name="connsiteX200" fmla="*/ 2853547 w 12192000"/>
              <a:gd name="connsiteY200" fmla="*/ 1113282 h 3028941"/>
              <a:gd name="connsiteX201" fmla="*/ 2834998 w 12192000"/>
              <a:gd name="connsiteY201" fmla="*/ 1105032 h 3028941"/>
              <a:gd name="connsiteX202" fmla="*/ 2832012 w 12192000"/>
              <a:gd name="connsiteY202" fmla="*/ 1103667 h 3028941"/>
              <a:gd name="connsiteX203" fmla="*/ 2831450 w 12192000"/>
              <a:gd name="connsiteY203" fmla="*/ 1103681 h 3028941"/>
              <a:gd name="connsiteX204" fmla="*/ 2830158 w 12192000"/>
              <a:gd name="connsiteY204" fmla="*/ 1102819 h 3028941"/>
              <a:gd name="connsiteX205" fmla="*/ 2817969 w 12192000"/>
              <a:gd name="connsiteY205" fmla="*/ 1097243 h 3028941"/>
              <a:gd name="connsiteX206" fmla="*/ 2812278 w 12192000"/>
              <a:gd name="connsiteY206" fmla="*/ 1097008 h 3028941"/>
              <a:gd name="connsiteX207" fmla="*/ 2735949 w 12192000"/>
              <a:gd name="connsiteY207" fmla="*/ 1069536 h 3028941"/>
              <a:gd name="connsiteX208" fmla="*/ 2700542 w 12192000"/>
              <a:gd name="connsiteY208" fmla="*/ 1056907 h 3028941"/>
              <a:gd name="connsiteX209" fmla="*/ 2690071 w 12192000"/>
              <a:gd name="connsiteY209" fmla="*/ 1056397 h 3028941"/>
              <a:gd name="connsiteX210" fmla="*/ 2655269 w 12192000"/>
              <a:gd name="connsiteY210" fmla="*/ 1042078 h 3028941"/>
              <a:gd name="connsiteX211" fmla="*/ 2637172 w 12192000"/>
              <a:gd name="connsiteY211" fmla="*/ 1039382 h 3028941"/>
              <a:gd name="connsiteX212" fmla="*/ 2544676 w 12192000"/>
              <a:gd name="connsiteY212" fmla="*/ 1019916 h 3028941"/>
              <a:gd name="connsiteX213" fmla="*/ 2521406 w 12192000"/>
              <a:gd name="connsiteY213" fmla="*/ 1022036 h 3028941"/>
              <a:gd name="connsiteX214" fmla="*/ 2462038 w 12192000"/>
              <a:gd name="connsiteY214" fmla="*/ 992687 h 3028941"/>
              <a:gd name="connsiteX215" fmla="*/ 2448962 w 12192000"/>
              <a:gd name="connsiteY215" fmla="*/ 988555 h 3028941"/>
              <a:gd name="connsiteX216" fmla="*/ 2444223 w 12192000"/>
              <a:gd name="connsiteY216" fmla="*/ 985580 h 3028941"/>
              <a:gd name="connsiteX217" fmla="*/ 2428175 w 12192000"/>
              <a:gd name="connsiteY217" fmla="*/ 997242 h 3028941"/>
              <a:gd name="connsiteX218" fmla="*/ 2398519 w 12192000"/>
              <a:gd name="connsiteY218" fmla="*/ 1001482 h 3028941"/>
              <a:gd name="connsiteX219" fmla="*/ 2385271 w 12192000"/>
              <a:gd name="connsiteY219" fmla="*/ 993786 h 3028941"/>
              <a:gd name="connsiteX220" fmla="*/ 2298174 w 12192000"/>
              <a:gd name="connsiteY220" fmla="*/ 956527 h 3028941"/>
              <a:gd name="connsiteX221" fmla="*/ 2271014 w 12192000"/>
              <a:gd name="connsiteY221" fmla="*/ 945440 h 3028941"/>
              <a:gd name="connsiteX222" fmla="*/ 2214838 w 12192000"/>
              <a:gd name="connsiteY222" fmla="*/ 924396 h 3028941"/>
              <a:gd name="connsiteX223" fmla="*/ 2038407 w 12192000"/>
              <a:gd name="connsiteY223" fmla="*/ 916628 h 3028941"/>
              <a:gd name="connsiteX224" fmla="*/ 1958268 w 12192000"/>
              <a:gd name="connsiteY224" fmla="*/ 931677 h 3028941"/>
              <a:gd name="connsiteX225" fmla="*/ 1740316 w 12192000"/>
              <a:gd name="connsiteY225" fmla="*/ 931710 h 3028941"/>
              <a:gd name="connsiteX226" fmla="*/ 1454477 w 12192000"/>
              <a:gd name="connsiteY226" fmla="*/ 973878 h 3028941"/>
              <a:gd name="connsiteX227" fmla="*/ 1385984 w 12192000"/>
              <a:gd name="connsiteY227" fmla="*/ 958621 h 3028941"/>
              <a:gd name="connsiteX228" fmla="*/ 1355604 w 12192000"/>
              <a:gd name="connsiteY228" fmla="*/ 960893 h 3028941"/>
              <a:gd name="connsiteX229" fmla="*/ 1305323 w 12192000"/>
              <a:gd name="connsiteY229" fmla="*/ 967511 h 3028941"/>
              <a:gd name="connsiteX230" fmla="*/ 1125607 w 12192000"/>
              <a:gd name="connsiteY230" fmla="*/ 968467 h 3028941"/>
              <a:gd name="connsiteX231" fmla="*/ 1016562 w 12192000"/>
              <a:gd name="connsiteY231" fmla="*/ 975260 h 3028941"/>
              <a:gd name="connsiteX232" fmla="*/ 818620 w 12192000"/>
              <a:gd name="connsiteY232" fmla="*/ 987723 h 3028941"/>
              <a:gd name="connsiteX233" fmla="*/ 611870 w 12192000"/>
              <a:gd name="connsiteY233" fmla="*/ 1002547 h 3028941"/>
              <a:gd name="connsiteX234" fmla="*/ 520325 w 12192000"/>
              <a:gd name="connsiteY234" fmla="*/ 1010590 h 3028941"/>
              <a:gd name="connsiteX235" fmla="*/ 386188 w 12192000"/>
              <a:gd name="connsiteY235" fmla="*/ 1040956 h 3028941"/>
              <a:gd name="connsiteX236" fmla="*/ 272629 w 12192000"/>
              <a:gd name="connsiteY236" fmla="*/ 1010300 h 3028941"/>
              <a:gd name="connsiteX237" fmla="*/ 113450 w 12192000"/>
              <a:gd name="connsiteY237" fmla="*/ 1038933 h 3028941"/>
              <a:gd name="connsiteX238" fmla="*/ 4256 w 12192000"/>
              <a:gd name="connsiteY238" fmla="*/ 1060111 h 3028941"/>
              <a:gd name="connsiteX239" fmla="*/ 0 w 12192000"/>
              <a:gd name="connsiteY239" fmla="*/ 1059714 h 3028941"/>
              <a:gd name="connsiteX240" fmla="*/ 0 w 12192000"/>
              <a:gd name="connsiteY240" fmla="*/ 0 h 3028941"/>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566270 w 12192000"/>
              <a:gd name="connsiteY13" fmla="*/ 2794050 h 3021872"/>
              <a:gd name="connsiteX14" fmla="*/ 11543180 w 12192000"/>
              <a:gd name="connsiteY14" fmla="*/ 2794523 h 3021872"/>
              <a:gd name="connsiteX15" fmla="*/ 11527456 w 12192000"/>
              <a:gd name="connsiteY15" fmla="*/ 2784758 h 3021872"/>
              <a:gd name="connsiteX16" fmla="*/ 11410019 w 12192000"/>
              <a:gd name="connsiteY16" fmla="*/ 2778739 h 3021872"/>
              <a:gd name="connsiteX17" fmla="*/ 11391662 w 12192000"/>
              <a:gd name="connsiteY17" fmla="*/ 2777813 h 3021872"/>
              <a:gd name="connsiteX18" fmla="*/ 11381950 w 12192000"/>
              <a:gd name="connsiteY18" fmla="*/ 2771457 h 3021872"/>
              <a:gd name="connsiteX19" fmla="*/ 11355280 w 12192000"/>
              <a:gd name="connsiteY19" fmla="*/ 2766974 h 3021872"/>
              <a:gd name="connsiteX20" fmla="*/ 11346286 w 12192000"/>
              <a:gd name="connsiteY20" fmla="*/ 2771221 h 3021872"/>
              <a:gd name="connsiteX21" fmla="*/ 11344784 w 12192000"/>
              <a:gd name="connsiteY21" fmla="*/ 2767480 h 3021872"/>
              <a:gd name="connsiteX22" fmla="*/ 11307999 w 12192000"/>
              <a:gd name="connsiteY22" fmla="*/ 2758374 h 3021872"/>
              <a:gd name="connsiteX23" fmla="*/ 11228674 w 12192000"/>
              <a:gd name="connsiteY23" fmla="*/ 2738503 h 3021872"/>
              <a:gd name="connsiteX24" fmla="*/ 11208775 w 12192000"/>
              <a:gd name="connsiteY24" fmla="*/ 2733735 h 3021872"/>
              <a:gd name="connsiteX25" fmla="*/ 11191329 w 12192000"/>
              <a:gd name="connsiteY25" fmla="*/ 2735896 h 3021872"/>
              <a:gd name="connsiteX26" fmla="*/ 11095293 w 12192000"/>
              <a:gd name="connsiteY26" fmla="*/ 2734181 h 3021872"/>
              <a:gd name="connsiteX27" fmla="*/ 11072290 w 12192000"/>
              <a:gd name="connsiteY27" fmla="*/ 2737734 h 3021872"/>
              <a:gd name="connsiteX28" fmla="*/ 10980239 w 12192000"/>
              <a:gd name="connsiteY28" fmla="*/ 2729000 h 3021872"/>
              <a:gd name="connsiteX29" fmla="*/ 10980167 w 12192000"/>
              <a:gd name="connsiteY29" fmla="*/ 2728972 h 3021872"/>
              <a:gd name="connsiteX30" fmla="*/ 10943501 w 12192000"/>
              <a:gd name="connsiteY30" fmla="*/ 2723352 h 3021872"/>
              <a:gd name="connsiteX31" fmla="*/ 10740825 w 12192000"/>
              <a:gd name="connsiteY31" fmla="*/ 2642544 h 3021872"/>
              <a:gd name="connsiteX32" fmla="*/ 10621021 w 12192000"/>
              <a:gd name="connsiteY32" fmla="*/ 2583972 h 3021872"/>
              <a:gd name="connsiteX33" fmla="*/ 10501779 w 12192000"/>
              <a:gd name="connsiteY33" fmla="*/ 2548735 h 3021872"/>
              <a:gd name="connsiteX34" fmla="*/ 10403355 w 12192000"/>
              <a:gd name="connsiteY34" fmla="*/ 2512953 h 3021872"/>
              <a:gd name="connsiteX35" fmla="*/ 10337449 w 12192000"/>
              <a:gd name="connsiteY35" fmla="*/ 2488172 h 3021872"/>
              <a:gd name="connsiteX36" fmla="*/ 10324327 w 12192000"/>
              <a:gd name="connsiteY36" fmla="*/ 2478939 h 3021872"/>
              <a:gd name="connsiteX37" fmla="*/ 10321929 w 12192000"/>
              <a:gd name="connsiteY37" fmla="*/ 2478993 h 3021872"/>
              <a:gd name="connsiteX38" fmla="*/ 10290461 w 12192000"/>
              <a:gd name="connsiteY38" fmla="*/ 2462144 h 3021872"/>
              <a:gd name="connsiteX39" fmla="*/ 10268970 w 12192000"/>
              <a:gd name="connsiteY39" fmla="*/ 2448931 h 3021872"/>
              <a:gd name="connsiteX40" fmla="*/ 10263699 w 12192000"/>
              <a:gd name="connsiteY40" fmla="*/ 2448340 h 3021872"/>
              <a:gd name="connsiteX41" fmla="*/ 10228272 w 12192000"/>
              <a:gd name="connsiteY41" fmla="*/ 2431997 h 3021872"/>
              <a:gd name="connsiteX42" fmla="*/ 10215997 w 12192000"/>
              <a:gd name="connsiteY42" fmla="*/ 2431103 h 3021872"/>
              <a:gd name="connsiteX43" fmla="*/ 10193885 w 12192000"/>
              <a:gd name="connsiteY43" fmla="*/ 2427360 h 3021872"/>
              <a:gd name="connsiteX44" fmla="*/ 10135557 w 12192000"/>
              <a:gd name="connsiteY44" fmla="*/ 2429769 h 3021872"/>
              <a:gd name="connsiteX45" fmla="*/ 10092108 w 12192000"/>
              <a:gd name="connsiteY45" fmla="*/ 2409075 h 3021872"/>
              <a:gd name="connsiteX46" fmla="*/ 10091815 w 12192000"/>
              <a:gd name="connsiteY46" fmla="*/ 2409211 h 3021872"/>
              <a:gd name="connsiteX47" fmla="*/ 10083558 w 12192000"/>
              <a:gd name="connsiteY47" fmla="*/ 2406369 h 3021872"/>
              <a:gd name="connsiteX48" fmla="*/ 10078319 w 12192000"/>
              <a:gd name="connsiteY48" fmla="*/ 2403481 h 3021872"/>
              <a:gd name="connsiteX49" fmla="*/ 10063647 w 12192000"/>
              <a:gd name="connsiteY49" fmla="*/ 2397528 h 3021872"/>
              <a:gd name="connsiteX50" fmla="*/ 10057660 w 12192000"/>
              <a:gd name="connsiteY50" fmla="*/ 2396793 h 3021872"/>
              <a:gd name="connsiteX51" fmla="*/ 10003124 w 12192000"/>
              <a:gd name="connsiteY51" fmla="*/ 2406692 h 3021872"/>
              <a:gd name="connsiteX52" fmla="*/ 9898644 w 12192000"/>
              <a:gd name="connsiteY52" fmla="*/ 2393136 h 3021872"/>
              <a:gd name="connsiteX53" fmla="*/ 9794969 w 12192000"/>
              <a:gd name="connsiteY53" fmla="*/ 2376665 h 3021872"/>
              <a:gd name="connsiteX54" fmla="*/ 9690708 w 12192000"/>
              <a:gd name="connsiteY54" fmla="*/ 2362478 h 3021872"/>
              <a:gd name="connsiteX55" fmla="*/ 9656590 w 12192000"/>
              <a:gd name="connsiteY55" fmla="*/ 2365107 h 3021872"/>
              <a:gd name="connsiteX56" fmla="*/ 9651013 w 12192000"/>
              <a:gd name="connsiteY56" fmla="*/ 2365379 h 3021872"/>
              <a:gd name="connsiteX57" fmla="*/ 9629535 w 12192000"/>
              <a:gd name="connsiteY57" fmla="*/ 2359562 h 3021872"/>
              <a:gd name="connsiteX58" fmla="*/ 9621002 w 12192000"/>
              <a:gd name="connsiteY58" fmla="*/ 2358015 h 3021872"/>
              <a:gd name="connsiteX59" fmla="*/ 9620811 w 12192000"/>
              <a:gd name="connsiteY59" fmla="*/ 2358209 h 3021872"/>
              <a:gd name="connsiteX60" fmla="*/ 9612783 w 12192000"/>
              <a:gd name="connsiteY60" fmla="*/ 2356304 h 3021872"/>
              <a:gd name="connsiteX61" fmla="*/ 9573299 w 12192000"/>
              <a:gd name="connsiteY61" fmla="*/ 2344048 h 3021872"/>
              <a:gd name="connsiteX62" fmla="*/ 9523299 w 12192000"/>
              <a:gd name="connsiteY62" fmla="*/ 2356751 h 3021872"/>
              <a:gd name="connsiteX63" fmla="*/ 9502217 w 12192000"/>
              <a:gd name="connsiteY63" fmla="*/ 2356672 h 3021872"/>
              <a:gd name="connsiteX64" fmla="*/ 9491052 w 12192000"/>
              <a:gd name="connsiteY64" fmla="*/ 2357876 h 3021872"/>
              <a:gd name="connsiteX65" fmla="*/ 9490420 w 12192000"/>
              <a:gd name="connsiteY65" fmla="*/ 2358754 h 3021872"/>
              <a:gd name="connsiteX66" fmla="*/ 9422814 w 12192000"/>
              <a:gd name="connsiteY66" fmla="*/ 2337048 h 3021872"/>
              <a:gd name="connsiteX67" fmla="*/ 9387555 w 12192000"/>
              <a:gd name="connsiteY67" fmla="*/ 2324836 h 3021872"/>
              <a:gd name="connsiteX68" fmla="*/ 9385480 w 12192000"/>
              <a:gd name="connsiteY68" fmla="*/ 2325313 h 3021872"/>
              <a:gd name="connsiteX69" fmla="*/ 9369766 w 12192000"/>
              <a:gd name="connsiteY69" fmla="*/ 2317902 h 3021872"/>
              <a:gd name="connsiteX70" fmla="*/ 9356267 w 12192000"/>
              <a:gd name="connsiteY70" fmla="*/ 2307218 h 3021872"/>
              <a:gd name="connsiteX71" fmla="*/ 9240605 w 12192000"/>
              <a:gd name="connsiteY71" fmla="*/ 2292733 h 3021872"/>
              <a:gd name="connsiteX72" fmla="*/ 9083251 w 12192000"/>
              <a:gd name="connsiteY72" fmla="*/ 2245348 h 3021872"/>
              <a:gd name="connsiteX73" fmla="*/ 8956025 w 12192000"/>
              <a:gd name="connsiteY73" fmla="*/ 2219438 h 3021872"/>
              <a:gd name="connsiteX74" fmla="*/ 8791834 w 12192000"/>
              <a:gd name="connsiteY74" fmla="*/ 2194608 h 3021872"/>
              <a:gd name="connsiteX75" fmla="*/ 8677385 w 12192000"/>
              <a:gd name="connsiteY75" fmla="*/ 2172946 h 3021872"/>
              <a:gd name="connsiteX76" fmla="*/ 8628381 w 12192000"/>
              <a:gd name="connsiteY76" fmla="*/ 2151256 h 3021872"/>
              <a:gd name="connsiteX77" fmla="*/ 8608955 w 12192000"/>
              <a:gd name="connsiteY77" fmla="*/ 2154253 h 3021872"/>
              <a:gd name="connsiteX78" fmla="*/ 8605623 w 12192000"/>
              <a:gd name="connsiteY78" fmla="*/ 2154974 h 3021872"/>
              <a:gd name="connsiteX79" fmla="*/ 8591946 w 12192000"/>
              <a:gd name="connsiteY79" fmla="*/ 2153429 h 3021872"/>
              <a:gd name="connsiteX80" fmla="*/ 8588503 w 12192000"/>
              <a:gd name="connsiteY80" fmla="*/ 2158528 h 3021872"/>
              <a:gd name="connsiteX81" fmla="*/ 8542929 w 12192000"/>
              <a:gd name="connsiteY81" fmla="*/ 2155780 h 3021872"/>
              <a:gd name="connsiteX82" fmla="*/ 8422422 w 12192000"/>
              <a:gd name="connsiteY82" fmla="*/ 2128783 h 3021872"/>
              <a:gd name="connsiteX83" fmla="*/ 8350509 w 12192000"/>
              <a:gd name="connsiteY83" fmla="*/ 2116143 h 3021872"/>
              <a:gd name="connsiteX84" fmla="*/ 8323483 w 12192000"/>
              <a:gd name="connsiteY84" fmla="*/ 2116856 h 3021872"/>
              <a:gd name="connsiteX85" fmla="*/ 8285541 w 12192000"/>
              <a:gd name="connsiteY85" fmla="*/ 2114142 h 3021872"/>
              <a:gd name="connsiteX86" fmla="*/ 8156321 w 12192000"/>
              <a:gd name="connsiteY86" fmla="*/ 2105622 h 3021872"/>
              <a:gd name="connsiteX87" fmla="*/ 8115022 w 12192000"/>
              <a:gd name="connsiteY87" fmla="*/ 2097331 h 3021872"/>
              <a:gd name="connsiteX88" fmla="*/ 8109128 w 12192000"/>
              <a:gd name="connsiteY88" fmla="*/ 2095725 h 3021872"/>
              <a:gd name="connsiteX89" fmla="*/ 8061947 w 12192000"/>
              <a:gd name="connsiteY89" fmla="*/ 2076044 h 3021872"/>
              <a:gd name="connsiteX90" fmla="*/ 8056343 w 12192000"/>
              <a:gd name="connsiteY90" fmla="*/ 2079176 h 3021872"/>
              <a:gd name="connsiteX91" fmla="*/ 8039888 w 12192000"/>
              <a:gd name="connsiteY91" fmla="*/ 2079889 h 3021872"/>
              <a:gd name="connsiteX92" fmla="*/ 8027893 w 12192000"/>
              <a:gd name="connsiteY92" fmla="*/ 2071837 h 3021872"/>
              <a:gd name="connsiteX93" fmla="*/ 7968202 w 12192000"/>
              <a:gd name="connsiteY93" fmla="*/ 2048643 h 3021872"/>
              <a:gd name="connsiteX94" fmla="*/ 7879707 w 12192000"/>
              <a:gd name="connsiteY94" fmla="*/ 2019539 h 3021872"/>
              <a:gd name="connsiteX95" fmla="*/ 7867283 w 12192000"/>
              <a:gd name="connsiteY95" fmla="*/ 2011237 h 3021872"/>
              <a:gd name="connsiteX96" fmla="*/ 7843997 w 12192000"/>
              <a:gd name="connsiteY96" fmla="*/ 2004002 h 3021872"/>
              <a:gd name="connsiteX97" fmla="*/ 7819810 w 12192000"/>
              <a:gd name="connsiteY97" fmla="*/ 2003978 h 3021872"/>
              <a:gd name="connsiteX98" fmla="*/ 7766905 w 12192000"/>
              <a:gd name="connsiteY98" fmla="*/ 1994240 h 3021872"/>
              <a:gd name="connsiteX99" fmla="*/ 7748811 w 12192000"/>
              <a:gd name="connsiteY99" fmla="*/ 2001647 h 3021872"/>
              <a:gd name="connsiteX100" fmla="*/ 7745757 w 12192000"/>
              <a:gd name="connsiteY100" fmla="*/ 2003120 h 3021872"/>
              <a:gd name="connsiteX101" fmla="*/ 7732110 w 12192000"/>
              <a:gd name="connsiteY101" fmla="*/ 2004783 h 3021872"/>
              <a:gd name="connsiteX102" fmla="*/ 7730039 w 12192000"/>
              <a:gd name="connsiteY102" fmla="*/ 2010536 h 3021872"/>
              <a:gd name="connsiteX103" fmla="*/ 7685159 w 12192000"/>
              <a:gd name="connsiteY103" fmla="*/ 2018415 h 3021872"/>
              <a:gd name="connsiteX104" fmla="*/ 7561596 w 12192000"/>
              <a:gd name="connsiteY104" fmla="*/ 2020063 h 3021872"/>
              <a:gd name="connsiteX105" fmla="*/ 7488722 w 12192000"/>
              <a:gd name="connsiteY105" fmla="*/ 2024418 h 3021872"/>
              <a:gd name="connsiteX106" fmla="*/ 7462688 w 12192000"/>
              <a:gd name="connsiteY106" fmla="*/ 2031366 h 3021872"/>
              <a:gd name="connsiteX107" fmla="*/ 7425222 w 12192000"/>
              <a:gd name="connsiteY107" fmla="*/ 2037510 h 3021872"/>
              <a:gd name="connsiteX108" fmla="*/ 7360376 w 12192000"/>
              <a:gd name="connsiteY108" fmla="*/ 2052454 h 3021872"/>
              <a:gd name="connsiteX109" fmla="*/ 7297796 w 12192000"/>
              <a:gd name="connsiteY109" fmla="*/ 2059134 h 3021872"/>
              <a:gd name="connsiteX110" fmla="*/ 7255684 w 12192000"/>
              <a:gd name="connsiteY110" fmla="*/ 2060633 h 3021872"/>
              <a:gd name="connsiteX111" fmla="*/ 7249573 w 12192000"/>
              <a:gd name="connsiteY111" fmla="*/ 2060435 h 3021872"/>
              <a:gd name="connsiteX112" fmla="*/ 7198933 w 12192000"/>
              <a:gd name="connsiteY112" fmla="*/ 2052227 h 3021872"/>
              <a:gd name="connsiteX113" fmla="*/ 7194276 w 12192000"/>
              <a:gd name="connsiteY113" fmla="*/ 2056568 h 3021872"/>
              <a:gd name="connsiteX114" fmla="*/ 7178495 w 12192000"/>
              <a:gd name="connsiteY114" fmla="*/ 2061069 h 3021872"/>
              <a:gd name="connsiteX115" fmla="*/ 7164866 w 12192000"/>
              <a:gd name="connsiteY115" fmla="*/ 2056021 h 3021872"/>
              <a:gd name="connsiteX116" fmla="*/ 7101221 w 12192000"/>
              <a:gd name="connsiteY116" fmla="*/ 2047289 h 3021872"/>
              <a:gd name="connsiteX117" fmla="*/ 7008182 w 12192000"/>
              <a:gd name="connsiteY117" fmla="*/ 2039482 h 3021872"/>
              <a:gd name="connsiteX118" fmla="*/ 6994073 w 12192000"/>
              <a:gd name="connsiteY118" fmla="*/ 2034288 h 3021872"/>
              <a:gd name="connsiteX119" fmla="*/ 6902768 w 12192000"/>
              <a:gd name="connsiteY119" fmla="*/ 2021990 h 3021872"/>
              <a:gd name="connsiteX120" fmla="*/ 6854917 w 12192000"/>
              <a:gd name="connsiteY120" fmla="*/ 2020321 h 3021872"/>
              <a:gd name="connsiteX121" fmla="*/ 6849655 w 12192000"/>
              <a:gd name="connsiteY121" fmla="*/ 2025191 h 3021872"/>
              <a:gd name="connsiteX122" fmla="*/ 6835522 w 12192000"/>
              <a:gd name="connsiteY122" fmla="*/ 2024012 h 3021872"/>
              <a:gd name="connsiteX123" fmla="*/ 6707727 w 12192000"/>
              <a:gd name="connsiteY123" fmla="*/ 2006254 h 3021872"/>
              <a:gd name="connsiteX124" fmla="*/ 6561947 w 12192000"/>
              <a:gd name="connsiteY124" fmla="*/ 1975575 h 3021872"/>
              <a:gd name="connsiteX125" fmla="*/ 6464714 w 12192000"/>
              <a:gd name="connsiteY125" fmla="*/ 1978704 h 3021872"/>
              <a:gd name="connsiteX126" fmla="*/ 6242129 w 12192000"/>
              <a:gd name="connsiteY126" fmla="*/ 1915441 h 3021872"/>
              <a:gd name="connsiteX127" fmla="*/ 6080728 w 12192000"/>
              <a:gd name="connsiteY127" fmla="*/ 1895758 h 3021872"/>
              <a:gd name="connsiteX128" fmla="*/ 6069627 w 12192000"/>
              <a:gd name="connsiteY128" fmla="*/ 1885968 h 3021872"/>
              <a:gd name="connsiteX129" fmla="*/ 6055146 w 12192000"/>
              <a:gd name="connsiteY129" fmla="*/ 1879305 h 3021872"/>
              <a:gd name="connsiteX130" fmla="*/ 5953405 w 12192000"/>
              <a:gd name="connsiteY130" fmla="*/ 1849929 h 3021872"/>
              <a:gd name="connsiteX131" fmla="*/ 5940151 w 12192000"/>
              <a:gd name="connsiteY131" fmla="*/ 1852123 h 3021872"/>
              <a:gd name="connsiteX132" fmla="*/ 5917647 w 12192000"/>
              <a:gd name="connsiteY132" fmla="*/ 1852476 h 3021872"/>
              <a:gd name="connsiteX133" fmla="*/ 5860259 w 12192000"/>
              <a:gd name="connsiteY133" fmla="*/ 1865444 h 3021872"/>
              <a:gd name="connsiteX134" fmla="*/ 5821880 w 12192000"/>
              <a:gd name="connsiteY134" fmla="*/ 1854695 h 3021872"/>
              <a:gd name="connsiteX135" fmla="*/ 5813898 w 12192000"/>
              <a:gd name="connsiteY135" fmla="*/ 1853063 h 3021872"/>
              <a:gd name="connsiteX136" fmla="*/ 5813633 w 12192000"/>
              <a:gd name="connsiteY136" fmla="*/ 1853249 h 3021872"/>
              <a:gd name="connsiteX137" fmla="*/ 5804995 w 12192000"/>
              <a:gd name="connsiteY137" fmla="*/ 1851966 h 3021872"/>
              <a:gd name="connsiteX138" fmla="*/ 5799340 w 12192000"/>
              <a:gd name="connsiteY138" fmla="*/ 1850088 h 3021872"/>
              <a:gd name="connsiteX139" fmla="*/ 5783850 w 12192000"/>
              <a:gd name="connsiteY139" fmla="*/ 1846922 h 3021872"/>
              <a:gd name="connsiteX140" fmla="*/ 5777803 w 12192000"/>
              <a:gd name="connsiteY140" fmla="*/ 1847290 h 3021872"/>
              <a:gd name="connsiteX141" fmla="*/ 5774372 w 12192000"/>
              <a:gd name="connsiteY141" fmla="*/ 1849538 h 3021872"/>
              <a:gd name="connsiteX142" fmla="*/ 5740527 w 12192000"/>
              <a:gd name="connsiteY142" fmla="*/ 1850453 h 3021872"/>
              <a:gd name="connsiteX143" fmla="*/ 5671437 w 12192000"/>
              <a:gd name="connsiteY143" fmla="*/ 1845438 h 3021872"/>
              <a:gd name="connsiteX144" fmla="*/ 5633526 w 12192000"/>
              <a:gd name="connsiteY144" fmla="*/ 1839191 h 3021872"/>
              <a:gd name="connsiteX145" fmla="*/ 5527860 w 12192000"/>
              <a:gd name="connsiteY145" fmla="*/ 1825767 h 3021872"/>
              <a:gd name="connsiteX146" fmla="*/ 5420429 w 12192000"/>
              <a:gd name="connsiteY146" fmla="*/ 1815102 h 3021872"/>
              <a:gd name="connsiteX147" fmla="*/ 5339073 w 12192000"/>
              <a:gd name="connsiteY147" fmla="*/ 1819639 h 3021872"/>
              <a:gd name="connsiteX148" fmla="*/ 5334373 w 12192000"/>
              <a:gd name="connsiteY148" fmla="*/ 1817028 h 3021872"/>
              <a:gd name="connsiteX149" fmla="*/ 5326433 w 12192000"/>
              <a:gd name="connsiteY149" fmla="*/ 1814516 h 3021872"/>
              <a:gd name="connsiteX150" fmla="*/ 5326080 w 12192000"/>
              <a:gd name="connsiteY150" fmla="*/ 1814651 h 3021872"/>
              <a:gd name="connsiteX151" fmla="*/ 5318954 w 12192000"/>
              <a:gd name="connsiteY151" fmla="*/ 1811914 h 3021872"/>
              <a:gd name="connsiteX152" fmla="*/ 5286087 w 12192000"/>
              <a:gd name="connsiteY152" fmla="*/ 1796038 h 3021872"/>
              <a:gd name="connsiteX153" fmla="*/ 5223002 w 12192000"/>
              <a:gd name="connsiteY153" fmla="*/ 1799482 h 3021872"/>
              <a:gd name="connsiteX154" fmla="*/ 5200540 w 12192000"/>
              <a:gd name="connsiteY154" fmla="*/ 1796400 h 3021872"/>
              <a:gd name="connsiteX155" fmla="*/ 5154928 w 12192000"/>
              <a:gd name="connsiteY155" fmla="*/ 1781130 h 3021872"/>
              <a:gd name="connsiteX156" fmla="*/ 5149478 w 12192000"/>
              <a:gd name="connsiteY156" fmla="*/ 1780679 h 3021872"/>
              <a:gd name="connsiteX157" fmla="*/ 5130626 w 12192000"/>
              <a:gd name="connsiteY157" fmla="*/ 1768669 h 3021872"/>
              <a:gd name="connsiteX158" fmla="*/ 5102239 w 12192000"/>
              <a:gd name="connsiteY158" fmla="*/ 1753436 h 3021872"/>
              <a:gd name="connsiteX159" fmla="*/ 5099658 w 12192000"/>
              <a:gd name="connsiteY159" fmla="*/ 1753538 h 3021872"/>
              <a:gd name="connsiteX160" fmla="*/ 5088508 w 12192000"/>
              <a:gd name="connsiteY160" fmla="*/ 1745106 h 3021872"/>
              <a:gd name="connsiteX161" fmla="*/ 5082205 w 12192000"/>
              <a:gd name="connsiteY161" fmla="*/ 1734262 h 3021872"/>
              <a:gd name="connsiteX162" fmla="*/ 4931750 w 12192000"/>
              <a:gd name="connsiteY162" fmla="*/ 1691385 h 3021872"/>
              <a:gd name="connsiteX163" fmla="*/ 4824030 w 12192000"/>
              <a:gd name="connsiteY163" fmla="*/ 1643040 h 3021872"/>
              <a:gd name="connsiteX164" fmla="*/ 4758423 w 12192000"/>
              <a:gd name="connsiteY164" fmla="*/ 1579191 h 3021872"/>
              <a:gd name="connsiteX165" fmla="*/ 4514045 w 12192000"/>
              <a:gd name="connsiteY165" fmla="*/ 1535848 h 3021872"/>
              <a:gd name="connsiteX166" fmla="*/ 4458973 w 12192000"/>
              <a:gd name="connsiteY166" fmla="*/ 1525122 h 3021872"/>
              <a:gd name="connsiteX167" fmla="*/ 4423105 w 12192000"/>
              <a:gd name="connsiteY167" fmla="*/ 1500018 h 3021872"/>
              <a:gd name="connsiteX168" fmla="*/ 4400073 w 12192000"/>
              <a:gd name="connsiteY168" fmla="*/ 1499739 h 3021872"/>
              <a:gd name="connsiteX169" fmla="*/ 4395961 w 12192000"/>
              <a:gd name="connsiteY169" fmla="*/ 1499863 h 3021872"/>
              <a:gd name="connsiteX170" fmla="*/ 4382523 w 12192000"/>
              <a:gd name="connsiteY170" fmla="*/ 1496619 h 3021872"/>
              <a:gd name="connsiteX171" fmla="*/ 4374971 w 12192000"/>
              <a:gd name="connsiteY171" fmla="*/ 1500377 h 3021872"/>
              <a:gd name="connsiteX172" fmla="*/ 4352051 w 12192000"/>
              <a:gd name="connsiteY172" fmla="*/ 1498843 h 3021872"/>
              <a:gd name="connsiteX173" fmla="*/ 4328364 w 12192000"/>
              <a:gd name="connsiteY173" fmla="*/ 1491566 h 3021872"/>
              <a:gd name="connsiteX174" fmla="*/ 4220142 w 12192000"/>
              <a:gd name="connsiteY174" fmla="*/ 1451803 h 3021872"/>
              <a:gd name="connsiteX175" fmla="*/ 4152921 w 12192000"/>
              <a:gd name="connsiteY175" fmla="*/ 1430969 h 3021872"/>
              <a:gd name="connsiteX176" fmla="*/ 4123498 w 12192000"/>
              <a:gd name="connsiteY176" fmla="*/ 1427696 h 3021872"/>
              <a:gd name="connsiteX177" fmla="*/ 4085026 w 12192000"/>
              <a:gd name="connsiteY177" fmla="*/ 1420005 h 3021872"/>
              <a:gd name="connsiteX178" fmla="*/ 4014120 w 12192000"/>
              <a:gd name="connsiteY178" fmla="*/ 1410025 h 3021872"/>
              <a:gd name="connsiteX179" fmla="*/ 3924085 w 12192000"/>
              <a:gd name="connsiteY179" fmla="*/ 1390368 h 3021872"/>
              <a:gd name="connsiteX180" fmla="*/ 3875102 w 12192000"/>
              <a:gd name="connsiteY180" fmla="*/ 1356231 h 3021872"/>
              <a:gd name="connsiteX181" fmla="*/ 3866735 w 12192000"/>
              <a:gd name="connsiteY181" fmla="*/ 1358044 h 3021872"/>
              <a:gd name="connsiteX182" fmla="*/ 3824835 w 12192000"/>
              <a:gd name="connsiteY182" fmla="*/ 1344150 h 3021872"/>
              <a:gd name="connsiteX183" fmla="*/ 3698316 w 12192000"/>
              <a:gd name="connsiteY183" fmla="*/ 1271660 h 3021872"/>
              <a:gd name="connsiteX184" fmla="*/ 3615875 w 12192000"/>
              <a:gd name="connsiteY184" fmla="*/ 1245166 h 3021872"/>
              <a:gd name="connsiteX185" fmla="*/ 3583351 w 12192000"/>
              <a:gd name="connsiteY185" fmla="*/ 1239605 h 3021872"/>
              <a:gd name="connsiteX186" fmla="*/ 3529058 w 12192000"/>
              <a:gd name="connsiteY186" fmla="*/ 1230047 h 3021872"/>
              <a:gd name="connsiteX187" fmla="*/ 3438822 w 12192000"/>
              <a:gd name="connsiteY187" fmla="*/ 1205661 h 3021872"/>
              <a:gd name="connsiteX188" fmla="*/ 3390292 w 12192000"/>
              <a:gd name="connsiteY188" fmla="*/ 1197075 h 3021872"/>
              <a:gd name="connsiteX189" fmla="*/ 3315537 w 12192000"/>
              <a:gd name="connsiteY189" fmla="*/ 1185391 h 3021872"/>
              <a:gd name="connsiteX190" fmla="*/ 3305896 w 12192000"/>
              <a:gd name="connsiteY190" fmla="*/ 1180025 h 3021872"/>
              <a:gd name="connsiteX191" fmla="*/ 3260055 w 12192000"/>
              <a:gd name="connsiteY191" fmla="*/ 1189560 h 3021872"/>
              <a:gd name="connsiteX192" fmla="*/ 3136098 w 12192000"/>
              <a:gd name="connsiteY192" fmla="*/ 1171708 h 3021872"/>
              <a:gd name="connsiteX193" fmla="*/ 3113533 w 12192000"/>
              <a:gd name="connsiteY193" fmla="*/ 1171758 h 3021872"/>
              <a:gd name="connsiteX194" fmla="*/ 3087934 w 12192000"/>
              <a:gd name="connsiteY194" fmla="*/ 1162189 h 3021872"/>
              <a:gd name="connsiteX195" fmla="*/ 3033101 w 12192000"/>
              <a:gd name="connsiteY195" fmla="*/ 1146004 h 3021872"/>
              <a:gd name="connsiteX196" fmla="*/ 2999082 w 12192000"/>
              <a:gd name="connsiteY196" fmla="*/ 1129337 h 3021872"/>
              <a:gd name="connsiteX197" fmla="*/ 2988144 w 12192000"/>
              <a:gd name="connsiteY197" fmla="*/ 1133783 h 3021872"/>
              <a:gd name="connsiteX198" fmla="*/ 2964880 w 12192000"/>
              <a:gd name="connsiteY198" fmla="*/ 1133160 h 3021872"/>
              <a:gd name="connsiteX199" fmla="*/ 2871083 w 12192000"/>
              <a:gd name="connsiteY199" fmla="*/ 1114281 h 3021872"/>
              <a:gd name="connsiteX200" fmla="*/ 2853547 w 12192000"/>
              <a:gd name="connsiteY200" fmla="*/ 1113282 h 3021872"/>
              <a:gd name="connsiteX201" fmla="*/ 2834998 w 12192000"/>
              <a:gd name="connsiteY201" fmla="*/ 1105032 h 3021872"/>
              <a:gd name="connsiteX202" fmla="*/ 2832012 w 12192000"/>
              <a:gd name="connsiteY202" fmla="*/ 1103667 h 3021872"/>
              <a:gd name="connsiteX203" fmla="*/ 2831450 w 12192000"/>
              <a:gd name="connsiteY203" fmla="*/ 1103681 h 3021872"/>
              <a:gd name="connsiteX204" fmla="*/ 2830158 w 12192000"/>
              <a:gd name="connsiteY204" fmla="*/ 1102819 h 3021872"/>
              <a:gd name="connsiteX205" fmla="*/ 2817969 w 12192000"/>
              <a:gd name="connsiteY205" fmla="*/ 1097243 h 3021872"/>
              <a:gd name="connsiteX206" fmla="*/ 2812278 w 12192000"/>
              <a:gd name="connsiteY206" fmla="*/ 1097008 h 3021872"/>
              <a:gd name="connsiteX207" fmla="*/ 2735949 w 12192000"/>
              <a:gd name="connsiteY207" fmla="*/ 1069536 h 3021872"/>
              <a:gd name="connsiteX208" fmla="*/ 2700542 w 12192000"/>
              <a:gd name="connsiteY208" fmla="*/ 1056907 h 3021872"/>
              <a:gd name="connsiteX209" fmla="*/ 2690071 w 12192000"/>
              <a:gd name="connsiteY209" fmla="*/ 1056397 h 3021872"/>
              <a:gd name="connsiteX210" fmla="*/ 2655269 w 12192000"/>
              <a:gd name="connsiteY210" fmla="*/ 1042078 h 3021872"/>
              <a:gd name="connsiteX211" fmla="*/ 2637172 w 12192000"/>
              <a:gd name="connsiteY211" fmla="*/ 1039382 h 3021872"/>
              <a:gd name="connsiteX212" fmla="*/ 2544676 w 12192000"/>
              <a:gd name="connsiteY212" fmla="*/ 1019916 h 3021872"/>
              <a:gd name="connsiteX213" fmla="*/ 2521406 w 12192000"/>
              <a:gd name="connsiteY213" fmla="*/ 1022036 h 3021872"/>
              <a:gd name="connsiteX214" fmla="*/ 2462038 w 12192000"/>
              <a:gd name="connsiteY214" fmla="*/ 992687 h 3021872"/>
              <a:gd name="connsiteX215" fmla="*/ 2448962 w 12192000"/>
              <a:gd name="connsiteY215" fmla="*/ 988555 h 3021872"/>
              <a:gd name="connsiteX216" fmla="*/ 2444223 w 12192000"/>
              <a:gd name="connsiteY216" fmla="*/ 985580 h 3021872"/>
              <a:gd name="connsiteX217" fmla="*/ 2428175 w 12192000"/>
              <a:gd name="connsiteY217" fmla="*/ 997242 h 3021872"/>
              <a:gd name="connsiteX218" fmla="*/ 2398519 w 12192000"/>
              <a:gd name="connsiteY218" fmla="*/ 1001482 h 3021872"/>
              <a:gd name="connsiteX219" fmla="*/ 2385271 w 12192000"/>
              <a:gd name="connsiteY219" fmla="*/ 993786 h 3021872"/>
              <a:gd name="connsiteX220" fmla="*/ 2298174 w 12192000"/>
              <a:gd name="connsiteY220" fmla="*/ 956527 h 3021872"/>
              <a:gd name="connsiteX221" fmla="*/ 2271014 w 12192000"/>
              <a:gd name="connsiteY221" fmla="*/ 945440 h 3021872"/>
              <a:gd name="connsiteX222" fmla="*/ 2214838 w 12192000"/>
              <a:gd name="connsiteY222" fmla="*/ 924396 h 3021872"/>
              <a:gd name="connsiteX223" fmla="*/ 2038407 w 12192000"/>
              <a:gd name="connsiteY223" fmla="*/ 916628 h 3021872"/>
              <a:gd name="connsiteX224" fmla="*/ 1958268 w 12192000"/>
              <a:gd name="connsiteY224" fmla="*/ 931677 h 3021872"/>
              <a:gd name="connsiteX225" fmla="*/ 1740316 w 12192000"/>
              <a:gd name="connsiteY225" fmla="*/ 931710 h 3021872"/>
              <a:gd name="connsiteX226" fmla="*/ 1454477 w 12192000"/>
              <a:gd name="connsiteY226" fmla="*/ 973878 h 3021872"/>
              <a:gd name="connsiteX227" fmla="*/ 1385984 w 12192000"/>
              <a:gd name="connsiteY227" fmla="*/ 958621 h 3021872"/>
              <a:gd name="connsiteX228" fmla="*/ 1355604 w 12192000"/>
              <a:gd name="connsiteY228" fmla="*/ 960893 h 3021872"/>
              <a:gd name="connsiteX229" fmla="*/ 1305323 w 12192000"/>
              <a:gd name="connsiteY229" fmla="*/ 967511 h 3021872"/>
              <a:gd name="connsiteX230" fmla="*/ 1125607 w 12192000"/>
              <a:gd name="connsiteY230" fmla="*/ 968467 h 3021872"/>
              <a:gd name="connsiteX231" fmla="*/ 1016562 w 12192000"/>
              <a:gd name="connsiteY231" fmla="*/ 975260 h 3021872"/>
              <a:gd name="connsiteX232" fmla="*/ 818620 w 12192000"/>
              <a:gd name="connsiteY232" fmla="*/ 987723 h 3021872"/>
              <a:gd name="connsiteX233" fmla="*/ 611870 w 12192000"/>
              <a:gd name="connsiteY233" fmla="*/ 1002547 h 3021872"/>
              <a:gd name="connsiteX234" fmla="*/ 520325 w 12192000"/>
              <a:gd name="connsiteY234" fmla="*/ 1010590 h 3021872"/>
              <a:gd name="connsiteX235" fmla="*/ 386188 w 12192000"/>
              <a:gd name="connsiteY235" fmla="*/ 1040956 h 3021872"/>
              <a:gd name="connsiteX236" fmla="*/ 272629 w 12192000"/>
              <a:gd name="connsiteY236" fmla="*/ 1010300 h 3021872"/>
              <a:gd name="connsiteX237" fmla="*/ 113450 w 12192000"/>
              <a:gd name="connsiteY237" fmla="*/ 1038933 h 3021872"/>
              <a:gd name="connsiteX238" fmla="*/ 4256 w 12192000"/>
              <a:gd name="connsiteY238" fmla="*/ 1060111 h 3021872"/>
              <a:gd name="connsiteX239" fmla="*/ 0 w 12192000"/>
              <a:gd name="connsiteY239" fmla="*/ 1059714 h 3021872"/>
              <a:gd name="connsiteX240" fmla="*/ 0 w 12192000"/>
              <a:gd name="connsiteY240"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543180 w 12192000"/>
              <a:gd name="connsiteY13" fmla="*/ 2794523 h 3021872"/>
              <a:gd name="connsiteX14" fmla="*/ 11527456 w 12192000"/>
              <a:gd name="connsiteY14" fmla="*/ 2784758 h 3021872"/>
              <a:gd name="connsiteX15" fmla="*/ 11410019 w 12192000"/>
              <a:gd name="connsiteY15" fmla="*/ 2778739 h 3021872"/>
              <a:gd name="connsiteX16" fmla="*/ 11391662 w 12192000"/>
              <a:gd name="connsiteY16" fmla="*/ 2777813 h 3021872"/>
              <a:gd name="connsiteX17" fmla="*/ 11381950 w 12192000"/>
              <a:gd name="connsiteY17" fmla="*/ 2771457 h 3021872"/>
              <a:gd name="connsiteX18" fmla="*/ 11355280 w 12192000"/>
              <a:gd name="connsiteY18" fmla="*/ 2766974 h 3021872"/>
              <a:gd name="connsiteX19" fmla="*/ 11346286 w 12192000"/>
              <a:gd name="connsiteY19" fmla="*/ 2771221 h 3021872"/>
              <a:gd name="connsiteX20" fmla="*/ 11344784 w 12192000"/>
              <a:gd name="connsiteY20" fmla="*/ 2767480 h 3021872"/>
              <a:gd name="connsiteX21" fmla="*/ 11307999 w 12192000"/>
              <a:gd name="connsiteY21" fmla="*/ 2758374 h 3021872"/>
              <a:gd name="connsiteX22" fmla="*/ 11228674 w 12192000"/>
              <a:gd name="connsiteY22" fmla="*/ 2738503 h 3021872"/>
              <a:gd name="connsiteX23" fmla="*/ 11208775 w 12192000"/>
              <a:gd name="connsiteY23" fmla="*/ 2733735 h 3021872"/>
              <a:gd name="connsiteX24" fmla="*/ 11191329 w 12192000"/>
              <a:gd name="connsiteY24" fmla="*/ 2735896 h 3021872"/>
              <a:gd name="connsiteX25" fmla="*/ 11095293 w 12192000"/>
              <a:gd name="connsiteY25" fmla="*/ 2734181 h 3021872"/>
              <a:gd name="connsiteX26" fmla="*/ 11072290 w 12192000"/>
              <a:gd name="connsiteY26" fmla="*/ 2737734 h 3021872"/>
              <a:gd name="connsiteX27" fmla="*/ 10980239 w 12192000"/>
              <a:gd name="connsiteY27" fmla="*/ 2729000 h 3021872"/>
              <a:gd name="connsiteX28" fmla="*/ 10980167 w 12192000"/>
              <a:gd name="connsiteY28" fmla="*/ 2728972 h 3021872"/>
              <a:gd name="connsiteX29" fmla="*/ 10943501 w 12192000"/>
              <a:gd name="connsiteY29" fmla="*/ 2723352 h 3021872"/>
              <a:gd name="connsiteX30" fmla="*/ 10740825 w 12192000"/>
              <a:gd name="connsiteY30" fmla="*/ 2642544 h 3021872"/>
              <a:gd name="connsiteX31" fmla="*/ 10621021 w 12192000"/>
              <a:gd name="connsiteY31" fmla="*/ 2583972 h 3021872"/>
              <a:gd name="connsiteX32" fmla="*/ 10501779 w 12192000"/>
              <a:gd name="connsiteY32" fmla="*/ 2548735 h 3021872"/>
              <a:gd name="connsiteX33" fmla="*/ 10403355 w 12192000"/>
              <a:gd name="connsiteY33" fmla="*/ 2512953 h 3021872"/>
              <a:gd name="connsiteX34" fmla="*/ 10337449 w 12192000"/>
              <a:gd name="connsiteY34" fmla="*/ 2488172 h 3021872"/>
              <a:gd name="connsiteX35" fmla="*/ 10324327 w 12192000"/>
              <a:gd name="connsiteY35" fmla="*/ 2478939 h 3021872"/>
              <a:gd name="connsiteX36" fmla="*/ 10321929 w 12192000"/>
              <a:gd name="connsiteY36" fmla="*/ 2478993 h 3021872"/>
              <a:gd name="connsiteX37" fmla="*/ 10290461 w 12192000"/>
              <a:gd name="connsiteY37" fmla="*/ 2462144 h 3021872"/>
              <a:gd name="connsiteX38" fmla="*/ 10268970 w 12192000"/>
              <a:gd name="connsiteY38" fmla="*/ 2448931 h 3021872"/>
              <a:gd name="connsiteX39" fmla="*/ 10263699 w 12192000"/>
              <a:gd name="connsiteY39" fmla="*/ 2448340 h 3021872"/>
              <a:gd name="connsiteX40" fmla="*/ 10228272 w 12192000"/>
              <a:gd name="connsiteY40" fmla="*/ 2431997 h 3021872"/>
              <a:gd name="connsiteX41" fmla="*/ 10215997 w 12192000"/>
              <a:gd name="connsiteY41" fmla="*/ 2431103 h 3021872"/>
              <a:gd name="connsiteX42" fmla="*/ 10193885 w 12192000"/>
              <a:gd name="connsiteY42" fmla="*/ 2427360 h 3021872"/>
              <a:gd name="connsiteX43" fmla="*/ 10135557 w 12192000"/>
              <a:gd name="connsiteY43" fmla="*/ 2429769 h 3021872"/>
              <a:gd name="connsiteX44" fmla="*/ 10092108 w 12192000"/>
              <a:gd name="connsiteY44" fmla="*/ 2409075 h 3021872"/>
              <a:gd name="connsiteX45" fmla="*/ 10091815 w 12192000"/>
              <a:gd name="connsiteY45" fmla="*/ 2409211 h 3021872"/>
              <a:gd name="connsiteX46" fmla="*/ 10083558 w 12192000"/>
              <a:gd name="connsiteY46" fmla="*/ 2406369 h 3021872"/>
              <a:gd name="connsiteX47" fmla="*/ 10078319 w 12192000"/>
              <a:gd name="connsiteY47" fmla="*/ 2403481 h 3021872"/>
              <a:gd name="connsiteX48" fmla="*/ 10063647 w 12192000"/>
              <a:gd name="connsiteY48" fmla="*/ 2397528 h 3021872"/>
              <a:gd name="connsiteX49" fmla="*/ 10057660 w 12192000"/>
              <a:gd name="connsiteY49" fmla="*/ 2396793 h 3021872"/>
              <a:gd name="connsiteX50" fmla="*/ 10003124 w 12192000"/>
              <a:gd name="connsiteY50" fmla="*/ 2406692 h 3021872"/>
              <a:gd name="connsiteX51" fmla="*/ 9898644 w 12192000"/>
              <a:gd name="connsiteY51" fmla="*/ 2393136 h 3021872"/>
              <a:gd name="connsiteX52" fmla="*/ 9794969 w 12192000"/>
              <a:gd name="connsiteY52" fmla="*/ 2376665 h 3021872"/>
              <a:gd name="connsiteX53" fmla="*/ 9690708 w 12192000"/>
              <a:gd name="connsiteY53" fmla="*/ 2362478 h 3021872"/>
              <a:gd name="connsiteX54" fmla="*/ 9656590 w 12192000"/>
              <a:gd name="connsiteY54" fmla="*/ 2365107 h 3021872"/>
              <a:gd name="connsiteX55" fmla="*/ 9651013 w 12192000"/>
              <a:gd name="connsiteY55" fmla="*/ 2365379 h 3021872"/>
              <a:gd name="connsiteX56" fmla="*/ 9629535 w 12192000"/>
              <a:gd name="connsiteY56" fmla="*/ 2359562 h 3021872"/>
              <a:gd name="connsiteX57" fmla="*/ 9621002 w 12192000"/>
              <a:gd name="connsiteY57" fmla="*/ 2358015 h 3021872"/>
              <a:gd name="connsiteX58" fmla="*/ 9620811 w 12192000"/>
              <a:gd name="connsiteY58" fmla="*/ 2358209 h 3021872"/>
              <a:gd name="connsiteX59" fmla="*/ 9612783 w 12192000"/>
              <a:gd name="connsiteY59" fmla="*/ 2356304 h 3021872"/>
              <a:gd name="connsiteX60" fmla="*/ 9573299 w 12192000"/>
              <a:gd name="connsiteY60" fmla="*/ 2344048 h 3021872"/>
              <a:gd name="connsiteX61" fmla="*/ 9523299 w 12192000"/>
              <a:gd name="connsiteY61" fmla="*/ 2356751 h 3021872"/>
              <a:gd name="connsiteX62" fmla="*/ 9502217 w 12192000"/>
              <a:gd name="connsiteY62" fmla="*/ 2356672 h 3021872"/>
              <a:gd name="connsiteX63" fmla="*/ 9491052 w 12192000"/>
              <a:gd name="connsiteY63" fmla="*/ 2357876 h 3021872"/>
              <a:gd name="connsiteX64" fmla="*/ 9490420 w 12192000"/>
              <a:gd name="connsiteY64" fmla="*/ 2358754 h 3021872"/>
              <a:gd name="connsiteX65" fmla="*/ 9422814 w 12192000"/>
              <a:gd name="connsiteY65" fmla="*/ 2337048 h 3021872"/>
              <a:gd name="connsiteX66" fmla="*/ 9387555 w 12192000"/>
              <a:gd name="connsiteY66" fmla="*/ 2324836 h 3021872"/>
              <a:gd name="connsiteX67" fmla="*/ 9385480 w 12192000"/>
              <a:gd name="connsiteY67" fmla="*/ 2325313 h 3021872"/>
              <a:gd name="connsiteX68" fmla="*/ 9369766 w 12192000"/>
              <a:gd name="connsiteY68" fmla="*/ 2317902 h 3021872"/>
              <a:gd name="connsiteX69" fmla="*/ 9356267 w 12192000"/>
              <a:gd name="connsiteY69" fmla="*/ 2307218 h 3021872"/>
              <a:gd name="connsiteX70" fmla="*/ 9240605 w 12192000"/>
              <a:gd name="connsiteY70" fmla="*/ 2292733 h 3021872"/>
              <a:gd name="connsiteX71" fmla="*/ 9083251 w 12192000"/>
              <a:gd name="connsiteY71" fmla="*/ 2245348 h 3021872"/>
              <a:gd name="connsiteX72" fmla="*/ 8956025 w 12192000"/>
              <a:gd name="connsiteY72" fmla="*/ 2219438 h 3021872"/>
              <a:gd name="connsiteX73" fmla="*/ 8791834 w 12192000"/>
              <a:gd name="connsiteY73" fmla="*/ 2194608 h 3021872"/>
              <a:gd name="connsiteX74" fmla="*/ 8677385 w 12192000"/>
              <a:gd name="connsiteY74" fmla="*/ 2172946 h 3021872"/>
              <a:gd name="connsiteX75" fmla="*/ 8628381 w 12192000"/>
              <a:gd name="connsiteY75" fmla="*/ 2151256 h 3021872"/>
              <a:gd name="connsiteX76" fmla="*/ 8608955 w 12192000"/>
              <a:gd name="connsiteY76" fmla="*/ 2154253 h 3021872"/>
              <a:gd name="connsiteX77" fmla="*/ 8605623 w 12192000"/>
              <a:gd name="connsiteY77" fmla="*/ 2154974 h 3021872"/>
              <a:gd name="connsiteX78" fmla="*/ 8591946 w 12192000"/>
              <a:gd name="connsiteY78" fmla="*/ 2153429 h 3021872"/>
              <a:gd name="connsiteX79" fmla="*/ 8588503 w 12192000"/>
              <a:gd name="connsiteY79" fmla="*/ 2158528 h 3021872"/>
              <a:gd name="connsiteX80" fmla="*/ 8542929 w 12192000"/>
              <a:gd name="connsiteY80" fmla="*/ 2155780 h 3021872"/>
              <a:gd name="connsiteX81" fmla="*/ 8422422 w 12192000"/>
              <a:gd name="connsiteY81" fmla="*/ 2128783 h 3021872"/>
              <a:gd name="connsiteX82" fmla="*/ 8350509 w 12192000"/>
              <a:gd name="connsiteY82" fmla="*/ 2116143 h 3021872"/>
              <a:gd name="connsiteX83" fmla="*/ 8323483 w 12192000"/>
              <a:gd name="connsiteY83" fmla="*/ 2116856 h 3021872"/>
              <a:gd name="connsiteX84" fmla="*/ 8285541 w 12192000"/>
              <a:gd name="connsiteY84" fmla="*/ 2114142 h 3021872"/>
              <a:gd name="connsiteX85" fmla="*/ 8156321 w 12192000"/>
              <a:gd name="connsiteY85" fmla="*/ 2105622 h 3021872"/>
              <a:gd name="connsiteX86" fmla="*/ 8115022 w 12192000"/>
              <a:gd name="connsiteY86" fmla="*/ 2097331 h 3021872"/>
              <a:gd name="connsiteX87" fmla="*/ 8109128 w 12192000"/>
              <a:gd name="connsiteY87" fmla="*/ 2095725 h 3021872"/>
              <a:gd name="connsiteX88" fmla="*/ 8061947 w 12192000"/>
              <a:gd name="connsiteY88" fmla="*/ 2076044 h 3021872"/>
              <a:gd name="connsiteX89" fmla="*/ 8056343 w 12192000"/>
              <a:gd name="connsiteY89" fmla="*/ 2079176 h 3021872"/>
              <a:gd name="connsiteX90" fmla="*/ 8039888 w 12192000"/>
              <a:gd name="connsiteY90" fmla="*/ 2079889 h 3021872"/>
              <a:gd name="connsiteX91" fmla="*/ 8027893 w 12192000"/>
              <a:gd name="connsiteY91" fmla="*/ 2071837 h 3021872"/>
              <a:gd name="connsiteX92" fmla="*/ 7968202 w 12192000"/>
              <a:gd name="connsiteY92" fmla="*/ 2048643 h 3021872"/>
              <a:gd name="connsiteX93" fmla="*/ 7879707 w 12192000"/>
              <a:gd name="connsiteY93" fmla="*/ 2019539 h 3021872"/>
              <a:gd name="connsiteX94" fmla="*/ 7867283 w 12192000"/>
              <a:gd name="connsiteY94" fmla="*/ 2011237 h 3021872"/>
              <a:gd name="connsiteX95" fmla="*/ 7843997 w 12192000"/>
              <a:gd name="connsiteY95" fmla="*/ 2004002 h 3021872"/>
              <a:gd name="connsiteX96" fmla="*/ 7819810 w 12192000"/>
              <a:gd name="connsiteY96" fmla="*/ 2003978 h 3021872"/>
              <a:gd name="connsiteX97" fmla="*/ 7766905 w 12192000"/>
              <a:gd name="connsiteY97" fmla="*/ 1994240 h 3021872"/>
              <a:gd name="connsiteX98" fmla="*/ 7748811 w 12192000"/>
              <a:gd name="connsiteY98" fmla="*/ 2001647 h 3021872"/>
              <a:gd name="connsiteX99" fmla="*/ 7745757 w 12192000"/>
              <a:gd name="connsiteY99" fmla="*/ 2003120 h 3021872"/>
              <a:gd name="connsiteX100" fmla="*/ 7732110 w 12192000"/>
              <a:gd name="connsiteY100" fmla="*/ 2004783 h 3021872"/>
              <a:gd name="connsiteX101" fmla="*/ 7730039 w 12192000"/>
              <a:gd name="connsiteY101" fmla="*/ 2010536 h 3021872"/>
              <a:gd name="connsiteX102" fmla="*/ 7685159 w 12192000"/>
              <a:gd name="connsiteY102" fmla="*/ 2018415 h 3021872"/>
              <a:gd name="connsiteX103" fmla="*/ 7561596 w 12192000"/>
              <a:gd name="connsiteY103" fmla="*/ 2020063 h 3021872"/>
              <a:gd name="connsiteX104" fmla="*/ 7488722 w 12192000"/>
              <a:gd name="connsiteY104" fmla="*/ 2024418 h 3021872"/>
              <a:gd name="connsiteX105" fmla="*/ 7462688 w 12192000"/>
              <a:gd name="connsiteY105" fmla="*/ 2031366 h 3021872"/>
              <a:gd name="connsiteX106" fmla="*/ 7425222 w 12192000"/>
              <a:gd name="connsiteY106" fmla="*/ 2037510 h 3021872"/>
              <a:gd name="connsiteX107" fmla="*/ 7360376 w 12192000"/>
              <a:gd name="connsiteY107" fmla="*/ 2052454 h 3021872"/>
              <a:gd name="connsiteX108" fmla="*/ 7297796 w 12192000"/>
              <a:gd name="connsiteY108" fmla="*/ 2059134 h 3021872"/>
              <a:gd name="connsiteX109" fmla="*/ 7255684 w 12192000"/>
              <a:gd name="connsiteY109" fmla="*/ 2060633 h 3021872"/>
              <a:gd name="connsiteX110" fmla="*/ 7249573 w 12192000"/>
              <a:gd name="connsiteY110" fmla="*/ 2060435 h 3021872"/>
              <a:gd name="connsiteX111" fmla="*/ 7198933 w 12192000"/>
              <a:gd name="connsiteY111" fmla="*/ 2052227 h 3021872"/>
              <a:gd name="connsiteX112" fmla="*/ 7194276 w 12192000"/>
              <a:gd name="connsiteY112" fmla="*/ 2056568 h 3021872"/>
              <a:gd name="connsiteX113" fmla="*/ 7178495 w 12192000"/>
              <a:gd name="connsiteY113" fmla="*/ 2061069 h 3021872"/>
              <a:gd name="connsiteX114" fmla="*/ 7164866 w 12192000"/>
              <a:gd name="connsiteY114" fmla="*/ 2056021 h 3021872"/>
              <a:gd name="connsiteX115" fmla="*/ 7101221 w 12192000"/>
              <a:gd name="connsiteY115" fmla="*/ 2047289 h 3021872"/>
              <a:gd name="connsiteX116" fmla="*/ 7008182 w 12192000"/>
              <a:gd name="connsiteY116" fmla="*/ 2039482 h 3021872"/>
              <a:gd name="connsiteX117" fmla="*/ 6994073 w 12192000"/>
              <a:gd name="connsiteY117" fmla="*/ 2034288 h 3021872"/>
              <a:gd name="connsiteX118" fmla="*/ 6902768 w 12192000"/>
              <a:gd name="connsiteY118" fmla="*/ 2021990 h 3021872"/>
              <a:gd name="connsiteX119" fmla="*/ 6854917 w 12192000"/>
              <a:gd name="connsiteY119" fmla="*/ 2020321 h 3021872"/>
              <a:gd name="connsiteX120" fmla="*/ 6849655 w 12192000"/>
              <a:gd name="connsiteY120" fmla="*/ 2025191 h 3021872"/>
              <a:gd name="connsiteX121" fmla="*/ 6835522 w 12192000"/>
              <a:gd name="connsiteY121" fmla="*/ 2024012 h 3021872"/>
              <a:gd name="connsiteX122" fmla="*/ 6707727 w 12192000"/>
              <a:gd name="connsiteY122" fmla="*/ 2006254 h 3021872"/>
              <a:gd name="connsiteX123" fmla="*/ 6561947 w 12192000"/>
              <a:gd name="connsiteY123" fmla="*/ 1975575 h 3021872"/>
              <a:gd name="connsiteX124" fmla="*/ 6464714 w 12192000"/>
              <a:gd name="connsiteY124" fmla="*/ 1978704 h 3021872"/>
              <a:gd name="connsiteX125" fmla="*/ 6242129 w 12192000"/>
              <a:gd name="connsiteY125" fmla="*/ 1915441 h 3021872"/>
              <a:gd name="connsiteX126" fmla="*/ 6080728 w 12192000"/>
              <a:gd name="connsiteY126" fmla="*/ 1895758 h 3021872"/>
              <a:gd name="connsiteX127" fmla="*/ 6069627 w 12192000"/>
              <a:gd name="connsiteY127" fmla="*/ 1885968 h 3021872"/>
              <a:gd name="connsiteX128" fmla="*/ 6055146 w 12192000"/>
              <a:gd name="connsiteY128" fmla="*/ 1879305 h 3021872"/>
              <a:gd name="connsiteX129" fmla="*/ 5953405 w 12192000"/>
              <a:gd name="connsiteY129" fmla="*/ 1849929 h 3021872"/>
              <a:gd name="connsiteX130" fmla="*/ 5940151 w 12192000"/>
              <a:gd name="connsiteY130" fmla="*/ 1852123 h 3021872"/>
              <a:gd name="connsiteX131" fmla="*/ 5917647 w 12192000"/>
              <a:gd name="connsiteY131" fmla="*/ 1852476 h 3021872"/>
              <a:gd name="connsiteX132" fmla="*/ 5860259 w 12192000"/>
              <a:gd name="connsiteY132" fmla="*/ 1865444 h 3021872"/>
              <a:gd name="connsiteX133" fmla="*/ 5821880 w 12192000"/>
              <a:gd name="connsiteY133" fmla="*/ 1854695 h 3021872"/>
              <a:gd name="connsiteX134" fmla="*/ 5813898 w 12192000"/>
              <a:gd name="connsiteY134" fmla="*/ 1853063 h 3021872"/>
              <a:gd name="connsiteX135" fmla="*/ 5813633 w 12192000"/>
              <a:gd name="connsiteY135" fmla="*/ 1853249 h 3021872"/>
              <a:gd name="connsiteX136" fmla="*/ 5804995 w 12192000"/>
              <a:gd name="connsiteY136" fmla="*/ 1851966 h 3021872"/>
              <a:gd name="connsiteX137" fmla="*/ 5799340 w 12192000"/>
              <a:gd name="connsiteY137" fmla="*/ 1850088 h 3021872"/>
              <a:gd name="connsiteX138" fmla="*/ 5783850 w 12192000"/>
              <a:gd name="connsiteY138" fmla="*/ 1846922 h 3021872"/>
              <a:gd name="connsiteX139" fmla="*/ 5777803 w 12192000"/>
              <a:gd name="connsiteY139" fmla="*/ 1847290 h 3021872"/>
              <a:gd name="connsiteX140" fmla="*/ 5774372 w 12192000"/>
              <a:gd name="connsiteY140" fmla="*/ 1849538 h 3021872"/>
              <a:gd name="connsiteX141" fmla="*/ 5740527 w 12192000"/>
              <a:gd name="connsiteY141" fmla="*/ 1850453 h 3021872"/>
              <a:gd name="connsiteX142" fmla="*/ 5671437 w 12192000"/>
              <a:gd name="connsiteY142" fmla="*/ 1845438 h 3021872"/>
              <a:gd name="connsiteX143" fmla="*/ 5633526 w 12192000"/>
              <a:gd name="connsiteY143" fmla="*/ 1839191 h 3021872"/>
              <a:gd name="connsiteX144" fmla="*/ 5527860 w 12192000"/>
              <a:gd name="connsiteY144" fmla="*/ 1825767 h 3021872"/>
              <a:gd name="connsiteX145" fmla="*/ 5420429 w 12192000"/>
              <a:gd name="connsiteY145" fmla="*/ 1815102 h 3021872"/>
              <a:gd name="connsiteX146" fmla="*/ 5339073 w 12192000"/>
              <a:gd name="connsiteY146" fmla="*/ 1819639 h 3021872"/>
              <a:gd name="connsiteX147" fmla="*/ 5334373 w 12192000"/>
              <a:gd name="connsiteY147" fmla="*/ 1817028 h 3021872"/>
              <a:gd name="connsiteX148" fmla="*/ 5326433 w 12192000"/>
              <a:gd name="connsiteY148" fmla="*/ 1814516 h 3021872"/>
              <a:gd name="connsiteX149" fmla="*/ 5326080 w 12192000"/>
              <a:gd name="connsiteY149" fmla="*/ 1814651 h 3021872"/>
              <a:gd name="connsiteX150" fmla="*/ 5318954 w 12192000"/>
              <a:gd name="connsiteY150" fmla="*/ 1811914 h 3021872"/>
              <a:gd name="connsiteX151" fmla="*/ 5286087 w 12192000"/>
              <a:gd name="connsiteY151" fmla="*/ 1796038 h 3021872"/>
              <a:gd name="connsiteX152" fmla="*/ 5223002 w 12192000"/>
              <a:gd name="connsiteY152" fmla="*/ 1799482 h 3021872"/>
              <a:gd name="connsiteX153" fmla="*/ 5200540 w 12192000"/>
              <a:gd name="connsiteY153" fmla="*/ 1796400 h 3021872"/>
              <a:gd name="connsiteX154" fmla="*/ 5154928 w 12192000"/>
              <a:gd name="connsiteY154" fmla="*/ 1781130 h 3021872"/>
              <a:gd name="connsiteX155" fmla="*/ 5149478 w 12192000"/>
              <a:gd name="connsiteY155" fmla="*/ 1780679 h 3021872"/>
              <a:gd name="connsiteX156" fmla="*/ 5130626 w 12192000"/>
              <a:gd name="connsiteY156" fmla="*/ 1768669 h 3021872"/>
              <a:gd name="connsiteX157" fmla="*/ 5102239 w 12192000"/>
              <a:gd name="connsiteY157" fmla="*/ 1753436 h 3021872"/>
              <a:gd name="connsiteX158" fmla="*/ 5099658 w 12192000"/>
              <a:gd name="connsiteY158" fmla="*/ 1753538 h 3021872"/>
              <a:gd name="connsiteX159" fmla="*/ 5088508 w 12192000"/>
              <a:gd name="connsiteY159" fmla="*/ 1745106 h 3021872"/>
              <a:gd name="connsiteX160" fmla="*/ 5082205 w 12192000"/>
              <a:gd name="connsiteY160" fmla="*/ 1734262 h 3021872"/>
              <a:gd name="connsiteX161" fmla="*/ 4931750 w 12192000"/>
              <a:gd name="connsiteY161" fmla="*/ 1691385 h 3021872"/>
              <a:gd name="connsiteX162" fmla="*/ 4824030 w 12192000"/>
              <a:gd name="connsiteY162" fmla="*/ 1643040 h 3021872"/>
              <a:gd name="connsiteX163" fmla="*/ 4758423 w 12192000"/>
              <a:gd name="connsiteY163" fmla="*/ 1579191 h 3021872"/>
              <a:gd name="connsiteX164" fmla="*/ 4514045 w 12192000"/>
              <a:gd name="connsiteY164" fmla="*/ 1535848 h 3021872"/>
              <a:gd name="connsiteX165" fmla="*/ 4458973 w 12192000"/>
              <a:gd name="connsiteY165" fmla="*/ 1525122 h 3021872"/>
              <a:gd name="connsiteX166" fmla="*/ 4423105 w 12192000"/>
              <a:gd name="connsiteY166" fmla="*/ 1500018 h 3021872"/>
              <a:gd name="connsiteX167" fmla="*/ 4400073 w 12192000"/>
              <a:gd name="connsiteY167" fmla="*/ 1499739 h 3021872"/>
              <a:gd name="connsiteX168" fmla="*/ 4395961 w 12192000"/>
              <a:gd name="connsiteY168" fmla="*/ 1499863 h 3021872"/>
              <a:gd name="connsiteX169" fmla="*/ 4382523 w 12192000"/>
              <a:gd name="connsiteY169" fmla="*/ 1496619 h 3021872"/>
              <a:gd name="connsiteX170" fmla="*/ 4374971 w 12192000"/>
              <a:gd name="connsiteY170" fmla="*/ 1500377 h 3021872"/>
              <a:gd name="connsiteX171" fmla="*/ 4352051 w 12192000"/>
              <a:gd name="connsiteY171" fmla="*/ 1498843 h 3021872"/>
              <a:gd name="connsiteX172" fmla="*/ 4328364 w 12192000"/>
              <a:gd name="connsiteY172" fmla="*/ 1491566 h 3021872"/>
              <a:gd name="connsiteX173" fmla="*/ 4220142 w 12192000"/>
              <a:gd name="connsiteY173" fmla="*/ 1451803 h 3021872"/>
              <a:gd name="connsiteX174" fmla="*/ 4152921 w 12192000"/>
              <a:gd name="connsiteY174" fmla="*/ 1430969 h 3021872"/>
              <a:gd name="connsiteX175" fmla="*/ 4123498 w 12192000"/>
              <a:gd name="connsiteY175" fmla="*/ 1427696 h 3021872"/>
              <a:gd name="connsiteX176" fmla="*/ 4085026 w 12192000"/>
              <a:gd name="connsiteY176" fmla="*/ 1420005 h 3021872"/>
              <a:gd name="connsiteX177" fmla="*/ 4014120 w 12192000"/>
              <a:gd name="connsiteY177" fmla="*/ 1410025 h 3021872"/>
              <a:gd name="connsiteX178" fmla="*/ 3924085 w 12192000"/>
              <a:gd name="connsiteY178" fmla="*/ 1390368 h 3021872"/>
              <a:gd name="connsiteX179" fmla="*/ 3875102 w 12192000"/>
              <a:gd name="connsiteY179" fmla="*/ 1356231 h 3021872"/>
              <a:gd name="connsiteX180" fmla="*/ 3866735 w 12192000"/>
              <a:gd name="connsiteY180" fmla="*/ 1358044 h 3021872"/>
              <a:gd name="connsiteX181" fmla="*/ 3824835 w 12192000"/>
              <a:gd name="connsiteY181" fmla="*/ 1344150 h 3021872"/>
              <a:gd name="connsiteX182" fmla="*/ 3698316 w 12192000"/>
              <a:gd name="connsiteY182" fmla="*/ 1271660 h 3021872"/>
              <a:gd name="connsiteX183" fmla="*/ 3615875 w 12192000"/>
              <a:gd name="connsiteY183" fmla="*/ 1245166 h 3021872"/>
              <a:gd name="connsiteX184" fmla="*/ 3583351 w 12192000"/>
              <a:gd name="connsiteY184" fmla="*/ 1239605 h 3021872"/>
              <a:gd name="connsiteX185" fmla="*/ 3529058 w 12192000"/>
              <a:gd name="connsiteY185" fmla="*/ 1230047 h 3021872"/>
              <a:gd name="connsiteX186" fmla="*/ 3438822 w 12192000"/>
              <a:gd name="connsiteY186" fmla="*/ 1205661 h 3021872"/>
              <a:gd name="connsiteX187" fmla="*/ 3390292 w 12192000"/>
              <a:gd name="connsiteY187" fmla="*/ 1197075 h 3021872"/>
              <a:gd name="connsiteX188" fmla="*/ 3315537 w 12192000"/>
              <a:gd name="connsiteY188" fmla="*/ 1185391 h 3021872"/>
              <a:gd name="connsiteX189" fmla="*/ 3305896 w 12192000"/>
              <a:gd name="connsiteY189" fmla="*/ 1180025 h 3021872"/>
              <a:gd name="connsiteX190" fmla="*/ 3260055 w 12192000"/>
              <a:gd name="connsiteY190" fmla="*/ 1189560 h 3021872"/>
              <a:gd name="connsiteX191" fmla="*/ 3136098 w 12192000"/>
              <a:gd name="connsiteY191" fmla="*/ 1171708 h 3021872"/>
              <a:gd name="connsiteX192" fmla="*/ 3113533 w 12192000"/>
              <a:gd name="connsiteY192" fmla="*/ 1171758 h 3021872"/>
              <a:gd name="connsiteX193" fmla="*/ 3087934 w 12192000"/>
              <a:gd name="connsiteY193" fmla="*/ 1162189 h 3021872"/>
              <a:gd name="connsiteX194" fmla="*/ 3033101 w 12192000"/>
              <a:gd name="connsiteY194" fmla="*/ 1146004 h 3021872"/>
              <a:gd name="connsiteX195" fmla="*/ 2999082 w 12192000"/>
              <a:gd name="connsiteY195" fmla="*/ 1129337 h 3021872"/>
              <a:gd name="connsiteX196" fmla="*/ 2988144 w 12192000"/>
              <a:gd name="connsiteY196" fmla="*/ 1133783 h 3021872"/>
              <a:gd name="connsiteX197" fmla="*/ 2964880 w 12192000"/>
              <a:gd name="connsiteY197" fmla="*/ 1133160 h 3021872"/>
              <a:gd name="connsiteX198" fmla="*/ 2871083 w 12192000"/>
              <a:gd name="connsiteY198" fmla="*/ 1114281 h 3021872"/>
              <a:gd name="connsiteX199" fmla="*/ 2853547 w 12192000"/>
              <a:gd name="connsiteY199" fmla="*/ 1113282 h 3021872"/>
              <a:gd name="connsiteX200" fmla="*/ 2834998 w 12192000"/>
              <a:gd name="connsiteY200" fmla="*/ 1105032 h 3021872"/>
              <a:gd name="connsiteX201" fmla="*/ 2832012 w 12192000"/>
              <a:gd name="connsiteY201" fmla="*/ 1103667 h 3021872"/>
              <a:gd name="connsiteX202" fmla="*/ 2831450 w 12192000"/>
              <a:gd name="connsiteY202" fmla="*/ 1103681 h 3021872"/>
              <a:gd name="connsiteX203" fmla="*/ 2830158 w 12192000"/>
              <a:gd name="connsiteY203" fmla="*/ 1102819 h 3021872"/>
              <a:gd name="connsiteX204" fmla="*/ 2817969 w 12192000"/>
              <a:gd name="connsiteY204" fmla="*/ 1097243 h 3021872"/>
              <a:gd name="connsiteX205" fmla="*/ 2812278 w 12192000"/>
              <a:gd name="connsiteY205" fmla="*/ 1097008 h 3021872"/>
              <a:gd name="connsiteX206" fmla="*/ 2735949 w 12192000"/>
              <a:gd name="connsiteY206" fmla="*/ 1069536 h 3021872"/>
              <a:gd name="connsiteX207" fmla="*/ 2700542 w 12192000"/>
              <a:gd name="connsiteY207" fmla="*/ 1056907 h 3021872"/>
              <a:gd name="connsiteX208" fmla="*/ 2690071 w 12192000"/>
              <a:gd name="connsiteY208" fmla="*/ 1056397 h 3021872"/>
              <a:gd name="connsiteX209" fmla="*/ 2655269 w 12192000"/>
              <a:gd name="connsiteY209" fmla="*/ 1042078 h 3021872"/>
              <a:gd name="connsiteX210" fmla="*/ 2637172 w 12192000"/>
              <a:gd name="connsiteY210" fmla="*/ 1039382 h 3021872"/>
              <a:gd name="connsiteX211" fmla="*/ 2544676 w 12192000"/>
              <a:gd name="connsiteY211" fmla="*/ 1019916 h 3021872"/>
              <a:gd name="connsiteX212" fmla="*/ 2521406 w 12192000"/>
              <a:gd name="connsiteY212" fmla="*/ 1022036 h 3021872"/>
              <a:gd name="connsiteX213" fmla="*/ 2462038 w 12192000"/>
              <a:gd name="connsiteY213" fmla="*/ 992687 h 3021872"/>
              <a:gd name="connsiteX214" fmla="*/ 2448962 w 12192000"/>
              <a:gd name="connsiteY214" fmla="*/ 988555 h 3021872"/>
              <a:gd name="connsiteX215" fmla="*/ 2444223 w 12192000"/>
              <a:gd name="connsiteY215" fmla="*/ 985580 h 3021872"/>
              <a:gd name="connsiteX216" fmla="*/ 2428175 w 12192000"/>
              <a:gd name="connsiteY216" fmla="*/ 997242 h 3021872"/>
              <a:gd name="connsiteX217" fmla="*/ 2398519 w 12192000"/>
              <a:gd name="connsiteY217" fmla="*/ 1001482 h 3021872"/>
              <a:gd name="connsiteX218" fmla="*/ 2385271 w 12192000"/>
              <a:gd name="connsiteY218" fmla="*/ 993786 h 3021872"/>
              <a:gd name="connsiteX219" fmla="*/ 2298174 w 12192000"/>
              <a:gd name="connsiteY219" fmla="*/ 956527 h 3021872"/>
              <a:gd name="connsiteX220" fmla="*/ 2271014 w 12192000"/>
              <a:gd name="connsiteY220" fmla="*/ 945440 h 3021872"/>
              <a:gd name="connsiteX221" fmla="*/ 2214838 w 12192000"/>
              <a:gd name="connsiteY221" fmla="*/ 924396 h 3021872"/>
              <a:gd name="connsiteX222" fmla="*/ 2038407 w 12192000"/>
              <a:gd name="connsiteY222" fmla="*/ 916628 h 3021872"/>
              <a:gd name="connsiteX223" fmla="*/ 1958268 w 12192000"/>
              <a:gd name="connsiteY223" fmla="*/ 931677 h 3021872"/>
              <a:gd name="connsiteX224" fmla="*/ 1740316 w 12192000"/>
              <a:gd name="connsiteY224" fmla="*/ 931710 h 3021872"/>
              <a:gd name="connsiteX225" fmla="*/ 1454477 w 12192000"/>
              <a:gd name="connsiteY225" fmla="*/ 973878 h 3021872"/>
              <a:gd name="connsiteX226" fmla="*/ 1385984 w 12192000"/>
              <a:gd name="connsiteY226" fmla="*/ 958621 h 3021872"/>
              <a:gd name="connsiteX227" fmla="*/ 1355604 w 12192000"/>
              <a:gd name="connsiteY227" fmla="*/ 960893 h 3021872"/>
              <a:gd name="connsiteX228" fmla="*/ 1305323 w 12192000"/>
              <a:gd name="connsiteY228" fmla="*/ 967511 h 3021872"/>
              <a:gd name="connsiteX229" fmla="*/ 1125607 w 12192000"/>
              <a:gd name="connsiteY229" fmla="*/ 968467 h 3021872"/>
              <a:gd name="connsiteX230" fmla="*/ 1016562 w 12192000"/>
              <a:gd name="connsiteY230" fmla="*/ 975260 h 3021872"/>
              <a:gd name="connsiteX231" fmla="*/ 818620 w 12192000"/>
              <a:gd name="connsiteY231" fmla="*/ 987723 h 3021872"/>
              <a:gd name="connsiteX232" fmla="*/ 611870 w 12192000"/>
              <a:gd name="connsiteY232" fmla="*/ 1002547 h 3021872"/>
              <a:gd name="connsiteX233" fmla="*/ 520325 w 12192000"/>
              <a:gd name="connsiteY233" fmla="*/ 1010590 h 3021872"/>
              <a:gd name="connsiteX234" fmla="*/ 386188 w 12192000"/>
              <a:gd name="connsiteY234" fmla="*/ 1040956 h 3021872"/>
              <a:gd name="connsiteX235" fmla="*/ 272629 w 12192000"/>
              <a:gd name="connsiteY235" fmla="*/ 1010300 h 3021872"/>
              <a:gd name="connsiteX236" fmla="*/ 113450 w 12192000"/>
              <a:gd name="connsiteY236" fmla="*/ 1038933 h 3021872"/>
              <a:gd name="connsiteX237" fmla="*/ 4256 w 12192000"/>
              <a:gd name="connsiteY237" fmla="*/ 1060111 h 3021872"/>
              <a:gd name="connsiteX238" fmla="*/ 0 w 12192000"/>
              <a:gd name="connsiteY238" fmla="*/ 1059714 h 3021872"/>
              <a:gd name="connsiteX239" fmla="*/ 0 w 12192000"/>
              <a:gd name="connsiteY239"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543180 w 12192000"/>
              <a:gd name="connsiteY13" fmla="*/ 2794523 h 3021872"/>
              <a:gd name="connsiteX14" fmla="*/ 11527456 w 12192000"/>
              <a:gd name="connsiteY14" fmla="*/ 2784758 h 3021872"/>
              <a:gd name="connsiteX15" fmla="*/ 11410019 w 12192000"/>
              <a:gd name="connsiteY15" fmla="*/ 2778739 h 3021872"/>
              <a:gd name="connsiteX16" fmla="*/ 11391662 w 12192000"/>
              <a:gd name="connsiteY16" fmla="*/ 2777813 h 3021872"/>
              <a:gd name="connsiteX17" fmla="*/ 11381950 w 12192000"/>
              <a:gd name="connsiteY17" fmla="*/ 2771457 h 3021872"/>
              <a:gd name="connsiteX18" fmla="*/ 11355280 w 12192000"/>
              <a:gd name="connsiteY18" fmla="*/ 2766974 h 3021872"/>
              <a:gd name="connsiteX19" fmla="*/ 11346286 w 12192000"/>
              <a:gd name="connsiteY19" fmla="*/ 2771221 h 3021872"/>
              <a:gd name="connsiteX20" fmla="*/ 11344784 w 12192000"/>
              <a:gd name="connsiteY20" fmla="*/ 2767480 h 3021872"/>
              <a:gd name="connsiteX21" fmla="*/ 11307999 w 12192000"/>
              <a:gd name="connsiteY21" fmla="*/ 2758374 h 3021872"/>
              <a:gd name="connsiteX22" fmla="*/ 11228674 w 12192000"/>
              <a:gd name="connsiteY22" fmla="*/ 2738503 h 3021872"/>
              <a:gd name="connsiteX23" fmla="*/ 11208775 w 12192000"/>
              <a:gd name="connsiteY23" fmla="*/ 2733735 h 3021872"/>
              <a:gd name="connsiteX24" fmla="*/ 11191329 w 12192000"/>
              <a:gd name="connsiteY24" fmla="*/ 2735896 h 3021872"/>
              <a:gd name="connsiteX25" fmla="*/ 11095293 w 12192000"/>
              <a:gd name="connsiteY25" fmla="*/ 2734181 h 3021872"/>
              <a:gd name="connsiteX26" fmla="*/ 11072290 w 12192000"/>
              <a:gd name="connsiteY26" fmla="*/ 2737734 h 3021872"/>
              <a:gd name="connsiteX27" fmla="*/ 10980239 w 12192000"/>
              <a:gd name="connsiteY27" fmla="*/ 2729000 h 3021872"/>
              <a:gd name="connsiteX28" fmla="*/ 10980167 w 12192000"/>
              <a:gd name="connsiteY28" fmla="*/ 2728972 h 3021872"/>
              <a:gd name="connsiteX29" fmla="*/ 10943501 w 12192000"/>
              <a:gd name="connsiteY29" fmla="*/ 2723352 h 3021872"/>
              <a:gd name="connsiteX30" fmla="*/ 10740825 w 12192000"/>
              <a:gd name="connsiteY30" fmla="*/ 2642544 h 3021872"/>
              <a:gd name="connsiteX31" fmla="*/ 10621021 w 12192000"/>
              <a:gd name="connsiteY31" fmla="*/ 2583972 h 3021872"/>
              <a:gd name="connsiteX32" fmla="*/ 10501779 w 12192000"/>
              <a:gd name="connsiteY32" fmla="*/ 2548735 h 3021872"/>
              <a:gd name="connsiteX33" fmla="*/ 10403355 w 12192000"/>
              <a:gd name="connsiteY33" fmla="*/ 2512953 h 3021872"/>
              <a:gd name="connsiteX34" fmla="*/ 10337449 w 12192000"/>
              <a:gd name="connsiteY34" fmla="*/ 2488172 h 3021872"/>
              <a:gd name="connsiteX35" fmla="*/ 10324327 w 12192000"/>
              <a:gd name="connsiteY35" fmla="*/ 2478939 h 3021872"/>
              <a:gd name="connsiteX36" fmla="*/ 10321929 w 12192000"/>
              <a:gd name="connsiteY36" fmla="*/ 2478993 h 3021872"/>
              <a:gd name="connsiteX37" fmla="*/ 10290461 w 12192000"/>
              <a:gd name="connsiteY37" fmla="*/ 2462144 h 3021872"/>
              <a:gd name="connsiteX38" fmla="*/ 10268970 w 12192000"/>
              <a:gd name="connsiteY38" fmla="*/ 2448931 h 3021872"/>
              <a:gd name="connsiteX39" fmla="*/ 10263699 w 12192000"/>
              <a:gd name="connsiteY39" fmla="*/ 2448340 h 3021872"/>
              <a:gd name="connsiteX40" fmla="*/ 10228272 w 12192000"/>
              <a:gd name="connsiteY40" fmla="*/ 2431997 h 3021872"/>
              <a:gd name="connsiteX41" fmla="*/ 10215997 w 12192000"/>
              <a:gd name="connsiteY41" fmla="*/ 2431103 h 3021872"/>
              <a:gd name="connsiteX42" fmla="*/ 10193885 w 12192000"/>
              <a:gd name="connsiteY42" fmla="*/ 2427360 h 3021872"/>
              <a:gd name="connsiteX43" fmla="*/ 10135557 w 12192000"/>
              <a:gd name="connsiteY43" fmla="*/ 2429769 h 3021872"/>
              <a:gd name="connsiteX44" fmla="*/ 10092108 w 12192000"/>
              <a:gd name="connsiteY44" fmla="*/ 2409075 h 3021872"/>
              <a:gd name="connsiteX45" fmla="*/ 10091815 w 12192000"/>
              <a:gd name="connsiteY45" fmla="*/ 2409211 h 3021872"/>
              <a:gd name="connsiteX46" fmla="*/ 10083558 w 12192000"/>
              <a:gd name="connsiteY46" fmla="*/ 2406369 h 3021872"/>
              <a:gd name="connsiteX47" fmla="*/ 10078319 w 12192000"/>
              <a:gd name="connsiteY47" fmla="*/ 2403481 h 3021872"/>
              <a:gd name="connsiteX48" fmla="*/ 10063647 w 12192000"/>
              <a:gd name="connsiteY48" fmla="*/ 2397528 h 3021872"/>
              <a:gd name="connsiteX49" fmla="*/ 10057660 w 12192000"/>
              <a:gd name="connsiteY49" fmla="*/ 2396793 h 3021872"/>
              <a:gd name="connsiteX50" fmla="*/ 10003124 w 12192000"/>
              <a:gd name="connsiteY50" fmla="*/ 2406692 h 3021872"/>
              <a:gd name="connsiteX51" fmla="*/ 9898644 w 12192000"/>
              <a:gd name="connsiteY51" fmla="*/ 2393136 h 3021872"/>
              <a:gd name="connsiteX52" fmla="*/ 9794969 w 12192000"/>
              <a:gd name="connsiteY52" fmla="*/ 2376665 h 3021872"/>
              <a:gd name="connsiteX53" fmla="*/ 9690708 w 12192000"/>
              <a:gd name="connsiteY53" fmla="*/ 2362478 h 3021872"/>
              <a:gd name="connsiteX54" fmla="*/ 9656590 w 12192000"/>
              <a:gd name="connsiteY54" fmla="*/ 2365107 h 3021872"/>
              <a:gd name="connsiteX55" fmla="*/ 9651013 w 12192000"/>
              <a:gd name="connsiteY55" fmla="*/ 2365379 h 3021872"/>
              <a:gd name="connsiteX56" fmla="*/ 9629535 w 12192000"/>
              <a:gd name="connsiteY56" fmla="*/ 2359562 h 3021872"/>
              <a:gd name="connsiteX57" fmla="*/ 9621002 w 12192000"/>
              <a:gd name="connsiteY57" fmla="*/ 2358015 h 3021872"/>
              <a:gd name="connsiteX58" fmla="*/ 9620811 w 12192000"/>
              <a:gd name="connsiteY58" fmla="*/ 2358209 h 3021872"/>
              <a:gd name="connsiteX59" fmla="*/ 9612783 w 12192000"/>
              <a:gd name="connsiteY59" fmla="*/ 2356304 h 3021872"/>
              <a:gd name="connsiteX60" fmla="*/ 9573299 w 12192000"/>
              <a:gd name="connsiteY60" fmla="*/ 2344048 h 3021872"/>
              <a:gd name="connsiteX61" fmla="*/ 9523299 w 12192000"/>
              <a:gd name="connsiteY61" fmla="*/ 2356751 h 3021872"/>
              <a:gd name="connsiteX62" fmla="*/ 9502217 w 12192000"/>
              <a:gd name="connsiteY62" fmla="*/ 2356672 h 3021872"/>
              <a:gd name="connsiteX63" fmla="*/ 9491052 w 12192000"/>
              <a:gd name="connsiteY63" fmla="*/ 2357876 h 3021872"/>
              <a:gd name="connsiteX64" fmla="*/ 9490420 w 12192000"/>
              <a:gd name="connsiteY64" fmla="*/ 2358754 h 3021872"/>
              <a:gd name="connsiteX65" fmla="*/ 9422814 w 12192000"/>
              <a:gd name="connsiteY65" fmla="*/ 2337048 h 3021872"/>
              <a:gd name="connsiteX66" fmla="*/ 9387555 w 12192000"/>
              <a:gd name="connsiteY66" fmla="*/ 2324836 h 3021872"/>
              <a:gd name="connsiteX67" fmla="*/ 9385480 w 12192000"/>
              <a:gd name="connsiteY67" fmla="*/ 2325313 h 3021872"/>
              <a:gd name="connsiteX68" fmla="*/ 9369766 w 12192000"/>
              <a:gd name="connsiteY68" fmla="*/ 2317902 h 3021872"/>
              <a:gd name="connsiteX69" fmla="*/ 9356267 w 12192000"/>
              <a:gd name="connsiteY69" fmla="*/ 2307218 h 3021872"/>
              <a:gd name="connsiteX70" fmla="*/ 9240605 w 12192000"/>
              <a:gd name="connsiteY70" fmla="*/ 2292733 h 3021872"/>
              <a:gd name="connsiteX71" fmla="*/ 9083251 w 12192000"/>
              <a:gd name="connsiteY71" fmla="*/ 2245348 h 3021872"/>
              <a:gd name="connsiteX72" fmla="*/ 8956025 w 12192000"/>
              <a:gd name="connsiteY72" fmla="*/ 2219438 h 3021872"/>
              <a:gd name="connsiteX73" fmla="*/ 8791834 w 12192000"/>
              <a:gd name="connsiteY73" fmla="*/ 2194608 h 3021872"/>
              <a:gd name="connsiteX74" fmla="*/ 8677385 w 12192000"/>
              <a:gd name="connsiteY74" fmla="*/ 2172946 h 3021872"/>
              <a:gd name="connsiteX75" fmla="*/ 8628381 w 12192000"/>
              <a:gd name="connsiteY75" fmla="*/ 2151256 h 3021872"/>
              <a:gd name="connsiteX76" fmla="*/ 8608955 w 12192000"/>
              <a:gd name="connsiteY76" fmla="*/ 2154253 h 3021872"/>
              <a:gd name="connsiteX77" fmla="*/ 8605623 w 12192000"/>
              <a:gd name="connsiteY77" fmla="*/ 2154974 h 3021872"/>
              <a:gd name="connsiteX78" fmla="*/ 8591946 w 12192000"/>
              <a:gd name="connsiteY78" fmla="*/ 2153429 h 3021872"/>
              <a:gd name="connsiteX79" fmla="*/ 8588503 w 12192000"/>
              <a:gd name="connsiteY79" fmla="*/ 2158528 h 3021872"/>
              <a:gd name="connsiteX80" fmla="*/ 8542929 w 12192000"/>
              <a:gd name="connsiteY80" fmla="*/ 2155780 h 3021872"/>
              <a:gd name="connsiteX81" fmla="*/ 8422422 w 12192000"/>
              <a:gd name="connsiteY81" fmla="*/ 2128783 h 3021872"/>
              <a:gd name="connsiteX82" fmla="*/ 8350509 w 12192000"/>
              <a:gd name="connsiteY82" fmla="*/ 2116143 h 3021872"/>
              <a:gd name="connsiteX83" fmla="*/ 8323483 w 12192000"/>
              <a:gd name="connsiteY83" fmla="*/ 2116856 h 3021872"/>
              <a:gd name="connsiteX84" fmla="*/ 8285541 w 12192000"/>
              <a:gd name="connsiteY84" fmla="*/ 2114142 h 3021872"/>
              <a:gd name="connsiteX85" fmla="*/ 8156321 w 12192000"/>
              <a:gd name="connsiteY85" fmla="*/ 2105622 h 3021872"/>
              <a:gd name="connsiteX86" fmla="*/ 8115022 w 12192000"/>
              <a:gd name="connsiteY86" fmla="*/ 2097331 h 3021872"/>
              <a:gd name="connsiteX87" fmla="*/ 8109128 w 12192000"/>
              <a:gd name="connsiteY87" fmla="*/ 2095725 h 3021872"/>
              <a:gd name="connsiteX88" fmla="*/ 8061947 w 12192000"/>
              <a:gd name="connsiteY88" fmla="*/ 2076044 h 3021872"/>
              <a:gd name="connsiteX89" fmla="*/ 8056343 w 12192000"/>
              <a:gd name="connsiteY89" fmla="*/ 2079176 h 3021872"/>
              <a:gd name="connsiteX90" fmla="*/ 8039888 w 12192000"/>
              <a:gd name="connsiteY90" fmla="*/ 2079889 h 3021872"/>
              <a:gd name="connsiteX91" fmla="*/ 8027893 w 12192000"/>
              <a:gd name="connsiteY91" fmla="*/ 2071837 h 3021872"/>
              <a:gd name="connsiteX92" fmla="*/ 7968202 w 12192000"/>
              <a:gd name="connsiteY92" fmla="*/ 2048643 h 3021872"/>
              <a:gd name="connsiteX93" fmla="*/ 7879707 w 12192000"/>
              <a:gd name="connsiteY93" fmla="*/ 2019539 h 3021872"/>
              <a:gd name="connsiteX94" fmla="*/ 7867283 w 12192000"/>
              <a:gd name="connsiteY94" fmla="*/ 2011237 h 3021872"/>
              <a:gd name="connsiteX95" fmla="*/ 7843997 w 12192000"/>
              <a:gd name="connsiteY95" fmla="*/ 2004002 h 3021872"/>
              <a:gd name="connsiteX96" fmla="*/ 7819810 w 12192000"/>
              <a:gd name="connsiteY96" fmla="*/ 2003978 h 3021872"/>
              <a:gd name="connsiteX97" fmla="*/ 7766905 w 12192000"/>
              <a:gd name="connsiteY97" fmla="*/ 1994240 h 3021872"/>
              <a:gd name="connsiteX98" fmla="*/ 7748811 w 12192000"/>
              <a:gd name="connsiteY98" fmla="*/ 2001647 h 3021872"/>
              <a:gd name="connsiteX99" fmla="*/ 7745757 w 12192000"/>
              <a:gd name="connsiteY99" fmla="*/ 2003120 h 3021872"/>
              <a:gd name="connsiteX100" fmla="*/ 7732110 w 12192000"/>
              <a:gd name="connsiteY100" fmla="*/ 2004783 h 3021872"/>
              <a:gd name="connsiteX101" fmla="*/ 7730039 w 12192000"/>
              <a:gd name="connsiteY101" fmla="*/ 2010536 h 3021872"/>
              <a:gd name="connsiteX102" fmla="*/ 7685159 w 12192000"/>
              <a:gd name="connsiteY102" fmla="*/ 2018415 h 3021872"/>
              <a:gd name="connsiteX103" fmla="*/ 7561596 w 12192000"/>
              <a:gd name="connsiteY103" fmla="*/ 2020063 h 3021872"/>
              <a:gd name="connsiteX104" fmla="*/ 7488722 w 12192000"/>
              <a:gd name="connsiteY104" fmla="*/ 2024418 h 3021872"/>
              <a:gd name="connsiteX105" fmla="*/ 7462688 w 12192000"/>
              <a:gd name="connsiteY105" fmla="*/ 2031366 h 3021872"/>
              <a:gd name="connsiteX106" fmla="*/ 7425222 w 12192000"/>
              <a:gd name="connsiteY106" fmla="*/ 2037510 h 3021872"/>
              <a:gd name="connsiteX107" fmla="*/ 7360376 w 12192000"/>
              <a:gd name="connsiteY107" fmla="*/ 2052454 h 3021872"/>
              <a:gd name="connsiteX108" fmla="*/ 7297796 w 12192000"/>
              <a:gd name="connsiteY108" fmla="*/ 2059134 h 3021872"/>
              <a:gd name="connsiteX109" fmla="*/ 7255684 w 12192000"/>
              <a:gd name="connsiteY109" fmla="*/ 2060633 h 3021872"/>
              <a:gd name="connsiteX110" fmla="*/ 7249573 w 12192000"/>
              <a:gd name="connsiteY110" fmla="*/ 2060435 h 3021872"/>
              <a:gd name="connsiteX111" fmla="*/ 7198933 w 12192000"/>
              <a:gd name="connsiteY111" fmla="*/ 2052227 h 3021872"/>
              <a:gd name="connsiteX112" fmla="*/ 7194276 w 12192000"/>
              <a:gd name="connsiteY112" fmla="*/ 2056568 h 3021872"/>
              <a:gd name="connsiteX113" fmla="*/ 7178495 w 12192000"/>
              <a:gd name="connsiteY113" fmla="*/ 2061069 h 3021872"/>
              <a:gd name="connsiteX114" fmla="*/ 7164866 w 12192000"/>
              <a:gd name="connsiteY114" fmla="*/ 2056021 h 3021872"/>
              <a:gd name="connsiteX115" fmla="*/ 7101221 w 12192000"/>
              <a:gd name="connsiteY115" fmla="*/ 2047289 h 3021872"/>
              <a:gd name="connsiteX116" fmla="*/ 7008182 w 12192000"/>
              <a:gd name="connsiteY116" fmla="*/ 2039482 h 3021872"/>
              <a:gd name="connsiteX117" fmla="*/ 6994073 w 12192000"/>
              <a:gd name="connsiteY117" fmla="*/ 2034288 h 3021872"/>
              <a:gd name="connsiteX118" fmla="*/ 6902768 w 12192000"/>
              <a:gd name="connsiteY118" fmla="*/ 2021990 h 3021872"/>
              <a:gd name="connsiteX119" fmla="*/ 6854917 w 12192000"/>
              <a:gd name="connsiteY119" fmla="*/ 2020321 h 3021872"/>
              <a:gd name="connsiteX120" fmla="*/ 6849655 w 12192000"/>
              <a:gd name="connsiteY120" fmla="*/ 2025191 h 3021872"/>
              <a:gd name="connsiteX121" fmla="*/ 6835522 w 12192000"/>
              <a:gd name="connsiteY121" fmla="*/ 2024012 h 3021872"/>
              <a:gd name="connsiteX122" fmla="*/ 6707727 w 12192000"/>
              <a:gd name="connsiteY122" fmla="*/ 2006254 h 3021872"/>
              <a:gd name="connsiteX123" fmla="*/ 6561947 w 12192000"/>
              <a:gd name="connsiteY123" fmla="*/ 1975575 h 3021872"/>
              <a:gd name="connsiteX124" fmla="*/ 6464714 w 12192000"/>
              <a:gd name="connsiteY124" fmla="*/ 1978704 h 3021872"/>
              <a:gd name="connsiteX125" fmla="*/ 6242129 w 12192000"/>
              <a:gd name="connsiteY125" fmla="*/ 1915441 h 3021872"/>
              <a:gd name="connsiteX126" fmla="*/ 6080728 w 12192000"/>
              <a:gd name="connsiteY126" fmla="*/ 1895758 h 3021872"/>
              <a:gd name="connsiteX127" fmla="*/ 6069627 w 12192000"/>
              <a:gd name="connsiteY127" fmla="*/ 1885968 h 3021872"/>
              <a:gd name="connsiteX128" fmla="*/ 6055146 w 12192000"/>
              <a:gd name="connsiteY128" fmla="*/ 1879305 h 3021872"/>
              <a:gd name="connsiteX129" fmla="*/ 5953405 w 12192000"/>
              <a:gd name="connsiteY129" fmla="*/ 1849929 h 3021872"/>
              <a:gd name="connsiteX130" fmla="*/ 5940151 w 12192000"/>
              <a:gd name="connsiteY130" fmla="*/ 1852123 h 3021872"/>
              <a:gd name="connsiteX131" fmla="*/ 5917647 w 12192000"/>
              <a:gd name="connsiteY131" fmla="*/ 1852476 h 3021872"/>
              <a:gd name="connsiteX132" fmla="*/ 5860259 w 12192000"/>
              <a:gd name="connsiteY132" fmla="*/ 1865444 h 3021872"/>
              <a:gd name="connsiteX133" fmla="*/ 5821880 w 12192000"/>
              <a:gd name="connsiteY133" fmla="*/ 1854695 h 3021872"/>
              <a:gd name="connsiteX134" fmla="*/ 5813898 w 12192000"/>
              <a:gd name="connsiteY134" fmla="*/ 1853063 h 3021872"/>
              <a:gd name="connsiteX135" fmla="*/ 5813633 w 12192000"/>
              <a:gd name="connsiteY135" fmla="*/ 1853249 h 3021872"/>
              <a:gd name="connsiteX136" fmla="*/ 5804995 w 12192000"/>
              <a:gd name="connsiteY136" fmla="*/ 1851966 h 3021872"/>
              <a:gd name="connsiteX137" fmla="*/ 5799340 w 12192000"/>
              <a:gd name="connsiteY137" fmla="*/ 1850088 h 3021872"/>
              <a:gd name="connsiteX138" fmla="*/ 5783850 w 12192000"/>
              <a:gd name="connsiteY138" fmla="*/ 1846922 h 3021872"/>
              <a:gd name="connsiteX139" fmla="*/ 5777803 w 12192000"/>
              <a:gd name="connsiteY139" fmla="*/ 1847290 h 3021872"/>
              <a:gd name="connsiteX140" fmla="*/ 5774372 w 12192000"/>
              <a:gd name="connsiteY140" fmla="*/ 1849538 h 3021872"/>
              <a:gd name="connsiteX141" fmla="*/ 5740527 w 12192000"/>
              <a:gd name="connsiteY141" fmla="*/ 1850453 h 3021872"/>
              <a:gd name="connsiteX142" fmla="*/ 5671437 w 12192000"/>
              <a:gd name="connsiteY142" fmla="*/ 1845438 h 3021872"/>
              <a:gd name="connsiteX143" fmla="*/ 5633526 w 12192000"/>
              <a:gd name="connsiteY143" fmla="*/ 1839191 h 3021872"/>
              <a:gd name="connsiteX144" fmla="*/ 5527860 w 12192000"/>
              <a:gd name="connsiteY144" fmla="*/ 1825767 h 3021872"/>
              <a:gd name="connsiteX145" fmla="*/ 5420429 w 12192000"/>
              <a:gd name="connsiteY145" fmla="*/ 1815102 h 3021872"/>
              <a:gd name="connsiteX146" fmla="*/ 5339073 w 12192000"/>
              <a:gd name="connsiteY146" fmla="*/ 1819639 h 3021872"/>
              <a:gd name="connsiteX147" fmla="*/ 5334373 w 12192000"/>
              <a:gd name="connsiteY147" fmla="*/ 1817028 h 3021872"/>
              <a:gd name="connsiteX148" fmla="*/ 5326433 w 12192000"/>
              <a:gd name="connsiteY148" fmla="*/ 1814516 h 3021872"/>
              <a:gd name="connsiteX149" fmla="*/ 5326080 w 12192000"/>
              <a:gd name="connsiteY149" fmla="*/ 1814651 h 3021872"/>
              <a:gd name="connsiteX150" fmla="*/ 5318954 w 12192000"/>
              <a:gd name="connsiteY150" fmla="*/ 1811914 h 3021872"/>
              <a:gd name="connsiteX151" fmla="*/ 5286087 w 12192000"/>
              <a:gd name="connsiteY151" fmla="*/ 1796038 h 3021872"/>
              <a:gd name="connsiteX152" fmla="*/ 5223002 w 12192000"/>
              <a:gd name="connsiteY152" fmla="*/ 1799482 h 3021872"/>
              <a:gd name="connsiteX153" fmla="*/ 5200540 w 12192000"/>
              <a:gd name="connsiteY153" fmla="*/ 1796400 h 3021872"/>
              <a:gd name="connsiteX154" fmla="*/ 5154928 w 12192000"/>
              <a:gd name="connsiteY154" fmla="*/ 1781130 h 3021872"/>
              <a:gd name="connsiteX155" fmla="*/ 5149478 w 12192000"/>
              <a:gd name="connsiteY155" fmla="*/ 1780679 h 3021872"/>
              <a:gd name="connsiteX156" fmla="*/ 5130626 w 12192000"/>
              <a:gd name="connsiteY156" fmla="*/ 1768669 h 3021872"/>
              <a:gd name="connsiteX157" fmla="*/ 5102239 w 12192000"/>
              <a:gd name="connsiteY157" fmla="*/ 1753436 h 3021872"/>
              <a:gd name="connsiteX158" fmla="*/ 5099658 w 12192000"/>
              <a:gd name="connsiteY158" fmla="*/ 1753538 h 3021872"/>
              <a:gd name="connsiteX159" fmla="*/ 5088508 w 12192000"/>
              <a:gd name="connsiteY159" fmla="*/ 1745106 h 3021872"/>
              <a:gd name="connsiteX160" fmla="*/ 5082205 w 12192000"/>
              <a:gd name="connsiteY160" fmla="*/ 1734262 h 3021872"/>
              <a:gd name="connsiteX161" fmla="*/ 4931750 w 12192000"/>
              <a:gd name="connsiteY161" fmla="*/ 1691385 h 3021872"/>
              <a:gd name="connsiteX162" fmla="*/ 4824030 w 12192000"/>
              <a:gd name="connsiteY162" fmla="*/ 1643040 h 3021872"/>
              <a:gd name="connsiteX163" fmla="*/ 4758423 w 12192000"/>
              <a:gd name="connsiteY163" fmla="*/ 1579191 h 3021872"/>
              <a:gd name="connsiteX164" fmla="*/ 4514045 w 12192000"/>
              <a:gd name="connsiteY164" fmla="*/ 1535848 h 3021872"/>
              <a:gd name="connsiteX165" fmla="*/ 4458973 w 12192000"/>
              <a:gd name="connsiteY165" fmla="*/ 1525122 h 3021872"/>
              <a:gd name="connsiteX166" fmla="*/ 4423105 w 12192000"/>
              <a:gd name="connsiteY166" fmla="*/ 1500018 h 3021872"/>
              <a:gd name="connsiteX167" fmla="*/ 4400073 w 12192000"/>
              <a:gd name="connsiteY167" fmla="*/ 1499739 h 3021872"/>
              <a:gd name="connsiteX168" fmla="*/ 4395961 w 12192000"/>
              <a:gd name="connsiteY168" fmla="*/ 1499863 h 3021872"/>
              <a:gd name="connsiteX169" fmla="*/ 4382523 w 12192000"/>
              <a:gd name="connsiteY169" fmla="*/ 1496619 h 3021872"/>
              <a:gd name="connsiteX170" fmla="*/ 4374971 w 12192000"/>
              <a:gd name="connsiteY170" fmla="*/ 1500377 h 3021872"/>
              <a:gd name="connsiteX171" fmla="*/ 4352051 w 12192000"/>
              <a:gd name="connsiteY171" fmla="*/ 1498843 h 3021872"/>
              <a:gd name="connsiteX172" fmla="*/ 4328364 w 12192000"/>
              <a:gd name="connsiteY172" fmla="*/ 1491566 h 3021872"/>
              <a:gd name="connsiteX173" fmla="*/ 4220142 w 12192000"/>
              <a:gd name="connsiteY173" fmla="*/ 1451803 h 3021872"/>
              <a:gd name="connsiteX174" fmla="*/ 4152921 w 12192000"/>
              <a:gd name="connsiteY174" fmla="*/ 1430969 h 3021872"/>
              <a:gd name="connsiteX175" fmla="*/ 4123498 w 12192000"/>
              <a:gd name="connsiteY175" fmla="*/ 1427696 h 3021872"/>
              <a:gd name="connsiteX176" fmla="*/ 4085026 w 12192000"/>
              <a:gd name="connsiteY176" fmla="*/ 1420005 h 3021872"/>
              <a:gd name="connsiteX177" fmla="*/ 4014120 w 12192000"/>
              <a:gd name="connsiteY177" fmla="*/ 1410025 h 3021872"/>
              <a:gd name="connsiteX178" fmla="*/ 3924085 w 12192000"/>
              <a:gd name="connsiteY178" fmla="*/ 1390368 h 3021872"/>
              <a:gd name="connsiteX179" fmla="*/ 3875102 w 12192000"/>
              <a:gd name="connsiteY179" fmla="*/ 1356231 h 3021872"/>
              <a:gd name="connsiteX180" fmla="*/ 3866735 w 12192000"/>
              <a:gd name="connsiteY180" fmla="*/ 1358044 h 3021872"/>
              <a:gd name="connsiteX181" fmla="*/ 3824835 w 12192000"/>
              <a:gd name="connsiteY181" fmla="*/ 1344150 h 3021872"/>
              <a:gd name="connsiteX182" fmla="*/ 3698316 w 12192000"/>
              <a:gd name="connsiteY182" fmla="*/ 1271660 h 3021872"/>
              <a:gd name="connsiteX183" fmla="*/ 3615875 w 12192000"/>
              <a:gd name="connsiteY183" fmla="*/ 1245166 h 3021872"/>
              <a:gd name="connsiteX184" fmla="*/ 3583351 w 12192000"/>
              <a:gd name="connsiteY184" fmla="*/ 1239605 h 3021872"/>
              <a:gd name="connsiteX185" fmla="*/ 3529058 w 12192000"/>
              <a:gd name="connsiteY185" fmla="*/ 1230047 h 3021872"/>
              <a:gd name="connsiteX186" fmla="*/ 3438822 w 12192000"/>
              <a:gd name="connsiteY186" fmla="*/ 1205661 h 3021872"/>
              <a:gd name="connsiteX187" fmla="*/ 3390292 w 12192000"/>
              <a:gd name="connsiteY187" fmla="*/ 1197075 h 3021872"/>
              <a:gd name="connsiteX188" fmla="*/ 3315537 w 12192000"/>
              <a:gd name="connsiteY188" fmla="*/ 1185391 h 3021872"/>
              <a:gd name="connsiteX189" fmla="*/ 3305896 w 12192000"/>
              <a:gd name="connsiteY189" fmla="*/ 1180025 h 3021872"/>
              <a:gd name="connsiteX190" fmla="*/ 3260055 w 12192000"/>
              <a:gd name="connsiteY190" fmla="*/ 1189560 h 3021872"/>
              <a:gd name="connsiteX191" fmla="*/ 3136098 w 12192000"/>
              <a:gd name="connsiteY191" fmla="*/ 1171708 h 3021872"/>
              <a:gd name="connsiteX192" fmla="*/ 3113533 w 12192000"/>
              <a:gd name="connsiteY192" fmla="*/ 1171758 h 3021872"/>
              <a:gd name="connsiteX193" fmla="*/ 3087934 w 12192000"/>
              <a:gd name="connsiteY193" fmla="*/ 1162189 h 3021872"/>
              <a:gd name="connsiteX194" fmla="*/ 3033101 w 12192000"/>
              <a:gd name="connsiteY194" fmla="*/ 1146004 h 3021872"/>
              <a:gd name="connsiteX195" fmla="*/ 2999082 w 12192000"/>
              <a:gd name="connsiteY195" fmla="*/ 1129337 h 3021872"/>
              <a:gd name="connsiteX196" fmla="*/ 2988144 w 12192000"/>
              <a:gd name="connsiteY196" fmla="*/ 1133783 h 3021872"/>
              <a:gd name="connsiteX197" fmla="*/ 2964880 w 12192000"/>
              <a:gd name="connsiteY197" fmla="*/ 1133160 h 3021872"/>
              <a:gd name="connsiteX198" fmla="*/ 2871083 w 12192000"/>
              <a:gd name="connsiteY198" fmla="*/ 1114281 h 3021872"/>
              <a:gd name="connsiteX199" fmla="*/ 2853547 w 12192000"/>
              <a:gd name="connsiteY199" fmla="*/ 1113282 h 3021872"/>
              <a:gd name="connsiteX200" fmla="*/ 2834998 w 12192000"/>
              <a:gd name="connsiteY200" fmla="*/ 1105032 h 3021872"/>
              <a:gd name="connsiteX201" fmla="*/ 2832012 w 12192000"/>
              <a:gd name="connsiteY201" fmla="*/ 1103667 h 3021872"/>
              <a:gd name="connsiteX202" fmla="*/ 2831450 w 12192000"/>
              <a:gd name="connsiteY202" fmla="*/ 1103681 h 3021872"/>
              <a:gd name="connsiteX203" fmla="*/ 2830158 w 12192000"/>
              <a:gd name="connsiteY203" fmla="*/ 1102819 h 3021872"/>
              <a:gd name="connsiteX204" fmla="*/ 2817969 w 12192000"/>
              <a:gd name="connsiteY204" fmla="*/ 1097243 h 3021872"/>
              <a:gd name="connsiteX205" fmla="*/ 2812278 w 12192000"/>
              <a:gd name="connsiteY205" fmla="*/ 1097008 h 3021872"/>
              <a:gd name="connsiteX206" fmla="*/ 2735949 w 12192000"/>
              <a:gd name="connsiteY206" fmla="*/ 1069536 h 3021872"/>
              <a:gd name="connsiteX207" fmla="*/ 2700542 w 12192000"/>
              <a:gd name="connsiteY207" fmla="*/ 1056907 h 3021872"/>
              <a:gd name="connsiteX208" fmla="*/ 2690071 w 12192000"/>
              <a:gd name="connsiteY208" fmla="*/ 1056397 h 3021872"/>
              <a:gd name="connsiteX209" fmla="*/ 2655269 w 12192000"/>
              <a:gd name="connsiteY209" fmla="*/ 1042078 h 3021872"/>
              <a:gd name="connsiteX210" fmla="*/ 2637172 w 12192000"/>
              <a:gd name="connsiteY210" fmla="*/ 1039382 h 3021872"/>
              <a:gd name="connsiteX211" fmla="*/ 2544676 w 12192000"/>
              <a:gd name="connsiteY211" fmla="*/ 1019916 h 3021872"/>
              <a:gd name="connsiteX212" fmla="*/ 2521406 w 12192000"/>
              <a:gd name="connsiteY212" fmla="*/ 1022036 h 3021872"/>
              <a:gd name="connsiteX213" fmla="*/ 2462038 w 12192000"/>
              <a:gd name="connsiteY213" fmla="*/ 992687 h 3021872"/>
              <a:gd name="connsiteX214" fmla="*/ 2448962 w 12192000"/>
              <a:gd name="connsiteY214" fmla="*/ 988555 h 3021872"/>
              <a:gd name="connsiteX215" fmla="*/ 2444223 w 12192000"/>
              <a:gd name="connsiteY215" fmla="*/ 985580 h 3021872"/>
              <a:gd name="connsiteX216" fmla="*/ 2428175 w 12192000"/>
              <a:gd name="connsiteY216" fmla="*/ 997242 h 3021872"/>
              <a:gd name="connsiteX217" fmla="*/ 2398519 w 12192000"/>
              <a:gd name="connsiteY217" fmla="*/ 1001482 h 3021872"/>
              <a:gd name="connsiteX218" fmla="*/ 2385271 w 12192000"/>
              <a:gd name="connsiteY218" fmla="*/ 993786 h 3021872"/>
              <a:gd name="connsiteX219" fmla="*/ 2298174 w 12192000"/>
              <a:gd name="connsiteY219" fmla="*/ 956527 h 3021872"/>
              <a:gd name="connsiteX220" fmla="*/ 2271014 w 12192000"/>
              <a:gd name="connsiteY220" fmla="*/ 945440 h 3021872"/>
              <a:gd name="connsiteX221" fmla="*/ 2214838 w 12192000"/>
              <a:gd name="connsiteY221" fmla="*/ 924396 h 3021872"/>
              <a:gd name="connsiteX222" fmla="*/ 2038407 w 12192000"/>
              <a:gd name="connsiteY222" fmla="*/ 916628 h 3021872"/>
              <a:gd name="connsiteX223" fmla="*/ 1958268 w 12192000"/>
              <a:gd name="connsiteY223" fmla="*/ 931677 h 3021872"/>
              <a:gd name="connsiteX224" fmla="*/ 1740316 w 12192000"/>
              <a:gd name="connsiteY224" fmla="*/ 931710 h 3021872"/>
              <a:gd name="connsiteX225" fmla="*/ 1454477 w 12192000"/>
              <a:gd name="connsiteY225" fmla="*/ 973878 h 3021872"/>
              <a:gd name="connsiteX226" fmla="*/ 1385984 w 12192000"/>
              <a:gd name="connsiteY226" fmla="*/ 958621 h 3021872"/>
              <a:gd name="connsiteX227" fmla="*/ 1355604 w 12192000"/>
              <a:gd name="connsiteY227" fmla="*/ 960893 h 3021872"/>
              <a:gd name="connsiteX228" fmla="*/ 1305323 w 12192000"/>
              <a:gd name="connsiteY228" fmla="*/ 967511 h 3021872"/>
              <a:gd name="connsiteX229" fmla="*/ 1125607 w 12192000"/>
              <a:gd name="connsiteY229" fmla="*/ 968467 h 3021872"/>
              <a:gd name="connsiteX230" fmla="*/ 1016562 w 12192000"/>
              <a:gd name="connsiteY230" fmla="*/ 975260 h 3021872"/>
              <a:gd name="connsiteX231" fmla="*/ 818620 w 12192000"/>
              <a:gd name="connsiteY231" fmla="*/ 987723 h 3021872"/>
              <a:gd name="connsiteX232" fmla="*/ 611870 w 12192000"/>
              <a:gd name="connsiteY232" fmla="*/ 1002547 h 3021872"/>
              <a:gd name="connsiteX233" fmla="*/ 520325 w 12192000"/>
              <a:gd name="connsiteY233" fmla="*/ 1010590 h 3021872"/>
              <a:gd name="connsiteX234" fmla="*/ 386188 w 12192000"/>
              <a:gd name="connsiteY234" fmla="*/ 1040956 h 3021872"/>
              <a:gd name="connsiteX235" fmla="*/ 272629 w 12192000"/>
              <a:gd name="connsiteY235" fmla="*/ 1010300 h 3021872"/>
              <a:gd name="connsiteX236" fmla="*/ 113450 w 12192000"/>
              <a:gd name="connsiteY236" fmla="*/ 1038933 h 3021872"/>
              <a:gd name="connsiteX237" fmla="*/ 4256 w 12192000"/>
              <a:gd name="connsiteY237" fmla="*/ 1060111 h 3021872"/>
              <a:gd name="connsiteX238" fmla="*/ 0 w 12192000"/>
              <a:gd name="connsiteY238" fmla="*/ 1059714 h 3021872"/>
              <a:gd name="connsiteX239" fmla="*/ 0 w 12192000"/>
              <a:gd name="connsiteY239"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527456 w 12192000"/>
              <a:gd name="connsiteY13" fmla="*/ 2784758 h 3021872"/>
              <a:gd name="connsiteX14" fmla="*/ 11410019 w 12192000"/>
              <a:gd name="connsiteY14" fmla="*/ 2778739 h 3021872"/>
              <a:gd name="connsiteX15" fmla="*/ 11391662 w 12192000"/>
              <a:gd name="connsiteY15" fmla="*/ 2777813 h 3021872"/>
              <a:gd name="connsiteX16" fmla="*/ 11381950 w 12192000"/>
              <a:gd name="connsiteY16" fmla="*/ 2771457 h 3021872"/>
              <a:gd name="connsiteX17" fmla="*/ 11355280 w 12192000"/>
              <a:gd name="connsiteY17" fmla="*/ 2766974 h 3021872"/>
              <a:gd name="connsiteX18" fmla="*/ 11346286 w 12192000"/>
              <a:gd name="connsiteY18" fmla="*/ 2771221 h 3021872"/>
              <a:gd name="connsiteX19" fmla="*/ 11344784 w 12192000"/>
              <a:gd name="connsiteY19" fmla="*/ 2767480 h 3021872"/>
              <a:gd name="connsiteX20" fmla="*/ 11307999 w 12192000"/>
              <a:gd name="connsiteY20" fmla="*/ 2758374 h 3021872"/>
              <a:gd name="connsiteX21" fmla="*/ 11228674 w 12192000"/>
              <a:gd name="connsiteY21" fmla="*/ 2738503 h 3021872"/>
              <a:gd name="connsiteX22" fmla="*/ 11208775 w 12192000"/>
              <a:gd name="connsiteY22" fmla="*/ 2733735 h 3021872"/>
              <a:gd name="connsiteX23" fmla="*/ 11191329 w 12192000"/>
              <a:gd name="connsiteY23" fmla="*/ 2735896 h 3021872"/>
              <a:gd name="connsiteX24" fmla="*/ 11095293 w 12192000"/>
              <a:gd name="connsiteY24" fmla="*/ 2734181 h 3021872"/>
              <a:gd name="connsiteX25" fmla="*/ 11072290 w 12192000"/>
              <a:gd name="connsiteY25" fmla="*/ 2737734 h 3021872"/>
              <a:gd name="connsiteX26" fmla="*/ 10980239 w 12192000"/>
              <a:gd name="connsiteY26" fmla="*/ 2729000 h 3021872"/>
              <a:gd name="connsiteX27" fmla="*/ 10980167 w 12192000"/>
              <a:gd name="connsiteY27" fmla="*/ 2728972 h 3021872"/>
              <a:gd name="connsiteX28" fmla="*/ 10943501 w 12192000"/>
              <a:gd name="connsiteY28" fmla="*/ 2723352 h 3021872"/>
              <a:gd name="connsiteX29" fmla="*/ 10740825 w 12192000"/>
              <a:gd name="connsiteY29" fmla="*/ 2642544 h 3021872"/>
              <a:gd name="connsiteX30" fmla="*/ 10621021 w 12192000"/>
              <a:gd name="connsiteY30" fmla="*/ 2583972 h 3021872"/>
              <a:gd name="connsiteX31" fmla="*/ 10501779 w 12192000"/>
              <a:gd name="connsiteY31" fmla="*/ 2548735 h 3021872"/>
              <a:gd name="connsiteX32" fmla="*/ 10403355 w 12192000"/>
              <a:gd name="connsiteY32" fmla="*/ 2512953 h 3021872"/>
              <a:gd name="connsiteX33" fmla="*/ 10337449 w 12192000"/>
              <a:gd name="connsiteY33" fmla="*/ 2488172 h 3021872"/>
              <a:gd name="connsiteX34" fmla="*/ 10324327 w 12192000"/>
              <a:gd name="connsiteY34" fmla="*/ 2478939 h 3021872"/>
              <a:gd name="connsiteX35" fmla="*/ 10321929 w 12192000"/>
              <a:gd name="connsiteY35" fmla="*/ 2478993 h 3021872"/>
              <a:gd name="connsiteX36" fmla="*/ 10290461 w 12192000"/>
              <a:gd name="connsiteY36" fmla="*/ 2462144 h 3021872"/>
              <a:gd name="connsiteX37" fmla="*/ 10268970 w 12192000"/>
              <a:gd name="connsiteY37" fmla="*/ 2448931 h 3021872"/>
              <a:gd name="connsiteX38" fmla="*/ 10263699 w 12192000"/>
              <a:gd name="connsiteY38" fmla="*/ 2448340 h 3021872"/>
              <a:gd name="connsiteX39" fmla="*/ 10228272 w 12192000"/>
              <a:gd name="connsiteY39" fmla="*/ 2431997 h 3021872"/>
              <a:gd name="connsiteX40" fmla="*/ 10215997 w 12192000"/>
              <a:gd name="connsiteY40" fmla="*/ 2431103 h 3021872"/>
              <a:gd name="connsiteX41" fmla="*/ 10193885 w 12192000"/>
              <a:gd name="connsiteY41" fmla="*/ 2427360 h 3021872"/>
              <a:gd name="connsiteX42" fmla="*/ 10135557 w 12192000"/>
              <a:gd name="connsiteY42" fmla="*/ 2429769 h 3021872"/>
              <a:gd name="connsiteX43" fmla="*/ 10092108 w 12192000"/>
              <a:gd name="connsiteY43" fmla="*/ 2409075 h 3021872"/>
              <a:gd name="connsiteX44" fmla="*/ 10091815 w 12192000"/>
              <a:gd name="connsiteY44" fmla="*/ 2409211 h 3021872"/>
              <a:gd name="connsiteX45" fmla="*/ 10083558 w 12192000"/>
              <a:gd name="connsiteY45" fmla="*/ 2406369 h 3021872"/>
              <a:gd name="connsiteX46" fmla="*/ 10078319 w 12192000"/>
              <a:gd name="connsiteY46" fmla="*/ 2403481 h 3021872"/>
              <a:gd name="connsiteX47" fmla="*/ 10063647 w 12192000"/>
              <a:gd name="connsiteY47" fmla="*/ 2397528 h 3021872"/>
              <a:gd name="connsiteX48" fmla="*/ 10057660 w 12192000"/>
              <a:gd name="connsiteY48" fmla="*/ 2396793 h 3021872"/>
              <a:gd name="connsiteX49" fmla="*/ 10003124 w 12192000"/>
              <a:gd name="connsiteY49" fmla="*/ 2406692 h 3021872"/>
              <a:gd name="connsiteX50" fmla="*/ 9898644 w 12192000"/>
              <a:gd name="connsiteY50" fmla="*/ 2393136 h 3021872"/>
              <a:gd name="connsiteX51" fmla="*/ 9794969 w 12192000"/>
              <a:gd name="connsiteY51" fmla="*/ 2376665 h 3021872"/>
              <a:gd name="connsiteX52" fmla="*/ 9690708 w 12192000"/>
              <a:gd name="connsiteY52" fmla="*/ 2362478 h 3021872"/>
              <a:gd name="connsiteX53" fmla="*/ 9656590 w 12192000"/>
              <a:gd name="connsiteY53" fmla="*/ 2365107 h 3021872"/>
              <a:gd name="connsiteX54" fmla="*/ 9651013 w 12192000"/>
              <a:gd name="connsiteY54" fmla="*/ 2365379 h 3021872"/>
              <a:gd name="connsiteX55" fmla="*/ 9629535 w 12192000"/>
              <a:gd name="connsiteY55" fmla="*/ 2359562 h 3021872"/>
              <a:gd name="connsiteX56" fmla="*/ 9621002 w 12192000"/>
              <a:gd name="connsiteY56" fmla="*/ 2358015 h 3021872"/>
              <a:gd name="connsiteX57" fmla="*/ 9620811 w 12192000"/>
              <a:gd name="connsiteY57" fmla="*/ 2358209 h 3021872"/>
              <a:gd name="connsiteX58" fmla="*/ 9612783 w 12192000"/>
              <a:gd name="connsiteY58" fmla="*/ 2356304 h 3021872"/>
              <a:gd name="connsiteX59" fmla="*/ 9573299 w 12192000"/>
              <a:gd name="connsiteY59" fmla="*/ 2344048 h 3021872"/>
              <a:gd name="connsiteX60" fmla="*/ 9523299 w 12192000"/>
              <a:gd name="connsiteY60" fmla="*/ 2356751 h 3021872"/>
              <a:gd name="connsiteX61" fmla="*/ 9502217 w 12192000"/>
              <a:gd name="connsiteY61" fmla="*/ 2356672 h 3021872"/>
              <a:gd name="connsiteX62" fmla="*/ 9491052 w 12192000"/>
              <a:gd name="connsiteY62" fmla="*/ 2357876 h 3021872"/>
              <a:gd name="connsiteX63" fmla="*/ 9490420 w 12192000"/>
              <a:gd name="connsiteY63" fmla="*/ 2358754 h 3021872"/>
              <a:gd name="connsiteX64" fmla="*/ 9422814 w 12192000"/>
              <a:gd name="connsiteY64" fmla="*/ 2337048 h 3021872"/>
              <a:gd name="connsiteX65" fmla="*/ 9387555 w 12192000"/>
              <a:gd name="connsiteY65" fmla="*/ 2324836 h 3021872"/>
              <a:gd name="connsiteX66" fmla="*/ 9385480 w 12192000"/>
              <a:gd name="connsiteY66" fmla="*/ 2325313 h 3021872"/>
              <a:gd name="connsiteX67" fmla="*/ 9369766 w 12192000"/>
              <a:gd name="connsiteY67" fmla="*/ 2317902 h 3021872"/>
              <a:gd name="connsiteX68" fmla="*/ 9356267 w 12192000"/>
              <a:gd name="connsiteY68" fmla="*/ 2307218 h 3021872"/>
              <a:gd name="connsiteX69" fmla="*/ 9240605 w 12192000"/>
              <a:gd name="connsiteY69" fmla="*/ 2292733 h 3021872"/>
              <a:gd name="connsiteX70" fmla="*/ 9083251 w 12192000"/>
              <a:gd name="connsiteY70" fmla="*/ 2245348 h 3021872"/>
              <a:gd name="connsiteX71" fmla="*/ 8956025 w 12192000"/>
              <a:gd name="connsiteY71" fmla="*/ 2219438 h 3021872"/>
              <a:gd name="connsiteX72" fmla="*/ 8791834 w 12192000"/>
              <a:gd name="connsiteY72" fmla="*/ 2194608 h 3021872"/>
              <a:gd name="connsiteX73" fmla="*/ 8677385 w 12192000"/>
              <a:gd name="connsiteY73" fmla="*/ 2172946 h 3021872"/>
              <a:gd name="connsiteX74" fmla="*/ 8628381 w 12192000"/>
              <a:gd name="connsiteY74" fmla="*/ 2151256 h 3021872"/>
              <a:gd name="connsiteX75" fmla="*/ 8608955 w 12192000"/>
              <a:gd name="connsiteY75" fmla="*/ 2154253 h 3021872"/>
              <a:gd name="connsiteX76" fmla="*/ 8605623 w 12192000"/>
              <a:gd name="connsiteY76" fmla="*/ 2154974 h 3021872"/>
              <a:gd name="connsiteX77" fmla="*/ 8591946 w 12192000"/>
              <a:gd name="connsiteY77" fmla="*/ 2153429 h 3021872"/>
              <a:gd name="connsiteX78" fmla="*/ 8588503 w 12192000"/>
              <a:gd name="connsiteY78" fmla="*/ 2158528 h 3021872"/>
              <a:gd name="connsiteX79" fmla="*/ 8542929 w 12192000"/>
              <a:gd name="connsiteY79" fmla="*/ 2155780 h 3021872"/>
              <a:gd name="connsiteX80" fmla="*/ 8422422 w 12192000"/>
              <a:gd name="connsiteY80" fmla="*/ 2128783 h 3021872"/>
              <a:gd name="connsiteX81" fmla="*/ 8350509 w 12192000"/>
              <a:gd name="connsiteY81" fmla="*/ 2116143 h 3021872"/>
              <a:gd name="connsiteX82" fmla="*/ 8323483 w 12192000"/>
              <a:gd name="connsiteY82" fmla="*/ 2116856 h 3021872"/>
              <a:gd name="connsiteX83" fmla="*/ 8285541 w 12192000"/>
              <a:gd name="connsiteY83" fmla="*/ 2114142 h 3021872"/>
              <a:gd name="connsiteX84" fmla="*/ 8156321 w 12192000"/>
              <a:gd name="connsiteY84" fmla="*/ 2105622 h 3021872"/>
              <a:gd name="connsiteX85" fmla="*/ 8115022 w 12192000"/>
              <a:gd name="connsiteY85" fmla="*/ 2097331 h 3021872"/>
              <a:gd name="connsiteX86" fmla="*/ 8109128 w 12192000"/>
              <a:gd name="connsiteY86" fmla="*/ 2095725 h 3021872"/>
              <a:gd name="connsiteX87" fmla="*/ 8061947 w 12192000"/>
              <a:gd name="connsiteY87" fmla="*/ 2076044 h 3021872"/>
              <a:gd name="connsiteX88" fmla="*/ 8056343 w 12192000"/>
              <a:gd name="connsiteY88" fmla="*/ 2079176 h 3021872"/>
              <a:gd name="connsiteX89" fmla="*/ 8039888 w 12192000"/>
              <a:gd name="connsiteY89" fmla="*/ 2079889 h 3021872"/>
              <a:gd name="connsiteX90" fmla="*/ 8027893 w 12192000"/>
              <a:gd name="connsiteY90" fmla="*/ 2071837 h 3021872"/>
              <a:gd name="connsiteX91" fmla="*/ 7968202 w 12192000"/>
              <a:gd name="connsiteY91" fmla="*/ 2048643 h 3021872"/>
              <a:gd name="connsiteX92" fmla="*/ 7879707 w 12192000"/>
              <a:gd name="connsiteY92" fmla="*/ 2019539 h 3021872"/>
              <a:gd name="connsiteX93" fmla="*/ 7867283 w 12192000"/>
              <a:gd name="connsiteY93" fmla="*/ 2011237 h 3021872"/>
              <a:gd name="connsiteX94" fmla="*/ 7843997 w 12192000"/>
              <a:gd name="connsiteY94" fmla="*/ 2004002 h 3021872"/>
              <a:gd name="connsiteX95" fmla="*/ 7819810 w 12192000"/>
              <a:gd name="connsiteY95" fmla="*/ 2003978 h 3021872"/>
              <a:gd name="connsiteX96" fmla="*/ 7766905 w 12192000"/>
              <a:gd name="connsiteY96" fmla="*/ 1994240 h 3021872"/>
              <a:gd name="connsiteX97" fmla="*/ 7748811 w 12192000"/>
              <a:gd name="connsiteY97" fmla="*/ 2001647 h 3021872"/>
              <a:gd name="connsiteX98" fmla="*/ 7745757 w 12192000"/>
              <a:gd name="connsiteY98" fmla="*/ 2003120 h 3021872"/>
              <a:gd name="connsiteX99" fmla="*/ 7732110 w 12192000"/>
              <a:gd name="connsiteY99" fmla="*/ 2004783 h 3021872"/>
              <a:gd name="connsiteX100" fmla="*/ 7730039 w 12192000"/>
              <a:gd name="connsiteY100" fmla="*/ 2010536 h 3021872"/>
              <a:gd name="connsiteX101" fmla="*/ 7685159 w 12192000"/>
              <a:gd name="connsiteY101" fmla="*/ 2018415 h 3021872"/>
              <a:gd name="connsiteX102" fmla="*/ 7561596 w 12192000"/>
              <a:gd name="connsiteY102" fmla="*/ 2020063 h 3021872"/>
              <a:gd name="connsiteX103" fmla="*/ 7488722 w 12192000"/>
              <a:gd name="connsiteY103" fmla="*/ 2024418 h 3021872"/>
              <a:gd name="connsiteX104" fmla="*/ 7462688 w 12192000"/>
              <a:gd name="connsiteY104" fmla="*/ 2031366 h 3021872"/>
              <a:gd name="connsiteX105" fmla="*/ 7425222 w 12192000"/>
              <a:gd name="connsiteY105" fmla="*/ 2037510 h 3021872"/>
              <a:gd name="connsiteX106" fmla="*/ 7360376 w 12192000"/>
              <a:gd name="connsiteY106" fmla="*/ 2052454 h 3021872"/>
              <a:gd name="connsiteX107" fmla="*/ 7297796 w 12192000"/>
              <a:gd name="connsiteY107" fmla="*/ 2059134 h 3021872"/>
              <a:gd name="connsiteX108" fmla="*/ 7255684 w 12192000"/>
              <a:gd name="connsiteY108" fmla="*/ 2060633 h 3021872"/>
              <a:gd name="connsiteX109" fmla="*/ 7249573 w 12192000"/>
              <a:gd name="connsiteY109" fmla="*/ 2060435 h 3021872"/>
              <a:gd name="connsiteX110" fmla="*/ 7198933 w 12192000"/>
              <a:gd name="connsiteY110" fmla="*/ 2052227 h 3021872"/>
              <a:gd name="connsiteX111" fmla="*/ 7194276 w 12192000"/>
              <a:gd name="connsiteY111" fmla="*/ 2056568 h 3021872"/>
              <a:gd name="connsiteX112" fmla="*/ 7178495 w 12192000"/>
              <a:gd name="connsiteY112" fmla="*/ 2061069 h 3021872"/>
              <a:gd name="connsiteX113" fmla="*/ 7164866 w 12192000"/>
              <a:gd name="connsiteY113" fmla="*/ 2056021 h 3021872"/>
              <a:gd name="connsiteX114" fmla="*/ 7101221 w 12192000"/>
              <a:gd name="connsiteY114" fmla="*/ 2047289 h 3021872"/>
              <a:gd name="connsiteX115" fmla="*/ 7008182 w 12192000"/>
              <a:gd name="connsiteY115" fmla="*/ 2039482 h 3021872"/>
              <a:gd name="connsiteX116" fmla="*/ 6994073 w 12192000"/>
              <a:gd name="connsiteY116" fmla="*/ 2034288 h 3021872"/>
              <a:gd name="connsiteX117" fmla="*/ 6902768 w 12192000"/>
              <a:gd name="connsiteY117" fmla="*/ 2021990 h 3021872"/>
              <a:gd name="connsiteX118" fmla="*/ 6854917 w 12192000"/>
              <a:gd name="connsiteY118" fmla="*/ 2020321 h 3021872"/>
              <a:gd name="connsiteX119" fmla="*/ 6849655 w 12192000"/>
              <a:gd name="connsiteY119" fmla="*/ 2025191 h 3021872"/>
              <a:gd name="connsiteX120" fmla="*/ 6835522 w 12192000"/>
              <a:gd name="connsiteY120" fmla="*/ 2024012 h 3021872"/>
              <a:gd name="connsiteX121" fmla="*/ 6707727 w 12192000"/>
              <a:gd name="connsiteY121" fmla="*/ 2006254 h 3021872"/>
              <a:gd name="connsiteX122" fmla="*/ 6561947 w 12192000"/>
              <a:gd name="connsiteY122" fmla="*/ 1975575 h 3021872"/>
              <a:gd name="connsiteX123" fmla="*/ 6464714 w 12192000"/>
              <a:gd name="connsiteY123" fmla="*/ 1978704 h 3021872"/>
              <a:gd name="connsiteX124" fmla="*/ 6242129 w 12192000"/>
              <a:gd name="connsiteY124" fmla="*/ 1915441 h 3021872"/>
              <a:gd name="connsiteX125" fmla="*/ 6080728 w 12192000"/>
              <a:gd name="connsiteY125" fmla="*/ 1895758 h 3021872"/>
              <a:gd name="connsiteX126" fmla="*/ 6069627 w 12192000"/>
              <a:gd name="connsiteY126" fmla="*/ 1885968 h 3021872"/>
              <a:gd name="connsiteX127" fmla="*/ 6055146 w 12192000"/>
              <a:gd name="connsiteY127" fmla="*/ 1879305 h 3021872"/>
              <a:gd name="connsiteX128" fmla="*/ 5953405 w 12192000"/>
              <a:gd name="connsiteY128" fmla="*/ 1849929 h 3021872"/>
              <a:gd name="connsiteX129" fmla="*/ 5940151 w 12192000"/>
              <a:gd name="connsiteY129" fmla="*/ 1852123 h 3021872"/>
              <a:gd name="connsiteX130" fmla="*/ 5917647 w 12192000"/>
              <a:gd name="connsiteY130" fmla="*/ 1852476 h 3021872"/>
              <a:gd name="connsiteX131" fmla="*/ 5860259 w 12192000"/>
              <a:gd name="connsiteY131" fmla="*/ 1865444 h 3021872"/>
              <a:gd name="connsiteX132" fmla="*/ 5821880 w 12192000"/>
              <a:gd name="connsiteY132" fmla="*/ 1854695 h 3021872"/>
              <a:gd name="connsiteX133" fmla="*/ 5813898 w 12192000"/>
              <a:gd name="connsiteY133" fmla="*/ 1853063 h 3021872"/>
              <a:gd name="connsiteX134" fmla="*/ 5813633 w 12192000"/>
              <a:gd name="connsiteY134" fmla="*/ 1853249 h 3021872"/>
              <a:gd name="connsiteX135" fmla="*/ 5804995 w 12192000"/>
              <a:gd name="connsiteY135" fmla="*/ 1851966 h 3021872"/>
              <a:gd name="connsiteX136" fmla="*/ 5799340 w 12192000"/>
              <a:gd name="connsiteY136" fmla="*/ 1850088 h 3021872"/>
              <a:gd name="connsiteX137" fmla="*/ 5783850 w 12192000"/>
              <a:gd name="connsiteY137" fmla="*/ 1846922 h 3021872"/>
              <a:gd name="connsiteX138" fmla="*/ 5777803 w 12192000"/>
              <a:gd name="connsiteY138" fmla="*/ 1847290 h 3021872"/>
              <a:gd name="connsiteX139" fmla="*/ 5774372 w 12192000"/>
              <a:gd name="connsiteY139" fmla="*/ 1849538 h 3021872"/>
              <a:gd name="connsiteX140" fmla="*/ 5740527 w 12192000"/>
              <a:gd name="connsiteY140" fmla="*/ 1850453 h 3021872"/>
              <a:gd name="connsiteX141" fmla="*/ 5671437 w 12192000"/>
              <a:gd name="connsiteY141" fmla="*/ 1845438 h 3021872"/>
              <a:gd name="connsiteX142" fmla="*/ 5633526 w 12192000"/>
              <a:gd name="connsiteY142" fmla="*/ 1839191 h 3021872"/>
              <a:gd name="connsiteX143" fmla="*/ 5527860 w 12192000"/>
              <a:gd name="connsiteY143" fmla="*/ 1825767 h 3021872"/>
              <a:gd name="connsiteX144" fmla="*/ 5420429 w 12192000"/>
              <a:gd name="connsiteY144" fmla="*/ 1815102 h 3021872"/>
              <a:gd name="connsiteX145" fmla="*/ 5339073 w 12192000"/>
              <a:gd name="connsiteY145" fmla="*/ 1819639 h 3021872"/>
              <a:gd name="connsiteX146" fmla="*/ 5334373 w 12192000"/>
              <a:gd name="connsiteY146" fmla="*/ 1817028 h 3021872"/>
              <a:gd name="connsiteX147" fmla="*/ 5326433 w 12192000"/>
              <a:gd name="connsiteY147" fmla="*/ 1814516 h 3021872"/>
              <a:gd name="connsiteX148" fmla="*/ 5326080 w 12192000"/>
              <a:gd name="connsiteY148" fmla="*/ 1814651 h 3021872"/>
              <a:gd name="connsiteX149" fmla="*/ 5318954 w 12192000"/>
              <a:gd name="connsiteY149" fmla="*/ 1811914 h 3021872"/>
              <a:gd name="connsiteX150" fmla="*/ 5286087 w 12192000"/>
              <a:gd name="connsiteY150" fmla="*/ 1796038 h 3021872"/>
              <a:gd name="connsiteX151" fmla="*/ 5223002 w 12192000"/>
              <a:gd name="connsiteY151" fmla="*/ 1799482 h 3021872"/>
              <a:gd name="connsiteX152" fmla="*/ 5200540 w 12192000"/>
              <a:gd name="connsiteY152" fmla="*/ 1796400 h 3021872"/>
              <a:gd name="connsiteX153" fmla="*/ 5154928 w 12192000"/>
              <a:gd name="connsiteY153" fmla="*/ 1781130 h 3021872"/>
              <a:gd name="connsiteX154" fmla="*/ 5149478 w 12192000"/>
              <a:gd name="connsiteY154" fmla="*/ 1780679 h 3021872"/>
              <a:gd name="connsiteX155" fmla="*/ 5130626 w 12192000"/>
              <a:gd name="connsiteY155" fmla="*/ 1768669 h 3021872"/>
              <a:gd name="connsiteX156" fmla="*/ 5102239 w 12192000"/>
              <a:gd name="connsiteY156" fmla="*/ 1753436 h 3021872"/>
              <a:gd name="connsiteX157" fmla="*/ 5099658 w 12192000"/>
              <a:gd name="connsiteY157" fmla="*/ 1753538 h 3021872"/>
              <a:gd name="connsiteX158" fmla="*/ 5088508 w 12192000"/>
              <a:gd name="connsiteY158" fmla="*/ 1745106 h 3021872"/>
              <a:gd name="connsiteX159" fmla="*/ 5082205 w 12192000"/>
              <a:gd name="connsiteY159" fmla="*/ 1734262 h 3021872"/>
              <a:gd name="connsiteX160" fmla="*/ 4931750 w 12192000"/>
              <a:gd name="connsiteY160" fmla="*/ 1691385 h 3021872"/>
              <a:gd name="connsiteX161" fmla="*/ 4824030 w 12192000"/>
              <a:gd name="connsiteY161" fmla="*/ 1643040 h 3021872"/>
              <a:gd name="connsiteX162" fmla="*/ 4758423 w 12192000"/>
              <a:gd name="connsiteY162" fmla="*/ 1579191 h 3021872"/>
              <a:gd name="connsiteX163" fmla="*/ 4514045 w 12192000"/>
              <a:gd name="connsiteY163" fmla="*/ 1535848 h 3021872"/>
              <a:gd name="connsiteX164" fmla="*/ 4458973 w 12192000"/>
              <a:gd name="connsiteY164" fmla="*/ 1525122 h 3021872"/>
              <a:gd name="connsiteX165" fmla="*/ 4423105 w 12192000"/>
              <a:gd name="connsiteY165" fmla="*/ 1500018 h 3021872"/>
              <a:gd name="connsiteX166" fmla="*/ 4400073 w 12192000"/>
              <a:gd name="connsiteY166" fmla="*/ 1499739 h 3021872"/>
              <a:gd name="connsiteX167" fmla="*/ 4395961 w 12192000"/>
              <a:gd name="connsiteY167" fmla="*/ 1499863 h 3021872"/>
              <a:gd name="connsiteX168" fmla="*/ 4382523 w 12192000"/>
              <a:gd name="connsiteY168" fmla="*/ 1496619 h 3021872"/>
              <a:gd name="connsiteX169" fmla="*/ 4374971 w 12192000"/>
              <a:gd name="connsiteY169" fmla="*/ 1500377 h 3021872"/>
              <a:gd name="connsiteX170" fmla="*/ 4352051 w 12192000"/>
              <a:gd name="connsiteY170" fmla="*/ 1498843 h 3021872"/>
              <a:gd name="connsiteX171" fmla="*/ 4328364 w 12192000"/>
              <a:gd name="connsiteY171" fmla="*/ 1491566 h 3021872"/>
              <a:gd name="connsiteX172" fmla="*/ 4220142 w 12192000"/>
              <a:gd name="connsiteY172" fmla="*/ 1451803 h 3021872"/>
              <a:gd name="connsiteX173" fmla="*/ 4152921 w 12192000"/>
              <a:gd name="connsiteY173" fmla="*/ 1430969 h 3021872"/>
              <a:gd name="connsiteX174" fmla="*/ 4123498 w 12192000"/>
              <a:gd name="connsiteY174" fmla="*/ 1427696 h 3021872"/>
              <a:gd name="connsiteX175" fmla="*/ 4085026 w 12192000"/>
              <a:gd name="connsiteY175" fmla="*/ 1420005 h 3021872"/>
              <a:gd name="connsiteX176" fmla="*/ 4014120 w 12192000"/>
              <a:gd name="connsiteY176" fmla="*/ 1410025 h 3021872"/>
              <a:gd name="connsiteX177" fmla="*/ 3924085 w 12192000"/>
              <a:gd name="connsiteY177" fmla="*/ 1390368 h 3021872"/>
              <a:gd name="connsiteX178" fmla="*/ 3875102 w 12192000"/>
              <a:gd name="connsiteY178" fmla="*/ 1356231 h 3021872"/>
              <a:gd name="connsiteX179" fmla="*/ 3866735 w 12192000"/>
              <a:gd name="connsiteY179" fmla="*/ 1358044 h 3021872"/>
              <a:gd name="connsiteX180" fmla="*/ 3824835 w 12192000"/>
              <a:gd name="connsiteY180" fmla="*/ 1344150 h 3021872"/>
              <a:gd name="connsiteX181" fmla="*/ 3698316 w 12192000"/>
              <a:gd name="connsiteY181" fmla="*/ 1271660 h 3021872"/>
              <a:gd name="connsiteX182" fmla="*/ 3615875 w 12192000"/>
              <a:gd name="connsiteY182" fmla="*/ 1245166 h 3021872"/>
              <a:gd name="connsiteX183" fmla="*/ 3583351 w 12192000"/>
              <a:gd name="connsiteY183" fmla="*/ 1239605 h 3021872"/>
              <a:gd name="connsiteX184" fmla="*/ 3529058 w 12192000"/>
              <a:gd name="connsiteY184" fmla="*/ 1230047 h 3021872"/>
              <a:gd name="connsiteX185" fmla="*/ 3438822 w 12192000"/>
              <a:gd name="connsiteY185" fmla="*/ 1205661 h 3021872"/>
              <a:gd name="connsiteX186" fmla="*/ 3390292 w 12192000"/>
              <a:gd name="connsiteY186" fmla="*/ 1197075 h 3021872"/>
              <a:gd name="connsiteX187" fmla="*/ 3315537 w 12192000"/>
              <a:gd name="connsiteY187" fmla="*/ 1185391 h 3021872"/>
              <a:gd name="connsiteX188" fmla="*/ 3305896 w 12192000"/>
              <a:gd name="connsiteY188" fmla="*/ 1180025 h 3021872"/>
              <a:gd name="connsiteX189" fmla="*/ 3260055 w 12192000"/>
              <a:gd name="connsiteY189" fmla="*/ 1189560 h 3021872"/>
              <a:gd name="connsiteX190" fmla="*/ 3136098 w 12192000"/>
              <a:gd name="connsiteY190" fmla="*/ 1171708 h 3021872"/>
              <a:gd name="connsiteX191" fmla="*/ 3113533 w 12192000"/>
              <a:gd name="connsiteY191" fmla="*/ 1171758 h 3021872"/>
              <a:gd name="connsiteX192" fmla="*/ 3087934 w 12192000"/>
              <a:gd name="connsiteY192" fmla="*/ 1162189 h 3021872"/>
              <a:gd name="connsiteX193" fmla="*/ 3033101 w 12192000"/>
              <a:gd name="connsiteY193" fmla="*/ 1146004 h 3021872"/>
              <a:gd name="connsiteX194" fmla="*/ 2999082 w 12192000"/>
              <a:gd name="connsiteY194" fmla="*/ 1129337 h 3021872"/>
              <a:gd name="connsiteX195" fmla="*/ 2988144 w 12192000"/>
              <a:gd name="connsiteY195" fmla="*/ 1133783 h 3021872"/>
              <a:gd name="connsiteX196" fmla="*/ 2964880 w 12192000"/>
              <a:gd name="connsiteY196" fmla="*/ 1133160 h 3021872"/>
              <a:gd name="connsiteX197" fmla="*/ 2871083 w 12192000"/>
              <a:gd name="connsiteY197" fmla="*/ 1114281 h 3021872"/>
              <a:gd name="connsiteX198" fmla="*/ 2853547 w 12192000"/>
              <a:gd name="connsiteY198" fmla="*/ 1113282 h 3021872"/>
              <a:gd name="connsiteX199" fmla="*/ 2834998 w 12192000"/>
              <a:gd name="connsiteY199" fmla="*/ 1105032 h 3021872"/>
              <a:gd name="connsiteX200" fmla="*/ 2832012 w 12192000"/>
              <a:gd name="connsiteY200" fmla="*/ 1103667 h 3021872"/>
              <a:gd name="connsiteX201" fmla="*/ 2831450 w 12192000"/>
              <a:gd name="connsiteY201" fmla="*/ 1103681 h 3021872"/>
              <a:gd name="connsiteX202" fmla="*/ 2830158 w 12192000"/>
              <a:gd name="connsiteY202" fmla="*/ 1102819 h 3021872"/>
              <a:gd name="connsiteX203" fmla="*/ 2817969 w 12192000"/>
              <a:gd name="connsiteY203" fmla="*/ 1097243 h 3021872"/>
              <a:gd name="connsiteX204" fmla="*/ 2812278 w 12192000"/>
              <a:gd name="connsiteY204" fmla="*/ 1097008 h 3021872"/>
              <a:gd name="connsiteX205" fmla="*/ 2735949 w 12192000"/>
              <a:gd name="connsiteY205" fmla="*/ 1069536 h 3021872"/>
              <a:gd name="connsiteX206" fmla="*/ 2700542 w 12192000"/>
              <a:gd name="connsiteY206" fmla="*/ 1056907 h 3021872"/>
              <a:gd name="connsiteX207" fmla="*/ 2690071 w 12192000"/>
              <a:gd name="connsiteY207" fmla="*/ 1056397 h 3021872"/>
              <a:gd name="connsiteX208" fmla="*/ 2655269 w 12192000"/>
              <a:gd name="connsiteY208" fmla="*/ 1042078 h 3021872"/>
              <a:gd name="connsiteX209" fmla="*/ 2637172 w 12192000"/>
              <a:gd name="connsiteY209" fmla="*/ 1039382 h 3021872"/>
              <a:gd name="connsiteX210" fmla="*/ 2544676 w 12192000"/>
              <a:gd name="connsiteY210" fmla="*/ 1019916 h 3021872"/>
              <a:gd name="connsiteX211" fmla="*/ 2521406 w 12192000"/>
              <a:gd name="connsiteY211" fmla="*/ 1022036 h 3021872"/>
              <a:gd name="connsiteX212" fmla="*/ 2462038 w 12192000"/>
              <a:gd name="connsiteY212" fmla="*/ 992687 h 3021872"/>
              <a:gd name="connsiteX213" fmla="*/ 2448962 w 12192000"/>
              <a:gd name="connsiteY213" fmla="*/ 988555 h 3021872"/>
              <a:gd name="connsiteX214" fmla="*/ 2444223 w 12192000"/>
              <a:gd name="connsiteY214" fmla="*/ 985580 h 3021872"/>
              <a:gd name="connsiteX215" fmla="*/ 2428175 w 12192000"/>
              <a:gd name="connsiteY215" fmla="*/ 997242 h 3021872"/>
              <a:gd name="connsiteX216" fmla="*/ 2398519 w 12192000"/>
              <a:gd name="connsiteY216" fmla="*/ 1001482 h 3021872"/>
              <a:gd name="connsiteX217" fmla="*/ 2385271 w 12192000"/>
              <a:gd name="connsiteY217" fmla="*/ 993786 h 3021872"/>
              <a:gd name="connsiteX218" fmla="*/ 2298174 w 12192000"/>
              <a:gd name="connsiteY218" fmla="*/ 956527 h 3021872"/>
              <a:gd name="connsiteX219" fmla="*/ 2271014 w 12192000"/>
              <a:gd name="connsiteY219" fmla="*/ 945440 h 3021872"/>
              <a:gd name="connsiteX220" fmla="*/ 2214838 w 12192000"/>
              <a:gd name="connsiteY220" fmla="*/ 924396 h 3021872"/>
              <a:gd name="connsiteX221" fmla="*/ 2038407 w 12192000"/>
              <a:gd name="connsiteY221" fmla="*/ 916628 h 3021872"/>
              <a:gd name="connsiteX222" fmla="*/ 1958268 w 12192000"/>
              <a:gd name="connsiteY222" fmla="*/ 931677 h 3021872"/>
              <a:gd name="connsiteX223" fmla="*/ 1740316 w 12192000"/>
              <a:gd name="connsiteY223" fmla="*/ 931710 h 3021872"/>
              <a:gd name="connsiteX224" fmla="*/ 1454477 w 12192000"/>
              <a:gd name="connsiteY224" fmla="*/ 973878 h 3021872"/>
              <a:gd name="connsiteX225" fmla="*/ 1385984 w 12192000"/>
              <a:gd name="connsiteY225" fmla="*/ 958621 h 3021872"/>
              <a:gd name="connsiteX226" fmla="*/ 1355604 w 12192000"/>
              <a:gd name="connsiteY226" fmla="*/ 960893 h 3021872"/>
              <a:gd name="connsiteX227" fmla="*/ 1305323 w 12192000"/>
              <a:gd name="connsiteY227" fmla="*/ 967511 h 3021872"/>
              <a:gd name="connsiteX228" fmla="*/ 1125607 w 12192000"/>
              <a:gd name="connsiteY228" fmla="*/ 968467 h 3021872"/>
              <a:gd name="connsiteX229" fmla="*/ 1016562 w 12192000"/>
              <a:gd name="connsiteY229" fmla="*/ 975260 h 3021872"/>
              <a:gd name="connsiteX230" fmla="*/ 818620 w 12192000"/>
              <a:gd name="connsiteY230" fmla="*/ 987723 h 3021872"/>
              <a:gd name="connsiteX231" fmla="*/ 611870 w 12192000"/>
              <a:gd name="connsiteY231" fmla="*/ 1002547 h 3021872"/>
              <a:gd name="connsiteX232" fmla="*/ 520325 w 12192000"/>
              <a:gd name="connsiteY232" fmla="*/ 1010590 h 3021872"/>
              <a:gd name="connsiteX233" fmla="*/ 386188 w 12192000"/>
              <a:gd name="connsiteY233" fmla="*/ 1040956 h 3021872"/>
              <a:gd name="connsiteX234" fmla="*/ 272629 w 12192000"/>
              <a:gd name="connsiteY234" fmla="*/ 1010300 h 3021872"/>
              <a:gd name="connsiteX235" fmla="*/ 113450 w 12192000"/>
              <a:gd name="connsiteY235" fmla="*/ 1038933 h 3021872"/>
              <a:gd name="connsiteX236" fmla="*/ 4256 w 12192000"/>
              <a:gd name="connsiteY236" fmla="*/ 1060111 h 3021872"/>
              <a:gd name="connsiteX237" fmla="*/ 0 w 12192000"/>
              <a:gd name="connsiteY237" fmla="*/ 1059714 h 3021872"/>
              <a:gd name="connsiteX238" fmla="*/ 0 w 12192000"/>
              <a:gd name="connsiteY238"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438556 w 12192000"/>
              <a:gd name="connsiteY13" fmla="*/ 2873658 h 3021872"/>
              <a:gd name="connsiteX14" fmla="*/ 11410019 w 12192000"/>
              <a:gd name="connsiteY14" fmla="*/ 2778739 h 3021872"/>
              <a:gd name="connsiteX15" fmla="*/ 11391662 w 12192000"/>
              <a:gd name="connsiteY15" fmla="*/ 2777813 h 3021872"/>
              <a:gd name="connsiteX16" fmla="*/ 11381950 w 12192000"/>
              <a:gd name="connsiteY16" fmla="*/ 2771457 h 3021872"/>
              <a:gd name="connsiteX17" fmla="*/ 11355280 w 12192000"/>
              <a:gd name="connsiteY17" fmla="*/ 2766974 h 3021872"/>
              <a:gd name="connsiteX18" fmla="*/ 11346286 w 12192000"/>
              <a:gd name="connsiteY18" fmla="*/ 2771221 h 3021872"/>
              <a:gd name="connsiteX19" fmla="*/ 11344784 w 12192000"/>
              <a:gd name="connsiteY19" fmla="*/ 2767480 h 3021872"/>
              <a:gd name="connsiteX20" fmla="*/ 11307999 w 12192000"/>
              <a:gd name="connsiteY20" fmla="*/ 2758374 h 3021872"/>
              <a:gd name="connsiteX21" fmla="*/ 11228674 w 12192000"/>
              <a:gd name="connsiteY21" fmla="*/ 2738503 h 3021872"/>
              <a:gd name="connsiteX22" fmla="*/ 11208775 w 12192000"/>
              <a:gd name="connsiteY22" fmla="*/ 2733735 h 3021872"/>
              <a:gd name="connsiteX23" fmla="*/ 11191329 w 12192000"/>
              <a:gd name="connsiteY23" fmla="*/ 2735896 h 3021872"/>
              <a:gd name="connsiteX24" fmla="*/ 11095293 w 12192000"/>
              <a:gd name="connsiteY24" fmla="*/ 2734181 h 3021872"/>
              <a:gd name="connsiteX25" fmla="*/ 11072290 w 12192000"/>
              <a:gd name="connsiteY25" fmla="*/ 2737734 h 3021872"/>
              <a:gd name="connsiteX26" fmla="*/ 10980239 w 12192000"/>
              <a:gd name="connsiteY26" fmla="*/ 2729000 h 3021872"/>
              <a:gd name="connsiteX27" fmla="*/ 10980167 w 12192000"/>
              <a:gd name="connsiteY27" fmla="*/ 2728972 h 3021872"/>
              <a:gd name="connsiteX28" fmla="*/ 10943501 w 12192000"/>
              <a:gd name="connsiteY28" fmla="*/ 2723352 h 3021872"/>
              <a:gd name="connsiteX29" fmla="*/ 10740825 w 12192000"/>
              <a:gd name="connsiteY29" fmla="*/ 2642544 h 3021872"/>
              <a:gd name="connsiteX30" fmla="*/ 10621021 w 12192000"/>
              <a:gd name="connsiteY30" fmla="*/ 2583972 h 3021872"/>
              <a:gd name="connsiteX31" fmla="*/ 10501779 w 12192000"/>
              <a:gd name="connsiteY31" fmla="*/ 2548735 h 3021872"/>
              <a:gd name="connsiteX32" fmla="*/ 10403355 w 12192000"/>
              <a:gd name="connsiteY32" fmla="*/ 2512953 h 3021872"/>
              <a:gd name="connsiteX33" fmla="*/ 10337449 w 12192000"/>
              <a:gd name="connsiteY33" fmla="*/ 2488172 h 3021872"/>
              <a:gd name="connsiteX34" fmla="*/ 10324327 w 12192000"/>
              <a:gd name="connsiteY34" fmla="*/ 2478939 h 3021872"/>
              <a:gd name="connsiteX35" fmla="*/ 10321929 w 12192000"/>
              <a:gd name="connsiteY35" fmla="*/ 2478993 h 3021872"/>
              <a:gd name="connsiteX36" fmla="*/ 10290461 w 12192000"/>
              <a:gd name="connsiteY36" fmla="*/ 2462144 h 3021872"/>
              <a:gd name="connsiteX37" fmla="*/ 10268970 w 12192000"/>
              <a:gd name="connsiteY37" fmla="*/ 2448931 h 3021872"/>
              <a:gd name="connsiteX38" fmla="*/ 10263699 w 12192000"/>
              <a:gd name="connsiteY38" fmla="*/ 2448340 h 3021872"/>
              <a:gd name="connsiteX39" fmla="*/ 10228272 w 12192000"/>
              <a:gd name="connsiteY39" fmla="*/ 2431997 h 3021872"/>
              <a:gd name="connsiteX40" fmla="*/ 10215997 w 12192000"/>
              <a:gd name="connsiteY40" fmla="*/ 2431103 h 3021872"/>
              <a:gd name="connsiteX41" fmla="*/ 10193885 w 12192000"/>
              <a:gd name="connsiteY41" fmla="*/ 2427360 h 3021872"/>
              <a:gd name="connsiteX42" fmla="*/ 10135557 w 12192000"/>
              <a:gd name="connsiteY42" fmla="*/ 2429769 h 3021872"/>
              <a:gd name="connsiteX43" fmla="*/ 10092108 w 12192000"/>
              <a:gd name="connsiteY43" fmla="*/ 2409075 h 3021872"/>
              <a:gd name="connsiteX44" fmla="*/ 10091815 w 12192000"/>
              <a:gd name="connsiteY44" fmla="*/ 2409211 h 3021872"/>
              <a:gd name="connsiteX45" fmla="*/ 10083558 w 12192000"/>
              <a:gd name="connsiteY45" fmla="*/ 2406369 h 3021872"/>
              <a:gd name="connsiteX46" fmla="*/ 10078319 w 12192000"/>
              <a:gd name="connsiteY46" fmla="*/ 2403481 h 3021872"/>
              <a:gd name="connsiteX47" fmla="*/ 10063647 w 12192000"/>
              <a:gd name="connsiteY47" fmla="*/ 2397528 h 3021872"/>
              <a:gd name="connsiteX48" fmla="*/ 10057660 w 12192000"/>
              <a:gd name="connsiteY48" fmla="*/ 2396793 h 3021872"/>
              <a:gd name="connsiteX49" fmla="*/ 10003124 w 12192000"/>
              <a:gd name="connsiteY49" fmla="*/ 2406692 h 3021872"/>
              <a:gd name="connsiteX50" fmla="*/ 9898644 w 12192000"/>
              <a:gd name="connsiteY50" fmla="*/ 2393136 h 3021872"/>
              <a:gd name="connsiteX51" fmla="*/ 9794969 w 12192000"/>
              <a:gd name="connsiteY51" fmla="*/ 2376665 h 3021872"/>
              <a:gd name="connsiteX52" fmla="*/ 9690708 w 12192000"/>
              <a:gd name="connsiteY52" fmla="*/ 2362478 h 3021872"/>
              <a:gd name="connsiteX53" fmla="*/ 9656590 w 12192000"/>
              <a:gd name="connsiteY53" fmla="*/ 2365107 h 3021872"/>
              <a:gd name="connsiteX54" fmla="*/ 9651013 w 12192000"/>
              <a:gd name="connsiteY54" fmla="*/ 2365379 h 3021872"/>
              <a:gd name="connsiteX55" fmla="*/ 9629535 w 12192000"/>
              <a:gd name="connsiteY55" fmla="*/ 2359562 h 3021872"/>
              <a:gd name="connsiteX56" fmla="*/ 9621002 w 12192000"/>
              <a:gd name="connsiteY56" fmla="*/ 2358015 h 3021872"/>
              <a:gd name="connsiteX57" fmla="*/ 9620811 w 12192000"/>
              <a:gd name="connsiteY57" fmla="*/ 2358209 h 3021872"/>
              <a:gd name="connsiteX58" fmla="*/ 9612783 w 12192000"/>
              <a:gd name="connsiteY58" fmla="*/ 2356304 h 3021872"/>
              <a:gd name="connsiteX59" fmla="*/ 9573299 w 12192000"/>
              <a:gd name="connsiteY59" fmla="*/ 2344048 h 3021872"/>
              <a:gd name="connsiteX60" fmla="*/ 9523299 w 12192000"/>
              <a:gd name="connsiteY60" fmla="*/ 2356751 h 3021872"/>
              <a:gd name="connsiteX61" fmla="*/ 9502217 w 12192000"/>
              <a:gd name="connsiteY61" fmla="*/ 2356672 h 3021872"/>
              <a:gd name="connsiteX62" fmla="*/ 9491052 w 12192000"/>
              <a:gd name="connsiteY62" fmla="*/ 2357876 h 3021872"/>
              <a:gd name="connsiteX63" fmla="*/ 9490420 w 12192000"/>
              <a:gd name="connsiteY63" fmla="*/ 2358754 h 3021872"/>
              <a:gd name="connsiteX64" fmla="*/ 9422814 w 12192000"/>
              <a:gd name="connsiteY64" fmla="*/ 2337048 h 3021872"/>
              <a:gd name="connsiteX65" fmla="*/ 9387555 w 12192000"/>
              <a:gd name="connsiteY65" fmla="*/ 2324836 h 3021872"/>
              <a:gd name="connsiteX66" fmla="*/ 9385480 w 12192000"/>
              <a:gd name="connsiteY66" fmla="*/ 2325313 h 3021872"/>
              <a:gd name="connsiteX67" fmla="*/ 9369766 w 12192000"/>
              <a:gd name="connsiteY67" fmla="*/ 2317902 h 3021872"/>
              <a:gd name="connsiteX68" fmla="*/ 9356267 w 12192000"/>
              <a:gd name="connsiteY68" fmla="*/ 2307218 h 3021872"/>
              <a:gd name="connsiteX69" fmla="*/ 9240605 w 12192000"/>
              <a:gd name="connsiteY69" fmla="*/ 2292733 h 3021872"/>
              <a:gd name="connsiteX70" fmla="*/ 9083251 w 12192000"/>
              <a:gd name="connsiteY70" fmla="*/ 2245348 h 3021872"/>
              <a:gd name="connsiteX71" fmla="*/ 8956025 w 12192000"/>
              <a:gd name="connsiteY71" fmla="*/ 2219438 h 3021872"/>
              <a:gd name="connsiteX72" fmla="*/ 8791834 w 12192000"/>
              <a:gd name="connsiteY72" fmla="*/ 2194608 h 3021872"/>
              <a:gd name="connsiteX73" fmla="*/ 8677385 w 12192000"/>
              <a:gd name="connsiteY73" fmla="*/ 2172946 h 3021872"/>
              <a:gd name="connsiteX74" fmla="*/ 8628381 w 12192000"/>
              <a:gd name="connsiteY74" fmla="*/ 2151256 h 3021872"/>
              <a:gd name="connsiteX75" fmla="*/ 8608955 w 12192000"/>
              <a:gd name="connsiteY75" fmla="*/ 2154253 h 3021872"/>
              <a:gd name="connsiteX76" fmla="*/ 8605623 w 12192000"/>
              <a:gd name="connsiteY76" fmla="*/ 2154974 h 3021872"/>
              <a:gd name="connsiteX77" fmla="*/ 8591946 w 12192000"/>
              <a:gd name="connsiteY77" fmla="*/ 2153429 h 3021872"/>
              <a:gd name="connsiteX78" fmla="*/ 8588503 w 12192000"/>
              <a:gd name="connsiteY78" fmla="*/ 2158528 h 3021872"/>
              <a:gd name="connsiteX79" fmla="*/ 8542929 w 12192000"/>
              <a:gd name="connsiteY79" fmla="*/ 2155780 h 3021872"/>
              <a:gd name="connsiteX80" fmla="*/ 8422422 w 12192000"/>
              <a:gd name="connsiteY80" fmla="*/ 2128783 h 3021872"/>
              <a:gd name="connsiteX81" fmla="*/ 8350509 w 12192000"/>
              <a:gd name="connsiteY81" fmla="*/ 2116143 h 3021872"/>
              <a:gd name="connsiteX82" fmla="*/ 8323483 w 12192000"/>
              <a:gd name="connsiteY82" fmla="*/ 2116856 h 3021872"/>
              <a:gd name="connsiteX83" fmla="*/ 8285541 w 12192000"/>
              <a:gd name="connsiteY83" fmla="*/ 2114142 h 3021872"/>
              <a:gd name="connsiteX84" fmla="*/ 8156321 w 12192000"/>
              <a:gd name="connsiteY84" fmla="*/ 2105622 h 3021872"/>
              <a:gd name="connsiteX85" fmla="*/ 8115022 w 12192000"/>
              <a:gd name="connsiteY85" fmla="*/ 2097331 h 3021872"/>
              <a:gd name="connsiteX86" fmla="*/ 8109128 w 12192000"/>
              <a:gd name="connsiteY86" fmla="*/ 2095725 h 3021872"/>
              <a:gd name="connsiteX87" fmla="*/ 8061947 w 12192000"/>
              <a:gd name="connsiteY87" fmla="*/ 2076044 h 3021872"/>
              <a:gd name="connsiteX88" fmla="*/ 8056343 w 12192000"/>
              <a:gd name="connsiteY88" fmla="*/ 2079176 h 3021872"/>
              <a:gd name="connsiteX89" fmla="*/ 8039888 w 12192000"/>
              <a:gd name="connsiteY89" fmla="*/ 2079889 h 3021872"/>
              <a:gd name="connsiteX90" fmla="*/ 8027893 w 12192000"/>
              <a:gd name="connsiteY90" fmla="*/ 2071837 h 3021872"/>
              <a:gd name="connsiteX91" fmla="*/ 7968202 w 12192000"/>
              <a:gd name="connsiteY91" fmla="*/ 2048643 h 3021872"/>
              <a:gd name="connsiteX92" fmla="*/ 7879707 w 12192000"/>
              <a:gd name="connsiteY92" fmla="*/ 2019539 h 3021872"/>
              <a:gd name="connsiteX93" fmla="*/ 7867283 w 12192000"/>
              <a:gd name="connsiteY93" fmla="*/ 2011237 h 3021872"/>
              <a:gd name="connsiteX94" fmla="*/ 7843997 w 12192000"/>
              <a:gd name="connsiteY94" fmla="*/ 2004002 h 3021872"/>
              <a:gd name="connsiteX95" fmla="*/ 7819810 w 12192000"/>
              <a:gd name="connsiteY95" fmla="*/ 2003978 h 3021872"/>
              <a:gd name="connsiteX96" fmla="*/ 7766905 w 12192000"/>
              <a:gd name="connsiteY96" fmla="*/ 1994240 h 3021872"/>
              <a:gd name="connsiteX97" fmla="*/ 7748811 w 12192000"/>
              <a:gd name="connsiteY97" fmla="*/ 2001647 h 3021872"/>
              <a:gd name="connsiteX98" fmla="*/ 7745757 w 12192000"/>
              <a:gd name="connsiteY98" fmla="*/ 2003120 h 3021872"/>
              <a:gd name="connsiteX99" fmla="*/ 7732110 w 12192000"/>
              <a:gd name="connsiteY99" fmla="*/ 2004783 h 3021872"/>
              <a:gd name="connsiteX100" fmla="*/ 7730039 w 12192000"/>
              <a:gd name="connsiteY100" fmla="*/ 2010536 h 3021872"/>
              <a:gd name="connsiteX101" fmla="*/ 7685159 w 12192000"/>
              <a:gd name="connsiteY101" fmla="*/ 2018415 h 3021872"/>
              <a:gd name="connsiteX102" fmla="*/ 7561596 w 12192000"/>
              <a:gd name="connsiteY102" fmla="*/ 2020063 h 3021872"/>
              <a:gd name="connsiteX103" fmla="*/ 7488722 w 12192000"/>
              <a:gd name="connsiteY103" fmla="*/ 2024418 h 3021872"/>
              <a:gd name="connsiteX104" fmla="*/ 7462688 w 12192000"/>
              <a:gd name="connsiteY104" fmla="*/ 2031366 h 3021872"/>
              <a:gd name="connsiteX105" fmla="*/ 7425222 w 12192000"/>
              <a:gd name="connsiteY105" fmla="*/ 2037510 h 3021872"/>
              <a:gd name="connsiteX106" fmla="*/ 7360376 w 12192000"/>
              <a:gd name="connsiteY106" fmla="*/ 2052454 h 3021872"/>
              <a:gd name="connsiteX107" fmla="*/ 7297796 w 12192000"/>
              <a:gd name="connsiteY107" fmla="*/ 2059134 h 3021872"/>
              <a:gd name="connsiteX108" fmla="*/ 7255684 w 12192000"/>
              <a:gd name="connsiteY108" fmla="*/ 2060633 h 3021872"/>
              <a:gd name="connsiteX109" fmla="*/ 7249573 w 12192000"/>
              <a:gd name="connsiteY109" fmla="*/ 2060435 h 3021872"/>
              <a:gd name="connsiteX110" fmla="*/ 7198933 w 12192000"/>
              <a:gd name="connsiteY110" fmla="*/ 2052227 h 3021872"/>
              <a:gd name="connsiteX111" fmla="*/ 7194276 w 12192000"/>
              <a:gd name="connsiteY111" fmla="*/ 2056568 h 3021872"/>
              <a:gd name="connsiteX112" fmla="*/ 7178495 w 12192000"/>
              <a:gd name="connsiteY112" fmla="*/ 2061069 h 3021872"/>
              <a:gd name="connsiteX113" fmla="*/ 7164866 w 12192000"/>
              <a:gd name="connsiteY113" fmla="*/ 2056021 h 3021872"/>
              <a:gd name="connsiteX114" fmla="*/ 7101221 w 12192000"/>
              <a:gd name="connsiteY114" fmla="*/ 2047289 h 3021872"/>
              <a:gd name="connsiteX115" fmla="*/ 7008182 w 12192000"/>
              <a:gd name="connsiteY115" fmla="*/ 2039482 h 3021872"/>
              <a:gd name="connsiteX116" fmla="*/ 6994073 w 12192000"/>
              <a:gd name="connsiteY116" fmla="*/ 2034288 h 3021872"/>
              <a:gd name="connsiteX117" fmla="*/ 6902768 w 12192000"/>
              <a:gd name="connsiteY117" fmla="*/ 2021990 h 3021872"/>
              <a:gd name="connsiteX118" fmla="*/ 6854917 w 12192000"/>
              <a:gd name="connsiteY118" fmla="*/ 2020321 h 3021872"/>
              <a:gd name="connsiteX119" fmla="*/ 6849655 w 12192000"/>
              <a:gd name="connsiteY119" fmla="*/ 2025191 h 3021872"/>
              <a:gd name="connsiteX120" fmla="*/ 6835522 w 12192000"/>
              <a:gd name="connsiteY120" fmla="*/ 2024012 h 3021872"/>
              <a:gd name="connsiteX121" fmla="*/ 6707727 w 12192000"/>
              <a:gd name="connsiteY121" fmla="*/ 2006254 h 3021872"/>
              <a:gd name="connsiteX122" fmla="*/ 6561947 w 12192000"/>
              <a:gd name="connsiteY122" fmla="*/ 1975575 h 3021872"/>
              <a:gd name="connsiteX123" fmla="*/ 6464714 w 12192000"/>
              <a:gd name="connsiteY123" fmla="*/ 1978704 h 3021872"/>
              <a:gd name="connsiteX124" fmla="*/ 6242129 w 12192000"/>
              <a:gd name="connsiteY124" fmla="*/ 1915441 h 3021872"/>
              <a:gd name="connsiteX125" fmla="*/ 6080728 w 12192000"/>
              <a:gd name="connsiteY125" fmla="*/ 1895758 h 3021872"/>
              <a:gd name="connsiteX126" fmla="*/ 6069627 w 12192000"/>
              <a:gd name="connsiteY126" fmla="*/ 1885968 h 3021872"/>
              <a:gd name="connsiteX127" fmla="*/ 6055146 w 12192000"/>
              <a:gd name="connsiteY127" fmla="*/ 1879305 h 3021872"/>
              <a:gd name="connsiteX128" fmla="*/ 5953405 w 12192000"/>
              <a:gd name="connsiteY128" fmla="*/ 1849929 h 3021872"/>
              <a:gd name="connsiteX129" fmla="*/ 5940151 w 12192000"/>
              <a:gd name="connsiteY129" fmla="*/ 1852123 h 3021872"/>
              <a:gd name="connsiteX130" fmla="*/ 5917647 w 12192000"/>
              <a:gd name="connsiteY130" fmla="*/ 1852476 h 3021872"/>
              <a:gd name="connsiteX131" fmla="*/ 5860259 w 12192000"/>
              <a:gd name="connsiteY131" fmla="*/ 1865444 h 3021872"/>
              <a:gd name="connsiteX132" fmla="*/ 5821880 w 12192000"/>
              <a:gd name="connsiteY132" fmla="*/ 1854695 h 3021872"/>
              <a:gd name="connsiteX133" fmla="*/ 5813898 w 12192000"/>
              <a:gd name="connsiteY133" fmla="*/ 1853063 h 3021872"/>
              <a:gd name="connsiteX134" fmla="*/ 5813633 w 12192000"/>
              <a:gd name="connsiteY134" fmla="*/ 1853249 h 3021872"/>
              <a:gd name="connsiteX135" fmla="*/ 5804995 w 12192000"/>
              <a:gd name="connsiteY135" fmla="*/ 1851966 h 3021872"/>
              <a:gd name="connsiteX136" fmla="*/ 5799340 w 12192000"/>
              <a:gd name="connsiteY136" fmla="*/ 1850088 h 3021872"/>
              <a:gd name="connsiteX137" fmla="*/ 5783850 w 12192000"/>
              <a:gd name="connsiteY137" fmla="*/ 1846922 h 3021872"/>
              <a:gd name="connsiteX138" fmla="*/ 5777803 w 12192000"/>
              <a:gd name="connsiteY138" fmla="*/ 1847290 h 3021872"/>
              <a:gd name="connsiteX139" fmla="*/ 5774372 w 12192000"/>
              <a:gd name="connsiteY139" fmla="*/ 1849538 h 3021872"/>
              <a:gd name="connsiteX140" fmla="*/ 5740527 w 12192000"/>
              <a:gd name="connsiteY140" fmla="*/ 1850453 h 3021872"/>
              <a:gd name="connsiteX141" fmla="*/ 5671437 w 12192000"/>
              <a:gd name="connsiteY141" fmla="*/ 1845438 h 3021872"/>
              <a:gd name="connsiteX142" fmla="*/ 5633526 w 12192000"/>
              <a:gd name="connsiteY142" fmla="*/ 1839191 h 3021872"/>
              <a:gd name="connsiteX143" fmla="*/ 5527860 w 12192000"/>
              <a:gd name="connsiteY143" fmla="*/ 1825767 h 3021872"/>
              <a:gd name="connsiteX144" fmla="*/ 5420429 w 12192000"/>
              <a:gd name="connsiteY144" fmla="*/ 1815102 h 3021872"/>
              <a:gd name="connsiteX145" fmla="*/ 5339073 w 12192000"/>
              <a:gd name="connsiteY145" fmla="*/ 1819639 h 3021872"/>
              <a:gd name="connsiteX146" fmla="*/ 5334373 w 12192000"/>
              <a:gd name="connsiteY146" fmla="*/ 1817028 h 3021872"/>
              <a:gd name="connsiteX147" fmla="*/ 5326433 w 12192000"/>
              <a:gd name="connsiteY147" fmla="*/ 1814516 h 3021872"/>
              <a:gd name="connsiteX148" fmla="*/ 5326080 w 12192000"/>
              <a:gd name="connsiteY148" fmla="*/ 1814651 h 3021872"/>
              <a:gd name="connsiteX149" fmla="*/ 5318954 w 12192000"/>
              <a:gd name="connsiteY149" fmla="*/ 1811914 h 3021872"/>
              <a:gd name="connsiteX150" fmla="*/ 5286087 w 12192000"/>
              <a:gd name="connsiteY150" fmla="*/ 1796038 h 3021872"/>
              <a:gd name="connsiteX151" fmla="*/ 5223002 w 12192000"/>
              <a:gd name="connsiteY151" fmla="*/ 1799482 h 3021872"/>
              <a:gd name="connsiteX152" fmla="*/ 5200540 w 12192000"/>
              <a:gd name="connsiteY152" fmla="*/ 1796400 h 3021872"/>
              <a:gd name="connsiteX153" fmla="*/ 5154928 w 12192000"/>
              <a:gd name="connsiteY153" fmla="*/ 1781130 h 3021872"/>
              <a:gd name="connsiteX154" fmla="*/ 5149478 w 12192000"/>
              <a:gd name="connsiteY154" fmla="*/ 1780679 h 3021872"/>
              <a:gd name="connsiteX155" fmla="*/ 5130626 w 12192000"/>
              <a:gd name="connsiteY155" fmla="*/ 1768669 h 3021872"/>
              <a:gd name="connsiteX156" fmla="*/ 5102239 w 12192000"/>
              <a:gd name="connsiteY156" fmla="*/ 1753436 h 3021872"/>
              <a:gd name="connsiteX157" fmla="*/ 5099658 w 12192000"/>
              <a:gd name="connsiteY157" fmla="*/ 1753538 h 3021872"/>
              <a:gd name="connsiteX158" fmla="*/ 5088508 w 12192000"/>
              <a:gd name="connsiteY158" fmla="*/ 1745106 h 3021872"/>
              <a:gd name="connsiteX159" fmla="*/ 5082205 w 12192000"/>
              <a:gd name="connsiteY159" fmla="*/ 1734262 h 3021872"/>
              <a:gd name="connsiteX160" fmla="*/ 4931750 w 12192000"/>
              <a:gd name="connsiteY160" fmla="*/ 1691385 h 3021872"/>
              <a:gd name="connsiteX161" fmla="*/ 4824030 w 12192000"/>
              <a:gd name="connsiteY161" fmla="*/ 1643040 h 3021872"/>
              <a:gd name="connsiteX162" fmla="*/ 4758423 w 12192000"/>
              <a:gd name="connsiteY162" fmla="*/ 1579191 h 3021872"/>
              <a:gd name="connsiteX163" fmla="*/ 4514045 w 12192000"/>
              <a:gd name="connsiteY163" fmla="*/ 1535848 h 3021872"/>
              <a:gd name="connsiteX164" fmla="*/ 4458973 w 12192000"/>
              <a:gd name="connsiteY164" fmla="*/ 1525122 h 3021872"/>
              <a:gd name="connsiteX165" fmla="*/ 4423105 w 12192000"/>
              <a:gd name="connsiteY165" fmla="*/ 1500018 h 3021872"/>
              <a:gd name="connsiteX166" fmla="*/ 4400073 w 12192000"/>
              <a:gd name="connsiteY166" fmla="*/ 1499739 h 3021872"/>
              <a:gd name="connsiteX167" fmla="*/ 4395961 w 12192000"/>
              <a:gd name="connsiteY167" fmla="*/ 1499863 h 3021872"/>
              <a:gd name="connsiteX168" fmla="*/ 4382523 w 12192000"/>
              <a:gd name="connsiteY168" fmla="*/ 1496619 h 3021872"/>
              <a:gd name="connsiteX169" fmla="*/ 4374971 w 12192000"/>
              <a:gd name="connsiteY169" fmla="*/ 1500377 h 3021872"/>
              <a:gd name="connsiteX170" fmla="*/ 4352051 w 12192000"/>
              <a:gd name="connsiteY170" fmla="*/ 1498843 h 3021872"/>
              <a:gd name="connsiteX171" fmla="*/ 4328364 w 12192000"/>
              <a:gd name="connsiteY171" fmla="*/ 1491566 h 3021872"/>
              <a:gd name="connsiteX172" fmla="*/ 4220142 w 12192000"/>
              <a:gd name="connsiteY172" fmla="*/ 1451803 h 3021872"/>
              <a:gd name="connsiteX173" fmla="*/ 4152921 w 12192000"/>
              <a:gd name="connsiteY173" fmla="*/ 1430969 h 3021872"/>
              <a:gd name="connsiteX174" fmla="*/ 4123498 w 12192000"/>
              <a:gd name="connsiteY174" fmla="*/ 1427696 h 3021872"/>
              <a:gd name="connsiteX175" fmla="*/ 4085026 w 12192000"/>
              <a:gd name="connsiteY175" fmla="*/ 1420005 h 3021872"/>
              <a:gd name="connsiteX176" fmla="*/ 4014120 w 12192000"/>
              <a:gd name="connsiteY176" fmla="*/ 1410025 h 3021872"/>
              <a:gd name="connsiteX177" fmla="*/ 3924085 w 12192000"/>
              <a:gd name="connsiteY177" fmla="*/ 1390368 h 3021872"/>
              <a:gd name="connsiteX178" fmla="*/ 3875102 w 12192000"/>
              <a:gd name="connsiteY178" fmla="*/ 1356231 h 3021872"/>
              <a:gd name="connsiteX179" fmla="*/ 3866735 w 12192000"/>
              <a:gd name="connsiteY179" fmla="*/ 1358044 h 3021872"/>
              <a:gd name="connsiteX180" fmla="*/ 3824835 w 12192000"/>
              <a:gd name="connsiteY180" fmla="*/ 1344150 h 3021872"/>
              <a:gd name="connsiteX181" fmla="*/ 3698316 w 12192000"/>
              <a:gd name="connsiteY181" fmla="*/ 1271660 h 3021872"/>
              <a:gd name="connsiteX182" fmla="*/ 3615875 w 12192000"/>
              <a:gd name="connsiteY182" fmla="*/ 1245166 h 3021872"/>
              <a:gd name="connsiteX183" fmla="*/ 3583351 w 12192000"/>
              <a:gd name="connsiteY183" fmla="*/ 1239605 h 3021872"/>
              <a:gd name="connsiteX184" fmla="*/ 3529058 w 12192000"/>
              <a:gd name="connsiteY184" fmla="*/ 1230047 h 3021872"/>
              <a:gd name="connsiteX185" fmla="*/ 3438822 w 12192000"/>
              <a:gd name="connsiteY185" fmla="*/ 1205661 h 3021872"/>
              <a:gd name="connsiteX186" fmla="*/ 3390292 w 12192000"/>
              <a:gd name="connsiteY186" fmla="*/ 1197075 h 3021872"/>
              <a:gd name="connsiteX187" fmla="*/ 3315537 w 12192000"/>
              <a:gd name="connsiteY187" fmla="*/ 1185391 h 3021872"/>
              <a:gd name="connsiteX188" fmla="*/ 3305896 w 12192000"/>
              <a:gd name="connsiteY188" fmla="*/ 1180025 h 3021872"/>
              <a:gd name="connsiteX189" fmla="*/ 3260055 w 12192000"/>
              <a:gd name="connsiteY189" fmla="*/ 1189560 h 3021872"/>
              <a:gd name="connsiteX190" fmla="*/ 3136098 w 12192000"/>
              <a:gd name="connsiteY190" fmla="*/ 1171708 h 3021872"/>
              <a:gd name="connsiteX191" fmla="*/ 3113533 w 12192000"/>
              <a:gd name="connsiteY191" fmla="*/ 1171758 h 3021872"/>
              <a:gd name="connsiteX192" fmla="*/ 3087934 w 12192000"/>
              <a:gd name="connsiteY192" fmla="*/ 1162189 h 3021872"/>
              <a:gd name="connsiteX193" fmla="*/ 3033101 w 12192000"/>
              <a:gd name="connsiteY193" fmla="*/ 1146004 h 3021872"/>
              <a:gd name="connsiteX194" fmla="*/ 2999082 w 12192000"/>
              <a:gd name="connsiteY194" fmla="*/ 1129337 h 3021872"/>
              <a:gd name="connsiteX195" fmla="*/ 2988144 w 12192000"/>
              <a:gd name="connsiteY195" fmla="*/ 1133783 h 3021872"/>
              <a:gd name="connsiteX196" fmla="*/ 2964880 w 12192000"/>
              <a:gd name="connsiteY196" fmla="*/ 1133160 h 3021872"/>
              <a:gd name="connsiteX197" fmla="*/ 2871083 w 12192000"/>
              <a:gd name="connsiteY197" fmla="*/ 1114281 h 3021872"/>
              <a:gd name="connsiteX198" fmla="*/ 2853547 w 12192000"/>
              <a:gd name="connsiteY198" fmla="*/ 1113282 h 3021872"/>
              <a:gd name="connsiteX199" fmla="*/ 2834998 w 12192000"/>
              <a:gd name="connsiteY199" fmla="*/ 1105032 h 3021872"/>
              <a:gd name="connsiteX200" fmla="*/ 2832012 w 12192000"/>
              <a:gd name="connsiteY200" fmla="*/ 1103667 h 3021872"/>
              <a:gd name="connsiteX201" fmla="*/ 2831450 w 12192000"/>
              <a:gd name="connsiteY201" fmla="*/ 1103681 h 3021872"/>
              <a:gd name="connsiteX202" fmla="*/ 2830158 w 12192000"/>
              <a:gd name="connsiteY202" fmla="*/ 1102819 h 3021872"/>
              <a:gd name="connsiteX203" fmla="*/ 2817969 w 12192000"/>
              <a:gd name="connsiteY203" fmla="*/ 1097243 h 3021872"/>
              <a:gd name="connsiteX204" fmla="*/ 2812278 w 12192000"/>
              <a:gd name="connsiteY204" fmla="*/ 1097008 h 3021872"/>
              <a:gd name="connsiteX205" fmla="*/ 2735949 w 12192000"/>
              <a:gd name="connsiteY205" fmla="*/ 1069536 h 3021872"/>
              <a:gd name="connsiteX206" fmla="*/ 2700542 w 12192000"/>
              <a:gd name="connsiteY206" fmla="*/ 1056907 h 3021872"/>
              <a:gd name="connsiteX207" fmla="*/ 2690071 w 12192000"/>
              <a:gd name="connsiteY207" fmla="*/ 1056397 h 3021872"/>
              <a:gd name="connsiteX208" fmla="*/ 2655269 w 12192000"/>
              <a:gd name="connsiteY208" fmla="*/ 1042078 h 3021872"/>
              <a:gd name="connsiteX209" fmla="*/ 2637172 w 12192000"/>
              <a:gd name="connsiteY209" fmla="*/ 1039382 h 3021872"/>
              <a:gd name="connsiteX210" fmla="*/ 2544676 w 12192000"/>
              <a:gd name="connsiteY210" fmla="*/ 1019916 h 3021872"/>
              <a:gd name="connsiteX211" fmla="*/ 2521406 w 12192000"/>
              <a:gd name="connsiteY211" fmla="*/ 1022036 h 3021872"/>
              <a:gd name="connsiteX212" fmla="*/ 2462038 w 12192000"/>
              <a:gd name="connsiteY212" fmla="*/ 992687 h 3021872"/>
              <a:gd name="connsiteX213" fmla="*/ 2448962 w 12192000"/>
              <a:gd name="connsiteY213" fmla="*/ 988555 h 3021872"/>
              <a:gd name="connsiteX214" fmla="*/ 2444223 w 12192000"/>
              <a:gd name="connsiteY214" fmla="*/ 985580 h 3021872"/>
              <a:gd name="connsiteX215" fmla="*/ 2428175 w 12192000"/>
              <a:gd name="connsiteY215" fmla="*/ 997242 h 3021872"/>
              <a:gd name="connsiteX216" fmla="*/ 2398519 w 12192000"/>
              <a:gd name="connsiteY216" fmla="*/ 1001482 h 3021872"/>
              <a:gd name="connsiteX217" fmla="*/ 2385271 w 12192000"/>
              <a:gd name="connsiteY217" fmla="*/ 993786 h 3021872"/>
              <a:gd name="connsiteX218" fmla="*/ 2298174 w 12192000"/>
              <a:gd name="connsiteY218" fmla="*/ 956527 h 3021872"/>
              <a:gd name="connsiteX219" fmla="*/ 2271014 w 12192000"/>
              <a:gd name="connsiteY219" fmla="*/ 945440 h 3021872"/>
              <a:gd name="connsiteX220" fmla="*/ 2214838 w 12192000"/>
              <a:gd name="connsiteY220" fmla="*/ 924396 h 3021872"/>
              <a:gd name="connsiteX221" fmla="*/ 2038407 w 12192000"/>
              <a:gd name="connsiteY221" fmla="*/ 916628 h 3021872"/>
              <a:gd name="connsiteX222" fmla="*/ 1958268 w 12192000"/>
              <a:gd name="connsiteY222" fmla="*/ 931677 h 3021872"/>
              <a:gd name="connsiteX223" fmla="*/ 1740316 w 12192000"/>
              <a:gd name="connsiteY223" fmla="*/ 931710 h 3021872"/>
              <a:gd name="connsiteX224" fmla="*/ 1454477 w 12192000"/>
              <a:gd name="connsiteY224" fmla="*/ 973878 h 3021872"/>
              <a:gd name="connsiteX225" fmla="*/ 1385984 w 12192000"/>
              <a:gd name="connsiteY225" fmla="*/ 958621 h 3021872"/>
              <a:gd name="connsiteX226" fmla="*/ 1355604 w 12192000"/>
              <a:gd name="connsiteY226" fmla="*/ 960893 h 3021872"/>
              <a:gd name="connsiteX227" fmla="*/ 1305323 w 12192000"/>
              <a:gd name="connsiteY227" fmla="*/ 967511 h 3021872"/>
              <a:gd name="connsiteX228" fmla="*/ 1125607 w 12192000"/>
              <a:gd name="connsiteY228" fmla="*/ 968467 h 3021872"/>
              <a:gd name="connsiteX229" fmla="*/ 1016562 w 12192000"/>
              <a:gd name="connsiteY229" fmla="*/ 975260 h 3021872"/>
              <a:gd name="connsiteX230" fmla="*/ 818620 w 12192000"/>
              <a:gd name="connsiteY230" fmla="*/ 987723 h 3021872"/>
              <a:gd name="connsiteX231" fmla="*/ 611870 w 12192000"/>
              <a:gd name="connsiteY231" fmla="*/ 1002547 h 3021872"/>
              <a:gd name="connsiteX232" fmla="*/ 520325 w 12192000"/>
              <a:gd name="connsiteY232" fmla="*/ 1010590 h 3021872"/>
              <a:gd name="connsiteX233" fmla="*/ 386188 w 12192000"/>
              <a:gd name="connsiteY233" fmla="*/ 1040956 h 3021872"/>
              <a:gd name="connsiteX234" fmla="*/ 272629 w 12192000"/>
              <a:gd name="connsiteY234" fmla="*/ 1010300 h 3021872"/>
              <a:gd name="connsiteX235" fmla="*/ 113450 w 12192000"/>
              <a:gd name="connsiteY235" fmla="*/ 1038933 h 3021872"/>
              <a:gd name="connsiteX236" fmla="*/ 4256 w 12192000"/>
              <a:gd name="connsiteY236" fmla="*/ 1060111 h 3021872"/>
              <a:gd name="connsiteX237" fmla="*/ 0 w 12192000"/>
              <a:gd name="connsiteY237" fmla="*/ 1059714 h 3021872"/>
              <a:gd name="connsiteX238" fmla="*/ 0 w 12192000"/>
              <a:gd name="connsiteY238"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438556 w 12192000"/>
              <a:gd name="connsiteY13" fmla="*/ 2873658 h 3021872"/>
              <a:gd name="connsiteX14" fmla="*/ 11410019 w 12192000"/>
              <a:gd name="connsiteY14" fmla="*/ 2778739 h 3021872"/>
              <a:gd name="connsiteX15" fmla="*/ 11391662 w 12192000"/>
              <a:gd name="connsiteY15" fmla="*/ 2777813 h 3021872"/>
              <a:gd name="connsiteX16" fmla="*/ 11355280 w 12192000"/>
              <a:gd name="connsiteY16" fmla="*/ 2766974 h 3021872"/>
              <a:gd name="connsiteX17" fmla="*/ 11346286 w 12192000"/>
              <a:gd name="connsiteY17" fmla="*/ 2771221 h 3021872"/>
              <a:gd name="connsiteX18" fmla="*/ 11344784 w 12192000"/>
              <a:gd name="connsiteY18" fmla="*/ 2767480 h 3021872"/>
              <a:gd name="connsiteX19" fmla="*/ 11307999 w 12192000"/>
              <a:gd name="connsiteY19" fmla="*/ 2758374 h 3021872"/>
              <a:gd name="connsiteX20" fmla="*/ 11228674 w 12192000"/>
              <a:gd name="connsiteY20" fmla="*/ 2738503 h 3021872"/>
              <a:gd name="connsiteX21" fmla="*/ 11208775 w 12192000"/>
              <a:gd name="connsiteY21" fmla="*/ 2733735 h 3021872"/>
              <a:gd name="connsiteX22" fmla="*/ 11191329 w 12192000"/>
              <a:gd name="connsiteY22" fmla="*/ 2735896 h 3021872"/>
              <a:gd name="connsiteX23" fmla="*/ 11095293 w 12192000"/>
              <a:gd name="connsiteY23" fmla="*/ 2734181 h 3021872"/>
              <a:gd name="connsiteX24" fmla="*/ 11072290 w 12192000"/>
              <a:gd name="connsiteY24" fmla="*/ 2737734 h 3021872"/>
              <a:gd name="connsiteX25" fmla="*/ 10980239 w 12192000"/>
              <a:gd name="connsiteY25" fmla="*/ 2729000 h 3021872"/>
              <a:gd name="connsiteX26" fmla="*/ 10980167 w 12192000"/>
              <a:gd name="connsiteY26" fmla="*/ 2728972 h 3021872"/>
              <a:gd name="connsiteX27" fmla="*/ 10943501 w 12192000"/>
              <a:gd name="connsiteY27" fmla="*/ 2723352 h 3021872"/>
              <a:gd name="connsiteX28" fmla="*/ 10740825 w 12192000"/>
              <a:gd name="connsiteY28" fmla="*/ 2642544 h 3021872"/>
              <a:gd name="connsiteX29" fmla="*/ 10621021 w 12192000"/>
              <a:gd name="connsiteY29" fmla="*/ 2583972 h 3021872"/>
              <a:gd name="connsiteX30" fmla="*/ 10501779 w 12192000"/>
              <a:gd name="connsiteY30" fmla="*/ 2548735 h 3021872"/>
              <a:gd name="connsiteX31" fmla="*/ 10403355 w 12192000"/>
              <a:gd name="connsiteY31" fmla="*/ 2512953 h 3021872"/>
              <a:gd name="connsiteX32" fmla="*/ 10337449 w 12192000"/>
              <a:gd name="connsiteY32" fmla="*/ 2488172 h 3021872"/>
              <a:gd name="connsiteX33" fmla="*/ 10324327 w 12192000"/>
              <a:gd name="connsiteY33" fmla="*/ 2478939 h 3021872"/>
              <a:gd name="connsiteX34" fmla="*/ 10321929 w 12192000"/>
              <a:gd name="connsiteY34" fmla="*/ 2478993 h 3021872"/>
              <a:gd name="connsiteX35" fmla="*/ 10290461 w 12192000"/>
              <a:gd name="connsiteY35" fmla="*/ 2462144 h 3021872"/>
              <a:gd name="connsiteX36" fmla="*/ 10268970 w 12192000"/>
              <a:gd name="connsiteY36" fmla="*/ 2448931 h 3021872"/>
              <a:gd name="connsiteX37" fmla="*/ 10263699 w 12192000"/>
              <a:gd name="connsiteY37" fmla="*/ 2448340 h 3021872"/>
              <a:gd name="connsiteX38" fmla="*/ 10228272 w 12192000"/>
              <a:gd name="connsiteY38" fmla="*/ 2431997 h 3021872"/>
              <a:gd name="connsiteX39" fmla="*/ 10215997 w 12192000"/>
              <a:gd name="connsiteY39" fmla="*/ 2431103 h 3021872"/>
              <a:gd name="connsiteX40" fmla="*/ 10193885 w 12192000"/>
              <a:gd name="connsiteY40" fmla="*/ 2427360 h 3021872"/>
              <a:gd name="connsiteX41" fmla="*/ 10135557 w 12192000"/>
              <a:gd name="connsiteY41" fmla="*/ 2429769 h 3021872"/>
              <a:gd name="connsiteX42" fmla="*/ 10092108 w 12192000"/>
              <a:gd name="connsiteY42" fmla="*/ 2409075 h 3021872"/>
              <a:gd name="connsiteX43" fmla="*/ 10091815 w 12192000"/>
              <a:gd name="connsiteY43" fmla="*/ 2409211 h 3021872"/>
              <a:gd name="connsiteX44" fmla="*/ 10083558 w 12192000"/>
              <a:gd name="connsiteY44" fmla="*/ 2406369 h 3021872"/>
              <a:gd name="connsiteX45" fmla="*/ 10078319 w 12192000"/>
              <a:gd name="connsiteY45" fmla="*/ 2403481 h 3021872"/>
              <a:gd name="connsiteX46" fmla="*/ 10063647 w 12192000"/>
              <a:gd name="connsiteY46" fmla="*/ 2397528 h 3021872"/>
              <a:gd name="connsiteX47" fmla="*/ 10057660 w 12192000"/>
              <a:gd name="connsiteY47" fmla="*/ 2396793 h 3021872"/>
              <a:gd name="connsiteX48" fmla="*/ 10003124 w 12192000"/>
              <a:gd name="connsiteY48" fmla="*/ 2406692 h 3021872"/>
              <a:gd name="connsiteX49" fmla="*/ 9898644 w 12192000"/>
              <a:gd name="connsiteY49" fmla="*/ 2393136 h 3021872"/>
              <a:gd name="connsiteX50" fmla="*/ 9794969 w 12192000"/>
              <a:gd name="connsiteY50" fmla="*/ 2376665 h 3021872"/>
              <a:gd name="connsiteX51" fmla="*/ 9690708 w 12192000"/>
              <a:gd name="connsiteY51" fmla="*/ 2362478 h 3021872"/>
              <a:gd name="connsiteX52" fmla="*/ 9656590 w 12192000"/>
              <a:gd name="connsiteY52" fmla="*/ 2365107 h 3021872"/>
              <a:gd name="connsiteX53" fmla="*/ 9651013 w 12192000"/>
              <a:gd name="connsiteY53" fmla="*/ 2365379 h 3021872"/>
              <a:gd name="connsiteX54" fmla="*/ 9629535 w 12192000"/>
              <a:gd name="connsiteY54" fmla="*/ 2359562 h 3021872"/>
              <a:gd name="connsiteX55" fmla="*/ 9621002 w 12192000"/>
              <a:gd name="connsiteY55" fmla="*/ 2358015 h 3021872"/>
              <a:gd name="connsiteX56" fmla="*/ 9620811 w 12192000"/>
              <a:gd name="connsiteY56" fmla="*/ 2358209 h 3021872"/>
              <a:gd name="connsiteX57" fmla="*/ 9612783 w 12192000"/>
              <a:gd name="connsiteY57" fmla="*/ 2356304 h 3021872"/>
              <a:gd name="connsiteX58" fmla="*/ 9573299 w 12192000"/>
              <a:gd name="connsiteY58" fmla="*/ 2344048 h 3021872"/>
              <a:gd name="connsiteX59" fmla="*/ 9523299 w 12192000"/>
              <a:gd name="connsiteY59" fmla="*/ 2356751 h 3021872"/>
              <a:gd name="connsiteX60" fmla="*/ 9502217 w 12192000"/>
              <a:gd name="connsiteY60" fmla="*/ 2356672 h 3021872"/>
              <a:gd name="connsiteX61" fmla="*/ 9491052 w 12192000"/>
              <a:gd name="connsiteY61" fmla="*/ 2357876 h 3021872"/>
              <a:gd name="connsiteX62" fmla="*/ 9490420 w 12192000"/>
              <a:gd name="connsiteY62" fmla="*/ 2358754 h 3021872"/>
              <a:gd name="connsiteX63" fmla="*/ 9422814 w 12192000"/>
              <a:gd name="connsiteY63" fmla="*/ 2337048 h 3021872"/>
              <a:gd name="connsiteX64" fmla="*/ 9387555 w 12192000"/>
              <a:gd name="connsiteY64" fmla="*/ 2324836 h 3021872"/>
              <a:gd name="connsiteX65" fmla="*/ 9385480 w 12192000"/>
              <a:gd name="connsiteY65" fmla="*/ 2325313 h 3021872"/>
              <a:gd name="connsiteX66" fmla="*/ 9369766 w 12192000"/>
              <a:gd name="connsiteY66" fmla="*/ 2317902 h 3021872"/>
              <a:gd name="connsiteX67" fmla="*/ 9356267 w 12192000"/>
              <a:gd name="connsiteY67" fmla="*/ 2307218 h 3021872"/>
              <a:gd name="connsiteX68" fmla="*/ 9240605 w 12192000"/>
              <a:gd name="connsiteY68" fmla="*/ 2292733 h 3021872"/>
              <a:gd name="connsiteX69" fmla="*/ 9083251 w 12192000"/>
              <a:gd name="connsiteY69" fmla="*/ 2245348 h 3021872"/>
              <a:gd name="connsiteX70" fmla="*/ 8956025 w 12192000"/>
              <a:gd name="connsiteY70" fmla="*/ 2219438 h 3021872"/>
              <a:gd name="connsiteX71" fmla="*/ 8791834 w 12192000"/>
              <a:gd name="connsiteY71" fmla="*/ 2194608 h 3021872"/>
              <a:gd name="connsiteX72" fmla="*/ 8677385 w 12192000"/>
              <a:gd name="connsiteY72" fmla="*/ 2172946 h 3021872"/>
              <a:gd name="connsiteX73" fmla="*/ 8628381 w 12192000"/>
              <a:gd name="connsiteY73" fmla="*/ 2151256 h 3021872"/>
              <a:gd name="connsiteX74" fmla="*/ 8608955 w 12192000"/>
              <a:gd name="connsiteY74" fmla="*/ 2154253 h 3021872"/>
              <a:gd name="connsiteX75" fmla="*/ 8605623 w 12192000"/>
              <a:gd name="connsiteY75" fmla="*/ 2154974 h 3021872"/>
              <a:gd name="connsiteX76" fmla="*/ 8591946 w 12192000"/>
              <a:gd name="connsiteY76" fmla="*/ 2153429 h 3021872"/>
              <a:gd name="connsiteX77" fmla="*/ 8588503 w 12192000"/>
              <a:gd name="connsiteY77" fmla="*/ 2158528 h 3021872"/>
              <a:gd name="connsiteX78" fmla="*/ 8542929 w 12192000"/>
              <a:gd name="connsiteY78" fmla="*/ 2155780 h 3021872"/>
              <a:gd name="connsiteX79" fmla="*/ 8422422 w 12192000"/>
              <a:gd name="connsiteY79" fmla="*/ 2128783 h 3021872"/>
              <a:gd name="connsiteX80" fmla="*/ 8350509 w 12192000"/>
              <a:gd name="connsiteY80" fmla="*/ 2116143 h 3021872"/>
              <a:gd name="connsiteX81" fmla="*/ 8323483 w 12192000"/>
              <a:gd name="connsiteY81" fmla="*/ 2116856 h 3021872"/>
              <a:gd name="connsiteX82" fmla="*/ 8285541 w 12192000"/>
              <a:gd name="connsiteY82" fmla="*/ 2114142 h 3021872"/>
              <a:gd name="connsiteX83" fmla="*/ 8156321 w 12192000"/>
              <a:gd name="connsiteY83" fmla="*/ 2105622 h 3021872"/>
              <a:gd name="connsiteX84" fmla="*/ 8115022 w 12192000"/>
              <a:gd name="connsiteY84" fmla="*/ 2097331 h 3021872"/>
              <a:gd name="connsiteX85" fmla="*/ 8109128 w 12192000"/>
              <a:gd name="connsiteY85" fmla="*/ 2095725 h 3021872"/>
              <a:gd name="connsiteX86" fmla="*/ 8061947 w 12192000"/>
              <a:gd name="connsiteY86" fmla="*/ 2076044 h 3021872"/>
              <a:gd name="connsiteX87" fmla="*/ 8056343 w 12192000"/>
              <a:gd name="connsiteY87" fmla="*/ 2079176 h 3021872"/>
              <a:gd name="connsiteX88" fmla="*/ 8039888 w 12192000"/>
              <a:gd name="connsiteY88" fmla="*/ 2079889 h 3021872"/>
              <a:gd name="connsiteX89" fmla="*/ 8027893 w 12192000"/>
              <a:gd name="connsiteY89" fmla="*/ 2071837 h 3021872"/>
              <a:gd name="connsiteX90" fmla="*/ 7968202 w 12192000"/>
              <a:gd name="connsiteY90" fmla="*/ 2048643 h 3021872"/>
              <a:gd name="connsiteX91" fmla="*/ 7879707 w 12192000"/>
              <a:gd name="connsiteY91" fmla="*/ 2019539 h 3021872"/>
              <a:gd name="connsiteX92" fmla="*/ 7867283 w 12192000"/>
              <a:gd name="connsiteY92" fmla="*/ 2011237 h 3021872"/>
              <a:gd name="connsiteX93" fmla="*/ 7843997 w 12192000"/>
              <a:gd name="connsiteY93" fmla="*/ 2004002 h 3021872"/>
              <a:gd name="connsiteX94" fmla="*/ 7819810 w 12192000"/>
              <a:gd name="connsiteY94" fmla="*/ 2003978 h 3021872"/>
              <a:gd name="connsiteX95" fmla="*/ 7766905 w 12192000"/>
              <a:gd name="connsiteY95" fmla="*/ 1994240 h 3021872"/>
              <a:gd name="connsiteX96" fmla="*/ 7748811 w 12192000"/>
              <a:gd name="connsiteY96" fmla="*/ 2001647 h 3021872"/>
              <a:gd name="connsiteX97" fmla="*/ 7745757 w 12192000"/>
              <a:gd name="connsiteY97" fmla="*/ 2003120 h 3021872"/>
              <a:gd name="connsiteX98" fmla="*/ 7732110 w 12192000"/>
              <a:gd name="connsiteY98" fmla="*/ 2004783 h 3021872"/>
              <a:gd name="connsiteX99" fmla="*/ 7730039 w 12192000"/>
              <a:gd name="connsiteY99" fmla="*/ 2010536 h 3021872"/>
              <a:gd name="connsiteX100" fmla="*/ 7685159 w 12192000"/>
              <a:gd name="connsiteY100" fmla="*/ 2018415 h 3021872"/>
              <a:gd name="connsiteX101" fmla="*/ 7561596 w 12192000"/>
              <a:gd name="connsiteY101" fmla="*/ 2020063 h 3021872"/>
              <a:gd name="connsiteX102" fmla="*/ 7488722 w 12192000"/>
              <a:gd name="connsiteY102" fmla="*/ 2024418 h 3021872"/>
              <a:gd name="connsiteX103" fmla="*/ 7462688 w 12192000"/>
              <a:gd name="connsiteY103" fmla="*/ 2031366 h 3021872"/>
              <a:gd name="connsiteX104" fmla="*/ 7425222 w 12192000"/>
              <a:gd name="connsiteY104" fmla="*/ 2037510 h 3021872"/>
              <a:gd name="connsiteX105" fmla="*/ 7360376 w 12192000"/>
              <a:gd name="connsiteY105" fmla="*/ 2052454 h 3021872"/>
              <a:gd name="connsiteX106" fmla="*/ 7297796 w 12192000"/>
              <a:gd name="connsiteY106" fmla="*/ 2059134 h 3021872"/>
              <a:gd name="connsiteX107" fmla="*/ 7255684 w 12192000"/>
              <a:gd name="connsiteY107" fmla="*/ 2060633 h 3021872"/>
              <a:gd name="connsiteX108" fmla="*/ 7249573 w 12192000"/>
              <a:gd name="connsiteY108" fmla="*/ 2060435 h 3021872"/>
              <a:gd name="connsiteX109" fmla="*/ 7198933 w 12192000"/>
              <a:gd name="connsiteY109" fmla="*/ 2052227 h 3021872"/>
              <a:gd name="connsiteX110" fmla="*/ 7194276 w 12192000"/>
              <a:gd name="connsiteY110" fmla="*/ 2056568 h 3021872"/>
              <a:gd name="connsiteX111" fmla="*/ 7178495 w 12192000"/>
              <a:gd name="connsiteY111" fmla="*/ 2061069 h 3021872"/>
              <a:gd name="connsiteX112" fmla="*/ 7164866 w 12192000"/>
              <a:gd name="connsiteY112" fmla="*/ 2056021 h 3021872"/>
              <a:gd name="connsiteX113" fmla="*/ 7101221 w 12192000"/>
              <a:gd name="connsiteY113" fmla="*/ 2047289 h 3021872"/>
              <a:gd name="connsiteX114" fmla="*/ 7008182 w 12192000"/>
              <a:gd name="connsiteY114" fmla="*/ 2039482 h 3021872"/>
              <a:gd name="connsiteX115" fmla="*/ 6994073 w 12192000"/>
              <a:gd name="connsiteY115" fmla="*/ 2034288 h 3021872"/>
              <a:gd name="connsiteX116" fmla="*/ 6902768 w 12192000"/>
              <a:gd name="connsiteY116" fmla="*/ 2021990 h 3021872"/>
              <a:gd name="connsiteX117" fmla="*/ 6854917 w 12192000"/>
              <a:gd name="connsiteY117" fmla="*/ 2020321 h 3021872"/>
              <a:gd name="connsiteX118" fmla="*/ 6849655 w 12192000"/>
              <a:gd name="connsiteY118" fmla="*/ 2025191 h 3021872"/>
              <a:gd name="connsiteX119" fmla="*/ 6835522 w 12192000"/>
              <a:gd name="connsiteY119" fmla="*/ 2024012 h 3021872"/>
              <a:gd name="connsiteX120" fmla="*/ 6707727 w 12192000"/>
              <a:gd name="connsiteY120" fmla="*/ 2006254 h 3021872"/>
              <a:gd name="connsiteX121" fmla="*/ 6561947 w 12192000"/>
              <a:gd name="connsiteY121" fmla="*/ 1975575 h 3021872"/>
              <a:gd name="connsiteX122" fmla="*/ 6464714 w 12192000"/>
              <a:gd name="connsiteY122" fmla="*/ 1978704 h 3021872"/>
              <a:gd name="connsiteX123" fmla="*/ 6242129 w 12192000"/>
              <a:gd name="connsiteY123" fmla="*/ 1915441 h 3021872"/>
              <a:gd name="connsiteX124" fmla="*/ 6080728 w 12192000"/>
              <a:gd name="connsiteY124" fmla="*/ 1895758 h 3021872"/>
              <a:gd name="connsiteX125" fmla="*/ 6069627 w 12192000"/>
              <a:gd name="connsiteY125" fmla="*/ 1885968 h 3021872"/>
              <a:gd name="connsiteX126" fmla="*/ 6055146 w 12192000"/>
              <a:gd name="connsiteY126" fmla="*/ 1879305 h 3021872"/>
              <a:gd name="connsiteX127" fmla="*/ 5953405 w 12192000"/>
              <a:gd name="connsiteY127" fmla="*/ 1849929 h 3021872"/>
              <a:gd name="connsiteX128" fmla="*/ 5940151 w 12192000"/>
              <a:gd name="connsiteY128" fmla="*/ 1852123 h 3021872"/>
              <a:gd name="connsiteX129" fmla="*/ 5917647 w 12192000"/>
              <a:gd name="connsiteY129" fmla="*/ 1852476 h 3021872"/>
              <a:gd name="connsiteX130" fmla="*/ 5860259 w 12192000"/>
              <a:gd name="connsiteY130" fmla="*/ 1865444 h 3021872"/>
              <a:gd name="connsiteX131" fmla="*/ 5821880 w 12192000"/>
              <a:gd name="connsiteY131" fmla="*/ 1854695 h 3021872"/>
              <a:gd name="connsiteX132" fmla="*/ 5813898 w 12192000"/>
              <a:gd name="connsiteY132" fmla="*/ 1853063 h 3021872"/>
              <a:gd name="connsiteX133" fmla="*/ 5813633 w 12192000"/>
              <a:gd name="connsiteY133" fmla="*/ 1853249 h 3021872"/>
              <a:gd name="connsiteX134" fmla="*/ 5804995 w 12192000"/>
              <a:gd name="connsiteY134" fmla="*/ 1851966 h 3021872"/>
              <a:gd name="connsiteX135" fmla="*/ 5799340 w 12192000"/>
              <a:gd name="connsiteY135" fmla="*/ 1850088 h 3021872"/>
              <a:gd name="connsiteX136" fmla="*/ 5783850 w 12192000"/>
              <a:gd name="connsiteY136" fmla="*/ 1846922 h 3021872"/>
              <a:gd name="connsiteX137" fmla="*/ 5777803 w 12192000"/>
              <a:gd name="connsiteY137" fmla="*/ 1847290 h 3021872"/>
              <a:gd name="connsiteX138" fmla="*/ 5774372 w 12192000"/>
              <a:gd name="connsiteY138" fmla="*/ 1849538 h 3021872"/>
              <a:gd name="connsiteX139" fmla="*/ 5740527 w 12192000"/>
              <a:gd name="connsiteY139" fmla="*/ 1850453 h 3021872"/>
              <a:gd name="connsiteX140" fmla="*/ 5671437 w 12192000"/>
              <a:gd name="connsiteY140" fmla="*/ 1845438 h 3021872"/>
              <a:gd name="connsiteX141" fmla="*/ 5633526 w 12192000"/>
              <a:gd name="connsiteY141" fmla="*/ 1839191 h 3021872"/>
              <a:gd name="connsiteX142" fmla="*/ 5527860 w 12192000"/>
              <a:gd name="connsiteY142" fmla="*/ 1825767 h 3021872"/>
              <a:gd name="connsiteX143" fmla="*/ 5420429 w 12192000"/>
              <a:gd name="connsiteY143" fmla="*/ 1815102 h 3021872"/>
              <a:gd name="connsiteX144" fmla="*/ 5339073 w 12192000"/>
              <a:gd name="connsiteY144" fmla="*/ 1819639 h 3021872"/>
              <a:gd name="connsiteX145" fmla="*/ 5334373 w 12192000"/>
              <a:gd name="connsiteY145" fmla="*/ 1817028 h 3021872"/>
              <a:gd name="connsiteX146" fmla="*/ 5326433 w 12192000"/>
              <a:gd name="connsiteY146" fmla="*/ 1814516 h 3021872"/>
              <a:gd name="connsiteX147" fmla="*/ 5326080 w 12192000"/>
              <a:gd name="connsiteY147" fmla="*/ 1814651 h 3021872"/>
              <a:gd name="connsiteX148" fmla="*/ 5318954 w 12192000"/>
              <a:gd name="connsiteY148" fmla="*/ 1811914 h 3021872"/>
              <a:gd name="connsiteX149" fmla="*/ 5286087 w 12192000"/>
              <a:gd name="connsiteY149" fmla="*/ 1796038 h 3021872"/>
              <a:gd name="connsiteX150" fmla="*/ 5223002 w 12192000"/>
              <a:gd name="connsiteY150" fmla="*/ 1799482 h 3021872"/>
              <a:gd name="connsiteX151" fmla="*/ 5200540 w 12192000"/>
              <a:gd name="connsiteY151" fmla="*/ 1796400 h 3021872"/>
              <a:gd name="connsiteX152" fmla="*/ 5154928 w 12192000"/>
              <a:gd name="connsiteY152" fmla="*/ 1781130 h 3021872"/>
              <a:gd name="connsiteX153" fmla="*/ 5149478 w 12192000"/>
              <a:gd name="connsiteY153" fmla="*/ 1780679 h 3021872"/>
              <a:gd name="connsiteX154" fmla="*/ 5130626 w 12192000"/>
              <a:gd name="connsiteY154" fmla="*/ 1768669 h 3021872"/>
              <a:gd name="connsiteX155" fmla="*/ 5102239 w 12192000"/>
              <a:gd name="connsiteY155" fmla="*/ 1753436 h 3021872"/>
              <a:gd name="connsiteX156" fmla="*/ 5099658 w 12192000"/>
              <a:gd name="connsiteY156" fmla="*/ 1753538 h 3021872"/>
              <a:gd name="connsiteX157" fmla="*/ 5088508 w 12192000"/>
              <a:gd name="connsiteY157" fmla="*/ 1745106 h 3021872"/>
              <a:gd name="connsiteX158" fmla="*/ 5082205 w 12192000"/>
              <a:gd name="connsiteY158" fmla="*/ 1734262 h 3021872"/>
              <a:gd name="connsiteX159" fmla="*/ 4931750 w 12192000"/>
              <a:gd name="connsiteY159" fmla="*/ 1691385 h 3021872"/>
              <a:gd name="connsiteX160" fmla="*/ 4824030 w 12192000"/>
              <a:gd name="connsiteY160" fmla="*/ 1643040 h 3021872"/>
              <a:gd name="connsiteX161" fmla="*/ 4758423 w 12192000"/>
              <a:gd name="connsiteY161" fmla="*/ 1579191 h 3021872"/>
              <a:gd name="connsiteX162" fmla="*/ 4514045 w 12192000"/>
              <a:gd name="connsiteY162" fmla="*/ 1535848 h 3021872"/>
              <a:gd name="connsiteX163" fmla="*/ 4458973 w 12192000"/>
              <a:gd name="connsiteY163" fmla="*/ 1525122 h 3021872"/>
              <a:gd name="connsiteX164" fmla="*/ 4423105 w 12192000"/>
              <a:gd name="connsiteY164" fmla="*/ 1500018 h 3021872"/>
              <a:gd name="connsiteX165" fmla="*/ 4400073 w 12192000"/>
              <a:gd name="connsiteY165" fmla="*/ 1499739 h 3021872"/>
              <a:gd name="connsiteX166" fmla="*/ 4395961 w 12192000"/>
              <a:gd name="connsiteY166" fmla="*/ 1499863 h 3021872"/>
              <a:gd name="connsiteX167" fmla="*/ 4382523 w 12192000"/>
              <a:gd name="connsiteY167" fmla="*/ 1496619 h 3021872"/>
              <a:gd name="connsiteX168" fmla="*/ 4374971 w 12192000"/>
              <a:gd name="connsiteY168" fmla="*/ 1500377 h 3021872"/>
              <a:gd name="connsiteX169" fmla="*/ 4352051 w 12192000"/>
              <a:gd name="connsiteY169" fmla="*/ 1498843 h 3021872"/>
              <a:gd name="connsiteX170" fmla="*/ 4328364 w 12192000"/>
              <a:gd name="connsiteY170" fmla="*/ 1491566 h 3021872"/>
              <a:gd name="connsiteX171" fmla="*/ 4220142 w 12192000"/>
              <a:gd name="connsiteY171" fmla="*/ 1451803 h 3021872"/>
              <a:gd name="connsiteX172" fmla="*/ 4152921 w 12192000"/>
              <a:gd name="connsiteY172" fmla="*/ 1430969 h 3021872"/>
              <a:gd name="connsiteX173" fmla="*/ 4123498 w 12192000"/>
              <a:gd name="connsiteY173" fmla="*/ 1427696 h 3021872"/>
              <a:gd name="connsiteX174" fmla="*/ 4085026 w 12192000"/>
              <a:gd name="connsiteY174" fmla="*/ 1420005 h 3021872"/>
              <a:gd name="connsiteX175" fmla="*/ 4014120 w 12192000"/>
              <a:gd name="connsiteY175" fmla="*/ 1410025 h 3021872"/>
              <a:gd name="connsiteX176" fmla="*/ 3924085 w 12192000"/>
              <a:gd name="connsiteY176" fmla="*/ 1390368 h 3021872"/>
              <a:gd name="connsiteX177" fmla="*/ 3875102 w 12192000"/>
              <a:gd name="connsiteY177" fmla="*/ 1356231 h 3021872"/>
              <a:gd name="connsiteX178" fmla="*/ 3866735 w 12192000"/>
              <a:gd name="connsiteY178" fmla="*/ 1358044 h 3021872"/>
              <a:gd name="connsiteX179" fmla="*/ 3824835 w 12192000"/>
              <a:gd name="connsiteY179" fmla="*/ 1344150 h 3021872"/>
              <a:gd name="connsiteX180" fmla="*/ 3698316 w 12192000"/>
              <a:gd name="connsiteY180" fmla="*/ 1271660 h 3021872"/>
              <a:gd name="connsiteX181" fmla="*/ 3615875 w 12192000"/>
              <a:gd name="connsiteY181" fmla="*/ 1245166 h 3021872"/>
              <a:gd name="connsiteX182" fmla="*/ 3583351 w 12192000"/>
              <a:gd name="connsiteY182" fmla="*/ 1239605 h 3021872"/>
              <a:gd name="connsiteX183" fmla="*/ 3529058 w 12192000"/>
              <a:gd name="connsiteY183" fmla="*/ 1230047 h 3021872"/>
              <a:gd name="connsiteX184" fmla="*/ 3438822 w 12192000"/>
              <a:gd name="connsiteY184" fmla="*/ 1205661 h 3021872"/>
              <a:gd name="connsiteX185" fmla="*/ 3390292 w 12192000"/>
              <a:gd name="connsiteY185" fmla="*/ 1197075 h 3021872"/>
              <a:gd name="connsiteX186" fmla="*/ 3315537 w 12192000"/>
              <a:gd name="connsiteY186" fmla="*/ 1185391 h 3021872"/>
              <a:gd name="connsiteX187" fmla="*/ 3305896 w 12192000"/>
              <a:gd name="connsiteY187" fmla="*/ 1180025 h 3021872"/>
              <a:gd name="connsiteX188" fmla="*/ 3260055 w 12192000"/>
              <a:gd name="connsiteY188" fmla="*/ 1189560 h 3021872"/>
              <a:gd name="connsiteX189" fmla="*/ 3136098 w 12192000"/>
              <a:gd name="connsiteY189" fmla="*/ 1171708 h 3021872"/>
              <a:gd name="connsiteX190" fmla="*/ 3113533 w 12192000"/>
              <a:gd name="connsiteY190" fmla="*/ 1171758 h 3021872"/>
              <a:gd name="connsiteX191" fmla="*/ 3087934 w 12192000"/>
              <a:gd name="connsiteY191" fmla="*/ 1162189 h 3021872"/>
              <a:gd name="connsiteX192" fmla="*/ 3033101 w 12192000"/>
              <a:gd name="connsiteY192" fmla="*/ 1146004 h 3021872"/>
              <a:gd name="connsiteX193" fmla="*/ 2999082 w 12192000"/>
              <a:gd name="connsiteY193" fmla="*/ 1129337 h 3021872"/>
              <a:gd name="connsiteX194" fmla="*/ 2988144 w 12192000"/>
              <a:gd name="connsiteY194" fmla="*/ 1133783 h 3021872"/>
              <a:gd name="connsiteX195" fmla="*/ 2964880 w 12192000"/>
              <a:gd name="connsiteY195" fmla="*/ 1133160 h 3021872"/>
              <a:gd name="connsiteX196" fmla="*/ 2871083 w 12192000"/>
              <a:gd name="connsiteY196" fmla="*/ 1114281 h 3021872"/>
              <a:gd name="connsiteX197" fmla="*/ 2853547 w 12192000"/>
              <a:gd name="connsiteY197" fmla="*/ 1113282 h 3021872"/>
              <a:gd name="connsiteX198" fmla="*/ 2834998 w 12192000"/>
              <a:gd name="connsiteY198" fmla="*/ 1105032 h 3021872"/>
              <a:gd name="connsiteX199" fmla="*/ 2832012 w 12192000"/>
              <a:gd name="connsiteY199" fmla="*/ 1103667 h 3021872"/>
              <a:gd name="connsiteX200" fmla="*/ 2831450 w 12192000"/>
              <a:gd name="connsiteY200" fmla="*/ 1103681 h 3021872"/>
              <a:gd name="connsiteX201" fmla="*/ 2830158 w 12192000"/>
              <a:gd name="connsiteY201" fmla="*/ 1102819 h 3021872"/>
              <a:gd name="connsiteX202" fmla="*/ 2817969 w 12192000"/>
              <a:gd name="connsiteY202" fmla="*/ 1097243 h 3021872"/>
              <a:gd name="connsiteX203" fmla="*/ 2812278 w 12192000"/>
              <a:gd name="connsiteY203" fmla="*/ 1097008 h 3021872"/>
              <a:gd name="connsiteX204" fmla="*/ 2735949 w 12192000"/>
              <a:gd name="connsiteY204" fmla="*/ 1069536 h 3021872"/>
              <a:gd name="connsiteX205" fmla="*/ 2700542 w 12192000"/>
              <a:gd name="connsiteY205" fmla="*/ 1056907 h 3021872"/>
              <a:gd name="connsiteX206" fmla="*/ 2690071 w 12192000"/>
              <a:gd name="connsiteY206" fmla="*/ 1056397 h 3021872"/>
              <a:gd name="connsiteX207" fmla="*/ 2655269 w 12192000"/>
              <a:gd name="connsiteY207" fmla="*/ 1042078 h 3021872"/>
              <a:gd name="connsiteX208" fmla="*/ 2637172 w 12192000"/>
              <a:gd name="connsiteY208" fmla="*/ 1039382 h 3021872"/>
              <a:gd name="connsiteX209" fmla="*/ 2544676 w 12192000"/>
              <a:gd name="connsiteY209" fmla="*/ 1019916 h 3021872"/>
              <a:gd name="connsiteX210" fmla="*/ 2521406 w 12192000"/>
              <a:gd name="connsiteY210" fmla="*/ 1022036 h 3021872"/>
              <a:gd name="connsiteX211" fmla="*/ 2462038 w 12192000"/>
              <a:gd name="connsiteY211" fmla="*/ 992687 h 3021872"/>
              <a:gd name="connsiteX212" fmla="*/ 2448962 w 12192000"/>
              <a:gd name="connsiteY212" fmla="*/ 988555 h 3021872"/>
              <a:gd name="connsiteX213" fmla="*/ 2444223 w 12192000"/>
              <a:gd name="connsiteY213" fmla="*/ 985580 h 3021872"/>
              <a:gd name="connsiteX214" fmla="*/ 2428175 w 12192000"/>
              <a:gd name="connsiteY214" fmla="*/ 997242 h 3021872"/>
              <a:gd name="connsiteX215" fmla="*/ 2398519 w 12192000"/>
              <a:gd name="connsiteY215" fmla="*/ 1001482 h 3021872"/>
              <a:gd name="connsiteX216" fmla="*/ 2385271 w 12192000"/>
              <a:gd name="connsiteY216" fmla="*/ 993786 h 3021872"/>
              <a:gd name="connsiteX217" fmla="*/ 2298174 w 12192000"/>
              <a:gd name="connsiteY217" fmla="*/ 956527 h 3021872"/>
              <a:gd name="connsiteX218" fmla="*/ 2271014 w 12192000"/>
              <a:gd name="connsiteY218" fmla="*/ 945440 h 3021872"/>
              <a:gd name="connsiteX219" fmla="*/ 2214838 w 12192000"/>
              <a:gd name="connsiteY219" fmla="*/ 924396 h 3021872"/>
              <a:gd name="connsiteX220" fmla="*/ 2038407 w 12192000"/>
              <a:gd name="connsiteY220" fmla="*/ 916628 h 3021872"/>
              <a:gd name="connsiteX221" fmla="*/ 1958268 w 12192000"/>
              <a:gd name="connsiteY221" fmla="*/ 931677 h 3021872"/>
              <a:gd name="connsiteX222" fmla="*/ 1740316 w 12192000"/>
              <a:gd name="connsiteY222" fmla="*/ 931710 h 3021872"/>
              <a:gd name="connsiteX223" fmla="*/ 1454477 w 12192000"/>
              <a:gd name="connsiteY223" fmla="*/ 973878 h 3021872"/>
              <a:gd name="connsiteX224" fmla="*/ 1385984 w 12192000"/>
              <a:gd name="connsiteY224" fmla="*/ 958621 h 3021872"/>
              <a:gd name="connsiteX225" fmla="*/ 1355604 w 12192000"/>
              <a:gd name="connsiteY225" fmla="*/ 960893 h 3021872"/>
              <a:gd name="connsiteX226" fmla="*/ 1305323 w 12192000"/>
              <a:gd name="connsiteY226" fmla="*/ 967511 h 3021872"/>
              <a:gd name="connsiteX227" fmla="*/ 1125607 w 12192000"/>
              <a:gd name="connsiteY227" fmla="*/ 968467 h 3021872"/>
              <a:gd name="connsiteX228" fmla="*/ 1016562 w 12192000"/>
              <a:gd name="connsiteY228" fmla="*/ 975260 h 3021872"/>
              <a:gd name="connsiteX229" fmla="*/ 818620 w 12192000"/>
              <a:gd name="connsiteY229" fmla="*/ 987723 h 3021872"/>
              <a:gd name="connsiteX230" fmla="*/ 611870 w 12192000"/>
              <a:gd name="connsiteY230" fmla="*/ 1002547 h 3021872"/>
              <a:gd name="connsiteX231" fmla="*/ 520325 w 12192000"/>
              <a:gd name="connsiteY231" fmla="*/ 1010590 h 3021872"/>
              <a:gd name="connsiteX232" fmla="*/ 386188 w 12192000"/>
              <a:gd name="connsiteY232" fmla="*/ 1040956 h 3021872"/>
              <a:gd name="connsiteX233" fmla="*/ 272629 w 12192000"/>
              <a:gd name="connsiteY233" fmla="*/ 1010300 h 3021872"/>
              <a:gd name="connsiteX234" fmla="*/ 113450 w 12192000"/>
              <a:gd name="connsiteY234" fmla="*/ 1038933 h 3021872"/>
              <a:gd name="connsiteX235" fmla="*/ 4256 w 12192000"/>
              <a:gd name="connsiteY235" fmla="*/ 1060111 h 3021872"/>
              <a:gd name="connsiteX236" fmla="*/ 0 w 12192000"/>
              <a:gd name="connsiteY236" fmla="*/ 1059714 h 3021872"/>
              <a:gd name="connsiteX237" fmla="*/ 0 w 12192000"/>
              <a:gd name="connsiteY237"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438556 w 12192000"/>
              <a:gd name="connsiteY13" fmla="*/ 2873658 h 3021872"/>
              <a:gd name="connsiteX14" fmla="*/ 11410019 w 12192000"/>
              <a:gd name="connsiteY14" fmla="*/ 2778739 h 3021872"/>
              <a:gd name="connsiteX15" fmla="*/ 11355280 w 12192000"/>
              <a:gd name="connsiteY15" fmla="*/ 2766974 h 3021872"/>
              <a:gd name="connsiteX16" fmla="*/ 11346286 w 12192000"/>
              <a:gd name="connsiteY16" fmla="*/ 2771221 h 3021872"/>
              <a:gd name="connsiteX17" fmla="*/ 11344784 w 12192000"/>
              <a:gd name="connsiteY17" fmla="*/ 2767480 h 3021872"/>
              <a:gd name="connsiteX18" fmla="*/ 11307999 w 12192000"/>
              <a:gd name="connsiteY18" fmla="*/ 2758374 h 3021872"/>
              <a:gd name="connsiteX19" fmla="*/ 11228674 w 12192000"/>
              <a:gd name="connsiteY19" fmla="*/ 2738503 h 3021872"/>
              <a:gd name="connsiteX20" fmla="*/ 11208775 w 12192000"/>
              <a:gd name="connsiteY20" fmla="*/ 2733735 h 3021872"/>
              <a:gd name="connsiteX21" fmla="*/ 11191329 w 12192000"/>
              <a:gd name="connsiteY21" fmla="*/ 2735896 h 3021872"/>
              <a:gd name="connsiteX22" fmla="*/ 11095293 w 12192000"/>
              <a:gd name="connsiteY22" fmla="*/ 2734181 h 3021872"/>
              <a:gd name="connsiteX23" fmla="*/ 11072290 w 12192000"/>
              <a:gd name="connsiteY23" fmla="*/ 2737734 h 3021872"/>
              <a:gd name="connsiteX24" fmla="*/ 10980239 w 12192000"/>
              <a:gd name="connsiteY24" fmla="*/ 2729000 h 3021872"/>
              <a:gd name="connsiteX25" fmla="*/ 10980167 w 12192000"/>
              <a:gd name="connsiteY25" fmla="*/ 2728972 h 3021872"/>
              <a:gd name="connsiteX26" fmla="*/ 10943501 w 12192000"/>
              <a:gd name="connsiteY26" fmla="*/ 2723352 h 3021872"/>
              <a:gd name="connsiteX27" fmla="*/ 10740825 w 12192000"/>
              <a:gd name="connsiteY27" fmla="*/ 2642544 h 3021872"/>
              <a:gd name="connsiteX28" fmla="*/ 10621021 w 12192000"/>
              <a:gd name="connsiteY28" fmla="*/ 2583972 h 3021872"/>
              <a:gd name="connsiteX29" fmla="*/ 10501779 w 12192000"/>
              <a:gd name="connsiteY29" fmla="*/ 2548735 h 3021872"/>
              <a:gd name="connsiteX30" fmla="*/ 10403355 w 12192000"/>
              <a:gd name="connsiteY30" fmla="*/ 2512953 h 3021872"/>
              <a:gd name="connsiteX31" fmla="*/ 10337449 w 12192000"/>
              <a:gd name="connsiteY31" fmla="*/ 2488172 h 3021872"/>
              <a:gd name="connsiteX32" fmla="*/ 10324327 w 12192000"/>
              <a:gd name="connsiteY32" fmla="*/ 2478939 h 3021872"/>
              <a:gd name="connsiteX33" fmla="*/ 10321929 w 12192000"/>
              <a:gd name="connsiteY33" fmla="*/ 2478993 h 3021872"/>
              <a:gd name="connsiteX34" fmla="*/ 10290461 w 12192000"/>
              <a:gd name="connsiteY34" fmla="*/ 2462144 h 3021872"/>
              <a:gd name="connsiteX35" fmla="*/ 10268970 w 12192000"/>
              <a:gd name="connsiteY35" fmla="*/ 2448931 h 3021872"/>
              <a:gd name="connsiteX36" fmla="*/ 10263699 w 12192000"/>
              <a:gd name="connsiteY36" fmla="*/ 2448340 h 3021872"/>
              <a:gd name="connsiteX37" fmla="*/ 10228272 w 12192000"/>
              <a:gd name="connsiteY37" fmla="*/ 2431997 h 3021872"/>
              <a:gd name="connsiteX38" fmla="*/ 10215997 w 12192000"/>
              <a:gd name="connsiteY38" fmla="*/ 2431103 h 3021872"/>
              <a:gd name="connsiteX39" fmla="*/ 10193885 w 12192000"/>
              <a:gd name="connsiteY39" fmla="*/ 2427360 h 3021872"/>
              <a:gd name="connsiteX40" fmla="*/ 10135557 w 12192000"/>
              <a:gd name="connsiteY40" fmla="*/ 2429769 h 3021872"/>
              <a:gd name="connsiteX41" fmla="*/ 10092108 w 12192000"/>
              <a:gd name="connsiteY41" fmla="*/ 2409075 h 3021872"/>
              <a:gd name="connsiteX42" fmla="*/ 10091815 w 12192000"/>
              <a:gd name="connsiteY42" fmla="*/ 2409211 h 3021872"/>
              <a:gd name="connsiteX43" fmla="*/ 10083558 w 12192000"/>
              <a:gd name="connsiteY43" fmla="*/ 2406369 h 3021872"/>
              <a:gd name="connsiteX44" fmla="*/ 10078319 w 12192000"/>
              <a:gd name="connsiteY44" fmla="*/ 2403481 h 3021872"/>
              <a:gd name="connsiteX45" fmla="*/ 10063647 w 12192000"/>
              <a:gd name="connsiteY45" fmla="*/ 2397528 h 3021872"/>
              <a:gd name="connsiteX46" fmla="*/ 10057660 w 12192000"/>
              <a:gd name="connsiteY46" fmla="*/ 2396793 h 3021872"/>
              <a:gd name="connsiteX47" fmla="*/ 10003124 w 12192000"/>
              <a:gd name="connsiteY47" fmla="*/ 2406692 h 3021872"/>
              <a:gd name="connsiteX48" fmla="*/ 9898644 w 12192000"/>
              <a:gd name="connsiteY48" fmla="*/ 2393136 h 3021872"/>
              <a:gd name="connsiteX49" fmla="*/ 9794969 w 12192000"/>
              <a:gd name="connsiteY49" fmla="*/ 2376665 h 3021872"/>
              <a:gd name="connsiteX50" fmla="*/ 9690708 w 12192000"/>
              <a:gd name="connsiteY50" fmla="*/ 2362478 h 3021872"/>
              <a:gd name="connsiteX51" fmla="*/ 9656590 w 12192000"/>
              <a:gd name="connsiteY51" fmla="*/ 2365107 h 3021872"/>
              <a:gd name="connsiteX52" fmla="*/ 9651013 w 12192000"/>
              <a:gd name="connsiteY52" fmla="*/ 2365379 h 3021872"/>
              <a:gd name="connsiteX53" fmla="*/ 9629535 w 12192000"/>
              <a:gd name="connsiteY53" fmla="*/ 2359562 h 3021872"/>
              <a:gd name="connsiteX54" fmla="*/ 9621002 w 12192000"/>
              <a:gd name="connsiteY54" fmla="*/ 2358015 h 3021872"/>
              <a:gd name="connsiteX55" fmla="*/ 9620811 w 12192000"/>
              <a:gd name="connsiteY55" fmla="*/ 2358209 h 3021872"/>
              <a:gd name="connsiteX56" fmla="*/ 9612783 w 12192000"/>
              <a:gd name="connsiteY56" fmla="*/ 2356304 h 3021872"/>
              <a:gd name="connsiteX57" fmla="*/ 9573299 w 12192000"/>
              <a:gd name="connsiteY57" fmla="*/ 2344048 h 3021872"/>
              <a:gd name="connsiteX58" fmla="*/ 9523299 w 12192000"/>
              <a:gd name="connsiteY58" fmla="*/ 2356751 h 3021872"/>
              <a:gd name="connsiteX59" fmla="*/ 9502217 w 12192000"/>
              <a:gd name="connsiteY59" fmla="*/ 2356672 h 3021872"/>
              <a:gd name="connsiteX60" fmla="*/ 9491052 w 12192000"/>
              <a:gd name="connsiteY60" fmla="*/ 2357876 h 3021872"/>
              <a:gd name="connsiteX61" fmla="*/ 9490420 w 12192000"/>
              <a:gd name="connsiteY61" fmla="*/ 2358754 h 3021872"/>
              <a:gd name="connsiteX62" fmla="*/ 9422814 w 12192000"/>
              <a:gd name="connsiteY62" fmla="*/ 2337048 h 3021872"/>
              <a:gd name="connsiteX63" fmla="*/ 9387555 w 12192000"/>
              <a:gd name="connsiteY63" fmla="*/ 2324836 h 3021872"/>
              <a:gd name="connsiteX64" fmla="*/ 9385480 w 12192000"/>
              <a:gd name="connsiteY64" fmla="*/ 2325313 h 3021872"/>
              <a:gd name="connsiteX65" fmla="*/ 9369766 w 12192000"/>
              <a:gd name="connsiteY65" fmla="*/ 2317902 h 3021872"/>
              <a:gd name="connsiteX66" fmla="*/ 9356267 w 12192000"/>
              <a:gd name="connsiteY66" fmla="*/ 2307218 h 3021872"/>
              <a:gd name="connsiteX67" fmla="*/ 9240605 w 12192000"/>
              <a:gd name="connsiteY67" fmla="*/ 2292733 h 3021872"/>
              <a:gd name="connsiteX68" fmla="*/ 9083251 w 12192000"/>
              <a:gd name="connsiteY68" fmla="*/ 2245348 h 3021872"/>
              <a:gd name="connsiteX69" fmla="*/ 8956025 w 12192000"/>
              <a:gd name="connsiteY69" fmla="*/ 2219438 h 3021872"/>
              <a:gd name="connsiteX70" fmla="*/ 8791834 w 12192000"/>
              <a:gd name="connsiteY70" fmla="*/ 2194608 h 3021872"/>
              <a:gd name="connsiteX71" fmla="*/ 8677385 w 12192000"/>
              <a:gd name="connsiteY71" fmla="*/ 2172946 h 3021872"/>
              <a:gd name="connsiteX72" fmla="*/ 8628381 w 12192000"/>
              <a:gd name="connsiteY72" fmla="*/ 2151256 h 3021872"/>
              <a:gd name="connsiteX73" fmla="*/ 8608955 w 12192000"/>
              <a:gd name="connsiteY73" fmla="*/ 2154253 h 3021872"/>
              <a:gd name="connsiteX74" fmla="*/ 8605623 w 12192000"/>
              <a:gd name="connsiteY74" fmla="*/ 2154974 h 3021872"/>
              <a:gd name="connsiteX75" fmla="*/ 8591946 w 12192000"/>
              <a:gd name="connsiteY75" fmla="*/ 2153429 h 3021872"/>
              <a:gd name="connsiteX76" fmla="*/ 8588503 w 12192000"/>
              <a:gd name="connsiteY76" fmla="*/ 2158528 h 3021872"/>
              <a:gd name="connsiteX77" fmla="*/ 8542929 w 12192000"/>
              <a:gd name="connsiteY77" fmla="*/ 2155780 h 3021872"/>
              <a:gd name="connsiteX78" fmla="*/ 8422422 w 12192000"/>
              <a:gd name="connsiteY78" fmla="*/ 2128783 h 3021872"/>
              <a:gd name="connsiteX79" fmla="*/ 8350509 w 12192000"/>
              <a:gd name="connsiteY79" fmla="*/ 2116143 h 3021872"/>
              <a:gd name="connsiteX80" fmla="*/ 8323483 w 12192000"/>
              <a:gd name="connsiteY80" fmla="*/ 2116856 h 3021872"/>
              <a:gd name="connsiteX81" fmla="*/ 8285541 w 12192000"/>
              <a:gd name="connsiteY81" fmla="*/ 2114142 h 3021872"/>
              <a:gd name="connsiteX82" fmla="*/ 8156321 w 12192000"/>
              <a:gd name="connsiteY82" fmla="*/ 2105622 h 3021872"/>
              <a:gd name="connsiteX83" fmla="*/ 8115022 w 12192000"/>
              <a:gd name="connsiteY83" fmla="*/ 2097331 h 3021872"/>
              <a:gd name="connsiteX84" fmla="*/ 8109128 w 12192000"/>
              <a:gd name="connsiteY84" fmla="*/ 2095725 h 3021872"/>
              <a:gd name="connsiteX85" fmla="*/ 8061947 w 12192000"/>
              <a:gd name="connsiteY85" fmla="*/ 2076044 h 3021872"/>
              <a:gd name="connsiteX86" fmla="*/ 8056343 w 12192000"/>
              <a:gd name="connsiteY86" fmla="*/ 2079176 h 3021872"/>
              <a:gd name="connsiteX87" fmla="*/ 8039888 w 12192000"/>
              <a:gd name="connsiteY87" fmla="*/ 2079889 h 3021872"/>
              <a:gd name="connsiteX88" fmla="*/ 8027893 w 12192000"/>
              <a:gd name="connsiteY88" fmla="*/ 2071837 h 3021872"/>
              <a:gd name="connsiteX89" fmla="*/ 7968202 w 12192000"/>
              <a:gd name="connsiteY89" fmla="*/ 2048643 h 3021872"/>
              <a:gd name="connsiteX90" fmla="*/ 7879707 w 12192000"/>
              <a:gd name="connsiteY90" fmla="*/ 2019539 h 3021872"/>
              <a:gd name="connsiteX91" fmla="*/ 7867283 w 12192000"/>
              <a:gd name="connsiteY91" fmla="*/ 2011237 h 3021872"/>
              <a:gd name="connsiteX92" fmla="*/ 7843997 w 12192000"/>
              <a:gd name="connsiteY92" fmla="*/ 2004002 h 3021872"/>
              <a:gd name="connsiteX93" fmla="*/ 7819810 w 12192000"/>
              <a:gd name="connsiteY93" fmla="*/ 2003978 h 3021872"/>
              <a:gd name="connsiteX94" fmla="*/ 7766905 w 12192000"/>
              <a:gd name="connsiteY94" fmla="*/ 1994240 h 3021872"/>
              <a:gd name="connsiteX95" fmla="*/ 7748811 w 12192000"/>
              <a:gd name="connsiteY95" fmla="*/ 2001647 h 3021872"/>
              <a:gd name="connsiteX96" fmla="*/ 7745757 w 12192000"/>
              <a:gd name="connsiteY96" fmla="*/ 2003120 h 3021872"/>
              <a:gd name="connsiteX97" fmla="*/ 7732110 w 12192000"/>
              <a:gd name="connsiteY97" fmla="*/ 2004783 h 3021872"/>
              <a:gd name="connsiteX98" fmla="*/ 7730039 w 12192000"/>
              <a:gd name="connsiteY98" fmla="*/ 2010536 h 3021872"/>
              <a:gd name="connsiteX99" fmla="*/ 7685159 w 12192000"/>
              <a:gd name="connsiteY99" fmla="*/ 2018415 h 3021872"/>
              <a:gd name="connsiteX100" fmla="*/ 7561596 w 12192000"/>
              <a:gd name="connsiteY100" fmla="*/ 2020063 h 3021872"/>
              <a:gd name="connsiteX101" fmla="*/ 7488722 w 12192000"/>
              <a:gd name="connsiteY101" fmla="*/ 2024418 h 3021872"/>
              <a:gd name="connsiteX102" fmla="*/ 7462688 w 12192000"/>
              <a:gd name="connsiteY102" fmla="*/ 2031366 h 3021872"/>
              <a:gd name="connsiteX103" fmla="*/ 7425222 w 12192000"/>
              <a:gd name="connsiteY103" fmla="*/ 2037510 h 3021872"/>
              <a:gd name="connsiteX104" fmla="*/ 7360376 w 12192000"/>
              <a:gd name="connsiteY104" fmla="*/ 2052454 h 3021872"/>
              <a:gd name="connsiteX105" fmla="*/ 7297796 w 12192000"/>
              <a:gd name="connsiteY105" fmla="*/ 2059134 h 3021872"/>
              <a:gd name="connsiteX106" fmla="*/ 7255684 w 12192000"/>
              <a:gd name="connsiteY106" fmla="*/ 2060633 h 3021872"/>
              <a:gd name="connsiteX107" fmla="*/ 7249573 w 12192000"/>
              <a:gd name="connsiteY107" fmla="*/ 2060435 h 3021872"/>
              <a:gd name="connsiteX108" fmla="*/ 7198933 w 12192000"/>
              <a:gd name="connsiteY108" fmla="*/ 2052227 h 3021872"/>
              <a:gd name="connsiteX109" fmla="*/ 7194276 w 12192000"/>
              <a:gd name="connsiteY109" fmla="*/ 2056568 h 3021872"/>
              <a:gd name="connsiteX110" fmla="*/ 7178495 w 12192000"/>
              <a:gd name="connsiteY110" fmla="*/ 2061069 h 3021872"/>
              <a:gd name="connsiteX111" fmla="*/ 7164866 w 12192000"/>
              <a:gd name="connsiteY111" fmla="*/ 2056021 h 3021872"/>
              <a:gd name="connsiteX112" fmla="*/ 7101221 w 12192000"/>
              <a:gd name="connsiteY112" fmla="*/ 2047289 h 3021872"/>
              <a:gd name="connsiteX113" fmla="*/ 7008182 w 12192000"/>
              <a:gd name="connsiteY113" fmla="*/ 2039482 h 3021872"/>
              <a:gd name="connsiteX114" fmla="*/ 6994073 w 12192000"/>
              <a:gd name="connsiteY114" fmla="*/ 2034288 h 3021872"/>
              <a:gd name="connsiteX115" fmla="*/ 6902768 w 12192000"/>
              <a:gd name="connsiteY115" fmla="*/ 2021990 h 3021872"/>
              <a:gd name="connsiteX116" fmla="*/ 6854917 w 12192000"/>
              <a:gd name="connsiteY116" fmla="*/ 2020321 h 3021872"/>
              <a:gd name="connsiteX117" fmla="*/ 6849655 w 12192000"/>
              <a:gd name="connsiteY117" fmla="*/ 2025191 h 3021872"/>
              <a:gd name="connsiteX118" fmla="*/ 6835522 w 12192000"/>
              <a:gd name="connsiteY118" fmla="*/ 2024012 h 3021872"/>
              <a:gd name="connsiteX119" fmla="*/ 6707727 w 12192000"/>
              <a:gd name="connsiteY119" fmla="*/ 2006254 h 3021872"/>
              <a:gd name="connsiteX120" fmla="*/ 6561947 w 12192000"/>
              <a:gd name="connsiteY120" fmla="*/ 1975575 h 3021872"/>
              <a:gd name="connsiteX121" fmla="*/ 6464714 w 12192000"/>
              <a:gd name="connsiteY121" fmla="*/ 1978704 h 3021872"/>
              <a:gd name="connsiteX122" fmla="*/ 6242129 w 12192000"/>
              <a:gd name="connsiteY122" fmla="*/ 1915441 h 3021872"/>
              <a:gd name="connsiteX123" fmla="*/ 6080728 w 12192000"/>
              <a:gd name="connsiteY123" fmla="*/ 1895758 h 3021872"/>
              <a:gd name="connsiteX124" fmla="*/ 6069627 w 12192000"/>
              <a:gd name="connsiteY124" fmla="*/ 1885968 h 3021872"/>
              <a:gd name="connsiteX125" fmla="*/ 6055146 w 12192000"/>
              <a:gd name="connsiteY125" fmla="*/ 1879305 h 3021872"/>
              <a:gd name="connsiteX126" fmla="*/ 5953405 w 12192000"/>
              <a:gd name="connsiteY126" fmla="*/ 1849929 h 3021872"/>
              <a:gd name="connsiteX127" fmla="*/ 5940151 w 12192000"/>
              <a:gd name="connsiteY127" fmla="*/ 1852123 h 3021872"/>
              <a:gd name="connsiteX128" fmla="*/ 5917647 w 12192000"/>
              <a:gd name="connsiteY128" fmla="*/ 1852476 h 3021872"/>
              <a:gd name="connsiteX129" fmla="*/ 5860259 w 12192000"/>
              <a:gd name="connsiteY129" fmla="*/ 1865444 h 3021872"/>
              <a:gd name="connsiteX130" fmla="*/ 5821880 w 12192000"/>
              <a:gd name="connsiteY130" fmla="*/ 1854695 h 3021872"/>
              <a:gd name="connsiteX131" fmla="*/ 5813898 w 12192000"/>
              <a:gd name="connsiteY131" fmla="*/ 1853063 h 3021872"/>
              <a:gd name="connsiteX132" fmla="*/ 5813633 w 12192000"/>
              <a:gd name="connsiteY132" fmla="*/ 1853249 h 3021872"/>
              <a:gd name="connsiteX133" fmla="*/ 5804995 w 12192000"/>
              <a:gd name="connsiteY133" fmla="*/ 1851966 h 3021872"/>
              <a:gd name="connsiteX134" fmla="*/ 5799340 w 12192000"/>
              <a:gd name="connsiteY134" fmla="*/ 1850088 h 3021872"/>
              <a:gd name="connsiteX135" fmla="*/ 5783850 w 12192000"/>
              <a:gd name="connsiteY135" fmla="*/ 1846922 h 3021872"/>
              <a:gd name="connsiteX136" fmla="*/ 5777803 w 12192000"/>
              <a:gd name="connsiteY136" fmla="*/ 1847290 h 3021872"/>
              <a:gd name="connsiteX137" fmla="*/ 5774372 w 12192000"/>
              <a:gd name="connsiteY137" fmla="*/ 1849538 h 3021872"/>
              <a:gd name="connsiteX138" fmla="*/ 5740527 w 12192000"/>
              <a:gd name="connsiteY138" fmla="*/ 1850453 h 3021872"/>
              <a:gd name="connsiteX139" fmla="*/ 5671437 w 12192000"/>
              <a:gd name="connsiteY139" fmla="*/ 1845438 h 3021872"/>
              <a:gd name="connsiteX140" fmla="*/ 5633526 w 12192000"/>
              <a:gd name="connsiteY140" fmla="*/ 1839191 h 3021872"/>
              <a:gd name="connsiteX141" fmla="*/ 5527860 w 12192000"/>
              <a:gd name="connsiteY141" fmla="*/ 1825767 h 3021872"/>
              <a:gd name="connsiteX142" fmla="*/ 5420429 w 12192000"/>
              <a:gd name="connsiteY142" fmla="*/ 1815102 h 3021872"/>
              <a:gd name="connsiteX143" fmla="*/ 5339073 w 12192000"/>
              <a:gd name="connsiteY143" fmla="*/ 1819639 h 3021872"/>
              <a:gd name="connsiteX144" fmla="*/ 5334373 w 12192000"/>
              <a:gd name="connsiteY144" fmla="*/ 1817028 h 3021872"/>
              <a:gd name="connsiteX145" fmla="*/ 5326433 w 12192000"/>
              <a:gd name="connsiteY145" fmla="*/ 1814516 h 3021872"/>
              <a:gd name="connsiteX146" fmla="*/ 5326080 w 12192000"/>
              <a:gd name="connsiteY146" fmla="*/ 1814651 h 3021872"/>
              <a:gd name="connsiteX147" fmla="*/ 5318954 w 12192000"/>
              <a:gd name="connsiteY147" fmla="*/ 1811914 h 3021872"/>
              <a:gd name="connsiteX148" fmla="*/ 5286087 w 12192000"/>
              <a:gd name="connsiteY148" fmla="*/ 1796038 h 3021872"/>
              <a:gd name="connsiteX149" fmla="*/ 5223002 w 12192000"/>
              <a:gd name="connsiteY149" fmla="*/ 1799482 h 3021872"/>
              <a:gd name="connsiteX150" fmla="*/ 5200540 w 12192000"/>
              <a:gd name="connsiteY150" fmla="*/ 1796400 h 3021872"/>
              <a:gd name="connsiteX151" fmla="*/ 5154928 w 12192000"/>
              <a:gd name="connsiteY151" fmla="*/ 1781130 h 3021872"/>
              <a:gd name="connsiteX152" fmla="*/ 5149478 w 12192000"/>
              <a:gd name="connsiteY152" fmla="*/ 1780679 h 3021872"/>
              <a:gd name="connsiteX153" fmla="*/ 5130626 w 12192000"/>
              <a:gd name="connsiteY153" fmla="*/ 1768669 h 3021872"/>
              <a:gd name="connsiteX154" fmla="*/ 5102239 w 12192000"/>
              <a:gd name="connsiteY154" fmla="*/ 1753436 h 3021872"/>
              <a:gd name="connsiteX155" fmla="*/ 5099658 w 12192000"/>
              <a:gd name="connsiteY155" fmla="*/ 1753538 h 3021872"/>
              <a:gd name="connsiteX156" fmla="*/ 5088508 w 12192000"/>
              <a:gd name="connsiteY156" fmla="*/ 1745106 h 3021872"/>
              <a:gd name="connsiteX157" fmla="*/ 5082205 w 12192000"/>
              <a:gd name="connsiteY157" fmla="*/ 1734262 h 3021872"/>
              <a:gd name="connsiteX158" fmla="*/ 4931750 w 12192000"/>
              <a:gd name="connsiteY158" fmla="*/ 1691385 h 3021872"/>
              <a:gd name="connsiteX159" fmla="*/ 4824030 w 12192000"/>
              <a:gd name="connsiteY159" fmla="*/ 1643040 h 3021872"/>
              <a:gd name="connsiteX160" fmla="*/ 4758423 w 12192000"/>
              <a:gd name="connsiteY160" fmla="*/ 1579191 h 3021872"/>
              <a:gd name="connsiteX161" fmla="*/ 4514045 w 12192000"/>
              <a:gd name="connsiteY161" fmla="*/ 1535848 h 3021872"/>
              <a:gd name="connsiteX162" fmla="*/ 4458973 w 12192000"/>
              <a:gd name="connsiteY162" fmla="*/ 1525122 h 3021872"/>
              <a:gd name="connsiteX163" fmla="*/ 4423105 w 12192000"/>
              <a:gd name="connsiteY163" fmla="*/ 1500018 h 3021872"/>
              <a:gd name="connsiteX164" fmla="*/ 4400073 w 12192000"/>
              <a:gd name="connsiteY164" fmla="*/ 1499739 h 3021872"/>
              <a:gd name="connsiteX165" fmla="*/ 4395961 w 12192000"/>
              <a:gd name="connsiteY165" fmla="*/ 1499863 h 3021872"/>
              <a:gd name="connsiteX166" fmla="*/ 4382523 w 12192000"/>
              <a:gd name="connsiteY166" fmla="*/ 1496619 h 3021872"/>
              <a:gd name="connsiteX167" fmla="*/ 4374971 w 12192000"/>
              <a:gd name="connsiteY167" fmla="*/ 1500377 h 3021872"/>
              <a:gd name="connsiteX168" fmla="*/ 4352051 w 12192000"/>
              <a:gd name="connsiteY168" fmla="*/ 1498843 h 3021872"/>
              <a:gd name="connsiteX169" fmla="*/ 4328364 w 12192000"/>
              <a:gd name="connsiteY169" fmla="*/ 1491566 h 3021872"/>
              <a:gd name="connsiteX170" fmla="*/ 4220142 w 12192000"/>
              <a:gd name="connsiteY170" fmla="*/ 1451803 h 3021872"/>
              <a:gd name="connsiteX171" fmla="*/ 4152921 w 12192000"/>
              <a:gd name="connsiteY171" fmla="*/ 1430969 h 3021872"/>
              <a:gd name="connsiteX172" fmla="*/ 4123498 w 12192000"/>
              <a:gd name="connsiteY172" fmla="*/ 1427696 h 3021872"/>
              <a:gd name="connsiteX173" fmla="*/ 4085026 w 12192000"/>
              <a:gd name="connsiteY173" fmla="*/ 1420005 h 3021872"/>
              <a:gd name="connsiteX174" fmla="*/ 4014120 w 12192000"/>
              <a:gd name="connsiteY174" fmla="*/ 1410025 h 3021872"/>
              <a:gd name="connsiteX175" fmla="*/ 3924085 w 12192000"/>
              <a:gd name="connsiteY175" fmla="*/ 1390368 h 3021872"/>
              <a:gd name="connsiteX176" fmla="*/ 3875102 w 12192000"/>
              <a:gd name="connsiteY176" fmla="*/ 1356231 h 3021872"/>
              <a:gd name="connsiteX177" fmla="*/ 3866735 w 12192000"/>
              <a:gd name="connsiteY177" fmla="*/ 1358044 h 3021872"/>
              <a:gd name="connsiteX178" fmla="*/ 3824835 w 12192000"/>
              <a:gd name="connsiteY178" fmla="*/ 1344150 h 3021872"/>
              <a:gd name="connsiteX179" fmla="*/ 3698316 w 12192000"/>
              <a:gd name="connsiteY179" fmla="*/ 1271660 h 3021872"/>
              <a:gd name="connsiteX180" fmla="*/ 3615875 w 12192000"/>
              <a:gd name="connsiteY180" fmla="*/ 1245166 h 3021872"/>
              <a:gd name="connsiteX181" fmla="*/ 3583351 w 12192000"/>
              <a:gd name="connsiteY181" fmla="*/ 1239605 h 3021872"/>
              <a:gd name="connsiteX182" fmla="*/ 3529058 w 12192000"/>
              <a:gd name="connsiteY182" fmla="*/ 1230047 h 3021872"/>
              <a:gd name="connsiteX183" fmla="*/ 3438822 w 12192000"/>
              <a:gd name="connsiteY183" fmla="*/ 1205661 h 3021872"/>
              <a:gd name="connsiteX184" fmla="*/ 3390292 w 12192000"/>
              <a:gd name="connsiteY184" fmla="*/ 1197075 h 3021872"/>
              <a:gd name="connsiteX185" fmla="*/ 3315537 w 12192000"/>
              <a:gd name="connsiteY185" fmla="*/ 1185391 h 3021872"/>
              <a:gd name="connsiteX186" fmla="*/ 3305896 w 12192000"/>
              <a:gd name="connsiteY186" fmla="*/ 1180025 h 3021872"/>
              <a:gd name="connsiteX187" fmla="*/ 3260055 w 12192000"/>
              <a:gd name="connsiteY187" fmla="*/ 1189560 h 3021872"/>
              <a:gd name="connsiteX188" fmla="*/ 3136098 w 12192000"/>
              <a:gd name="connsiteY188" fmla="*/ 1171708 h 3021872"/>
              <a:gd name="connsiteX189" fmla="*/ 3113533 w 12192000"/>
              <a:gd name="connsiteY189" fmla="*/ 1171758 h 3021872"/>
              <a:gd name="connsiteX190" fmla="*/ 3087934 w 12192000"/>
              <a:gd name="connsiteY190" fmla="*/ 1162189 h 3021872"/>
              <a:gd name="connsiteX191" fmla="*/ 3033101 w 12192000"/>
              <a:gd name="connsiteY191" fmla="*/ 1146004 h 3021872"/>
              <a:gd name="connsiteX192" fmla="*/ 2999082 w 12192000"/>
              <a:gd name="connsiteY192" fmla="*/ 1129337 h 3021872"/>
              <a:gd name="connsiteX193" fmla="*/ 2988144 w 12192000"/>
              <a:gd name="connsiteY193" fmla="*/ 1133783 h 3021872"/>
              <a:gd name="connsiteX194" fmla="*/ 2964880 w 12192000"/>
              <a:gd name="connsiteY194" fmla="*/ 1133160 h 3021872"/>
              <a:gd name="connsiteX195" fmla="*/ 2871083 w 12192000"/>
              <a:gd name="connsiteY195" fmla="*/ 1114281 h 3021872"/>
              <a:gd name="connsiteX196" fmla="*/ 2853547 w 12192000"/>
              <a:gd name="connsiteY196" fmla="*/ 1113282 h 3021872"/>
              <a:gd name="connsiteX197" fmla="*/ 2834998 w 12192000"/>
              <a:gd name="connsiteY197" fmla="*/ 1105032 h 3021872"/>
              <a:gd name="connsiteX198" fmla="*/ 2832012 w 12192000"/>
              <a:gd name="connsiteY198" fmla="*/ 1103667 h 3021872"/>
              <a:gd name="connsiteX199" fmla="*/ 2831450 w 12192000"/>
              <a:gd name="connsiteY199" fmla="*/ 1103681 h 3021872"/>
              <a:gd name="connsiteX200" fmla="*/ 2830158 w 12192000"/>
              <a:gd name="connsiteY200" fmla="*/ 1102819 h 3021872"/>
              <a:gd name="connsiteX201" fmla="*/ 2817969 w 12192000"/>
              <a:gd name="connsiteY201" fmla="*/ 1097243 h 3021872"/>
              <a:gd name="connsiteX202" fmla="*/ 2812278 w 12192000"/>
              <a:gd name="connsiteY202" fmla="*/ 1097008 h 3021872"/>
              <a:gd name="connsiteX203" fmla="*/ 2735949 w 12192000"/>
              <a:gd name="connsiteY203" fmla="*/ 1069536 h 3021872"/>
              <a:gd name="connsiteX204" fmla="*/ 2700542 w 12192000"/>
              <a:gd name="connsiteY204" fmla="*/ 1056907 h 3021872"/>
              <a:gd name="connsiteX205" fmla="*/ 2690071 w 12192000"/>
              <a:gd name="connsiteY205" fmla="*/ 1056397 h 3021872"/>
              <a:gd name="connsiteX206" fmla="*/ 2655269 w 12192000"/>
              <a:gd name="connsiteY206" fmla="*/ 1042078 h 3021872"/>
              <a:gd name="connsiteX207" fmla="*/ 2637172 w 12192000"/>
              <a:gd name="connsiteY207" fmla="*/ 1039382 h 3021872"/>
              <a:gd name="connsiteX208" fmla="*/ 2544676 w 12192000"/>
              <a:gd name="connsiteY208" fmla="*/ 1019916 h 3021872"/>
              <a:gd name="connsiteX209" fmla="*/ 2521406 w 12192000"/>
              <a:gd name="connsiteY209" fmla="*/ 1022036 h 3021872"/>
              <a:gd name="connsiteX210" fmla="*/ 2462038 w 12192000"/>
              <a:gd name="connsiteY210" fmla="*/ 992687 h 3021872"/>
              <a:gd name="connsiteX211" fmla="*/ 2448962 w 12192000"/>
              <a:gd name="connsiteY211" fmla="*/ 988555 h 3021872"/>
              <a:gd name="connsiteX212" fmla="*/ 2444223 w 12192000"/>
              <a:gd name="connsiteY212" fmla="*/ 985580 h 3021872"/>
              <a:gd name="connsiteX213" fmla="*/ 2428175 w 12192000"/>
              <a:gd name="connsiteY213" fmla="*/ 997242 h 3021872"/>
              <a:gd name="connsiteX214" fmla="*/ 2398519 w 12192000"/>
              <a:gd name="connsiteY214" fmla="*/ 1001482 h 3021872"/>
              <a:gd name="connsiteX215" fmla="*/ 2385271 w 12192000"/>
              <a:gd name="connsiteY215" fmla="*/ 993786 h 3021872"/>
              <a:gd name="connsiteX216" fmla="*/ 2298174 w 12192000"/>
              <a:gd name="connsiteY216" fmla="*/ 956527 h 3021872"/>
              <a:gd name="connsiteX217" fmla="*/ 2271014 w 12192000"/>
              <a:gd name="connsiteY217" fmla="*/ 945440 h 3021872"/>
              <a:gd name="connsiteX218" fmla="*/ 2214838 w 12192000"/>
              <a:gd name="connsiteY218" fmla="*/ 924396 h 3021872"/>
              <a:gd name="connsiteX219" fmla="*/ 2038407 w 12192000"/>
              <a:gd name="connsiteY219" fmla="*/ 916628 h 3021872"/>
              <a:gd name="connsiteX220" fmla="*/ 1958268 w 12192000"/>
              <a:gd name="connsiteY220" fmla="*/ 931677 h 3021872"/>
              <a:gd name="connsiteX221" fmla="*/ 1740316 w 12192000"/>
              <a:gd name="connsiteY221" fmla="*/ 931710 h 3021872"/>
              <a:gd name="connsiteX222" fmla="*/ 1454477 w 12192000"/>
              <a:gd name="connsiteY222" fmla="*/ 973878 h 3021872"/>
              <a:gd name="connsiteX223" fmla="*/ 1385984 w 12192000"/>
              <a:gd name="connsiteY223" fmla="*/ 958621 h 3021872"/>
              <a:gd name="connsiteX224" fmla="*/ 1355604 w 12192000"/>
              <a:gd name="connsiteY224" fmla="*/ 960893 h 3021872"/>
              <a:gd name="connsiteX225" fmla="*/ 1305323 w 12192000"/>
              <a:gd name="connsiteY225" fmla="*/ 967511 h 3021872"/>
              <a:gd name="connsiteX226" fmla="*/ 1125607 w 12192000"/>
              <a:gd name="connsiteY226" fmla="*/ 968467 h 3021872"/>
              <a:gd name="connsiteX227" fmla="*/ 1016562 w 12192000"/>
              <a:gd name="connsiteY227" fmla="*/ 975260 h 3021872"/>
              <a:gd name="connsiteX228" fmla="*/ 818620 w 12192000"/>
              <a:gd name="connsiteY228" fmla="*/ 987723 h 3021872"/>
              <a:gd name="connsiteX229" fmla="*/ 611870 w 12192000"/>
              <a:gd name="connsiteY229" fmla="*/ 1002547 h 3021872"/>
              <a:gd name="connsiteX230" fmla="*/ 520325 w 12192000"/>
              <a:gd name="connsiteY230" fmla="*/ 1010590 h 3021872"/>
              <a:gd name="connsiteX231" fmla="*/ 386188 w 12192000"/>
              <a:gd name="connsiteY231" fmla="*/ 1040956 h 3021872"/>
              <a:gd name="connsiteX232" fmla="*/ 272629 w 12192000"/>
              <a:gd name="connsiteY232" fmla="*/ 1010300 h 3021872"/>
              <a:gd name="connsiteX233" fmla="*/ 113450 w 12192000"/>
              <a:gd name="connsiteY233" fmla="*/ 1038933 h 3021872"/>
              <a:gd name="connsiteX234" fmla="*/ 4256 w 12192000"/>
              <a:gd name="connsiteY234" fmla="*/ 1060111 h 3021872"/>
              <a:gd name="connsiteX235" fmla="*/ 0 w 12192000"/>
              <a:gd name="connsiteY235" fmla="*/ 1059714 h 3021872"/>
              <a:gd name="connsiteX236" fmla="*/ 0 w 12192000"/>
              <a:gd name="connsiteY236"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97610 h 3021872"/>
              <a:gd name="connsiteX13" fmla="*/ 11438556 w 12192000"/>
              <a:gd name="connsiteY13" fmla="*/ 2873658 h 3021872"/>
              <a:gd name="connsiteX14" fmla="*/ 11355280 w 12192000"/>
              <a:gd name="connsiteY14" fmla="*/ 2766974 h 3021872"/>
              <a:gd name="connsiteX15" fmla="*/ 11346286 w 12192000"/>
              <a:gd name="connsiteY15" fmla="*/ 2771221 h 3021872"/>
              <a:gd name="connsiteX16" fmla="*/ 11344784 w 12192000"/>
              <a:gd name="connsiteY16" fmla="*/ 2767480 h 3021872"/>
              <a:gd name="connsiteX17" fmla="*/ 11307999 w 12192000"/>
              <a:gd name="connsiteY17" fmla="*/ 2758374 h 3021872"/>
              <a:gd name="connsiteX18" fmla="*/ 11228674 w 12192000"/>
              <a:gd name="connsiteY18" fmla="*/ 2738503 h 3021872"/>
              <a:gd name="connsiteX19" fmla="*/ 11208775 w 12192000"/>
              <a:gd name="connsiteY19" fmla="*/ 2733735 h 3021872"/>
              <a:gd name="connsiteX20" fmla="*/ 11191329 w 12192000"/>
              <a:gd name="connsiteY20" fmla="*/ 2735896 h 3021872"/>
              <a:gd name="connsiteX21" fmla="*/ 11095293 w 12192000"/>
              <a:gd name="connsiteY21" fmla="*/ 2734181 h 3021872"/>
              <a:gd name="connsiteX22" fmla="*/ 11072290 w 12192000"/>
              <a:gd name="connsiteY22" fmla="*/ 2737734 h 3021872"/>
              <a:gd name="connsiteX23" fmla="*/ 10980239 w 12192000"/>
              <a:gd name="connsiteY23" fmla="*/ 2729000 h 3021872"/>
              <a:gd name="connsiteX24" fmla="*/ 10980167 w 12192000"/>
              <a:gd name="connsiteY24" fmla="*/ 2728972 h 3021872"/>
              <a:gd name="connsiteX25" fmla="*/ 10943501 w 12192000"/>
              <a:gd name="connsiteY25" fmla="*/ 2723352 h 3021872"/>
              <a:gd name="connsiteX26" fmla="*/ 10740825 w 12192000"/>
              <a:gd name="connsiteY26" fmla="*/ 2642544 h 3021872"/>
              <a:gd name="connsiteX27" fmla="*/ 10621021 w 12192000"/>
              <a:gd name="connsiteY27" fmla="*/ 2583972 h 3021872"/>
              <a:gd name="connsiteX28" fmla="*/ 10501779 w 12192000"/>
              <a:gd name="connsiteY28" fmla="*/ 2548735 h 3021872"/>
              <a:gd name="connsiteX29" fmla="*/ 10403355 w 12192000"/>
              <a:gd name="connsiteY29" fmla="*/ 2512953 h 3021872"/>
              <a:gd name="connsiteX30" fmla="*/ 10337449 w 12192000"/>
              <a:gd name="connsiteY30" fmla="*/ 2488172 h 3021872"/>
              <a:gd name="connsiteX31" fmla="*/ 10324327 w 12192000"/>
              <a:gd name="connsiteY31" fmla="*/ 2478939 h 3021872"/>
              <a:gd name="connsiteX32" fmla="*/ 10321929 w 12192000"/>
              <a:gd name="connsiteY32" fmla="*/ 2478993 h 3021872"/>
              <a:gd name="connsiteX33" fmla="*/ 10290461 w 12192000"/>
              <a:gd name="connsiteY33" fmla="*/ 2462144 h 3021872"/>
              <a:gd name="connsiteX34" fmla="*/ 10268970 w 12192000"/>
              <a:gd name="connsiteY34" fmla="*/ 2448931 h 3021872"/>
              <a:gd name="connsiteX35" fmla="*/ 10263699 w 12192000"/>
              <a:gd name="connsiteY35" fmla="*/ 2448340 h 3021872"/>
              <a:gd name="connsiteX36" fmla="*/ 10228272 w 12192000"/>
              <a:gd name="connsiteY36" fmla="*/ 2431997 h 3021872"/>
              <a:gd name="connsiteX37" fmla="*/ 10215997 w 12192000"/>
              <a:gd name="connsiteY37" fmla="*/ 2431103 h 3021872"/>
              <a:gd name="connsiteX38" fmla="*/ 10193885 w 12192000"/>
              <a:gd name="connsiteY38" fmla="*/ 2427360 h 3021872"/>
              <a:gd name="connsiteX39" fmla="*/ 10135557 w 12192000"/>
              <a:gd name="connsiteY39" fmla="*/ 2429769 h 3021872"/>
              <a:gd name="connsiteX40" fmla="*/ 10092108 w 12192000"/>
              <a:gd name="connsiteY40" fmla="*/ 2409075 h 3021872"/>
              <a:gd name="connsiteX41" fmla="*/ 10091815 w 12192000"/>
              <a:gd name="connsiteY41" fmla="*/ 2409211 h 3021872"/>
              <a:gd name="connsiteX42" fmla="*/ 10083558 w 12192000"/>
              <a:gd name="connsiteY42" fmla="*/ 2406369 h 3021872"/>
              <a:gd name="connsiteX43" fmla="*/ 10078319 w 12192000"/>
              <a:gd name="connsiteY43" fmla="*/ 2403481 h 3021872"/>
              <a:gd name="connsiteX44" fmla="*/ 10063647 w 12192000"/>
              <a:gd name="connsiteY44" fmla="*/ 2397528 h 3021872"/>
              <a:gd name="connsiteX45" fmla="*/ 10057660 w 12192000"/>
              <a:gd name="connsiteY45" fmla="*/ 2396793 h 3021872"/>
              <a:gd name="connsiteX46" fmla="*/ 10003124 w 12192000"/>
              <a:gd name="connsiteY46" fmla="*/ 2406692 h 3021872"/>
              <a:gd name="connsiteX47" fmla="*/ 9898644 w 12192000"/>
              <a:gd name="connsiteY47" fmla="*/ 2393136 h 3021872"/>
              <a:gd name="connsiteX48" fmla="*/ 9794969 w 12192000"/>
              <a:gd name="connsiteY48" fmla="*/ 2376665 h 3021872"/>
              <a:gd name="connsiteX49" fmla="*/ 9690708 w 12192000"/>
              <a:gd name="connsiteY49" fmla="*/ 2362478 h 3021872"/>
              <a:gd name="connsiteX50" fmla="*/ 9656590 w 12192000"/>
              <a:gd name="connsiteY50" fmla="*/ 2365107 h 3021872"/>
              <a:gd name="connsiteX51" fmla="*/ 9651013 w 12192000"/>
              <a:gd name="connsiteY51" fmla="*/ 2365379 h 3021872"/>
              <a:gd name="connsiteX52" fmla="*/ 9629535 w 12192000"/>
              <a:gd name="connsiteY52" fmla="*/ 2359562 h 3021872"/>
              <a:gd name="connsiteX53" fmla="*/ 9621002 w 12192000"/>
              <a:gd name="connsiteY53" fmla="*/ 2358015 h 3021872"/>
              <a:gd name="connsiteX54" fmla="*/ 9620811 w 12192000"/>
              <a:gd name="connsiteY54" fmla="*/ 2358209 h 3021872"/>
              <a:gd name="connsiteX55" fmla="*/ 9612783 w 12192000"/>
              <a:gd name="connsiteY55" fmla="*/ 2356304 h 3021872"/>
              <a:gd name="connsiteX56" fmla="*/ 9573299 w 12192000"/>
              <a:gd name="connsiteY56" fmla="*/ 2344048 h 3021872"/>
              <a:gd name="connsiteX57" fmla="*/ 9523299 w 12192000"/>
              <a:gd name="connsiteY57" fmla="*/ 2356751 h 3021872"/>
              <a:gd name="connsiteX58" fmla="*/ 9502217 w 12192000"/>
              <a:gd name="connsiteY58" fmla="*/ 2356672 h 3021872"/>
              <a:gd name="connsiteX59" fmla="*/ 9491052 w 12192000"/>
              <a:gd name="connsiteY59" fmla="*/ 2357876 h 3021872"/>
              <a:gd name="connsiteX60" fmla="*/ 9490420 w 12192000"/>
              <a:gd name="connsiteY60" fmla="*/ 2358754 h 3021872"/>
              <a:gd name="connsiteX61" fmla="*/ 9422814 w 12192000"/>
              <a:gd name="connsiteY61" fmla="*/ 2337048 h 3021872"/>
              <a:gd name="connsiteX62" fmla="*/ 9387555 w 12192000"/>
              <a:gd name="connsiteY62" fmla="*/ 2324836 h 3021872"/>
              <a:gd name="connsiteX63" fmla="*/ 9385480 w 12192000"/>
              <a:gd name="connsiteY63" fmla="*/ 2325313 h 3021872"/>
              <a:gd name="connsiteX64" fmla="*/ 9369766 w 12192000"/>
              <a:gd name="connsiteY64" fmla="*/ 2317902 h 3021872"/>
              <a:gd name="connsiteX65" fmla="*/ 9356267 w 12192000"/>
              <a:gd name="connsiteY65" fmla="*/ 2307218 h 3021872"/>
              <a:gd name="connsiteX66" fmla="*/ 9240605 w 12192000"/>
              <a:gd name="connsiteY66" fmla="*/ 2292733 h 3021872"/>
              <a:gd name="connsiteX67" fmla="*/ 9083251 w 12192000"/>
              <a:gd name="connsiteY67" fmla="*/ 2245348 h 3021872"/>
              <a:gd name="connsiteX68" fmla="*/ 8956025 w 12192000"/>
              <a:gd name="connsiteY68" fmla="*/ 2219438 h 3021872"/>
              <a:gd name="connsiteX69" fmla="*/ 8791834 w 12192000"/>
              <a:gd name="connsiteY69" fmla="*/ 2194608 h 3021872"/>
              <a:gd name="connsiteX70" fmla="*/ 8677385 w 12192000"/>
              <a:gd name="connsiteY70" fmla="*/ 2172946 h 3021872"/>
              <a:gd name="connsiteX71" fmla="*/ 8628381 w 12192000"/>
              <a:gd name="connsiteY71" fmla="*/ 2151256 h 3021872"/>
              <a:gd name="connsiteX72" fmla="*/ 8608955 w 12192000"/>
              <a:gd name="connsiteY72" fmla="*/ 2154253 h 3021872"/>
              <a:gd name="connsiteX73" fmla="*/ 8605623 w 12192000"/>
              <a:gd name="connsiteY73" fmla="*/ 2154974 h 3021872"/>
              <a:gd name="connsiteX74" fmla="*/ 8591946 w 12192000"/>
              <a:gd name="connsiteY74" fmla="*/ 2153429 h 3021872"/>
              <a:gd name="connsiteX75" fmla="*/ 8588503 w 12192000"/>
              <a:gd name="connsiteY75" fmla="*/ 2158528 h 3021872"/>
              <a:gd name="connsiteX76" fmla="*/ 8542929 w 12192000"/>
              <a:gd name="connsiteY76" fmla="*/ 2155780 h 3021872"/>
              <a:gd name="connsiteX77" fmla="*/ 8422422 w 12192000"/>
              <a:gd name="connsiteY77" fmla="*/ 2128783 h 3021872"/>
              <a:gd name="connsiteX78" fmla="*/ 8350509 w 12192000"/>
              <a:gd name="connsiteY78" fmla="*/ 2116143 h 3021872"/>
              <a:gd name="connsiteX79" fmla="*/ 8323483 w 12192000"/>
              <a:gd name="connsiteY79" fmla="*/ 2116856 h 3021872"/>
              <a:gd name="connsiteX80" fmla="*/ 8285541 w 12192000"/>
              <a:gd name="connsiteY80" fmla="*/ 2114142 h 3021872"/>
              <a:gd name="connsiteX81" fmla="*/ 8156321 w 12192000"/>
              <a:gd name="connsiteY81" fmla="*/ 2105622 h 3021872"/>
              <a:gd name="connsiteX82" fmla="*/ 8115022 w 12192000"/>
              <a:gd name="connsiteY82" fmla="*/ 2097331 h 3021872"/>
              <a:gd name="connsiteX83" fmla="*/ 8109128 w 12192000"/>
              <a:gd name="connsiteY83" fmla="*/ 2095725 h 3021872"/>
              <a:gd name="connsiteX84" fmla="*/ 8061947 w 12192000"/>
              <a:gd name="connsiteY84" fmla="*/ 2076044 h 3021872"/>
              <a:gd name="connsiteX85" fmla="*/ 8056343 w 12192000"/>
              <a:gd name="connsiteY85" fmla="*/ 2079176 h 3021872"/>
              <a:gd name="connsiteX86" fmla="*/ 8039888 w 12192000"/>
              <a:gd name="connsiteY86" fmla="*/ 2079889 h 3021872"/>
              <a:gd name="connsiteX87" fmla="*/ 8027893 w 12192000"/>
              <a:gd name="connsiteY87" fmla="*/ 2071837 h 3021872"/>
              <a:gd name="connsiteX88" fmla="*/ 7968202 w 12192000"/>
              <a:gd name="connsiteY88" fmla="*/ 2048643 h 3021872"/>
              <a:gd name="connsiteX89" fmla="*/ 7879707 w 12192000"/>
              <a:gd name="connsiteY89" fmla="*/ 2019539 h 3021872"/>
              <a:gd name="connsiteX90" fmla="*/ 7867283 w 12192000"/>
              <a:gd name="connsiteY90" fmla="*/ 2011237 h 3021872"/>
              <a:gd name="connsiteX91" fmla="*/ 7843997 w 12192000"/>
              <a:gd name="connsiteY91" fmla="*/ 2004002 h 3021872"/>
              <a:gd name="connsiteX92" fmla="*/ 7819810 w 12192000"/>
              <a:gd name="connsiteY92" fmla="*/ 2003978 h 3021872"/>
              <a:gd name="connsiteX93" fmla="*/ 7766905 w 12192000"/>
              <a:gd name="connsiteY93" fmla="*/ 1994240 h 3021872"/>
              <a:gd name="connsiteX94" fmla="*/ 7748811 w 12192000"/>
              <a:gd name="connsiteY94" fmla="*/ 2001647 h 3021872"/>
              <a:gd name="connsiteX95" fmla="*/ 7745757 w 12192000"/>
              <a:gd name="connsiteY95" fmla="*/ 2003120 h 3021872"/>
              <a:gd name="connsiteX96" fmla="*/ 7732110 w 12192000"/>
              <a:gd name="connsiteY96" fmla="*/ 2004783 h 3021872"/>
              <a:gd name="connsiteX97" fmla="*/ 7730039 w 12192000"/>
              <a:gd name="connsiteY97" fmla="*/ 2010536 h 3021872"/>
              <a:gd name="connsiteX98" fmla="*/ 7685159 w 12192000"/>
              <a:gd name="connsiteY98" fmla="*/ 2018415 h 3021872"/>
              <a:gd name="connsiteX99" fmla="*/ 7561596 w 12192000"/>
              <a:gd name="connsiteY99" fmla="*/ 2020063 h 3021872"/>
              <a:gd name="connsiteX100" fmla="*/ 7488722 w 12192000"/>
              <a:gd name="connsiteY100" fmla="*/ 2024418 h 3021872"/>
              <a:gd name="connsiteX101" fmla="*/ 7462688 w 12192000"/>
              <a:gd name="connsiteY101" fmla="*/ 2031366 h 3021872"/>
              <a:gd name="connsiteX102" fmla="*/ 7425222 w 12192000"/>
              <a:gd name="connsiteY102" fmla="*/ 2037510 h 3021872"/>
              <a:gd name="connsiteX103" fmla="*/ 7360376 w 12192000"/>
              <a:gd name="connsiteY103" fmla="*/ 2052454 h 3021872"/>
              <a:gd name="connsiteX104" fmla="*/ 7297796 w 12192000"/>
              <a:gd name="connsiteY104" fmla="*/ 2059134 h 3021872"/>
              <a:gd name="connsiteX105" fmla="*/ 7255684 w 12192000"/>
              <a:gd name="connsiteY105" fmla="*/ 2060633 h 3021872"/>
              <a:gd name="connsiteX106" fmla="*/ 7249573 w 12192000"/>
              <a:gd name="connsiteY106" fmla="*/ 2060435 h 3021872"/>
              <a:gd name="connsiteX107" fmla="*/ 7198933 w 12192000"/>
              <a:gd name="connsiteY107" fmla="*/ 2052227 h 3021872"/>
              <a:gd name="connsiteX108" fmla="*/ 7194276 w 12192000"/>
              <a:gd name="connsiteY108" fmla="*/ 2056568 h 3021872"/>
              <a:gd name="connsiteX109" fmla="*/ 7178495 w 12192000"/>
              <a:gd name="connsiteY109" fmla="*/ 2061069 h 3021872"/>
              <a:gd name="connsiteX110" fmla="*/ 7164866 w 12192000"/>
              <a:gd name="connsiteY110" fmla="*/ 2056021 h 3021872"/>
              <a:gd name="connsiteX111" fmla="*/ 7101221 w 12192000"/>
              <a:gd name="connsiteY111" fmla="*/ 2047289 h 3021872"/>
              <a:gd name="connsiteX112" fmla="*/ 7008182 w 12192000"/>
              <a:gd name="connsiteY112" fmla="*/ 2039482 h 3021872"/>
              <a:gd name="connsiteX113" fmla="*/ 6994073 w 12192000"/>
              <a:gd name="connsiteY113" fmla="*/ 2034288 h 3021872"/>
              <a:gd name="connsiteX114" fmla="*/ 6902768 w 12192000"/>
              <a:gd name="connsiteY114" fmla="*/ 2021990 h 3021872"/>
              <a:gd name="connsiteX115" fmla="*/ 6854917 w 12192000"/>
              <a:gd name="connsiteY115" fmla="*/ 2020321 h 3021872"/>
              <a:gd name="connsiteX116" fmla="*/ 6849655 w 12192000"/>
              <a:gd name="connsiteY116" fmla="*/ 2025191 h 3021872"/>
              <a:gd name="connsiteX117" fmla="*/ 6835522 w 12192000"/>
              <a:gd name="connsiteY117" fmla="*/ 2024012 h 3021872"/>
              <a:gd name="connsiteX118" fmla="*/ 6707727 w 12192000"/>
              <a:gd name="connsiteY118" fmla="*/ 2006254 h 3021872"/>
              <a:gd name="connsiteX119" fmla="*/ 6561947 w 12192000"/>
              <a:gd name="connsiteY119" fmla="*/ 1975575 h 3021872"/>
              <a:gd name="connsiteX120" fmla="*/ 6464714 w 12192000"/>
              <a:gd name="connsiteY120" fmla="*/ 1978704 h 3021872"/>
              <a:gd name="connsiteX121" fmla="*/ 6242129 w 12192000"/>
              <a:gd name="connsiteY121" fmla="*/ 1915441 h 3021872"/>
              <a:gd name="connsiteX122" fmla="*/ 6080728 w 12192000"/>
              <a:gd name="connsiteY122" fmla="*/ 1895758 h 3021872"/>
              <a:gd name="connsiteX123" fmla="*/ 6069627 w 12192000"/>
              <a:gd name="connsiteY123" fmla="*/ 1885968 h 3021872"/>
              <a:gd name="connsiteX124" fmla="*/ 6055146 w 12192000"/>
              <a:gd name="connsiteY124" fmla="*/ 1879305 h 3021872"/>
              <a:gd name="connsiteX125" fmla="*/ 5953405 w 12192000"/>
              <a:gd name="connsiteY125" fmla="*/ 1849929 h 3021872"/>
              <a:gd name="connsiteX126" fmla="*/ 5940151 w 12192000"/>
              <a:gd name="connsiteY126" fmla="*/ 1852123 h 3021872"/>
              <a:gd name="connsiteX127" fmla="*/ 5917647 w 12192000"/>
              <a:gd name="connsiteY127" fmla="*/ 1852476 h 3021872"/>
              <a:gd name="connsiteX128" fmla="*/ 5860259 w 12192000"/>
              <a:gd name="connsiteY128" fmla="*/ 1865444 h 3021872"/>
              <a:gd name="connsiteX129" fmla="*/ 5821880 w 12192000"/>
              <a:gd name="connsiteY129" fmla="*/ 1854695 h 3021872"/>
              <a:gd name="connsiteX130" fmla="*/ 5813898 w 12192000"/>
              <a:gd name="connsiteY130" fmla="*/ 1853063 h 3021872"/>
              <a:gd name="connsiteX131" fmla="*/ 5813633 w 12192000"/>
              <a:gd name="connsiteY131" fmla="*/ 1853249 h 3021872"/>
              <a:gd name="connsiteX132" fmla="*/ 5804995 w 12192000"/>
              <a:gd name="connsiteY132" fmla="*/ 1851966 h 3021872"/>
              <a:gd name="connsiteX133" fmla="*/ 5799340 w 12192000"/>
              <a:gd name="connsiteY133" fmla="*/ 1850088 h 3021872"/>
              <a:gd name="connsiteX134" fmla="*/ 5783850 w 12192000"/>
              <a:gd name="connsiteY134" fmla="*/ 1846922 h 3021872"/>
              <a:gd name="connsiteX135" fmla="*/ 5777803 w 12192000"/>
              <a:gd name="connsiteY135" fmla="*/ 1847290 h 3021872"/>
              <a:gd name="connsiteX136" fmla="*/ 5774372 w 12192000"/>
              <a:gd name="connsiteY136" fmla="*/ 1849538 h 3021872"/>
              <a:gd name="connsiteX137" fmla="*/ 5740527 w 12192000"/>
              <a:gd name="connsiteY137" fmla="*/ 1850453 h 3021872"/>
              <a:gd name="connsiteX138" fmla="*/ 5671437 w 12192000"/>
              <a:gd name="connsiteY138" fmla="*/ 1845438 h 3021872"/>
              <a:gd name="connsiteX139" fmla="*/ 5633526 w 12192000"/>
              <a:gd name="connsiteY139" fmla="*/ 1839191 h 3021872"/>
              <a:gd name="connsiteX140" fmla="*/ 5527860 w 12192000"/>
              <a:gd name="connsiteY140" fmla="*/ 1825767 h 3021872"/>
              <a:gd name="connsiteX141" fmla="*/ 5420429 w 12192000"/>
              <a:gd name="connsiteY141" fmla="*/ 1815102 h 3021872"/>
              <a:gd name="connsiteX142" fmla="*/ 5339073 w 12192000"/>
              <a:gd name="connsiteY142" fmla="*/ 1819639 h 3021872"/>
              <a:gd name="connsiteX143" fmla="*/ 5334373 w 12192000"/>
              <a:gd name="connsiteY143" fmla="*/ 1817028 h 3021872"/>
              <a:gd name="connsiteX144" fmla="*/ 5326433 w 12192000"/>
              <a:gd name="connsiteY144" fmla="*/ 1814516 h 3021872"/>
              <a:gd name="connsiteX145" fmla="*/ 5326080 w 12192000"/>
              <a:gd name="connsiteY145" fmla="*/ 1814651 h 3021872"/>
              <a:gd name="connsiteX146" fmla="*/ 5318954 w 12192000"/>
              <a:gd name="connsiteY146" fmla="*/ 1811914 h 3021872"/>
              <a:gd name="connsiteX147" fmla="*/ 5286087 w 12192000"/>
              <a:gd name="connsiteY147" fmla="*/ 1796038 h 3021872"/>
              <a:gd name="connsiteX148" fmla="*/ 5223002 w 12192000"/>
              <a:gd name="connsiteY148" fmla="*/ 1799482 h 3021872"/>
              <a:gd name="connsiteX149" fmla="*/ 5200540 w 12192000"/>
              <a:gd name="connsiteY149" fmla="*/ 1796400 h 3021872"/>
              <a:gd name="connsiteX150" fmla="*/ 5154928 w 12192000"/>
              <a:gd name="connsiteY150" fmla="*/ 1781130 h 3021872"/>
              <a:gd name="connsiteX151" fmla="*/ 5149478 w 12192000"/>
              <a:gd name="connsiteY151" fmla="*/ 1780679 h 3021872"/>
              <a:gd name="connsiteX152" fmla="*/ 5130626 w 12192000"/>
              <a:gd name="connsiteY152" fmla="*/ 1768669 h 3021872"/>
              <a:gd name="connsiteX153" fmla="*/ 5102239 w 12192000"/>
              <a:gd name="connsiteY153" fmla="*/ 1753436 h 3021872"/>
              <a:gd name="connsiteX154" fmla="*/ 5099658 w 12192000"/>
              <a:gd name="connsiteY154" fmla="*/ 1753538 h 3021872"/>
              <a:gd name="connsiteX155" fmla="*/ 5088508 w 12192000"/>
              <a:gd name="connsiteY155" fmla="*/ 1745106 h 3021872"/>
              <a:gd name="connsiteX156" fmla="*/ 5082205 w 12192000"/>
              <a:gd name="connsiteY156" fmla="*/ 1734262 h 3021872"/>
              <a:gd name="connsiteX157" fmla="*/ 4931750 w 12192000"/>
              <a:gd name="connsiteY157" fmla="*/ 1691385 h 3021872"/>
              <a:gd name="connsiteX158" fmla="*/ 4824030 w 12192000"/>
              <a:gd name="connsiteY158" fmla="*/ 1643040 h 3021872"/>
              <a:gd name="connsiteX159" fmla="*/ 4758423 w 12192000"/>
              <a:gd name="connsiteY159" fmla="*/ 1579191 h 3021872"/>
              <a:gd name="connsiteX160" fmla="*/ 4514045 w 12192000"/>
              <a:gd name="connsiteY160" fmla="*/ 1535848 h 3021872"/>
              <a:gd name="connsiteX161" fmla="*/ 4458973 w 12192000"/>
              <a:gd name="connsiteY161" fmla="*/ 1525122 h 3021872"/>
              <a:gd name="connsiteX162" fmla="*/ 4423105 w 12192000"/>
              <a:gd name="connsiteY162" fmla="*/ 1500018 h 3021872"/>
              <a:gd name="connsiteX163" fmla="*/ 4400073 w 12192000"/>
              <a:gd name="connsiteY163" fmla="*/ 1499739 h 3021872"/>
              <a:gd name="connsiteX164" fmla="*/ 4395961 w 12192000"/>
              <a:gd name="connsiteY164" fmla="*/ 1499863 h 3021872"/>
              <a:gd name="connsiteX165" fmla="*/ 4382523 w 12192000"/>
              <a:gd name="connsiteY165" fmla="*/ 1496619 h 3021872"/>
              <a:gd name="connsiteX166" fmla="*/ 4374971 w 12192000"/>
              <a:gd name="connsiteY166" fmla="*/ 1500377 h 3021872"/>
              <a:gd name="connsiteX167" fmla="*/ 4352051 w 12192000"/>
              <a:gd name="connsiteY167" fmla="*/ 1498843 h 3021872"/>
              <a:gd name="connsiteX168" fmla="*/ 4328364 w 12192000"/>
              <a:gd name="connsiteY168" fmla="*/ 1491566 h 3021872"/>
              <a:gd name="connsiteX169" fmla="*/ 4220142 w 12192000"/>
              <a:gd name="connsiteY169" fmla="*/ 1451803 h 3021872"/>
              <a:gd name="connsiteX170" fmla="*/ 4152921 w 12192000"/>
              <a:gd name="connsiteY170" fmla="*/ 1430969 h 3021872"/>
              <a:gd name="connsiteX171" fmla="*/ 4123498 w 12192000"/>
              <a:gd name="connsiteY171" fmla="*/ 1427696 h 3021872"/>
              <a:gd name="connsiteX172" fmla="*/ 4085026 w 12192000"/>
              <a:gd name="connsiteY172" fmla="*/ 1420005 h 3021872"/>
              <a:gd name="connsiteX173" fmla="*/ 4014120 w 12192000"/>
              <a:gd name="connsiteY173" fmla="*/ 1410025 h 3021872"/>
              <a:gd name="connsiteX174" fmla="*/ 3924085 w 12192000"/>
              <a:gd name="connsiteY174" fmla="*/ 1390368 h 3021872"/>
              <a:gd name="connsiteX175" fmla="*/ 3875102 w 12192000"/>
              <a:gd name="connsiteY175" fmla="*/ 1356231 h 3021872"/>
              <a:gd name="connsiteX176" fmla="*/ 3866735 w 12192000"/>
              <a:gd name="connsiteY176" fmla="*/ 1358044 h 3021872"/>
              <a:gd name="connsiteX177" fmla="*/ 3824835 w 12192000"/>
              <a:gd name="connsiteY177" fmla="*/ 1344150 h 3021872"/>
              <a:gd name="connsiteX178" fmla="*/ 3698316 w 12192000"/>
              <a:gd name="connsiteY178" fmla="*/ 1271660 h 3021872"/>
              <a:gd name="connsiteX179" fmla="*/ 3615875 w 12192000"/>
              <a:gd name="connsiteY179" fmla="*/ 1245166 h 3021872"/>
              <a:gd name="connsiteX180" fmla="*/ 3583351 w 12192000"/>
              <a:gd name="connsiteY180" fmla="*/ 1239605 h 3021872"/>
              <a:gd name="connsiteX181" fmla="*/ 3529058 w 12192000"/>
              <a:gd name="connsiteY181" fmla="*/ 1230047 h 3021872"/>
              <a:gd name="connsiteX182" fmla="*/ 3438822 w 12192000"/>
              <a:gd name="connsiteY182" fmla="*/ 1205661 h 3021872"/>
              <a:gd name="connsiteX183" fmla="*/ 3390292 w 12192000"/>
              <a:gd name="connsiteY183" fmla="*/ 1197075 h 3021872"/>
              <a:gd name="connsiteX184" fmla="*/ 3315537 w 12192000"/>
              <a:gd name="connsiteY184" fmla="*/ 1185391 h 3021872"/>
              <a:gd name="connsiteX185" fmla="*/ 3305896 w 12192000"/>
              <a:gd name="connsiteY185" fmla="*/ 1180025 h 3021872"/>
              <a:gd name="connsiteX186" fmla="*/ 3260055 w 12192000"/>
              <a:gd name="connsiteY186" fmla="*/ 1189560 h 3021872"/>
              <a:gd name="connsiteX187" fmla="*/ 3136098 w 12192000"/>
              <a:gd name="connsiteY187" fmla="*/ 1171708 h 3021872"/>
              <a:gd name="connsiteX188" fmla="*/ 3113533 w 12192000"/>
              <a:gd name="connsiteY188" fmla="*/ 1171758 h 3021872"/>
              <a:gd name="connsiteX189" fmla="*/ 3087934 w 12192000"/>
              <a:gd name="connsiteY189" fmla="*/ 1162189 h 3021872"/>
              <a:gd name="connsiteX190" fmla="*/ 3033101 w 12192000"/>
              <a:gd name="connsiteY190" fmla="*/ 1146004 h 3021872"/>
              <a:gd name="connsiteX191" fmla="*/ 2999082 w 12192000"/>
              <a:gd name="connsiteY191" fmla="*/ 1129337 h 3021872"/>
              <a:gd name="connsiteX192" fmla="*/ 2988144 w 12192000"/>
              <a:gd name="connsiteY192" fmla="*/ 1133783 h 3021872"/>
              <a:gd name="connsiteX193" fmla="*/ 2964880 w 12192000"/>
              <a:gd name="connsiteY193" fmla="*/ 1133160 h 3021872"/>
              <a:gd name="connsiteX194" fmla="*/ 2871083 w 12192000"/>
              <a:gd name="connsiteY194" fmla="*/ 1114281 h 3021872"/>
              <a:gd name="connsiteX195" fmla="*/ 2853547 w 12192000"/>
              <a:gd name="connsiteY195" fmla="*/ 1113282 h 3021872"/>
              <a:gd name="connsiteX196" fmla="*/ 2834998 w 12192000"/>
              <a:gd name="connsiteY196" fmla="*/ 1105032 h 3021872"/>
              <a:gd name="connsiteX197" fmla="*/ 2832012 w 12192000"/>
              <a:gd name="connsiteY197" fmla="*/ 1103667 h 3021872"/>
              <a:gd name="connsiteX198" fmla="*/ 2831450 w 12192000"/>
              <a:gd name="connsiteY198" fmla="*/ 1103681 h 3021872"/>
              <a:gd name="connsiteX199" fmla="*/ 2830158 w 12192000"/>
              <a:gd name="connsiteY199" fmla="*/ 1102819 h 3021872"/>
              <a:gd name="connsiteX200" fmla="*/ 2817969 w 12192000"/>
              <a:gd name="connsiteY200" fmla="*/ 1097243 h 3021872"/>
              <a:gd name="connsiteX201" fmla="*/ 2812278 w 12192000"/>
              <a:gd name="connsiteY201" fmla="*/ 1097008 h 3021872"/>
              <a:gd name="connsiteX202" fmla="*/ 2735949 w 12192000"/>
              <a:gd name="connsiteY202" fmla="*/ 1069536 h 3021872"/>
              <a:gd name="connsiteX203" fmla="*/ 2700542 w 12192000"/>
              <a:gd name="connsiteY203" fmla="*/ 1056907 h 3021872"/>
              <a:gd name="connsiteX204" fmla="*/ 2690071 w 12192000"/>
              <a:gd name="connsiteY204" fmla="*/ 1056397 h 3021872"/>
              <a:gd name="connsiteX205" fmla="*/ 2655269 w 12192000"/>
              <a:gd name="connsiteY205" fmla="*/ 1042078 h 3021872"/>
              <a:gd name="connsiteX206" fmla="*/ 2637172 w 12192000"/>
              <a:gd name="connsiteY206" fmla="*/ 1039382 h 3021872"/>
              <a:gd name="connsiteX207" fmla="*/ 2544676 w 12192000"/>
              <a:gd name="connsiteY207" fmla="*/ 1019916 h 3021872"/>
              <a:gd name="connsiteX208" fmla="*/ 2521406 w 12192000"/>
              <a:gd name="connsiteY208" fmla="*/ 1022036 h 3021872"/>
              <a:gd name="connsiteX209" fmla="*/ 2462038 w 12192000"/>
              <a:gd name="connsiteY209" fmla="*/ 992687 h 3021872"/>
              <a:gd name="connsiteX210" fmla="*/ 2448962 w 12192000"/>
              <a:gd name="connsiteY210" fmla="*/ 988555 h 3021872"/>
              <a:gd name="connsiteX211" fmla="*/ 2444223 w 12192000"/>
              <a:gd name="connsiteY211" fmla="*/ 985580 h 3021872"/>
              <a:gd name="connsiteX212" fmla="*/ 2428175 w 12192000"/>
              <a:gd name="connsiteY212" fmla="*/ 997242 h 3021872"/>
              <a:gd name="connsiteX213" fmla="*/ 2398519 w 12192000"/>
              <a:gd name="connsiteY213" fmla="*/ 1001482 h 3021872"/>
              <a:gd name="connsiteX214" fmla="*/ 2385271 w 12192000"/>
              <a:gd name="connsiteY214" fmla="*/ 993786 h 3021872"/>
              <a:gd name="connsiteX215" fmla="*/ 2298174 w 12192000"/>
              <a:gd name="connsiteY215" fmla="*/ 956527 h 3021872"/>
              <a:gd name="connsiteX216" fmla="*/ 2271014 w 12192000"/>
              <a:gd name="connsiteY216" fmla="*/ 945440 h 3021872"/>
              <a:gd name="connsiteX217" fmla="*/ 2214838 w 12192000"/>
              <a:gd name="connsiteY217" fmla="*/ 924396 h 3021872"/>
              <a:gd name="connsiteX218" fmla="*/ 2038407 w 12192000"/>
              <a:gd name="connsiteY218" fmla="*/ 916628 h 3021872"/>
              <a:gd name="connsiteX219" fmla="*/ 1958268 w 12192000"/>
              <a:gd name="connsiteY219" fmla="*/ 931677 h 3021872"/>
              <a:gd name="connsiteX220" fmla="*/ 1740316 w 12192000"/>
              <a:gd name="connsiteY220" fmla="*/ 931710 h 3021872"/>
              <a:gd name="connsiteX221" fmla="*/ 1454477 w 12192000"/>
              <a:gd name="connsiteY221" fmla="*/ 973878 h 3021872"/>
              <a:gd name="connsiteX222" fmla="*/ 1385984 w 12192000"/>
              <a:gd name="connsiteY222" fmla="*/ 958621 h 3021872"/>
              <a:gd name="connsiteX223" fmla="*/ 1355604 w 12192000"/>
              <a:gd name="connsiteY223" fmla="*/ 960893 h 3021872"/>
              <a:gd name="connsiteX224" fmla="*/ 1305323 w 12192000"/>
              <a:gd name="connsiteY224" fmla="*/ 967511 h 3021872"/>
              <a:gd name="connsiteX225" fmla="*/ 1125607 w 12192000"/>
              <a:gd name="connsiteY225" fmla="*/ 968467 h 3021872"/>
              <a:gd name="connsiteX226" fmla="*/ 1016562 w 12192000"/>
              <a:gd name="connsiteY226" fmla="*/ 975260 h 3021872"/>
              <a:gd name="connsiteX227" fmla="*/ 818620 w 12192000"/>
              <a:gd name="connsiteY227" fmla="*/ 987723 h 3021872"/>
              <a:gd name="connsiteX228" fmla="*/ 611870 w 12192000"/>
              <a:gd name="connsiteY228" fmla="*/ 1002547 h 3021872"/>
              <a:gd name="connsiteX229" fmla="*/ 520325 w 12192000"/>
              <a:gd name="connsiteY229" fmla="*/ 1010590 h 3021872"/>
              <a:gd name="connsiteX230" fmla="*/ 386188 w 12192000"/>
              <a:gd name="connsiteY230" fmla="*/ 1040956 h 3021872"/>
              <a:gd name="connsiteX231" fmla="*/ 272629 w 12192000"/>
              <a:gd name="connsiteY231" fmla="*/ 1010300 h 3021872"/>
              <a:gd name="connsiteX232" fmla="*/ 113450 w 12192000"/>
              <a:gd name="connsiteY232" fmla="*/ 1038933 h 3021872"/>
              <a:gd name="connsiteX233" fmla="*/ 4256 w 12192000"/>
              <a:gd name="connsiteY233" fmla="*/ 1060111 h 3021872"/>
              <a:gd name="connsiteX234" fmla="*/ 0 w 12192000"/>
              <a:gd name="connsiteY234" fmla="*/ 1059714 h 3021872"/>
              <a:gd name="connsiteX235" fmla="*/ 0 w 12192000"/>
              <a:gd name="connsiteY235"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46810 h 3021872"/>
              <a:gd name="connsiteX13" fmla="*/ 11438556 w 12192000"/>
              <a:gd name="connsiteY13" fmla="*/ 2873658 h 3021872"/>
              <a:gd name="connsiteX14" fmla="*/ 11355280 w 12192000"/>
              <a:gd name="connsiteY14" fmla="*/ 2766974 h 3021872"/>
              <a:gd name="connsiteX15" fmla="*/ 11346286 w 12192000"/>
              <a:gd name="connsiteY15" fmla="*/ 2771221 h 3021872"/>
              <a:gd name="connsiteX16" fmla="*/ 11344784 w 12192000"/>
              <a:gd name="connsiteY16" fmla="*/ 2767480 h 3021872"/>
              <a:gd name="connsiteX17" fmla="*/ 11307999 w 12192000"/>
              <a:gd name="connsiteY17" fmla="*/ 2758374 h 3021872"/>
              <a:gd name="connsiteX18" fmla="*/ 11228674 w 12192000"/>
              <a:gd name="connsiteY18" fmla="*/ 2738503 h 3021872"/>
              <a:gd name="connsiteX19" fmla="*/ 11208775 w 12192000"/>
              <a:gd name="connsiteY19" fmla="*/ 2733735 h 3021872"/>
              <a:gd name="connsiteX20" fmla="*/ 11191329 w 12192000"/>
              <a:gd name="connsiteY20" fmla="*/ 2735896 h 3021872"/>
              <a:gd name="connsiteX21" fmla="*/ 11095293 w 12192000"/>
              <a:gd name="connsiteY21" fmla="*/ 2734181 h 3021872"/>
              <a:gd name="connsiteX22" fmla="*/ 11072290 w 12192000"/>
              <a:gd name="connsiteY22" fmla="*/ 2737734 h 3021872"/>
              <a:gd name="connsiteX23" fmla="*/ 10980239 w 12192000"/>
              <a:gd name="connsiteY23" fmla="*/ 2729000 h 3021872"/>
              <a:gd name="connsiteX24" fmla="*/ 10980167 w 12192000"/>
              <a:gd name="connsiteY24" fmla="*/ 2728972 h 3021872"/>
              <a:gd name="connsiteX25" fmla="*/ 10943501 w 12192000"/>
              <a:gd name="connsiteY25" fmla="*/ 2723352 h 3021872"/>
              <a:gd name="connsiteX26" fmla="*/ 10740825 w 12192000"/>
              <a:gd name="connsiteY26" fmla="*/ 2642544 h 3021872"/>
              <a:gd name="connsiteX27" fmla="*/ 10621021 w 12192000"/>
              <a:gd name="connsiteY27" fmla="*/ 2583972 h 3021872"/>
              <a:gd name="connsiteX28" fmla="*/ 10501779 w 12192000"/>
              <a:gd name="connsiteY28" fmla="*/ 2548735 h 3021872"/>
              <a:gd name="connsiteX29" fmla="*/ 10403355 w 12192000"/>
              <a:gd name="connsiteY29" fmla="*/ 2512953 h 3021872"/>
              <a:gd name="connsiteX30" fmla="*/ 10337449 w 12192000"/>
              <a:gd name="connsiteY30" fmla="*/ 2488172 h 3021872"/>
              <a:gd name="connsiteX31" fmla="*/ 10324327 w 12192000"/>
              <a:gd name="connsiteY31" fmla="*/ 2478939 h 3021872"/>
              <a:gd name="connsiteX32" fmla="*/ 10321929 w 12192000"/>
              <a:gd name="connsiteY32" fmla="*/ 2478993 h 3021872"/>
              <a:gd name="connsiteX33" fmla="*/ 10290461 w 12192000"/>
              <a:gd name="connsiteY33" fmla="*/ 2462144 h 3021872"/>
              <a:gd name="connsiteX34" fmla="*/ 10268970 w 12192000"/>
              <a:gd name="connsiteY34" fmla="*/ 2448931 h 3021872"/>
              <a:gd name="connsiteX35" fmla="*/ 10263699 w 12192000"/>
              <a:gd name="connsiteY35" fmla="*/ 2448340 h 3021872"/>
              <a:gd name="connsiteX36" fmla="*/ 10228272 w 12192000"/>
              <a:gd name="connsiteY36" fmla="*/ 2431997 h 3021872"/>
              <a:gd name="connsiteX37" fmla="*/ 10215997 w 12192000"/>
              <a:gd name="connsiteY37" fmla="*/ 2431103 h 3021872"/>
              <a:gd name="connsiteX38" fmla="*/ 10193885 w 12192000"/>
              <a:gd name="connsiteY38" fmla="*/ 2427360 h 3021872"/>
              <a:gd name="connsiteX39" fmla="*/ 10135557 w 12192000"/>
              <a:gd name="connsiteY39" fmla="*/ 2429769 h 3021872"/>
              <a:gd name="connsiteX40" fmla="*/ 10092108 w 12192000"/>
              <a:gd name="connsiteY40" fmla="*/ 2409075 h 3021872"/>
              <a:gd name="connsiteX41" fmla="*/ 10091815 w 12192000"/>
              <a:gd name="connsiteY41" fmla="*/ 2409211 h 3021872"/>
              <a:gd name="connsiteX42" fmla="*/ 10083558 w 12192000"/>
              <a:gd name="connsiteY42" fmla="*/ 2406369 h 3021872"/>
              <a:gd name="connsiteX43" fmla="*/ 10078319 w 12192000"/>
              <a:gd name="connsiteY43" fmla="*/ 2403481 h 3021872"/>
              <a:gd name="connsiteX44" fmla="*/ 10063647 w 12192000"/>
              <a:gd name="connsiteY44" fmla="*/ 2397528 h 3021872"/>
              <a:gd name="connsiteX45" fmla="*/ 10057660 w 12192000"/>
              <a:gd name="connsiteY45" fmla="*/ 2396793 h 3021872"/>
              <a:gd name="connsiteX46" fmla="*/ 10003124 w 12192000"/>
              <a:gd name="connsiteY46" fmla="*/ 2406692 h 3021872"/>
              <a:gd name="connsiteX47" fmla="*/ 9898644 w 12192000"/>
              <a:gd name="connsiteY47" fmla="*/ 2393136 h 3021872"/>
              <a:gd name="connsiteX48" fmla="*/ 9794969 w 12192000"/>
              <a:gd name="connsiteY48" fmla="*/ 2376665 h 3021872"/>
              <a:gd name="connsiteX49" fmla="*/ 9690708 w 12192000"/>
              <a:gd name="connsiteY49" fmla="*/ 2362478 h 3021872"/>
              <a:gd name="connsiteX50" fmla="*/ 9656590 w 12192000"/>
              <a:gd name="connsiteY50" fmla="*/ 2365107 h 3021872"/>
              <a:gd name="connsiteX51" fmla="*/ 9651013 w 12192000"/>
              <a:gd name="connsiteY51" fmla="*/ 2365379 h 3021872"/>
              <a:gd name="connsiteX52" fmla="*/ 9629535 w 12192000"/>
              <a:gd name="connsiteY52" fmla="*/ 2359562 h 3021872"/>
              <a:gd name="connsiteX53" fmla="*/ 9621002 w 12192000"/>
              <a:gd name="connsiteY53" fmla="*/ 2358015 h 3021872"/>
              <a:gd name="connsiteX54" fmla="*/ 9620811 w 12192000"/>
              <a:gd name="connsiteY54" fmla="*/ 2358209 h 3021872"/>
              <a:gd name="connsiteX55" fmla="*/ 9612783 w 12192000"/>
              <a:gd name="connsiteY55" fmla="*/ 2356304 h 3021872"/>
              <a:gd name="connsiteX56" fmla="*/ 9573299 w 12192000"/>
              <a:gd name="connsiteY56" fmla="*/ 2344048 h 3021872"/>
              <a:gd name="connsiteX57" fmla="*/ 9523299 w 12192000"/>
              <a:gd name="connsiteY57" fmla="*/ 2356751 h 3021872"/>
              <a:gd name="connsiteX58" fmla="*/ 9502217 w 12192000"/>
              <a:gd name="connsiteY58" fmla="*/ 2356672 h 3021872"/>
              <a:gd name="connsiteX59" fmla="*/ 9491052 w 12192000"/>
              <a:gd name="connsiteY59" fmla="*/ 2357876 h 3021872"/>
              <a:gd name="connsiteX60" fmla="*/ 9490420 w 12192000"/>
              <a:gd name="connsiteY60" fmla="*/ 2358754 h 3021872"/>
              <a:gd name="connsiteX61" fmla="*/ 9422814 w 12192000"/>
              <a:gd name="connsiteY61" fmla="*/ 2337048 h 3021872"/>
              <a:gd name="connsiteX62" fmla="*/ 9387555 w 12192000"/>
              <a:gd name="connsiteY62" fmla="*/ 2324836 h 3021872"/>
              <a:gd name="connsiteX63" fmla="*/ 9385480 w 12192000"/>
              <a:gd name="connsiteY63" fmla="*/ 2325313 h 3021872"/>
              <a:gd name="connsiteX64" fmla="*/ 9369766 w 12192000"/>
              <a:gd name="connsiteY64" fmla="*/ 2317902 h 3021872"/>
              <a:gd name="connsiteX65" fmla="*/ 9356267 w 12192000"/>
              <a:gd name="connsiteY65" fmla="*/ 2307218 h 3021872"/>
              <a:gd name="connsiteX66" fmla="*/ 9240605 w 12192000"/>
              <a:gd name="connsiteY66" fmla="*/ 2292733 h 3021872"/>
              <a:gd name="connsiteX67" fmla="*/ 9083251 w 12192000"/>
              <a:gd name="connsiteY67" fmla="*/ 2245348 h 3021872"/>
              <a:gd name="connsiteX68" fmla="*/ 8956025 w 12192000"/>
              <a:gd name="connsiteY68" fmla="*/ 2219438 h 3021872"/>
              <a:gd name="connsiteX69" fmla="*/ 8791834 w 12192000"/>
              <a:gd name="connsiteY69" fmla="*/ 2194608 h 3021872"/>
              <a:gd name="connsiteX70" fmla="*/ 8677385 w 12192000"/>
              <a:gd name="connsiteY70" fmla="*/ 2172946 h 3021872"/>
              <a:gd name="connsiteX71" fmla="*/ 8628381 w 12192000"/>
              <a:gd name="connsiteY71" fmla="*/ 2151256 h 3021872"/>
              <a:gd name="connsiteX72" fmla="*/ 8608955 w 12192000"/>
              <a:gd name="connsiteY72" fmla="*/ 2154253 h 3021872"/>
              <a:gd name="connsiteX73" fmla="*/ 8605623 w 12192000"/>
              <a:gd name="connsiteY73" fmla="*/ 2154974 h 3021872"/>
              <a:gd name="connsiteX74" fmla="*/ 8591946 w 12192000"/>
              <a:gd name="connsiteY74" fmla="*/ 2153429 h 3021872"/>
              <a:gd name="connsiteX75" fmla="*/ 8588503 w 12192000"/>
              <a:gd name="connsiteY75" fmla="*/ 2158528 h 3021872"/>
              <a:gd name="connsiteX76" fmla="*/ 8542929 w 12192000"/>
              <a:gd name="connsiteY76" fmla="*/ 2155780 h 3021872"/>
              <a:gd name="connsiteX77" fmla="*/ 8422422 w 12192000"/>
              <a:gd name="connsiteY77" fmla="*/ 2128783 h 3021872"/>
              <a:gd name="connsiteX78" fmla="*/ 8350509 w 12192000"/>
              <a:gd name="connsiteY78" fmla="*/ 2116143 h 3021872"/>
              <a:gd name="connsiteX79" fmla="*/ 8323483 w 12192000"/>
              <a:gd name="connsiteY79" fmla="*/ 2116856 h 3021872"/>
              <a:gd name="connsiteX80" fmla="*/ 8285541 w 12192000"/>
              <a:gd name="connsiteY80" fmla="*/ 2114142 h 3021872"/>
              <a:gd name="connsiteX81" fmla="*/ 8156321 w 12192000"/>
              <a:gd name="connsiteY81" fmla="*/ 2105622 h 3021872"/>
              <a:gd name="connsiteX82" fmla="*/ 8115022 w 12192000"/>
              <a:gd name="connsiteY82" fmla="*/ 2097331 h 3021872"/>
              <a:gd name="connsiteX83" fmla="*/ 8109128 w 12192000"/>
              <a:gd name="connsiteY83" fmla="*/ 2095725 h 3021872"/>
              <a:gd name="connsiteX84" fmla="*/ 8061947 w 12192000"/>
              <a:gd name="connsiteY84" fmla="*/ 2076044 h 3021872"/>
              <a:gd name="connsiteX85" fmla="*/ 8056343 w 12192000"/>
              <a:gd name="connsiteY85" fmla="*/ 2079176 h 3021872"/>
              <a:gd name="connsiteX86" fmla="*/ 8039888 w 12192000"/>
              <a:gd name="connsiteY86" fmla="*/ 2079889 h 3021872"/>
              <a:gd name="connsiteX87" fmla="*/ 8027893 w 12192000"/>
              <a:gd name="connsiteY87" fmla="*/ 2071837 h 3021872"/>
              <a:gd name="connsiteX88" fmla="*/ 7968202 w 12192000"/>
              <a:gd name="connsiteY88" fmla="*/ 2048643 h 3021872"/>
              <a:gd name="connsiteX89" fmla="*/ 7879707 w 12192000"/>
              <a:gd name="connsiteY89" fmla="*/ 2019539 h 3021872"/>
              <a:gd name="connsiteX90" fmla="*/ 7867283 w 12192000"/>
              <a:gd name="connsiteY90" fmla="*/ 2011237 h 3021872"/>
              <a:gd name="connsiteX91" fmla="*/ 7843997 w 12192000"/>
              <a:gd name="connsiteY91" fmla="*/ 2004002 h 3021872"/>
              <a:gd name="connsiteX92" fmla="*/ 7819810 w 12192000"/>
              <a:gd name="connsiteY92" fmla="*/ 2003978 h 3021872"/>
              <a:gd name="connsiteX93" fmla="*/ 7766905 w 12192000"/>
              <a:gd name="connsiteY93" fmla="*/ 1994240 h 3021872"/>
              <a:gd name="connsiteX94" fmla="*/ 7748811 w 12192000"/>
              <a:gd name="connsiteY94" fmla="*/ 2001647 h 3021872"/>
              <a:gd name="connsiteX95" fmla="*/ 7745757 w 12192000"/>
              <a:gd name="connsiteY95" fmla="*/ 2003120 h 3021872"/>
              <a:gd name="connsiteX96" fmla="*/ 7732110 w 12192000"/>
              <a:gd name="connsiteY96" fmla="*/ 2004783 h 3021872"/>
              <a:gd name="connsiteX97" fmla="*/ 7730039 w 12192000"/>
              <a:gd name="connsiteY97" fmla="*/ 2010536 h 3021872"/>
              <a:gd name="connsiteX98" fmla="*/ 7685159 w 12192000"/>
              <a:gd name="connsiteY98" fmla="*/ 2018415 h 3021872"/>
              <a:gd name="connsiteX99" fmla="*/ 7561596 w 12192000"/>
              <a:gd name="connsiteY99" fmla="*/ 2020063 h 3021872"/>
              <a:gd name="connsiteX100" fmla="*/ 7488722 w 12192000"/>
              <a:gd name="connsiteY100" fmla="*/ 2024418 h 3021872"/>
              <a:gd name="connsiteX101" fmla="*/ 7462688 w 12192000"/>
              <a:gd name="connsiteY101" fmla="*/ 2031366 h 3021872"/>
              <a:gd name="connsiteX102" fmla="*/ 7425222 w 12192000"/>
              <a:gd name="connsiteY102" fmla="*/ 2037510 h 3021872"/>
              <a:gd name="connsiteX103" fmla="*/ 7360376 w 12192000"/>
              <a:gd name="connsiteY103" fmla="*/ 2052454 h 3021872"/>
              <a:gd name="connsiteX104" fmla="*/ 7297796 w 12192000"/>
              <a:gd name="connsiteY104" fmla="*/ 2059134 h 3021872"/>
              <a:gd name="connsiteX105" fmla="*/ 7255684 w 12192000"/>
              <a:gd name="connsiteY105" fmla="*/ 2060633 h 3021872"/>
              <a:gd name="connsiteX106" fmla="*/ 7249573 w 12192000"/>
              <a:gd name="connsiteY106" fmla="*/ 2060435 h 3021872"/>
              <a:gd name="connsiteX107" fmla="*/ 7198933 w 12192000"/>
              <a:gd name="connsiteY107" fmla="*/ 2052227 h 3021872"/>
              <a:gd name="connsiteX108" fmla="*/ 7194276 w 12192000"/>
              <a:gd name="connsiteY108" fmla="*/ 2056568 h 3021872"/>
              <a:gd name="connsiteX109" fmla="*/ 7178495 w 12192000"/>
              <a:gd name="connsiteY109" fmla="*/ 2061069 h 3021872"/>
              <a:gd name="connsiteX110" fmla="*/ 7164866 w 12192000"/>
              <a:gd name="connsiteY110" fmla="*/ 2056021 h 3021872"/>
              <a:gd name="connsiteX111" fmla="*/ 7101221 w 12192000"/>
              <a:gd name="connsiteY111" fmla="*/ 2047289 h 3021872"/>
              <a:gd name="connsiteX112" fmla="*/ 7008182 w 12192000"/>
              <a:gd name="connsiteY112" fmla="*/ 2039482 h 3021872"/>
              <a:gd name="connsiteX113" fmla="*/ 6994073 w 12192000"/>
              <a:gd name="connsiteY113" fmla="*/ 2034288 h 3021872"/>
              <a:gd name="connsiteX114" fmla="*/ 6902768 w 12192000"/>
              <a:gd name="connsiteY114" fmla="*/ 2021990 h 3021872"/>
              <a:gd name="connsiteX115" fmla="*/ 6854917 w 12192000"/>
              <a:gd name="connsiteY115" fmla="*/ 2020321 h 3021872"/>
              <a:gd name="connsiteX116" fmla="*/ 6849655 w 12192000"/>
              <a:gd name="connsiteY116" fmla="*/ 2025191 h 3021872"/>
              <a:gd name="connsiteX117" fmla="*/ 6835522 w 12192000"/>
              <a:gd name="connsiteY117" fmla="*/ 2024012 h 3021872"/>
              <a:gd name="connsiteX118" fmla="*/ 6707727 w 12192000"/>
              <a:gd name="connsiteY118" fmla="*/ 2006254 h 3021872"/>
              <a:gd name="connsiteX119" fmla="*/ 6561947 w 12192000"/>
              <a:gd name="connsiteY119" fmla="*/ 1975575 h 3021872"/>
              <a:gd name="connsiteX120" fmla="*/ 6464714 w 12192000"/>
              <a:gd name="connsiteY120" fmla="*/ 1978704 h 3021872"/>
              <a:gd name="connsiteX121" fmla="*/ 6242129 w 12192000"/>
              <a:gd name="connsiteY121" fmla="*/ 1915441 h 3021872"/>
              <a:gd name="connsiteX122" fmla="*/ 6080728 w 12192000"/>
              <a:gd name="connsiteY122" fmla="*/ 1895758 h 3021872"/>
              <a:gd name="connsiteX123" fmla="*/ 6069627 w 12192000"/>
              <a:gd name="connsiteY123" fmla="*/ 1885968 h 3021872"/>
              <a:gd name="connsiteX124" fmla="*/ 6055146 w 12192000"/>
              <a:gd name="connsiteY124" fmla="*/ 1879305 h 3021872"/>
              <a:gd name="connsiteX125" fmla="*/ 5953405 w 12192000"/>
              <a:gd name="connsiteY125" fmla="*/ 1849929 h 3021872"/>
              <a:gd name="connsiteX126" fmla="*/ 5940151 w 12192000"/>
              <a:gd name="connsiteY126" fmla="*/ 1852123 h 3021872"/>
              <a:gd name="connsiteX127" fmla="*/ 5917647 w 12192000"/>
              <a:gd name="connsiteY127" fmla="*/ 1852476 h 3021872"/>
              <a:gd name="connsiteX128" fmla="*/ 5860259 w 12192000"/>
              <a:gd name="connsiteY128" fmla="*/ 1865444 h 3021872"/>
              <a:gd name="connsiteX129" fmla="*/ 5821880 w 12192000"/>
              <a:gd name="connsiteY129" fmla="*/ 1854695 h 3021872"/>
              <a:gd name="connsiteX130" fmla="*/ 5813898 w 12192000"/>
              <a:gd name="connsiteY130" fmla="*/ 1853063 h 3021872"/>
              <a:gd name="connsiteX131" fmla="*/ 5813633 w 12192000"/>
              <a:gd name="connsiteY131" fmla="*/ 1853249 h 3021872"/>
              <a:gd name="connsiteX132" fmla="*/ 5804995 w 12192000"/>
              <a:gd name="connsiteY132" fmla="*/ 1851966 h 3021872"/>
              <a:gd name="connsiteX133" fmla="*/ 5799340 w 12192000"/>
              <a:gd name="connsiteY133" fmla="*/ 1850088 h 3021872"/>
              <a:gd name="connsiteX134" fmla="*/ 5783850 w 12192000"/>
              <a:gd name="connsiteY134" fmla="*/ 1846922 h 3021872"/>
              <a:gd name="connsiteX135" fmla="*/ 5777803 w 12192000"/>
              <a:gd name="connsiteY135" fmla="*/ 1847290 h 3021872"/>
              <a:gd name="connsiteX136" fmla="*/ 5774372 w 12192000"/>
              <a:gd name="connsiteY136" fmla="*/ 1849538 h 3021872"/>
              <a:gd name="connsiteX137" fmla="*/ 5740527 w 12192000"/>
              <a:gd name="connsiteY137" fmla="*/ 1850453 h 3021872"/>
              <a:gd name="connsiteX138" fmla="*/ 5671437 w 12192000"/>
              <a:gd name="connsiteY138" fmla="*/ 1845438 h 3021872"/>
              <a:gd name="connsiteX139" fmla="*/ 5633526 w 12192000"/>
              <a:gd name="connsiteY139" fmla="*/ 1839191 h 3021872"/>
              <a:gd name="connsiteX140" fmla="*/ 5527860 w 12192000"/>
              <a:gd name="connsiteY140" fmla="*/ 1825767 h 3021872"/>
              <a:gd name="connsiteX141" fmla="*/ 5420429 w 12192000"/>
              <a:gd name="connsiteY141" fmla="*/ 1815102 h 3021872"/>
              <a:gd name="connsiteX142" fmla="*/ 5339073 w 12192000"/>
              <a:gd name="connsiteY142" fmla="*/ 1819639 h 3021872"/>
              <a:gd name="connsiteX143" fmla="*/ 5334373 w 12192000"/>
              <a:gd name="connsiteY143" fmla="*/ 1817028 h 3021872"/>
              <a:gd name="connsiteX144" fmla="*/ 5326433 w 12192000"/>
              <a:gd name="connsiteY144" fmla="*/ 1814516 h 3021872"/>
              <a:gd name="connsiteX145" fmla="*/ 5326080 w 12192000"/>
              <a:gd name="connsiteY145" fmla="*/ 1814651 h 3021872"/>
              <a:gd name="connsiteX146" fmla="*/ 5318954 w 12192000"/>
              <a:gd name="connsiteY146" fmla="*/ 1811914 h 3021872"/>
              <a:gd name="connsiteX147" fmla="*/ 5286087 w 12192000"/>
              <a:gd name="connsiteY147" fmla="*/ 1796038 h 3021872"/>
              <a:gd name="connsiteX148" fmla="*/ 5223002 w 12192000"/>
              <a:gd name="connsiteY148" fmla="*/ 1799482 h 3021872"/>
              <a:gd name="connsiteX149" fmla="*/ 5200540 w 12192000"/>
              <a:gd name="connsiteY149" fmla="*/ 1796400 h 3021872"/>
              <a:gd name="connsiteX150" fmla="*/ 5154928 w 12192000"/>
              <a:gd name="connsiteY150" fmla="*/ 1781130 h 3021872"/>
              <a:gd name="connsiteX151" fmla="*/ 5149478 w 12192000"/>
              <a:gd name="connsiteY151" fmla="*/ 1780679 h 3021872"/>
              <a:gd name="connsiteX152" fmla="*/ 5130626 w 12192000"/>
              <a:gd name="connsiteY152" fmla="*/ 1768669 h 3021872"/>
              <a:gd name="connsiteX153" fmla="*/ 5102239 w 12192000"/>
              <a:gd name="connsiteY153" fmla="*/ 1753436 h 3021872"/>
              <a:gd name="connsiteX154" fmla="*/ 5099658 w 12192000"/>
              <a:gd name="connsiteY154" fmla="*/ 1753538 h 3021872"/>
              <a:gd name="connsiteX155" fmla="*/ 5088508 w 12192000"/>
              <a:gd name="connsiteY155" fmla="*/ 1745106 h 3021872"/>
              <a:gd name="connsiteX156" fmla="*/ 5082205 w 12192000"/>
              <a:gd name="connsiteY156" fmla="*/ 1734262 h 3021872"/>
              <a:gd name="connsiteX157" fmla="*/ 4931750 w 12192000"/>
              <a:gd name="connsiteY157" fmla="*/ 1691385 h 3021872"/>
              <a:gd name="connsiteX158" fmla="*/ 4824030 w 12192000"/>
              <a:gd name="connsiteY158" fmla="*/ 1643040 h 3021872"/>
              <a:gd name="connsiteX159" fmla="*/ 4758423 w 12192000"/>
              <a:gd name="connsiteY159" fmla="*/ 1579191 h 3021872"/>
              <a:gd name="connsiteX160" fmla="*/ 4514045 w 12192000"/>
              <a:gd name="connsiteY160" fmla="*/ 1535848 h 3021872"/>
              <a:gd name="connsiteX161" fmla="*/ 4458973 w 12192000"/>
              <a:gd name="connsiteY161" fmla="*/ 1525122 h 3021872"/>
              <a:gd name="connsiteX162" fmla="*/ 4423105 w 12192000"/>
              <a:gd name="connsiteY162" fmla="*/ 1500018 h 3021872"/>
              <a:gd name="connsiteX163" fmla="*/ 4400073 w 12192000"/>
              <a:gd name="connsiteY163" fmla="*/ 1499739 h 3021872"/>
              <a:gd name="connsiteX164" fmla="*/ 4395961 w 12192000"/>
              <a:gd name="connsiteY164" fmla="*/ 1499863 h 3021872"/>
              <a:gd name="connsiteX165" fmla="*/ 4382523 w 12192000"/>
              <a:gd name="connsiteY165" fmla="*/ 1496619 h 3021872"/>
              <a:gd name="connsiteX166" fmla="*/ 4374971 w 12192000"/>
              <a:gd name="connsiteY166" fmla="*/ 1500377 h 3021872"/>
              <a:gd name="connsiteX167" fmla="*/ 4352051 w 12192000"/>
              <a:gd name="connsiteY167" fmla="*/ 1498843 h 3021872"/>
              <a:gd name="connsiteX168" fmla="*/ 4328364 w 12192000"/>
              <a:gd name="connsiteY168" fmla="*/ 1491566 h 3021872"/>
              <a:gd name="connsiteX169" fmla="*/ 4220142 w 12192000"/>
              <a:gd name="connsiteY169" fmla="*/ 1451803 h 3021872"/>
              <a:gd name="connsiteX170" fmla="*/ 4152921 w 12192000"/>
              <a:gd name="connsiteY170" fmla="*/ 1430969 h 3021872"/>
              <a:gd name="connsiteX171" fmla="*/ 4123498 w 12192000"/>
              <a:gd name="connsiteY171" fmla="*/ 1427696 h 3021872"/>
              <a:gd name="connsiteX172" fmla="*/ 4085026 w 12192000"/>
              <a:gd name="connsiteY172" fmla="*/ 1420005 h 3021872"/>
              <a:gd name="connsiteX173" fmla="*/ 4014120 w 12192000"/>
              <a:gd name="connsiteY173" fmla="*/ 1410025 h 3021872"/>
              <a:gd name="connsiteX174" fmla="*/ 3924085 w 12192000"/>
              <a:gd name="connsiteY174" fmla="*/ 1390368 h 3021872"/>
              <a:gd name="connsiteX175" fmla="*/ 3875102 w 12192000"/>
              <a:gd name="connsiteY175" fmla="*/ 1356231 h 3021872"/>
              <a:gd name="connsiteX176" fmla="*/ 3866735 w 12192000"/>
              <a:gd name="connsiteY176" fmla="*/ 1358044 h 3021872"/>
              <a:gd name="connsiteX177" fmla="*/ 3824835 w 12192000"/>
              <a:gd name="connsiteY177" fmla="*/ 1344150 h 3021872"/>
              <a:gd name="connsiteX178" fmla="*/ 3698316 w 12192000"/>
              <a:gd name="connsiteY178" fmla="*/ 1271660 h 3021872"/>
              <a:gd name="connsiteX179" fmla="*/ 3615875 w 12192000"/>
              <a:gd name="connsiteY179" fmla="*/ 1245166 h 3021872"/>
              <a:gd name="connsiteX180" fmla="*/ 3583351 w 12192000"/>
              <a:gd name="connsiteY180" fmla="*/ 1239605 h 3021872"/>
              <a:gd name="connsiteX181" fmla="*/ 3529058 w 12192000"/>
              <a:gd name="connsiteY181" fmla="*/ 1230047 h 3021872"/>
              <a:gd name="connsiteX182" fmla="*/ 3438822 w 12192000"/>
              <a:gd name="connsiteY182" fmla="*/ 1205661 h 3021872"/>
              <a:gd name="connsiteX183" fmla="*/ 3390292 w 12192000"/>
              <a:gd name="connsiteY183" fmla="*/ 1197075 h 3021872"/>
              <a:gd name="connsiteX184" fmla="*/ 3315537 w 12192000"/>
              <a:gd name="connsiteY184" fmla="*/ 1185391 h 3021872"/>
              <a:gd name="connsiteX185" fmla="*/ 3305896 w 12192000"/>
              <a:gd name="connsiteY185" fmla="*/ 1180025 h 3021872"/>
              <a:gd name="connsiteX186" fmla="*/ 3260055 w 12192000"/>
              <a:gd name="connsiteY186" fmla="*/ 1189560 h 3021872"/>
              <a:gd name="connsiteX187" fmla="*/ 3136098 w 12192000"/>
              <a:gd name="connsiteY187" fmla="*/ 1171708 h 3021872"/>
              <a:gd name="connsiteX188" fmla="*/ 3113533 w 12192000"/>
              <a:gd name="connsiteY188" fmla="*/ 1171758 h 3021872"/>
              <a:gd name="connsiteX189" fmla="*/ 3087934 w 12192000"/>
              <a:gd name="connsiteY189" fmla="*/ 1162189 h 3021872"/>
              <a:gd name="connsiteX190" fmla="*/ 3033101 w 12192000"/>
              <a:gd name="connsiteY190" fmla="*/ 1146004 h 3021872"/>
              <a:gd name="connsiteX191" fmla="*/ 2999082 w 12192000"/>
              <a:gd name="connsiteY191" fmla="*/ 1129337 h 3021872"/>
              <a:gd name="connsiteX192" fmla="*/ 2988144 w 12192000"/>
              <a:gd name="connsiteY192" fmla="*/ 1133783 h 3021872"/>
              <a:gd name="connsiteX193" fmla="*/ 2964880 w 12192000"/>
              <a:gd name="connsiteY193" fmla="*/ 1133160 h 3021872"/>
              <a:gd name="connsiteX194" fmla="*/ 2871083 w 12192000"/>
              <a:gd name="connsiteY194" fmla="*/ 1114281 h 3021872"/>
              <a:gd name="connsiteX195" fmla="*/ 2853547 w 12192000"/>
              <a:gd name="connsiteY195" fmla="*/ 1113282 h 3021872"/>
              <a:gd name="connsiteX196" fmla="*/ 2834998 w 12192000"/>
              <a:gd name="connsiteY196" fmla="*/ 1105032 h 3021872"/>
              <a:gd name="connsiteX197" fmla="*/ 2832012 w 12192000"/>
              <a:gd name="connsiteY197" fmla="*/ 1103667 h 3021872"/>
              <a:gd name="connsiteX198" fmla="*/ 2831450 w 12192000"/>
              <a:gd name="connsiteY198" fmla="*/ 1103681 h 3021872"/>
              <a:gd name="connsiteX199" fmla="*/ 2830158 w 12192000"/>
              <a:gd name="connsiteY199" fmla="*/ 1102819 h 3021872"/>
              <a:gd name="connsiteX200" fmla="*/ 2817969 w 12192000"/>
              <a:gd name="connsiteY200" fmla="*/ 1097243 h 3021872"/>
              <a:gd name="connsiteX201" fmla="*/ 2812278 w 12192000"/>
              <a:gd name="connsiteY201" fmla="*/ 1097008 h 3021872"/>
              <a:gd name="connsiteX202" fmla="*/ 2735949 w 12192000"/>
              <a:gd name="connsiteY202" fmla="*/ 1069536 h 3021872"/>
              <a:gd name="connsiteX203" fmla="*/ 2700542 w 12192000"/>
              <a:gd name="connsiteY203" fmla="*/ 1056907 h 3021872"/>
              <a:gd name="connsiteX204" fmla="*/ 2690071 w 12192000"/>
              <a:gd name="connsiteY204" fmla="*/ 1056397 h 3021872"/>
              <a:gd name="connsiteX205" fmla="*/ 2655269 w 12192000"/>
              <a:gd name="connsiteY205" fmla="*/ 1042078 h 3021872"/>
              <a:gd name="connsiteX206" fmla="*/ 2637172 w 12192000"/>
              <a:gd name="connsiteY206" fmla="*/ 1039382 h 3021872"/>
              <a:gd name="connsiteX207" fmla="*/ 2544676 w 12192000"/>
              <a:gd name="connsiteY207" fmla="*/ 1019916 h 3021872"/>
              <a:gd name="connsiteX208" fmla="*/ 2521406 w 12192000"/>
              <a:gd name="connsiteY208" fmla="*/ 1022036 h 3021872"/>
              <a:gd name="connsiteX209" fmla="*/ 2462038 w 12192000"/>
              <a:gd name="connsiteY209" fmla="*/ 992687 h 3021872"/>
              <a:gd name="connsiteX210" fmla="*/ 2448962 w 12192000"/>
              <a:gd name="connsiteY210" fmla="*/ 988555 h 3021872"/>
              <a:gd name="connsiteX211" fmla="*/ 2444223 w 12192000"/>
              <a:gd name="connsiteY211" fmla="*/ 985580 h 3021872"/>
              <a:gd name="connsiteX212" fmla="*/ 2428175 w 12192000"/>
              <a:gd name="connsiteY212" fmla="*/ 997242 h 3021872"/>
              <a:gd name="connsiteX213" fmla="*/ 2398519 w 12192000"/>
              <a:gd name="connsiteY213" fmla="*/ 1001482 h 3021872"/>
              <a:gd name="connsiteX214" fmla="*/ 2385271 w 12192000"/>
              <a:gd name="connsiteY214" fmla="*/ 993786 h 3021872"/>
              <a:gd name="connsiteX215" fmla="*/ 2298174 w 12192000"/>
              <a:gd name="connsiteY215" fmla="*/ 956527 h 3021872"/>
              <a:gd name="connsiteX216" fmla="*/ 2271014 w 12192000"/>
              <a:gd name="connsiteY216" fmla="*/ 945440 h 3021872"/>
              <a:gd name="connsiteX217" fmla="*/ 2214838 w 12192000"/>
              <a:gd name="connsiteY217" fmla="*/ 924396 h 3021872"/>
              <a:gd name="connsiteX218" fmla="*/ 2038407 w 12192000"/>
              <a:gd name="connsiteY218" fmla="*/ 916628 h 3021872"/>
              <a:gd name="connsiteX219" fmla="*/ 1958268 w 12192000"/>
              <a:gd name="connsiteY219" fmla="*/ 931677 h 3021872"/>
              <a:gd name="connsiteX220" fmla="*/ 1740316 w 12192000"/>
              <a:gd name="connsiteY220" fmla="*/ 931710 h 3021872"/>
              <a:gd name="connsiteX221" fmla="*/ 1454477 w 12192000"/>
              <a:gd name="connsiteY221" fmla="*/ 973878 h 3021872"/>
              <a:gd name="connsiteX222" fmla="*/ 1385984 w 12192000"/>
              <a:gd name="connsiteY222" fmla="*/ 958621 h 3021872"/>
              <a:gd name="connsiteX223" fmla="*/ 1355604 w 12192000"/>
              <a:gd name="connsiteY223" fmla="*/ 960893 h 3021872"/>
              <a:gd name="connsiteX224" fmla="*/ 1305323 w 12192000"/>
              <a:gd name="connsiteY224" fmla="*/ 967511 h 3021872"/>
              <a:gd name="connsiteX225" fmla="*/ 1125607 w 12192000"/>
              <a:gd name="connsiteY225" fmla="*/ 968467 h 3021872"/>
              <a:gd name="connsiteX226" fmla="*/ 1016562 w 12192000"/>
              <a:gd name="connsiteY226" fmla="*/ 975260 h 3021872"/>
              <a:gd name="connsiteX227" fmla="*/ 818620 w 12192000"/>
              <a:gd name="connsiteY227" fmla="*/ 987723 h 3021872"/>
              <a:gd name="connsiteX228" fmla="*/ 611870 w 12192000"/>
              <a:gd name="connsiteY228" fmla="*/ 1002547 h 3021872"/>
              <a:gd name="connsiteX229" fmla="*/ 520325 w 12192000"/>
              <a:gd name="connsiteY229" fmla="*/ 1010590 h 3021872"/>
              <a:gd name="connsiteX230" fmla="*/ 386188 w 12192000"/>
              <a:gd name="connsiteY230" fmla="*/ 1040956 h 3021872"/>
              <a:gd name="connsiteX231" fmla="*/ 272629 w 12192000"/>
              <a:gd name="connsiteY231" fmla="*/ 1010300 h 3021872"/>
              <a:gd name="connsiteX232" fmla="*/ 113450 w 12192000"/>
              <a:gd name="connsiteY232" fmla="*/ 1038933 h 3021872"/>
              <a:gd name="connsiteX233" fmla="*/ 4256 w 12192000"/>
              <a:gd name="connsiteY233" fmla="*/ 1060111 h 3021872"/>
              <a:gd name="connsiteX234" fmla="*/ 0 w 12192000"/>
              <a:gd name="connsiteY234" fmla="*/ 1059714 h 3021872"/>
              <a:gd name="connsiteX235" fmla="*/ 0 w 12192000"/>
              <a:gd name="connsiteY235"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46810 h 3021872"/>
              <a:gd name="connsiteX13" fmla="*/ 11438556 w 12192000"/>
              <a:gd name="connsiteY13" fmla="*/ 2873658 h 3021872"/>
              <a:gd name="connsiteX14" fmla="*/ 11355280 w 12192000"/>
              <a:gd name="connsiteY14" fmla="*/ 2766974 h 3021872"/>
              <a:gd name="connsiteX15" fmla="*/ 11346286 w 12192000"/>
              <a:gd name="connsiteY15" fmla="*/ 2771221 h 3021872"/>
              <a:gd name="connsiteX16" fmla="*/ 11307999 w 12192000"/>
              <a:gd name="connsiteY16" fmla="*/ 2758374 h 3021872"/>
              <a:gd name="connsiteX17" fmla="*/ 11228674 w 12192000"/>
              <a:gd name="connsiteY17" fmla="*/ 2738503 h 3021872"/>
              <a:gd name="connsiteX18" fmla="*/ 11208775 w 12192000"/>
              <a:gd name="connsiteY18" fmla="*/ 2733735 h 3021872"/>
              <a:gd name="connsiteX19" fmla="*/ 11191329 w 12192000"/>
              <a:gd name="connsiteY19" fmla="*/ 2735896 h 3021872"/>
              <a:gd name="connsiteX20" fmla="*/ 11095293 w 12192000"/>
              <a:gd name="connsiteY20" fmla="*/ 2734181 h 3021872"/>
              <a:gd name="connsiteX21" fmla="*/ 11072290 w 12192000"/>
              <a:gd name="connsiteY21" fmla="*/ 2737734 h 3021872"/>
              <a:gd name="connsiteX22" fmla="*/ 10980239 w 12192000"/>
              <a:gd name="connsiteY22" fmla="*/ 2729000 h 3021872"/>
              <a:gd name="connsiteX23" fmla="*/ 10980167 w 12192000"/>
              <a:gd name="connsiteY23" fmla="*/ 2728972 h 3021872"/>
              <a:gd name="connsiteX24" fmla="*/ 10943501 w 12192000"/>
              <a:gd name="connsiteY24" fmla="*/ 2723352 h 3021872"/>
              <a:gd name="connsiteX25" fmla="*/ 10740825 w 12192000"/>
              <a:gd name="connsiteY25" fmla="*/ 2642544 h 3021872"/>
              <a:gd name="connsiteX26" fmla="*/ 10621021 w 12192000"/>
              <a:gd name="connsiteY26" fmla="*/ 2583972 h 3021872"/>
              <a:gd name="connsiteX27" fmla="*/ 10501779 w 12192000"/>
              <a:gd name="connsiteY27" fmla="*/ 2548735 h 3021872"/>
              <a:gd name="connsiteX28" fmla="*/ 10403355 w 12192000"/>
              <a:gd name="connsiteY28" fmla="*/ 2512953 h 3021872"/>
              <a:gd name="connsiteX29" fmla="*/ 10337449 w 12192000"/>
              <a:gd name="connsiteY29" fmla="*/ 2488172 h 3021872"/>
              <a:gd name="connsiteX30" fmla="*/ 10324327 w 12192000"/>
              <a:gd name="connsiteY30" fmla="*/ 2478939 h 3021872"/>
              <a:gd name="connsiteX31" fmla="*/ 10321929 w 12192000"/>
              <a:gd name="connsiteY31" fmla="*/ 2478993 h 3021872"/>
              <a:gd name="connsiteX32" fmla="*/ 10290461 w 12192000"/>
              <a:gd name="connsiteY32" fmla="*/ 2462144 h 3021872"/>
              <a:gd name="connsiteX33" fmla="*/ 10268970 w 12192000"/>
              <a:gd name="connsiteY33" fmla="*/ 2448931 h 3021872"/>
              <a:gd name="connsiteX34" fmla="*/ 10263699 w 12192000"/>
              <a:gd name="connsiteY34" fmla="*/ 2448340 h 3021872"/>
              <a:gd name="connsiteX35" fmla="*/ 10228272 w 12192000"/>
              <a:gd name="connsiteY35" fmla="*/ 2431997 h 3021872"/>
              <a:gd name="connsiteX36" fmla="*/ 10215997 w 12192000"/>
              <a:gd name="connsiteY36" fmla="*/ 2431103 h 3021872"/>
              <a:gd name="connsiteX37" fmla="*/ 10193885 w 12192000"/>
              <a:gd name="connsiteY37" fmla="*/ 2427360 h 3021872"/>
              <a:gd name="connsiteX38" fmla="*/ 10135557 w 12192000"/>
              <a:gd name="connsiteY38" fmla="*/ 2429769 h 3021872"/>
              <a:gd name="connsiteX39" fmla="*/ 10092108 w 12192000"/>
              <a:gd name="connsiteY39" fmla="*/ 2409075 h 3021872"/>
              <a:gd name="connsiteX40" fmla="*/ 10091815 w 12192000"/>
              <a:gd name="connsiteY40" fmla="*/ 2409211 h 3021872"/>
              <a:gd name="connsiteX41" fmla="*/ 10083558 w 12192000"/>
              <a:gd name="connsiteY41" fmla="*/ 2406369 h 3021872"/>
              <a:gd name="connsiteX42" fmla="*/ 10078319 w 12192000"/>
              <a:gd name="connsiteY42" fmla="*/ 2403481 h 3021872"/>
              <a:gd name="connsiteX43" fmla="*/ 10063647 w 12192000"/>
              <a:gd name="connsiteY43" fmla="*/ 2397528 h 3021872"/>
              <a:gd name="connsiteX44" fmla="*/ 10057660 w 12192000"/>
              <a:gd name="connsiteY44" fmla="*/ 2396793 h 3021872"/>
              <a:gd name="connsiteX45" fmla="*/ 10003124 w 12192000"/>
              <a:gd name="connsiteY45" fmla="*/ 2406692 h 3021872"/>
              <a:gd name="connsiteX46" fmla="*/ 9898644 w 12192000"/>
              <a:gd name="connsiteY46" fmla="*/ 2393136 h 3021872"/>
              <a:gd name="connsiteX47" fmla="*/ 9794969 w 12192000"/>
              <a:gd name="connsiteY47" fmla="*/ 2376665 h 3021872"/>
              <a:gd name="connsiteX48" fmla="*/ 9690708 w 12192000"/>
              <a:gd name="connsiteY48" fmla="*/ 2362478 h 3021872"/>
              <a:gd name="connsiteX49" fmla="*/ 9656590 w 12192000"/>
              <a:gd name="connsiteY49" fmla="*/ 2365107 h 3021872"/>
              <a:gd name="connsiteX50" fmla="*/ 9651013 w 12192000"/>
              <a:gd name="connsiteY50" fmla="*/ 2365379 h 3021872"/>
              <a:gd name="connsiteX51" fmla="*/ 9629535 w 12192000"/>
              <a:gd name="connsiteY51" fmla="*/ 2359562 h 3021872"/>
              <a:gd name="connsiteX52" fmla="*/ 9621002 w 12192000"/>
              <a:gd name="connsiteY52" fmla="*/ 2358015 h 3021872"/>
              <a:gd name="connsiteX53" fmla="*/ 9620811 w 12192000"/>
              <a:gd name="connsiteY53" fmla="*/ 2358209 h 3021872"/>
              <a:gd name="connsiteX54" fmla="*/ 9612783 w 12192000"/>
              <a:gd name="connsiteY54" fmla="*/ 2356304 h 3021872"/>
              <a:gd name="connsiteX55" fmla="*/ 9573299 w 12192000"/>
              <a:gd name="connsiteY55" fmla="*/ 2344048 h 3021872"/>
              <a:gd name="connsiteX56" fmla="*/ 9523299 w 12192000"/>
              <a:gd name="connsiteY56" fmla="*/ 2356751 h 3021872"/>
              <a:gd name="connsiteX57" fmla="*/ 9502217 w 12192000"/>
              <a:gd name="connsiteY57" fmla="*/ 2356672 h 3021872"/>
              <a:gd name="connsiteX58" fmla="*/ 9491052 w 12192000"/>
              <a:gd name="connsiteY58" fmla="*/ 2357876 h 3021872"/>
              <a:gd name="connsiteX59" fmla="*/ 9490420 w 12192000"/>
              <a:gd name="connsiteY59" fmla="*/ 2358754 h 3021872"/>
              <a:gd name="connsiteX60" fmla="*/ 9422814 w 12192000"/>
              <a:gd name="connsiteY60" fmla="*/ 2337048 h 3021872"/>
              <a:gd name="connsiteX61" fmla="*/ 9387555 w 12192000"/>
              <a:gd name="connsiteY61" fmla="*/ 2324836 h 3021872"/>
              <a:gd name="connsiteX62" fmla="*/ 9385480 w 12192000"/>
              <a:gd name="connsiteY62" fmla="*/ 2325313 h 3021872"/>
              <a:gd name="connsiteX63" fmla="*/ 9369766 w 12192000"/>
              <a:gd name="connsiteY63" fmla="*/ 2317902 h 3021872"/>
              <a:gd name="connsiteX64" fmla="*/ 9356267 w 12192000"/>
              <a:gd name="connsiteY64" fmla="*/ 2307218 h 3021872"/>
              <a:gd name="connsiteX65" fmla="*/ 9240605 w 12192000"/>
              <a:gd name="connsiteY65" fmla="*/ 2292733 h 3021872"/>
              <a:gd name="connsiteX66" fmla="*/ 9083251 w 12192000"/>
              <a:gd name="connsiteY66" fmla="*/ 2245348 h 3021872"/>
              <a:gd name="connsiteX67" fmla="*/ 8956025 w 12192000"/>
              <a:gd name="connsiteY67" fmla="*/ 2219438 h 3021872"/>
              <a:gd name="connsiteX68" fmla="*/ 8791834 w 12192000"/>
              <a:gd name="connsiteY68" fmla="*/ 2194608 h 3021872"/>
              <a:gd name="connsiteX69" fmla="*/ 8677385 w 12192000"/>
              <a:gd name="connsiteY69" fmla="*/ 2172946 h 3021872"/>
              <a:gd name="connsiteX70" fmla="*/ 8628381 w 12192000"/>
              <a:gd name="connsiteY70" fmla="*/ 2151256 h 3021872"/>
              <a:gd name="connsiteX71" fmla="*/ 8608955 w 12192000"/>
              <a:gd name="connsiteY71" fmla="*/ 2154253 h 3021872"/>
              <a:gd name="connsiteX72" fmla="*/ 8605623 w 12192000"/>
              <a:gd name="connsiteY72" fmla="*/ 2154974 h 3021872"/>
              <a:gd name="connsiteX73" fmla="*/ 8591946 w 12192000"/>
              <a:gd name="connsiteY73" fmla="*/ 2153429 h 3021872"/>
              <a:gd name="connsiteX74" fmla="*/ 8588503 w 12192000"/>
              <a:gd name="connsiteY74" fmla="*/ 2158528 h 3021872"/>
              <a:gd name="connsiteX75" fmla="*/ 8542929 w 12192000"/>
              <a:gd name="connsiteY75" fmla="*/ 2155780 h 3021872"/>
              <a:gd name="connsiteX76" fmla="*/ 8422422 w 12192000"/>
              <a:gd name="connsiteY76" fmla="*/ 2128783 h 3021872"/>
              <a:gd name="connsiteX77" fmla="*/ 8350509 w 12192000"/>
              <a:gd name="connsiteY77" fmla="*/ 2116143 h 3021872"/>
              <a:gd name="connsiteX78" fmla="*/ 8323483 w 12192000"/>
              <a:gd name="connsiteY78" fmla="*/ 2116856 h 3021872"/>
              <a:gd name="connsiteX79" fmla="*/ 8285541 w 12192000"/>
              <a:gd name="connsiteY79" fmla="*/ 2114142 h 3021872"/>
              <a:gd name="connsiteX80" fmla="*/ 8156321 w 12192000"/>
              <a:gd name="connsiteY80" fmla="*/ 2105622 h 3021872"/>
              <a:gd name="connsiteX81" fmla="*/ 8115022 w 12192000"/>
              <a:gd name="connsiteY81" fmla="*/ 2097331 h 3021872"/>
              <a:gd name="connsiteX82" fmla="*/ 8109128 w 12192000"/>
              <a:gd name="connsiteY82" fmla="*/ 2095725 h 3021872"/>
              <a:gd name="connsiteX83" fmla="*/ 8061947 w 12192000"/>
              <a:gd name="connsiteY83" fmla="*/ 2076044 h 3021872"/>
              <a:gd name="connsiteX84" fmla="*/ 8056343 w 12192000"/>
              <a:gd name="connsiteY84" fmla="*/ 2079176 h 3021872"/>
              <a:gd name="connsiteX85" fmla="*/ 8039888 w 12192000"/>
              <a:gd name="connsiteY85" fmla="*/ 2079889 h 3021872"/>
              <a:gd name="connsiteX86" fmla="*/ 8027893 w 12192000"/>
              <a:gd name="connsiteY86" fmla="*/ 2071837 h 3021872"/>
              <a:gd name="connsiteX87" fmla="*/ 7968202 w 12192000"/>
              <a:gd name="connsiteY87" fmla="*/ 2048643 h 3021872"/>
              <a:gd name="connsiteX88" fmla="*/ 7879707 w 12192000"/>
              <a:gd name="connsiteY88" fmla="*/ 2019539 h 3021872"/>
              <a:gd name="connsiteX89" fmla="*/ 7867283 w 12192000"/>
              <a:gd name="connsiteY89" fmla="*/ 2011237 h 3021872"/>
              <a:gd name="connsiteX90" fmla="*/ 7843997 w 12192000"/>
              <a:gd name="connsiteY90" fmla="*/ 2004002 h 3021872"/>
              <a:gd name="connsiteX91" fmla="*/ 7819810 w 12192000"/>
              <a:gd name="connsiteY91" fmla="*/ 2003978 h 3021872"/>
              <a:gd name="connsiteX92" fmla="*/ 7766905 w 12192000"/>
              <a:gd name="connsiteY92" fmla="*/ 1994240 h 3021872"/>
              <a:gd name="connsiteX93" fmla="*/ 7748811 w 12192000"/>
              <a:gd name="connsiteY93" fmla="*/ 2001647 h 3021872"/>
              <a:gd name="connsiteX94" fmla="*/ 7745757 w 12192000"/>
              <a:gd name="connsiteY94" fmla="*/ 2003120 h 3021872"/>
              <a:gd name="connsiteX95" fmla="*/ 7732110 w 12192000"/>
              <a:gd name="connsiteY95" fmla="*/ 2004783 h 3021872"/>
              <a:gd name="connsiteX96" fmla="*/ 7730039 w 12192000"/>
              <a:gd name="connsiteY96" fmla="*/ 2010536 h 3021872"/>
              <a:gd name="connsiteX97" fmla="*/ 7685159 w 12192000"/>
              <a:gd name="connsiteY97" fmla="*/ 2018415 h 3021872"/>
              <a:gd name="connsiteX98" fmla="*/ 7561596 w 12192000"/>
              <a:gd name="connsiteY98" fmla="*/ 2020063 h 3021872"/>
              <a:gd name="connsiteX99" fmla="*/ 7488722 w 12192000"/>
              <a:gd name="connsiteY99" fmla="*/ 2024418 h 3021872"/>
              <a:gd name="connsiteX100" fmla="*/ 7462688 w 12192000"/>
              <a:gd name="connsiteY100" fmla="*/ 2031366 h 3021872"/>
              <a:gd name="connsiteX101" fmla="*/ 7425222 w 12192000"/>
              <a:gd name="connsiteY101" fmla="*/ 2037510 h 3021872"/>
              <a:gd name="connsiteX102" fmla="*/ 7360376 w 12192000"/>
              <a:gd name="connsiteY102" fmla="*/ 2052454 h 3021872"/>
              <a:gd name="connsiteX103" fmla="*/ 7297796 w 12192000"/>
              <a:gd name="connsiteY103" fmla="*/ 2059134 h 3021872"/>
              <a:gd name="connsiteX104" fmla="*/ 7255684 w 12192000"/>
              <a:gd name="connsiteY104" fmla="*/ 2060633 h 3021872"/>
              <a:gd name="connsiteX105" fmla="*/ 7249573 w 12192000"/>
              <a:gd name="connsiteY105" fmla="*/ 2060435 h 3021872"/>
              <a:gd name="connsiteX106" fmla="*/ 7198933 w 12192000"/>
              <a:gd name="connsiteY106" fmla="*/ 2052227 h 3021872"/>
              <a:gd name="connsiteX107" fmla="*/ 7194276 w 12192000"/>
              <a:gd name="connsiteY107" fmla="*/ 2056568 h 3021872"/>
              <a:gd name="connsiteX108" fmla="*/ 7178495 w 12192000"/>
              <a:gd name="connsiteY108" fmla="*/ 2061069 h 3021872"/>
              <a:gd name="connsiteX109" fmla="*/ 7164866 w 12192000"/>
              <a:gd name="connsiteY109" fmla="*/ 2056021 h 3021872"/>
              <a:gd name="connsiteX110" fmla="*/ 7101221 w 12192000"/>
              <a:gd name="connsiteY110" fmla="*/ 2047289 h 3021872"/>
              <a:gd name="connsiteX111" fmla="*/ 7008182 w 12192000"/>
              <a:gd name="connsiteY111" fmla="*/ 2039482 h 3021872"/>
              <a:gd name="connsiteX112" fmla="*/ 6994073 w 12192000"/>
              <a:gd name="connsiteY112" fmla="*/ 2034288 h 3021872"/>
              <a:gd name="connsiteX113" fmla="*/ 6902768 w 12192000"/>
              <a:gd name="connsiteY113" fmla="*/ 2021990 h 3021872"/>
              <a:gd name="connsiteX114" fmla="*/ 6854917 w 12192000"/>
              <a:gd name="connsiteY114" fmla="*/ 2020321 h 3021872"/>
              <a:gd name="connsiteX115" fmla="*/ 6849655 w 12192000"/>
              <a:gd name="connsiteY115" fmla="*/ 2025191 h 3021872"/>
              <a:gd name="connsiteX116" fmla="*/ 6835522 w 12192000"/>
              <a:gd name="connsiteY116" fmla="*/ 2024012 h 3021872"/>
              <a:gd name="connsiteX117" fmla="*/ 6707727 w 12192000"/>
              <a:gd name="connsiteY117" fmla="*/ 2006254 h 3021872"/>
              <a:gd name="connsiteX118" fmla="*/ 6561947 w 12192000"/>
              <a:gd name="connsiteY118" fmla="*/ 1975575 h 3021872"/>
              <a:gd name="connsiteX119" fmla="*/ 6464714 w 12192000"/>
              <a:gd name="connsiteY119" fmla="*/ 1978704 h 3021872"/>
              <a:gd name="connsiteX120" fmla="*/ 6242129 w 12192000"/>
              <a:gd name="connsiteY120" fmla="*/ 1915441 h 3021872"/>
              <a:gd name="connsiteX121" fmla="*/ 6080728 w 12192000"/>
              <a:gd name="connsiteY121" fmla="*/ 1895758 h 3021872"/>
              <a:gd name="connsiteX122" fmla="*/ 6069627 w 12192000"/>
              <a:gd name="connsiteY122" fmla="*/ 1885968 h 3021872"/>
              <a:gd name="connsiteX123" fmla="*/ 6055146 w 12192000"/>
              <a:gd name="connsiteY123" fmla="*/ 1879305 h 3021872"/>
              <a:gd name="connsiteX124" fmla="*/ 5953405 w 12192000"/>
              <a:gd name="connsiteY124" fmla="*/ 1849929 h 3021872"/>
              <a:gd name="connsiteX125" fmla="*/ 5940151 w 12192000"/>
              <a:gd name="connsiteY125" fmla="*/ 1852123 h 3021872"/>
              <a:gd name="connsiteX126" fmla="*/ 5917647 w 12192000"/>
              <a:gd name="connsiteY126" fmla="*/ 1852476 h 3021872"/>
              <a:gd name="connsiteX127" fmla="*/ 5860259 w 12192000"/>
              <a:gd name="connsiteY127" fmla="*/ 1865444 h 3021872"/>
              <a:gd name="connsiteX128" fmla="*/ 5821880 w 12192000"/>
              <a:gd name="connsiteY128" fmla="*/ 1854695 h 3021872"/>
              <a:gd name="connsiteX129" fmla="*/ 5813898 w 12192000"/>
              <a:gd name="connsiteY129" fmla="*/ 1853063 h 3021872"/>
              <a:gd name="connsiteX130" fmla="*/ 5813633 w 12192000"/>
              <a:gd name="connsiteY130" fmla="*/ 1853249 h 3021872"/>
              <a:gd name="connsiteX131" fmla="*/ 5804995 w 12192000"/>
              <a:gd name="connsiteY131" fmla="*/ 1851966 h 3021872"/>
              <a:gd name="connsiteX132" fmla="*/ 5799340 w 12192000"/>
              <a:gd name="connsiteY132" fmla="*/ 1850088 h 3021872"/>
              <a:gd name="connsiteX133" fmla="*/ 5783850 w 12192000"/>
              <a:gd name="connsiteY133" fmla="*/ 1846922 h 3021872"/>
              <a:gd name="connsiteX134" fmla="*/ 5777803 w 12192000"/>
              <a:gd name="connsiteY134" fmla="*/ 1847290 h 3021872"/>
              <a:gd name="connsiteX135" fmla="*/ 5774372 w 12192000"/>
              <a:gd name="connsiteY135" fmla="*/ 1849538 h 3021872"/>
              <a:gd name="connsiteX136" fmla="*/ 5740527 w 12192000"/>
              <a:gd name="connsiteY136" fmla="*/ 1850453 h 3021872"/>
              <a:gd name="connsiteX137" fmla="*/ 5671437 w 12192000"/>
              <a:gd name="connsiteY137" fmla="*/ 1845438 h 3021872"/>
              <a:gd name="connsiteX138" fmla="*/ 5633526 w 12192000"/>
              <a:gd name="connsiteY138" fmla="*/ 1839191 h 3021872"/>
              <a:gd name="connsiteX139" fmla="*/ 5527860 w 12192000"/>
              <a:gd name="connsiteY139" fmla="*/ 1825767 h 3021872"/>
              <a:gd name="connsiteX140" fmla="*/ 5420429 w 12192000"/>
              <a:gd name="connsiteY140" fmla="*/ 1815102 h 3021872"/>
              <a:gd name="connsiteX141" fmla="*/ 5339073 w 12192000"/>
              <a:gd name="connsiteY141" fmla="*/ 1819639 h 3021872"/>
              <a:gd name="connsiteX142" fmla="*/ 5334373 w 12192000"/>
              <a:gd name="connsiteY142" fmla="*/ 1817028 h 3021872"/>
              <a:gd name="connsiteX143" fmla="*/ 5326433 w 12192000"/>
              <a:gd name="connsiteY143" fmla="*/ 1814516 h 3021872"/>
              <a:gd name="connsiteX144" fmla="*/ 5326080 w 12192000"/>
              <a:gd name="connsiteY144" fmla="*/ 1814651 h 3021872"/>
              <a:gd name="connsiteX145" fmla="*/ 5318954 w 12192000"/>
              <a:gd name="connsiteY145" fmla="*/ 1811914 h 3021872"/>
              <a:gd name="connsiteX146" fmla="*/ 5286087 w 12192000"/>
              <a:gd name="connsiteY146" fmla="*/ 1796038 h 3021872"/>
              <a:gd name="connsiteX147" fmla="*/ 5223002 w 12192000"/>
              <a:gd name="connsiteY147" fmla="*/ 1799482 h 3021872"/>
              <a:gd name="connsiteX148" fmla="*/ 5200540 w 12192000"/>
              <a:gd name="connsiteY148" fmla="*/ 1796400 h 3021872"/>
              <a:gd name="connsiteX149" fmla="*/ 5154928 w 12192000"/>
              <a:gd name="connsiteY149" fmla="*/ 1781130 h 3021872"/>
              <a:gd name="connsiteX150" fmla="*/ 5149478 w 12192000"/>
              <a:gd name="connsiteY150" fmla="*/ 1780679 h 3021872"/>
              <a:gd name="connsiteX151" fmla="*/ 5130626 w 12192000"/>
              <a:gd name="connsiteY151" fmla="*/ 1768669 h 3021872"/>
              <a:gd name="connsiteX152" fmla="*/ 5102239 w 12192000"/>
              <a:gd name="connsiteY152" fmla="*/ 1753436 h 3021872"/>
              <a:gd name="connsiteX153" fmla="*/ 5099658 w 12192000"/>
              <a:gd name="connsiteY153" fmla="*/ 1753538 h 3021872"/>
              <a:gd name="connsiteX154" fmla="*/ 5088508 w 12192000"/>
              <a:gd name="connsiteY154" fmla="*/ 1745106 h 3021872"/>
              <a:gd name="connsiteX155" fmla="*/ 5082205 w 12192000"/>
              <a:gd name="connsiteY155" fmla="*/ 1734262 h 3021872"/>
              <a:gd name="connsiteX156" fmla="*/ 4931750 w 12192000"/>
              <a:gd name="connsiteY156" fmla="*/ 1691385 h 3021872"/>
              <a:gd name="connsiteX157" fmla="*/ 4824030 w 12192000"/>
              <a:gd name="connsiteY157" fmla="*/ 1643040 h 3021872"/>
              <a:gd name="connsiteX158" fmla="*/ 4758423 w 12192000"/>
              <a:gd name="connsiteY158" fmla="*/ 1579191 h 3021872"/>
              <a:gd name="connsiteX159" fmla="*/ 4514045 w 12192000"/>
              <a:gd name="connsiteY159" fmla="*/ 1535848 h 3021872"/>
              <a:gd name="connsiteX160" fmla="*/ 4458973 w 12192000"/>
              <a:gd name="connsiteY160" fmla="*/ 1525122 h 3021872"/>
              <a:gd name="connsiteX161" fmla="*/ 4423105 w 12192000"/>
              <a:gd name="connsiteY161" fmla="*/ 1500018 h 3021872"/>
              <a:gd name="connsiteX162" fmla="*/ 4400073 w 12192000"/>
              <a:gd name="connsiteY162" fmla="*/ 1499739 h 3021872"/>
              <a:gd name="connsiteX163" fmla="*/ 4395961 w 12192000"/>
              <a:gd name="connsiteY163" fmla="*/ 1499863 h 3021872"/>
              <a:gd name="connsiteX164" fmla="*/ 4382523 w 12192000"/>
              <a:gd name="connsiteY164" fmla="*/ 1496619 h 3021872"/>
              <a:gd name="connsiteX165" fmla="*/ 4374971 w 12192000"/>
              <a:gd name="connsiteY165" fmla="*/ 1500377 h 3021872"/>
              <a:gd name="connsiteX166" fmla="*/ 4352051 w 12192000"/>
              <a:gd name="connsiteY166" fmla="*/ 1498843 h 3021872"/>
              <a:gd name="connsiteX167" fmla="*/ 4328364 w 12192000"/>
              <a:gd name="connsiteY167" fmla="*/ 1491566 h 3021872"/>
              <a:gd name="connsiteX168" fmla="*/ 4220142 w 12192000"/>
              <a:gd name="connsiteY168" fmla="*/ 1451803 h 3021872"/>
              <a:gd name="connsiteX169" fmla="*/ 4152921 w 12192000"/>
              <a:gd name="connsiteY169" fmla="*/ 1430969 h 3021872"/>
              <a:gd name="connsiteX170" fmla="*/ 4123498 w 12192000"/>
              <a:gd name="connsiteY170" fmla="*/ 1427696 h 3021872"/>
              <a:gd name="connsiteX171" fmla="*/ 4085026 w 12192000"/>
              <a:gd name="connsiteY171" fmla="*/ 1420005 h 3021872"/>
              <a:gd name="connsiteX172" fmla="*/ 4014120 w 12192000"/>
              <a:gd name="connsiteY172" fmla="*/ 1410025 h 3021872"/>
              <a:gd name="connsiteX173" fmla="*/ 3924085 w 12192000"/>
              <a:gd name="connsiteY173" fmla="*/ 1390368 h 3021872"/>
              <a:gd name="connsiteX174" fmla="*/ 3875102 w 12192000"/>
              <a:gd name="connsiteY174" fmla="*/ 1356231 h 3021872"/>
              <a:gd name="connsiteX175" fmla="*/ 3866735 w 12192000"/>
              <a:gd name="connsiteY175" fmla="*/ 1358044 h 3021872"/>
              <a:gd name="connsiteX176" fmla="*/ 3824835 w 12192000"/>
              <a:gd name="connsiteY176" fmla="*/ 1344150 h 3021872"/>
              <a:gd name="connsiteX177" fmla="*/ 3698316 w 12192000"/>
              <a:gd name="connsiteY177" fmla="*/ 1271660 h 3021872"/>
              <a:gd name="connsiteX178" fmla="*/ 3615875 w 12192000"/>
              <a:gd name="connsiteY178" fmla="*/ 1245166 h 3021872"/>
              <a:gd name="connsiteX179" fmla="*/ 3583351 w 12192000"/>
              <a:gd name="connsiteY179" fmla="*/ 1239605 h 3021872"/>
              <a:gd name="connsiteX180" fmla="*/ 3529058 w 12192000"/>
              <a:gd name="connsiteY180" fmla="*/ 1230047 h 3021872"/>
              <a:gd name="connsiteX181" fmla="*/ 3438822 w 12192000"/>
              <a:gd name="connsiteY181" fmla="*/ 1205661 h 3021872"/>
              <a:gd name="connsiteX182" fmla="*/ 3390292 w 12192000"/>
              <a:gd name="connsiteY182" fmla="*/ 1197075 h 3021872"/>
              <a:gd name="connsiteX183" fmla="*/ 3315537 w 12192000"/>
              <a:gd name="connsiteY183" fmla="*/ 1185391 h 3021872"/>
              <a:gd name="connsiteX184" fmla="*/ 3305896 w 12192000"/>
              <a:gd name="connsiteY184" fmla="*/ 1180025 h 3021872"/>
              <a:gd name="connsiteX185" fmla="*/ 3260055 w 12192000"/>
              <a:gd name="connsiteY185" fmla="*/ 1189560 h 3021872"/>
              <a:gd name="connsiteX186" fmla="*/ 3136098 w 12192000"/>
              <a:gd name="connsiteY186" fmla="*/ 1171708 h 3021872"/>
              <a:gd name="connsiteX187" fmla="*/ 3113533 w 12192000"/>
              <a:gd name="connsiteY187" fmla="*/ 1171758 h 3021872"/>
              <a:gd name="connsiteX188" fmla="*/ 3087934 w 12192000"/>
              <a:gd name="connsiteY188" fmla="*/ 1162189 h 3021872"/>
              <a:gd name="connsiteX189" fmla="*/ 3033101 w 12192000"/>
              <a:gd name="connsiteY189" fmla="*/ 1146004 h 3021872"/>
              <a:gd name="connsiteX190" fmla="*/ 2999082 w 12192000"/>
              <a:gd name="connsiteY190" fmla="*/ 1129337 h 3021872"/>
              <a:gd name="connsiteX191" fmla="*/ 2988144 w 12192000"/>
              <a:gd name="connsiteY191" fmla="*/ 1133783 h 3021872"/>
              <a:gd name="connsiteX192" fmla="*/ 2964880 w 12192000"/>
              <a:gd name="connsiteY192" fmla="*/ 1133160 h 3021872"/>
              <a:gd name="connsiteX193" fmla="*/ 2871083 w 12192000"/>
              <a:gd name="connsiteY193" fmla="*/ 1114281 h 3021872"/>
              <a:gd name="connsiteX194" fmla="*/ 2853547 w 12192000"/>
              <a:gd name="connsiteY194" fmla="*/ 1113282 h 3021872"/>
              <a:gd name="connsiteX195" fmla="*/ 2834998 w 12192000"/>
              <a:gd name="connsiteY195" fmla="*/ 1105032 h 3021872"/>
              <a:gd name="connsiteX196" fmla="*/ 2832012 w 12192000"/>
              <a:gd name="connsiteY196" fmla="*/ 1103667 h 3021872"/>
              <a:gd name="connsiteX197" fmla="*/ 2831450 w 12192000"/>
              <a:gd name="connsiteY197" fmla="*/ 1103681 h 3021872"/>
              <a:gd name="connsiteX198" fmla="*/ 2830158 w 12192000"/>
              <a:gd name="connsiteY198" fmla="*/ 1102819 h 3021872"/>
              <a:gd name="connsiteX199" fmla="*/ 2817969 w 12192000"/>
              <a:gd name="connsiteY199" fmla="*/ 1097243 h 3021872"/>
              <a:gd name="connsiteX200" fmla="*/ 2812278 w 12192000"/>
              <a:gd name="connsiteY200" fmla="*/ 1097008 h 3021872"/>
              <a:gd name="connsiteX201" fmla="*/ 2735949 w 12192000"/>
              <a:gd name="connsiteY201" fmla="*/ 1069536 h 3021872"/>
              <a:gd name="connsiteX202" fmla="*/ 2700542 w 12192000"/>
              <a:gd name="connsiteY202" fmla="*/ 1056907 h 3021872"/>
              <a:gd name="connsiteX203" fmla="*/ 2690071 w 12192000"/>
              <a:gd name="connsiteY203" fmla="*/ 1056397 h 3021872"/>
              <a:gd name="connsiteX204" fmla="*/ 2655269 w 12192000"/>
              <a:gd name="connsiteY204" fmla="*/ 1042078 h 3021872"/>
              <a:gd name="connsiteX205" fmla="*/ 2637172 w 12192000"/>
              <a:gd name="connsiteY205" fmla="*/ 1039382 h 3021872"/>
              <a:gd name="connsiteX206" fmla="*/ 2544676 w 12192000"/>
              <a:gd name="connsiteY206" fmla="*/ 1019916 h 3021872"/>
              <a:gd name="connsiteX207" fmla="*/ 2521406 w 12192000"/>
              <a:gd name="connsiteY207" fmla="*/ 1022036 h 3021872"/>
              <a:gd name="connsiteX208" fmla="*/ 2462038 w 12192000"/>
              <a:gd name="connsiteY208" fmla="*/ 992687 h 3021872"/>
              <a:gd name="connsiteX209" fmla="*/ 2448962 w 12192000"/>
              <a:gd name="connsiteY209" fmla="*/ 988555 h 3021872"/>
              <a:gd name="connsiteX210" fmla="*/ 2444223 w 12192000"/>
              <a:gd name="connsiteY210" fmla="*/ 985580 h 3021872"/>
              <a:gd name="connsiteX211" fmla="*/ 2428175 w 12192000"/>
              <a:gd name="connsiteY211" fmla="*/ 997242 h 3021872"/>
              <a:gd name="connsiteX212" fmla="*/ 2398519 w 12192000"/>
              <a:gd name="connsiteY212" fmla="*/ 1001482 h 3021872"/>
              <a:gd name="connsiteX213" fmla="*/ 2385271 w 12192000"/>
              <a:gd name="connsiteY213" fmla="*/ 993786 h 3021872"/>
              <a:gd name="connsiteX214" fmla="*/ 2298174 w 12192000"/>
              <a:gd name="connsiteY214" fmla="*/ 956527 h 3021872"/>
              <a:gd name="connsiteX215" fmla="*/ 2271014 w 12192000"/>
              <a:gd name="connsiteY215" fmla="*/ 945440 h 3021872"/>
              <a:gd name="connsiteX216" fmla="*/ 2214838 w 12192000"/>
              <a:gd name="connsiteY216" fmla="*/ 924396 h 3021872"/>
              <a:gd name="connsiteX217" fmla="*/ 2038407 w 12192000"/>
              <a:gd name="connsiteY217" fmla="*/ 916628 h 3021872"/>
              <a:gd name="connsiteX218" fmla="*/ 1958268 w 12192000"/>
              <a:gd name="connsiteY218" fmla="*/ 931677 h 3021872"/>
              <a:gd name="connsiteX219" fmla="*/ 1740316 w 12192000"/>
              <a:gd name="connsiteY219" fmla="*/ 931710 h 3021872"/>
              <a:gd name="connsiteX220" fmla="*/ 1454477 w 12192000"/>
              <a:gd name="connsiteY220" fmla="*/ 973878 h 3021872"/>
              <a:gd name="connsiteX221" fmla="*/ 1385984 w 12192000"/>
              <a:gd name="connsiteY221" fmla="*/ 958621 h 3021872"/>
              <a:gd name="connsiteX222" fmla="*/ 1355604 w 12192000"/>
              <a:gd name="connsiteY222" fmla="*/ 960893 h 3021872"/>
              <a:gd name="connsiteX223" fmla="*/ 1305323 w 12192000"/>
              <a:gd name="connsiteY223" fmla="*/ 967511 h 3021872"/>
              <a:gd name="connsiteX224" fmla="*/ 1125607 w 12192000"/>
              <a:gd name="connsiteY224" fmla="*/ 968467 h 3021872"/>
              <a:gd name="connsiteX225" fmla="*/ 1016562 w 12192000"/>
              <a:gd name="connsiteY225" fmla="*/ 975260 h 3021872"/>
              <a:gd name="connsiteX226" fmla="*/ 818620 w 12192000"/>
              <a:gd name="connsiteY226" fmla="*/ 987723 h 3021872"/>
              <a:gd name="connsiteX227" fmla="*/ 611870 w 12192000"/>
              <a:gd name="connsiteY227" fmla="*/ 1002547 h 3021872"/>
              <a:gd name="connsiteX228" fmla="*/ 520325 w 12192000"/>
              <a:gd name="connsiteY228" fmla="*/ 1010590 h 3021872"/>
              <a:gd name="connsiteX229" fmla="*/ 386188 w 12192000"/>
              <a:gd name="connsiteY229" fmla="*/ 1040956 h 3021872"/>
              <a:gd name="connsiteX230" fmla="*/ 272629 w 12192000"/>
              <a:gd name="connsiteY230" fmla="*/ 1010300 h 3021872"/>
              <a:gd name="connsiteX231" fmla="*/ 113450 w 12192000"/>
              <a:gd name="connsiteY231" fmla="*/ 1038933 h 3021872"/>
              <a:gd name="connsiteX232" fmla="*/ 4256 w 12192000"/>
              <a:gd name="connsiteY232" fmla="*/ 1060111 h 3021872"/>
              <a:gd name="connsiteX233" fmla="*/ 0 w 12192000"/>
              <a:gd name="connsiteY233" fmla="*/ 1059714 h 3021872"/>
              <a:gd name="connsiteX234" fmla="*/ 0 w 12192000"/>
              <a:gd name="connsiteY234"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46810 h 3021872"/>
              <a:gd name="connsiteX13" fmla="*/ 11438556 w 12192000"/>
              <a:gd name="connsiteY13" fmla="*/ 2873658 h 3021872"/>
              <a:gd name="connsiteX14" fmla="*/ 11355280 w 12192000"/>
              <a:gd name="connsiteY14" fmla="*/ 2766974 h 3021872"/>
              <a:gd name="connsiteX15" fmla="*/ 11307999 w 12192000"/>
              <a:gd name="connsiteY15" fmla="*/ 2758374 h 3021872"/>
              <a:gd name="connsiteX16" fmla="*/ 11228674 w 12192000"/>
              <a:gd name="connsiteY16" fmla="*/ 2738503 h 3021872"/>
              <a:gd name="connsiteX17" fmla="*/ 11208775 w 12192000"/>
              <a:gd name="connsiteY17" fmla="*/ 2733735 h 3021872"/>
              <a:gd name="connsiteX18" fmla="*/ 11191329 w 12192000"/>
              <a:gd name="connsiteY18" fmla="*/ 2735896 h 3021872"/>
              <a:gd name="connsiteX19" fmla="*/ 11095293 w 12192000"/>
              <a:gd name="connsiteY19" fmla="*/ 2734181 h 3021872"/>
              <a:gd name="connsiteX20" fmla="*/ 11072290 w 12192000"/>
              <a:gd name="connsiteY20" fmla="*/ 2737734 h 3021872"/>
              <a:gd name="connsiteX21" fmla="*/ 10980239 w 12192000"/>
              <a:gd name="connsiteY21" fmla="*/ 2729000 h 3021872"/>
              <a:gd name="connsiteX22" fmla="*/ 10980167 w 12192000"/>
              <a:gd name="connsiteY22" fmla="*/ 2728972 h 3021872"/>
              <a:gd name="connsiteX23" fmla="*/ 10943501 w 12192000"/>
              <a:gd name="connsiteY23" fmla="*/ 2723352 h 3021872"/>
              <a:gd name="connsiteX24" fmla="*/ 10740825 w 12192000"/>
              <a:gd name="connsiteY24" fmla="*/ 2642544 h 3021872"/>
              <a:gd name="connsiteX25" fmla="*/ 10621021 w 12192000"/>
              <a:gd name="connsiteY25" fmla="*/ 2583972 h 3021872"/>
              <a:gd name="connsiteX26" fmla="*/ 10501779 w 12192000"/>
              <a:gd name="connsiteY26" fmla="*/ 2548735 h 3021872"/>
              <a:gd name="connsiteX27" fmla="*/ 10403355 w 12192000"/>
              <a:gd name="connsiteY27" fmla="*/ 2512953 h 3021872"/>
              <a:gd name="connsiteX28" fmla="*/ 10337449 w 12192000"/>
              <a:gd name="connsiteY28" fmla="*/ 2488172 h 3021872"/>
              <a:gd name="connsiteX29" fmla="*/ 10324327 w 12192000"/>
              <a:gd name="connsiteY29" fmla="*/ 2478939 h 3021872"/>
              <a:gd name="connsiteX30" fmla="*/ 10321929 w 12192000"/>
              <a:gd name="connsiteY30" fmla="*/ 2478993 h 3021872"/>
              <a:gd name="connsiteX31" fmla="*/ 10290461 w 12192000"/>
              <a:gd name="connsiteY31" fmla="*/ 2462144 h 3021872"/>
              <a:gd name="connsiteX32" fmla="*/ 10268970 w 12192000"/>
              <a:gd name="connsiteY32" fmla="*/ 2448931 h 3021872"/>
              <a:gd name="connsiteX33" fmla="*/ 10263699 w 12192000"/>
              <a:gd name="connsiteY33" fmla="*/ 2448340 h 3021872"/>
              <a:gd name="connsiteX34" fmla="*/ 10228272 w 12192000"/>
              <a:gd name="connsiteY34" fmla="*/ 2431997 h 3021872"/>
              <a:gd name="connsiteX35" fmla="*/ 10215997 w 12192000"/>
              <a:gd name="connsiteY35" fmla="*/ 2431103 h 3021872"/>
              <a:gd name="connsiteX36" fmla="*/ 10193885 w 12192000"/>
              <a:gd name="connsiteY36" fmla="*/ 2427360 h 3021872"/>
              <a:gd name="connsiteX37" fmla="*/ 10135557 w 12192000"/>
              <a:gd name="connsiteY37" fmla="*/ 2429769 h 3021872"/>
              <a:gd name="connsiteX38" fmla="*/ 10092108 w 12192000"/>
              <a:gd name="connsiteY38" fmla="*/ 2409075 h 3021872"/>
              <a:gd name="connsiteX39" fmla="*/ 10091815 w 12192000"/>
              <a:gd name="connsiteY39" fmla="*/ 2409211 h 3021872"/>
              <a:gd name="connsiteX40" fmla="*/ 10083558 w 12192000"/>
              <a:gd name="connsiteY40" fmla="*/ 2406369 h 3021872"/>
              <a:gd name="connsiteX41" fmla="*/ 10078319 w 12192000"/>
              <a:gd name="connsiteY41" fmla="*/ 2403481 h 3021872"/>
              <a:gd name="connsiteX42" fmla="*/ 10063647 w 12192000"/>
              <a:gd name="connsiteY42" fmla="*/ 2397528 h 3021872"/>
              <a:gd name="connsiteX43" fmla="*/ 10057660 w 12192000"/>
              <a:gd name="connsiteY43" fmla="*/ 2396793 h 3021872"/>
              <a:gd name="connsiteX44" fmla="*/ 10003124 w 12192000"/>
              <a:gd name="connsiteY44" fmla="*/ 2406692 h 3021872"/>
              <a:gd name="connsiteX45" fmla="*/ 9898644 w 12192000"/>
              <a:gd name="connsiteY45" fmla="*/ 2393136 h 3021872"/>
              <a:gd name="connsiteX46" fmla="*/ 9794969 w 12192000"/>
              <a:gd name="connsiteY46" fmla="*/ 2376665 h 3021872"/>
              <a:gd name="connsiteX47" fmla="*/ 9690708 w 12192000"/>
              <a:gd name="connsiteY47" fmla="*/ 2362478 h 3021872"/>
              <a:gd name="connsiteX48" fmla="*/ 9656590 w 12192000"/>
              <a:gd name="connsiteY48" fmla="*/ 2365107 h 3021872"/>
              <a:gd name="connsiteX49" fmla="*/ 9651013 w 12192000"/>
              <a:gd name="connsiteY49" fmla="*/ 2365379 h 3021872"/>
              <a:gd name="connsiteX50" fmla="*/ 9629535 w 12192000"/>
              <a:gd name="connsiteY50" fmla="*/ 2359562 h 3021872"/>
              <a:gd name="connsiteX51" fmla="*/ 9621002 w 12192000"/>
              <a:gd name="connsiteY51" fmla="*/ 2358015 h 3021872"/>
              <a:gd name="connsiteX52" fmla="*/ 9620811 w 12192000"/>
              <a:gd name="connsiteY52" fmla="*/ 2358209 h 3021872"/>
              <a:gd name="connsiteX53" fmla="*/ 9612783 w 12192000"/>
              <a:gd name="connsiteY53" fmla="*/ 2356304 h 3021872"/>
              <a:gd name="connsiteX54" fmla="*/ 9573299 w 12192000"/>
              <a:gd name="connsiteY54" fmla="*/ 2344048 h 3021872"/>
              <a:gd name="connsiteX55" fmla="*/ 9523299 w 12192000"/>
              <a:gd name="connsiteY55" fmla="*/ 2356751 h 3021872"/>
              <a:gd name="connsiteX56" fmla="*/ 9502217 w 12192000"/>
              <a:gd name="connsiteY56" fmla="*/ 2356672 h 3021872"/>
              <a:gd name="connsiteX57" fmla="*/ 9491052 w 12192000"/>
              <a:gd name="connsiteY57" fmla="*/ 2357876 h 3021872"/>
              <a:gd name="connsiteX58" fmla="*/ 9490420 w 12192000"/>
              <a:gd name="connsiteY58" fmla="*/ 2358754 h 3021872"/>
              <a:gd name="connsiteX59" fmla="*/ 9422814 w 12192000"/>
              <a:gd name="connsiteY59" fmla="*/ 2337048 h 3021872"/>
              <a:gd name="connsiteX60" fmla="*/ 9387555 w 12192000"/>
              <a:gd name="connsiteY60" fmla="*/ 2324836 h 3021872"/>
              <a:gd name="connsiteX61" fmla="*/ 9385480 w 12192000"/>
              <a:gd name="connsiteY61" fmla="*/ 2325313 h 3021872"/>
              <a:gd name="connsiteX62" fmla="*/ 9369766 w 12192000"/>
              <a:gd name="connsiteY62" fmla="*/ 2317902 h 3021872"/>
              <a:gd name="connsiteX63" fmla="*/ 9356267 w 12192000"/>
              <a:gd name="connsiteY63" fmla="*/ 2307218 h 3021872"/>
              <a:gd name="connsiteX64" fmla="*/ 9240605 w 12192000"/>
              <a:gd name="connsiteY64" fmla="*/ 2292733 h 3021872"/>
              <a:gd name="connsiteX65" fmla="*/ 9083251 w 12192000"/>
              <a:gd name="connsiteY65" fmla="*/ 2245348 h 3021872"/>
              <a:gd name="connsiteX66" fmla="*/ 8956025 w 12192000"/>
              <a:gd name="connsiteY66" fmla="*/ 2219438 h 3021872"/>
              <a:gd name="connsiteX67" fmla="*/ 8791834 w 12192000"/>
              <a:gd name="connsiteY67" fmla="*/ 2194608 h 3021872"/>
              <a:gd name="connsiteX68" fmla="*/ 8677385 w 12192000"/>
              <a:gd name="connsiteY68" fmla="*/ 2172946 h 3021872"/>
              <a:gd name="connsiteX69" fmla="*/ 8628381 w 12192000"/>
              <a:gd name="connsiteY69" fmla="*/ 2151256 h 3021872"/>
              <a:gd name="connsiteX70" fmla="*/ 8608955 w 12192000"/>
              <a:gd name="connsiteY70" fmla="*/ 2154253 h 3021872"/>
              <a:gd name="connsiteX71" fmla="*/ 8605623 w 12192000"/>
              <a:gd name="connsiteY71" fmla="*/ 2154974 h 3021872"/>
              <a:gd name="connsiteX72" fmla="*/ 8591946 w 12192000"/>
              <a:gd name="connsiteY72" fmla="*/ 2153429 h 3021872"/>
              <a:gd name="connsiteX73" fmla="*/ 8588503 w 12192000"/>
              <a:gd name="connsiteY73" fmla="*/ 2158528 h 3021872"/>
              <a:gd name="connsiteX74" fmla="*/ 8542929 w 12192000"/>
              <a:gd name="connsiteY74" fmla="*/ 2155780 h 3021872"/>
              <a:gd name="connsiteX75" fmla="*/ 8422422 w 12192000"/>
              <a:gd name="connsiteY75" fmla="*/ 2128783 h 3021872"/>
              <a:gd name="connsiteX76" fmla="*/ 8350509 w 12192000"/>
              <a:gd name="connsiteY76" fmla="*/ 2116143 h 3021872"/>
              <a:gd name="connsiteX77" fmla="*/ 8323483 w 12192000"/>
              <a:gd name="connsiteY77" fmla="*/ 2116856 h 3021872"/>
              <a:gd name="connsiteX78" fmla="*/ 8285541 w 12192000"/>
              <a:gd name="connsiteY78" fmla="*/ 2114142 h 3021872"/>
              <a:gd name="connsiteX79" fmla="*/ 8156321 w 12192000"/>
              <a:gd name="connsiteY79" fmla="*/ 2105622 h 3021872"/>
              <a:gd name="connsiteX80" fmla="*/ 8115022 w 12192000"/>
              <a:gd name="connsiteY80" fmla="*/ 2097331 h 3021872"/>
              <a:gd name="connsiteX81" fmla="*/ 8109128 w 12192000"/>
              <a:gd name="connsiteY81" fmla="*/ 2095725 h 3021872"/>
              <a:gd name="connsiteX82" fmla="*/ 8061947 w 12192000"/>
              <a:gd name="connsiteY82" fmla="*/ 2076044 h 3021872"/>
              <a:gd name="connsiteX83" fmla="*/ 8056343 w 12192000"/>
              <a:gd name="connsiteY83" fmla="*/ 2079176 h 3021872"/>
              <a:gd name="connsiteX84" fmla="*/ 8039888 w 12192000"/>
              <a:gd name="connsiteY84" fmla="*/ 2079889 h 3021872"/>
              <a:gd name="connsiteX85" fmla="*/ 8027893 w 12192000"/>
              <a:gd name="connsiteY85" fmla="*/ 2071837 h 3021872"/>
              <a:gd name="connsiteX86" fmla="*/ 7968202 w 12192000"/>
              <a:gd name="connsiteY86" fmla="*/ 2048643 h 3021872"/>
              <a:gd name="connsiteX87" fmla="*/ 7879707 w 12192000"/>
              <a:gd name="connsiteY87" fmla="*/ 2019539 h 3021872"/>
              <a:gd name="connsiteX88" fmla="*/ 7867283 w 12192000"/>
              <a:gd name="connsiteY88" fmla="*/ 2011237 h 3021872"/>
              <a:gd name="connsiteX89" fmla="*/ 7843997 w 12192000"/>
              <a:gd name="connsiteY89" fmla="*/ 2004002 h 3021872"/>
              <a:gd name="connsiteX90" fmla="*/ 7819810 w 12192000"/>
              <a:gd name="connsiteY90" fmla="*/ 2003978 h 3021872"/>
              <a:gd name="connsiteX91" fmla="*/ 7766905 w 12192000"/>
              <a:gd name="connsiteY91" fmla="*/ 1994240 h 3021872"/>
              <a:gd name="connsiteX92" fmla="*/ 7748811 w 12192000"/>
              <a:gd name="connsiteY92" fmla="*/ 2001647 h 3021872"/>
              <a:gd name="connsiteX93" fmla="*/ 7745757 w 12192000"/>
              <a:gd name="connsiteY93" fmla="*/ 2003120 h 3021872"/>
              <a:gd name="connsiteX94" fmla="*/ 7732110 w 12192000"/>
              <a:gd name="connsiteY94" fmla="*/ 2004783 h 3021872"/>
              <a:gd name="connsiteX95" fmla="*/ 7730039 w 12192000"/>
              <a:gd name="connsiteY95" fmla="*/ 2010536 h 3021872"/>
              <a:gd name="connsiteX96" fmla="*/ 7685159 w 12192000"/>
              <a:gd name="connsiteY96" fmla="*/ 2018415 h 3021872"/>
              <a:gd name="connsiteX97" fmla="*/ 7561596 w 12192000"/>
              <a:gd name="connsiteY97" fmla="*/ 2020063 h 3021872"/>
              <a:gd name="connsiteX98" fmla="*/ 7488722 w 12192000"/>
              <a:gd name="connsiteY98" fmla="*/ 2024418 h 3021872"/>
              <a:gd name="connsiteX99" fmla="*/ 7462688 w 12192000"/>
              <a:gd name="connsiteY99" fmla="*/ 2031366 h 3021872"/>
              <a:gd name="connsiteX100" fmla="*/ 7425222 w 12192000"/>
              <a:gd name="connsiteY100" fmla="*/ 2037510 h 3021872"/>
              <a:gd name="connsiteX101" fmla="*/ 7360376 w 12192000"/>
              <a:gd name="connsiteY101" fmla="*/ 2052454 h 3021872"/>
              <a:gd name="connsiteX102" fmla="*/ 7297796 w 12192000"/>
              <a:gd name="connsiteY102" fmla="*/ 2059134 h 3021872"/>
              <a:gd name="connsiteX103" fmla="*/ 7255684 w 12192000"/>
              <a:gd name="connsiteY103" fmla="*/ 2060633 h 3021872"/>
              <a:gd name="connsiteX104" fmla="*/ 7249573 w 12192000"/>
              <a:gd name="connsiteY104" fmla="*/ 2060435 h 3021872"/>
              <a:gd name="connsiteX105" fmla="*/ 7198933 w 12192000"/>
              <a:gd name="connsiteY105" fmla="*/ 2052227 h 3021872"/>
              <a:gd name="connsiteX106" fmla="*/ 7194276 w 12192000"/>
              <a:gd name="connsiteY106" fmla="*/ 2056568 h 3021872"/>
              <a:gd name="connsiteX107" fmla="*/ 7178495 w 12192000"/>
              <a:gd name="connsiteY107" fmla="*/ 2061069 h 3021872"/>
              <a:gd name="connsiteX108" fmla="*/ 7164866 w 12192000"/>
              <a:gd name="connsiteY108" fmla="*/ 2056021 h 3021872"/>
              <a:gd name="connsiteX109" fmla="*/ 7101221 w 12192000"/>
              <a:gd name="connsiteY109" fmla="*/ 2047289 h 3021872"/>
              <a:gd name="connsiteX110" fmla="*/ 7008182 w 12192000"/>
              <a:gd name="connsiteY110" fmla="*/ 2039482 h 3021872"/>
              <a:gd name="connsiteX111" fmla="*/ 6994073 w 12192000"/>
              <a:gd name="connsiteY111" fmla="*/ 2034288 h 3021872"/>
              <a:gd name="connsiteX112" fmla="*/ 6902768 w 12192000"/>
              <a:gd name="connsiteY112" fmla="*/ 2021990 h 3021872"/>
              <a:gd name="connsiteX113" fmla="*/ 6854917 w 12192000"/>
              <a:gd name="connsiteY113" fmla="*/ 2020321 h 3021872"/>
              <a:gd name="connsiteX114" fmla="*/ 6849655 w 12192000"/>
              <a:gd name="connsiteY114" fmla="*/ 2025191 h 3021872"/>
              <a:gd name="connsiteX115" fmla="*/ 6835522 w 12192000"/>
              <a:gd name="connsiteY115" fmla="*/ 2024012 h 3021872"/>
              <a:gd name="connsiteX116" fmla="*/ 6707727 w 12192000"/>
              <a:gd name="connsiteY116" fmla="*/ 2006254 h 3021872"/>
              <a:gd name="connsiteX117" fmla="*/ 6561947 w 12192000"/>
              <a:gd name="connsiteY117" fmla="*/ 1975575 h 3021872"/>
              <a:gd name="connsiteX118" fmla="*/ 6464714 w 12192000"/>
              <a:gd name="connsiteY118" fmla="*/ 1978704 h 3021872"/>
              <a:gd name="connsiteX119" fmla="*/ 6242129 w 12192000"/>
              <a:gd name="connsiteY119" fmla="*/ 1915441 h 3021872"/>
              <a:gd name="connsiteX120" fmla="*/ 6080728 w 12192000"/>
              <a:gd name="connsiteY120" fmla="*/ 1895758 h 3021872"/>
              <a:gd name="connsiteX121" fmla="*/ 6069627 w 12192000"/>
              <a:gd name="connsiteY121" fmla="*/ 1885968 h 3021872"/>
              <a:gd name="connsiteX122" fmla="*/ 6055146 w 12192000"/>
              <a:gd name="connsiteY122" fmla="*/ 1879305 h 3021872"/>
              <a:gd name="connsiteX123" fmla="*/ 5953405 w 12192000"/>
              <a:gd name="connsiteY123" fmla="*/ 1849929 h 3021872"/>
              <a:gd name="connsiteX124" fmla="*/ 5940151 w 12192000"/>
              <a:gd name="connsiteY124" fmla="*/ 1852123 h 3021872"/>
              <a:gd name="connsiteX125" fmla="*/ 5917647 w 12192000"/>
              <a:gd name="connsiteY125" fmla="*/ 1852476 h 3021872"/>
              <a:gd name="connsiteX126" fmla="*/ 5860259 w 12192000"/>
              <a:gd name="connsiteY126" fmla="*/ 1865444 h 3021872"/>
              <a:gd name="connsiteX127" fmla="*/ 5821880 w 12192000"/>
              <a:gd name="connsiteY127" fmla="*/ 1854695 h 3021872"/>
              <a:gd name="connsiteX128" fmla="*/ 5813898 w 12192000"/>
              <a:gd name="connsiteY128" fmla="*/ 1853063 h 3021872"/>
              <a:gd name="connsiteX129" fmla="*/ 5813633 w 12192000"/>
              <a:gd name="connsiteY129" fmla="*/ 1853249 h 3021872"/>
              <a:gd name="connsiteX130" fmla="*/ 5804995 w 12192000"/>
              <a:gd name="connsiteY130" fmla="*/ 1851966 h 3021872"/>
              <a:gd name="connsiteX131" fmla="*/ 5799340 w 12192000"/>
              <a:gd name="connsiteY131" fmla="*/ 1850088 h 3021872"/>
              <a:gd name="connsiteX132" fmla="*/ 5783850 w 12192000"/>
              <a:gd name="connsiteY132" fmla="*/ 1846922 h 3021872"/>
              <a:gd name="connsiteX133" fmla="*/ 5777803 w 12192000"/>
              <a:gd name="connsiteY133" fmla="*/ 1847290 h 3021872"/>
              <a:gd name="connsiteX134" fmla="*/ 5774372 w 12192000"/>
              <a:gd name="connsiteY134" fmla="*/ 1849538 h 3021872"/>
              <a:gd name="connsiteX135" fmla="*/ 5740527 w 12192000"/>
              <a:gd name="connsiteY135" fmla="*/ 1850453 h 3021872"/>
              <a:gd name="connsiteX136" fmla="*/ 5671437 w 12192000"/>
              <a:gd name="connsiteY136" fmla="*/ 1845438 h 3021872"/>
              <a:gd name="connsiteX137" fmla="*/ 5633526 w 12192000"/>
              <a:gd name="connsiteY137" fmla="*/ 1839191 h 3021872"/>
              <a:gd name="connsiteX138" fmla="*/ 5527860 w 12192000"/>
              <a:gd name="connsiteY138" fmla="*/ 1825767 h 3021872"/>
              <a:gd name="connsiteX139" fmla="*/ 5420429 w 12192000"/>
              <a:gd name="connsiteY139" fmla="*/ 1815102 h 3021872"/>
              <a:gd name="connsiteX140" fmla="*/ 5339073 w 12192000"/>
              <a:gd name="connsiteY140" fmla="*/ 1819639 h 3021872"/>
              <a:gd name="connsiteX141" fmla="*/ 5334373 w 12192000"/>
              <a:gd name="connsiteY141" fmla="*/ 1817028 h 3021872"/>
              <a:gd name="connsiteX142" fmla="*/ 5326433 w 12192000"/>
              <a:gd name="connsiteY142" fmla="*/ 1814516 h 3021872"/>
              <a:gd name="connsiteX143" fmla="*/ 5326080 w 12192000"/>
              <a:gd name="connsiteY143" fmla="*/ 1814651 h 3021872"/>
              <a:gd name="connsiteX144" fmla="*/ 5318954 w 12192000"/>
              <a:gd name="connsiteY144" fmla="*/ 1811914 h 3021872"/>
              <a:gd name="connsiteX145" fmla="*/ 5286087 w 12192000"/>
              <a:gd name="connsiteY145" fmla="*/ 1796038 h 3021872"/>
              <a:gd name="connsiteX146" fmla="*/ 5223002 w 12192000"/>
              <a:gd name="connsiteY146" fmla="*/ 1799482 h 3021872"/>
              <a:gd name="connsiteX147" fmla="*/ 5200540 w 12192000"/>
              <a:gd name="connsiteY147" fmla="*/ 1796400 h 3021872"/>
              <a:gd name="connsiteX148" fmla="*/ 5154928 w 12192000"/>
              <a:gd name="connsiteY148" fmla="*/ 1781130 h 3021872"/>
              <a:gd name="connsiteX149" fmla="*/ 5149478 w 12192000"/>
              <a:gd name="connsiteY149" fmla="*/ 1780679 h 3021872"/>
              <a:gd name="connsiteX150" fmla="*/ 5130626 w 12192000"/>
              <a:gd name="connsiteY150" fmla="*/ 1768669 h 3021872"/>
              <a:gd name="connsiteX151" fmla="*/ 5102239 w 12192000"/>
              <a:gd name="connsiteY151" fmla="*/ 1753436 h 3021872"/>
              <a:gd name="connsiteX152" fmla="*/ 5099658 w 12192000"/>
              <a:gd name="connsiteY152" fmla="*/ 1753538 h 3021872"/>
              <a:gd name="connsiteX153" fmla="*/ 5088508 w 12192000"/>
              <a:gd name="connsiteY153" fmla="*/ 1745106 h 3021872"/>
              <a:gd name="connsiteX154" fmla="*/ 5082205 w 12192000"/>
              <a:gd name="connsiteY154" fmla="*/ 1734262 h 3021872"/>
              <a:gd name="connsiteX155" fmla="*/ 4931750 w 12192000"/>
              <a:gd name="connsiteY155" fmla="*/ 1691385 h 3021872"/>
              <a:gd name="connsiteX156" fmla="*/ 4824030 w 12192000"/>
              <a:gd name="connsiteY156" fmla="*/ 1643040 h 3021872"/>
              <a:gd name="connsiteX157" fmla="*/ 4758423 w 12192000"/>
              <a:gd name="connsiteY157" fmla="*/ 1579191 h 3021872"/>
              <a:gd name="connsiteX158" fmla="*/ 4514045 w 12192000"/>
              <a:gd name="connsiteY158" fmla="*/ 1535848 h 3021872"/>
              <a:gd name="connsiteX159" fmla="*/ 4458973 w 12192000"/>
              <a:gd name="connsiteY159" fmla="*/ 1525122 h 3021872"/>
              <a:gd name="connsiteX160" fmla="*/ 4423105 w 12192000"/>
              <a:gd name="connsiteY160" fmla="*/ 1500018 h 3021872"/>
              <a:gd name="connsiteX161" fmla="*/ 4400073 w 12192000"/>
              <a:gd name="connsiteY161" fmla="*/ 1499739 h 3021872"/>
              <a:gd name="connsiteX162" fmla="*/ 4395961 w 12192000"/>
              <a:gd name="connsiteY162" fmla="*/ 1499863 h 3021872"/>
              <a:gd name="connsiteX163" fmla="*/ 4382523 w 12192000"/>
              <a:gd name="connsiteY163" fmla="*/ 1496619 h 3021872"/>
              <a:gd name="connsiteX164" fmla="*/ 4374971 w 12192000"/>
              <a:gd name="connsiteY164" fmla="*/ 1500377 h 3021872"/>
              <a:gd name="connsiteX165" fmla="*/ 4352051 w 12192000"/>
              <a:gd name="connsiteY165" fmla="*/ 1498843 h 3021872"/>
              <a:gd name="connsiteX166" fmla="*/ 4328364 w 12192000"/>
              <a:gd name="connsiteY166" fmla="*/ 1491566 h 3021872"/>
              <a:gd name="connsiteX167" fmla="*/ 4220142 w 12192000"/>
              <a:gd name="connsiteY167" fmla="*/ 1451803 h 3021872"/>
              <a:gd name="connsiteX168" fmla="*/ 4152921 w 12192000"/>
              <a:gd name="connsiteY168" fmla="*/ 1430969 h 3021872"/>
              <a:gd name="connsiteX169" fmla="*/ 4123498 w 12192000"/>
              <a:gd name="connsiteY169" fmla="*/ 1427696 h 3021872"/>
              <a:gd name="connsiteX170" fmla="*/ 4085026 w 12192000"/>
              <a:gd name="connsiteY170" fmla="*/ 1420005 h 3021872"/>
              <a:gd name="connsiteX171" fmla="*/ 4014120 w 12192000"/>
              <a:gd name="connsiteY171" fmla="*/ 1410025 h 3021872"/>
              <a:gd name="connsiteX172" fmla="*/ 3924085 w 12192000"/>
              <a:gd name="connsiteY172" fmla="*/ 1390368 h 3021872"/>
              <a:gd name="connsiteX173" fmla="*/ 3875102 w 12192000"/>
              <a:gd name="connsiteY173" fmla="*/ 1356231 h 3021872"/>
              <a:gd name="connsiteX174" fmla="*/ 3866735 w 12192000"/>
              <a:gd name="connsiteY174" fmla="*/ 1358044 h 3021872"/>
              <a:gd name="connsiteX175" fmla="*/ 3824835 w 12192000"/>
              <a:gd name="connsiteY175" fmla="*/ 1344150 h 3021872"/>
              <a:gd name="connsiteX176" fmla="*/ 3698316 w 12192000"/>
              <a:gd name="connsiteY176" fmla="*/ 1271660 h 3021872"/>
              <a:gd name="connsiteX177" fmla="*/ 3615875 w 12192000"/>
              <a:gd name="connsiteY177" fmla="*/ 1245166 h 3021872"/>
              <a:gd name="connsiteX178" fmla="*/ 3583351 w 12192000"/>
              <a:gd name="connsiteY178" fmla="*/ 1239605 h 3021872"/>
              <a:gd name="connsiteX179" fmla="*/ 3529058 w 12192000"/>
              <a:gd name="connsiteY179" fmla="*/ 1230047 h 3021872"/>
              <a:gd name="connsiteX180" fmla="*/ 3438822 w 12192000"/>
              <a:gd name="connsiteY180" fmla="*/ 1205661 h 3021872"/>
              <a:gd name="connsiteX181" fmla="*/ 3390292 w 12192000"/>
              <a:gd name="connsiteY181" fmla="*/ 1197075 h 3021872"/>
              <a:gd name="connsiteX182" fmla="*/ 3315537 w 12192000"/>
              <a:gd name="connsiteY182" fmla="*/ 1185391 h 3021872"/>
              <a:gd name="connsiteX183" fmla="*/ 3305896 w 12192000"/>
              <a:gd name="connsiteY183" fmla="*/ 1180025 h 3021872"/>
              <a:gd name="connsiteX184" fmla="*/ 3260055 w 12192000"/>
              <a:gd name="connsiteY184" fmla="*/ 1189560 h 3021872"/>
              <a:gd name="connsiteX185" fmla="*/ 3136098 w 12192000"/>
              <a:gd name="connsiteY185" fmla="*/ 1171708 h 3021872"/>
              <a:gd name="connsiteX186" fmla="*/ 3113533 w 12192000"/>
              <a:gd name="connsiteY186" fmla="*/ 1171758 h 3021872"/>
              <a:gd name="connsiteX187" fmla="*/ 3087934 w 12192000"/>
              <a:gd name="connsiteY187" fmla="*/ 1162189 h 3021872"/>
              <a:gd name="connsiteX188" fmla="*/ 3033101 w 12192000"/>
              <a:gd name="connsiteY188" fmla="*/ 1146004 h 3021872"/>
              <a:gd name="connsiteX189" fmla="*/ 2999082 w 12192000"/>
              <a:gd name="connsiteY189" fmla="*/ 1129337 h 3021872"/>
              <a:gd name="connsiteX190" fmla="*/ 2988144 w 12192000"/>
              <a:gd name="connsiteY190" fmla="*/ 1133783 h 3021872"/>
              <a:gd name="connsiteX191" fmla="*/ 2964880 w 12192000"/>
              <a:gd name="connsiteY191" fmla="*/ 1133160 h 3021872"/>
              <a:gd name="connsiteX192" fmla="*/ 2871083 w 12192000"/>
              <a:gd name="connsiteY192" fmla="*/ 1114281 h 3021872"/>
              <a:gd name="connsiteX193" fmla="*/ 2853547 w 12192000"/>
              <a:gd name="connsiteY193" fmla="*/ 1113282 h 3021872"/>
              <a:gd name="connsiteX194" fmla="*/ 2834998 w 12192000"/>
              <a:gd name="connsiteY194" fmla="*/ 1105032 h 3021872"/>
              <a:gd name="connsiteX195" fmla="*/ 2832012 w 12192000"/>
              <a:gd name="connsiteY195" fmla="*/ 1103667 h 3021872"/>
              <a:gd name="connsiteX196" fmla="*/ 2831450 w 12192000"/>
              <a:gd name="connsiteY196" fmla="*/ 1103681 h 3021872"/>
              <a:gd name="connsiteX197" fmla="*/ 2830158 w 12192000"/>
              <a:gd name="connsiteY197" fmla="*/ 1102819 h 3021872"/>
              <a:gd name="connsiteX198" fmla="*/ 2817969 w 12192000"/>
              <a:gd name="connsiteY198" fmla="*/ 1097243 h 3021872"/>
              <a:gd name="connsiteX199" fmla="*/ 2812278 w 12192000"/>
              <a:gd name="connsiteY199" fmla="*/ 1097008 h 3021872"/>
              <a:gd name="connsiteX200" fmla="*/ 2735949 w 12192000"/>
              <a:gd name="connsiteY200" fmla="*/ 1069536 h 3021872"/>
              <a:gd name="connsiteX201" fmla="*/ 2700542 w 12192000"/>
              <a:gd name="connsiteY201" fmla="*/ 1056907 h 3021872"/>
              <a:gd name="connsiteX202" fmla="*/ 2690071 w 12192000"/>
              <a:gd name="connsiteY202" fmla="*/ 1056397 h 3021872"/>
              <a:gd name="connsiteX203" fmla="*/ 2655269 w 12192000"/>
              <a:gd name="connsiteY203" fmla="*/ 1042078 h 3021872"/>
              <a:gd name="connsiteX204" fmla="*/ 2637172 w 12192000"/>
              <a:gd name="connsiteY204" fmla="*/ 1039382 h 3021872"/>
              <a:gd name="connsiteX205" fmla="*/ 2544676 w 12192000"/>
              <a:gd name="connsiteY205" fmla="*/ 1019916 h 3021872"/>
              <a:gd name="connsiteX206" fmla="*/ 2521406 w 12192000"/>
              <a:gd name="connsiteY206" fmla="*/ 1022036 h 3021872"/>
              <a:gd name="connsiteX207" fmla="*/ 2462038 w 12192000"/>
              <a:gd name="connsiteY207" fmla="*/ 992687 h 3021872"/>
              <a:gd name="connsiteX208" fmla="*/ 2448962 w 12192000"/>
              <a:gd name="connsiteY208" fmla="*/ 988555 h 3021872"/>
              <a:gd name="connsiteX209" fmla="*/ 2444223 w 12192000"/>
              <a:gd name="connsiteY209" fmla="*/ 985580 h 3021872"/>
              <a:gd name="connsiteX210" fmla="*/ 2428175 w 12192000"/>
              <a:gd name="connsiteY210" fmla="*/ 997242 h 3021872"/>
              <a:gd name="connsiteX211" fmla="*/ 2398519 w 12192000"/>
              <a:gd name="connsiteY211" fmla="*/ 1001482 h 3021872"/>
              <a:gd name="connsiteX212" fmla="*/ 2385271 w 12192000"/>
              <a:gd name="connsiteY212" fmla="*/ 993786 h 3021872"/>
              <a:gd name="connsiteX213" fmla="*/ 2298174 w 12192000"/>
              <a:gd name="connsiteY213" fmla="*/ 956527 h 3021872"/>
              <a:gd name="connsiteX214" fmla="*/ 2271014 w 12192000"/>
              <a:gd name="connsiteY214" fmla="*/ 945440 h 3021872"/>
              <a:gd name="connsiteX215" fmla="*/ 2214838 w 12192000"/>
              <a:gd name="connsiteY215" fmla="*/ 924396 h 3021872"/>
              <a:gd name="connsiteX216" fmla="*/ 2038407 w 12192000"/>
              <a:gd name="connsiteY216" fmla="*/ 916628 h 3021872"/>
              <a:gd name="connsiteX217" fmla="*/ 1958268 w 12192000"/>
              <a:gd name="connsiteY217" fmla="*/ 931677 h 3021872"/>
              <a:gd name="connsiteX218" fmla="*/ 1740316 w 12192000"/>
              <a:gd name="connsiteY218" fmla="*/ 931710 h 3021872"/>
              <a:gd name="connsiteX219" fmla="*/ 1454477 w 12192000"/>
              <a:gd name="connsiteY219" fmla="*/ 973878 h 3021872"/>
              <a:gd name="connsiteX220" fmla="*/ 1385984 w 12192000"/>
              <a:gd name="connsiteY220" fmla="*/ 958621 h 3021872"/>
              <a:gd name="connsiteX221" fmla="*/ 1355604 w 12192000"/>
              <a:gd name="connsiteY221" fmla="*/ 960893 h 3021872"/>
              <a:gd name="connsiteX222" fmla="*/ 1305323 w 12192000"/>
              <a:gd name="connsiteY222" fmla="*/ 967511 h 3021872"/>
              <a:gd name="connsiteX223" fmla="*/ 1125607 w 12192000"/>
              <a:gd name="connsiteY223" fmla="*/ 968467 h 3021872"/>
              <a:gd name="connsiteX224" fmla="*/ 1016562 w 12192000"/>
              <a:gd name="connsiteY224" fmla="*/ 975260 h 3021872"/>
              <a:gd name="connsiteX225" fmla="*/ 818620 w 12192000"/>
              <a:gd name="connsiteY225" fmla="*/ 987723 h 3021872"/>
              <a:gd name="connsiteX226" fmla="*/ 611870 w 12192000"/>
              <a:gd name="connsiteY226" fmla="*/ 1002547 h 3021872"/>
              <a:gd name="connsiteX227" fmla="*/ 520325 w 12192000"/>
              <a:gd name="connsiteY227" fmla="*/ 1010590 h 3021872"/>
              <a:gd name="connsiteX228" fmla="*/ 386188 w 12192000"/>
              <a:gd name="connsiteY228" fmla="*/ 1040956 h 3021872"/>
              <a:gd name="connsiteX229" fmla="*/ 272629 w 12192000"/>
              <a:gd name="connsiteY229" fmla="*/ 1010300 h 3021872"/>
              <a:gd name="connsiteX230" fmla="*/ 113450 w 12192000"/>
              <a:gd name="connsiteY230" fmla="*/ 1038933 h 3021872"/>
              <a:gd name="connsiteX231" fmla="*/ 4256 w 12192000"/>
              <a:gd name="connsiteY231" fmla="*/ 1060111 h 3021872"/>
              <a:gd name="connsiteX232" fmla="*/ 0 w 12192000"/>
              <a:gd name="connsiteY232" fmla="*/ 1059714 h 3021872"/>
              <a:gd name="connsiteX233" fmla="*/ 0 w 12192000"/>
              <a:gd name="connsiteY233"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46810 h 3021872"/>
              <a:gd name="connsiteX13" fmla="*/ 11438556 w 12192000"/>
              <a:gd name="connsiteY13" fmla="*/ 2873658 h 3021872"/>
              <a:gd name="connsiteX14" fmla="*/ 11380680 w 12192000"/>
              <a:gd name="connsiteY14" fmla="*/ 2855874 h 3021872"/>
              <a:gd name="connsiteX15" fmla="*/ 11307999 w 12192000"/>
              <a:gd name="connsiteY15" fmla="*/ 2758374 h 3021872"/>
              <a:gd name="connsiteX16" fmla="*/ 11228674 w 12192000"/>
              <a:gd name="connsiteY16" fmla="*/ 2738503 h 3021872"/>
              <a:gd name="connsiteX17" fmla="*/ 11208775 w 12192000"/>
              <a:gd name="connsiteY17" fmla="*/ 2733735 h 3021872"/>
              <a:gd name="connsiteX18" fmla="*/ 11191329 w 12192000"/>
              <a:gd name="connsiteY18" fmla="*/ 2735896 h 3021872"/>
              <a:gd name="connsiteX19" fmla="*/ 11095293 w 12192000"/>
              <a:gd name="connsiteY19" fmla="*/ 2734181 h 3021872"/>
              <a:gd name="connsiteX20" fmla="*/ 11072290 w 12192000"/>
              <a:gd name="connsiteY20" fmla="*/ 2737734 h 3021872"/>
              <a:gd name="connsiteX21" fmla="*/ 10980239 w 12192000"/>
              <a:gd name="connsiteY21" fmla="*/ 2729000 h 3021872"/>
              <a:gd name="connsiteX22" fmla="*/ 10980167 w 12192000"/>
              <a:gd name="connsiteY22" fmla="*/ 2728972 h 3021872"/>
              <a:gd name="connsiteX23" fmla="*/ 10943501 w 12192000"/>
              <a:gd name="connsiteY23" fmla="*/ 2723352 h 3021872"/>
              <a:gd name="connsiteX24" fmla="*/ 10740825 w 12192000"/>
              <a:gd name="connsiteY24" fmla="*/ 2642544 h 3021872"/>
              <a:gd name="connsiteX25" fmla="*/ 10621021 w 12192000"/>
              <a:gd name="connsiteY25" fmla="*/ 2583972 h 3021872"/>
              <a:gd name="connsiteX26" fmla="*/ 10501779 w 12192000"/>
              <a:gd name="connsiteY26" fmla="*/ 2548735 h 3021872"/>
              <a:gd name="connsiteX27" fmla="*/ 10403355 w 12192000"/>
              <a:gd name="connsiteY27" fmla="*/ 2512953 h 3021872"/>
              <a:gd name="connsiteX28" fmla="*/ 10337449 w 12192000"/>
              <a:gd name="connsiteY28" fmla="*/ 2488172 h 3021872"/>
              <a:gd name="connsiteX29" fmla="*/ 10324327 w 12192000"/>
              <a:gd name="connsiteY29" fmla="*/ 2478939 h 3021872"/>
              <a:gd name="connsiteX30" fmla="*/ 10321929 w 12192000"/>
              <a:gd name="connsiteY30" fmla="*/ 2478993 h 3021872"/>
              <a:gd name="connsiteX31" fmla="*/ 10290461 w 12192000"/>
              <a:gd name="connsiteY31" fmla="*/ 2462144 h 3021872"/>
              <a:gd name="connsiteX32" fmla="*/ 10268970 w 12192000"/>
              <a:gd name="connsiteY32" fmla="*/ 2448931 h 3021872"/>
              <a:gd name="connsiteX33" fmla="*/ 10263699 w 12192000"/>
              <a:gd name="connsiteY33" fmla="*/ 2448340 h 3021872"/>
              <a:gd name="connsiteX34" fmla="*/ 10228272 w 12192000"/>
              <a:gd name="connsiteY34" fmla="*/ 2431997 h 3021872"/>
              <a:gd name="connsiteX35" fmla="*/ 10215997 w 12192000"/>
              <a:gd name="connsiteY35" fmla="*/ 2431103 h 3021872"/>
              <a:gd name="connsiteX36" fmla="*/ 10193885 w 12192000"/>
              <a:gd name="connsiteY36" fmla="*/ 2427360 h 3021872"/>
              <a:gd name="connsiteX37" fmla="*/ 10135557 w 12192000"/>
              <a:gd name="connsiteY37" fmla="*/ 2429769 h 3021872"/>
              <a:gd name="connsiteX38" fmla="*/ 10092108 w 12192000"/>
              <a:gd name="connsiteY38" fmla="*/ 2409075 h 3021872"/>
              <a:gd name="connsiteX39" fmla="*/ 10091815 w 12192000"/>
              <a:gd name="connsiteY39" fmla="*/ 2409211 h 3021872"/>
              <a:gd name="connsiteX40" fmla="*/ 10083558 w 12192000"/>
              <a:gd name="connsiteY40" fmla="*/ 2406369 h 3021872"/>
              <a:gd name="connsiteX41" fmla="*/ 10078319 w 12192000"/>
              <a:gd name="connsiteY41" fmla="*/ 2403481 h 3021872"/>
              <a:gd name="connsiteX42" fmla="*/ 10063647 w 12192000"/>
              <a:gd name="connsiteY42" fmla="*/ 2397528 h 3021872"/>
              <a:gd name="connsiteX43" fmla="*/ 10057660 w 12192000"/>
              <a:gd name="connsiteY43" fmla="*/ 2396793 h 3021872"/>
              <a:gd name="connsiteX44" fmla="*/ 10003124 w 12192000"/>
              <a:gd name="connsiteY44" fmla="*/ 2406692 h 3021872"/>
              <a:gd name="connsiteX45" fmla="*/ 9898644 w 12192000"/>
              <a:gd name="connsiteY45" fmla="*/ 2393136 h 3021872"/>
              <a:gd name="connsiteX46" fmla="*/ 9794969 w 12192000"/>
              <a:gd name="connsiteY46" fmla="*/ 2376665 h 3021872"/>
              <a:gd name="connsiteX47" fmla="*/ 9690708 w 12192000"/>
              <a:gd name="connsiteY47" fmla="*/ 2362478 h 3021872"/>
              <a:gd name="connsiteX48" fmla="*/ 9656590 w 12192000"/>
              <a:gd name="connsiteY48" fmla="*/ 2365107 h 3021872"/>
              <a:gd name="connsiteX49" fmla="*/ 9651013 w 12192000"/>
              <a:gd name="connsiteY49" fmla="*/ 2365379 h 3021872"/>
              <a:gd name="connsiteX50" fmla="*/ 9629535 w 12192000"/>
              <a:gd name="connsiteY50" fmla="*/ 2359562 h 3021872"/>
              <a:gd name="connsiteX51" fmla="*/ 9621002 w 12192000"/>
              <a:gd name="connsiteY51" fmla="*/ 2358015 h 3021872"/>
              <a:gd name="connsiteX52" fmla="*/ 9620811 w 12192000"/>
              <a:gd name="connsiteY52" fmla="*/ 2358209 h 3021872"/>
              <a:gd name="connsiteX53" fmla="*/ 9612783 w 12192000"/>
              <a:gd name="connsiteY53" fmla="*/ 2356304 h 3021872"/>
              <a:gd name="connsiteX54" fmla="*/ 9573299 w 12192000"/>
              <a:gd name="connsiteY54" fmla="*/ 2344048 h 3021872"/>
              <a:gd name="connsiteX55" fmla="*/ 9523299 w 12192000"/>
              <a:gd name="connsiteY55" fmla="*/ 2356751 h 3021872"/>
              <a:gd name="connsiteX56" fmla="*/ 9502217 w 12192000"/>
              <a:gd name="connsiteY56" fmla="*/ 2356672 h 3021872"/>
              <a:gd name="connsiteX57" fmla="*/ 9491052 w 12192000"/>
              <a:gd name="connsiteY57" fmla="*/ 2357876 h 3021872"/>
              <a:gd name="connsiteX58" fmla="*/ 9490420 w 12192000"/>
              <a:gd name="connsiteY58" fmla="*/ 2358754 h 3021872"/>
              <a:gd name="connsiteX59" fmla="*/ 9422814 w 12192000"/>
              <a:gd name="connsiteY59" fmla="*/ 2337048 h 3021872"/>
              <a:gd name="connsiteX60" fmla="*/ 9387555 w 12192000"/>
              <a:gd name="connsiteY60" fmla="*/ 2324836 h 3021872"/>
              <a:gd name="connsiteX61" fmla="*/ 9385480 w 12192000"/>
              <a:gd name="connsiteY61" fmla="*/ 2325313 h 3021872"/>
              <a:gd name="connsiteX62" fmla="*/ 9369766 w 12192000"/>
              <a:gd name="connsiteY62" fmla="*/ 2317902 h 3021872"/>
              <a:gd name="connsiteX63" fmla="*/ 9356267 w 12192000"/>
              <a:gd name="connsiteY63" fmla="*/ 2307218 h 3021872"/>
              <a:gd name="connsiteX64" fmla="*/ 9240605 w 12192000"/>
              <a:gd name="connsiteY64" fmla="*/ 2292733 h 3021872"/>
              <a:gd name="connsiteX65" fmla="*/ 9083251 w 12192000"/>
              <a:gd name="connsiteY65" fmla="*/ 2245348 h 3021872"/>
              <a:gd name="connsiteX66" fmla="*/ 8956025 w 12192000"/>
              <a:gd name="connsiteY66" fmla="*/ 2219438 h 3021872"/>
              <a:gd name="connsiteX67" fmla="*/ 8791834 w 12192000"/>
              <a:gd name="connsiteY67" fmla="*/ 2194608 h 3021872"/>
              <a:gd name="connsiteX68" fmla="*/ 8677385 w 12192000"/>
              <a:gd name="connsiteY68" fmla="*/ 2172946 h 3021872"/>
              <a:gd name="connsiteX69" fmla="*/ 8628381 w 12192000"/>
              <a:gd name="connsiteY69" fmla="*/ 2151256 h 3021872"/>
              <a:gd name="connsiteX70" fmla="*/ 8608955 w 12192000"/>
              <a:gd name="connsiteY70" fmla="*/ 2154253 h 3021872"/>
              <a:gd name="connsiteX71" fmla="*/ 8605623 w 12192000"/>
              <a:gd name="connsiteY71" fmla="*/ 2154974 h 3021872"/>
              <a:gd name="connsiteX72" fmla="*/ 8591946 w 12192000"/>
              <a:gd name="connsiteY72" fmla="*/ 2153429 h 3021872"/>
              <a:gd name="connsiteX73" fmla="*/ 8588503 w 12192000"/>
              <a:gd name="connsiteY73" fmla="*/ 2158528 h 3021872"/>
              <a:gd name="connsiteX74" fmla="*/ 8542929 w 12192000"/>
              <a:gd name="connsiteY74" fmla="*/ 2155780 h 3021872"/>
              <a:gd name="connsiteX75" fmla="*/ 8422422 w 12192000"/>
              <a:gd name="connsiteY75" fmla="*/ 2128783 h 3021872"/>
              <a:gd name="connsiteX76" fmla="*/ 8350509 w 12192000"/>
              <a:gd name="connsiteY76" fmla="*/ 2116143 h 3021872"/>
              <a:gd name="connsiteX77" fmla="*/ 8323483 w 12192000"/>
              <a:gd name="connsiteY77" fmla="*/ 2116856 h 3021872"/>
              <a:gd name="connsiteX78" fmla="*/ 8285541 w 12192000"/>
              <a:gd name="connsiteY78" fmla="*/ 2114142 h 3021872"/>
              <a:gd name="connsiteX79" fmla="*/ 8156321 w 12192000"/>
              <a:gd name="connsiteY79" fmla="*/ 2105622 h 3021872"/>
              <a:gd name="connsiteX80" fmla="*/ 8115022 w 12192000"/>
              <a:gd name="connsiteY80" fmla="*/ 2097331 h 3021872"/>
              <a:gd name="connsiteX81" fmla="*/ 8109128 w 12192000"/>
              <a:gd name="connsiteY81" fmla="*/ 2095725 h 3021872"/>
              <a:gd name="connsiteX82" fmla="*/ 8061947 w 12192000"/>
              <a:gd name="connsiteY82" fmla="*/ 2076044 h 3021872"/>
              <a:gd name="connsiteX83" fmla="*/ 8056343 w 12192000"/>
              <a:gd name="connsiteY83" fmla="*/ 2079176 h 3021872"/>
              <a:gd name="connsiteX84" fmla="*/ 8039888 w 12192000"/>
              <a:gd name="connsiteY84" fmla="*/ 2079889 h 3021872"/>
              <a:gd name="connsiteX85" fmla="*/ 8027893 w 12192000"/>
              <a:gd name="connsiteY85" fmla="*/ 2071837 h 3021872"/>
              <a:gd name="connsiteX86" fmla="*/ 7968202 w 12192000"/>
              <a:gd name="connsiteY86" fmla="*/ 2048643 h 3021872"/>
              <a:gd name="connsiteX87" fmla="*/ 7879707 w 12192000"/>
              <a:gd name="connsiteY87" fmla="*/ 2019539 h 3021872"/>
              <a:gd name="connsiteX88" fmla="*/ 7867283 w 12192000"/>
              <a:gd name="connsiteY88" fmla="*/ 2011237 h 3021872"/>
              <a:gd name="connsiteX89" fmla="*/ 7843997 w 12192000"/>
              <a:gd name="connsiteY89" fmla="*/ 2004002 h 3021872"/>
              <a:gd name="connsiteX90" fmla="*/ 7819810 w 12192000"/>
              <a:gd name="connsiteY90" fmla="*/ 2003978 h 3021872"/>
              <a:gd name="connsiteX91" fmla="*/ 7766905 w 12192000"/>
              <a:gd name="connsiteY91" fmla="*/ 1994240 h 3021872"/>
              <a:gd name="connsiteX92" fmla="*/ 7748811 w 12192000"/>
              <a:gd name="connsiteY92" fmla="*/ 2001647 h 3021872"/>
              <a:gd name="connsiteX93" fmla="*/ 7745757 w 12192000"/>
              <a:gd name="connsiteY93" fmla="*/ 2003120 h 3021872"/>
              <a:gd name="connsiteX94" fmla="*/ 7732110 w 12192000"/>
              <a:gd name="connsiteY94" fmla="*/ 2004783 h 3021872"/>
              <a:gd name="connsiteX95" fmla="*/ 7730039 w 12192000"/>
              <a:gd name="connsiteY95" fmla="*/ 2010536 h 3021872"/>
              <a:gd name="connsiteX96" fmla="*/ 7685159 w 12192000"/>
              <a:gd name="connsiteY96" fmla="*/ 2018415 h 3021872"/>
              <a:gd name="connsiteX97" fmla="*/ 7561596 w 12192000"/>
              <a:gd name="connsiteY97" fmla="*/ 2020063 h 3021872"/>
              <a:gd name="connsiteX98" fmla="*/ 7488722 w 12192000"/>
              <a:gd name="connsiteY98" fmla="*/ 2024418 h 3021872"/>
              <a:gd name="connsiteX99" fmla="*/ 7462688 w 12192000"/>
              <a:gd name="connsiteY99" fmla="*/ 2031366 h 3021872"/>
              <a:gd name="connsiteX100" fmla="*/ 7425222 w 12192000"/>
              <a:gd name="connsiteY100" fmla="*/ 2037510 h 3021872"/>
              <a:gd name="connsiteX101" fmla="*/ 7360376 w 12192000"/>
              <a:gd name="connsiteY101" fmla="*/ 2052454 h 3021872"/>
              <a:gd name="connsiteX102" fmla="*/ 7297796 w 12192000"/>
              <a:gd name="connsiteY102" fmla="*/ 2059134 h 3021872"/>
              <a:gd name="connsiteX103" fmla="*/ 7255684 w 12192000"/>
              <a:gd name="connsiteY103" fmla="*/ 2060633 h 3021872"/>
              <a:gd name="connsiteX104" fmla="*/ 7249573 w 12192000"/>
              <a:gd name="connsiteY104" fmla="*/ 2060435 h 3021872"/>
              <a:gd name="connsiteX105" fmla="*/ 7198933 w 12192000"/>
              <a:gd name="connsiteY105" fmla="*/ 2052227 h 3021872"/>
              <a:gd name="connsiteX106" fmla="*/ 7194276 w 12192000"/>
              <a:gd name="connsiteY106" fmla="*/ 2056568 h 3021872"/>
              <a:gd name="connsiteX107" fmla="*/ 7178495 w 12192000"/>
              <a:gd name="connsiteY107" fmla="*/ 2061069 h 3021872"/>
              <a:gd name="connsiteX108" fmla="*/ 7164866 w 12192000"/>
              <a:gd name="connsiteY108" fmla="*/ 2056021 h 3021872"/>
              <a:gd name="connsiteX109" fmla="*/ 7101221 w 12192000"/>
              <a:gd name="connsiteY109" fmla="*/ 2047289 h 3021872"/>
              <a:gd name="connsiteX110" fmla="*/ 7008182 w 12192000"/>
              <a:gd name="connsiteY110" fmla="*/ 2039482 h 3021872"/>
              <a:gd name="connsiteX111" fmla="*/ 6994073 w 12192000"/>
              <a:gd name="connsiteY111" fmla="*/ 2034288 h 3021872"/>
              <a:gd name="connsiteX112" fmla="*/ 6902768 w 12192000"/>
              <a:gd name="connsiteY112" fmla="*/ 2021990 h 3021872"/>
              <a:gd name="connsiteX113" fmla="*/ 6854917 w 12192000"/>
              <a:gd name="connsiteY113" fmla="*/ 2020321 h 3021872"/>
              <a:gd name="connsiteX114" fmla="*/ 6849655 w 12192000"/>
              <a:gd name="connsiteY114" fmla="*/ 2025191 h 3021872"/>
              <a:gd name="connsiteX115" fmla="*/ 6835522 w 12192000"/>
              <a:gd name="connsiteY115" fmla="*/ 2024012 h 3021872"/>
              <a:gd name="connsiteX116" fmla="*/ 6707727 w 12192000"/>
              <a:gd name="connsiteY116" fmla="*/ 2006254 h 3021872"/>
              <a:gd name="connsiteX117" fmla="*/ 6561947 w 12192000"/>
              <a:gd name="connsiteY117" fmla="*/ 1975575 h 3021872"/>
              <a:gd name="connsiteX118" fmla="*/ 6464714 w 12192000"/>
              <a:gd name="connsiteY118" fmla="*/ 1978704 h 3021872"/>
              <a:gd name="connsiteX119" fmla="*/ 6242129 w 12192000"/>
              <a:gd name="connsiteY119" fmla="*/ 1915441 h 3021872"/>
              <a:gd name="connsiteX120" fmla="*/ 6080728 w 12192000"/>
              <a:gd name="connsiteY120" fmla="*/ 1895758 h 3021872"/>
              <a:gd name="connsiteX121" fmla="*/ 6069627 w 12192000"/>
              <a:gd name="connsiteY121" fmla="*/ 1885968 h 3021872"/>
              <a:gd name="connsiteX122" fmla="*/ 6055146 w 12192000"/>
              <a:gd name="connsiteY122" fmla="*/ 1879305 h 3021872"/>
              <a:gd name="connsiteX123" fmla="*/ 5953405 w 12192000"/>
              <a:gd name="connsiteY123" fmla="*/ 1849929 h 3021872"/>
              <a:gd name="connsiteX124" fmla="*/ 5940151 w 12192000"/>
              <a:gd name="connsiteY124" fmla="*/ 1852123 h 3021872"/>
              <a:gd name="connsiteX125" fmla="*/ 5917647 w 12192000"/>
              <a:gd name="connsiteY125" fmla="*/ 1852476 h 3021872"/>
              <a:gd name="connsiteX126" fmla="*/ 5860259 w 12192000"/>
              <a:gd name="connsiteY126" fmla="*/ 1865444 h 3021872"/>
              <a:gd name="connsiteX127" fmla="*/ 5821880 w 12192000"/>
              <a:gd name="connsiteY127" fmla="*/ 1854695 h 3021872"/>
              <a:gd name="connsiteX128" fmla="*/ 5813898 w 12192000"/>
              <a:gd name="connsiteY128" fmla="*/ 1853063 h 3021872"/>
              <a:gd name="connsiteX129" fmla="*/ 5813633 w 12192000"/>
              <a:gd name="connsiteY129" fmla="*/ 1853249 h 3021872"/>
              <a:gd name="connsiteX130" fmla="*/ 5804995 w 12192000"/>
              <a:gd name="connsiteY130" fmla="*/ 1851966 h 3021872"/>
              <a:gd name="connsiteX131" fmla="*/ 5799340 w 12192000"/>
              <a:gd name="connsiteY131" fmla="*/ 1850088 h 3021872"/>
              <a:gd name="connsiteX132" fmla="*/ 5783850 w 12192000"/>
              <a:gd name="connsiteY132" fmla="*/ 1846922 h 3021872"/>
              <a:gd name="connsiteX133" fmla="*/ 5777803 w 12192000"/>
              <a:gd name="connsiteY133" fmla="*/ 1847290 h 3021872"/>
              <a:gd name="connsiteX134" fmla="*/ 5774372 w 12192000"/>
              <a:gd name="connsiteY134" fmla="*/ 1849538 h 3021872"/>
              <a:gd name="connsiteX135" fmla="*/ 5740527 w 12192000"/>
              <a:gd name="connsiteY135" fmla="*/ 1850453 h 3021872"/>
              <a:gd name="connsiteX136" fmla="*/ 5671437 w 12192000"/>
              <a:gd name="connsiteY136" fmla="*/ 1845438 h 3021872"/>
              <a:gd name="connsiteX137" fmla="*/ 5633526 w 12192000"/>
              <a:gd name="connsiteY137" fmla="*/ 1839191 h 3021872"/>
              <a:gd name="connsiteX138" fmla="*/ 5527860 w 12192000"/>
              <a:gd name="connsiteY138" fmla="*/ 1825767 h 3021872"/>
              <a:gd name="connsiteX139" fmla="*/ 5420429 w 12192000"/>
              <a:gd name="connsiteY139" fmla="*/ 1815102 h 3021872"/>
              <a:gd name="connsiteX140" fmla="*/ 5339073 w 12192000"/>
              <a:gd name="connsiteY140" fmla="*/ 1819639 h 3021872"/>
              <a:gd name="connsiteX141" fmla="*/ 5334373 w 12192000"/>
              <a:gd name="connsiteY141" fmla="*/ 1817028 h 3021872"/>
              <a:gd name="connsiteX142" fmla="*/ 5326433 w 12192000"/>
              <a:gd name="connsiteY142" fmla="*/ 1814516 h 3021872"/>
              <a:gd name="connsiteX143" fmla="*/ 5326080 w 12192000"/>
              <a:gd name="connsiteY143" fmla="*/ 1814651 h 3021872"/>
              <a:gd name="connsiteX144" fmla="*/ 5318954 w 12192000"/>
              <a:gd name="connsiteY144" fmla="*/ 1811914 h 3021872"/>
              <a:gd name="connsiteX145" fmla="*/ 5286087 w 12192000"/>
              <a:gd name="connsiteY145" fmla="*/ 1796038 h 3021872"/>
              <a:gd name="connsiteX146" fmla="*/ 5223002 w 12192000"/>
              <a:gd name="connsiteY146" fmla="*/ 1799482 h 3021872"/>
              <a:gd name="connsiteX147" fmla="*/ 5200540 w 12192000"/>
              <a:gd name="connsiteY147" fmla="*/ 1796400 h 3021872"/>
              <a:gd name="connsiteX148" fmla="*/ 5154928 w 12192000"/>
              <a:gd name="connsiteY148" fmla="*/ 1781130 h 3021872"/>
              <a:gd name="connsiteX149" fmla="*/ 5149478 w 12192000"/>
              <a:gd name="connsiteY149" fmla="*/ 1780679 h 3021872"/>
              <a:gd name="connsiteX150" fmla="*/ 5130626 w 12192000"/>
              <a:gd name="connsiteY150" fmla="*/ 1768669 h 3021872"/>
              <a:gd name="connsiteX151" fmla="*/ 5102239 w 12192000"/>
              <a:gd name="connsiteY151" fmla="*/ 1753436 h 3021872"/>
              <a:gd name="connsiteX152" fmla="*/ 5099658 w 12192000"/>
              <a:gd name="connsiteY152" fmla="*/ 1753538 h 3021872"/>
              <a:gd name="connsiteX153" fmla="*/ 5088508 w 12192000"/>
              <a:gd name="connsiteY153" fmla="*/ 1745106 h 3021872"/>
              <a:gd name="connsiteX154" fmla="*/ 5082205 w 12192000"/>
              <a:gd name="connsiteY154" fmla="*/ 1734262 h 3021872"/>
              <a:gd name="connsiteX155" fmla="*/ 4931750 w 12192000"/>
              <a:gd name="connsiteY155" fmla="*/ 1691385 h 3021872"/>
              <a:gd name="connsiteX156" fmla="*/ 4824030 w 12192000"/>
              <a:gd name="connsiteY156" fmla="*/ 1643040 h 3021872"/>
              <a:gd name="connsiteX157" fmla="*/ 4758423 w 12192000"/>
              <a:gd name="connsiteY157" fmla="*/ 1579191 h 3021872"/>
              <a:gd name="connsiteX158" fmla="*/ 4514045 w 12192000"/>
              <a:gd name="connsiteY158" fmla="*/ 1535848 h 3021872"/>
              <a:gd name="connsiteX159" fmla="*/ 4458973 w 12192000"/>
              <a:gd name="connsiteY159" fmla="*/ 1525122 h 3021872"/>
              <a:gd name="connsiteX160" fmla="*/ 4423105 w 12192000"/>
              <a:gd name="connsiteY160" fmla="*/ 1500018 h 3021872"/>
              <a:gd name="connsiteX161" fmla="*/ 4400073 w 12192000"/>
              <a:gd name="connsiteY161" fmla="*/ 1499739 h 3021872"/>
              <a:gd name="connsiteX162" fmla="*/ 4395961 w 12192000"/>
              <a:gd name="connsiteY162" fmla="*/ 1499863 h 3021872"/>
              <a:gd name="connsiteX163" fmla="*/ 4382523 w 12192000"/>
              <a:gd name="connsiteY163" fmla="*/ 1496619 h 3021872"/>
              <a:gd name="connsiteX164" fmla="*/ 4374971 w 12192000"/>
              <a:gd name="connsiteY164" fmla="*/ 1500377 h 3021872"/>
              <a:gd name="connsiteX165" fmla="*/ 4352051 w 12192000"/>
              <a:gd name="connsiteY165" fmla="*/ 1498843 h 3021872"/>
              <a:gd name="connsiteX166" fmla="*/ 4328364 w 12192000"/>
              <a:gd name="connsiteY166" fmla="*/ 1491566 h 3021872"/>
              <a:gd name="connsiteX167" fmla="*/ 4220142 w 12192000"/>
              <a:gd name="connsiteY167" fmla="*/ 1451803 h 3021872"/>
              <a:gd name="connsiteX168" fmla="*/ 4152921 w 12192000"/>
              <a:gd name="connsiteY168" fmla="*/ 1430969 h 3021872"/>
              <a:gd name="connsiteX169" fmla="*/ 4123498 w 12192000"/>
              <a:gd name="connsiteY169" fmla="*/ 1427696 h 3021872"/>
              <a:gd name="connsiteX170" fmla="*/ 4085026 w 12192000"/>
              <a:gd name="connsiteY170" fmla="*/ 1420005 h 3021872"/>
              <a:gd name="connsiteX171" fmla="*/ 4014120 w 12192000"/>
              <a:gd name="connsiteY171" fmla="*/ 1410025 h 3021872"/>
              <a:gd name="connsiteX172" fmla="*/ 3924085 w 12192000"/>
              <a:gd name="connsiteY172" fmla="*/ 1390368 h 3021872"/>
              <a:gd name="connsiteX173" fmla="*/ 3875102 w 12192000"/>
              <a:gd name="connsiteY173" fmla="*/ 1356231 h 3021872"/>
              <a:gd name="connsiteX174" fmla="*/ 3866735 w 12192000"/>
              <a:gd name="connsiteY174" fmla="*/ 1358044 h 3021872"/>
              <a:gd name="connsiteX175" fmla="*/ 3824835 w 12192000"/>
              <a:gd name="connsiteY175" fmla="*/ 1344150 h 3021872"/>
              <a:gd name="connsiteX176" fmla="*/ 3698316 w 12192000"/>
              <a:gd name="connsiteY176" fmla="*/ 1271660 h 3021872"/>
              <a:gd name="connsiteX177" fmla="*/ 3615875 w 12192000"/>
              <a:gd name="connsiteY177" fmla="*/ 1245166 h 3021872"/>
              <a:gd name="connsiteX178" fmla="*/ 3583351 w 12192000"/>
              <a:gd name="connsiteY178" fmla="*/ 1239605 h 3021872"/>
              <a:gd name="connsiteX179" fmla="*/ 3529058 w 12192000"/>
              <a:gd name="connsiteY179" fmla="*/ 1230047 h 3021872"/>
              <a:gd name="connsiteX180" fmla="*/ 3438822 w 12192000"/>
              <a:gd name="connsiteY180" fmla="*/ 1205661 h 3021872"/>
              <a:gd name="connsiteX181" fmla="*/ 3390292 w 12192000"/>
              <a:gd name="connsiteY181" fmla="*/ 1197075 h 3021872"/>
              <a:gd name="connsiteX182" fmla="*/ 3315537 w 12192000"/>
              <a:gd name="connsiteY182" fmla="*/ 1185391 h 3021872"/>
              <a:gd name="connsiteX183" fmla="*/ 3305896 w 12192000"/>
              <a:gd name="connsiteY183" fmla="*/ 1180025 h 3021872"/>
              <a:gd name="connsiteX184" fmla="*/ 3260055 w 12192000"/>
              <a:gd name="connsiteY184" fmla="*/ 1189560 h 3021872"/>
              <a:gd name="connsiteX185" fmla="*/ 3136098 w 12192000"/>
              <a:gd name="connsiteY185" fmla="*/ 1171708 h 3021872"/>
              <a:gd name="connsiteX186" fmla="*/ 3113533 w 12192000"/>
              <a:gd name="connsiteY186" fmla="*/ 1171758 h 3021872"/>
              <a:gd name="connsiteX187" fmla="*/ 3087934 w 12192000"/>
              <a:gd name="connsiteY187" fmla="*/ 1162189 h 3021872"/>
              <a:gd name="connsiteX188" fmla="*/ 3033101 w 12192000"/>
              <a:gd name="connsiteY188" fmla="*/ 1146004 h 3021872"/>
              <a:gd name="connsiteX189" fmla="*/ 2999082 w 12192000"/>
              <a:gd name="connsiteY189" fmla="*/ 1129337 h 3021872"/>
              <a:gd name="connsiteX190" fmla="*/ 2988144 w 12192000"/>
              <a:gd name="connsiteY190" fmla="*/ 1133783 h 3021872"/>
              <a:gd name="connsiteX191" fmla="*/ 2964880 w 12192000"/>
              <a:gd name="connsiteY191" fmla="*/ 1133160 h 3021872"/>
              <a:gd name="connsiteX192" fmla="*/ 2871083 w 12192000"/>
              <a:gd name="connsiteY192" fmla="*/ 1114281 h 3021872"/>
              <a:gd name="connsiteX193" fmla="*/ 2853547 w 12192000"/>
              <a:gd name="connsiteY193" fmla="*/ 1113282 h 3021872"/>
              <a:gd name="connsiteX194" fmla="*/ 2834998 w 12192000"/>
              <a:gd name="connsiteY194" fmla="*/ 1105032 h 3021872"/>
              <a:gd name="connsiteX195" fmla="*/ 2832012 w 12192000"/>
              <a:gd name="connsiteY195" fmla="*/ 1103667 h 3021872"/>
              <a:gd name="connsiteX196" fmla="*/ 2831450 w 12192000"/>
              <a:gd name="connsiteY196" fmla="*/ 1103681 h 3021872"/>
              <a:gd name="connsiteX197" fmla="*/ 2830158 w 12192000"/>
              <a:gd name="connsiteY197" fmla="*/ 1102819 h 3021872"/>
              <a:gd name="connsiteX198" fmla="*/ 2817969 w 12192000"/>
              <a:gd name="connsiteY198" fmla="*/ 1097243 h 3021872"/>
              <a:gd name="connsiteX199" fmla="*/ 2812278 w 12192000"/>
              <a:gd name="connsiteY199" fmla="*/ 1097008 h 3021872"/>
              <a:gd name="connsiteX200" fmla="*/ 2735949 w 12192000"/>
              <a:gd name="connsiteY200" fmla="*/ 1069536 h 3021872"/>
              <a:gd name="connsiteX201" fmla="*/ 2700542 w 12192000"/>
              <a:gd name="connsiteY201" fmla="*/ 1056907 h 3021872"/>
              <a:gd name="connsiteX202" fmla="*/ 2690071 w 12192000"/>
              <a:gd name="connsiteY202" fmla="*/ 1056397 h 3021872"/>
              <a:gd name="connsiteX203" fmla="*/ 2655269 w 12192000"/>
              <a:gd name="connsiteY203" fmla="*/ 1042078 h 3021872"/>
              <a:gd name="connsiteX204" fmla="*/ 2637172 w 12192000"/>
              <a:gd name="connsiteY204" fmla="*/ 1039382 h 3021872"/>
              <a:gd name="connsiteX205" fmla="*/ 2544676 w 12192000"/>
              <a:gd name="connsiteY205" fmla="*/ 1019916 h 3021872"/>
              <a:gd name="connsiteX206" fmla="*/ 2521406 w 12192000"/>
              <a:gd name="connsiteY206" fmla="*/ 1022036 h 3021872"/>
              <a:gd name="connsiteX207" fmla="*/ 2462038 w 12192000"/>
              <a:gd name="connsiteY207" fmla="*/ 992687 h 3021872"/>
              <a:gd name="connsiteX208" fmla="*/ 2448962 w 12192000"/>
              <a:gd name="connsiteY208" fmla="*/ 988555 h 3021872"/>
              <a:gd name="connsiteX209" fmla="*/ 2444223 w 12192000"/>
              <a:gd name="connsiteY209" fmla="*/ 985580 h 3021872"/>
              <a:gd name="connsiteX210" fmla="*/ 2428175 w 12192000"/>
              <a:gd name="connsiteY210" fmla="*/ 997242 h 3021872"/>
              <a:gd name="connsiteX211" fmla="*/ 2398519 w 12192000"/>
              <a:gd name="connsiteY211" fmla="*/ 1001482 h 3021872"/>
              <a:gd name="connsiteX212" fmla="*/ 2385271 w 12192000"/>
              <a:gd name="connsiteY212" fmla="*/ 993786 h 3021872"/>
              <a:gd name="connsiteX213" fmla="*/ 2298174 w 12192000"/>
              <a:gd name="connsiteY213" fmla="*/ 956527 h 3021872"/>
              <a:gd name="connsiteX214" fmla="*/ 2271014 w 12192000"/>
              <a:gd name="connsiteY214" fmla="*/ 945440 h 3021872"/>
              <a:gd name="connsiteX215" fmla="*/ 2214838 w 12192000"/>
              <a:gd name="connsiteY215" fmla="*/ 924396 h 3021872"/>
              <a:gd name="connsiteX216" fmla="*/ 2038407 w 12192000"/>
              <a:gd name="connsiteY216" fmla="*/ 916628 h 3021872"/>
              <a:gd name="connsiteX217" fmla="*/ 1958268 w 12192000"/>
              <a:gd name="connsiteY217" fmla="*/ 931677 h 3021872"/>
              <a:gd name="connsiteX218" fmla="*/ 1740316 w 12192000"/>
              <a:gd name="connsiteY218" fmla="*/ 931710 h 3021872"/>
              <a:gd name="connsiteX219" fmla="*/ 1454477 w 12192000"/>
              <a:gd name="connsiteY219" fmla="*/ 973878 h 3021872"/>
              <a:gd name="connsiteX220" fmla="*/ 1385984 w 12192000"/>
              <a:gd name="connsiteY220" fmla="*/ 958621 h 3021872"/>
              <a:gd name="connsiteX221" fmla="*/ 1355604 w 12192000"/>
              <a:gd name="connsiteY221" fmla="*/ 960893 h 3021872"/>
              <a:gd name="connsiteX222" fmla="*/ 1305323 w 12192000"/>
              <a:gd name="connsiteY222" fmla="*/ 967511 h 3021872"/>
              <a:gd name="connsiteX223" fmla="*/ 1125607 w 12192000"/>
              <a:gd name="connsiteY223" fmla="*/ 968467 h 3021872"/>
              <a:gd name="connsiteX224" fmla="*/ 1016562 w 12192000"/>
              <a:gd name="connsiteY224" fmla="*/ 975260 h 3021872"/>
              <a:gd name="connsiteX225" fmla="*/ 818620 w 12192000"/>
              <a:gd name="connsiteY225" fmla="*/ 987723 h 3021872"/>
              <a:gd name="connsiteX226" fmla="*/ 611870 w 12192000"/>
              <a:gd name="connsiteY226" fmla="*/ 1002547 h 3021872"/>
              <a:gd name="connsiteX227" fmla="*/ 520325 w 12192000"/>
              <a:gd name="connsiteY227" fmla="*/ 1010590 h 3021872"/>
              <a:gd name="connsiteX228" fmla="*/ 386188 w 12192000"/>
              <a:gd name="connsiteY228" fmla="*/ 1040956 h 3021872"/>
              <a:gd name="connsiteX229" fmla="*/ 272629 w 12192000"/>
              <a:gd name="connsiteY229" fmla="*/ 1010300 h 3021872"/>
              <a:gd name="connsiteX230" fmla="*/ 113450 w 12192000"/>
              <a:gd name="connsiteY230" fmla="*/ 1038933 h 3021872"/>
              <a:gd name="connsiteX231" fmla="*/ 4256 w 12192000"/>
              <a:gd name="connsiteY231" fmla="*/ 1060111 h 3021872"/>
              <a:gd name="connsiteX232" fmla="*/ 0 w 12192000"/>
              <a:gd name="connsiteY232" fmla="*/ 1059714 h 3021872"/>
              <a:gd name="connsiteX233" fmla="*/ 0 w 12192000"/>
              <a:gd name="connsiteY233" fmla="*/ 0 h 3021872"/>
              <a:gd name="connsiteX0" fmla="*/ 0 w 12192000"/>
              <a:gd name="connsiteY0" fmla="*/ 0 h 3021872"/>
              <a:gd name="connsiteX1" fmla="*/ 12192000 w 12192000"/>
              <a:gd name="connsiteY1" fmla="*/ 0 h 3021872"/>
              <a:gd name="connsiteX2" fmla="*/ 12192000 w 12192000"/>
              <a:gd name="connsiteY2" fmla="*/ 2802781 h 3021872"/>
              <a:gd name="connsiteX3" fmla="*/ 12174273 w 12192000"/>
              <a:gd name="connsiteY3" fmla="*/ 2805362 h 3021872"/>
              <a:gd name="connsiteX4" fmla="*/ 12112141 w 12192000"/>
              <a:gd name="connsiteY4" fmla="*/ 2896170 h 3021872"/>
              <a:gd name="connsiteX5" fmla="*/ 12013268 w 12192000"/>
              <a:gd name="connsiteY5" fmla="*/ 2939595 h 3021872"/>
              <a:gd name="connsiteX6" fmla="*/ 11844564 w 12192000"/>
              <a:gd name="connsiteY6" fmla="*/ 2972630 h 3021872"/>
              <a:gd name="connsiteX7" fmla="*/ 11754334 w 12192000"/>
              <a:gd name="connsiteY7" fmla="*/ 2963535 h 3021872"/>
              <a:gd name="connsiteX8" fmla="*/ 11683126 w 12192000"/>
              <a:gd name="connsiteY8" fmla="*/ 2966141 h 3021872"/>
              <a:gd name="connsiteX9" fmla="*/ 11641086 w 12192000"/>
              <a:gd name="connsiteY9" fmla="*/ 2983775 h 3021872"/>
              <a:gd name="connsiteX10" fmla="*/ 11595224 w 12192000"/>
              <a:gd name="connsiteY10" fmla="*/ 3021872 h 3021872"/>
              <a:gd name="connsiteX11" fmla="*/ 11557571 w 12192000"/>
              <a:gd name="connsiteY11" fmla="*/ 2990841 h 3021872"/>
              <a:gd name="connsiteX12" fmla="*/ 11494397 w 12192000"/>
              <a:gd name="connsiteY12" fmla="*/ 2946810 h 3021872"/>
              <a:gd name="connsiteX13" fmla="*/ 11438556 w 12192000"/>
              <a:gd name="connsiteY13" fmla="*/ 2873658 h 3021872"/>
              <a:gd name="connsiteX14" fmla="*/ 11380680 w 12192000"/>
              <a:gd name="connsiteY14" fmla="*/ 2855874 h 3021872"/>
              <a:gd name="connsiteX15" fmla="*/ 11307999 w 12192000"/>
              <a:gd name="connsiteY15" fmla="*/ 2809174 h 3021872"/>
              <a:gd name="connsiteX16" fmla="*/ 11228674 w 12192000"/>
              <a:gd name="connsiteY16" fmla="*/ 2738503 h 3021872"/>
              <a:gd name="connsiteX17" fmla="*/ 11208775 w 12192000"/>
              <a:gd name="connsiteY17" fmla="*/ 2733735 h 3021872"/>
              <a:gd name="connsiteX18" fmla="*/ 11191329 w 12192000"/>
              <a:gd name="connsiteY18" fmla="*/ 2735896 h 3021872"/>
              <a:gd name="connsiteX19" fmla="*/ 11095293 w 12192000"/>
              <a:gd name="connsiteY19" fmla="*/ 2734181 h 3021872"/>
              <a:gd name="connsiteX20" fmla="*/ 11072290 w 12192000"/>
              <a:gd name="connsiteY20" fmla="*/ 2737734 h 3021872"/>
              <a:gd name="connsiteX21" fmla="*/ 10980239 w 12192000"/>
              <a:gd name="connsiteY21" fmla="*/ 2729000 h 3021872"/>
              <a:gd name="connsiteX22" fmla="*/ 10980167 w 12192000"/>
              <a:gd name="connsiteY22" fmla="*/ 2728972 h 3021872"/>
              <a:gd name="connsiteX23" fmla="*/ 10943501 w 12192000"/>
              <a:gd name="connsiteY23" fmla="*/ 2723352 h 3021872"/>
              <a:gd name="connsiteX24" fmla="*/ 10740825 w 12192000"/>
              <a:gd name="connsiteY24" fmla="*/ 2642544 h 3021872"/>
              <a:gd name="connsiteX25" fmla="*/ 10621021 w 12192000"/>
              <a:gd name="connsiteY25" fmla="*/ 2583972 h 3021872"/>
              <a:gd name="connsiteX26" fmla="*/ 10501779 w 12192000"/>
              <a:gd name="connsiteY26" fmla="*/ 2548735 h 3021872"/>
              <a:gd name="connsiteX27" fmla="*/ 10403355 w 12192000"/>
              <a:gd name="connsiteY27" fmla="*/ 2512953 h 3021872"/>
              <a:gd name="connsiteX28" fmla="*/ 10337449 w 12192000"/>
              <a:gd name="connsiteY28" fmla="*/ 2488172 h 3021872"/>
              <a:gd name="connsiteX29" fmla="*/ 10324327 w 12192000"/>
              <a:gd name="connsiteY29" fmla="*/ 2478939 h 3021872"/>
              <a:gd name="connsiteX30" fmla="*/ 10321929 w 12192000"/>
              <a:gd name="connsiteY30" fmla="*/ 2478993 h 3021872"/>
              <a:gd name="connsiteX31" fmla="*/ 10290461 w 12192000"/>
              <a:gd name="connsiteY31" fmla="*/ 2462144 h 3021872"/>
              <a:gd name="connsiteX32" fmla="*/ 10268970 w 12192000"/>
              <a:gd name="connsiteY32" fmla="*/ 2448931 h 3021872"/>
              <a:gd name="connsiteX33" fmla="*/ 10263699 w 12192000"/>
              <a:gd name="connsiteY33" fmla="*/ 2448340 h 3021872"/>
              <a:gd name="connsiteX34" fmla="*/ 10228272 w 12192000"/>
              <a:gd name="connsiteY34" fmla="*/ 2431997 h 3021872"/>
              <a:gd name="connsiteX35" fmla="*/ 10215997 w 12192000"/>
              <a:gd name="connsiteY35" fmla="*/ 2431103 h 3021872"/>
              <a:gd name="connsiteX36" fmla="*/ 10193885 w 12192000"/>
              <a:gd name="connsiteY36" fmla="*/ 2427360 h 3021872"/>
              <a:gd name="connsiteX37" fmla="*/ 10135557 w 12192000"/>
              <a:gd name="connsiteY37" fmla="*/ 2429769 h 3021872"/>
              <a:gd name="connsiteX38" fmla="*/ 10092108 w 12192000"/>
              <a:gd name="connsiteY38" fmla="*/ 2409075 h 3021872"/>
              <a:gd name="connsiteX39" fmla="*/ 10091815 w 12192000"/>
              <a:gd name="connsiteY39" fmla="*/ 2409211 h 3021872"/>
              <a:gd name="connsiteX40" fmla="*/ 10083558 w 12192000"/>
              <a:gd name="connsiteY40" fmla="*/ 2406369 h 3021872"/>
              <a:gd name="connsiteX41" fmla="*/ 10078319 w 12192000"/>
              <a:gd name="connsiteY41" fmla="*/ 2403481 h 3021872"/>
              <a:gd name="connsiteX42" fmla="*/ 10063647 w 12192000"/>
              <a:gd name="connsiteY42" fmla="*/ 2397528 h 3021872"/>
              <a:gd name="connsiteX43" fmla="*/ 10057660 w 12192000"/>
              <a:gd name="connsiteY43" fmla="*/ 2396793 h 3021872"/>
              <a:gd name="connsiteX44" fmla="*/ 10003124 w 12192000"/>
              <a:gd name="connsiteY44" fmla="*/ 2406692 h 3021872"/>
              <a:gd name="connsiteX45" fmla="*/ 9898644 w 12192000"/>
              <a:gd name="connsiteY45" fmla="*/ 2393136 h 3021872"/>
              <a:gd name="connsiteX46" fmla="*/ 9794969 w 12192000"/>
              <a:gd name="connsiteY46" fmla="*/ 2376665 h 3021872"/>
              <a:gd name="connsiteX47" fmla="*/ 9690708 w 12192000"/>
              <a:gd name="connsiteY47" fmla="*/ 2362478 h 3021872"/>
              <a:gd name="connsiteX48" fmla="*/ 9656590 w 12192000"/>
              <a:gd name="connsiteY48" fmla="*/ 2365107 h 3021872"/>
              <a:gd name="connsiteX49" fmla="*/ 9651013 w 12192000"/>
              <a:gd name="connsiteY49" fmla="*/ 2365379 h 3021872"/>
              <a:gd name="connsiteX50" fmla="*/ 9629535 w 12192000"/>
              <a:gd name="connsiteY50" fmla="*/ 2359562 h 3021872"/>
              <a:gd name="connsiteX51" fmla="*/ 9621002 w 12192000"/>
              <a:gd name="connsiteY51" fmla="*/ 2358015 h 3021872"/>
              <a:gd name="connsiteX52" fmla="*/ 9620811 w 12192000"/>
              <a:gd name="connsiteY52" fmla="*/ 2358209 h 3021872"/>
              <a:gd name="connsiteX53" fmla="*/ 9612783 w 12192000"/>
              <a:gd name="connsiteY53" fmla="*/ 2356304 h 3021872"/>
              <a:gd name="connsiteX54" fmla="*/ 9573299 w 12192000"/>
              <a:gd name="connsiteY54" fmla="*/ 2344048 h 3021872"/>
              <a:gd name="connsiteX55" fmla="*/ 9523299 w 12192000"/>
              <a:gd name="connsiteY55" fmla="*/ 2356751 h 3021872"/>
              <a:gd name="connsiteX56" fmla="*/ 9502217 w 12192000"/>
              <a:gd name="connsiteY56" fmla="*/ 2356672 h 3021872"/>
              <a:gd name="connsiteX57" fmla="*/ 9491052 w 12192000"/>
              <a:gd name="connsiteY57" fmla="*/ 2357876 h 3021872"/>
              <a:gd name="connsiteX58" fmla="*/ 9490420 w 12192000"/>
              <a:gd name="connsiteY58" fmla="*/ 2358754 h 3021872"/>
              <a:gd name="connsiteX59" fmla="*/ 9422814 w 12192000"/>
              <a:gd name="connsiteY59" fmla="*/ 2337048 h 3021872"/>
              <a:gd name="connsiteX60" fmla="*/ 9387555 w 12192000"/>
              <a:gd name="connsiteY60" fmla="*/ 2324836 h 3021872"/>
              <a:gd name="connsiteX61" fmla="*/ 9385480 w 12192000"/>
              <a:gd name="connsiteY61" fmla="*/ 2325313 h 3021872"/>
              <a:gd name="connsiteX62" fmla="*/ 9369766 w 12192000"/>
              <a:gd name="connsiteY62" fmla="*/ 2317902 h 3021872"/>
              <a:gd name="connsiteX63" fmla="*/ 9356267 w 12192000"/>
              <a:gd name="connsiteY63" fmla="*/ 2307218 h 3021872"/>
              <a:gd name="connsiteX64" fmla="*/ 9240605 w 12192000"/>
              <a:gd name="connsiteY64" fmla="*/ 2292733 h 3021872"/>
              <a:gd name="connsiteX65" fmla="*/ 9083251 w 12192000"/>
              <a:gd name="connsiteY65" fmla="*/ 2245348 h 3021872"/>
              <a:gd name="connsiteX66" fmla="*/ 8956025 w 12192000"/>
              <a:gd name="connsiteY66" fmla="*/ 2219438 h 3021872"/>
              <a:gd name="connsiteX67" fmla="*/ 8791834 w 12192000"/>
              <a:gd name="connsiteY67" fmla="*/ 2194608 h 3021872"/>
              <a:gd name="connsiteX68" fmla="*/ 8677385 w 12192000"/>
              <a:gd name="connsiteY68" fmla="*/ 2172946 h 3021872"/>
              <a:gd name="connsiteX69" fmla="*/ 8628381 w 12192000"/>
              <a:gd name="connsiteY69" fmla="*/ 2151256 h 3021872"/>
              <a:gd name="connsiteX70" fmla="*/ 8608955 w 12192000"/>
              <a:gd name="connsiteY70" fmla="*/ 2154253 h 3021872"/>
              <a:gd name="connsiteX71" fmla="*/ 8605623 w 12192000"/>
              <a:gd name="connsiteY71" fmla="*/ 2154974 h 3021872"/>
              <a:gd name="connsiteX72" fmla="*/ 8591946 w 12192000"/>
              <a:gd name="connsiteY72" fmla="*/ 2153429 h 3021872"/>
              <a:gd name="connsiteX73" fmla="*/ 8588503 w 12192000"/>
              <a:gd name="connsiteY73" fmla="*/ 2158528 h 3021872"/>
              <a:gd name="connsiteX74" fmla="*/ 8542929 w 12192000"/>
              <a:gd name="connsiteY74" fmla="*/ 2155780 h 3021872"/>
              <a:gd name="connsiteX75" fmla="*/ 8422422 w 12192000"/>
              <a:gd name="connsiteY75" fmla="*/ 2128783 h 3021872"/>
              <a:gd name="connsiteX76" fmla="*/ 8350509 w 12192000"/>
              <a:gd name="connsiteY76" fmla="*/ 2116143 h 3021872"/>
              <a:gd name="connsiteX77" fmla="*/ 8323483 w 12192000"/>
              <a:gd name="connsiteY77" fmla="*/ 2116856 h 3021872"/>
              <a:gd name="connsiteX78" fmla="*/ 8285541 w 12192000"/>
              <a:gd name="connsiteY78" fmla="*/ 2114142 h 3021872"/>
              <a:gd name="connsiteX79" fmla="*/ 8156321 w 12192000"/>
              <a:gd name="connsiteY79" fmla="*/ 2105622 h 3021872"/>
              <a:gd name="connsiteX80" fmla="*/ 8115022 w 12192000"/>
              <a:gd name="connsiteY80" fmla="*/ 2097331 h 3021872"/>
              <a:gd name="connsiteX81" fmla="*/ 8109128 w 12192000"/>
              <a:gd name="connsiteY81" fmla="*/ 2095725 h 3021872"/>
              <a:gd name="connsiteX82" fmla="*/ 8061947 w 12192000"/>
              <a:gd name="connsiteY82" fmla="*/ 2076044 h 3021872"/>
              <a:gd name="connsiteX83" fmla="*/ 8056343 w 12192000"/>
              <a:gd name="connsiteY83" fmla="*/ 2079176 h 3021872"/>
              <a:gd name="connsiteX84" fmla="*/ 8039888 w 12192000"/>
              <a:gd name="connsiteY84" fmla="*/ 2079889 h 3021872"/>
              <a:gd name="connsiteX85" fmla="*/ 8027893 w 12192000"/>
              <a:gd name="connsiteY85" fmla="*/ 2071837 h 3021872"/>
              <a:gd name="connsiteX86" fmla="*/ 7968202 w 12192000"/>
              <a:gd name="connsiteY86" fmla="*/ 2048643 h 3021872"/>
              <a:gd name="connsiteX87" fmla="*/ 7879707 w 12192000"/>
              <a:gd name="connsiteY87" fmla="*/ 2019539 h 3021872"/>
              <a:gd name="connsiteX88" fmla="*/ 7867283 w 12192000"/>
              <a:gd name="connsiteY88" fmla="*/ 2011237 h 3021872"/>
              <a:gd name="connsiteX89" fmla="*/ 7843997 w 12192000"/>
              <a:gd name="connsiteY89" fmla="*/ 2004002 h 3021872"/>
              <a:gd name="connsiteX90" fmla="*/ 7819810 w 12192000"/>
              <a:gd name="connsiteY90" fmla="*/ 2003978 h 3021872"/>
              <a:gd name="connsiteX91" fmla="*/ 7766905 w 12192000"/>
              <a:gd name="connsiteY91" fmla="*/ 1994240 h 3021872"/>
              <a:gd name="connsiteX92" fmla="*/ 7748811 w 12192000"/>
              <a:gd name="connsiteY92" fmla="*/ 2001647 h 3021872"/>
              <a:gd name="connsiteX93" fmla="*/ 7745757 w 12192000"/>
              <a:gd name="connsiteY93" fmla="*/ 2003120 h 3021872"/>
              <a:gd name="connsiteX94" fmla="*/ 7732110 w 12192000"/>
              <a:gd name="connsiteY94" fmla="*/ 2004783 h 3021872"/>
              <a:gd name="connsiteX95" fmla="*/ 7730039 w 12192000"/>
              <a:gd name="connsiteY95" fmla="*/ 2010536 h 3021872"/>
              <a:gd name="connsiteX96" fmla="*/ 7685159 w 12192000"/>
              <a:gd name="connsiteY96" fmla="*/ 2018415 h 3021872"/>
              <a:gd name="connsiteX97" fmla="*/ 7561596 w 12192000"/>
              <a:gd name="connsiteY97" fmla="*/ 2020063 h 3021872"/>
              <a:gd name="connsiteX98" fmla="*/ 7488722 w 12192000"/>
              <a:gd name="connsiteY98" fmla="*/ 2024418 h 3021872"/>
              <a:gd name="connsiteX99" fmla="*/ 7462688 w 12192000"/>
              <a:gd name="connsiteY99" fmla="*/ 2031366 h 3021872"/>
              <a:gd name="connsiteX100" fmla="*/ 7425222 w 12192000"/>
              <a:gd name="connsiteY100" fmla="*/ 2037510 h 3021872"/>
              <a:gd name="connsiteX101" fmla="*/ 7360376 w 12192000"/>
              <a:gd name="connsiteY101" fmla="*/ 2052454 h 3021872"/>
              <a:gd name="connsiteX102" fmla="*/ 7297796 w 12192000"/>
              <a:gd name="connsiteY102" fmla="*/ 2059134 h 3021872"/>
              <a:gd name="connsiteX103" fmla="*/ 7255684 w 12192000"/>
              <a:gd name="connsiteY103" fmla="*/ 2060633 h 3021872"/>
              <a:gd name="connsiteX104" fmla="*/ 7249573 w 12192000"/>
              <a:gd name="connsiteY104" fmla="*/ 2060435 h 3021872"/>
              <a:gd name="connsiteX105" fmla="*/ 7198933 w 12192000"/>
              <a:gd name="connsiteY105" fmla="*/ 2052227 h 3021872"/>
              <a:gd name="connsiteX106" fmla="*/ 7194276 w 12192000"/>
              <a:gd name="connsiteY106" fmla="*/ 2056568 h 3021872"/>
              <a:gd name="connsiteX107" fmla="*/ 7178495 w 12192000"/>
              <a:gd name="connsiteY107" fmla="*/ 2061069 h 3021872"/>
              <a:gd name="connsiteX108" fmla="*/ 7164866 w 12192000"/>
              <a:gd name="connsiteY108" fmla="*/ 2056021 h 3021872"/>
              <a:gd name="connsiteX109" fmla="*/ 7101221 w 12192000"/>
              <a:gd name="connsiteY109" fmla="*/ 2047289 h 3021872"/>
              <a:gd name="connsiteX110" fmla="*/ 7008182 w 12192000"/>
              <a:gd name="connsiteY110" fmla="*/ 2039482 h 3021872"/>
              <a:gd name="connsiteX111" fmla="*/ 6994073 w 12192000"/>
              <a:gd name="connsiteY111" fmla="*/ 2034288 h 3021872"/>
              <a:gd name="connsiteX112" fmla="*/ 6902768 w 12192000"/>
              <a:gd name="connsiteY112" fmla="*/ 2021990 h 3021872"/>
              <a:gd name="connsiteX113" fmla="*/ 6854917 w 12192000"/>
              <a:gd name="connsiteY113" fmla="*/ 2020321 h 3021872"/>
              <a:gd name="connsiteX114" fmla="*/ 6849655 w 12192000"/>
              <a:gd name="connsiteY114" fmla="*/ 2025191 h 3021872"/>
              <a:gd name="connsiteX115" fmla="*/ 6835522 w 12192000"/>
              <a:gd name="connsiteY115" fmla="*/ 2024012 h 3021872"/>
              <a:gd name="connsiteX116" fmla="*/ 6707727 w 12192000"/>
              <a:gd name="connsiteY116" fmla="*/ 2006254 h 3021872"/>
              <a:gd name="connsiteX117" fmla="*/ 6561947 w 12192000"/>
              <a:gd name="connsiteY117" fmla="*/ 1975575 h 3021872"/>
              <a:gd name="connsiteX118" fmla="*/ 6464714 w 12192000"/>
              <a:gd name="connsiteY118" fmla="*/ 1978704 h 3021872"/>
              <a:gd name="connsiteX119" fmla="*/ 6242129 w 12192000"/>
              <a:gd name="connsiteY119" fmla="*/ 1915441 h 3021872"/>
              <a:gd name="connsiteX120" fmla="*/ 6080728 w 12192000"/>
              <a:gd name="connsiteY120" fmla="*/ 1895758 h 3021872"/>
              <a:gd name="connsiteX121" fmla="*/ 6069627 w 12192000"/>
              <a:gd name="connsiteY121" fmla="*/ 1885968 h 3021872"/>
              <a:gd name="connsiteX122" fmla="*/ 6055146 w 12192000"/>
              <a:gd name="connsiteY122" fmla="*/ 1879305 h 3021872"/>
              <a:gd name="connsiteX123" fmla="*/ 5953405 w 12192000"/>
              <a:gd name="connsiteY123" fmla="*/ 1849929 h 3021872"/>
              <a:gd name="connsiteX124" fmla="*/ 5940151 w 12192000"/>
              <a:gd name="connsiteY124" fmla="*/ 1852123 h 3021872"/>
              <a:gd name="connsiteX125" fmla="*/ 5917647 w 12192000"/>
              <a:gd name="connsiteY125" fmla="*/ 1852476 h 3021872"/>
              <a:gd name="connsiteX126" fmla="*/ 5860259 w 12192000"/>
              <a:gd name="connsiteY126" fmla="*/ 1865444 h 3021872"/>
              <a:gd name="connsiteX127" fmla="*/ 5821880 w 12192000"/>
              <a:gd name="connsiteY127" fmla="*/ 1854695 h 3021872"/>
              <a:gd name="connsiteX128" fmla="*/ 5813898 w 12192000"/>
              <a:gd name="connsiteY128" fmla="*/ 1853063 h 3021872"/>
              <a:gd name="connsiteX129" fmla="*/ 5813633 w 12192000"/>
              <a:gd name="connsiteY129" fmla="*/ 1853249 h 3021872"/>
              <a:gd name="connsiteX130" fmla="*/ 5804995 w 12192000"/>
              <a:gd name="connsiteY130" fmla="*/ 1851966 h 3021872"/>
              <a:gd name="connsiteX131" fmla="*/ 5799340 w 12192000"/>
              <a:gd name="connsiteY131" fmla="*/ 1850088 h 3021872"/>
              <a:gd name="connsiteX132" fmla="*/ 5783850 w 12192000"/>
              <a:gd name="connsiteY132" fmla="*/ 1846922 h 3021872"/>
              <a:gd name="connsiteX133" fmla="*/ 5777803 w 12192000"/>
              <a:gd name="connsiteY133" fmla="*/ 1847290 h 3021872"/>
              <a:gd name="connsiteX134" fmla="*/ 5774372 w 12192000"/>
              <a:gd name="connsiteY134" fmla="*/ 1849538 h 3021872"/>
              <a:gd name="connsiteX135" fmla="*/ 5740527 w 12192000"/>
              <a:gd name="connsiteY135" fmla="*/ 1850453 h 3021872"/>
              <a:gd name="connsiteX136" fmla="*/ 5671437 w 12192000"/>
              <a:gd name="connsiteY136" fmla="*/ 1845438 h 3021872"/>
              <a:gd name="connsiteX137" fmla="*/ 5633526 w 12192000"/>
              <a:gd name="connsiteY137" fmla="*/ 1839191 h 3021872"/>
              <a:gd name="connsiteX138" fmla="*/ 5527860 w 12192000"/>
              <a:gd name="connsiteY138" fmla="*/ 1825767 h 3021872"/>
              <a:gd name="connsiteX139" fmla="*/ 5420429 w 12192000"/>
              <a:gd name="connsiteY139" fmla="*/ 1815102 h 3021872"/>
              <a:gd name="connsiteX140" fmla="*/ 5339073 w 12192000"/>
              <a:gd name="connsiteY140" fmla="*/ 1819639 h 3021872"/>
              <a:gd name="connsiteX141" fmla="*/ 5334373 w 12192000"/>
              <a:gd name="connsiteY141" fmla="*/ 1817028 h 3021872"/>
              <a:gd name="connsiteX142" fmla="*/ 5326433 w 12192000"/>
              <a:gd name="connsiteY142" fmla="*/ 1814516 h 3021872"/>
              <a:gd name="connsiteX143" fmla="*/ 5326080 w 12192000"/>
              <a:gd name="connsiteY143" fmla="*/ 1814651 h 3021872"/>
              <a:gd name="connsiteX144" fmla="*/ 5318954 w 12192000"/>
              <a:gd name="connsiteY144" fmla="*/ 1811914 h 3021872"/>
              <a:gd name="connsiteX145" fmla="*/ 5286087 w 12192000"/>
              <a:gd name="connsiteY145" fmla="*/ 1796038 h 3021872"/>
              <a:gd name="connsiteX146" fmla="*/ 5223002 w 12192000"/>
              <a:gd name="connsiteY146" fmla="*/ 1799482 h 3021872"/>
              <a:gd name="connsiteX147" fmla="*/ 5200540 w 12192000"/>
              <a:gd name="connsiteY147" fmla="*/ 1796400 h 3021872"/>
              <a:gd name="connsiteX148" fmla="*/ 5154928 w 12192000"/>
              <a:gd name="connsiteY148" fmla="*/ 1781130 h 3021872"/>
              <a:gd name="connsiteX149" fmla="*/ 5149478 w 12192000"/>
              <a:gd name="connsiteY149" fmla="*/ 1780679 h 3021872"/>
              <a:gd name="connsiteX150" fmla="*/ 5130626 w 12192000"/>
              <a:gd name="connsiteY150" fmla="*/ 1768669 h 3021872"/>
              <a:gd name="connsiteX151" fmla="*/ 5102239 w 12192000"/>
              <a:gd name="connsiteY151" fmla="*/ 1753436 h 3021872"/>
              <a:gd name="connsiteX152" fmla="*/ 5099658 w 12192000"/>
              <a:gd name="connsiteY152" fmla="*/ 1753538 h 3021872"/>
              <a:gd name="connsiteX153" fmla="*/ 5088508 w 12192000"/>
              <a:gd name="connsiteY153" fmla="*/ 1745106 h 3021872"/>
              <a:gd name="connsiteX154" fmla="*/ 5082205 w 12192000"/>
              <a:gd name="connsiteY154" fmla="*/ 1734262 h 3021872"/>
              <a:gd name="connsiteX155" fmla="*/ 4931750 w 12192000"/>
              <a:gd name="connsiteY155" fmla="*/ 1691385 h 3021872"/>
              <a:gd name="connsiteX156" fmla="*/ 4824030 w 12192000"/>
              <a:gd name="connsiteY156" fmla="*/ 1643040 h 3021872"/>
              <a:gd name="connsiteX157" fmla="*/ 4758423 w 12192000"/>
              <a:gd name="connsiteY157" fmla="*/ 1579191 h 3021872"/>
              <a:gd name="connsiteX158" fmla="*/ 4514045 w 12192000"/>
              <a:gd name="connsiteY158" fmla="*/ 1535848 h 3021872"/>
              <a:gd name="connsiteX159" fmla="*/ 4458973 w 12192000"/>
              <a:gd name="connsiteY159" fmla="*/ 1525122 h 3021872"/>
              <a:gd name="connsiteX160" fmla="*/ 4423105 w 12192000"/>
              <a:gd name="connsiteY160" fmla="*/ 1500018 h 3021872"/>
              <a:gd name="connsiteX161" fmla="*/ 4400073 w 12192000"/>
              <a:gd name="connsiteY161" fmla="*/ 1499739 h 3021872"/>
              <a:gd name="connsiteX162" fmla="*/ 4395961 w 12192000"/>
              <a:gd name="connsiteY162" fmla="*/ 1499863 h 3021872"/>
              <a:gd name="connsiteX163" fmla="*/ 4382523 w 12192000"/>
              <a:gd name="connsiteY163" fmla="*/ 1496619 h 3021872"/>
              <a:gd name="connsiteX164" fmla="*/ 4374971 w 12192000"/>
              <a:gd name="connsiteY164" fmla="*/ 1500377 h 3021872"/>
              <a:gd name="connsiteX165" fmla="*/ 4352051 w 12192000"/>
              <a:gd name="connsiteY165" fmla="*/ 1498843 h 3021872"/>
              <a:gd name="connsiteX166" fmla="*/ 4328364 w 12192000"/>
              <a:gd name="connsiteY166" fmla="*/ 1491566 h 3021872"/>
              <a:gd name="connsiteX167" fmla="*/ 4220142 w 12192000"/>
              <a:gd name="connsiteY167" fmla="*/ 1451803 h 3021872"/>
              <a:gd name="connsiteX168" fmla="*/ 4152921 w 12192000"/>
              <a:gd name="connsiteY168" fmla="*/ 1430969 h 3021872"/>
              <a:gd name="connsiteX169" fmla="*/ 4123498 w 12192000"/>
              <a:gd name="connsiteY169" fmla="*/ 1427696 h 3021872"/>
              <a:gd name="connsiteX170" fmla="*/ 4085026 w 12192000"/>
              <a:gd name="connsiteY170" fmla="*/ 1420005 h 3021872"/>
              <a:gd name="connsiteX171" fmla="*/ 4014120 w 12192000"/>
              <a:gd name="connsiteY171" fmla="*/ 1410025 h 3021872"/>
              <a:gd name="connsiteX172" fmla="*/ 3924085 w 12192000"/>
              <a:gd name="connsiteY172" fmla="*/ 1390368 h 3021872"/>
              <a:gd name="connsiteX173" fmla="*/ 3875102 w 12192000"/>
              <a:gd name="connsiteY173" fmla="*/ 1356231 h 3021872"/>
              <a:gd name="connsiteX174" fmla="*/ 3866735 w 12192000"/>
              <a:gd name="connsiteY174" fmla="*/ 1358044 h 3021872"/>
              <a:gd name="connsiteX175" fmla="*/ 3824835 w 12192000"/>
              <a:gd name="connsiteY175" fmla="*/ 1344150 h 3021872"/>
              <a:gd name="connsiteX176" fmla="*/ 3698316 w 12192000"/>
              <a:gd name="connsiteY176" fmla="*/ 1271660 h 3021872"/>
              <a:gd name="connsiteX177" fmla="*/ 3615875 w 12192000"/>
              <a:gd name="connsiteY177" fmla="*/ 1245166 h 3021872"/>
              <a:gd name="connsiteX178" fmla="*/ 3583351 w 12192000"/>
              <a:gd name="connsiteY178" fmla="*/ 1239605 h 3021872"/>
              <a:gd name="connsiteX179" fmla="*/ 3529058 w 12192000"/>
              <a:gd name="connsiteY179" fmla="*/ 1230047 h 3021872"/>
              <a:gd name="connsiteX180" fmla="*/ 3438822 w 12192000"/>
              <a:gd name="connsiteY180" fmla="*/ 1205661 h 3021872"/>
              <a:gd name="connsiteX181" fmla="*/ 3390292 w 12192000"/>
              <a:gd name="connsiteY181" fmla="*/ 1197075 h 3021872"/>
              <a:gd name="connsiteX182" fmla="*/ 3315537 w 12192000"/>
              <a:gd name="connsiteY182" fmla="*/ 1185391 h 3021872"/>
              <a:gd name="connsiteX183" fmla="*/ 3305896 w 12192000"/>
              <a:gd name="connsiteY183" fmla="*/ 1180025 h 3021872"/>
              <a:gd name="connsiteX184" fmla="*/ 3260055 w 12192000"/>
              <a:gd name="connsiteY184" fmla="*/ 1189560 h 3021872"/>
              <a:gd name="connsiteX185" fmla="*/ 3136098 w 12192000"/>
              <a:gd name="connsiteY185" fmla="*/ 1171708 h 3021872"/>
              <a:gd name="connsiteX186" fmla="*/ 3113533 w 12192000"/>
              <a:gd name="connsiteY186" fmla="*/ 1171758 h 3021872"/>
              <a:gd name="connsiteX187" fmla="*/ 3087934 w 12192000"/>
              <a:gd name="connsiteY187" fmla="*/ 1162189 h 3021872"/>
              <a:gd name="connsiteX188" fmla="*/ 3033101 w 12192000"/>
              <a:gd name="connsiteY188" fmla="*/ 1146004 h 3021872"/>
              <a:gd name="connsiteX189" fmla="*/ 2999082 w 12192000"/>
              <a:gd name="connsiteY189" fmla="*/ 1129337 h 3021872"/>
              <a:gd name="connsiteX190" fmla="*/ 2988144 w 12192000"/>
              <a:gd name="connsiteY190" fmla="*/ 1133783 h 3021872"/>
              <a:gd name="connsiteX191" fmla="*/ 2964880 w 12192000"/>
              <a:gd name="connsiteY191" fmla="*/ 1133160 h 3021872"/>
              <a:gd name="connsiteX192" fmla="*/ 2871083 w 12192000"/>
              <a:gd name="connsiteY192" fmla="*/ 1114281 h 3021872"/>
              <a:gd name="connsiteX193" fmla="*/ 2853547 w 12192000"/>
              <a:gd name="connsiteY193" fmla="*/ 1113282 h 3021872"/>
              <a:gd name="connsiteX194" fmla="*/ 2834998 w 12192000"/>
              <a:gd name="connsiteY194" fmla="*/ 1105032 h 3021872"/>
              <a:gd name="connsiteX195" fmla="*/ 2832012 w 12192000"/>
              <a:gd name="connsiteY195" fmla="*/ 1103667 h 3021872"/>
              <a:gd name="connsiteX196" fmla="*/ 2831450 w 12192000"/>
              <a:gd name="connsiteY196" fmla="*/ 1103681 h 3021872"/>
              <a:gd name="connsiteX197" fmla="*/ 2830158 w 12192000"/>
              <a:gd name="connsiteY197" fmla="*/ 1102819 h 3021872"/>
              <a:gd name="connsiteX198" fmla="*/ 2817969 w 12192000"/>
              <a:gd name="connsiteY198" fmla="*/ 1097243 h 3021872"/>
              <a:gd name="connsiteX199" fmla="*/ 2812278 w 12192000"/>
              <a:gd name="connsiteY199" fmla="*/ 1097008 h 3021872"/>
              <a:gd name="connsiteX200" fmla="*/ 2735949 w 12192000"/>
              <a:gd name="connsiteY200" fmla="*/ 1069536 h 3021872"/>
              <a:gd name="connsiteX201" fmla="*/ 2700542 w 12192000"/>
              <a:gd name="connsiteY201" fmla="*/ 1056907 h 3021872"/>
              <a:gd name="connsiteX202" fmla="*/ 2690071 w 12192000"/>
              <a:gd name="connsiteY202" fmla="*/ 1056397 h 3021872"/>
              <a:gd name="connsiteX203" fmla="*/ 2655269 w 12192000"/>
              <a:gd name="connsiteY203" fmla="*/ 1042078 h 3021872"/>
              <a:gd name="connsiteX204" fmla="*/ 2637172 w 12192000"/>
              <a:gd name="connsiteY204" fmla="*/ 1039382 h 3021872"/>
              <a:gd name="connsiteX205" fmla="*/ 2544676 w 12192000"/>
              <a:gd name="connsiteY205" fmla="*/ 1019916 h 3021872"/>
              <a:gd name="connsiteX206" fmla="*/ 2521406 w 12192000"/>
              <a:gd name="connsiteY206" fmla="*/ 1022036 h 3021872"/>
              <a:gd name="connsiteX207" fmla="*/ 2462038 w 12192000"/>
              <a:gd name="connsiteY207" fmla="*/ 992687 h 3021872"/>
              <a:gd name="connsiteX208" fmla="*/ 2448962 w 12192000"/>
              <a:gd name="connsiteY208" fmla="*/ 988555 h 3021872"/>
              <a:gd name="connsiteX209" fmla="*/ 2444223 w 12192000"/>
              <a:gd name="connsiteY209" fmla="*/ 985580 h 3021872"/>
              <a:gd name="connsiteX210" fmla="*/ 2428175 w 12192000"/>
              <a:gd name="connsiteY210" fmla="*/ 997242 h 3021872"/>
              <a:gd name="connsiteX211" fmla="*/ 2398519 w 12192000"/>
              <a:gd name="connsiteY211" fmla="*/ 1001482 h 3021872"/>
              <a:gd name="connsiteX212" fmla="*/ 2385271 w 12192000"/>
              <a:gd name="connsiteY212" fmla="*/ 993786 h 3021872"/>
              <a:gd name="connsiteX213" fmla="*/ 2298174 w 12192000"/>
              <a:gd name="connsiteY213" fmla="*/ 956527 h 3021872"/>
              <a:gd name="connsiteX214" fmla="*/ 2271014 w 12192000"/>
              <a:gd name="connsiteY214" fmla="*/ 945440 h 3021872"/>
              <a:gd name="connsiteX215" fmla="*/ 2214838 w 12192000"/>
              <a:gd name="connsiteY215" fmla="*/ 924396 h 3021872"/>
              <a:gd name="connsiteX216" fmla="*/ 2038407 w 12192000"/>
              <a:gd name="connsiteY216" fmla="*/ 916628 h 3021872"/>
              <a:gd name="connsiteX217" fmla="*/ 1958268 w 12192000"/>
              <a:gd name="connsiteY217" fmla="*/ 931677 h 3021872"/>
              <a:gd name="connsiteX218" fmla="*/ 1740316 w 12192000"/>
              <a:gd name="connsiteY218" fmla="*/ 931710 h 3021872"/>
              <a:gd name="connsiteX219" fmla="*/ 1454477 w 12192000"/>
              <a:gd name="connsiteY219" fmla="*/ 973878 h 3021872"/>
              <a:gd name="connsiteX220" fmla="*/ 1385984 w 12192000"/>
              <a:gd name="connsiteY220" fmla="*/ 958621 h 3021872"/>
              <a:gd name="connsiteX221" fmla="*/ 1355604 w 12192000"/>
              <a:gd name="connsiteY221" fmla="*/ 960893 h 3021872"/>
              <a:gd name="connsiteX222" fmla="*/ 1305323 w 12192000"/>
              <a:gd name="connsiteY222" fmla="*/ 967511 h 3021872"/>
              <a:gd name="connsiteX223" fmla="*/ 1125607 w 12192000"/>
              <a:gd name="connsiteY223" fmla="*/ 968467 h 3021872"/>
              <a:gd name="connsiteX224" fmla="*/ 1016562 w 12192000"/>
              <a:gd name="connsiteY224" fmla="*/ 975260 h 3021872"/>
              <a:gd name="connsiteX225" fmla="*/ 818620 w 12192000"/>
              <a:gd name="connsiteY225" fmla="*/ 987723 h 3021872"/>
              <a:gd name="connsiteX226" fmla="*/ 611870 w 12192000"/>
              <a:gd name="connsiteY226" fmla="*/ 1002547 h 3021872"/>
              <a:gd name="connsiteX227" fmla="*/ 520325 w 12192000"/>
              <a:gd name="connsiteY227" fmla="*/ 1010590 h 3021872"/>
              <a:gd name="connsiteX228" fmla="*/ 386188 w 12192000"/>
              <a:gd name="connsiteY228" fmla="*/ 1040956 h 3021872"/>
              <a:gd name="connsiteX229" fmla="*/ 272629 w 12192000"/>
              <a:gd name="connsiteY229" fmla="*/ 1010300 h 3021872"/>
              <a:gd name="connsiteX230" fmla="*/ 113450 w 12192000"/>
              <a:gd name="connsiteY230" fmla="*/ 1038933 h 3021872"/>
              <a:gd name="connsiteX231" fmla="*/ 4256 w 12192000"/>
              <a:gd name="connsiteY231" fmla="*/ 1060111 h 3021872"/>
              <a:gd name="connsiteX232" fmla="*/ 0 w 12192000"/>
              <a:gd name="connsiteY232" fmla="*/ 1059714 h 3021872"/>
              <a:gd name="connsiteX233" fmla="*/ 0 w 12192000"/>
              <a:gd name="connsiteY233" fmla="*/ 0 h 3021872"/>
              <a:gd name="connsiteX0" fmla="*/ 0 w 12192000"/>
              <a:gd name="connsiteY0" fmla="*/ 0 h 2990841"/>
              <a:gd name="connsiteX1" fmla="*/ 12192000 w 12192000"/>
              <a:gd name="connsiteY1" fmla="*/ 0 h 2990841"/>
              <a:gd name="connsiteX2" fmla="*/ 12192000 w 12192000"/>
              <a:gd name="connsiteY2" fmla="*/ 2802781 h 2990841"/>
              <a:gd name="connsiteX3" fmla="*/ 12174273 w 12192000"/>
              <a:gd name="connsiteY3" fmla="*/ 2805362 h 2990841"/>
              <a:gd name="connsiteX4" fmla="*/ 12112141 w 12192000"/>
              <a:gd name="connsiteY4" fmla="*/ 2896170 h 2990841"/>
              <a:gd name="connsiteX5" fmla="*/ 12013268 w 12192000"/>
              <a:gd name="connsiteY5" fmla="*/ 2939595 h 2990841"/>
              <a:gd name="connsiteX6" fmla="*/ 11844564 w 12192000"/>
              <a:gd name="connsiteY6" fmla="*/ 2972630 h 2990841"/>
              <a:gd name="connsiteX7" fmla="*/ 11754334 w 12192000"/>
              <a:gd name="connsiteY7" fmla="*/ 2963535 h 2990841"/>
              <a:gd name="connsiteX8" fmla="*/ 11683126 w 12192000"/>
              <a:gd name="connsiteY8" fmla="*/ 2966141 h 2990841"/>
              <a:gd name="connsiteX9" fmla="*/ 11641086 w 12192000"/>
              <a:gd name="connsiteY9" fmla="*/ 2983775 h 2990841"/>
              <a:gd name="connsiteX10" fmla="*/ 11557571 w 12192000"/>
              <a:gd name="connsiteY10" fmla="*/ 2990841 h 2990841"/>
              <a:gd name="connsiteX11" fmla="*/ 11494397 w 12192000"/>
              <a:gd name="connsiteY11" fmla="*/ 2946810 h 2990841"/>
              <a:gd name="connsiteX12" fmla="*/ 11438556 w 12192000"/>
              <a:gd name="connsiteY12" fmla="*/ 2873658 h 2990841"/>
              <a:gd name="connsiteX13" fmla="*/ 11380680 w 12192000"/>
              <a:gd name="connsiteY13" fmla="*/ 2855874 h 2990841"/>
              <a:gd name="connsiteX14" fmla="*/ 11307999 w 12192000"/>
              <a:gd name="connsiteY14" fmla="*/ 2809174 h 2990841"/>
              <a:gd name="connsiteX15" fmla="*/ 11228674 w 12192000"/>
              <a:gd name="connsiteY15" fmla="*/ 2738503 h 2990841"/>
              <a:gd name="connsiteX16" fmla="*/ 11208775 w 12192000"/>
              <a:gd name="connsiteY16" fmla="*/ 2733735 h 2990841"/>
              <a:gd name="connsiteX17" fmla="*/ 11191329 w 12192000"/>
              <a:gd name="connsiteY17" fmla="*/ 2735896 h 2990841"/>
              <a:gd name="connsiteX18" fmla="*/ 11095293 w 12192000"/>
              <a:gd name="connsiteY18" fmla="*/ 2734181 h 2990841"/>
              <a:gd name="connsiteX19" fmla="*/ 11072290 w 12192000"/>
              <a:gd name="connsiteY19" fmla="*/ 2737734 h 2990841"/>
              <a:gd name="connsiteX20" fmla="*/ 10980239 w 12192000"/>
              <a:gd name="connsiteY20" fmla="*/ 2729000 h 2990841"/>
              <a:gd name="connsiteX21" fmla="*/ 10980167 w 12192000"/>
              <a:gd name="connsiteY21" fmla="*/ 2728972 h 2990841"/>
              <a:gd name="connsiteX22" fmla="*/ 10943501 w 12192000"/>
              <a:gd name="connsiteY22" fmla="*/ 2723352 h 2990841"/>
              <a:gd name="connsiteX23" fmla="*/ 10740825 w 12192000"/>
              <a:gd name="connsiteY23" fmla="*/ 2642544 h 2990841"/>
              <a:gd name="connsiteX24" fmla="*/ 10621021 w 12192000"/>
              <a:gd name="connsiteY24" fmla="*/ 2583972 h 2990841"/>
              <a:gd name="connsiteX25" fmla="*/ 10501779 w 12192000"/>
              <a:gd name="connsiteY25" fmla="*/ 2548735 h 2990841"/>
              <a:gd name="connsiteX26" fmla="*/ 10403355 w 12192000"/>
              <a:gd name="connsiteY26" fmla="*/ 2512953 h 2990841"/>
              <a:gd name="connsiteX27" fmla="*/ 10337449 w 12192000"/>
              <a:gd name="connsiteY27" fmla="*/ 2488172 h 2990841"/>
              <a:gd name="connsiteX28" fmla="*/ 10324327 w 12192000"/>
              <a:gd name="connsiteY28" fmla="*/ 2478939 h 2990841"/>
              <a:gd name="connsiteX29" fmla="*/ 10321929 w 12192000"/>
              <a:gd name="connsiteY29" fmla="*/ 2478993 h 2990841"/>
              <a:gd name="connsiteX30" fmla="*/ 10290461 w 12192000"/>
              <a:gd name="connsiteY30" fmla="*/ 2462144 h 2990841"/>
              <a:gd name="connsiteX31" fmla="*/ 10268970 w 12192000"/>
              <a:gd name="connsiteY31" fmla="*/ 2448931 h 2990841"/>
              <a:gd name="connsiteX32" fmla="*/ 10263699 w 12192000"/>
              <a:gd name="connsiteY32" fmla="*/ 2448340 h 2990841"/>
              <a:gd name="connsiteX33" fmla="*/ 10228272 w 12192000"/>
              <a:gd name="connsiteY33" fmla="*/ 2431997 h 2990841"/>
              <a:gd name="connsiteX34" fmla="*/ 10215997 w 12192000"/>
              <a:gd name="connsiteY34" fmla="*/ 2431103 h 2990841"/>
              <a:gd name="connsiteX35" fmla="*/ 10193885 w 12192000"/>
              <a:gd name="connsiteY35" fmla="*/ 2427360 h 2990841"/>
              <a:gd name="connsiteX36" fmla="*/ 10135557 w 12192000"/>
              <a:gd name="connsiteY36" fmla="*/ 2429769 h 2990841"/>
              <a:gd name="connsiteX37" fmla="*/ 10092108 w 12192000"/>
              <a:gd name="connsiteY37" fmla="*/ 2409075 h 2990841"/>
              <a:gd name="connsiteX38" fmla="*/ 10091815 w 12192000"/>
              <a:gd name="connsiteY38" fmla="*/ 2409211 h 2990841"/>
              <a:gd name="connsiteX39" fmla="*/ 10083558 w 12192000"/>
              <a:gd name="connsiteY39" fmla="*/ 2406369 h 2990841"/>
              <a:gd name="connsiteX40" fmla="*/ 10078319 w 12192000"/>
              <a:gd name="connsiteY40" fmla="*/ 2403481 h 2990841"/>
              <a:gd name="connsiteX41" fmla="*/ 10063647 w 12192000"/>
              <a:gd name="connsiteY41" fmla="*/ 2397528 h 2990841"/>
              <a:gd name="connsiteX42" fmla="*/ 10057660 w 12192000"/>
              <a:gd name="connsiteY42" fmla="*/ 2396793 h 2990841"/>
              <a:gd name="connsiteX43" fmla="*/ 10003124 w 12192000"/>
              <a:gd name="connsiteY43" fmla="*/ 2406692 h 2990841"/>
              <a:gd name="connsiteX44" fmla="*/ 9898644 w 12192000"/>
              <a:gd name="connsiteY44" fmla="*/ 2393136 h 2990841"/>
              <a:gd name="connsiteX45" fmla="*/ 9794969 w 12192000"/>
              <a:gd name="connsiteY45" fmla="*/ 2376665 h 2990841"/>
              <a:gd name="connsiteX46" fmla="*/ 9690708 w 12192000"/>
              <a:gd name="connsiteY46" fmla="*/ 2362478 h 2990841"/>
              <a:gd name="connsiteX47" fmla="*/ 9656590 w 12192000"/>
              <a:gd name="connsiteY47" fmla="*/ 2365107 h 2990841"/>
              <a:gd name="connsiteX48" fmla="*/ 9651013 w 12192000"/>
              <a:gd name="connsiteY48" fmla="*/ 2365379 h 2990841"/>
              <a:gd name="connsiteX49" fmla="*/ 9629535 w 12192000"/>
              <a:gd name="connsiteY49" fmla="*/ 2359562 h 2990841"/>
              <a:gd name="connsiteX50" fmla="*/ 9621002 w 12192000"/>
              <a:gd name="connsiteY50" fmla="*/ 2358015 h 2990841"/>
              <a:gd name="connsiteX51" fmla="*/ 9620811 w 12192000"/>
              <a:gd name="connsiteY51" fmla="*/ 2358209 h 2990841"/>
              <a:gd name="connsiteX52" fmla="*/ 9612783 w 12192000"/>
              <a:gd name="connsiteY52" fmla="*/ 2356304 h 2990841"/>
              <a:gd name="connsiteX53" fmla="*/ 9573299 w 12192000"/>
              <a:gd name="connsiteY53" fmla="*/ 2344048 h 2990841"/>
              <a:gd name="connsiteX54" fmla="*/ 9523299 w 12192000"/>
              <a:gd name="connsiteY54" fmla="*/ 2356751 h 2990841"/>
              <a:gd name="connsiteX55" fmla="*/ 9502217 w 12192000"/>
              <a:gd name="connsiteY55" fmla="*/ 2356672 h 2990841"/>
              <a:gd name="connsiteX56" fmla="*/ 9491052 w 12192000"/>
              <a:gd name="connsiteY56" fmla="*/ 2357876 h 2990841"/>
              <a:gd name="connsiteX57" fmla="*/ 9490420 w 12192000"/>
              <a:gd name="connsiteY57" fmla="*/ 2358754 h 2990841"/>
              <a:gd name="connsiteX58" fmla="*/ 9422814 w 12192000"/>
              <a:gd name="connsiteY58" fmla="*/ 2337048 h 2990841"/>
              <a:gd name="connsiteX59" fmla="*/ 9387555 w 12192000"/>
              <a:gd name="connsiteY59" fmla="*/ 2324836 h 2990841"/>
              <a:gd name="connsiteX60" fmla="*/ 9385480 w 12192000"/>
              <a:gd name="connsiteY60" fmla="*/ 2325313 h 2990841"/>
              <a:gd name="connsiteX61" fmla="*/ 9369766 w 12192000"/>
              <a:gd name="connsiteY61" fmla="*/ 2317902 h 2990841"/>
              <a:gd name="connsiteX62" fmla="*/ 9356267 w 12192000"/>
              <a:gd name="connsiteY62" fmla="*/ 2307218 h 2990841"/>
              <a:gd name="connsiteX63" fmla="*/ 9240605 w 12192000"/>
              <a:gd name="connsiteY63" fmla="*/ 2292733 h 2990841"/>
              <a:gd name="connsiteX64" fmla="*/ 9083251 w 12192000"/>
              <a:gd name="connsiteY64" fmla="*/ 2245348 h 2990841"/>
              <a:gd name="connsiteX65" fmla="*/ 8956025 w 12192000"/>
              <a:gd name="connsiteY65" fmla="*/ 2219438 h 2990841"/>
              <a:gd name="connsiteX66" fmla="*/ 8791834 w 12192000"/>
              <a:gd name="connsiteY66" fmla="*/ 2194608 h 2990841"/>
              <a:gd name="connsiteX67" fmla="*/ 8677385 w 12192000"/>
              <a:gd name="connsiteY67" fmla="*/ 2172946 h 2990841"/>
              <a:gd name="connsiteX68" fmla="*/ 8628381 w 12192000"/>
              <a:gd name="connsiteY68" fmla="*/ 2151256 h 2990841"/>
              <a:gd name="connsiteX69" fmla="*/ 8608955 w 12192000"/>
              <a:gd name="connsiteY69" fmla="*/ 2154253 h 2990841"/>
              <a:gd name="connsiteX70" fmla="*/ 8605623 w 12192000"/>
              <a:gd name="connsiteY70" fmla="*/ 2154974 h 2990841"/>
              <a:gd name="connsiteX71" fmla="*/ 8591946 w 12192000"/>
              <a:gd name="connsiteY71" fmla="*/ 2153429 h 2990841"/>
              <a:gd name="connsiteX72" fmla="*/ 8588503 w 12192000"/>
              <a:gd name="connsiteY72" fmla="*/ 2158528 h 2990841"/>
              <a:gd name="connsiteX73" fmla="*/ 8542929 w 12192000"/>
              <a:gd name="connsiteY73" fmla="*/ 2155780 h 2990841"/>
              <a:gd name="connsiteX74" fmla="*/ 8422422 w 12192000"/>
              <a:gd name="connsiteY74" fmla="*/ 2128783 h 2990841"/>
              <a:gd name="connsiteX75" fmla="*/ 8350509 w 12192000"/>
              <a:gd name="connsiteY75" fmla="*/ 2116143 h 2990841"/>
              <a:gd name="connsiteX76" fmla="*/ 8323483 w 12192000"/>
              <a:gd name="connsiteY76" fmla="*/ 2116856 h 2990841"/>
              <a:gd name="connsiteX77" fmla="*/ 8285541 w 12192000"/>
              <a:gd name="connsiteY77" fmla="*/ 2114142 h 2990841"/>
              <a:gd name="connsiteX78" fmla="*/ 8156321 w 12192000"/>
              <a:gd name="connsiteY78" fmla="*/ 2105622 h 2990841"/>
              <a:gd name="connsiteX79" fmla="*/ 8115022 w 12192000"/>
              <a:gd name="connsiteY79" fmla="*/ 2097331 h 2990841"/>
              <a:gd name="connsiteX80" fmla="*/ 8109128 w 12192000"/>
              <a:gd name="connsiteY80" fmla="*/ 2095725 h 2990841"/>
              <a:gd name="connsiteX81" fmla="*/ 8061947 w 12192000"/>
              <a:gd name="connsiteY81" fmla="*/ 2076044 h 2990841"/>
              <a:gd name="connsiteX82" fmla="*/ 8056343 w 12192000"/>
              <a:gd name="connsiteY82" fmla="*/ 2079176 h 2990841"/>
              <a:gd name="connsiteX83" fmla="*/ 8039888 w 12192000"/>
              <a:gd name="connsiteY83" fmla="*/ 2079889 h 2990841"/>
              <a:gd name="connsiteX84" fmla="*/ 8027893 w 12192000"/>
              <a:gd name="connsiteY84" fmla="*/ 2071837 h 2990841"/>
              <a:gd name="connsiteX85" fmla="*/ 7968202 w 12192000"/>
              <a:gd name="connsiteY85" fmla="*/ 2048643 h 2990841"/>
              <a:gd name="connsiteX86" fmla="*/ 7879707 w 12192000"/>
              <a:gd name="connsiteY86" fmla="*/ 2019539 h 2990841"/>
              <a:gd name="connsiteX87" fmla="*/ 7867283 w 12192000"/>
              <a:gd name="connsiteY87" fmla="*/ 2011237 h 2990841"/>
              <a:gd name="connsiteX88" fmla="*/ 7843997 w 12192000"/>
              <a:gd name="connsiteY88" fmla="*/ 2004002 h 2990841"/>
              <a:gd name="connsiteX89" fmla="*/ 7819810 w 12192000"/>
              <a:gd name="connsiteY89" fmla="*/ 2003978 h 2990841"/>
              <a:gd name="connsiteX90" fmla="*/ 7766905 w 12192000"/>
              <a:gd name="connsiteY90" fmla="*/ 1994240 h 2990841"/>
              <a:gd name="connsiteX91" fmla="*/ 7748811 w 12192000"/>
              <a:gd name="connsiteY91" fmla="*/ 2001647 h 2990841"/>
              <a:gd name="connsiteX92" fmla="*/ 7745757 w 12192000"/>
              <a:gd name="connsiteY92" fmla="*/ 2003120 h 2990841"/>
              <a:gd name="connsiteX93" fmla="*/ 7732110 w 12192000"/>
              <a:gd name="connsiteY93" fmla="*/ 2004783 h 2990841"/>
              <a:gd name="connsiteX94" fmla="*/ 7730039 w 12192000"/>
              <a:gd name="connsiteY94" fmla="*/ 2010536 h 2990841"/>
              <a:gd name="connsiteX95" fmla="*/ 7685159 w 12192000"/>
              <a:gd name="connsiteY95" fmla="*/ 2018415 h 2990841"/>
              <a:gd name="connsiteX96" fmla="*/ 7561596 w 12192000"/>
              <a:gd name="connsiteY96" fmla="*/ 2020063 h 2990841"/>
              <a:gd name="connsiteX97" fmla="*/ 7488722 w 12192000"/>
              <a:gd name="connsiteY97" fmla="*/ 2024418 h 2990841"/>
              <a:gd name="connsiteX98" fmla="*/ 7462688 w 12192000"/>
              <a:gd name="connsiteY98" fmla="*/ 2031366 h 2990841"/>
              <a:gd name="connsiteX99" fmla="*/ 7425222 w 12192000"/>
              <a:gd name="connsiteY99" fmla="*/ 2037510 h 2990841"/>
              <a:gd name="connsiteX100" fmla="*/ 7360376 w 12192000"/>
              <a:gd name="connsiteY100" fmla="*/ 2052454 h 2990841"/>
              <a:gd name="connsiteX101" fmla="*/ 7297796 w 12192000"/>
              <a:gd name="connsiteY101" fmla="*/ 2059134 h 2990841"/>
              <a:gd name="connsiteX102" fmla="*/ 7255684 w 12192000"/>
              <a:gd name="connsiteY102" fmla="*/ 2060633 h 2990841"/>
              <a:gd name="connsiteX103" fmla="*/ 7249573 w 12192000"/>
              <a:gd name="connsiteY103" fmla="*/ 2060435 h 2990841"/>
              <a:gd name="connsiteX104" fmla="*/ 7198933 w 12192000"/>
              <a:gd name="connsiteY104" fmla="*/ 2052227 h 2990841"/>
              <a:gd name="connsiteX105" fmla="*/ 7194276 w 12192000"/>
              <a:gd name="connsiteY105" fmla="*/ 2056568 h 2990841"/>
              <a:gd name="connsiteX106" fmla="*/ 7178495 w 12192000"/>
              <a:gd name="connsiteY106" fmla="*/ 2061069 h 2990841"/>
              <a:gd name="connsiteX107" fmla="*/ 7164866 w 12192000"/>
              <a:gd name="connsiteY107" fmla="*/ 2056021 h 2990841"/>
              <a:gd name="connsiteX108" fmla="*/ 7101221 w 12192000"/>
              <a:gd name="connsiteY108" fmla="*/ 2047289 h 2990841"/>
              <a:gd name="connsiteX109" fmla="*/ 7008182 w 12192000"/>
              <a:gd name="connsiteY109" fmla="*/ 2039482 h 2990841"/>
              <a:gd name="connsiteX110" fmla="*/ 6994073 w 12192000"/>
              <a:gd name="connsiteY110" fmla="*/ 2034288 h 2990841"/>
              <a:gd name="connsiteX111" fmla="*/ 6902768 w 12192000"/>
              <a:gd name="connsiteY111" fmla="*/ 2021990 h 2990841"/>
              <a:gd name="connsiteX112" fmla="*/ 6854917 w 12192000"/>
              <a:gd name="connsiteY112" fmla="*/ 2020321 h 2990841"/>
              <a:gd name="connsiteX113" fmla="*/ 6849655 w 12192000"/>
              <a:gd name="connsiteY113" fmla="*/ 2025191 h 2990841"/>
              <a:gd name="connsiteX114" fmla="*/ 6835522 w 12192000"/>
              <a:gd name="connsiteY114" fmla="*/ 2024012 h 2990841"/>
              <a:gd name="connsiteX115" fmla="*/ 6707727 w 12192000"/>
              <a:gd name="connsiteY115" fmla="*/ 2006254 h 2990841"/>
              <a:gd name="connsiteX116" fmla="*/ 6561947 w 12192000"/>
              <a:gd name="connsiteY116" fmla="*/ 1975575 h 2990841"/>
              <a:gd name="connsiteX117" fmla="*/ 6464714 w 12192000"/>
              <a:gd name="connsiteY117" fmla="*/ 1978704 h 2990841"/>
              <a:gd name="connsiteX118" fmla="*/ 6242129 w 12192000"/>
              <a:gd name="connsiteY118" fmla="*/ 1915441 h 2990841"/>
              <a:gd name="connsiteX119" fmla="*/ 6080728 w 12192000"/>
              <a:gd name="connsiteY119" fmla="*/ 1895758 h 2990841"/>
              <a:gd name="connsiteX120" fmla="*/ 6069627 w 12192000"/>
              <a:gd name="connsiteY120" fmla="*/ 1885968 h 2990841"/>
              <a:gd name="connsiteX121" fmla="*/ 6055146 w 12192000"/>
              <a:gd name="connsiteY121" fmla="*/ 1879305 h 2990841"/>
              <a:gd name="connsiteX122" fmla="*/ 5953405 w 12192000"/>
              <a:gd name="connsiteY122" fmla="*/ 1849929 h 2990841"/>
              <a:gd name="connsiteX123" fmla="*/ 5940151 w 12192000"/>
              <a:gd name="connsiteY123" fmla="*/ 1852123 h 2990841"/>
              <a:gd name="connsiteX124" fmla="*/ 5917647 w 12192000"/>
              <a:gd name="connsiteY124" fmla="*/ 1852476 h 2990841"/>
              <a:gd name="connsiteX125" fmla="*/ 5860259 w 12192000"/>
              <a:gd name="connsiteY125" fmla="*/ 1865444 h 2990841"/>
              <a:gd name="connsiteX126" fmla="*/ 5821880 w 12192000"/>
              <a:gd name="connsiteY126" fmla="*/ 1854695 h 2990841"/>
              <a:gd name="connsiteX127" fmla="*/ 5813898 w 12192000"/>
              <a:gd name="connsiteY127" fmla="*/ 1853063 h 2990841"/>
              <a:gd name="connsiteX128" fmla="*/ 5813633 w 12192000"/>
              <a:gd name="connsiteY128" fmla="*/ 1853249 h 2990841"/>
              <a:gd name="connsiteX129" fmla="*/ 5804995 w 12192000"/>
              <a:gd name="connsiteY129" fmla="*/ 1851966 h 2990841"/>
              <a:gd name="connsiteX130" fmla="*/ 5799340 w 12192000"/>
              <a:gd name="connsiteY130" fmla="*/ 1850088 h 2990841"/>
              <a:gd name="connsiteX131" fmla="*/ 5783850 w 12192000"/>
              <a:gd name="connsiteY131" fmla="*/ 1846922 h 2990841"/>
              <a:gd name="connsiteX132" fmla="*/ 5777803 w 12192000"/>
              <a:gd name="connsiteY132" fmla="*/ 1847290 h 2990841"/>
              <a:gd name="connsiteX133" fmla="*/ 5774372 w 12192000"/>
              <a:gd name="connsiteY133" fmla="*/ 1849538 h 2990841"/>
              <a:gd name="connsiteX134" fmla="*/ 5740527 w 12192000"/>
              <a:gd name="connsiteY134" fmla="*/ 1850453 h 2990841"/>
              <a:gd name="connsiteX135" fmla="*/ 5671437 w 12192000"/>
              <a:gd name="connsiteY135" fmla="*/ 1845438 h 2990841"/>
              <a:gd name="connsiteX136" fmla="*/ 5633526 w 12192000"/>
              <a:gd name="connsiteY136" fmla="*/ 1839191 h 2990841"/>
              <a:gd name="connsiteX137" fmla="*/ 5527860 w 12192000"/>
              <a:gd name="connsiteY137" fmla="*/ 1825767 h 2990841"/>
              <a:gd name="connsiteX138" fmla="*/ 5420429 w 12192000"/>
              <a:gd name="connsiteY138" fmla="*/ 1815102 h 2990841"/>
              <a:gd name="connsiteX139" fmla="*/ 5339073 w 12192000"/>
              <a:gd name="connsiteY139" fmla="*/ 1819639 h 2990841"/>
              <a:gd name="connsiteX140" fmla="*/ 5334373 w 12192000"/>
              <a:gd name="connsiteY140" fmla="*/ 1817028 h 2990841"/>
              <a:gd name="connsiteX141" fmla="*/ 5326433 w 12192000"/>
              <a:gd name="connsiteY141" fmla="*/ 1814516 h 2990841"/>
              <a:gd name="connsiteX142" fmla="*/ 5326080 w 12192000"/>
              <a:gd name="connsiteY142" fmla="*/ 1814651 h 2990841"/>
              <a:gd name="connsiteX143" fmla="*/ 5318954 w 12192000"/>
              <a:gd name="connsiteY143" fmla="*/ 1811914 h 2990841"/>
              <a:gd name="connsiteX144" fmla="*/ 5286087 w 12192000"/>
              <a:gd name="connsiteY144" fmla="*/ 1796038 h 2990841"/>
              <a:gd name="connsiteX145" fmla="*/ 5223002 w 12192000"/>
              <a:gd name="connsiteY145" fmla="*/ 1799482 h 2990841"/>
              <a:gd name="connsiteX146" fmla="*/ 5200540 w 12192000"/>
              <a:gd name="connsiteY146" fmla="*/ 1796400 h 2990841"/>
              <a:gd name="connsiteX147" fmla="*/ 5154928 w 12192000"/>
              <a:gd name="connsiteY147" fmla="*/ 1781130 h 2990841"/>
              <a:gd name="connsiteX148" fmla="*/ 5149478 w 12192000"/>
              <a:gd name="connsiteY148" fmla="*/ 1780679 h 2990841"/>
              <a:gd name="connsiteX149" fmla="*/ 5130626 w 12192000"/>
              <a:gd name="connsiteY149" fmla="*/ 1768669 h 2990841"/>
              <a:gd name="connsiteX150" fmla="*/ 5102239 w 12192000"/>
              <a:gd name="connsiteY150" fmla="*/ 1753436 h 2990841"/>
              <a:gd name="connsiteX151" fmla="*/ 5099658 w 12192000"/>
              <a:gd name="connsiteY151" fmla="*/ 1753538 h 2990841"/>
              <a:gd name="connsiteX152" fmla="*/ 5088508 w 12192000"/>
              <a:gd name="connsiteY152" fmla="*/ 1745106 h 2990841"/>
              <a:gd name="connsiteX153" fmla="*/ 5082205 w 12192000"/>
              <a:gd name="connsiteY153" fmla="*/ 1734262 h 2990841"/>
              <a:gd name="connsiteX154" fmla="*/ 4931750 w 12192000"/>
              <a:gd name="connsiteY154" fmla="*/ 1691385 h 2990841"/>
              <a:gd name="connsiteX155" fmla="*/ 4824030 w 12192000"/>
              <a:gd name="connsiteY155" fmla="*/ 1643040 h 2990841"/>
              <a:gd name="connsiteX156" fmla="*/ 4758423 w 12192000"/>
              <a:gd name="connsiteY156" fmla="*/ 1579191 h 2990841"/>
              <a:gd name="connsiteX157" fmla="*/ 4514045 w 12192000"/>
              <a:gd name="connsiteY157" fmla="*/ 1535848 h 2990841"/>
              <a:gd name="connsiteX158" fmla="*/ 4458973 w 12192000"/>
              <a:gd name="connsiteY158" fmla="*/ 1525122 h 2990841"/>
              <a:gd name="connsiteX159" fmla="*/ 4423105 w 12192000"/>
              <a:gd name="connsiteY159" fmla="*/ 1500018 h 2990841"/>
              <a:gd name="connsiteX160" fmla="*/ 4400073 w 12192000"/>
              <a:gd name="connsiteY160" fmla="*/ 1499739 h 2990841"/>
              <a:gd name="connsiteX161" fmla="*/ 4395961 w 12192000"/>
              <a:gd name="connsiteY161" fmla="*/ 1499863 h 2990841"/>
              <a:gd name="connsiteX162" fmla="*/ 4382523 w 12192000"/>
              <a:gd name="connsiteY162" fmla="*/ 1496619 h 2990841"/>
              <a:gd name="connsiteX163" fmla="*/ 4374971 w 12192000"/>
              <a:gd name="connsiteY163" fmla="*/ 1500377 h 2990841"/>
              <a:gd name="connsiteX164" fmla="*/ 4352051 w 12192000"/>
              <a:gd name="connsiteY164" fmla="*/ 1498843 h 2990841"/>
              <a:gd name="connsiteX165" fmla="*/ 4328364 w 12192000"/>
              <a:gd name="connsiteY165" fmla="*/ 1491566 h 2990841"/>
              <a:gd name="connsiteX166" fmla="*/ 4220142 w 12192000"/>
              <a:gd name="connsiteY166" fmla="*/ 1451803 h 2990841"/>
              <a:gd name="connsiteX167" fmla="*/ 4152921 w 12192000"/>
              <a:gd name="connsiteY167" fmla="*/ 1430969 h 2990841"/>
              <a:gd name="connsiteX168" fmla="*/ 4123498 w 12192000"/>
              <a:gd name="connsiteY168" fmla="*/ 1427696 h 2990841"/>
              <a:gd name="connsiteX169" fmla="*/ 4085026 w 12192000"/>
              <a:gd name="connsiteY169" fmla="*/ 1420005 h 2990841"/>
              <a:gd name="connsiteX170" fmla="*/ 4014120 w 12192000"/>
              <a:gd name="connsiteY170" fmla="*/ 1410025 h 2990841"/>
              <a:gd name="connsiteX171" fmla="*/ 3924085 w 12192000"/>
              <a:gd name="connsiteY171" fmla="*/ 1390368 h 2990841"/>
              <a:gd name="connsiteX172" fmla="*/ 3875102 w 12192000"/>
              <a:gd name="connsiteY172" fmla="*/ 1356231 h 2990841"/>
              <a:gd name="connsiteX173" fmla="*/ 3866735 w 12192000"/>
              <a:gd name="connsiteY173" fmla="*/ 1358044 h 2990841"/>
              <a:gd name="connsiteX174" fmla="*/ 3824835 w 12192000"/>
              <a:gd name="connsiteY174" fmla="*/ 1344150 h 2990841"/>
              <a:gd name="connsiteX175" fmla="*/ 3698316 w 12192000"/>
              <a:gd name="connsiteY175" fmla="*/ 1271660 h 2990841"/>
              <a:gd name="connsiteX176" fmla="*/ 3615875 w 12192000"/>
              <a:gd name="connsiteY176" fmla="*/ 1245166 h 2990841"/>
              <a:gd name="connsiteX177" fmla="*/ 3583351 w 12192000"/>
              <a:gd name="connsiteY177" fmla="*/ 1239605 h 2990841"/>
              <a:gd name="connsiteX178" fmla="*/ 3529058 w 12192000"/>
              <a:gd name="connsiteY178" fmla="*/ 1230047 h 2990841"/>
              <a:gd name="connsiteX179" fmla="*/ 3438822 w 12192000"/>
              <a:gd name="connsiteY179" fmla="*/ 1205661 h 2990841"/>
              <a:gd name="connsiteX180" fmla="*/ 3390292 w 12192000"/>
              <a:gd name="connsiteY180" fmla="*/ 1197075 h 2990841"/>
              <a:gd name="connsiteX181" fmla="*/ 3315537 w 12192000"/>
              <a:gd name="connsiteY181" fmla="*/ 1185391 h 2990841"/>
              <a:gd name="connsiteX182" fmla="*/ 3305896 w 12192000"/>
              <a:gd name="connsiteY182" fmla="*/ 1180025 h 2990841"/>
              <a:gd name="connsiteX183" fmla="*/ 3260055 w 12192000"/>
              <a:gd name="connsiteY183" fmla="*/ 1189560 h 2990841"/>
              <a:gd name="connsiteX184" fmla="*/ 3136098 w 12192000"/>
              <a:gd name="connsiteY184" fmla="*/ 1171708 h 2990841"/>
              <a:gd name="connsiteX185" fmla="*/ 3113533 w 12192000"/>
              <a:gd name="connsiteY185" fmla="*/ 1171758 h 2990841"/>
              <a:gd name="connsiteX186" fmla="*/ 3087934 w 12192000"/>
              <a:gd name="connsiteY186" fmla="*/ 1162189 h 2990841"/>
              <a:gd name="connsiteX187" fmla="*/ 3033101 w 12192000"/>
              <a:gd name="connsiteY187" fmla="*/ 1146004 h 2990841"/>
              <a:gd name="connsiteX188" fmla="*/ 2999082 w 12192000"/>
              <a:gd name="connsiteY188" fmla="*/ 1129337 h 2990841"/>
              <a:gd name="connsiteX189" fmla="*/ 2988144 w 12192000"/>
              <a:gd name="connsiteY189" fmla="*/ 1133783 h 2990841"/>
              <a:gd name="connsiteX190" fmla="*/ 2964880 w 12192000"/>
              <a:gd name="connsiteY190" fmla="*/ 1133160 h 2990841"/>
              <a:gd name="connsiteX191" fmla="*/ 2871083 w 12192000"/>
              <a:gd name="connsiteY191" fmla="*/ 1114281 h 2990841"/>
              <a:gd name="connsiteX192" fmla="*/ 2853547 w 12192000"/>
              <a:gd name="connsiteY192" fmla="*/ 1113282 h 2990841"/>
              <a:gd name="connsiteX193" fmla="*/ 2834998 w 12192000"/>
              <a:gd name="connsiteY193" fmla="*/ 1105032 h 2990841"/>
              <a:gd name="connsiteX194" fmla="*/ 2832012 w 12192000"/>
              <a:gd name="connsiteY194" fmla="*/ 1103667 h 2990841"/>
              <a:gd name="connsiteX195" fmla="*/ 2831450 w 12192000"/>
              <a:gd name="connsiteY195" fmla="*/ 1103681 h 2990841"/>
              <a:gd name="connsiteX196" fmla="*/ 2830158 w 12192000"/>
              <a:gd name="connsiteY196" fmla="*/ 1102819 h 2990841"/>
              <a:gd name="connsiteX197" fmla="*/ 2817969 w 12192000"/>
              <a:gd name="connsiteY197" fmla="*/ 1097243 h 2990841"/>
              <a:gd name="connsiteX198" fmla="*/ 2812278 w 12192000"/>
              <a:gd name="connsiteY198" fmla="*/ 1097008 h 2990841"/>
              <a:gd name="connsiteX199" fmla="*/ 2735949 w 12192000"/>
              <a:gd name="connsiteY199" fmla="*/ 1069536 h 2990841"/>
              <a:gd name="connsiteX200" fmla="*/ 2700542 w 12192000"/>
              <a:gd name="connsiteY200" fmla="*/ 1056907 h 2990841"/>
              <a:gd name="connsiteX201" fmla="*/ 2690071 w 12192000"/>
              <a:gd name="connsiteY201" fmla="*/ 1056397 h 2990841"/>
              <a:gd name="connsiteX202" fmla="*/ 2655269 w 12192000"/>
              <a:gd name="connsiteY202" fmla="*/ 1042078 h 2990841"/>
              <a:gd name="connsiteX203" fmla="*/ 2637172 w 12192000"/>
              <a:gd name="connsiteY203" fmla="*/ 1039382 h 2990841"/>
              <a:gd name="connsiteX204" fmla="*/ 2544676 w 12192000"/>
              <a:gd name="connsiteY204" fmla="*/ 1019916 h 2990841"/>
              <a:gd name="connsiteX205" fmla="*/ 2521406 w 12192000"/>
              <a:gd name="connsiteY205" fmla="*/ 1022036 h 2990841"/>
              <a:gd name="connsiteX206" fmla="*/ 2462038 w 12192000"/>
              <a:gd name="connsiteY206" fmla="*/ 992687 h 2990841"/>
              <a:gd name="connsiteX207" fmla="*/ 2448962 w 12192000"/>
              <a:gd name="connsiteY207" fmla="*/ 988555 h 2990841"/>
              <a:gd name="connsiteX208" fmla="*/ 2444223 w 12192000"/>
              <a:gd name="connsiteY208" fmla="*/ 985580 h 2990841"/>
              <a:gd name="connsiteX209" fmla="*/ 2428175 w 12192000"/>
              <a:gd name="connsiteY209" fmla="*/ 997242 h 2990841"/>
              <a:gd name="connsiteX210" fmla="*/ 2398519 w 12192000"/>
              <a:gd name="connsiteY210" fmla="*/ 1001482 h 2990841"/>
              <a:gd name="connsiteX211" fmla="*/ 2385271 w 12192000"/>
              <a:gd name="connsiteY211" fmla="*/ 993786 h 2990841"/>
              <a:gd name="connsiteX212" fmla="*/ 2298174 w 12192000"/>
              <a:gd name="connsiteY212" fmla="*/ 956527 h 2990841"/>
              <a:gd name="connsiteX213" fmla="*/ 2271014 w 12192000"/>
              <a:gd name="connsiteY213" fmla="*/ 945440 h 2990841"/>
              <a:gd name="connsiteX214" fmla="*/ 2214838 w 12192000"/>
              <a:gd name="connsiteY214" fmla="*/ 924396 h 2990841"/>
              <a:gd name="connsiteX215" fmla="*/ 2038407 w 12192000"/>
              <a:gd name="connsiteY215" fmla="*/ 916628 h 2990841"/>
              <a:gd name="connsiteX216" fmla="*/ 1958268 w 12192000"/>
              <a:gd name="connsiteY216" fmla="*/ 931677 h 2990841"/>
              <a:gd name="connsiteX217" fmla="*/ 1740316 w 12192000"/>
              <a:gd name="connsiteY217" fmla="*/ 931710 h 2990841"/>
              <a:gd name="connsiteX218" fmla="*/ 1454477 w 12192000"/>
              <a:gd name="connsiteY218" fmla="*/ 973878 h 2990841"/>
              <a:gd name="connsiteX219" fmla="*/ 1385984 w 12192000"/>
              <a:gd name="connsiteY219" fmla="*/ 958621 h 2990841"/>
              <a:gd name="connsiteX220" fmla="*/ 1355604 w 12192000"/>
              <a:gd name="connsiteY220" fmla="*/ 960893 h 2990841"/>
              <a:gd name="connsiteX221" fmla="*/ 1305323 w 12192000"/>
              <a:gd name="connsiteY221" fmla="*/ 967511 h 2990841"/>
              <a:gd name="connsiteX222" fmla="*/ 1125607 w 12192000"/>
              <a:gd name="connsiteY222" fmla="*/ 968467 h 2990841"/>
              <a:gd name="connsiteX223" fmla="*/ 1016562 w 12192000"/>
              <a:gd name="connsiteY223" fmla="*/ 975260 h 2990841"/>
              <a:gd name="connsiteX224" fmla="*/ 818620 w 12192000"/>
              <a:gd name="connsiteY224" fmla="*/ 987723 h 2990841"/>
              <a:gd name="connsiteX225" fmla="*/ 611870 w 12192000"/>
              <a:gd name="connsiteY225" fmla="*/ 1002547 h 2990841"/>
              <a:gd name="connsiteX226" fmla="*/ 520325 w 12192000"/>
              <a:gd name="connsiteY226" fmla="*/ 1010590 h 2990841"/>
              <a:gd name="connsiteX227" fmla="*/ 386188 w 12192000"/>
              <a:gd name="connsiteY227" fmla="*/ 1040956 h 2990841"/>
              <a:gd name="connsiteX228" fmla="*/ 272629 w 12192000"/>
              <a:gd name="connsiteY228" fmla="*/ 1010300 h 2990841"/>
              <a:gd name="connsiteX229" fmla="*/ 113450 w 12192000"/>
              <a:gd name="connsiteY229" fmla="*/ 1038933 h 2990841"/>
              <a:gd name="connsiteX230" fmla="*/ 4256 w 12192000"/>
              <a:gd name="connsiteY230" fmla="*/ 1060111 h 2990841"/>
              <a:gd name="connsiteX231" fmla="*/ 0 w 12192000"/>
              <a:gd name="connsiteY231" fmla="*/ 1059714 h 2990841"/>
              <a:gd name="connsiteX232" fmla="*/ 0 w 12192000"/>
              <a:gd name="connsiteY232" fmla="*/ 0 h 2990841"/>
              <a:gd name="connsiteX0" fmla="*/ 0 w 12192000"/>
              <a:gd name="connsiteY0" fmla="*/ 0 h 2990841"/>
              <a:gd name="connsiteX1" fmla="*/ 12192000 w 12192000"/>
              <a:gd name="connsiteY1" fmla="*/ 0 h 2990841"/>
              <a:gd name="connsiteX2" fmla="*/ 12192000 w 12192000"/>
              <a:gd name="connsiteY2" fmla="*/ 2802781 h 2990841"/>
              <a:gd name="connsiteX3" fmla="*/ 12174273 w 12192000"/>
              <a:gd name="connsiteY3" fmla="*/ 2805362 h 2990841"/>
              <a:gd name="connsiteX4" fmla="*/ 12112141 w 12192000"/>
              <a:gd name="connsiteY4" fmla="*/ 2896170 h 2990841"/>
              <a:gd name="connsiteX5" fmla="*/ 12013268 w 12192000"/>
              <a:gd name="connsiteY5" fmla="*/ 2939595 h 2990841"/>
              <a:gd name="connsiteX6" fmla="*/ 11844564 w 12192000"/>
              <a:gd name="connsiteY6" fmla="*/ 2972630 h 2990841"/>
              <a:gd name="connsiteX7" fmla="*/ 11754334 w 12192000"/>
              <a:gd name="connsiteY7" fmla="*/ 2963535 h 2990841"/>
              <a:gd name="connsiteX8" fmla="*/ 11683126 w 12192000"/>
              <a:gd name="connsiteY8" fmla="*/ 2966141 h 2990841"/>
              <a:gd name="connsiteX9" fmla="*/ 11641086 w 12192000"/>
              <a:gd name="connsiteY9" fmla="*/ 2983775 h 2990841"/>
              <a:gd name="connsiteX10" fmla="*/ 11557571 w 12192000"/>
              <a:gd name="connsiteY10" fmla="*/ 2990841 h 2990841"/>
              <a:gd name="connsiteX11" fmla="*/ 11494397 w 12192000"/>
              <a:gd name="connsiteY11" fmla="*/ 2946810 h 2990841"/>
              <a:gd name="connsiteX12" fmla="*/ 11438556 w 12192000"/>
              <a:gd name="connsiteY12" fmla="*/ 2873658 h 2990841"/>
              <a:gd name="connsiteX13" fmla="*/ 11380680 w 12192000"/>
              <a:gd name="connsiteY13" fmla="*/ 2855874 h 2990841"/>
              <a:gd name="connsiteX14" fmla="*/ 11307999 w 12192000"/>
              <a:gd name="connsiteY14" fmla="*/ 2809174 h 2990841"/>
              <a:gd name="connsiteX15" fmla="*/ 11228674 w 12192000"/>
              <a:gd name="connsiteY15" fmla="*/ 2738503 h 2990841"/>
              <a:gd name="connsiteX16" fmla="*/ 11208775 w 12192000"/>
              <a:gd name="connsiteY16" fmla="*/ 2733735 h 2990841"/>
              <a:gd name="connsiteX17" fmla="*/ 11191329 w 12192000"/>
              <a:gd name="connsiteY17" fmla="*/ 2735896 h 2990841"/>
              <a:gd name="connsiteX18" fmla="*/ 11095293 w 12192000"/>
              <a:gd name="connsiteY18" fmla="*/ 2734181 h 2990841"/>
              <a:gd name="connsiteX19" fmla="*/ 11072290 w 12192000"/>
              <a:gd name="connsiteY19" fmla="*/ 2737734 h 2990841"/>
              <a:gd name="connsiteX20" fmla="*/ 10980239 w 12192000"/>
              <a:gd name="connsiteY20" fmla="*/ 2729000 h 2990841"/>
              <a:gd name="connsiteX21" fmla="*/ 10980167 w 12192000"/>
              <a:gd name="connsiteY21" fmla="*/ 2728972 h 2990841"/>
              <a:gd name="connsiteX22" fmla="*/ 10943501 w 12192000"/>
              <a:gd name="connsiteY22" fmla="*/ 2723352 h 2990841"/>
              <a:gd name="connsiteX23" fmla="*/ 10740825 w 12192000"/>
              <a:gd name="connsiteY23" fmla="*/ 2642544 h 2990841"/>
              <a:gd name="connsiteX24" fmla="*/ 10621021 w 12192000"/>
              <a:gd name="connsiteY24" fmla="*/ 2583972 h 2990841"/>
              <a:gd name="connsiteX25" fmla="*/ 10501779 w 12192000"/>
              <a:gd name="connsiteY25" fmla="*/ 2548735 h 2990841"/>
              <a:gd name="connsiteX26" fmla="*/ 10403355 w 12192000"/>
              <a:gd name="connsiteY26" fmla="*/ 2512953 h 2990841"/>
              <a:gd name="connsiteX27" fmla="*/ 10337449 w 12192000"/>
              <a:gd name="connsiteY27" fmla="*/ 2488172 h 2990841"/>
              <a:gd name="connsiteX28" fmla="*/ 10324327 w 12192000"/>
              <a:gd name="connsiteY28" fmla="*/ 2478939 h 2990841"/>
              <a:gd name="connsiteX29" fmla="*/ 10321929 w 12192000"/>
              <a:gd name="connsiteY29" fmla="*/ 2478993 h 2990841"/>
              <a:gd name="connsiteX30" fmla="*/ 10290461 w 12192000"/>
              <a:gd name="connsiteY30" fmla="*/ 2462144 h 2990841"/>
              <a:gd name="connsiteX31" fmla="*/ 10268970 w 12192000"/>
              <a:gd name="connsiteY31" fmla="*/ 2448931 h 2990841"/>
              <a:gd name="connsiteX32" fmla="*/ 10263699 w 12192000"/>
              <a:gd name="connsiteY32" fmla="*/ 2448340 h 2990841"/>
              <a:gd name="connsiteX33" fmla="*/ 10228272 w 12192000"/>
              <a:gd name="connsiteY33" fmla="*/ 2431997 h 2990841"/>
              <a:gd name="connsiteX34" fmla="*/ 10215997 w 12192000"/>
              <a:gd name="connsiteY34" fmla="*/ 2431103 h 2990841"/>
              <a:gd name="connsiteX35" fmla="*/ 10193885 w 12192000"/>
              <a:gd name="connsiteY35" fmla="*/ 2427360 h 2990841"/>
              <a:gd name="connsiteX36" fmla="*/ 10135557 w 12192000"/>
              <a:gd name="connsiteY36" fmla="*/ 2429769 h 2990841"/>
              <a:gd name="connsiteX37" fmla="*/ 10092108 w 12192000"/>
              <a:gd name="connsiteY37" fmla="*/ 2409075 h 2990841"/>
              <a:gd name="connsiteX38" fmla="*/ 10091815 w 12192000"/>
              <a:gd name="connsiteY38" fmla="*/ 2409211 h 2990841"/>
              <a:gd name="connsiteX39" fmla="*/ 10083558 w 12192000"/>
              <a:gd name="connsiteY39" fmla="*/ 2406369 h 2990841"/>
              <a:gd name="connsiteX40" fmla="*/ 10078319 w 12192000"/>
              <a:gd name="connsiteY40" fmla="*/ 2403481 h 2990841"/>
              <a:gd name="connsiteX41" fmla="*/ 10063647 w 12192000"/>
              <a:gd name="connsiteY41" fmla="*/ 2397528 h 2990841"/>
              <a:gd name="connsiteX42" fmla="*/ 10057660 w 12192000"/>
              <a:gd name="connsiteY42" fmla="*/ 2396793 h 2990841"/>
              <a:gd name="connsiteX43" fmla="*/ 10003124 w 12192000"/>
              <a:gd name="connsiteY43" fmla="*/ 2406692 h 2990841"/>
              <a:gd name="connsiteX44" fmla="*/ 9898644 w 12192000"/>
              <a:gd name="connsiteY44" fmla="*/ 2393136 h 2990841"/>
              <a:gd name="connsiteX45" fmla="*/ 9794969 w 12192000"/>
              <a:gd name="connsiteY45" fmla="*/ 2376665 h 2990841"/>
              <a:gd name="connsiteX46" fmla="*/ 9690708 w 12192000"/>
              <a:gd name="connsiteY46" fmla="*/ 2362478 h 2990841"/>
              <a:gd name="connsiteX47" fmla="*/ 9656590 w 12192000"/>
              <a:gd name="connsiteY47" fmla="*/ 2365107 h 2990841"/>
              <a:gd name="connsiteX48" fmla="*/ 9651013 w 12192000"/>
              <a:gd name="connsiteY48" fmla="*/ 2365379 h 2990841"/>
              <a:gd name="connsiteX49" fmla="*/ 9629535 w 12192000"/>
              <a:gd name="connsiteY49" fmla="*/ 2359562 h 2990841"/>
              <a:gd name="connsiteX50" fmla="*/ 9621002 w 12192000"/>
              <a:gd name="connsiteY50" fmla="*/ 2358015 h 2990841"/>
              <a:gd name="connsiteX51" fmla="*/ 9620811 w 12192000"/>
              <a:gd name="connsiteY51" fmla="*/ 2358209 h 2990841"/>
              <a:gd name="connsiteX52" fmla="*/ 9612783 w 12192000"/>
              <a:gd name="connsiteY52" fmla="*/ 2356304 h 2990841"/>
              <a:gd name="connsiteX53" fmla="*/ 9573299 w 12192000"/>
              <a:gd name="connsiteY53" fmla="*/ 2344048 h 2990841"/>
              <a:gd name="connsiteX54" fmla="*/ 9523299 w 12192000"/>
              <a:gd name="connsiteY54" fmla="*/ 2356751 h 2990841"/>
              <a:gd name="connsiteX55" fmla="*/ 9502217 w 12192000"/>
              <a:gd name="connsiteY55" fmla="*/ 2356672 h 2990841"/>
              <a:gd name="connsiteX56" fmla="*/ 9491052 w 12192000"/>
              <a:gd name="connsiteY56" fmla="*/ 2357876 h 2990841"/>
              <a:gd name="connsiteX57" fmla="*/ 9490420 w 12192000"/>
              <a:gd name="connsiteY57" fmla="*/ 2358754 h 2990841"/>
              <a:gd name="connsiteX58" fmla="*/ 9422814 w 12192000"/>
              <a:gd name="connsiteY58" fmla="*/ 2337048 h 2990841"/>
              <a:gd name="connsiteX59" fmla="*/ 9387555 w 12192000"/>
              <a:gd name="connsiteY59" fmla="*/ 2324836 h 2990841"/>
              <a:gd name="connsiteX60" fmla="*/ 9385480 w 12192000"/>
              <a:gd name="connsiteY60" fmla="*/ 2325313 h 2990841"/>
              <a:gd name="connsiteX61" fmla="*/ 9369766 w 12192000"/>
              <a:gd name="connsiteY61" fmla="*/ 2317902 h 2990841"/>
              <a:gd name="connsiteX62" fmla="*/ 9356267 w 12192000"/>
              <a:gd name="connsiteY62" fmla="*/ 2307218 h 2990841"/>
              <a:gd name="connsiteX63" fmla="*/ 9240605 w 12192000"/>
              <a:gd name="connsiteY63" fmla="*/ 2292733 h 2990841"/>
              <a:gd name="connsiteX64" fmla="*/ 9083251 w 12192000"/>
              <a:gd name="connsiteY64" fmla="*/ 2245348 h 2990841"/>
              <a:gd name="connsiteX65" fmla="*/ 8956025 w 12192000"/>
              <a:gd name="connsiteY65" fmla="*/ 2219438 h 2990841"/>
              <a:gd name="connsiteX66" fmla="*/ 8791834 w 12192000"/>
              <a:gd name="connsiteY66" fmla="*/ 2194608 h 2990841"/>
              <a:gd name="connsiteX67" fmla="*/ 8677385 w 12192000"/>
              <a:gd name="connsiteY67" fmla="*/ 2172946 h 2990841"/>
              <a:gd name="connsiteX68" fmla="*/ 8628381 w 12192000"/>
              <a:gd name="connsiteY68" fmla="*/ 2151256 h 2990841"/>
              <a:gd name="connsiteX69" fmla="*/ 8608955 w 12192000"/>
              <a:gd name="connsiteY69" fmla="*/ 2154253 h 2990841"/>
              <a:gd name="connsiteX70" fmla="*/ 8605623 w 12192000"/>
              <a:gd name="connsiteY70" fmla="*/ 2154974 h 2990841"/>
              <a:gd name="connsiteX71" fmla="*/ 8591946 w 12192000"/>
              <a:gd name="connsiteY71" fmla="*/ 2153429 h 2990841"/>
              <a:gd name="connsiteX72" fmla="*/ 8588503 w 12192000"/>
              <a:gd name="connsiteY72" fmla="*/ 2158528 h 2990841"/>
              <a:gd name="connsiteX73" fmla="*/ 8542929 w 12192000"/>
              <a:gd name="connsiteY73" fmla="*/ 2155780 h 2990841"/>
              <a:gd name="connsiteX74" fmla="*/ 8422422 w 12192000"/>
              <a:gd name="connsiteY74" fmla="*/ 2128783 h 2990841"/>
              <a:gd name="connsiteX75" fmla="*/ 8350509 w 12192000"/>
              <a:gd name="connsiteY75" fmla="*/ 2116143 h 2990841"/>
              <a:gd name="connsiteX76" fmla="*/ 8323483 w 12192000"/>
              <a:gd name="connsiteY76" fmla="*/ 2116856 h 2990841"/>
              <a:gd name="connsiteX77" fmla="*/ 8285541 w 12192000"/>
              <a:gd name="connsiteY77" fmla="*/ 2114142 h 2990841"/>
              <a:gd name="connsiteX78" fmla="*/ 8156321 w 12192000"/>
              <a:gd name="connsiteY78" fmla="*/ 2105622 h 2990841"/>
              <a:gd name="connsiteX79" fmla="*/ 8115022 w 12192000"/>
              <a:gd name="connsiteY79" fmla="*/ 2097331 h 2990841"/>
              <a:gd name="connsiteX80" fmla="*/ 8109128 w 12192000"/>
              <a:gd name="connsiteY80" fmla="*/ 2095725 h 2990841"/>
              <a:gd name="connsiteX81" fmla="*/ 8061947 w 12192000"/>
              <a:gd name="connsiteY81" fmla="*/ 2076044 h 2990841"/>
              <a:gd name="connsiteX82" fmla="*/ 8056343 w 12192000"/>
              <a:gd name="connsiteY82" fmla="*/ 2079176 h 2990841"/>
              <a:gd name="connsiteX83" fmla="*/ 8039888 w 12192000"/>
              <a:gd name="connsiteY83" fmla="*/ 2079889 h 2990841"/>
              <a:gd name="connsiteX84" fmla="*/ 8027893 w 12192000"/>
              <a:gd name="connsiteY84" fmla="*/ 2071837 h 2990841"/>
              <a:gd name="connsiteX85" fmla="*/ 7968202 w 12192000"/>
              <a:gd name="connsiteY85" fmla="*/ 2048643 h 2990841"/>
              <a:gd name="connsiteX86" fmla="*/ 7879707 w 12192000"/>
              <a:gd name="connsiteY86" fmla="*/ 2019539 h 2990841"/>
              <a:gd name="connsiteX87" fmla="*/ 7867283 w 12192000"/>
              <a:gd name="connsiteY87" fmla="*/ 2011237 h 2990841"/>
              <a:gd name="connsiteX88" fmla="*/ 7843997 w 12192000"/>
              <a:gd name="connsiteY88" fmla="*/ 2004002 h 2990841"/>
              <a:gd name="connsiteX89" fmla="*/ 7766905 w 12192000"/>
              <a:gd name="connsiteY89" fmla="*/ 1994240 h 2990841"/>
              <a:gd name="connsiteX90" fmla="*/ 7748811 w 12192000"/>
              <a:gd name="connsiteY90" fmla="*/ 2001647 h 2990841"/>
              <a:gd name="connsiteX91" fmla="*/ 7745757 w 12192000"/>
              <a:gd name="connsiteY91" fmla="*/ 2003120 h 2990841"/>
              <a:gd name="connsiteX92" fmla="*/ 7732110 w 12192000"/>
              <a:gd name="connsiteY92" fmla="*/ 2004783 h 2990841"/>
              <a:gd name="connsiteX93" fmla="*/ 7730039 w 12192000"/>
              <a:gd name="connsiteY93" fmla="*/ 2010536 h 2990841"/>
              <a:gd name="connsiteX94" fmla="*/ 7685159 w 12192000"/>
              <a:gd name="connsiteY94" fmla="*/ 2018415 h 2990841"/>
              <a:gd name="connsiteX95" fmla="*/ 7561596 w 12192000"/>
              <a:gd name="connsiteY95" fmla="*/ 2020063 h 2990841"/>
              <a:gd name="connsiteX96" fmla="*/ 7488722 w 12192000"/>
              <a:gd name="connsiteY96" fmla="*/ 2024418 h 2990841"/>
              <a:gd name="connsiteX97" fmla="*/ 7462688 w 12192000"/>
              <a:gd name="connsiteY97" fmla="*/ 2031366 h 2990841"/>
              <a:gd name="connsiteX98" fmla="*/ 7425222 w 12192000"/>
              <a:gd name="connsiteY98" fmla="*/ 2037510 h 2990841"/>
              <a:gd name="connsiteX99" fmla="*/ 7360376 w 12192000"/>
              <a:gd name="connsiteY99" fmla="*/ 2052454 h 2990841"/>
              <a:gd name="connsiteX100" fmla="*/ 7297796 w 12192000"/>
              <a:gd name="connsiteY100" fmla="*/ 2059134 h 2990841"/>
              <a:gd name="connsiteX101" fmla="*/ 7255684 w 12192000"/>
              <a:gd name="connsiteY101" fmla="*/ 2060633 h 2990841"/>
              <a:gd name="connsiteX102" fmla="*/ 7249573 w 12192000"/>
              <a:gd name="connsiteY102" fmla="*/ 2060435 h 2990841"/>
              <a:gd name="connsiteX103" fmla="*/ 7198933 w 12192000"/>
              <a:gd name="connsiteY103" fmla="*/ 2052227 h 2990841"/>
              <a:gd name="connsiteX104" fmla="*/ 7194276 w 12192000"/>
              <a:gd name="connsiteY104" fmla="*/ 2056568 h 2990841"/>
              <a:gd name="connsiteX105" fmla="*/ 7178495 w 12192000"/>
              <a:gd name="connsiteY105" fmla="*/ 2061069 h 2990841"/>
              <a:gd name="connsiteX106" fmla="*/ 7164866 w 12192000"/>
              <a:gd name="connsiteY106" fmla="*/ 2056021 h 2990841"/>
              <a:gd name="connsiteX107" fmla="*/ 7101221 w 12192000"/>
              <a:gd name="connsiteY107" fmla="*/ 2047289 h 2990841"/>
              <a:gd name="connsiteX108" fmla="*/ 7008182 w 12192000"/>
              <a:gd name="connsiteY108" fmla="*/ 2039482 h 2990841"/>
              <a:gd name="connsiteX109" fmla="*/ 6994073 w 12192000"/>
              <a:gd name="connsiteY109" fmla="*/ 2034288 h 2990841"/>
              <a:gd name="connsiteX110" fmla="*/ 6902768 w 12192000"/>
              <a:gd name="connsiteY110" fmla="*/ 2021990 h 2990841"/>
              <a:gd name="connsiteX111" fmla="*/ 6854917 w 12192000"/>
              <a:gd name="connsiteY111" fmla="*/ 2020321 h 2990841"/>
              <a:gd name="connsiteX112" fmla="*/ 6849655 w 12192000"/>
              <a:gd name="connsiteY112" fmla="*/ 2025191 h 2990841"/>
              <a:gd name="connsiteX113" fmla="*/ 6835522 w 12192000"/>
              <a:gd name="connsiteY113" fmla="*/ 2024012 h 2990841"/>
              <a:gd name="connsiteX114" fmla="*/ 6707727 w 12192000"/>
              <a:gd name="connsiteY114" fmla="*/ 2006254 h 2990841"/>
              <a:gd name="connsiteX115" fmla="*/ 6561947 w 12192000"/>
              <a:gd name="connsiteY115" fmla="*/ 1975575 h 2990841"/>
              <a:gd name="connsiteX116" fmla="*/ 6464714 w 12192000"/>
              <a:gd name="connsiteY116" fmla="*/ 1978704 h 2990841"/>
              <a:gd name="connsiteX117" fmla="*/ 6242129 w 12192000"/>
              <a:gd name="connsiteY117" fmla="*/ 1915441 h 2990841"/>
              <a:gd name="connsiteX118" fmla="*/ 6080728 w 12192000"/>
              <a:gd name="connsiteY118" fmla="*/ 1895758 h 2990841"/>
              <a:gd name="connsiteX119" fmla="*/ 6069627 w 12192000"/>
              <a:gd name="connsiteY119" fmla="*/ 1885968 h 2990841"/>
              <a:gd name="connsiteX120" fmla="*/ 6055146 w 12192000"/>
              <a:gd name="connsiteY120" fmla="*/ 1879305 h 2990841"/>
              <a:gd name="connsiteX121" fmla="*/ 5953405 w 12192000"/>
              <a:gd name="connsiteY121" fmla="*/ 1849929 h 2990841"/>
              <a:gd name="connsiteX122" fmla="*/ 5940151 w 12192000"/>
              <a:gd name="connsiteY122" fmla="*/ 1852123 h 2990841"/>
              <a:gd name="connsiteX123" fmla="*/ 5917647 w 12192000"/>
              <a:gd name="connsiteY123" fmla="*/ 1852476 h 2990841"/>
              <a:gd name="connsiteX124" fmla="*/ 5860259 w 12192000"/>
              <a:gd name="connsiteY124" fmla="*/ 1865444 h 2990841"/>
              <a:gd name="connsiteX125" fmla="*/ 5821880 w 12192000"/>
              <a:gd name="connsiteY125" fmla="*/ 1854695 h 2990841"/>
              <a:gd name="connsiteX126" fmla="*/ 5813898 w 12192000"/>
              <a:gd name="connsiteY126" fmla="*/ 1853063 h 2990841"/>
              <a:gd name="connsiteX127" fmla="*/ 5813633 w 12192000"/>
              <a:gd name="connsiteY127" fmla="*/ 1853249 h 2990841"/>
              <a:gd name="connsiteX128" fmla="*/ 5804995 w 12192000"/>
              <a:gd name="connsiteY128" fmla="*/ 1851966 h 2990841"/>
              <a:gd name="connsiteX129" fmla="*/ 5799340 w 12192000"/>
              <a:gd name="connsiteY129" fmla="*/ 1850088 h 2990841"/>
              <a:gd name="connsiteX130" fmla="*/ 5783850 w 12192000"/>
              <a:gd name="connsiteY130" fmla="*/ 1846922 h 2990841"/>
              <a:gd name="connsiteX131" fmla="*/ 5777803 w 12192000"/>
              <a:gd name="connsiteY131" fmla="*/ 1847290 h 2990841"/>
              <a:gd name="connsiteX132" fmla="*/ 5774372 w 12192000"/>
              <a:gd name="connsiteY132" fmla="*/ 1849538 h 2990841"/>
              <a:gd name="connsiteX133" fmla="*/ 5740527 w 12192000"/>
              <a:gd name="connsiteY133" fmla="*/ 1850453 h 2990841"/>
              <a:gd name="connsiteX134" fmla="*/ 5671437 w 12192000"/>
              <a:gd name="connsiteY134" fmla="*/ 1845438 h 2990841"/>
              <a:gd name="connsiteX135" fmla="*/ 5633526 w 12192000"/>
              <a:gd name="connsiteY135" fmla="*/ 1839191 h 2990841"/>
              <a:gd name="connsiteX136" fmla="*/ 5527860 w 12192000"/>
              <a:gd name="connsiteY136" fmla="*/ 1825767 h 2990841"/>
              <a:gd name="connsiteX137" fmla="*/ 5420429 w 12192000"/>
              <a:gd name="connsiteY137" fmla="*/ 1815102 h 2990841"/>
              <a:gd name="connsiteX138" fmla="*/ 5339073 w 12192000"/>
              <a:gd name="connsiteY138" fmla="*/ 1819639 h 2990841"/>
              <a:gd name="connsiteX139" fmla="*/ 5334373 w 12192000"/>
              <a:gd name="connsiteY139" fmla="*/ 1817028 h 2990841"/>
              <a:gd name="connsiteX140" fmla="*/ 5326433 w 12192000"/>
              <a:gd name="connsiteY140" fmla="*/ 1814516 h 2990841"/>
              <a:gd name="connsiteX141" fmla="*/ 5326080 w 12192000"/>
              <a:gd name="connsiteY141" fmla="*/ 1814651 h 2990841"/>
              <a:gd name="connsiteX142" fmla="*/ 5318954 w 12192000"/>
              <a:gd name="connsiteY142" fmla="*/ 1811914 h 2990841"/>
              <a:gd name="connsiteX143" fmla="*/ 5286087 w 12192000"/>
              <a:gd name="connsiteY143" fmla="*/ 1796038 h 2990841"/>
              <a:gd name="connsiteX144" fmla="*/ 5223002 w 12192000"/>
              <a:gd name="connsiteY144" fmla="*/ 1799482 h 2990841"/>
              <a:gd name="connsiteX145" fmla="*/ 5200540 w 12192000"/>
              <a:gd name="connsiteY145" fmla="*/ 1796400 h 2990841"/>
              <a:gd name="connsiteX146" fmla="*/ 5154928 w 12192000"/>
              <a:gd name="connsiteY146" fmla="*/ 1781130 h 2990841"/>
              <a:gd name="connsiteX147" fmla="*/ 5149478 w 12192000"/>
              <a:gd name="connsiteY147" fmla="*/ 1780679 h 2990841"/>
              <a:gd name="connsiteX148" fmla="*/ 5130626 w 12192000"/>
              <a:gd name="connsiteY148" fmla="*/ 1768669 h 2990841"/>
              <a:gd name="connsiteX149" fmla="*/ 5102239 w 12192000"/>
              <a:gd name="connsiteY149" fmla="*/ 1753436 h 2990841"/>
              <a:gd name="connsiteX150" fmla="*/ 5099658 w 12192000"/>
              <a:gd name="connsiteY150" fmla="*/ 1753538 h 2990841"/>
              <a:gd name="connsiteX151" fmla="*/ 5088508 w 12192000"/>
              <a:gd name="connsiteY151" fmla="*/ 1745106 h 2990841"/>
              <a:gd name="connsiteX152" fmla="*/ 5082205 w 12192000"/>
              <a:gd name="connsiteY152" fmla="*/ 1734262 h 2990841"/>
              <a:gd name="connsiteX153" fmla="*/ 4931750 w 12192000"/>
              <a:gd name="connsiteY153" fmla="*/ 1691385 h 2990841"/>
              <a:gd name="connsiteX154" fmla="*/ 4824030 w 12192000"/>
              <a:gd name="connsiteY154" fmla="*/ 1643040 h 2990841"/>
              <a:gd name="connsiteX155" fmla="*/ 4758423 w 12192000"/>
              <a:gd name="connsiteY155" fmla="*/ 1579191 h 2990841"/>
              <a:gd name="connsiteX156" fmla="*/ 4514045 w 12192000"/>
              <a:gd name="connsiteY156" fmla="*/ 1535848 h 2990841"/>
              <a:gd name="connsiteX157" fmla="*/ 4458973 w 12192000"/>
              <a:gd name="connsiteY157" fmla="*/ 1525122 h 2990841"/>
              <a:gd name="connsiteX158" fmla="*/ 4423105 w 12192000"/>
              <a:gd name="connsiteY158" fmla="*/ 1500018 h 2990841"/>
              <a:gd name="connsiteX159" fmla="*/ 4400073 w 12192000"/>
              <a:gd name="connsiteY159" fmla="*/ 1499739 h 2990841"/>
              <a:gd name="connsiteX160" fmla="*/ 4395961 w 12192000"/>
              <a:gd name="connsiteY160" fmla="*/ 1499863 h 2990841"/>
              <a:gd name="connsiteX161" fmla="*/ 4382523 w 12192000"/>
              <a:gd name="connsiteY161" fmla="*/ 1496619 h 2990841"/>
              <a:gd name="connsiteX162" fmla="*/ 4374971 w 12192000"/>
              <a:gd name="connsiteY162" fmla="*/ 1500377 h 2990841"/>
              <a:gd name="connsiteX163" fmla="*/ 4352051 w 12192000"/>
              <a:gd name="connsiteY163" fmla="*/ 1498843 h 2990841"/>
              <a:gd name="connsiteX164" fmla="*/ 4328364 w 12192000"/>
              <a:gd name="connsiteY164" fmla="*/ 1491566 h 2990841"/>
              <a:gd name="connsiteX165" fmla="*/ 4220142 w 12192000"/>
              <a:gd name="connsiteY165" fmla="*/ 1451803 h 2990841"/>
              <a:gd name="connsiteX166" fmla="*/ 4152921 w 12192000"/>
              <a:gd name="connsiteY166" fmla="*/ 1430969 h 2990841"/>
              <a:gd name="connsiteX167" fmla="*/ 4123498 w 12192000"/>
              <a:gd name="connsiteY167" fmla="*/ 1427696 h 2990841"/>
              <a:gd name="connsiteX168" fmla="*/ 4085026 w 12192000"/>
              <a:gd name="connsiteY168" fmla="*/ 1420005 h 2990841"/>
              <a:gd name="connsiteX169" fmla="*/ 4014120 w 12192000"/>
              <a:gd name="connsiteY169" fmla="*/ 1410025 h 2990841"/>
              <a:gd name="connsiteX170" fmla="*/ 3924085 w 12192000"/>
              <a:gd name="connsiteY170" fmla="*/ 1390368 h 2990841"/>
              <a:gd name="connsiteX171" fmla="*/ 3875102 w 12192000"/>
              <a:gd name="connsiteY171" fmla="*/ 1356231 h 2990841"/>
              <a:gd name="connsiteX172" fmla="*/ 3866735 w 12192000"/>
              <a:gd name="connsiteY172" fmla="*/ 1358044 h 2990841"/>
              <a:gd name="connsiteX173" fmla="*/ 3824835 w 12192000"/>
              <a:gd name="connsiteY173" fmla="*/ 1344150 h 2990841"/>
              <a:gd name="connsiteX174" fmla="*/ 3698316 w 12192000"/>
              <a:gd name="connsiteY174" fmla="*/ 1271660 h 2990841"/>
              <a:gd name="connsiteX175" fmla="*/ 3615875 w 12192000"/>
              <a:gd name="connsiteY175" fmla="*/ 1245166 h 2990841"/>
              <a:gd name="connsiteX176" fmla="*/ 3583351 w 12192000"/>
              <a:gd name="connsiteY176" fmla="*/ 1239605 h 2990841"/>
              <a:gd name="connsiteX177" fmla="*/ 3529058 w 12192000"/>
              <a:gd name="connsiteY177" fmla="*/ 1230047 h 2990841"/>
              <a:gd name="connsiteX178" fmla="*/ 3438822 w 12192000"/>
              <a:gd name="connsiteY178" fmla="*/ 1205661 h 2990841"/>
              <a:gd name="connsiteX179" fmla="*/ 3390292 w 12192000"/>
              <a:gd name="connsiteY179" fmla="*/ 1197075 h 2990841"/>
              <a:gd name="connsiteX180" fmla="*/ 3315537 w 12192000"/>
              <a:gd name="connsiteY180" fmla="*/ 1185391 h 2990841"/>
              <a:gd name="connsiteX181" fmla="*/ 3305896 w 12192000"/>
              <a:gd name="connsiteY181" fmla="*/ 1180025 h 2990841"/>
              <a:gd name="connsiteX182" fmla="*/ 3260055 w 12192000"/>
              <a:gd name="connsiteY182" fmla="*/ 1189560 h 2990841"/>
              <a:gd name="connsiteX183" fmla="*/ 3136098 w 12192000"/>
              <a:gd name="connsiteY183" fmla="*/ 1171708 h 2990841"/>
              <a:gd name="connsiteX184" fmla="*/ 3113533 w 12192000"/>
              <a:gd name="connsiteY184" fmla="*/ 1171758 h 2990841"/>
              <a:gd name="connsiteX185" fmla="*/ 3087934 w 12192000"/>
              <a:gd name="connsiteY185" fmla="*/ 1162189 h 2990841"/>
              <a:gd name="connsiteX186" fmla="*/ 3033101 w 12192000"/>
              <a:gd name="connsiteY186" fmla="*/ 1146004 h 2990841"/>
              <a:gd name="connsiteX187" fmla="*/ 2999082 w 12192000"/>
              <a:gd name="connsiteY187" fmla="*/ 1129337 h 2990841"/>
              <a:gd name="connsiteX188" fmla="*/ 2988144 w 12192000"/>
              <a:gd name="connsiteY188" fmla="*/ 1133783 h 2990841"/>
              <a:gd name="connsiteX189" fmla="*/ 2964880 w 12192000"/>
              <a:gd name="connsiteY189" fmla="*/ 1133160 h 2990841"/>
              <a:gd name="connsiteX190" fmla="*/ 2871083 w 12192000"/>
              <a:gd name="connsiteY190" fmla="*/ 1114281 h 2990841"/>
              <a:gd name="connsiteX191" fmla="*/ 2853547 w 12192000"/>
              <a:gd name="connsiteY191" fmla="*/ 1113282 h 2990841"/>
              <a:gd name="connsiteX192" fmla="*/ 2834998 w 12192000"/>
              <a:gd name="connsiteY192" fmla="*/ 1105032 h 2990841"/>
              <a:gd name="connsiteX193" fmla="*/ 2832012 w 12192000"/>
              <a:gd name="connsiteY193" fmla="*/ 1103667 h 2990841"/>
              <a:gd name="connsiteX194" fmla="*/ 2831450 w 12192000"/>
              <a:gd name="connsiteY194" fmla="*/ 1103681 h 2990841"/>
              <a:gd name="connsiteX195" fmla="*/ 2830158 w 12192000"/>
              <a:gd name="connsiteY195" fmla="*/ 1102819 h 2990841"/>
              <a:gd name="connsiteX196" fmla="*/ 2817969 w 12192000"/>
              <a:gd name="connsiteY196" fmla="*/ 1097243 h 2990841"/>
              <a:gd name="connsiteX197" fmla="*/ 2812278 w 12192000"/>
              <a:gd name="connsiteY197" fmla="*/ 1097008 h 2990841"/>
              <a:gd name="connsiteX198" fmla="*/ 2735949 w 12192000"/>
              <a:gd name="connsiteY198" fmla="*/ 1069536 h 2990841"/>
              <a:gd name="connsiteX199" fmla="*/ 2700542 w 12192000"/>
              <a:gd name="connsiteY199" fmla="*/ 1056907 h 2990841"/>
              <a:gd name="connsiteX200" fmla="*/ 2690071 w 12192000"/>
              <a:gd name="connsiteY200" fmla="*/ 1056397 h 2990841"/>
              <a:gd name="connsiteX201" fmla="*/ 2655269 w 12192000"/>
              <a:gd name="connsiteY201" fmla="*/ 1042078 h 2990841"/>
              <a:gd name="connsiteX202" fmla="*/ 2637172 w 12192000"/>
              <a:gd name="connsiteY202" fmla="*/ 1039382 h 2990841"/>
              <a:gd name="connsiteX203" fmla="*/ 2544676 w 12192000"/>
              <a:gd name="connsiteY203" fmla="*/ 1019916 h 2990841"/>
              <a:gd name="connsiteX204" fmla="*/ 2521406 w 12192000"/>
              <a:gd name="connsiteY204" fmla="*/ 1022036 h 2990841"/>
              <a:gd name="connsiteX205" fmla="*/ 2462038 w 12192000"/>
              <a:gd name="connsiteY205" fmla="*/ 992687 h 2990841"/>
              <a:gd name="connsiteX206" fmla="*/ 2448962 w 12192000"/>
              <a:gd name="connsiteY206" fmla="*/ 988555 h 2990841"/>
              <a:gd name="connsiteX207" fmla="*/ 2444223 w 12192000"/>
              <a:gd name="connsiteY207" fmla="*/ 985580 h 2990841"/>
              <a:gd name="connsiteX208" fmla="*/ 2428175 w 12192000"/>
              <a:gd name="connsiteY208" fmla="*/ 997242 h 2990841"/>
              <a:gd name="connsiteX209" fmla="*/ 2398519 w 12192000"/>
              <a:gd name="connsiteY209" fmla="*/ 1001482 h 2990841"/>
              <a:gd name="connsiteX210" fmla="*/ 2385271 w 12192000"/>
              <a:gd name="connsiteY210" fmla="*/ 993786 h 2990841"/>
              <a:gd name="connsiteX211" fmla="*/ 2298174 w 12192000"/>
              <a:gd name="connsiteY211" fmla="*/ 956527 h 2990841"/>
              <a:gd name="connsiteX212" fmla="*/ 2271014 w 12192000"/>
              <a:gd name="connsiteY212" fmla="*/ 945440 h 2990841"/>
              <a:gd name="connsiteX213" fmla="*/ 2214838 w 12192000"/>
              <a:gd name="connsiteY213" fmla="*/ 924396 h 2990841"/>
              <a:gd name="connsiteX214" fmla="*/ 2038407 w 12192000"/>
              <a:gd name="connsiteY214" fmla="*/ 916628 h 2990841"/>
              <a:gd name="connsiteX215" fmla="*/ 1958268 w 12192000"/>
              <a:gd name="connsiteY215" fmla="*/ 931677 h 2990841"/>
              <a:gd name="connsiteX216" fmla="*/ 1740316 w 12192000"/>
              <a:gd name="connsiteY216" fmla="*/ 931710 h 2990841"/>
              <a:gd name="connsiteX217" fmla="*/ 1454477 w 12192000"/>
              <a:gd name="connsiteY217" fmla="*/ 973878 h 2990841"/>
              <a:gd name="connsiteX218" fmla="*/ 1385984 w 12192000"/>
              <a:gd name="connsiteY218" fmla="*/ 958621 h 2990841"/>
              <a:gd name="connsiteX219" fmla="*/ 1355604 w 12192000"/>
              <a:gd name="connsiteY219" fmla="*/ 960893 h 2990841"/>
              <a:gd name="connsiteX220" fmla="*/ 1305323 w 12192000"/>
              <a:gd name="connsiteY220" fmla="*/ 967511 h 2990841"/>
              <a:gd name="connsiteX221" fmla="*/ 1125607 w 12192000"/>
              <a:gd name="connsiteY221" fmla="*/ 968467 h 2990841"/>
              <a:gd name="connsiteX222" fmla="*/ 1016562 w 12192000"/>
              <a:gd name="connsiteY222" fmla="*/ 975260 h 2990841"/>
              <a:gd name="connsiteX223" fmla="*/ 818620 w 12192000"/>
              <a:gd name="connsiteY223" fmla="*/ 987723 h 2990841"/>
              <a:gd name="connsiteX224" fmla="*/ 611870 w 12192000"/>
              <a:gd name="connsiteY224" fmla="*/ 1002547 h 2990841"/>
              <a:gd name="connsiteX225" fmla="*/ 520325 w 12192000"/>
              <a:gd name="connsiteY225" fmla="*/ 1010590 h 2990841"/>
              <a:gd name="connsiteX226" fmla="*/ 386188 w 12192000"/>
              <a:gd name="connsiteY226" fmla="*/ 1040956 h 2990841"/>
              <a:gd name="connsiteX227" fmla="*/ 272629 w 12192000"/>
              <a:gd name="connsiteY227" fmla="*/ 1010300 h 2990841"/>
              <a:gd name="connsiteX228" fmla="*/ 113450 w 12192000"/>
              <a:gd name="connsiteY228" fmla="*/ 1038933 h 2990841"/>
              <a:gd name="connsiteX229" fmla="*/ 4256 w 12192000"/>
              <a:gd name="connsiteY229" fmla="*/ 1060111 h 2990841"/>
              <a:gd name="connsiteX230" fmla="*/ 0 w 12192000"/>
              <a:gd name="connsiteY230" fmla="*/ 1059714 h 2990841"/>
              <a:gd name="connsiteX231" fmla="*/ 0 w 12192000"/>
              <a:gd name="connsiteY231" fmla="*/ 0 h 2990841"/>
              <a:gd name="connsiteX0" fmla="*/ 0 w 12192000"/>
              <a:gd name="connsiteY0" fmla="*/ 0 h 2990841"/>
              <a:gd name="connsiteX1" fmla="*/ 12192000 w 12192000"/>
              <a:gd name="connsiteY1" fmla="*/ 0 h 2990841"/>
              <a:gd name="connsiteX2" fmla="*/ 12192000 w 12192000"/>
              <a:gd name="connsiteY2" fmla="*/ 2802781 h 2990841"/>
              <a:gd name="connsiteX3" fmla="*/ 12174273 w 12192000"/>
              <a:gd name="connsiteY3" fmla="*/ 2805362 h 2990841"/>
              <a:gd name="connsiteX4" fmla="*/ 12112141 w 12192000"/>
              <a:gd name="connsiteY4" fmla="*/ 2896170 h 2990841"/>
              <a:gd name="connsiteX5" fmla="*/ 12013268 w 12192000"/>
              <a:gd name="connsiteY5" fmla="*/ 2939595 h 2990841"/>
              <a:gd name="connsiteX6" fmla="*/ 11844564 w 12192000"/>
              <a:gd name="connsiteY6" fmla="*/ 2972630 h 2990841"/>
              <a:gd name="connsiteX7" fmla="*/ 11754334 w 12192000"/>
              <a:gd name="connsiteY7" fmla="*/ 2963535 h 2990841"/>
              <a:gd name="connsiteX8" fmla="*/ 11683126 w 12192000"/>
              <a:gd name="connsiteY8" fmla="*/ 2966141 h 2990841"/>
              <a:gd name="connsiteX9" fmla="*/ 11641086 w 12192000"/>
              <a:gd name="connsiteY9" fmla="*/ 2983775 h 2990841"/>
              <a:gd name="connsiteX10" fmla="*/ 11557571 w 12192000"/>
              <a:gd name="connsiteY10" fmla="*/ 2990841 h 2990841"/>
              <a:gd name="connsiteX11" fmla="*/ 11494397 w 12192000"/>
              <a:gd name="connsiteY11" fmla="*/ 2946810 h 2990841"/>
              <a:gd name="connsiteX12" fmla="*/ 11438556 w 12192000"/>
              <a:gd name="connsiteY12" fmla="*/ 2873658 h 2990841"/>
              <a:gd name="connsiteX13" fmla="*/ 11380680 w 12192000"/>
              <a:gd name="connsiteY13" fmla="*/ 2855874 h 2990841"/>
              <a:gd name="connsiteX14" fmla="*/ 11307999 w 12192000"/>
              <a:gd name="connsiteY14" fmla="*/ 2809174 h 2990841"/>
              <a:gd name="connsiteX15" fmla="*/ 11228674 w 12192000"/>
              <a:gd name="connsiteY15" fmla="*/ 2738503 h 2990841"/>
              <a:gd name="connsiteX16" fmla="*/ 11208775 w 12192000"/>
              <a:gd name="connsiteY16" fmla="*/ 2733735 h 2990841"/>
              <a:gd name="connsiteX17" fmla="*/ 11095293 w 12192000"/>
              <a:gd name="connsiteY17" fmla="*/ 2734181 h 2990841"/>
              <a:gd name="connsiteX18" fmla="*/ 11072290 w 12192000"/>
              <a:gd name="connsiteY18" fmla="*/ 2737734 h 2990841"/>
              <a:gd name="connsiteX19" fmla="*/ 10980239 w 12192000"/>
              <a:gd name="connsiteY19" fmla="*/ 2729000 h 2990841"/>
              <a:gd name="connsiteX20" fmla="*/ 10980167 w 12192000"/>
              <a:gd name="connsiteY20" fmla="*/ 2728972 h 2990841"/>
              <a:gd name="connsiteX21" fmla="*/ 10943501 w 12192000"/>
              <a:gd name="connsiteY21" fmla="*/ 2723352 h 2990841"/>
              <a:gd name="connsiteX22" fmla="*/ 10740825 w 12192000"/>
              <a:gd name="connsiteY22" fmla="*/ 2642544 h 2990841"/>
              <a:gd name="connsiteX23" fmla="*/ 10621021 w 12192000"/>
              <a:gd name="connsiteY23" fmla="*/ 2583972 h 2990841"/>
              <a:gd name="connsiteX24" fmla="*/ 10501779 w 12192000"/>
              <a:gd name="connsiteY24" fmla="*/ 2548735 h 2990841"/>
              <a:gd name="connsiteX25" fmla="*/ 10403355 w 12192000"/>
              <a:gd name="connsiteY25" fmla="*/ 2512953 h 2990841"/>
              <a:gd name="connsiteX26" fmla="*/ 10337449 w 12192000"/>
              <a:gd name="connsiteY26" fmla="*/ 2488172 h 2990841"/>
              <a:gd name="connsiteX27" fmla="*/ 10324327 w 12192000"/>
              <a:gd name="connsiteY27" fmla="*/ 2478939 h 2990841"/>
              <a:gd name="connsiteX28" fmla="*/ 10321929 w 12192000"/>
              <a:gd name="connsiteY28" fmla="*/ 2478993 h 2990841"/>
              <a:gd name="connsiteX29" fmla="*/ 10290461 w 12192000"/>
              <a:gd name="connsiteY29" fmla="*/ 2462144 h 2990841"/>
              <a:gd name="connsiteX30" fmla="*/ 10268970 w 12192000"/>
              <a:gd name="connsiteY30" fmla="*/ 2448931 h 2990841"/>
              <a:gd name="connsiteX31" fmla="*/ 10263699 w 12192000"/>
              <a:gd name="connsiteY31" fmla="*/ 2448340 h 2990841"/>
              <a:gd name="connsiteX32" fmla="*/ 10228272 w 12192000"/>
              <a:gd name="connsiteY32" fmla="*/ 2431997 h 2990841"/>
              <a:gd name="connsiteX33" fmla="*/ 10215997 w 12192000"/>
              <a:gd name="connsiteY33" fmla="*/ 2431103 h 2990841"/>
              <a:gd name="connsiteX34" fmla="*/ 10193885 w 12192000"/>
              <a:gd name="connsiteY34" fmla="*/ 2427360 h 2990841"/>
              <a:gd name="connsiteX35" fmla="*/ 10135557 w 12192000"/>
              <a:gd name="connsiteY35" fmla="*/ 2429769 h 2990841"/>
              <a:gd name="connsiteX36" fmla="*/ 10092108 w 12192000"/>
              <a:gd name="connsiteY36" fmla="*/ 2409075 h 2990841"/>
              <a:gd name="connsiteX37" fmla="*/ 10091815 w 12192000"/>
              <a:gd name="connsiteY37" fmla="*/ 2409211 h 2990841"/>
              <a:gd name="connsiteX38" fmla="*/ 10083558 w 12192000"/>
              <a:gd name="connsiteY38" fmla="*/ 2406369 h 2990841"/>
              <a:gd name="connsiteX39" fmla="*/ 10078319 w 12192000"/>
              <a:gd name="connsiteY39" fmla="*/ 2403481 h 2990841"/>
              <a:gd name="connsiteX40" fmla="*/ 10063647 w 12192000"/>
              <a:gd name="connsiteY40" fmla="*/ 2397528 h 2990841"/>
              <a:gd name="connsiteX41" fmla="*/ 10057660 w 12192000"/>
              <a:gd name="connsiteY41" fmla="*/ 2396793 h 2990841"/>
              <a:gd name="connsiteX42" fmla="*/ 10003124 w 12192000"/>
              <a:gd name="connsiteY42" fmla="*/ 2406692 h 2990841"/>
              <a:gd name="connsiteX43" fmla="*/ 9898644 w 12192000"/>
              <a:gd name="connsiteY43" fmla="*/ 2393136 h 2990841"/>
              <a:gd name="connsiteX44" fmla="*/ 9794969 w 12192000"/>
              <a:gd name="connsiteY44" fmla="*/ 2376665 h 2990841"/>
              <a:gd name="connsiteX45" fmla="*/ 9690708 w 12192000"/>
              <a:gd name="connsiteY45" fmla="*/ 2362478 h 2990841"/>
              <a:gd name="connsiteX46" fmla="*/ 9656590 w 12192000"/>
              <a:gd name="connsiteY46" fmla="*/ 2365107 h 2990841"/>
              <a:gd name="connsiteX47" fmla="*/ 9651013 w 12192000"/>
              <a:gd name="connsiteY47" fmla="*/ 2365379 h 2990841"/>
              <a:gd name="connsiteX48" fmla="*/ 9629535 w 12192000"/>
              <a:gd name="connsiteY48" fmla="*/ 2359562 h 2990841"/>
              <a:gd name="connsiteX49" fmla="*/ 9621002 w 12192000"/>
              <a:gd name="connsiteY49" fmla="*/ 2358015 h 2990841"/>
              <a:gd name="connsiteX50" fmla="*/ 9620811 w 12192000"/>
              <a:gd name="connsiteY50" fmla="*/ 2358209 h 2990841"/>
              <a:gd name="connsiteX51" fmla="*/ 9612783 w 12192000"/>
              <a:gd name="connsiteY51" fmla="*/ 2356304 h 2990841"/>
              <a:gd name="connsiteX52" fmla="*/ 9573299 w 12192000"/>
              <a:gd name="connsiteY52" fmla="*/ 2344048 h 2990841"/>
              <a:gd name="connsiteX53" fmla="*/ 9523299 w 12192000"/>
              <a:gd name="connsiteY53" fmla="*/ 2356751 h 2990841"/>
              <a:gd name="connsiteX54" fmla="*/ 9502217 w 12192000"/>
              <a:gd name="connsiteY54" fmla="*/ 2356672 h 2990841"/>
              <a:gd name="connsiteX55" fmla="*/ 9491052 w 12192000"/>
              <a:gd name="connsiteY55" fmla="*/ 2357876 h 2990841"/>
              <a:gd name="connsiteX56" fmla="*/ 9490420 w 12192000"/>
              <a:gd name="connsiteY56" fmla="*/ 2358754 h 2990841"/>
              <a:gd name="connsiteX57" fmla="*/ 9422814 w 12192000"/>
              <a:gd name="connsiteY57" fmla="*/ 2337048 h 2990841"/>
              <a:gd name="connsiteX58" fmla="*/ 9387555 w 12192000"/>
              <a:gd name="connsiteY58" fmla="*/ 2324836 h 2990841"/>
              <a:gd name="connsiteX59" fmla="*/ 9385480 w 12192000"/>
              <a:gd name="connsiteY59" fmla="*/ 2325313 h 2990841"/>
              <a:gd name="connsiteX60" fmla="*/ 9369766 w 12192000"/>
              <a:gd name="connsiteY60" fmla="*/ 2317902 h 2990841"/>
              <a:gd name="connsiteX61" fmla="*/ 9356267 w 12192000"/>
              <a:gd name="connsiteY61" fmla="*/ 2307218 h 2990841"/>
              <a:gd name="connsiteX62" fmla="*/ 9240605 w 12192000"/>
              <a:gd name="connsiteY62" fmla="*/ 2292733 h 2990841"/>
              <a:gd name="connsiteX63" fmla="*/ 9083251 w 12192000"/>
              <a:gd name="connsiteY63" fmla="*/ 2245348 h 2990841"/>
              <a:gd name="connsiteX64" fmla="*/ 8956025 w 12192000"/>
              <a:gd name="connsiteY64" fmla="*/ 2219438 h 2990841"/>
              <a:gd name="connsiteX65" fmla="*/ 8791834 w 12192000"/>
              <a:gd name="connsiteY65" fmla="*/ 2194608 h 2990841"/>
              <a:gd name="connsiteX66" fmla="*/ 8677385 w 12192000"/>
              <a:gd name="connsiteY66" fmla="*/ 2172946 h 2990841"/>
              <a:gd name="connsiteX67" fmla="*/ 8628381 w 12192000"/>
              <a:gd name="connsiteY67" fmla="*/ 2151256 h 2990841"/>
              <a:gd name="connsiteX68" fmla="*/ 8608955 w 12192000"/>
              <a:gd name="connsiteY68" fmla="*/ 2154253 h 2990841"/>
              <a:gd name="connsiteX69" fmla="*/ 8605623 w 12192000"/>
              <a:gd name="connsiteY69" fmla="*/ 2154974 h 2990841"/>
              <a:gd name="connsiteX70" fmla="*/ 8591946 w 12192000"/>
              <a:gd name="connsiteY70" fmla="*/ 2153429 h 2990841"/>
              <a:gd name="connsiteX71" fmla="*/ 8588503 w 12192000"/>
              <a:gd name="connsiteY71" fmla="*/ 2158528 h 2990841"/>
              <a:gd name="connsiteX72" fmla="*/ 8542929 w 12192000"/>
              <a:gd name="connsiteY72" fmla="*/ 2155780 h 2990841"/>
              <a:gd name="connsiteX73" fmla="*/ 8422422 w 12192000"/>
              <a:gd name="connsiteY73" fmla="*/ 2128783 h 2990841"/>
              <a:gd name="connsiteX74" fmla="*/ 8350509 w 12192000"/>
              <a:gd name="connsiteY74" fmla="*/ 2116143 h 2990841"/>
              <a:gd name="connsiteX75" fmla="*/ 8323483 w 12192000"/>
              <a:gd name="connsiteY75" fmla="*/ 2116856 h 2990841"/>
              <a:gd name="connsiteX76" fmla="*/ 8285541 w 12192000"/>
              <a:gd name="connsiteY76" fmla="*/ 2114142 h 2990841"/>
              <a:gd name="connsiteX77" fmla="*/ 8156321 w 12192000"/>
              <a:gd name="connsiteY77" fmla="*/ 2105622 h 2990841"/>
              <a:gd name="connsiteX78" fmla="*/ 8115022 w 12192000"/>
              <a:gd name="connsiteY78" fmla="*/ 2097331 h 2990841"/>
              <a:gd name="connsiteX79" fmla="*/ 8109128 w 12192000"/>
              <a:gd name="connsiteY79" fmla="*/ 2095725 h 2990841"/>
              <a:gd name="connsiteX80" fmla="*/ 8061947 w 12192000"/>
              <a:gd name="connsiteY80" fmla="*/ 2076044 h 2990841"/>
              <a:gd name="connsiteX81" fmla="*/ 8056343 w 12192000"/>
              <a:gd name="connsiteY81" fmla="*/ 2079176 h 2990841"/>
              <a:gd name="connsiteX82" fmla="*/ 8039888 w 12192000"/>
              <a:gd name="connsiteY82" fmla="*/ 2079889 h 2990841"/>
              <a:gd name="connsiteX83" fmla="*/ 8027893 w 12192000"/>
              <a:gd name="connsiteY83" fmla="*/ 2071837 h 2990841"/>
              <a:gd name="connsiteX84" fmla="*/ 7968202 w 12192000"/>
              <a:gd name="connsiteY84" fmla="*/ 2048643 h 2990841"/>
              <a:gd name="connsiteX85" fmla="*/ 7879707 w 12192000"/>
              <a:gd name="connsiteY85" fmla="*/ 2019539 h 2990841"/>
              <a:gd name="connsiteX86" fmla="*/ 7867283 w 12192000"/>
              <a:gd name="connsiteY86" fmla="*/ 2011237 h 2990841"/>
              <a:gd name="connsiteX87" fmla="*/ 7843997 w 12192000"/>
              <a:gd name="connsiteY87" fmla="*/ 2004002 h 2990841"/>
              <a:gd name="connsiteX88" fmla="*/ 7766905 w 12192000"/>
              <a:gd name="connsiteY88" fmla="*/ 1994240 h 2990841"/>
              <a:gd name="connsiteX89" fmla="*/ 7748811 w 12192000"/>
              <a:gd name="connsiteY89" fmla="*/ 2001647 h 2990841"/>
              <a:gd name="connsiteX90" fmla="*/ 7745757 w 12192000"/>
              <a:gd name="connsiteY90" fmla="*/ 2003120 h 2990841"/>
              <a:gd name="connsiteX91" fmla="*/ 7732110 w 12192000"/>
              <a:gd name="connsiteY91" fmla="*/ 2004783 h 2990841"/>
              <a:gd name="connsiteX92" fmla="*/ 7730039 w 12192000"/>
              <a:gd name="connsiteY92" fmla="*/ 2010536 h 2990841"/>
              <a:gd name="connsiteX93" fmla="*/ 7685159 w 12192000"/>
              <a:gd name="connsiteY93" fmla="*/ 2018415 h 2990841"/>
              <a:gd name="connsiteX94" fmla="*/ 7561596 w 12192000"/>
              <a:gd name="connsiteY94" fmla="*/ 2020063 h 2990841"/>
              <a:gd name="connsiteX95" fmla="*/ 7488722 w 12192000"/>
              <a:gd name="connsiteY95" fmla="*/ 2024418 h 2990841"/>
              <a:gd name="connsiteX96" fmla="*/ 7462688 w 12192000"/>
              <a:gd name="connsiteY96" fmla="*/ 2031366 h 2990841"/>
              <a:gd name="connsiteX97" fmla="*/ 7425222 w 12192000"/>
              <a:gd name="connsiteY97" fmla="*/ 2037510 h 2990841"/>
              <a:gd name="connsiteX98" fmla="*/ 7360376 w 12192000"/>
              <a:gd name="connsiteY98" fmla="*/ 2052454 h 2990841"/>
              <a:gd name="connsiteX99" fmla="*/ 7297796 w 12192000"/>
              <a:gd name="connsiteY99" fmla="*/ 2059134 h 2990841"/>
              <a:gd name="connsiteX100" fmla="*/ 7255684 w 12192000"/>
              <a:gd name="connsiteY100" fmla="*/ 2060633 h 2990841"/>
              <a:gd name="connsiteX101" fmla="*/ 7249573 w 12192000"/>
              <a:gd name="connsiteY101" fmla="*/ 2060435 h 2990841"/>
              <a:gd name="connsiteX102" fmla="*/ 7198933 w 12192000"/>
              <a:gd name="connsiteY102" fmla="*/ 2052227 h 2990841"/>
              <a:gd name="connsiteX103" fmla="*/ 7194276 w 12192000"/>
              <a:gd name="connsiteY103" fmla="*/ 2056568 h 2990841"/>
              <a:gd name="connsiteX104" fmla="*/ 7178495 w 12192000"/>
              <a:gd name="connsiteY104" fmla="*/ 2061069 h 2990841"/>
              <a:gd name="connsiteX105" fmla="*/ 7164866 w 12192000"/>
              <a:gd name="connsiteY105" fmla="*/ 2056021 h 2990841"/>
              <a:gd name="connsiteX106" fmla="*/ 7101221 w 12192000"/>
              <a:gd name="connsiteY106" fmla="*/ 2047289 h 2990841"/>
              <a:gd name="connsiteX107" fmla="*/ 7008182 w 12192000"/>
              <a:gd name="connsiteY107" fmla="*/ 2039482 h 2990841"/>
              <a:gd name="connsiteX108" fmla="*/ 6994073 w 12192000"/>
              <a:gd name="connsiteY108" fmla="*/ 2034288 h 2990841"/>
              <a:gd name="connsiteX109" fmla="*/ 6902768 w 12192000"/>
              <a:gd name="connsiteY109" fmla="*/ 2021990 h 2990841"/>
              <a:gd name="connsiteX110" fmla="*/ 6854917 w 12192000"/>
              <a:gd name="connsiteY110" fmla="*/ 2020321 h 2990841"/>
              <a:gd name="connsiteX111" fmla="*/ 6849655 w 12192000"/>
              <a:gd name="connsiteY111" fmla="*/ 2025191 h 2990841"/>
              <a:gd name="connsiteX112" fmla="*/ 6835522 w 12192000"/>
              <a:gd name="connsiteY112" fmla="*/ 2024012 h 2990841"/>
              <a:gd name="connsiteX113" fmla="*/ 6707727 w 12192000"/>
              <a:gd name="connsiteY113" fmla="*/ 2006254 h 2990841"/>
              <a:gd name="connsiteX114" fmla="*/ 6561947 w 12192000"/>
              <a:gd name="connsiteY114" fmla="*/ 1975575 h 2990841"/>
              <a:gd name="connsiteX115" fmla="*/ 6464714 w 12192000"/>
              <a:gd name="connsiteY115" fmla="*/ 1978704 h 2990841"/>
              <a:gd name="connsiteX116" fmla="*/ 6242129 w 12192000"/>
              <a:gd name="connsiteY116" fmla="*/ 1915441 h 2990841"/>
              <a:gd name="connsiteX117" fmla="*/ 6080728 w 12192000"/>
              <a:gd name="connsiteY117" fmla="*/ 1895758 h 2990841"/>
              <a:gd name="connsiteX118" fmla="*/ 6069627 w 12192000"/>
              <a:gd name="connsiteY118" fmla="*/ 1885968 h 2990841"/>
              <a:gd name="connsiteX119" fmla="*/ 6055146 w 12192000"/>
              <a:gd name="connsiteY119" fmla="*/ 1879305 h 2990841"/>
              <a:gd name="connsiteX120" fmla="*/ 5953405 w 12192000"/>
              <a:gd name="connsiteY120" fmla="*/ 1849929 h 2990841"/>
              <a:gd name="connsiteX121" fmla="*/ 5940151 w 12192000"/>
              <a:gd name="connsiteY121" fmla="*/ 1852123 h 2990841"/>
              <a:gd name="connsiteX122" fmla="*/ 5917647 w 12192000"/>
              <a:gd name="connsiteY122" fmla="*/ 1852476 h 2990841"/>
              <a:gd name="connsiteX123" fmla="*/ 5860259 w 12192000"/>
              <a:gd name="connsiteY123" fmla="*/ 1865444 h 2990841"/>
              <a:gd name="connsiteX124" fmla="*/ 5821880 w 12192000"/>
              <a:gd name="connsiteY124" fmla="*/ 1854695 h 2990841"/>
              <a:gd name="connsiteX125" fmla="*/ 5813898 w 12192000"/>
              <a:gd name="connsiteY125" fmla="*/ 1853063 h 2990841"/>
              <a:gd name="connsiteX126" fmla="*/ 5813633 w 12192000"/>
              <a:gd name="connsiteY126" fmla="*/ 1853249 h 2990841"/>
              <a:gd name="connsiteX127" fmla="*/ 5804995 w 12192000"/>
              <a:gd name="connsiteY127" fmla="*/ 1851966 h 2990841"/>
              <a:gd name="connsiteX128" fmla="*/ 5799340 w 12192000"/>
              <a:gd name="connsiteY128" fmla="*/ 1850088 h 2990841"/>
              <a:gd name="connsiteX129" fmla="*/ 5783850 w 12192000"/>
              <a:gd name="connsiteY129" fmla="*/ 1846922 h 2990841"/>
              <a:gd name="connsiteX130" fmla="*/ 5777803 w 12192000"/>
              <a:gd name="connsiteY130" fmla="*/ 1847290 h 2990841"/>
              <a:gd name="connsiteX131" fmla="*/ 5774372 w 12192000"/>
              <a:gd name="connsiteY131" fmla="*/ 1849538 h 2990841"/>
              <a:gd name="connsiteX132" fmla="*/ 5740527 w 12192000"/>
              <a:gd name="connsiteY132" fmla="*/ 1850453 h 2990841"/>
              <a:gd name="connsiteX133" fmla="*/ 5671437 w 12192000"/>
              <a:gd name="connsiteY133" fmla="*/ 1845438 h 2990841"/>
              <a:gd name="connsiteX134" fmla="*/ 5633526 w 12192000"/>
              <a:gd name="connsiteY134" fmla="*/ 1839191 h 2990841"/>
              <a:gd name="connsiteX135" fmla="*/ 5527860 w 12192000"/>
              <a:gd name="connsiteY135" fmla="*/ 1825767 h 2990841"/>
              <a:gd name="connsiteX136" fmla="*/ 5420429 w 12192000"/>
              <a:gd name="connsiteY136" fmla="*/ 1815102 h 2990841"/>
              <a:gd name="connsiteX137" fmla="*/ 5339073 w 12192000"/>
              <a:gd name="connsiteY137" fmla="*/ 1819639 h 2990841"/>
              <a:gd name="connsiteX138" fmla="*/ 5334373 w 12192000"/>
              <a:gd name="connsiteY138" fmla="*/ 1817028 h 2990841"/>
              <a:gd name="connsiteX139" fmla="*/ 5326433 w 12192000"/>
              <a:gd name="connsiteY139" fmla="*/ 1814516 h 2990841"/>
              <a:gd name="connsiteX140" fmla="*/ 5326080 w 12192000"/>
              <a:gd name="connsiteY140" fmla="*/ 1814651 h 2990841"/>
              <a:gd name="connsiteX141" fmla="*/ 5318954 w 12192000"/>
              <a:gd name="connsiteY141" fmla="*/ 1811914 h 2990841"/>
              <a:gd name="connsiteX142" fmla="*/ 5286087 w 12192000"/>
              <a:gd name="connsiteY142" fmla="*/ 1796038 h 2990841"/>
              <a:gd name="connsiteX143" fmla="*/ 5223002 w 12192000"/>
              <a:gd name="connsiteY143" fmla="*/ 1799482 h 2990841"/>
              <a:gd name="connsiteX144" fmla="*/ 5200540 w 12192000"/>
              <a:gd name="connsiteY144" fmla="*/ 1796400 h 2990841"/>
              <a:gd name="connsiteX145" fmla="*/ 5154928 w 12192000"/>
              <a:gd name="connsiteY145" fmla="*/ 1781130 h 2990841"/>
              <a:gd name="connsiteX146" fmla="*/ 5149478 w 12192000"/>
              <a:gd name="connsiteY146" fmla="*/ 1780679 h 2990841"/>
              <a:gd name="connsiteX147" fmla="*/ 5130626 w 12192000"/>
              <a:gd name="connsiteY147" fmla="*/ 1768669 h 2990841"/>
              <a:gd name="connsiteX148" fmla="*/ 5102239 w 12192000"/>
              <a:gd name="connsiteY148" fmla="*/ 1753436 h 2990841"/>
              <a:gd name="connsiteX149" fmla="*/ 5099658 w 12192000"/>
              <a:gd name="connsiteY149" fmla="*/ 1753538 h 2990841"/>
              <a:gd name="connsiteX150" fmla="*/ 5088508 w 12192000"/>
              <a:gd name="connsiteY150" fmla="*/ 1745106 h 2990841"/>
              <a:gd name="connsiteX151" fmla="*/ 5082205 w 12192000"/>
              <a:gd name="connsiteY151" fmla="*/ 1734262 h 2990841"/>
              <a:gd name="connsiteX152" fmla="*/ 4931750 w 12192000"/>
              <a:gd name="connsiteY152" fmla="*/ 1691385 h 2990841"/>
              <a:gd name="connsiteX153" fmla="*/ 4824030 w 12192000"/>
              <a:gd name="connsiteY153" fmla="*/ 1643040 h 2990841"/>
              <a:gd name="connsiteX154" fmla="*/ 4758423 w 12192000"/>
              <a:gd name="connsiteY154" fmla="*/ 1579191 h 2990841"/>
              <a:gd name="connsiteX155" fmla="*/ 4514045 w 12192000"/>
              <a:gd name="connsiteY155" fmla="*/ 1535848 h 2990841"/>
              <a:gd name="connsiteX156" fmla="*/ 4458973 w 12192000"/>
              <a:gd name="connsiteY156" fmla="*/ 1525122 h 2990841"/>
              <a:gd name="connsiteX157" fmla="*/ 4423105 w 12192000"/>
              <a:gd name="connsiteY157" fmla="*/ 1500018 h 2990841"/>
              <a:gd name="connsiteX158" fmla="*/ 4400073 w 12192000"/>
              <a:gd name="connsiteY158" fmla="*/ 1499739 h 2990841"/>
              <a:gd name="connsiteX159" fmla="*/ 4395961 w 12192000"/>
              <a:gd name="connsiteY159" fmla="*/ 1499863 h 2990841"/>
              <a:gd name="connsiteX160" fmla="*/ 4382523 w 12192000"/>
              <a:gd name="connsiteY160" fmla="*/ 1496619 h 2990841"/>
              <a:gd name="connsiteX161" fmla="*/ 4374971 w 12192000"/>
              <a:gd name="connsiteY161" fmla="*/ 1500377 h 2990841"/>
              <a:gd name="connsiteX162" fmla="*/ 4352051 w 12192000"/>
              <a:gd name="connsiteY162" fmla="*/ 1498843 h 2990841"/>
              <a:gd name="connsiteX163" fmla="*/ 4328364 w 12192000"/>
              <a:gd name="connsiteY163" fmla="*/ 1491566 h 2990841"/>
              <a:gd name="connsiteX164" fmla="*/ 4220142 w 12192000"/>
              <a:gd name="connsiteY164" fmla="*/ 1451803 h 2990841"/>
              <a:gd name="connsiteX165" fmla="*/ 4152921 w 12192000"/>
              <a:gd name="connsiteY165" fmla="*/ 1430969 h 2990841"/>
              <a:gd name="connsiteX166" fmla="*/ 4123498 w 12192000"/>
              <a:gd name="connsiteY166" fmla="*/ 1427696 h 2990841"/>
              <a:gd name="connsiteX167" fmla="*/ 4085026 w 12192000"/>
              <a:gd name="connsiteY167" fmla="*/ 1420005 h 2990841"/>
              <a:gd name="connsiteX168" fmla="*/ 4014120 w 12192000"/>
              <a:gd name="connsiteY168" fmla="*/ 1410025 h 2990841"/>
              <a:gd name="connsiteX169" fmla="*/ 3924085 w 12192000"/>
              <a:gd name="connsiteY169" fmla="*/ 1390368 h 2990841"/>
              <a:gd name="connsiteX170" fmla="*/ 3875102 w 12192000"/>
              <a:gd name="connsiteY170" fmla="*/ 1356231 h 2990841"/>
              <a:gd name="connsiteX171" fmla="*/ 3866735 w 12192000"/>
              <a:gd name="connsiteY171" fmla="*/ 1358044 h 2990841"/>
              <a:gd name="connsiteX172" fmla="*/ 3824835 w 12192000"/>
              <a:gd name="connsiteY172" fmla="*/ 1344150 h 2990841"/>
              <a:gd name="connsiteX173" fmla="*/ 3698316 w 12192000"/>
              <a:gd name="connsiteY173" fmla="*/ 1271660 h 2990841"/>
              <a:gd name="connsiteX174" fmla="*/ 3615875 w 12192000"/>
              <a:gd name="connsiteY174" fmla="*/ 1245166 h 2990841"/>
              <a:gd name="connsiteX175" fmla="*/ 3583351 w 12192000"/>
              <a:gd name="connsiteY175" fmla="*/ 1239605 h 2990841"/>
              <a:gd name="connsiteX176" fmla="*/ 3529058 w 12192000"/>
              <a:gd name="connsiteY176" fmla="*/ 1230047 h 2990841"/>
              <a:gd name="connsiteX177" fmla="*/ 3438822 w 12192000"/>
              <a:gd name="connsiteY177" fmla="*/ 1205661 h 2990841"/>
              <a:gd name="connsiteX178" fmla="*/ 3390292 w 12192000"/>
              <a:gd name="connsiteY178" fmla="*/ 1197075 h 2990841"/>
              <a:gd name="connsiteX179" fmla="*/ 3315537 w 12192000"/>
              <a:gd name="connsiteY179" fmla="*/ 1185391 h 2990841"/>
              <a:gd name="connsiteX180" fmla="*/ 3305896 w 12192000"/>
              <a:gd name="connsiteY180" fmla="*/ 1180025 h 2990841"/>
              <a:gd name="connsiteX181" fmla="*/ 3260055 w 12192000"/>
              <a:gd name="connsiteY181" fmla="*/ 1189560 h 2990841"/>
              <a:gd name="connsiteX182" fmla="*/ 3136098 w 12192000"/>
              <a:gd name="connsiteY182" fmla="*/ 1171708 h 2990841"/>
              <a:gd name="connsiteX183" fmla="*/ 3113533 w 12192000"/>
              <a:gd name="connsiteY183" fmla="*/ 1171758 h 2990841"/>
              <a:gd name="connsiteX184" fmla="*/ 3087934 w 12192000"/>
              <a:gd name="connsiteY184" fmla="*/ 1162189 h 2990841"/>
              <a:gd name="connsiteX185" fmla="*/ 3033101 w 12192000"/>
              <a:gd name="connsiteY185" fmla="*/ 1146004 h 2990841"/>
              <a:gd name="connsiteX186" fmla="*/ 2999082 w 12192000"/>
              <a:gd name="connsiteY186" fmla="*/ 1129337 h 2990841"/>
              <a:gd name="connsiteX187" fmla="*/ 2988144 w 12192000"/>
              <a:gd name="connsiteY187" fmla="*/ 1133783 h 2990841"/>
              <a:gd name="connsiteX188" fmla="*/ 2964880 w 12192000"/>
              <a:gd name="connsiteY188" fmla="*/ 1133160 h 2990841"/>
              <a:gd name="connsiteX189" fmla="*/ 2871083 w 12192000"/>
              <a:gd name="connsiteY189" fmla="*/ 1114281 h 2990841"/>
              <a:gd name="connsiteX190" fmla="*/ 2853547 w 12192000"/>
              <a:gd name="connsiteY190" fmla="*/ 1113282 h 2990841"/>
              <a:gd name="connsiteX191" fmla="*/ 2834998 w 12192000"/>
              <a:gd name="connsiteY191" fmla="*/ 1105032 h 2990841"/>
              <a:gd name="connsiteX192" fmla="*/ 2832012 w 12192000"/>
              <a:gd name="connsiteY192" fmla="*/ 1103667 h 2990841"/>
              <a:gd name="connsiteX193" fmla="*/ 2831450 w 12192000"/>
              <a:gd name="connsiteY193" fmla="*/ 1103681 h 2990841"/>
              <a:gd name="connsiteX194" fmla="*/ 2830158 w 12192000"/>
              <a:gd name="connsiteY194" fmla="*/ 1102819 h 2990841"/>
              <a:gd name="connsiteX195" fmla="*/ 2817969 w 12192000"/>
              <a:gd name="connsiteY195" fmla="*/ 1097243 h 2990841"/>
              <a:gd name="connsiteX196" fmla="*/ 2812278 w 12192000"/>
              <a:gd name="connsiteY196" fmla="*/ 1097008 h 2990841"/>
              <a:gd name="connsiteX197" fmla="*/ 2735949 w 12192000"/>
              <a:gd name="connsiteY197" fmla="*/ 1069536 h 2990841"/>
              <a:gd name="connsiteX198" fmla="*/ 2700542 w 12192000"/>
              <a:gd name="connsiteY198" fmla="*/ 1056907 h 2990841"/>
              <a:gd name="connsiteX199" fmla="*/ 2690071 w 12192000"/>
              <a:gd name="connsiteY199" fmla="*/ 1056397 h 2990841"/>
              <a:gd name="connsiteX200" fmla="*/ 2655269 w 12192000"/>
              <a:gd name="connsiteY200" fmla="*/ 1042078 h 2990841"/>
              <a:gd name="connsiteX201" fmla="*/ 2637172 w 12192000"/>
              <a:gd name="connsiteY201" fmla="*/ 1039382 h 2990841"/>
              <a:gd name="connsiteX202" fmla="*/ 2544676 w 12192000"/>
              <a:gd name="connsiteY202" fmla="*/ 1019916 h 2990841"/>
              <a:gd name="connsiteX203" fmla="*/ 2521406 w 12192000"/>
              <a:gd name="connsiteY203" fmla="*/ 1022036 h 2990841"/>
              <a:gd name="connsiteX204" fmla="*/ 2462038 w 12192000"/>
              <a:gd name="connsiteY204" fmla="*/ 992687 h 2990841"/>
              <a:gd name="connsiteX205" fmla="*/ 2448962 w 12192000"/>
              <a:gd name="connsiteY205" fmla="*/ 988555 h 2990841"/>
              <a:gd name="connsiteX206" fmla="*/ 2444223 w 12192000"/>
              <a:gd name="connsiteY206" fmla="*/ 985580 h 2990841"/>
              <a:gd name="connsiteX207" fmla="*/ 2428175 w 12192000"/>
              <a:gd name="connsiteY207" fmla="*/ 997242 h 2990841"/>
              <a:gd name="connsiteX208" fmla="*/ 2398519 w 12192000"/>
              <a:gd name="connsiteY208" fmla="*/ 1001482 h 2990841"/>
              <a:gd name="connsiteX209" fmla="*/ 2385271 w 12192000"/>
              <a:gd name="connsiteY209" fmla="*/ 993786 h 2990841"/>
              <a:gd name="connsiteX210" fmla="*/ 2298174 w 12192000"/>
              <a:gd name="connsiteY210" fmla="*/ 956527 h 2990841"/>
              <a:gd name="connsiteX211" fmla="*/ 2271014 w 12192000"/>
              <a:gd name="connsiteY211" fmla="*/ 945440 h 2990841"/>
              <a:gd name="connsiteX212" fmla="*/ 2214838 w 12192000"/>
              <a:gd name="connsiteY212" fmla="*/ 924396 h 2990841"/>
              <a:gd name="connsiteX213" fmla="*/ 2038407 w 12192000"/>
              <a:gd name="connsiteY213" fmla="*/ 916628 h 2990841"/>
              <a:gd name="connsiteX214" fmla="*/ 1958268 w 12192000"/>
              <a:gd name="connsiteY214" fmla="*/ 931677 h 2990841"/>
              <a:gd name="connsiteX215" fmla="*/ 1740316 w 12192000"/>
              <a:gd name="connsiteY215" fmla="*/ 931710 h 2990841"/>
              <a:gd name="connsiteX216" fmla="*/ 1454477 w 12192000"/>
              <a:gd name="connsiteY216" fmla="*/ 973878 h 2990841"/>
              <a:gd name="connsiteX217" fmla="*/ 1385984 w 12192000"/>
              <a:gd name="connsiteY217" fmla="*/ 958621 h 2990841"/>
              <a:gd name="connsiteX218" fmla="*/ 1355604 w 12192000"/>
              <a:gd name="connsiteY218" fmla="*/ 960893 h 2990841"/>
              <a:gd name="connsiteX219" fmla="*/ 1305323 w 12192000"/>
              <a:gd name="connsiteY219" fmla="*/ 967511 h 2990841"/>
              <a:gd name="connsiteX220" fmla="*/ 1125607 w 12192000"/>
              <a:gd name="connsiteY220" fmla="*/ 968467 h 2990841"/>
              <a:gd name="connsiteX221" fmla="*/ 1016562 w 12192000"/>
              <a:gd name="connsiteY221" fmla="*/ 975260 h 2990841"/>
              <a:gd name="connsiteX222" fmla="*/ 818620 w 12192000"/>
              <a:gd name="connsiteY222" fmla="*/ 987723 h 2990841"/>
              <a:gd name="connsiteX223" fmla="*/ 611870 w 12192000"/>
              <a:gd name="connsiteY223" fmla="*/ 1002547 h 2990841"/>
              <a:gd name="connsiteX224" fmla="*/ 520325 w 12192000"/>
              <a:gd name="connsiteY224" fmla="*/ 1010590 h 2990841"/>
              <a:gd name="connsiteX225" fmla="*/ 386188 w 12192000"/>
              <a:gd name="connsiteY225" fmla="*/ 1040956 h 2990841"/>
              <a:gd name="connsiteX226" fmla="*/ 272629 w 12192000"/>
              <a:gd name="connsiteY226" fmla="*/ 1010300 h 2990841"/>
              <a:gd name="connsiteX227" fmla="*/ 113450 w 12192000"/>
              <a:gd name="connsiteY227" fmla="*/ 1038933 h 2990841"/>
              <a:gd name="connsiteX228" fmla="*/ 4256 w 12192000"/>
              <a:gd name="connsiteY228" fmla="*/ 1060111 h 2990841"/>
              <a:gd name="connsiteX229" fmla="*/ 0 w 12192000"/>
              <a:gd name="connsiteY229" fmla="*/ 1059714 h 2990841"/>
              <a:gd name="connsiteX230" fmla="*/ 0 w 12192000"/>
              <a:gd name="connsiteY230" fmla="*/ 0 h 2990841"/>
              <a:gd name="connsiteX0" fmla="*/ 0 w 12192000"/>
              <a:gd name="connsiteY0" fmla="*/ 0 h 2990841"/>
              <a:gd name="connsiteX1" fmla="*/ 12192000 w 12192000"/>
              <a:gd name="connsiteY1" fmla="*/ 0 h 2990841"/>
              <a:gd name="connsiteX2" fmla="*/ 12192000 w 12192000"/>
              <a:gd name="connsiteY2" fmla="*/ 2802781 h 2990841"/>
              <a:gd name="connsiteX3" fmla="*/ 12174273 w 12192000"/>
              <a:gd name="connsiteY3" fmla="*/ 2805362 h 2990841"/>
              <a:gd name="connsiteX4" fmla="*/ 12112141 w 12192000"/>
              <a:gd name="connsiteY4" fmla="*/ 2896170 h 2990841"/>
              <a:gd name="connsiteX5" fmla="*/ 12013268 w 12192000"/>
              <a:gd name="connsiteY5" fmla="*/ 2939595 h 2990841"/>
              <a:gd name="connsiteX6" fmla="*/ 11844564 w 12192000"/>
              <a:gd name="connsiteY6" fmla="*/ 2972630 h 2990841"/>
              <a:gd name="connsiteX7" fmla="*/ 11754334 w 12192000"/>
              <a:gd name="connsiteY7" fmla="*/ 2963535 h 2990841"/>
              <a:gd name="connsiteX8" fmla="*/ 11683126 w 12192000"/>
              <a:gd name="connsiteY8" fmla="*/ 2966141 h 2990841"/>
              <a:gd name="connsiteX9" fmla="*/ 11641086 w 12192000"/>
              <a:gd name="connsiteY9" fmla="*/ 2983775 h 2990841"/>
              <a:gd name="connsiteX10" fmla="*/ 11557571 w 12192000"/>
              <a:gd name="connsiteY10" fmla="*/ 2990841 h 2990841"/>
              <a:gd name="connsiteX11" fmla="*/ 11494397 w 12192000"/>
              <a:gd name="connsiteY11" fmla="*/ 2946810 h 2990841"/>
              <a:gd name="connsiteX12" fmla="*/ 11438556 w 12192000"/>
              <a:gd name="connsiteY12" fmla="*/ 2873658 h 2990841"/>
              <a:gd name="connsiteX13" fmla="*/ 11380680 w 12192000"/>
              <a:gd name="connsiteY13" fmla="*/ 2855874 h 2990841"/>
              <a:gd name="connsiteX14" fmla="*/ 11307999 w 12192000"/>
              <a:gd name="connsiteY14" fmla="*/ 2809174 h 2990841"/>
              <a:gd name="connsiteX15" fmla="*/ 11228674 w 12192000"/>
              <a:gd name="connsiteY15" fmla="*/ 2738503 h 2990841"/>
              <a:gd name="connsiteX16" fmla="*/ 11095293 w 12192000"/>
              <a:gd name="connsiteY16" fmla="*/ 2734181 h 2990841"/>
              <a:gd name="connsiteX17" fmla="*/ 11072290 w 12192000"/>
              <a:gd name="connsiteY17" fmla="*/ 2737734 h 2990841"/>
              <a:gd name="connsiteX18" fmla="*/ 10980239 w 12192000"/>
              <a:gd name="connsiteY18" fmla="*/ 2729000 h 2990841"/>
              <a:gd name="connsiteX19" fmla="*/ 10980167 w 12192000"/>
              <a:gd name="connsiteY19" fmla="*/ 2728972 h 2990841"/>
              <a:gd name="connsiteX20" fmla="*/ 10943501 w 12192000"/>
              <a:gd name="connsiteY20" fmla="*/ 2723352 h 2990841"/>
              <a:gd name="connsiteX21" fmla="*/ 10740825 w 12192000"/>
              <a:gd name="connsiteY21" fmla="*/ 2642544 h 2990841"/>
              <a:gd name="connsiteX22" fmla="*/ 10621021 w 12192000"/>
              <a:gd name="connsiteY22" fmla="*/ 2583972 h 2990841"/>
              <a:gd name="connsiteX23" fmla="*/ 10501779 w 12192000"/>
              <a:gd name="connsiteY23" fmla="*/ 2548735 h 2990841"/>
              <a:gd name="connsiteX24" fmla="*/ 10403355 w 12192000"/>
              <a:gd name="connsiteY24" fmla="*/ 2512953 h 2990841"/>
              <a:gd name="connsiteX25" fmla="*/ 10337449 w 12192000"/>
              <a:gd name="connsiteY25" fmla="*/ 2488172 h 2990841"/>
              <a:gd name="connsiteX26" fmla="*/ 10324327 w 12192000"/>
              <a:gd name="connsiteY26" fmla="*/ 2478939 h 2990841"/>
              <a:gd name="connsiteX27" fmla="*/ 10321929 w 12192000"/>
              <a:gd name="connsiteY27" fmla="*/ 2478993 h 2990841"/>
              <a:gd name="connsiteX28" fmla="*/ 10290461 w 12192000"/>
              <a:gd name="connsiteY28" fmla="*/ 2462144 h 2990841"/>
              <a:gd name="connsiteX29" fmla="*/ 10268970 w 12192000"/>
              <a:gd name="connsiteY29" fmla="*/ 2448931 h 2990841"/>
              <a:gd name="connsiteX30" fmla="*/ 10263699 w 12192000"/>
              <a:gd name="connsiteY30" fmla="*/ 2448340 h 2990841"/>
              <a:gd name="connsiteX31" fmla="*/ 10228272 w 12192000"/>
              <a:gd name="connsiteY31" fmla="*/ 2431997 h 2990841"/>
              <a:gd name="connsiteX32" fmla="*/ 10215997 w 12192000"/>
              <a:gd name="connsiteY32" fmla="*/ 2431103 h 2990841"/>
              <a:gd name="connsiteX33" fmla="*/ 10193885 w 12192000"/>
              <a:gd name="connsiteY33" fmla="*/ 2427360 h 2990841"/>
              <a:gd name="connsiteX34" fmla="*/ 10135557 w 12192000"/>
              <a:gd name="connsiteY34" fmla="*/ 2429769 h 2990841"/>
              <a:gd name="connsiteX35" fmla="*/ 10092108 w 12192000"/>
              <a:gd name="connsiteY35" fmla="*/ 2409075 h 2990841"/>
              <a:gd name="connsiteX36" fmla="*/ 10091815 w 12192000"/>
              <a:gd name="connsiteY36" fmla="*/ 2409211 h 2990841"/>
              <a:gd name="connsiteX37" fmla="*/ 10083558 w 12192000"/>
              <a:gd name="connsiteY37" fmla="*/ 2406369 h 2990841"/>
              <a:gd name="connsiteX38" fmla="*/ 10078319 w 12192000"/>
              <a:gd name="connsiteY38" fmla="*/ 2403481 h 2990841"/>
              <a:gd name="connsiteX39" fmla="*/ 10063647 w 12192000"/>
              <a:gd name="connsiteY39" fmla="*/ 2397528 h 2990841"/>
              <a:gd name="connsiteX40" fmla="*/ 10057660 w 12192000"/>
              <a:gd name="connsiteY40" fmla="*/ 2396793 h 2990841"/>
              <a:gd name="connsiteX41" fmla="*/ 10003124 w 12192000"/>
              <a:gd name="connsiteY41" fmla="*/ 2406692 h 2990841"/>
              <a:gd name="connsiteX42" fmla="*/ 9898644 w 12192000"/>
              <a:gd name="connsiteY42" fmla="*/ 2393136 h 2990841"/>
              <a:gd name="connsiteX43" fmla="*/ 9794969 w 12192000"/>
              <a:gd name="connsiteY43" fmla="*/ 2376665 h 2990841"/>
              <a:gd name="connsiteX44" fmla="*/ 9690708 w 12192000"/>
              <a:gd name="connsiteY44" fmla="*/ 2362478 h 2990841"/>
              <a:gd name="connsiteX45" fmla="*/ 9656590 w 12192000"/>
              <a:gd name="connsiteY45" fmla="*/ 2365107 h 2990841"/>
              <a:gd name="connsiteX46" fmla="*/ 9651013 w 12192000"/>
              <a:gd name="connsiteY46" fmla="*/ 2365379 h 2990841"/>
              <a:gd name="connsiteX47" fmla="*/ 9629535 w 12192000"/>
              <a:gd name="connsiteY47" fmla="*/ 2359562 h 2990841"/>
              <a:gd name="connsiteX48" fmla="*/ 9621002 w 12192000"/>
              <a:gd name="connsiteY48" fmla="*/ 2358015 h 2990841"/>
              <a:gd name="connsiteX49" fmla="*/ 9620811 w 12192000"/>
              <a:gd name="connsiteY49" fmla="*/ 2358209 h 2990841"/>
              <a:gd name="connsiteX50" fmla="*/ 9612783 w 12192000"/>
              <a:gd name="connsiteY50" fmla="*/ 2356304 h 2990841"/>
              <a:gd name="connsiteX51" fmla="*/ 9573299 w 12192000"/>
              <a:gd name="connsiteY51" fmla="*/ 2344048 h 2990841"/>
              <a:gd name="connsiteX52" fmla="*/ 9523299 w 12192000"/>
              <a:gd name="connsiteY52" fmla="*/ 2356751 h 2990841"/>
              <a:gd name="connsiteX53" fmla="*/ 9502217 w 12192000"/>
              <a:gd name="connsiteY53" fmla="*/ 2356672 h 2990841"/>
              <a:gd name="connsiteX54" fmla="*/ 9491052 w 12192000"/>
              <a:gd name="connsiteY54" fmla="*/ 2357876 h 2990841"/>
              <a:gd name="connsiteX55" fmla="*/ 9490420 w 12192000"/>
              <a:gd name="connsiteY55" fmla="*/ 2358754 h 2990841"/>
              <a:gd name="connsiteX56" fmla="*/ 9422814 w 12192000"/>
              <a:gd name="connsiteY56" fmla="*/ 2337048 h 2990841"/>
              <a:gd name="connsiteX57" fmla="*/ 9387555 w 12192000"/>
              <a:gd name="connsiteY57" fmla="*/ 2324836 h 2990841"/>
              <a:gd name="connsiteX58" fmla="*/ 9385480 w 12192000"/>
              <a:gd name="connsiteY58" fmla="*/ 2325313 h 2990841"/>
              <a:gd name="connsiteX59" fmla="*/ 9369766 w 12192000"/>
              <a:gd name="connsiteY59" fmla="*/ 2317902 h 2990841"/>
              <a:gd name="connsiteX60" fmla="*/ 9356267 w 12192000"/>
              <a:gd name="connsiteY60" fmla="*/ 2307218 h 2990841"/>
              <a:gd name="connsiteX61" fmla="*/ 9240605 w 12192000"/>
              <a:gd name="connsiteY61" fmla="*/ 2292733 h 2990841"/>
              <a:gd name="connsiteX62" fmla="*/ 9083251 w 12192000"/>
              <a:gd name="connsiteY62" fmla="*/ 2245348 h 2990841"/>
              <a:gd name="connsiteX63" fmla="*/ 8956025 w 12192000"/>
              <a:gd name="connsiteY63" fmla="*/ 2219438 h 2990841"/>
              <a:gd name="connsiteX64" fmla="*/ 8791834 w 12192000"/>
              <a:gd name="connsiteY64" fmla="*/ 2194608 h 2990841"/>
              <a:gd name="connsiteX65" fmla="*/ 8677385 w 12192000"/>
              <a:gd name="connsiteY65" fmla="*/ 2172946 h 2990841"/>
              <a:gd name="connsiteX66" fmla="*/ 8628381 w 12192000"/>
              <a:gd name="connsiteY66" fmla="*/ 2151256 h 2990841"/>
              <a:gd name="connsiteX67" fmla="*/ 8608955 w 12192000"/>
              <a:gd name="connsiteY67" fmla="*/ 2154253 h 2990841"/>
              <a:gd name="connsiteX68" fmla="*/ 8605623 w 12192000"/>
              <a:gd name="connsiteY68" fmla="*/ 2154974 h 2990841"/>
              <a:gd name="connsiteX69" fmla="*/ 8591946 w 12192000"/>
              <a:gd name="connsiteY69" fmla="*/ 2153429 h 2990841"/>
              <a:gd name="connsiteX70" fmla="*/ 8588503 w 12192000"/>
              <a:gd name="connsiteY70" fmla="*/ 2158528 h 2990841"/>
              <a:gd name="connsiteX71" fmla="*/ 8542929 w 12192000"/>
              <a:gd name="connsiteY71" fmla="*/ 2155780 h 2990841"/>
              <a:gd name="connsiteX72" fmla="*/ 8422422 w 12192000"/>
              <a:gd name="connsiteY72" fmla="*/ 2128783 h 2990841"/>
              <a:gd name="connsiteX73" fmla="*/ 8350509 w 12192000"/>
              <a:gd name="connsiteY73" fmla="*/ 2116143 h 2990841"/>
              <a:gd name="connsiteX74" fmla="*/ 8323483 w 12192000"/>
              <a:gd name="connsiteY74" fmla="*/ 2116856 h 2990841"/>
              <a:gd name="connsiteX75" fmla="*/ 8285541 w 12192000"/>
              <a:gd name="connsiteY75" fmla="*/ 2114142 h 2990841"/>
              <a:gd name="connsiteX76" fmla="*/ 8156321 w 12192000"/>
              <a:gd name="connsiteY76" fmla="*/ 2105622 h 2990841"/>
              <a:gd name="connsiteX77" fmla="*/ 8115022 w 12192000"/>
              <a:gd name="connsiteY77" fmla="*/ 2097331 h 2990841"/>
              <a:gd name="connsiteX78" fmla="*/ 8109128 w 12192000"/>
              <a:gd name="connsiteY78" fmla="*/ 2095725 h 2990841"/>
              <a:gd name="connsiteX79" fmla="*/ 8061947 w 12192000"/>
              <a:gd name="connsiteY79" fmla="*/ 2076044 h 2990841"/>
              <a:gd name="connsiteX80" fmla="*/ 8056343 w 12192000"/>
              <a:gd name="connsiteY80" fmla="*/ 2079176 h 2990841"/>
              <a:gd name="connsiteX81" fmla="*/ 8039888 w 12192000"/>
              <a:gd name="connsiteY81" fmla="*/ 2079889 h 2990841"/>
              <a:gd name="connsiteX82" fmla="*/ 8027893 w 12192000"/>
              <a:gd name="connsiteY82" fmla="*/ 2071837 h 2990841"/>
              <a:gd name="connsiteX83" fmla="*/ 7968202 w 12192000"/>
              <a:gd name="connsiteY83" fmla="*/ 2048643 h 2990841"/>
              <a:gd name="connsiteX84" fmla="*/ 7879707 w 12192000"/>
              <a:gd name="connsiteY84" fmla="*/ 2019539 h 2990841"/>
              <a:gd name="connsiteX85" fmla="*/ 7867283 w 12192000"/>
              <a:gd name="connsiteY85" fmla="*/ 2011237 h 2990841"/>
              <a:gd name="connsiteX86" fmla="*/ 7843997 w 12192000"/>
              <a:gd name="connsiteY86" fmla="*/ 2004002 h 2990841"/>
              <a:gd name="connsiteX87" fmla="*/ 7766905 w 12192000"/>
              <a:gd name="connsiteY87" fmla="*/ 1994240 h 2990841"/>
              <a:gd name="connsiteX88" fmla="*/ 7748811 w 12192000"/>
              <a:gd name="connsiteY88" fmla="*/ 2001647 h 2990841"/>
              <a:gd name="connsiteX89" fmla="*/ 7745757 w 12192000"/>
              <a:gd name="connsiteY89" fmla="*/ 2003120 h 2990841"/>
              <a:gd name="connsiteX90" fmla="*/ 7732110 w 12192000"/>
              <a:gd name="connsiteY90" fmla="*/ 2004783 h 2990841"/>
              <a:gd name="connsiteX91" fmla="*/ 7730039 w 12192000"/>
              <a:gd name="connsiteY91" fmla="*/ 2010536 h 2990841"/>
              <a:gd name="connsiteX92" fmla="*/ 7685159 w 12192000"/>
              <a:gd name="connsiteY92" fmla="*/ 2018415 h 2990841"/>
              <a:gd name="connsiteX93" fmla="*/ 7561596 w 12192000"/>
              <a:gd name="connsiteY93" fmla="*/ 2020063 h 2990841"/>
              <a:gd name="connsiteX94" fmla="*/ 7488722 w 12192000"/>
              <a:gd name="connsiteY94" fmla="*/ 2024418 h 2990841"/>
              <a:gd name="connsiteX95" fmla="*/ 7462688 w 12192000"/>
              <a:gd name="connsiteY95" fmla="*/ 2031366 h 2990841"/>
              <a:gd name="connsiteX96" fmla="*/ 7425222 w 12192000"/>
              <a:gd name="connsiteY96" fmla="*/ 2037510 h 2990841"/>
              <a:gd name="connsiteX97" fmla="*/ 7360376 w 12192000"/>
              <a:gd name="connsiteY97" fmla="*/ 2052454 h 2990841"/>
              <a:gd name="connsiteX98" fmla="*/ 7297796 w 12192000"/>
              <a:gd name="connsiteY98" fmla="*/ 2059134 h 2990841"/>
              <a:gd name="connsiteX99" fmla="*/ 7255684 w 12192000"/>
              <a:gd name="connsiteY99" fmla="*/ 2060633 h 2990841"/>
              <a:gd name="connsiteX100" fmla="*/ 7249573 w 12192000"/>
              <a:gd name="connsiteY100" fmla="*/ 2060435 h 2990841"/>
              <a:gd name="connsiteX101" fmla="*/ 7198933 w 12192000"/>
              <a:gd name="connsiteY101" fmla="*/ 2052227 h 2990841"/>
              <a:gd name="connsiteX102" fmla="*/ 7194276 w 12192000"/>
              <a:gd name="connsiteY102" fmla="*/ 2056568 h 2990841"/>
              <a:gd name="connsiteX103" fmla="*/ 7178495 w 12192000"/>
              <a:gd name="connsiteY103" fmla="*/ 2061069 h 2990841"/>
              <a:gd name="connsiteX104" fmla="*/ 7164866 w 12192000"/>
              <a:gd name="connsiteY104" fmla="*/ 2056021 h 2990841"/>
              <a:gd name="connsiteX105" fmla="*/ 7101221 w 12192000"/>
              <a:gd name="connsiteY105" fmla="*/ 2047289 h 2990841"/>
              <a:gd name="connsiteX106" fmla="*/ 7008182 w 12192000"/>
              <a:gd name="connsiteY106" fmla="*/ 2039482 h 2990841"/>
              <a:gd name="connsiteX107" fmla="*/ 6994073 w 12192000"/>
              <a:gd name="connsiteY107" fmla="*/ 2034288 h 2990841"/>
              <a:gd name="connsiteX108" fmla="*/ 6902768 w 12192000"/>
              <a:gd name="connsiteY108" fmla="*/ 2021990 h 2990841"/>
              <a:gd name="connsiteX109" fmla="*/ 6854917 w 12192000"/>
              <a:gd name="connsiteY109" fmla="*/ 2020321 h 2990841"/>
              <a:gd name="connsiteX110" fmla="*/ 6849655 w 12192000"/>
              <a:gd name="connsiteY110" fmla="*/ 2025191 h 2990841"/>
              <a:gd name="connsiteX111" fmla="*/ 6835522 w 12192000"/>
              <a:gd name="connsiteY111" fmla="*/ 2024012 h 2990841"/>
              <a:gd name="connsiteX112" fmla="*/ 6707727 w 12192000"/>
              <a:gd name="connsiteY112" fmla="*/ 2006254 h 2990841"/>
              <a:gd name="connsiteX113" fmla="*/ 6561947 w 12192000"/>
              <a:gd name="connsiteY113" fmla="*/ 1975575 h 2990841"/>
              <a:gd name="connsiteX114" fmla="*/ 6464714 w 12192000"/>
              <a:gd name="connsiteY114" fmla="*/ 1978704 h 2990841"/>
              <a:gd name="connsiteX115" fmla="*/ 6242129 w 12192000"/>
              <a:gd name="connsiteY115" fmla="*/ 1915441 h 2990841"/>
              <a:gd name="connsiteX116" fmla="*/ 6080728 w 12192000"/>
              <a:gd name="connsiteY116" fmla="*/ 1895758 h 2990841"/>
              <a:gd name="connsiteX117" fmla="*/ 6069627 w 12192000"/>
              <a:gd name="connsiteY117" fmla="*/ 1885968 h 2990841"/>
              <a:gd name="connsiteX118" fmla="*/ 6055146 w 12192000"/>
              <a:gd name="connsiteY118" fmla="*/ 1879305 h 2990841"/>
              <a:gd name="connsiteX119" fmla="*/ 5953405 w 12192000"/>
              <a:gd name="connsiteY119" fmla="*/ 1849929 h 2990841"/>
              <a:gd name="connsiteX120" fmla="*/ 5940151 w 12192000"/>
              <a:gd name="connsiteY120" fmla="*/ 1852123 h 2990841"/>
              <a:gd name="connsiteX121" fmla="*/ 5917647 w 12192000"/>
              <a:gd name="connsiteY121" fmla="*/ 1852476 h 2990841"/>
              <a:gd name="connsiteX122" fmla="*/ 5860259 w 12192000"/>
              <a:gd name="connsiteY122" fmla="*/ 1865444 h 2990841"/>
              <a:gd name="connsiteX123" fmla="*/ 5821880 w 12192000"/>
              <a:gd name="connsiteY123" fmla="*/ 1854695 h 2990841"/>
              <a:gd name="connsiteX124" fmla="*/ 5813898 w 12192000"/>
              <a:gd name="connsiteY124" fmla="*/ 1853063 h 2990841"/>
              <a:gd name="connsiteX125" fmla="*/ 5813633 w 12192000"/>
              <a:gd name="connsiteY125" fmla="*/ 1853249 h 2990841"/>
              <a:gd name="connsiteX126" fmla="*/ 5804995 w 12192000"/>
              <a:gd name="connsiteY126" fmla="*/ 1851966 h 2990841"/>
              <a:gd name="connsiteX127" fmla="*/ 5799340 w 12192000"/>
              <a:gd name="connsiteY127" fmla="*/ 1850088 h 2990841"/>
              <a:gd name="connsiteX128" fmla="*/ 5783850 w 12192000"/>
              <a:gd name="connsiteY128" fmla="*/ 1846922 h 2990841"/>
              <a:gd name="connsiteX129" fmla="*/ 5777803 w 12192000"/>
              <a:gd name="connsiteY129" fmla="*/ 1847290 h 2990841"/>
              <a:gd name="connsiteX130" fmla="*/ 5774372 w 12192000"/>
              <a:gd name="connsiteY130" fmla="*/ 1849538 h 2990841"/>
              <a:gd name="connsiteX131" fmla="*/ 5740527 w 12192000"/>
              <a:gd name="connsiteY131" fmla="*/ 1850453 h 2990841"/>
              <a:gd name="connsiteX132" fmla="*/ 5671437 w 12192000"/>
              <a:gd name="connsiteY132" fmla="*/ 1845438 h 2990841"/>
              <a:gd name="connsiteX133" fmla="*/ 5633526 w 12192000"/>
              <a:gd name="connsiteY133" fmla="*/ 1839191 h 2990841"/>
              <a:gd name="connsiteX134" fmla="*/ 5527860 w 12192000"/>
              <a:gd name="connsiteY134" fmla="*/ 1825767 h 2990841"/>
              <a:gd name="connsiteX135" fmla="*/ 5420429 w 12192000"/>
              <a:gd name="connsiteY135" fmla="*/ 1815102 h 2990841"/>
              <a:gd name="connsiteX136" fmla="*/ 5339073 w 12192000"/>
              <a:gd name="connsiteY136" fmla="*/ 1819639 h 2990841"/>
              <a:gd name="connsiteX137" fmla="*/ 5334373 w 12192000"/>
              <a:gd name="connsiteY137" fmla="*/ 1817028 h 2990841"/>
              <a:gd name="connsiteX138" fmla="*/ 5326433 w 12192000"/>
              <a:gd name="connsiteY138" fmla="*/ 1814516 h 2990841"/>
              <a:gd name="connsiteX139" fmla="*/ 5326080 w 12192000"/>
              <a:gd name="connsiteY139" fmla="*/ 1814651 h 2990841"/>
              <a:gd name="connsiteX140" fmla="*/ 5318954 w 12192000"/>
              <a:gd name="connsiteY140" fmla="*/ 1811914 h 2990841"/>
              <a:gd name="connsiteX141" fmla="*/ 5286087 w 12192000"/>
              <a:gd name="connsiteY141" fmla="*/ 1796038 h 2990841"/>
              <a:gd name="connsiteX142" fmla="*/ 5223002 w 12192000"/>
              <a:gd name="connsiteY142" fmla="*/ 1799482 h 2990841"/>
              <a:gd name="connsiteX143" fmla="*/ 5200540 w 12192000"/>
              <a:gd name="connsiteY143" fmla="*/ 1796400 h 2990841"/>
              <a:gd name="connsiteX144" fmla="*/ 5154928 w 12192000"/>
              <a:gd name="connsiteY144" fmla="*/ 1781130 h 2990841"/>
              <a:gd name="connsiteX145" fmla="*/ 5149478 w 12192000"/>
              <a:gd name="connsiteY145" fmla="*/ 1780679 h 2990841"/>
              <a:gd name="connsiteX146" fmla="*/ 5130626 w 12192000"/>
              <a:gd name="connsiteY146" fmla="*/ 1768669 h 2990841"/>
              <a:gd name="connsiteX147" fmla="*/ 5102239 w 12192000"/>
              <a:gd name="connsiteY147" fmla="*/ 1753436 h 2990841"/>
              <a:gd name="connsiteX148" fmla="*/ 5099658 w 12192000"/>
              <a:gd name="connsiteY148" fmla="*/ 1753538 h 2990841"/>
              <a:gd name="connsiteX149" fmla="*/ 5088508 w 12192000"/>
              <a:gd name="connsiteY149" fmla="*/ 1745106 h 2990841"/>
              <a:gd name="connsiteX150" fmla="*/ 5082205 w 12192000"/>
              <a:gd name="connsiteY150" fmla="*/ 1734262 h 2990841"/>
              <a:gd name="connsiteX151" fmla="*/ 4931750 w 12192000"/>
              <a:gd name="connsiteY151" fmla="*/ 1691385 h 2990841"/>
              <a:gd name="connsiteX152" fmla="*/ 4824030 w 12192000"/>
              <a:gd name="connsiteY152" fmla="*/ 1643040 h 2990841"/>
              <a:gd name="connsiteX153" fmla="*/ 4758423 w 12192000"/>
              <a:gd name="connsiteY153" fmla="*/ 1579191 h 2990841"/>
              <a:gd name="connsiteX154" fmla="*/ 4514045 w 12192000"/>
              <a:gd name="connsiteY154" fmla="*/ 1535848 h 2990841"/>
              <a:gd name="connsiteX155" fmla="*/ 4458973 w 12192000"/>
              <a:gd name="connsiteY155" fmla="*/ 1525122 h 2990841"/>
              <a:gd name="connsiteX156" fmla="*/ 4423105 w 12192000"/>
              <a:gd name="connsiteY156" fmla="*/ 1500018 h 2990841"/>
              <a:gd name="connsiteX157" fmla="*/ 4400073 w 12192000"/>
              <a:gd name="connsiteY157" fmla="*/ 1499739 h 2990841"/>
              <a:gd name="connsiteX158" fmla="*/ 4395961 w 12192000"/>
              <a:gd name="connsiteY158" fmla="*/ 1499863 h 2990841"/>
              <a:gd name="connsiteX159" fmla="*/ 4382523 w 12192000"/>
              <a:gd name="connsiteY159" fmla="*/ 1496619 h 2990841"/>
              <a:gd name="connsiteX160" fmla="*/ 4374971 w 12192000"/>
              <a:gd name="connsiteY160" fmla="*/ 1500377 h 2990841"/>
              <a:gd name="connsiteX161" fmla="*/ 4352051 w 12192000"/>
              <a:gd name="connsiteY161" fmla="*/ 1498843 h 2990841"/>
              <a:gd name="connsiteX162" fmla="*/ 4328364 w 12192000"/>
              <a:gd name="connsiteY162" fmla="*/ 1491566 h 2990841"/>
              <a:gd name="connsiteX163" fmla="*/ 4220142 w 12192000"/>
              <a:gd name="connsiteY163" fmla="*/ 1451803 h 2990841"/>
              <a:gd name="connsiteX164" fmla="*/ 4152921 w 12192000"/>
              <a:gd name="connsiteY164" fmla="*/ 1430969 h 2990841"/>
              <a:gd name="connsiteX165" fmla="*/ 4123498 w 12192000"/>
              <a:gd name="connsiteY165" fmla="*/ 1427696 h 2990841"/>
              <a:gd name="connsiteX166" fmla="*/ 4085026 w 12192000"/>
              <a:gd name="connsiteY166" fmla="*/ 1420005 h 2990841"/>
              <a:gd name="connsiteX167" fmla="*/ 4014120 w 12192000"/>
              <a:gd name="connsiteY167" fmla="*/ 1410025 h 2990841"/>
              <a:gd name="connsiteX168" fmla="*/ 3924085 w 12192000"/>
              <a:gd name="connsiteY168" fmla="*/ 1390368 h 2990841"/>
              <a:gd name="connsiteX169" fmla="*/ 3875102 w 12192000"/>
              <a:gd name="connsiteY169" fmla="*/ 1356231 h 2990841"/>
              <a:gd name="connsiteX170" fmla="*/ 3866735 w 12192000"/>
              <a:gd name="connsiteY170" fmla="*/ 1358044 h 2990841"/>
              <a:gd name="connsiteX171" fmla="*/ 3824835 w 12192000"/>
              <a:gd name="connsiteY171" fmla="*/ 1344150 h 2990841"/>
              <a:gd name="connsiteX172" fmla="*/ 3698316 w 12192000"/>
              <a:gd name="connsiteY172" fmla="*/ 1271660 h 2990841"/>
              <a:gd name="connsiteX173" fmla="*/ 3615875 w 12192000"/>
              <a:gd name="connsiteY173" fmla="*/ 1245166 h 2990841"/>
              <a:gd name="connsiteX174" fmla="*/ 3583351 w 12192000"/>
              <a:gd name="connsiteY174" fmla="*/ 1239605 h 2990841"/>
              <a:gd name="connsiteX175" fmla="*/ 3529058 w 12192000"/>
              <a:gd name="connsiteY175" fmla="*/ 1230047 h 2990841"/>
              <a:gd name="connsiteX176" fmla="*/ 3438822 w 12192000"/>
              <a:gd name="connsiteY176" fmla="*/ 1205661 h 2990841"/>
              <a:gd name="connsiteX177" fmla="*/ 3390292 w 12192000"/>
              <a:gd name="connsiteY177" fmla="*/ 1197075 h 2990841"/>
              <a:gd name="connsiteX178" fmla="*/ 3315537 w 12192000"/>
              <a:gd name="connsiteY178" fmla="*/ 1185391 h 2990841"/>
              <a:gd name="connsiteX179" fmla="*/ 3305896 w 12192000"/>
              <a:gd name="connsiteY179" fmla="*/ 1180025 h 2990841"/>
              <a:gd name="connsiteX180" fmla="*/ 3260055 w 12192000"/>
              <a:gd name="connsiteY180" fmla="*/ 1189560 h 2990841"/>
              <a:gd name="connsiteX181" fmla="*/ 3136098 w 12192000"/>
              <a:gd name="connsiteY181" fmla="*/ 1171708 h 2990841"/>
              <a:gd name="connsiteX182" fmla="*/ 3113533 w 12192000"/>
              <a:gd name="connsiteY182" fmla="*/ 1171758 h 2990841"/>
              <a:gd name="connsiteX183" fmla="*/ 3087934 w 12192000"/>
              <a:gd name="connsiteY183" fmla="*/ 1162189 h 2990841"/>
              <a:gd name="connsiteX184" fmla="*/ 3033101 w 12192000"/>
              <a:gd name="connsiteY184" fmla="*/ 1146004 h 2990841"/>
              <a:gd name="connsiteX185" fmla="*/ 2999082 w 12192000"/>
              <a:gd name="connsiteY185" fmla="*/ 1129337 h 2990841"/>
              <a:gd name="connsiteX186" fmla="*/ 2988144 w 12192000"/>
              <a:gd name="connsiteY186" fmla="*/ 1133783 h 2990841"/>
              <a:gd name="connsiteX187" fmla="*/ 2964880 w 12192000"/>
              <a:gd name="connsiteY187" fmla="*/ 1133160 h 2990841"/>
              <a:gd name="connsiteX188" fmla="*/ 2871083 w 12192000"/>
              <a:gd name="connsiteY188" fmla="*/ 1114281 h 2990841"/>
              <a:gd name="connsiteX189" fmla="*/ 2853547 w 12192000"/>
              <a:gd name="connsiteY189" fmla="*/ 1113282 h 2990841"/>
              <a:gd name="connsiteX190" fmla="*/ 2834998 w 12192000"/>
              <a:gd name="connsiteY190" fmla="*/ 1105032 h 2990841"/>
              <a:gd name="connsiteX191" fmla="*/ 2832012 w 12192000"/>
              <a:gd name="connsiteY191" fmla="*/ 1103667 h 2990841"/>
              <a:gd name="connsiteX192" fmla="*/ 2831450 w 12192000"/>
              <a:gd name="connsiteY192" fmla="*/ 1103681 h 2990841"/>
              <a:gd name="connsiteX193" fmla="*/ 2830158 w 12192000"/>
              <a:gd name="connsiteY193" fmla="*/ 1102819 h 2990841"/>
              <a:gd name="connsiteX194" fmla="*/ 2817969 w 12192000"/>
              <a:gd name="connsiteY194" fmla="*/ 1097243 h 2990841"/>
              <a:gd name="connsiteX195" fmla="*/ 2812278 w 12192000"/>
              <a:gd name="connsiteY195" fmla="*/ 1097008 h 2990841"/>
              <a:gd name="connsiteX196" fmla="*/ 2735949 w 12192000"/>
              <a:gd name="connsiteY196" fmla="*/ 1069536 h 2990841"/>
              <a:gd name="connsiteX197" fmla="*/ 2700542 w 12192000"/>
              <a:gd name="connsiteY197" fmla="*/ 1056907 h 2990841"/>
              <a:gd name="connsiteX198" fmla="*/ 2690071 w 12192000"/>
              <a:gd name="connsiteY198" fmla="*/ 1056397 h 2990841"/>
              <a:gd name="connsiteX199" fmla="*/ 2655269 w 12192000"/>
              <a:gd name="connsiteY199" fmla="*/ 1042078 h 2990841"/>
              <a:gd name="connsiteX200" fmla="*/ 2637172 w 12192000"/>
              <a:gd name="connsiteY200" fmla="*/ 1039382 h 2990841"/>
              <a:gd name="connsiteX201" fmla="*/ 2544676 w 12192000"/>
              <a:gd name="connsiteY201" fmla="*/ 1019916 h 2990841"/>
              <a:gd name="connsiteX202" fmla="*/ 2521406 w 12192000"/>
              <a:gd name="connsiteY202" fmla="*/ 1022036 h 2990841"/>
              <a:gd name="connsiteX203" fmla="*/ 2462038 w 12192000"/>
              <a:gd name="connsiteY203" fmla="*/ 992687 h 2990841"/>
              <a:gd name="connsiteX204" fmla="*/ 2448962 w 12192000"/>
              <a:gd name="connsiteY204" fmla="*/ 988555 h 2990841"/>
              <a:gd name="connsiteX205" fmla="*/ 2444223 w 12192000"/>
              <a:gd name="connsiteY205" fmla="*/ 985580 h 2990841"/>
              <a:gd name="connsiteX206" fmla="*/ 2428175 w 12192000"/>
              <a:gd name="connsiteY206" fmla="*/ 997242 h 2990841"/>
              <a:gd name="connsiteX207" fmla="*/ 2398519 w 12192000"/>
              <a:gd name="connsiteY207" fmla="*/ 1001482 h 2990841"/>
              <a:gd name="connsiteX208" fmla="*/ 2385271 w 12192000"/>
              <a:gd name="connsiteY208" fmla="*/ 993786 h 2990841"/>
              <a:gd name="connsiteX209" fmla="*/ 2298174 w 12192000"/>
              <a:gd name="connsiteY209" fmla="*/ 956527 h 2990841"/>
              <a:gd name="connsiteX210" fmla="*/ 2271014 w 12192000"/>
              <a:gd name="connsiteY210" fmla="*/ 945440 h 2990841"/>
              <a:gd name="connsiteX211" fmla="*/ 2214838 w 12192000"/>
              <a:gd name="connsiteY211" fmla="*/ 924396 h 2990841"/>
              <a:gd name="connsiteX212" fmla="*/ 2038407 w 12192000"/>
              <a:gd name="connsiteY212" fmla="*/ 916628 h 2990841"/>
              <a:gd name="connsiteX213" fmla="*/ 1958268 w 12192000"/>
              <a:gd name="connsiteY213" fmla="*/ 931677 h 2990841"/>
              <a:gd name="connsiteX214" fmla="*/ 1740316 w 12192000"/>
              <a:gd name="connsiteY214" fmla="*/ 931710 h 2990841"/>
              <a:gd name="connsiteX215" fmla="*/ 1454477 w 12192000"/>
              <a:gd name="connsiteY215" fmla="*/ 973878 h 2990841"/>
              <a:gd name="connsiteX216" fmla="*/ 1385984 w 12192000"/>
              <a:gd name="connsiteY216" fmla="*/ 958621 h 2990841"/>
              <a:gd name="connsiteX217" fmla="*/ 1355604 w 12192000"/>
              <a:gd name="connsiteY217" fmla="*/ 960893 h 2990841"/>
              <a:gd name="connsiteX218" fmla="*/ 1305323 w 12192000"/>
              <a:gd name="connsiteY218" fmla="*/ 967511 h 2990841"/>
              <a:gd name="connsiteX219" fmla="*/ 1125607 w 12192000"/>
              <a:gd name="connsiteY219" fmla="*/ 968467 h 2990841"/>
              <a:gd name="connsiteX220" fmla="*/ 1016562 w 12192000"/>
              <a:gd name="connsiteY220" fmla="*/ 975260 h 2990841"/>
              <a:gd name="connsiteX221" fmla="*/ 818620 w 12192000"/>
              <a:gd name="connsiteY221" fmla="*/ 987723 h 2990841"/>
              <a:gd name="connsiteX222" fmla="*/ 611870 w 12192000"/>
              <a:gd name="connsiteY222" fmla="*/ 1002547 h 2990841"/>
              <a:gd name="connsiteX223" fmla="*/ 520325 w 12192000"/>
              <a:gd name="connsiteY223" fmla="*/ 1010590 h 2990841"/>
              <a:gd name="connsiteX224" fmla="*/ 386188 w 12192000"/>
              <a:gd name="connsiteY224" fmla="*/ 1040956 h 2990841"/>
              <a:gd name="connsiteX225" fmla="*/ 272629 w 12192000"/>
              <a:gd name="connsiteY225" fmla="*/ 1010300 h 2990841"/>
              <a:gd name="connsiteX226" fmla="*/ 113450 w 12192000"/>
              <a:gd name="connsiteY226" fmla="*/ 1038933 h 2990841"/>
              <a:gd name="connsiteX227" fmla="*/ 4256 w 12192000"/>
              <a:gd name="connsiteY227" fmla="*/ 1060111 h 2990841"/>
              <a:gd name="connsiteX228" fmla="*/ 0 w 12192000"/>
              <a:gd name="connsiteY228" fmla="*/ 1059714 h 2990841"/>
              <a:gd name="connsiteX229" fmla="*/ 0 w 12192000"/>
              <a:gd name="connsiteY229" fmla="*/ 0 h 2990841"/>
              <a:gd name="connsiteX0" fmla="*/ 0 w 12192000"/>
              <a:gd name="connsiteY0" fmla="*/ 0 h 2990841"/>
              <a:gd name="connsiteX1" fmla="*/ 12192000 w 12192000"/>
              <a:gd name="connsiteY1" fmla="*/ 0 h 2990841"/>
              <a:gd name="connsiteX2" fmla="*/ 12192000 w 12192000"/>
              <a:gd name="connsiteY2" fmla="*/ 2802781 h 2990841"/>
              <a:gd name="connsiteX3" fmla="*/ 12174273 w 12192000"/>
              <a:gd name="connsiteY3" fmla="*/ 2805362 h 2990841"/>
              <a:gd name="connsiteX4" fmla="*/ 12112141 w 12192000"/>
              <a:gd name="connsiteY4" fmla="*/ 2896170 h 2990841"/>
              <a:gd name="connsiteX5" fmla="*/ 12013268 w 12192000"/>
              <a:gd name="connsiteY5" fmla="*/ 2939595 h 2990841"/>
              <a:gd name="connsiteX6" fmla="*/ 11844564 w 12192000"/>
              <a:gd name="connsiteY6" fmla="*/ 2972630 h 2990841"/>
              <a:gd name="connsiteX7" fmla="*/ 11754334 w 12192000"/>
              <a:gd name="connsiteY7" fmla="*/ 2963535 h 2990841"/>
              <a:gd name="connsiteX8" fmla="*/ 11683126 w 12192000"/>
              <a:gd name="connsiteY8" fmla="*/ 2966141 h 2990841"/>
              <a:gd name="connsiteX9" fmla="*/ 11641086 w 12192000"/>
              <a:gd name="connsiteY9" fmla="*/ 2983775 h 2990841"/>
              <a:gd name="connsiteX10" fmla="*/ 11557571 w 12192000"/>
              <a:gd name="connsiteY10" fmla="*/ 2990841 h 2990841"/>
              <a:gd name="connsiteX11" fmla="*/ 11494397 w 12192000"/>
              <a:gd name="connsiteY11" fmla="*/ 2946810 h 2990841"/>
              <a:gd name="connsiteX12" fmla="*/ 11438556 w 12192000"/>
              <a:gd name="connsiteY12" fmla="*/ 2873658 h 2990841"/>
              <a:gd name="connsiteX13" fmla="*/ 11380680 w 12192000"/>
              <a:gd name="connsiteY13" fmla="*/ 2855874 h 2990841"/>
              <a:gd name="connsiteX14" fmla="*/ 11307999 w 12192000"/>
              <a:gd name="connsiteY14" fmla="*/ 2809174 h 2990841"/>
              <a:gd name="connsiteX15" fmla="*/ 11203274 w 12192000"/>
              <a:gd name="connsiteY15" fmla="*/ 2782953 h 2990841"/>
              <a:gd name="connsiteX16" fmla="*/ 11095293 w 12192000"/>
              <a:gd name="connsiteY16" fmla="*/ 2734181 h 2990841"/>
              <a:gd name="connsiteX17" fmla="*/ 11072290 w 12192000"/>
              <a:gd name="connsiteY17" fmla="*/ 2737734 h 2990841"/>
              <a:gd name="connsiteX18" fmla="*/ 10980239 w 12192000"/>
              <a:gd name="connsiteY18" fmla="*/ 2729000 h 2990841"/>
              <a:gd name="connsiteX19" fmla="*/ 10980167 w 12192000"/>
              <a:gd name="connsiteY19" fmla="*/ 2728972 h 2990841"/>
              <a:gd name="connsiteX20" fmla="*/ 10943501 w 12192000"/>
              <a:gd name="connsiteY20" fmla="*/ 2723352 h 2990841"/>
              <a:gd name="connsiteX21" fmla="*/ 10740825 w 12192000"/>
              <a:gd name="connsiteY21" fmla="*/ 2642544 h 2990841"/>
              <a:gd name="connsiteX22" fmla="*/ 10621021 w 12192000"/>
              <a:gd name="connsiteY22" fmla="*/ 2583972 h 2990841"/>
              <a:gd name="connsiteX23" fmla="*/ 10501779 w 12192000"/>
              <a:gd name="connsiteY23" fmla="*/ 2548735 h 2990841"/>
              <a:gd name="connsiteX24" fmla="*/ 10403355 w 12192000"/>
              <a:gd name="connsiteY24" fmla="*/ 2512953 h 2990841"/>
              <a:gd name="connsiteX25" fmla="*/ 10337449 w 12192000"/>
              <a:gd name="connsiteY25" fmla="*/ 2488172 h 2990841"/>
              <a:gd name="connsiteX26" fmla="*/ 10324327 w 12192000"/>
              <a:gd name="connsiteY26" fmla="*/ 2478939 h 2990841"/>
              <a:gd name="connsiteX27" fmla="*/ 10321929 w 12192000"/>
              <a:gd name="connsiteY27" fmla="*/ 2478993 h 2990841"/>
              <a:gd name="connsiteX28" fmla="*/ 10290461 w 12192000"/>
              <a:gd name="connsiteY28" fmla="*/ 2462144 h 2990841"/>
              <a:gd name="connsiteX29" fmla="*/ 10268970 w 12192000"/>
              <a:gd name="connsiteY29" fmla="*/ 2448931 h 2990841"/>
              <a:gd name="connsiteX30" fmla="*/ 10263699 w 12192000"/>
              <a:gd name="connsiteY30" fmla="*/ 2448340 h 2990841"/>
              <a:gd name="connsiteX31" fmla="*/ 10228272 w 12192000"/>
              <a:gd name="connsiteY31" fmla="*/ 2431997 h 2990841"/>
              <a:gd name="connsiteX32" fmla="*/ 10215997 w 12192000"/>
              <a:gd name="connsiteY32" fmla="*/ 2431103 h 2990841"/>
              <a:gd name="connsiteX33" fmla="*/ 10193885 w 12192000"/>
              <a:gd name="connsiteY33" fmla="*/ 2427360 h 2990841"/>
              <a:gd name="connsiteX34" fmla="*/ 10135557 w 12192000"/>
              <a:gd name="connsiteY34" fmla="*/ 2429769 h 2990841"/>
              <a:gd name="connsiteX35" fmla="*/ 10092108 w 12192000"/>
              <a:gd name="connsiteY35" fmla="*/ 2409075 h 2990841"/>
              <a:gd name="connsiteX36" fmla="*/ 10091815 w 12192000"/>
              <a:gd name="connsiteY36" fmla="*/ 2409211 h 2990841"/>
              <a:gd name="connsiteX37" fmla="*/ 10083558 w 12192000"/>
              <a:gd name="connsiteY37" fmla="*/ 2406369 h 2990841"/>
              <a:gd name="connsiteX38" fmla="*/ 10078319 w 12192000"/>
              <a:gd name="connsiteY38" fmla="*/ 2403481 h 2990841"/>
              <a:gd name="connsiteX39" fmla="*/ 10063647 w 12192000"/>
              <a:gd name="connsiteY39" fmla="*/ 2397528 h 2990841"/>
              <a:gd name="connsiteX40" fmla="*/ 10057660 w 12192000"/>
              <a:gd name="connsiteY40" fmla="*/ 2396793 h 2990841"/>
              <a:gd name="connsiteX41" fmla="*/ 10003124 w 12192000"/>
              <a:gd name="connsiteY41" fmla="*/ 2406692 h 2990841"/>
              <a:gd name="connsiteX42" fmla="*/ 9898644 w 12192000"/>
              <a:gd name="connsiteY42" fmla="*/ 2393136 h 2990841"/>
              <a:gd name="connsiteX43" fmla="*/ 9794969 w 12192000"/>
              <a:gd name="connsiteY43" fmla="*/ 2376665 h 2990841"/>
              <a:gd name="connsiteX44" fmla="*/ 9690708 w 12192000"/>
              <a:gd name="connsiteY44" fmla="*/ 2362478 h 2990841"/>
              <a:gd name="connsiteX45" fmla="*/ 9656590 w 12192000"/>
              <a:gd name="connsiteY45" fmla="*/ 2365107 h 2990841"/>
              <a:gd name="connsiteX46" fmla="*/ 9651013 w 12192000"/>
              <a:gd name="connsiteY46" fmla="*/ 2365379 h 2990841"/>
              <a:gd name="connsiteX47" fmla="*/ 9629535 w 12192000"/>
              <a:gd name="connsiteY47" fmla="*/ 2359562 h 2990841"/>
              <a:gd name="connsiteX48" fmla="*/ 9621002 w 12192000"/>
              <a:gd name="connsiteY48" fmla="*/ 2358015 h 2990841"/>
              <a:gd name="connsiteX49" fmla="*/ 9620811 w 12192000"/>
              <a:gd name="connsiteY49" fmla="*/ 2358209 h 2990841"/>
              <a:gd name="connsiteX50" fmla="*/ 9612783 w 12192000"/>
              <a:gd name="connsiteY50" fmla="*/ 2356304 h 2990841"/>
              <a:gd name="connsiteX51" fmla="*/ 9573299 w 12192000"/>
              <a:gd name="connsiteY51" fmla="*/ 2344048 h 2990841"/>
              <a:gd name="connsiteX52" fmla="*/ 9523299 w 12192000"/>
              <a:gd name="connsiteY52" fmla="*/ 2356751 h 2990841"/>
              <a:gd name="connsiteX53" fmla="*/ 9502217 w 12192000"/>
              <a:gd name="connsiteY53" fmla="*/ 2356672 h 2990841"/>
              <a:gd name="connsiteX54" fmla="*/ 9491052 w 12192000"/>
              <a:gd name="connsiteY54" fmla="*/ 2357876 h 2990841"/>
              <a:gd name="connsiteX55" fmla="*/ 9490420 w 12192000"/>
              <a:gd name="connsiteY55" fmla="*/ 2358754 h 2990841"/>
              <a:gd name="connsiteX56" fmla="*/ 9422814 w 12192000"/>
              <a:gd name="connsiteY56" fmla="*/ 2337048 h 2990841"/>
              <a:gd name="connsiteX57" fmla="*/ 9387555 w 12192000"/>
              <a:gd name="connsiteY57" fmla="*/ 2324836 h 2990841"/>
              <a:gd name="connsiteX58" fmla="*/ 9385480 w 12192000"/>
              <a:gd name="connsiteY58" fmla="*/ 2325313 h 2990841"/>
              <a:gd name="connsiteX59" fmla="*/ 9369766 w 12192000"/>
              <a:gd name="connsiteY59" fmla="*/ 2317902 h 2990841"/>
              <a:gd name="connsiteX60" fmla="*/ 9356267 w 12192000"/>
              <a:gd name="connsiteY60" fmla="*/ 2307218 h 2990841"/>
              <a:gd name="connsiteX61" fmla="*/ 9240605 w 12192000"/>
              <a:gd name="connsiteY61" fmla="*/ 2292733 h 2990841"/>
              <a:gd name="connsiteX62" fmla="*/ 9083251 w 12192000"/>
              <a:gd name="connsiteY62" fmla="*/ 2245348 h 2990841"/>
              <a:gd name="connsiteX63" fmla="*/ 8956025 w 12192000"/>
              <a:gd name="connsiteY63" fmla="*/ 2219438 h 2990841"/>
              <a:gd name="connsiteX64" fmla="*/ 8791834 w 12192000"/>
              <a:gd name="connsiteY64" fmla="*/ 2194608 h 2990841"/>
              <a:gd name="connsiteX65" fmla="*/ 8677385 w 12192000"/>
              <a:gd name="connsiteY65" fmla="*/ 2172946 h 2990841"/>
              <a:gd name="connsiteX66" fmla="*/ 8628381 w 12192000"/>
              <a:gd name="connsiteY66" fmla="*/ 2151256 h 2990841"/>
              <a:gd name="connsiteX67" fmla="*/ 8608955 w 12192000"/>
              <a:gd name="connsiteY67" fmla="*/ 2154253 h 2990841"/>
              <a:gd name="connsiteX68" fmla="*/ 8605623 w 12192000"/>
              <a:gd name="connsiteY68" fmla="*/ 2154974 h 2990841"/>
              <a:gd name="connsiteX69" fmla="*/ 8591946 w 12192000"/>
              <a:gd name="connsiteY69" fmla="*/ 2153429 h 2990841"/>
              <a:gd name="connsiteX70" fmla="*/ 8588503 w 12192000"/>
              <a:gd name="connsiteY70" fmla="*/ 2158528 h 2990841"/>
              <a:gd name="connsiteX71" fmla="*/ 8542929 w 12192000"/>
              <a:gd name="connsiteY71" fmla="*/ 2155780 h 2990841"/>
              <a:gd name="connsiteX72" fmla="*/ 8422422 w 12192000"/>
              <a:gd name="connsiteY72" fmla="*/ 2128783 h 2990841"/>
              <a:gd name="connsiteX73" fmla="*/ 8350509 w 12192000"/>
              <a:gd name="connsiteY73" fmla="*/ 2116143 h 2990841"/>
              <a:gd name="connsiteX74" fmla="*/ 8323483 w 12192000"/>
              <a:gd name="connsiteY74" fmla="*/ 2116856 h 2990841"/>
              <a:gd name="connsiteX75" fmla="*/ 8285541 w 12192000"/>
              <a:gd name="connsiteY75" fmla="*/ 2114142 h 2990841"/>
              <a:gd name="connsiteX76" fmla="*/ 8156321 w 12192000"/>
              <a:gd name="connsiteY76" fmla="*/ 2105622 h 2990841"/>
              <a:gd name="connsiteX77" fmla="*/ 8115022 w 12192000"/>
              <a:gd name="connsiteY77" fmla="*/ 2097331 h 2990841"/>
              <a:gd name="connsiteX78" fmla="*/ 8109128 w 12192000"/>
              <a:gd name="connsiteY78" fmla="*/ 2095725 h 2990841"/>
              <a:gd name="connsiteX79" fmla="*/ 8061947 w 12192000"/>
              <a:gd name="connsiteY79" fmla="*/ 2076044 h 2990841"/>
              <a:gd name="connsiteX80" fmla="*/ 8056343 w 12192000"/>
              <a:gd name="connsiteY80" fmla="*/ 2079176 h 2990841"/>
              <a:gd name="connsiteX81" fmla="*/ 8039888 w 12192000"/>
              <a:gd name="connsiteY81" fmla="*/ 2079889 h 2990841"/>
              <a:gd name="connsiteX82" fmla="*/ 8027893 w 12192000"/>
              <a:gd name="connsiteY82" fmla="*/ 2071837 h 2990841"/>
              <a:gd name="connsiteX83" fmla="*/ 7968202 w 12192000"/>
              <a:gd name="connsiteY83" fmla="*/ 2048643 h 2990841"/>
              <a:gd name="connsiteX84" fmla="*/ 7879707 w 12192000"/>
              <a:gd name="connsiteY84" fmla="*/ 2019539 h 2990841"/>
              <a:gd name="connsiteX85" fmla="*/ 7867283 w 12192000"/>
              <a:gd name="connsiteY85" fmla="*/ 2011237 h 2990841"/>
              <a:gd name="connsiteX86" fmla="*/ 7843997 w 12192000"/>
              <a:gd name="connsiteY86" fmla="*/ 2004002 h 2990841"/>
              <a:gd name="connsiteX87" fmla="*/ 7766905 w 12192000"/>
              <a:gd name="connsiteY87" fmla="*/ 1994240 h 2990841"/>
              <a:gd name="connsiteX88" fmla="*/ 7748811 w 12192000"/>
              <a:gd name="connsiteY88" fmla="*/ 2001647 h 2990841"/>
              <a:gd name="connsiteX89" fmla="*/ 7745757 w 12192000"/>
              <a:gd name="connsiteY89" fmla="*/ 2003120 h 2990841"/>
              <a:gd name="connsiteX90" fmla="*/ 7732110 w 12192000"/>
              <a:gd name="connsiteY90" fmla="*/ 2004783 h 2990841"/>
              <a:gd name="connsiteX91" fmla="*/ 7730039 w 12192000"/>
              <a:gd name="connsiteY91" fmla="*/ 2010536 h 2990841"/>
              <a:gd name="connsiteX92" fmla="*/ 7685159 w 12192000"/>
              <a:gd name="connsiteY92" fmla="*/ 2018415 h 2990841"/>
              <a:gd name="connsiteX93" fmla="*/ 7561596 w 12192000"/>
              <a:gd name="connsiteY93" fmla="*/ 2020063 h 2990841"/>
              <a:gd name="connsiteX94" fmla="*/ 7488722 w 12192000"/>
              <a:gd name="connsiteY94" fmla="*/ 2024418 h 2990841"/>
              <a:gd name="connsiteX95" fmla="*/ 7462688 w 12192000"/>
              <a:gd name="connsiteY95" fmla="*/ 2031366 h 2990841"/>
              <a:gd name="connsiteX96" fmla="*/ 7425222 w 12192000"/>
              <a:gd name="connsiteY96" fmla="*/ 2037510 h 2990841"/>
              <a:gd name="connsiteX97" fmla="*/ 7360376 w 12192000"/>
              <a:gd name="connsiteY97" fmla="*/ 2052454 h 2990841"/>
              <a:gd name="connsiteX98" fmla="*/ 7297796 w 12192000"/>
              <a:gd name="connsiteY98" fmla="*/ 2059134 h 2990841"/>
              <a:gd name="connsiteX99" fmla="*/ 7255684 w 12192000"/>
              <a:gd name="connsiteY99" fmla="*/ 2060633 h 2990841"/>
              <a:gd name="connsiteX100" fmla="*/ 7249573 w 12192000"/>
              <a:gd name="connsiteY100" fmla="*/ 2060435 h 2990841"/>
              <a:gd name="connsiteX101" fmla="*/ 7198933 w 12192000"/>
              <a:gd name="connsiteY101" fmla="*/ 2052227 h 2990841"/>
              <a:gd name="connsiteX102" fmla="*/ 7194276 w 12192000"/>
              <a:gd name="connsiteY102" fmla="*/ 2056568 h 2990841"/>
              <a:gd name="connsiteX103" fmla="*/ 7178495 w 12192000"/>
              <a:gd name="connsiteY103" fmla="*/ 2061069 h 2990841"/>
              <a:gd name="connsiteX104" fmla="*/ 7164866 w 12192000"/>
              <a:gd name="connsiteY104" fmla="*/ 2056021 h 2990841"/>
              <a:gd name="connsiteX105" fmla="*/ 7101221 w 12192000"/>
              <a:gd name="connsiteY105" fmla="*/ 2047289 h 2990841"/>
              <a:gd name="connsiteX106" fmla="*/ 7008182 w 12192000"/>
              <a:gd name="connsiteY106" fmla="*/ 2039482 h 2990841"/>
              <a:gd name="connsiteX107" fmla="*/ 6994073 w 12192000"/>
              <a:gd name="connsiteY107" fmla="*/ 2034288 h 2990841"/>
              <a:gd name="connsiteX108" fmla="*/ 6902768 w 12192000"/>
              <a:gd name="connsiteY108" fmla="*/ 2021990 h 2990841"/>
              <a:gd name="connsiteX109" fmla="*/ 6854917 w 12192000"/>
              <a:gd name="connsiteY109" fmla="*/ 2020321 h 2990841"/>
              <a:gd name="connsiteX110" fmla="*/ 6849655 w 12192000"/>
              <a:gd name="connsiteY110" fmla="*/ 2025191 h 2990841"/>
              <a:gd name="connsiteX111" fmla="*/ 6835522 w 12192000"/>
              <a:gd name="connsiteY111" fmla="*/ 2024012 h 2990841"/>
              <a:gd name="connsiteX112" fmla="*/ 6707727 w 12192000"/>
              <a:gd name="connsiteY112" fmla="*/ 2006254 h 2990841"/>
              <a:gd name="connsiteX113" fmla="*/ 6561947 w 12192000"/>
              <a:gd name="connsiteY113" fmla="*/ 1975575 h 2990841"/>
              <a:gd name="connsiteX114" fmla="*/ 6464714 w 12192000"/>
              <a:gd name="connsiteY114" fmla="*/ 1978704 h 2990841"/>
              <a:gd name="connsiteX115" fmla="*/ 6242129 w 12192000"/>
              <a:gd name="connsiteY115" fmla="*/ 1915441 h 2990841"/>
              <a:gd name="connsiteX116" fmla="*/ 6080728 w 12192000"/>
              <a:gd name="connsiteY116" fmla="*/ 1895758 h 2990841"/>
              <a:gd name="connsiteX117" fmla="*/ 6069627 w 12192000"/>
              <a:gd name="connsiteY117" fmla="*/ 1885968 h 2990841"/>
              <a:gd name="connsiteX118" fmla="*/ 6055146 w 12192000"/>
              <a:gd name="connsiteY118" fmla="*/ 1879305 h 2990841"/>
              <a:gd name="connsiteX119" fmla="*/ 5953405 w 12192000"/>
              <a:gd name="connsiteY119" fmla="*/ 1849929 h 2990841"/>
              <a:gd name="connsiteX120" fmla="*/ 5940151 w 12192000"/>
              <a:gd name="connsiteY120" fmla="*/ 1852123 h 2990841"/>
              <a:gd name="connsiteX121" fmla="*/ 5917647 w 12192000"/>
              <a:gd name="connsiteY121" fmla="*/ 1852476 h 2990841"/>
              <a:gd name="connsiteX122" fmla="*/ 5860259 w 12192000"/>
              <a:gd name="connsiteY122" fmla="*/ 1865444 h 2990841"/>
              <a:gd name="connsiteX123" fmla="*/ 5821880 w 12192000"/>
              <a:gd name="connsiteY123" fmla="*/ 1854695 h 2990841"/>
              <a:gd name="connsiteX124" fmla="*/ 5813898 w 12192000"/>
              <a:gd name="connsiteY124" fmla="*/ 1853063 h 2990841"/>
              <a:gd name="connsiteX125" fmla="*/ 5813633 w 12192000"/>
              <a:gd name="connsiteY125" fmla="*/ 1853249 h 2990841"/>
              <a:gd name="connsiteX126" fmla="*/ 5804995 w 12192000"/>
              <a:gd name="connsiteY126" fmla="*/ 1851966 h 2990841"/>
              <a:gd name="connsiteX127" fmla="*/ 5799340 w 12192000"/>
              <a:gd name="connsiteY127" fmla="*/ 1850088 h 2990841"/>
              <a:gd name="connsiteX128" fmla="*/ 5783850 w 12192000"/>
              <a:gd name="connsiteY128" fmla="*/ 1846922 h 2990841"/>
              <a:gd name="connsiteX129" fmla="*/ 5777803 w 12192000"/>
              <a:gd name="connsiteY129" fmla="*/ 1847290 h 2990841"/>
              <a:gd name="connsiteX130" fmla="*/ 5774372 w 12192000"/>
              <a:gd name="connsiteY130" fmla="*/ 1849538 h 2990841"/>
              <a:gd name="connsiteX131" fmla="*/ 5740527 w 12192000"/>
              <a:gd name="connsiteY131" fmla="*/ 1850453 h 2990841"/>
              <a:gd name="connsiteX132" fmla="*/ 5671437 w 12192000"/>
              <a:gd name="connsiteY132" fmla="*/ 1845438 h 2990841"/>
              <a:gd name="connsiteX133" fmla="*/ 5633526 w 12192000"/>
              <a:gd name="connsiteY133" fmla="*/ 1839191 h 2990841"/>
              <a:gd name="connsiteX134" fmla="*/ 5527860 w 12192000"/>
              <a:gd name="connsiteY134" fmla="*/ 1825767 h 2990841"/>
              <a:gd name="connsiteX135" fmla="*/ 5420429 w 12192000"/>
              <a:gd name="connsiteY135" fmla="*/ 1815102 h 2990841"/>
              <a:gd name="connsiteX136" fmla="*/ 5339073 w 12192000"/>
              <a:gd name="connsiteY136" fmla="*/ 1819639 h 2990841"/>
              <a:gd name="connsiteX137" fmla="*/ 5334373 w 12192000"/>
              <a:gd name="connsiteY137" fmla="*/ 1817028 h 2990841"/>
              <a:gd name="connsiteX138" fmla="*/ 5326433 w 12192000"/>
              <a:gd name="connsiteY138" fmla="*/ 1814516 h 2990841"/>
              <a:gd name="connsiteX139" fmla="*/ 5326080 w 12192000"/>
              <a:gd name="connsiteY139" fmla="*/ 1814651 h 2990841"/>
              <a:gd name="connsiteX140" fmla="*/ 5318954 w 12192000"/>
              <a:gd name="connsiteY140" fmla="*/ 1811914 h 2990841"/>
              <a:gd name="connsiteX141" fmla="*/ 5286087 w 12192000"/>
              <a:gd name="connsiteY141" fmla="*/ 1796038 h 2990841"/>
              <a:gd name="connsiteX142" fmla="*/ 5223002 w 12192000"/>
              <a:gd name="connsiteY142" fmla="*/ 1799482 h 2990841"/>
              <a:gd name="connsiteX143" fmla="*/ 5200540 w 12192000"/>
              <a:gd name="connsiteY143" fmla="*/ 1796400 h 2990841"/>
              <a:gd name="connsiteX144" fmla="*/ 5154928 w 12192000"/>
              <a:gd name="connsiteY144" fmla="*/ 1781130 h 2990841"/>
              <a:gd name="connsiteX145" fmla="*/ 5149478 w 12192000"/>
              <a:gd name="connsiteY145" fmla="*/ 1780679 h 2990841"/>
              <a:gd name="connsiteX146" fmla="*/ 5130626 w 12192000"/>
              <a:gd name="connsiteY146" fmla="*/ 1768669 h 2990841"/>
              <a:gd name="connsiteX147" fmla="*/ 5102239 w 12192000"/>
              <a:gd name="connsiteY147" fmla="*/ 1753436 h 2990841"/>
              <a:gd name="connsiteX148" fmla="*/ 5099658 w 12192000"/>
              <a:gd name="connsiteY148" fmla="*/ 1753538 h 2990841"/>
              <a:gd name="connsiteX149" fmla="*/ 5088508 w 12192000"/>
              <a:gd name="connsiteY149" fmla="*/ 1745106 h 2990841"/>
              <a:gd name="connsiteX150" fmla="*/ 5082205 w 12192000"/>
              <a:gd name="connsiteY150" fmla="*/ 1734262 h 2990841"/>
              <a:gd name="connsiteX151" fmla="*/ 4931750 w 12192000"/>
              <a:gd name="connsiteY151" fmla="*/ 1691385 h 2990841"/>
              <a:gd name="connsiteX152" fmla="*/ 4824030 w 12192000"/>
              <a:gd name="connsiteY152" fmla="*/ 1643040 h 2990841"/>
              <a:gd name="connsiteX153" fmla="*/ 4758423 w 12192000"/>
              <a:gd name="connsiteY153" fmla="*/ 1579191 h 2990841"/>
              <a:gd name="connsiteX154" fmla="*/ 4514045 w 12192000"/>
              <a:gd name="connsiteY154" fmla="*/ 1535848 h 2990841"/>
              <a:gd name="connsiteX155" fmla="*/ 4458973 w 12192000"/>
              <a:gd name="connsiteY155" fmla="*/ 1525122 h 2990841"/>
              <a:gd name="connsiteX156" fmla="*/ 4423105 w 12192000"/>
              <a:gd name="connsiteY156" fmla="*/ 1500018 h 2990841"/>
              <a:gd name="connsiteX157" fmla="*/ 4400073 w 12192000"/>
              <a:gd name="connsiteY157" fmla="*/ 1499739 h 2990841"/>
              <a:gd name="connsiteX158" fmla="*/ 4395961 w 12192000"/>
              <a:gd name="connsiteY158" fmla="*/ 1499863 h 2990841"/>
              <a:gd name="connsiteX159" fmla="*/ 4382523 w 12192000"/>
              <a:gd name="connsiteY159" fmla="*/ 1496619 h 2990841"/>
              <a:gd name="connsiteX160" fmla="*/ 4374971 w 12192000"/>
              <a:gd name="connsiteY160" fmla="*/ 1500377 h 2990841"/>
              <a:gd name="connsiteX161" fmla="*/ 4352051 w 12192000"/>
              <a:gd name="connsiteY161" fmla="*/ 1498843 h 2990841"/>
              <a:gd name="connsiteX162" fmla="*/ 4328364 w 12192000"/>
              <a:gd name="connsiteY162" fmla="*/ 1491566 h 2990841"/>
              <a:gd name="connsiteX163" fmla="*/ 4220142 w 12192000"/>
              <a:gd name="connsiteY163" fmla="*/ 1451803 h 2990841"/>
              <a:gd name="connsiteX164" fmla="*/ 4152921 w 12192000"/>
              <a:gd name="connsiteY164" fmla="*/ 1430969 h 2990841"/>
              <a:gd name="connsiteX165" fmla="*/ 4123498 w 12192000"/>
              <a:gd name="connsiteY165" fmla="*/ 1427696 h 2990841"/>
              <a:gd name="connsiteX166" fmla="*/ 4085026 w 12192000"/>
              <a:gd name="connsiteY166" fmla="*/ 1420005 h 2990841"/>
              <a:gd name="connsiteX167" fmla="*/ 4014120 w 12192000"/>
              <a:gd name="connsiteY167" fmla="*/ 1410025 h 2990841"/>
              <a:gd name="connsiteX168" fmla="*/ 3924085 w 12192000"/>
              <a:gd name="connsiteY168" fmla="*/ 1390368 h 2990841"/>
              <a:gd name="connsiteX169" fmla="*/ 3875102 w 12192000"/>
              <a:gd name="connsiteY169" fmla="*/ 1356231 h 2990841"/>
              <a:gd name="connsiteX170" fmla="*/ 3866735 w 12192000"/>
              <a:gd name="connsiteY170" fmla="*/ 1358044 h 2990841"/>
              <a:gd name="connsiteX171" fmla="*/ 3824835 w 12192000"/>
              <a:gd name="connsiteY171" fmla="*/ 1344150 h 2990841"/>
              <a:gd name="connsiteX172" fmla="*/ 3698316 w 12192000"/>
              <a:gd name="connsiteY172" fmla="*/ 1271660 h 2990841"/>
              <a:gd name="connsiteX173" fmla="*/ 3615875 w 12192000"/>
              <a:gd name="connsiteY173" fmla="*/ 1245166 h 2990841"/>
              <a:gd name="connsiteX174" fmla="*/ 3583351 w 12192000"/>
              <a:gd name="connsiteY174" fmla="*/ 1239605 h 2990841"/>
              <a:gd name="connsiteX175" fmla="*/ 3529058 w 12192000"/>
              <a:gd name="connsiteY175" fmla="*/ 1230047 h 2990841"/>
              <a:gd name="connsiteX176" fmla="*/ 3438822 w 12192000"/>
              <a:gd name="connsiteY176" fmla="*/ 1205661 h 2990841"/>
              <a:gd name="connsiteX177" fmla="*/ 3390292 w 12192000"/>
              <a:gd name="connsiteY177" fmla="*/ 1197075 h 2990841"/>
              <a:gd name="connsiteX178" fmla="*/ 3315537 w 12192000"/>
              <a:gd name="connsiteY178" fmla="*/ 1185391 h 2990841"/>
              <a:gd name="connsiteX179" fmla="*/ 3305896 w 12192000"/>
              <a:gd name="connsiteY179" fmla="*/ 1180025 h 2990841"/>
              <a:gd name="connsiteX180" fmla="*/ 3260055 w 12192000"/>
              <a:gd name="connsiteY180" fmla="*/ 1189560 h 2990841"/>
              <a:gd name="connsiteX181" fmla="*/ 3136098 w 12192000"/>
              <a:gd name="connsiteY181" fmla="*/ 1171708 h 2990841"/>
              <a:gd name="connsiteX182" fmla="*/ 3113533 w 12192000"/>
              <a:gd name="connsiteY182" fmla="*/ 1171758 h 2990841"/>
              <a:gd name="connsiteX183" fmla="*/ 3087934 w 12192000"/>
              <a:gd name="connsiteY183" fmla="*/ 1162189 h 2990841"/>
              <a:gd name="connsiteX184" fmla="*/ 3033101 w 12192000"/>
              <a:gd name="connsiteY184" fmla="*/ 1146004 h 2990841"/>
              <a:gd name="connsiteX185" fmla="*/ 2999082 w 12192000"/>
              <a:gd name="connsiteY185" fmla="*/ 1129337 h 2990841"/>
              <a:gd name="connsiteX186" fmla="*/ 2988144 w 12192000"/>
              <a:gd name="connsiteY186" fmla="*/ 1133783 h 2990841"/>
              <a:gd name="connsiteX187" fmla="*/ 2964880 w 12192000"/>
              <a:gd name="connsiteY187" fmla="*/ 1133160 h 2990841"/>
              <a:gd name="connsiteX188" fmla="*/ 2871083 w 12192000"/>
              <a:gd name="connsiteY188" fmla="*/ 1114281 h 2990841"/>
              <a:gd name="connsiteX189" fmla="*/ 2853547 w 12192000"/>
              <a:gd name="connsiteY189" fmla="*/ 1113282 h 2990841"/>
              <a:gd name="connsiteX190" fmla="*/ 2834998 w 12192000"/>
              <a:gd name="connsiteY190" fmla="*/ 1105032 h 2990841"/>
              <a:gd name="connsiteX191" fmla="*/ 2832012 w 12192000"/>
              <a:gd name="connsiteY191" fmla="*/ 1103667 h 2990841"/>
              <a:gd name="connsiteX192" fmla="*/ 2831450 w 12192000"/>
              <a:gd name="connsiteY192" fmla="*/ 1103681 h 2990841"/>
              <a:gd name="connsiteX193" fmla="*/ 2830158 w 12192000"/>
              <a:gd name="connsiteY193" fmla="*/ 1102819 h 2990841"/>
              <a:gd name="connsiteX194" fmla="*/ 2817969 w 12192000"/>
              <a:gd name="connsiteY194" fmla="*/ 1097243 h 2990841"/>
              <a:gd name="connsiteX195" fmla="*/ 2812278 w 12192000"/>
              <a:gd name="connsiteY195" fmla="*/ 1097008 h 2990841"/>
              <a:gd name="connsiteX196" fmla="*/ 2735949 w 12192000"/>
              <a:gd name="connsiteY196" fmla="*/ 1069536 h 2990841"/>
              <a:gd name="connsiteX197" fmla="*/ 2700542 w 12192000"/>
              <a:gd name="connsiteY197" fmla="*/ 1056907 h 2990841"/>
              <a:gd name="connsiteX198" fmla="*/ 2690071 w 12192000"/>
              <a:gd name="connsiteY198" fmla="*/ 1056397 h 2990841"/>
              <a:gd name="connsiteX199" fmla="*/ 2655269 w 12192000"/>
              <a:gd name="connsiteY199" fmla="*/ 1042078 h 2990841"/>
              <a:gd name="connsiteX200" fmla="*/ 2637172 w 12192000"/>
              <a:gd name="connsiteY200" fmla="*/ 1039382 h 2990841"/>
              <a:gd name="connsiteX201" fmla="*/ 2544676 w 12192000"/>
              <a:gd name="connsiteY201" fmla="*/ 1019916 h 2990841"/>
              <a:gd name="connsiteX202" fmla="*/ 2521406 w 12192000"/>
              <a:gd name="connsiteY202" fmla="*/ 1022036 h 2990841"/>
              <a:gd name="connsiteX203" fmla="*/ 2462038 w 12192000"/>
              <a:gd name="connsiteY203" fmla="*/ 992687 h 2990841"/>
              <a:gd name="connsiteX204" fmla="*/ 2448962 w 12192000"/>
              <a:gd name="connsiteY204" fmla="*/ 988555 h 2990841"/>
              <a:gd name="connsiteX205" fmla="*/ 2444223 w 12192000"/>
              <a:gd name="connsiteY205" fmla="*/ 985580 h 2990841"/>
              <a:gd name="connsiteX206" fmla="*/ 2428175 w 12192000"/>
              <a:gd name="connsiteY206" fmla="*/ 997242 h 2990841"/>
              <a:gd name="connsiteX207" fmla="*/ 2398519 w 12192000"/>
              <a:gd name="connsiteY207" fmla="*/ 1001482 h 2990841"/>
              <a:gd name="connsiteX208" fmla="*/ 2385271 w 12192000"/>
              <a:gd name="connsiteY208" fmla="*/ 993786 h 2990841"/>
              <a:gd name="connsiteX209" fmla="*/ 2298174 w 12192000"/>
              <a:gd name="connsiteY209" fmla="*/ 956527 h 2990841"/>
              <a:gd name="connsiteX210" fmla="*/ 2271014 w 12192000"/>
              <a:gd name="connsiteY210" fmla="*/ 945440 h 2990841"/>
              <a:gd name="connsiteX211" fmla="*/ 2214838 w 12192000"/>
              <a:gd name="connsiteY211" fmla="*/ 924396 h 2990841"/>
              <a:gd name="connsiteX212" fmla="*/ 2038407 w 12192000"/>
              <a:gd name="connsiteY212" fmla="*/ 916628 h 2990841"/>
              <a:gd name="connsiteX213" fmla="*/ 1958268 w 12192000"/>
              <a:gd name="connsiteY213" fmla="*/ 931677 h 2990841"/>
              <a:gd name="connsiteX214" fmla="*/ 1740316 w 12192000"/>
              <a:gd name="connsiteY214" fmla="*/ 931710 h 2990841"/>
              <a:gd name="connsiteX215" fmla="*/ 1454477 w 12192000"/>
              <a:gd name="connsiteY215" fmla="*/ 973878 h 2990841"/>
              <a:gd name="connsiteX216" fmla="*/ 1385984 w 12192000"/>
              <a:gd name="connsiteY216" fmla="*/ 958621 h 2990841"/>
              <a:gd name="connsiteX217" fmla="*/ 1355604 w 12192000"/>
              <a:gd name="connsiteY217" fmla="*/ 960893 h 2990841"/>
              <a:gd name="connsiteX218" fmla="*/ 1305323 w 12192000"/>
              <a:gd name="connsiteY218" fmla="*/ 967511 h 2990841"/>
              <a:gd name="connsiteX219" fmla="*/ 1125607 w 12192000"/>
              <a:gd name="connsiteY219" fmla="*/ 968467 h 2990841"/>
              <a:gd name="connsiteX220" fmla="*/ 1016562 w 12192000"/>
              <a:gd name="connsiteY220" fmla="*/ 975260 h 2990841"/>
              <a:gd name="connsiteX221" fmla="*/ 818620 w 12192000"/>
              <a:gd name="connsiteY221" fmla="*/ 987723 h 2990841"/>
              <a:gd name="connsiteX222" fmla="*/ 611870 w 12192000"/>
              <a:gd name="connsiteY222" fmla="*/ 1002547 h 2990841"/>
              <a:gd name="connsiteX223" fmla="*/ 520325 w 12192000"/>
              <a:gd name="connsiteY223" fmla="*/ 1010590 h 2990841"/>
              <a:gd name="connsiteX224" fmla="*/ 386188 w 12192000"/>
              <a:gd name="connsiteY224" fmla="*/ 1040956 h 2990841"/>
              <a:gd name="connsiteX225" fmla="*/ 272629 w 12192000"/>
              <a:gd name="connsiteY225" fmla="*/ 1010300 h 2990841"/>
              <a:gd name="connsiteX226" fmla="*/ 113450 w 12192000"/>
              <a:gd name="connsiteY226" fmla="*/ 1038933 h 2990841"/>
              <a:gd name="connsiteX227" fmla="*/ 4256 w 12192000"/>
              <a:gd name="connsiteY227" fmla="*/ 1060111 h 2990841"/>
              <a:gd name="connsiteX228" fmla="*/ 0 w 12192000"/>
              <a:gd name="connsiteY228" fmla="*/ 1059714 h 2990841"/>
              <a:gd name="connsiteX229" fmla="*/ 0 w 12192000"/>
              <a:gd name="connsiteY229" fmla="*/ 0 h 299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2192000" h="2990841">
                <a:moveTo>
                  <a:pt x="0" y="0"/>
                </a:moveTo>
                <a:lnTo>
                  <a:pt x="12192000" y="0"/>
                </a:lnTo>
                <a:lnTo>
                  <a:pt x="12192000" y="2802781"/>
                </a:lnTo>
                <a:lnTo>
                  <a:pt x="12174273" y="2805362"/>
                </a:lnTo>
                <a:cubicBezTo>
                  <a:pt x="12153156" y="2808849"/>
                  <a:pt x="12141200" y="2889671"/>
                  <a:pt x="12112141" y="2896170"/>
                </a:cubicBezTo>
                <a:cubicBezTo>
                  <a:pt x="12097906" y="2905231"/>
                  <a:pt x="12020567" y="2950723"/>
                  <a:pt x="12013268" y="2939595"/>
                </a:cubicBezTo>
                <a:cubicBezTo>
                  <a:pt x="11957925" y="2959263"/>
                  <a:pt x="11866218" y="2951292"/>
                  <a:pt x="11844564" y="2972630"/>
                </a:cubicBezTo>
                <a:cubicBezTo>
                  <a:pt x="11843500" y="2945375"/>
                  <a:pt x="11766579" y="2986889"/>
                  <a:pt x="11754334" y="2963535"/>
                </a:cubicBezTo>
                <a:lnTo>
                  <a:pt x="11683126" y="2966141"/>
                </a:lnTo>
                <a:cubicBezTo>
                  <a:pt x="11673289" y="2963004"/>
                  <a:pt x="11646108" y="2985687"/>
                  <a:pt x="11641086" y="2983775"/>
                </a:cubicBezTo>
                <a:lnTo>
                  <a:pt x="11557571" y="2990841"/>
                </a:lnTo>
                <a:lnTo>
                  <a:pt x="11494397" y="2946810"/>
                </a:lnTo>
                <a:lnTo>
                  <a:pt x="11438556" y="2873658"/>
                </a:lnTo>
                <a:cubicBezTo>
                  <a:pt x="11415370" y="2835219"/>
                  <a:pt x="11396058" y="2872947"/>
                  <a:pt x="11380680" y="2855874"/>
                </a:cubicBezTo>
                <a:lnTo>
                  <a:pt x="11307999" y="2809174"/>
                </a:lnTo>
                <a:cubicBezTo>
                  <a:pt x="11285869" y="2798706"/>
                  <a:pt x="11233146" y="2785513"/>
                  <a:pt x="11203274" y="2782953"/>
                </a:cubicBezTo>
                <a:cubicBezTo>
                  <a:pt x="11167823" y="2770454"/>
                  <a:pt x="11121357" y="2734309"/>
                  <a:pt x="11095293" y="2734181"/>
                </a:cubicBezTo>
                <a:cubicBezTo>
                  <a:pt x="11086282" y="2732796"/>
                  <a:pt x="11078861" y="2734604"/>
                  <a:pt x="11072290" y="2737734"/>
                </a:cubicBezTo>
                <a:lnTo>
                  <a:pt x="10980239" y="2729000"/>
                </a:lnTo>
                <a:cubicBezTo>
                  <a:pt x="10980215" y="2728991"/>
                  <a:pt x="10980191" y="2728981"/>
                  <a:pt x="10980167" y="2728972"/>
                </a:cubicBezTo>
                <a:cubicBezTo>
                  <a:pt x="10969700" y="2721966"/>
                  <a:pt x="10976939" y="2716112"/>
                  <a:pt x="10943501" y="2723352"/>
                </a:cubicBezTo>
                <a:cubicBezTo>
                  <a:pt x="10882610" y="2691851"/>
                  <a:pt x="10789646" y="2682338"/>
                  <a:pt x="10740825" y="2642544"/>
                </a:cubicBezTo>
                <a:cubicBezTo>
                  <a:pt x="10687056" y="2626233"/>
                  <a:pt x="10660863" y="2599606"/>
                  <a:pt x="10621021" y="2583972"/>
                </a:cubicBezTo>
                <a:cubicBezTo>
                  <a:pt x="10561387" y="2561855"/>
                  <a:pt x="10541151" y="2552943"/>
                  <a:pt x="10501779" y="2548735"/>
                </a:cubicBezTo>
                <a:cubicBezTo>
                  <a:pt x="10445659" y="2532567"/>
                  <a:pt x="10460987" y="2513871"/>
                  <a:pt x="10403355" y="2512953"/>
                </a:cubicBezTo>
                <a:cubicBezTo>
                  <a:pt x="10401243" y="2508649"/>
                  <a:pt x="10341431" y="2491716"/>
                  <a:pt x="10337449" y="2488172"/>
                </a:cubicBezTo>
                <a:lnTo>
                  <a:pt x="10324327" y="2478939"/>
                </a:lnTo>
                <a:lnTo>
                  <a:pt x="10321929" y="2478993"/>
                </a:lnTo>
                <a:lnTo>
                  <a:pt x="10290461" y="2462144"/>
                </a:lnTo>
                <a:lnTo>
                  <a:pt x="10268970" y="2448931"/>
                </a:lnTo>
                <a:lnTo>
                  <a:pt x="10263699" y="2448340"/>
                </a:lnTo>
                <a:lnTo>
                  <a:pt x="10228272" y="2431997"/>
                </a:lnTo>
                <a:cubicBezTo>
                  <a:pt x="10225098" y="2433085"/>
                  <a:pt x="10221277" y="2433156"/>
                  <a:pt x="10215997" y="2431103"/>
                </a:cubicBezTo>
                <a:cubicBezTo>
                  <a:pt x="10215399" y="2447326"/>
                  <a:pt x="10209399" y="2434844"/>
                  <a:pt x="10193885" y="2427360"/>
                </a:cubicBezTo>
                <a:cubicBezTo>
                  <a:pt x="10189499" y="2450887"/>
                  <a:pt x="10150682" y="2421728"/>
                  <a:pt x="10135557" y="2429769"/>
                </a:cubicBezTo>
                <a:lnTo>
                  <a:pt x="10092108" y="2409075"/>
                </a:lnTo>
                <a:lnTo>
                  <a:pt x="10091815" y="2409211"/>
                </a:lnTo>
                <a:cubicBezTo>
                  <a:pt x="10089872" y="2408966"/>
                  <a:pt x="10087273" y="2408116"/>
                  <a:pt x="10083558" y="2406369"/>
                </a:cubicBezTo>
                <a:lnTo>
                  <a:pt x="10078319" y="2403481"/>
                </a:lnTo>
                <a:lnTo>
                  <a:pt x="10063647" y="2397528"/>
                </a:lnTo>
                <a:lnTo>
                  <a:pt x="10057660" y="2396793"/>
                </a:lnTo>
                <a:cubicBezTo>
                  <a:pt x="10035413" y="2398668"/>
                  <a:pt x="10034156" y="2431477"/>
                  <a:pt x="10003124" y="2406692"/>
                </a:cubicBezTo>
                <a:cubicBezTo>
                  <a:pt x="9962249" y="2399563"/>
                  <a:pt x="9937221" y="2412203"/>
                  <a:pt x="9898644" y="2393136"/>
                </a:cubicBezTo>
                <a:cubicBezTo>
                  <a:pt x="9860381" y="2386534"/>
                  <a:pt x="9827775" y="2387821"/>
                  <a:pt x="9794969" y="2376665"/>
                </a:cubicBezTo>
                <a:cubicBezTo>
                  <a:pt x="9760317" y="2371555"/>
                  <a:pt x="9713351" y="2364793"/>
                  <a:pt x="9690708" y="2362478"/>
                </a:cubicBezTo>
                <a:lnTo>
                  <a:pt x="9656590" y="2365107"/>
                </a:lnTo>
                <a:lnTo>
                  <a:pt x="9651013" y="2365379"/>
                </a:lnTo>
                <a:lnTo>
                  <a:pt x="9629535" y="2359562"/>
                </a:lnTo>
                <a:cubicBezTo>
                  <a:pt x="9625484" y="2358373"/>
                  <a:pt x="9622818" y="2357933"/>
                  <a:pt x="9621002" y="2358015"/>
                </a:cubicBezTo>
                <a:lnTo>
                  <a:pt x="9620811" y="2358209"/>
                </a:lnTo>
                <a:lnTo>
                  <a:pt x="9612783" y="2356304"/>
                </a:lnTo>
                <a:cubicBezTo>
                  <a:pt x="9599203" y="2352561"/>
                  <a:pt x="9585950" y="2348410"/>
                  <a:pt x="9573299" y="2344048"/>
                </a:cubicBezTo>
                <a:cubicBezTo>
                  <a:pt x="9563717" y="2355133"/>
                  <a:pt x="9516404" y="2331271"/>
                  <a:pt x="9523299" y="2356751"/>
                </a:cubicBezTo>
                <a:cubicBezTo>
                  <a:pt x="9506289" y="2351593"/>
                  <a:pt x="9495335" y="2339528"/>
                  <a:pt x="9502217" y="2356672"/>
                </a:cubicBezTo>
                <a:cubicBezTo>
                  <a:pt x="9496655" y="2355438"/>
                  <a:pt x="9493341" y="2356180"/>
                  <a:pt x="9491052" y="2357876"/>
                </a:cubicBezTo>
                <a:lnTo>
                  <a:pt x="9490420" y="2358754"/>
                </a:lnTo>
                <a:lnTo>
                  <a:pt x="9422814" y="2337048"/>
                </a:lnTo>
                <a:lnTo>
                  <a:pt x="9387555" y="2324836"/>
                </a:lnTo>
                <a:lnTo>
                  <a:pt x="9385480" y="2325313"/>
                </a:lnTo>
                <a:lnTo>
                  <a:pt x="9369766" y="2317902"/>
                </a:lnTo>
                <a:cubicBezTo>
                  <a:pt x="9364661" y="2314873"/>
                  <a:pt x="9360076" y="2311368"/>
                  <a:pt x="9356267" y="2307218"/>
                </a:cubicBezTo>
                <a:cubicBezTo>
                  <a:pt x="9305354" y="2316304"/>
                  <a:pt x="9297150" y="2299932"/>
                  <a:pt x="9240605" y="2292733"/>
                </a:cubicBezTo>
                <a:cubicBezTo>
                  <a:pt x="9201411" y="2263587"/>
                  <a:pt x="9136366" y="2247280"/>
                  <a:pt x="9083251" y="2245348"/>
                </a:cubicBezTo>
                <a:cubicBezTo>
                  <a:pt x="9051628" y="2225260"/>
                  <a:pt x="9000659" y="2236602"/>
                  <a:pt x="8956025" y="2219438"/>
                </a:cubicBezTo>
                <a:cubicBezTo>
                  <a:pt x="8897398" y="2207968"/>
                  <a:pt x="8847078" y="2203698"/>
                  <a:pt x="8791834" y="2194608"/>
                </a:cubicBezTo>
                <a:cubicBezTo>
                  <a:pt x="8757176" y="2212527"/>
                  <a:pt x="8714900" y="2175292"/>
                  <a:pt x="8677385" y="2172946"/>
                </a:cubicBezTo>
                <a:cubicBezTo>
                  <a:pt x="8686038" y="2152179"/>
                  <a:pt x="8632373" y="2177219"/>
                  <a:pt x="8628381" y="2151256"/>
                </a:cubicBezTo>
                <a:cubicBezTo>
                  <a:pt x="8621679" y="2151652"/>
                  <a:pt x="8615316" y="2152853"/>
                  <a:pt x="8608955" y="2154253"/>
                </a:cubicBezTo>
                <a:lnTo>
                  <a:pt x="8605623" y="2154974"/>
                </a:lnTo>
                <a:lnTo>
                  <a:pt x="8591946" y="2153429"/>
                </a:lnTo>
                <a:lnTo>
                  <a:pt x="8588503" y="2158528"/>
                </a:lnTo>
                <a:cubicBezTo>
                  <a:pt x="8580337" y="2158920"/>
                  <a:pt x="8570608" y="2160739"/>
                  <a:pt x="8542929" y="2155780"/>
                </a:cubicBezTo>
                <a:cubicBezTo>
                  <a:pt x="8511679" y="2136711"/>
                  <a:pt x="8460981" y="2153627"/>
                  <a:pt x="8422422" y="2128783"/>
                </a:cubicBezTo>
                <a:cubicBezTo>
                  <a:pt x="8407889" y="2121568"/>
                  <a:pt x="8360739" y="2110986"/>
                  <a:pt x="8350509" y="2116143"/>
                </a:cubicBezTo>
                <a:cubicBezTo>
                  <a:pt x="8340408" y="2115411"/>
                  <a:pt x="8329432" y="2110159"/>
                  <a:pt x="8323483" y="2116856"/>
                </a:cubicBezTo>
                <a:cubicBezTo>
                  <a:pt x="8314286" y="2124436"/>
                  <a:pt x="8282671" y="2101979"/>
                  <a:pt x="8285541" y="2114142"/>
                </a:cubicBezTo>
                <a:lnTo>
                  <a:pt x="8156321" y="2105622"/>
                </a:lnTo>
                <a:lnTo>
                  <a:pt x="8115022" y="2097331"/>
                </a:lnTo>
                <a:lnTo>
                  <a:pt x="8109128" y="2095725"/>
                </a:lnTo>
                <a:lnTo>
                  <a:pt x="8061947" y="2076044"/>
                </a:lnTo>
                <a:cubicBezTo>
                  <a:pt x="8060431" y="2077299"/>
                  <a:pt x="8058545" y="2078356"/>
                  <a:pt x="8056343" y="2079176"/>
                </a:cubicBezTo>
                <a:lnTo>
                  <a:pt x="8039888" y="2079889"/>
                </a:lnTo>
                <a:lnTo>
                  <a:pt x="8027893" y="2071837"/>
                </a:lnTo>
                <a:lnTo>
                  <a:pt x="7968202" y="2048643"/>
                </a:lnTo>
                <a:lnTo>
                  <a:pt x="7879707" y="2019539"/>
                </a:lnTo>
                <a:lnTo>
                  <a:pt x="7867283" y="2011237"/>
                </a:lnTo>
                <a:lnTo>
                  <a:pt x="7843997" y="2004002"/>
                </a:lnTo>
                <a:lnTo>
                  <a:pt x="7766905" y="1994240"/>
                </a:lnTo>
                <a:cubicBezTo>
                  <a:pt x="7760504" y="1996175"/>
                  <a:pt x="7754630" y="1998816"/>
                  <a:pt x="7748811" y="2001647"/>
                </a:cubicBezTo>
                <a:lnTo>
                  <a:pt x="7745757" y="2003120"/>
                </a:lnTo>
                <a:lnTo>
                  <a:pt x="7732110" y="2004783"/>
                </a:lnTo>
                <a:lnTo>
                  <a:pt x="7730039" y="2010536"/>
                </a:lnTo>
                <a:cubicBezTo>
                  <a:pt x="7722213" y="2012808"/>
                  <a:pt x="7713232" y="2016827"/>
                  <a:pt x="7685159" y="2018415"/>
                </a:cubicBezTo>
                <a:cubicBezTo>
                  <a:pt x="7650121" y="2007109"/>
                  <a:pt x="7605156" y="2035286"/>
                  <a:pt x="7561596" y="2020063"/>
                </a:cubicBezTo>
                <a:cubicBezTo>
                  <a:pt x="7545713" y="2016412"/>
                  <a:pt x="7497362" y="2017038"/>
                  <a:pt x="7488722" y="2024418"/>
                </a:cubicBezTo>
                <a:cubicBezTo>
                  <a:pt x="7478744" y="2026045"/>
                  <a:pt x="7466795" y="2023481"/>
                  <a:pt x="7462688" y="2031366"/>
                </a:cubicBezTo>
                <a:cubicBezTo>
                  <a:pt x="7455652" y="2040863"/>
                  <a:pt x="7419419" y="2026351"/>
                  <a:pt x="7425222" y="2037510"/>
                </a:cubicBezTo>
                <a:cubicBezTo>
                  <a:pt x="7399515" y="2027572"/>
                  <a:pt x="7381042" y="2047478"/>
                  <a:pt x="7360376" y="2052454"/>
                </a:cubicBezTo>
                <a:lnTo>
                  <a:pt x="7297796" y="2059134"/>
                </a:lnTo>
                <a:lnTo>
                  <a:pt x="7255684" y="2060633"/>
                </a:lnTo>
                <a:lnTo>
                  <a:pt x="7249573" y="2060435"/>
                </a:lnTo>
                <a:lnTo>
                  <a:pt x="7198933" y="2052227"/>
                </a:lnTo>
                <a:cubicBezTo>
                  <a:pt x="7197775" y="2053798"/>
                  <a:pt x="7196208" y="2055262"/>
                  <a:pt x="7194276" y="2056568"/>
                </a:cubicBezTo>
                <a:lnTo>
                  <a:pt x="7178495" y="2061069"/>
                </a:lnTo>
                <a:lnTo>
                  <a:pt x="7164866" y="2056021"/>
                </a:lnTo>
                <a:lnTo>
                  <a:pt x="7101221" y="2047289"/>
                </a:lnTo>
                <a:lnTo>
                  <a:pt x="7008182" y="2039482"/>
                </a:lnTo>
                <a:lnTo>
                  <a:pt x="6994073" y="2034288"/>
                </a:lnTo>
                <a:cubicBezTo>
                  <a:pt x="6961948" y="2028703"/>
                  <a:pt x="6923364" y="2034987"/>
                  <a:pt x="6902768" y="2021990"/>
                </a:cubicBezTo>
                <a:lnTo>
                  <a:pt x="6854917" y="2020321"/>
                </a:lnTo>
                <a:lnTo>
                  <a:pt x="6849655" y="2025191"/>
                </a:lnTo>
                <a:lnTo>
                  <a:pt x="6835522" y="2024012"/>
                </a:lnTo>
                <a:lnTo>
                  <a:pt x="6707727" y="2006254"/>
                </a:lnTo>
                <a:cubicBezTo>
                  <a:pt x="6642353" y="1986451"/>
                  <a:pt x="6616707" y="2005699"/>
                  <a:pt x="6561947" y="1975575"/>
                </a:cubicBezTo>
                <a:cubicBezTo>
                  <a:pt x="6570638" y="1987100"/>
                  <a:pt x="6483775" y="1984398"/>
                  <a:pt x="6464714" y="1978704"/>
                </a:cubicBezTo>
                <a:cubicBezTo>
                  <a:pt x="6442396" y="1968469"/>
                  <a:pt x="6305390" y="1929270"/>
                  <a:pt x="6242129" y="1915441"/>
                </a:cubicBezTo>
                <a:cubicBezTo>
                  <a:pt x="6183945" y="1909802"/>
                  <a:pt x="6137961" y="1886178"/>
                  <a:pt x="6080728" y="1895758"/>
                </a:cubicBezTo>
                <a:cubicBezTo>
                  <a:pt x="6077949" y="1891926"/>
                  <a:pt x="6074141" y="1888719"/>
                  <a:pt x="6069627" y="1885968"/>
                </a:cubicBezTo>
                <a:lnTo>
                  <a:pt x="6055146" y="1879305"/>
                </a:lnTo>
                <a:lnTo>
                  <a:pt x="5953405" y="1849929"/>
                </a:lnTo>
                <a:lnTo>
                  <a:pt x="5940151" y="1852123"/>
                </a:lnTo>
                <a:cubicBezTo>
                  <a:pt x="5942170" y="1868132"/>
                  <a:pt x="5934217" y="1856989"/>
                  <a:pt x="5917647" y="1852476"/>
                </a:cubicBezTo>
                <a:cubicBezTo>
                  <a:pt x="5917087" y="1876332"/>
                  <a:pt x="5873949" y="1854812"/>
                  <a:pt x="5860259" y="1865444"/>
                </a:cubicBezTo>
                <a:cubicBezTo>
                  <a:pt x="5848100" y="1861590"/>
                  <a:pt x="5835229" y="1857949"/>
                  <a:pt x="5821880" y="1854695"/>
                </a:cubicBezTo>
                <a:lnTo>
                  <a:pt x="5813898" y="1853063"/>
                </a:lnTo>
                <a:lnTo>
                  <a:pt x="5813633" y="1853249"/>
                </a:lnTo>
                <a:cubicBezTo>
                  <a:pt x="5811666" y="1853365"/>
                  <a:pt x="5808957" y="1853004"/>
                  <a:pt x="5804995" y="1851966"/>
                </a:cubicBezTo>
                <a:lnTo>
                  <a:pt x="5799340" y="1850088"/>
                </a:lnTo>
                <a:lnTo>
                  <a:pt x="5783850" y="1846922"/>
                </a:lnTo>
                <a:lnTo>
                  <a:pt x="5777803" y="1847290"/>
                </a:lnTo>
                <a:lnTo>
                  <a:pt x="5774372" y="1849538"/>
                </a:lnTo>
                <a:lnTo>
                  <a:pt x="5740527" y="1850453"/>
                </a:lnTo>
                <a:cubicBezTo>
                  <a:pt x="5719831" y="1837995"/>
                  <a:pt x="5708248" y="1848206"/>
                  <a:pt x="5671437" y="1845438"/>
                </a:cubicBezTo>
                <a:cubicBezTo>
                  <a:pt x="5661254" y="1835524"/>
                  <a:pt x="5648165" y="1835805"/>
                  <a:pt x="5633526" y="1839191"/>
                </a:cubicBezTo>
                <a:cubicBezTo>
                  <a:pt x="5601939" y="1829345"/>
                  <a:pt x="5566694" y="1831214"/>
                  <a:pt x="5527860" y="1825767"/>
                </a:cubicBezTo>
                <a:cubicBezTo>
                  <a:pt x="5492570" y="1808587"/>
                  <a:pt x="5461889" y="1820995"/>
                  <a:pt x="5420429" y="1815102"/>
                </a:cubicBezTo>
                <a:lnTo>
                  <a:pt x="5339073" y="1819639"/>
                </a:lnTo>
                <a:lnTo>
                  <a:pt x="5334373" y="1817028"/>
                </a:lnTo>
                <a:cubicBezTo>
                  <a:pt x="5330948" y="1815458"/>
                  <a:pt x="5328433" y="1814709"/>
                  <a:pt x="5326433" y="1814516"/>
                </a:cubicBezTo>
                <a:lnTo>
                  <a:pt x="5326080" y="1814651"/>
                </a:lnTo>
                <a:lnTo>
                  <a:pt x="5318954" y="1811914"/>
                </a:lnTo>
                <a:cubicBezTo>
                  <a:pt x="5307286" y="1806846"/>
                  <a:pt x="5296282" y="1801489"/>
                  <a:pt x="5286087" y="1796038"/>
                </a:cubicBezTo>
                <a:cubicBezTo>
                  <a:pt x="5267421" y="1803916"/>
                  <a:pt x="5235010" y="1777240"/>
                  <a:pt x="5223002" y="1799482"/>
                </a:cubicBezTo>
                <a:cubicBezTo>
                  <a:pt x="5208754" y="1792747"/>
                  <a:pt x="5206223" y="1781112"/>
                  <a:pt x="5200540" y="1796400"/>
                </a:cubicBezTo>
                <a:cubicBezTo>
                  <a:pt x="5189195" y="1793341"/>
                  <a:pt x="5163438" y="1783749"/>
                  <a:pt x="5154928" y="1781130"/>
                </a:cubicBezTo>
                <a:lnTo>
                  <a:pt x="5149478" y="1780679"/>
                </a:lnTo>
                <a:lnTo>
                  <a:pt x="5130626" y="1768669"/>
                </a:lnTo>
                <a:lnTo>
                  <a:pt x="5102239" y="1753436"/>
                </a:lnTo>
                <a:lnTo>
                  <a:pt x="5099658" y="1753538"/>
                </a:lnTo>
                <a:lnTo>
                  <a:pt x="5088508" y="1745106"/>
                </a:lnTo>
                <a:cubicBezTo>
                  <a:pt x="5085358" y="1741849"/>
                  <a:pt x="5083121" y="1738271"/>
                  <a:pt x="5082205" y="1734262"/>
                </a:cubicBezTo>
                <a:cubicBezTo>
                  <a:pt x="5020903" y="1734556"/>
                  <a:pt x="4986687" y="1705479"/>
                  <a:pt x="4931750" y="1691385"/>
                </a:cubicBezTo>
                <a:cubicBezTo>
                  <a:pt x="4875712" y="1668857"/>
                  <a:pt x="4861742" y="1656961"/>
                  <a:pt x="4824030" y="1643040"/>
                </a:cubicBezTo>
                <a:cubicBezTo>
                  <a:pt x="4807877" y="1634825"/>
                  <a:pt x="4755343" y="1567089"/>
                  <a:pt x="4758423" y="1579191"/>
                </a:cubicBezTo>
                <a:cubicBezTo>
                  <a:pt x="4718632" y="1542702"/>
                  <a:pt x="4569309" y="1564284"/>
                  <a:pt x="4514045" y="1535848"/>
                </a:cubicBezTo>
                <a:lnTo>
                  <a:pt x="4458973" y="1525122"/>
                </a:lnTo>
                <a:cubicBezTo>
                  <a:pt x="4484007" y="1509039"/>
                  <a:pt x="4407630" y="1522247"/>
                  <a:pt x="4423105" y="1500018"/>
                </a:cubicBezTo>
                <a:lnTo>
                  <a:pt x="4400073" y="1499739"/>
                </a:lnTo>
                <a:lnTo>
                  <a:pt x="4395961" y="1499863"/>
                </a:lnTo>
                <a:lnTo>
                  <a:pt x="4382523" y="1496619"/>
                </a:lnTo>
                <a:lnTo>
                  <a:pt x="4374971" y="1500377"/>
                </a:lnTo>
                <a:lnTo>
                  <a:pt x="4352051" y="1498843"/>
                </a:lnTo>
                <a:cubicBezTo>
                  <a:pt x="4344046" y="1497545"/>
                  <a:pt x="4336114" y="1495307"/>
                  <a:pt x="4328364" y="1491566"/>
                </a:cubicBezTo>
                <a:cubicBezTo>
                  <a:pt x="4309479" y="1471189"/>
                  <a:pt x="4242449" y="1478045"/>
                  <a:pt x="4220142" y="1451803"/>
                </a:cubicBezTo>
                <a:cubicBezTo>
                  <a:pt x="4210098" y="1443705"/>
                  <a:pt x="4167770" y="1428132"/>
                  <a:pt x="4152921" y="1430969"/>
                </a:cubicBezTo>
                <a:cubicBezTo>
                  <a:pt x="4142686" y="1428914"/>
                  <a:pt x="4134947" y="1422963"/>
                  <a:pt x="4123498" y="1427696"/>
                </a:cubicBezTo>
                <a:cubicBezTo>
                  <a:pt x="4107912" y="1432707"/>
                  <a:pt x="4091210" y="1409448"/>
                  <a:pt x="4085026" y="1420005"/>
                </a:cubicBezTo>
                <a:cubicBezTo>
                  <a:pt x="4072823" y="1403781"/>
                  <a:pt x="4036932" y="1413042"/>
                  <a:pt x="4014120" y="1410025"/>
                </a:cubicBezTo>
                <a:cubicBezTo>
                  <a:pt x="4006441" y="1395614"/>
                  <a:pt x="3966150" y="1403492"/>
                  <a:pt x="3924085" y="1390368"/>
                </a:cubicBezTo>
                <a:cubicBezTo>
                  <a:pt x="3916167" y="1374069"/>
                  <a:pt x="3895606" y="1381656"/>
                  <a:pt x="3875102" y="1356231"/>
                </a:cubicBezTo>
                <a:cubicBezTo>
                  <a:pt x="3872529" y="1357063"/>
                  <a:pt x="3869710" y="1357674"/>
                  <a:pt x="3866735" y="1358044"/>
                </a:cubicBezTo>
                <a:cubicBezTo>
                  <a:pt x="3849446" y="1360201"/>
                  <a:pt x="3830687" y="1353979"/>
                  <a:pt x="3824835" y="1344150"/>
                </a:cubicBezTo>
                <a:cubicBezTo>
                  <a:pt x="3788907" y="1307152"/>
                  <a:pt x="3740067" y="1291192"/>
                  <a:pt x="3698316" y="1271660"/>
                </a:cubicBezTo>
                <a:cubicBezTo>
                  <a:pt x="3649205" y="1251666"/>
                  <a:pt x="3663792" y="1285105"/>
                  <a:pt x="3615875" y="1245166"/>
                </a:cubicBezTo>
                <a:cubicBezTo>
                  <a:pt x="3602284" y="1250335"/>
                  <a:pt x="3593842" y="1247907"/>
                  <a:pt x="3583351" y="1239605"/>
                </a:cubicBezTo>
                <a:cubicBezTo>
                  <a:pt x="3558986" y="1230451"/>
                  <a:pt x="3544123" y="1250078"/>
                  <a:pt x="3529058" y="1230047"/>
                </a:cubicBezTo>
                <a:cubicBezTo>
                  <a:pt x="3504971" y="1224389"/>
                  <a:pt x="3461950" y="1211157"/>
                  <a:pt x="3438822" y="1205661"/>
                </a:cubicBezTo>
                <a:cubicBezTo>
                  <a:pt x="3413595" y="1198250"/>
                  <a:pt x="3430158" y="1179572"/>
                  <a:pt x="3390292" y="1197075"/>
                </a:cubicBezTo>
                <a:cubicBezTo>
                  <a:pt x="3369769" y="1182654"/>
                  <a:pt x="3355349" y="1191712"/>
                  <a:pt x="3315537" y="1185391"/>
                </a:cubicBezTo>
                <a:lnTo>
                  <a:pt x="3305896" y="1180025"/>
                </a:lnTo>
                <a:lnTo>
                  <a:pt x="3260055" y="1189560"/>
                </a:lnTo>
                <a:cubicBezTo>
                  <a:pt x="3195508" y="1150095"/>
                  <a:pt x="3250892" y="1208015"/>
                  <a:pt x="3136098" y="1171708"/>
                </a:cubicBezTo>
                <a:cubicBezTo>
                  <a:pt x="3131461" y="1166620"/>
                  <a:pt x="3114868" y="1166657"/>
                  <a:pt x="3113533" y="1171758"/>
                </a:cubicBezTo>
                <a:cubicBezTo>
                  <a:pt x="3106857" y="1168465"/>
                  <a:pt x="3094246" y="1155020"/>
                  <a:pt x="3087934" y="1162189"/>
                </a:cubicBezTo>
                <a:cubicBezTo>
                  <a:pt x="3068672" y="1158062"/>
                  <a:pt x="3050252" y="1152613"/>
                  <a:pt x="3033101" y="1146004"/>
                </a:cubicBezTo>
                <a:lnTo>
                  <a:pt x="2999082" y="1129337"/>
                </a:lnTo>
                <a:lnTo>
                  <a:pt x="2988144" y="1133783"/>
                </a:lnTo>
                <a:cubicBezTo>
                  <a:pt x="2981074" y="1135684"/>
                  <a:pt x="2973438" y="1136134"/>
                  <a:pt x="2964880" y="1133160"/>
                </a:cubicBezTo>
                <a:cubicBezTo>
                  <a:pt x="2920272" y="1101032"/>
                  <a:pt x="2955174" y="1146378"/>
                  <a:pt x="2871083" y="1114281"/>
                </a:cubicBezTo>
                <a:cubicBezTo>
                  <a:pt x="2868197" y="1110308"/>
                  <a:pt x="2855296" y="1109570"/>
                  <a:pt x="2853547" y="1113282"/>
                </a:cubicBezTo>
                <a:cubicBezTo>
                  <a:pt x="2848818" y="1110541"/>
                  <a:pt x="2840909" y="1100024"/>
                  <a:pt x="2834998" y="1105032"/>
                </a:cubicBezTo>
                <a:lnTo>
                  <a:pt x="2832012" y="1103667"/>
                </a:lnTo>
                <a:lnTo>
                  <a:pt x="2831450" y="1103681"/>
                </a:lnTo>
                <a:lnTo>
                  <a:pt x="2830158" y="1102819"/>
                </a:lnTo>
                <a:lnTo>
                  <a:pt x="2817969" y="1097243"/>
                </a:lnTo>
                <a:lnTo>
                  <a:pt x="2812278" y="1097008"/>
                </a:lnTo>
                <a:cubicBezTo>
                  <a:pt x="2782953" y="1091570"/>
                  <a:pt x="2756661" y="1082109"/>
                  <a:pt x="2735949" y="1069536"/>
                </a:cubicBezTo>
                <a:cubicBezTo>
                  <a:pt x="2704652" y="1068600"/>
                  <a:pt x="2701319" y="1062997"/>
                  <a:pt x="2700542" y="1056907"/>
                </a:cubicBezTo>
                <a:cubicBezTo>
                  <a:pt x="2692895" y="1054717"/>
                  <a:pt x="2696137" y="1057657"/>
                  <a:pt x="2690071" y="1056397"/>
                </a:cubicBezTo>
                <a:cubicBezTo>
                  <a:pt x="2682526" y="1053926"/>
                  <a:pt x="2664085" y="1044914"/>
                  <a:pt x="2655269" y="1042078"/>
                </a:cubicBezTo>
                <a:lnTo>
                  <a:pt x="2637172" y="1039382"/>
                </a:lnTo>
                <a:cubicBezTo>
                  <a:pt x="2618740" y="1035689"/>
                  <a:pt x="2563972" y="1022806"/>
                  <a:pt x="2544676" y="1019916"/>
                </a:cubicBezTo>
                <a:cubicBezTo>
                  <a:pt x="2535131" y="1024179"/>
                  <a:pt x="2527645" y="1024310"/>
                  <a:pt x="2521406" y="1022036"/>
                </a:cubicBezTo>
                <a:lnTo>
                  <a:pt x="2462038" y="992687"/>
                </a:lnTo>
                <a:cubicBezTo>
                  <a:pt x="2457267" y="998575"/>
                  <a:pt x="2454415" y="994722"/>
                  <a:pt x="2448962" y="988555"/>
                </a:cubicBezTo>
                <a:lnTo>
                  <a:pt x="2444223" y="985580"/>
                </a:lnTo>
                <a:lnTo>
                  <a:pt x="2428175" y="997242"/>
                </a:lnTo>
                <a:lnTo>
                  <a:pt x="2398519" y="1001482"/>
                </a:lnTo>
                <a:lnTo>
                  <a:pt x="2385271" y="993786"/>
                </a:lnTo>
                <a:cubicBezTo>
                  <a:pt x="2368549" y="986294"/>
                  <a:pt x="2317218" y="964586"/>
                  <a:pt x="2298174" y="956527"/>
                </a:cubicBezTo>
                <a:lnTo>
                  <a:pt x="2271014" y="945440"/>
                </a:lnTo>
                <a:cubicBezTo>
                  <a:pt x="2261629" y="920979"/>
                  <a:pt x="2212674" y="951665"/>
                  <a:pt x="2214838" y="924396"/>
                </a:cubicBezTo>
                <a:cubicBezTo>
                  <a:pt x="2190842" y="943574"/>
                  <a:pt x="2075228" y="913189"/>
                  <a:pt x="2038407" y="916628"/>
                </a:cubicBezTo>
                <a:cubicBezTo>
                  <a:pt x="2032484" y="904831"/>
                  <a:pt x="1973457" y="924022"/>
                  <a:pt x="1958268" y="931677"/>
                </a:cubicBezTo>
                <a:cubicBezTo>
                  <a:pt x="1839915" y="946361"/>
                  <a:pt x="1772277" y="921208"/>
                  <a:pt x="1740316" y="931710"/>
                </a:cubicBezTo>
                <a:cubicBezTo>
                  <a:pt x="1656352" y="938742"/>
                  <a:pt x="1517316" y="972175"/>
                  <a:pt x="1454477" y="973878"/>
                </a:cubicBezTo>
                <a:cubicBezTo>
                  <a:pt x="1447844" y="955844"/>
                  <a:pt x="1381857" y="986836"/>
                  <a:pt x="1385984" y="958621"/>
                </a:cubicBezTo>
                <a:cubicBezTo>
                  <a:pt x="1378957" y="947708"/>
                  <a:pt x="1362850" y="949599"/>
                  <a:pt x="1355604" y="960893"/>
                </a:cubicBezTo>
                <a:cubicBezTo>
                  <a:pt x="1336238" y="960625"/>
                  <a:pt x="1324013" y="948157"/>
                  <a:pt x="1305323" y="967511"/>
                </a:cubicBezTo>
                <a:cubicBezTo>
                  <a:pt x="1278705" y="967786"/>
                  <a:pt x="1146105" y="939369"/>
                  <a:pt x="1125607" y="968467"/>
                </a:cubicBezTo>
                <a:cubicBezTo>
                  <a:pt x="1041186" y="960317"/>
                  <a:pt x="1070003" y="976412"/>
                  <a:pt x="1016562" y="975260"/>
                </a:cubicBezTo>
                <a:cubicBezTo>
                  <a:pt x="920672" y="944685"/>
                  <a:pt x="862370" y="992122"/>
                  <a:pt x="818620" y="987723"/>
                </a:cubicBezTo>
                <a:cubicBezTo>
                  <a:pt x="727112" y="1020869"/>
                  <a:pt x="685054" y="997074"/>
                  <a:pt x="611870" y="1002547"/>
                </a:cubicBezTo>
                <a:cubicBezTo>
                  <a:pt x="577961" y="997418"/>
                  <a:pt x="564317" y="1026491"/>
                  <a:pt x="520325" y="1010590"/>
                </a:cubicBezTo>
                <a:cubicBezTo>
                  <a:pt x="496481" y="1040851"/>
                  <a:pt x="408644" y="1032874"/>
                  <a:pt x="386188" y="1040956"/>
                </a:cubicBezTo>
                <a:cubicBezTo>
                  <a:pt x="353018" y="1051266"/>
                  <a:pt x="333397" y="1021789"/>
                  <a:pt x="272629" y="1010300"/>
                </a:cubicBezTo>
                <a:cubicBezTo>
                  <a:pt x="249098" y="1021439"/>
                  <a:pt x="118307" y="1018785"/>
                  <a:pt x="113450" y="1038933"/>
                </a:cubicBezTo>
                <a:cubicBezTo>
                  <a:pt x="87868" y="1055176"/>
                  <a:pt x="43374" y="1053924"/>
                  <a:pt x="4256" y="1060111"/>
                </a:cubicBezTo>
                <a:lnTo>
                  <a:pt x="0" y="1059714"/>
                </a:lnTo>
                <a:lnTo>
                  <a:pt x="0" y="0"/>
                </a:lnTo>
                <a:close/>
              </a:path>
            </a:pathLst>
          </a:custGeom>
          <a:solidFill>
            <a:srgbClr val="86A8E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ítulo 3">
            <a:extLst>
              <a:ext uri="{FF2B5EF4-FFF2-40B4-BE49-F238E27FC236}">
                <a16:creationId xmlns:a16="http://schemas.microsoft.com/office/drawing/2014/main" id="{F971565B-9B41-B0EC-ADE0-81397AA31560}"/>
              </a:ext>
            </a:extLst>
          </p:cNvPr>
          <p:cNvSpPr>
            <a:spLocks noGrp="1"/>
          </p:cNvSpPr>
          <p:nvPr>
            <p:ph type="title"/>
          </p:nvPr>
        </p:nvSpPr>
        <p:spPr>
          <a:xfrm>
            <a:off x="1452438" y="2990840"/>
            <a:ext cx="9287124" cy="1387586"/>
          </a:xfrm>
        </p:spPr>
        <p:txBody>
          <a:bodyPr vert="horz" lIns="91440" tIns="45720" rIns="91440" bIns="45720" rtlCol="0" anchor="ctr">
            <a:normAutofit/>
          </a:bodyPr>
          <a:lstStyle/>
          <a:p>
            <a:pPr algn="ctr"/>
            <a:r>
              <a:rPr lang="en-US" sz="5400" dirty="0">
                <a:latin typeface="Avenir Next LT Pro Demi" panose="020B0704020202020204" pitchFamily="34" charset="0"/>
              </a:rPr>
              <a:t>Star-planet composition link</a:t>
            </a:r>
          </a:p>
        </p:txBody>
      </p:sp>
      <p:sp>
        <p:nvSpPr>
          <p:cNvPr id="19" name="Freeform: Shape 18">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052" y="5939656"/>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6A8E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72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A43144B2-1A37-B48B-39EB-7426F1CD95B7}"/>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9BCF06A0-AC05-1643-207D-20AF33C8FF51}"/>
                  </a:ext>
                </a:extLst>
              </p:cNvPr>
              <p:cNvSpPr>
                <a:spLocks noGrp="1"/>
              </p:cNvSpPr>
              <p:nvPr>
                <p:ph idx="1"/>
              </p:nvPr>
            </p:nvSpPr>
            <p:spPr>
              <a:xfrm>
                <a:off x="631370" y="1345816"/>
                <a:ext cx="5562601" cy="4826384"/>
              </a:xfrm>
            </p:spPr>
            <p:txBody>
              <a:bodyPr>
                <a:normAutofit/>
              </a:bodyPr>
              <a:lstStyle/>
              <a:p>
                <a:pPr>
                  <a:lnSpc>
                    <a:spcPts val="2880"/>
                  </a:lnSpc>
                  <a:spcBef>
                    <a:spcPts val="600"/>
                  </a:spcBef>
                  <a:spcAft>
                    <a:spcPts val="1800"/>
                  </a:spcAft>
                </a:pPr>
                <a:r>
                  <a:rPr lang="en-GB" sz="2400" dirty="0"/>
                  <a:t>Dependency of </a:t>
                </a:r>
                <a:r>
                  <a:rPr lang="en-US" sz="2400" dirty="0"/>
                  <a:t>scaled densities of planets (</a:t>
                </a:r>
                <a14:m>
                  <m:oMath xmlns:m="http://schemas.openxmlformats.org/officeDocument/2006/math">
                    <m:r>
                      <a:rPr lang="en-US" sz="2400" i="1" dirty="0">
                        <a:latin typeface="Cambria Math" panose="02040503050406030204" pitchFamily="18" charset="0"/>
                      </a:rPr>
                      <m:t>𝜌</m:t>
                    </m:r>
                    <m:r>
                      <a:rPr lang="en-US" sz="2400" i="1" dirty="0">
                        <a:latin typeface="Cambria Math" panose="02040503050406030204" pitchFamily="18" charset="0"/>
                      </a:rPr>
                      <m:t>/</m:t>
                    </m:r>
                    <m:sSub>
                      <m:sSubPr>
                        <m:ctrlPr>
                          <a:rPr lang="pt-PT" sz="2400" i="1" dirty="0">
                            <a:latin typeface="Cambria Math" panose="02040503050406030204" pitchFamily="18" charset="0"/>
                          </a:rPr>
                        </m:ctrlPr>
                      </m:sSubPr>
                      <m:e>
                        <m:r>
                          <a:rPr lang="en-US" sz="2400" i="1" dirty="0" err="1">
                            <a:latin typeface="Cambria Math" panose="02040503050406030204" pitchFamily="18" charset="0"/>
                          </a:rPr>
                          <m:t>𝜌</m:t>
                        </m:r>
                      </m:e>
                      <m:sub>
                        <m:r>
                          <a:rPr lang="en-US" sz="2400" i="1" dirty="0" err="1">
                            <a:latin typeface="Cambria Math" panose="02040503050406030204" pitchFamily="18" charset="0"/>
                          </a:rPr>
                          <m:t>𝐸𝑎</m:t>
                        </m:r>
                        <m:r>
                          <a:rPr lang="pt-PT" sz="2400" i="1" dirty="0">
                            <a:latin typeface="Cambria Math" panose="02040503050406030204" pitchFamily="18" charset="0"/>
                          </a:rPr>
                          <m:t>𝑟𝑡h</m:t>
                        </m:r>
                        <m:r>
                          <a:rPr lang="pt-PT" sz="2400" i="1" dirty="0">
                            <a:latin typeface="Cambria Math" panose="02040503050406030204" pitchFamily="18" charset="0"/>
                          </a:rPr>
                          <m:t>−</m:t>
                        </m:r>
                        <m:r>
                          <a:rPr lang="pt-PT" sz="2400" i="1" dirty="0">
                            <a:latin typeface="Cambria Math" panose="02040503050406030204" pitchFamily="18" charset="0"/>
                          </a:rPr>
                          <m:t>𝑙𝑖𝑘𝑒</m:t>
                        </m:r>
                      </m:sub>
                    </m:sSub>
                  </m:oMath>
                </a14:m>
                <a:r>
                  <a:rPr lang="en-US" sz="2400" dirty="0"/>
                  <a:t>) on primordial </a:t>
                </a:r>
                <a14:m>
                  <m:oMath xmlns:m="http://schemas.openxmlformats.org/officeDocument/2006/math">
                    <m:sSubSup>
                      <m:sSubSupPr>
                        <m:ctrlPr>
                          <a:rPr lang="pt-PT" b="0" i="1" dirty="0" smtClean="0">
                            <a:latin typeface="Cambria Math" panose="02040503050406030204" pitchFamily="18" charset="0"/>
                          </a:rPr>
                        </m:ctrlPr>
                      </m:sSubSupPr>
                      <m:e>
                        <m:r>
                          <a:rPr lang="pt-PT" b="0" i="1" dirty="0" smtClean="0">
                            <a:latin typeface="Cambria Math" panose="02040503050406030204" pitchFamily="18" charset="0"/>
                          </a:rPr>
                          <m:t>𝑓</m:t>
                        </m:r>
                      </m:e>
                      <m:sub>
                        <m:r>
                          <a:rPr lang="pt-PT" b="0"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pt-PT" b="0" i="1" dirty="0" smtClean="0">
                            <a:latin typeface="Cambria Math" panose="02040503050406030204" pitchFamily="18" charset="0"/>
                          </a:rPr>
                          <m:t>𝑠𝑡𝑎𝑟</m:t>
                        </m:r>
                      </m:sup>
                    </m:sSubSup>
                  </m:oMath>
                </a14:m>
                <a:r>
                  <a:rPr lang="en-US" sz="2400" dirty="0"/>
                  <a:t>. </a:t>
                </a:r>
              </a:p>
              <a:p>
                <a:pPr>
                  <a:lnSpc>
                    <a:spcPts val="2880"/>
                  </a:lnSpc>
                  <a:spcBef>
                    <a:spcPts val="600"/>
                  </a:spcBef>
                  <a:spcAft>
                    <a:spcPts val="1800"/>
                  </a:spcAft>
                </a:pPr>
                <a:r>
                  <a:rPr lang="en-US" sz="2400" dirty="0"/>
                  <a:t>Two low-density planets (TOI-733b</a:t>
                </a:r>
                <a:br>
                  <a:rPr lang="en-US" sz="2400" dirty="0"/>
                </a:br>
                <a:r>
                  <a:rPr lang="en-US" sz="2400" dirty="0"/>
                  <a:t>and HD23472c) orbiting stars with</a:t>
                </a:r>
                <a:br>
                  <a:rPr lang="en-US" sz="2400" dirty="0"/>
                </a:br>
                <a:r>
                  <a:rPr lang="en-US" sz="2400" dirty="0"/>
                  <a:t>solar </a:t>
                </a:r>
                <a14:m>
                  <m:oMath xmlns:m="http://schemas.openxmlformats.org/officeDocument/2006/math">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𝑓</m:t>
                        </m:r>
                      </m:e>
                      <m:sub>
                        <m:r>
                          <a:rPr lang="en-US"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en-US" i="1" dirty="0" smtClean="0">
                            <a:latin typeface="Cambria Math" panose="02040503050406030204" pitchFamily="18" charset="0"/>
                          </a:rPr>
                          <m:t>𝑠𝑡𝑎𝑟</m:t>
                        </m:r>
                      </m:sup>
                    </m:sSubSup>
                  </m:oMath>
                </a14:m>
                <a:endParaRPr lang="en-GB" sz="2400" dirty="0"/>
              </a:p>
            </p:txBody>
          </p:sp>
        </mc:Choice>
        <mc:Fallback>
          <p:sp>
            <p:nvSpPr>
              <p:cNvPr id="5" name="Marcador de Posição de Conteúdo 4">
                <a:extLst>
                  <a:ext uri="{FF2B5EF4-FFF2-40B4-BE49-F238E27FC236}">
                    <a16:creationId xmlns:a16="http://schemas.microsoft.com/office/drawing/2014/main" id="{9BCF06A0-AC05-1643-207D-20AF33C8FF51}"/>
                  </a:ext>
                </a:extLst>
              </p:cNvPr>
              <p:cNvSpPr>
                <a:spLocks noGrp="1" noRot="1" noChangeAspect="1" noMove="1" noResize="1" noEditPoints="1" noAdjustHandles="1" noChangeArrowheads="1" noChangeShapeType="1" noTextEdit="1"/>
              </p:cNvSpPr>
              <p:nvPr>
                <p:ph idx="1"/>
              </p:nvPr>
            </p:nvSpPr>
            <p:spPr>
              <a:xfrm>
                <a:off x="631370" y="1345816"/>
                <a:ext cx="5562601" cy="4826384"/>
              </a:xfrm>
              <a:blipFill>
                <a:blip r:embed="rId3"/>
                <a:stretch>
                  <a:fillRect l="-877" t="-1263"/>
                </a:stretch>
              </a:blipFill>
            </p:spPr>
            <p:txBody>
              <a:bodyPr/>
              <a:lstStyle/>
              <a:p>
                <a:r>
                  <a:rPr lang="en-GB">
                    <a:noFill/>
                  </a:rPr>
                  <a:t> </a:t>
                </a:r>
              </a:p>
            </p:txBody>
          </p:sp>
        </mc:Fallback>
      </mc:AlternateContent>
      <p:sp>
        <p:nvSpPr>
          <p:cNvPr id="2" name="Marcador de Posição do Rodapé 3">
            <a:extLst>
              <a:ext uri="{FF2B5EF4-FFF2-40B4-BE49-F238E27FC236}">
                <a16:creationId xmlns:a16="http://schemas.microsoft.com/office/drawing/2014/main" id="{3CB3E2C3-78AC-2C39-42BD-D8DCB7FBD988}"/>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691943FF-4E9C-8685-86F0-ECA2D7597977}"/>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18</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8CC4CE39-8519-A3D0-B291-354C4B9328B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4F3A1DE4-7EF7-B27A-A387-13247CBA8508}"/>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9" name="Imagem 8" descr="Uma imagem com texto, captura de ecrã, diagrama, file&#10;&#10;Descrição gerada automaticamente">
            <a:extLst>
              <a:ext uri="{FF2B5EF4-FFF2-40B4-BE49-F238E27FC236}">
                <a16:creationId xmlns:a16="http://schemas.microsoft.com/office/drawing/2014/main" id="{8D434047-55B4-9D95-C26B-5FF10FCB315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8686" y="1436914"/>
            <a:ext cx="6343314" cy="4530938"/>
          </a:xfrm>
          <a:prstGeom prst="rect">
            <a:avLst/>
          </a:prstGeom>
        </p:spPr>
      </p:pic>
      <mc:AlternateContent xmlns:mc="http://schemas.openxmlformats.org/markup-compatibility/2006">
        <mc:Choice xmlns:a14="http://schemas.microsoft.com/office/drawing/2010/main" Requires="a14">
          <p:sp>
            <p:nvSpPr>
              <p:cNvPr id="14" name="Título 1">
                <a:extLst>
                  <a:ext uri="{FF2B5EF4-FFF2-40B4-BE49-F238E27FC236}">
                    <a16:creationId xmlns:a16="http://schemas.microsoft.com/office/drawing/2014/main" id="{35B740ED-0423-7403-C556-05D38B3509DD}"/>
                  </a:ext>
                </a:extLst>
              </p:cNvPr>
              <p:cNvSpPr>
                <a:spLocks noGrp="1"/>
              </p:cNvSpPr>
              <p:nvPr>
                <p:ph type="title"/>
              </p:nvPr>
            </p:nvSpPr>
            <p:spPr>
              <a:xfrm>
                <a:off x="1050879" y="163287"/>
                <a:ext cx="9810604" cy="903513"/>
              </a:xfrm>
            </p:spPr>
            <p:txBody>
              <a:bodyPr>
                <a:normAutofit/>
              </a:bodyPr>
              <a:lstStyle/>
              <a:p>
                <a:r>
                  <a:rPr lang="en-GB" sz="3600" dirty="0">
                    <a:latin typeface="Avenir Next LT Pro Demi" panose="020B0704020202020204" pitchFamily="34" charset="0"/>
                  </a:rPr>
                  <a:t>Planets’ scaled density </a:t>
                </a:r>
                <a:r>
                  <a:rPr lang="en-GB" sz="3600" b="1" dirty="0">
                    <a:latin typeface="Avenir Next LT Pro Demi" panose="020B0704020202020204" pitchFamily="34" charset="0"/>
                  </a:rPr>
                  <a:t>vs </a:t>
                </a:r>
                <a14:m>
                  <m:oMath xmlns:m="http://schemas.openxmlformats.org/officeDocument/2006/math">
                    <m:sSubSup>
                      <m:sSubSupPr>
                        <m:ctrlPr>
                          <a:rPr lang="pt-PT" sz="3600" b="1" i="1" dirty="0" smtClean="0">
                            <a:latin typeface="Cambria Math" panose="02040503050406030204" pitchFamily="18" charset="0"/>
                          </a:rPr>
                        </m:ctrlPr>
                      </m:sSubSupPr>
                      <m:e>
                        <m:r>
                          <a:rPr lang="en-US" sz="3600" b="1" i="1" dirty="0" smtClean="0">
                            <a:latin typeface="Cambria Math" panose="02040503050406030204" pitchFamily="18" charset="0"/>
                          </a:rPr>
                          <m:t>𝒇</m:t>
                        </m:r>
                      </m:e>
                      <m:sub>
                        <m:r>
                          <a:rPr lang="en-US" sz="3600" b="1" i="1" dirty="0" err="1">
                            <a:latin typeface="Cambria Math" panose="02040503050406030204" pitchFamily="18" charset="0"/>
                          </a:rPr>
                          <m:t>𝒊𝒓𝒐𝒏</m:t>
                        </m:r>
                        <m:r>
                          <a:rPr lang="pt-PT" sz="3600" b="1" i="1" dirty="0" smtClean="0">
                            <a:latin typeface="Cambria Math" panose="02040503050406030204" pitchFamily="18" charset="0"/>
                          </a:rPr>
                          <m:t>,</m:t>
                        </m:r>
                        <m:r>
                          <a:rPr lang="pt-PT" sz="3600" b="1" i="1" dirty="0" smtClean="0">
                            <a:latin typeface="Cambria Math" panose="02040503050406030204" pitchFamily="18" charset="0"/>
                          </a:rPr>
                          <m:t>𝒑𝒓𝒊𝒎</m:t>
                        </m:r>
                      </m:sub>
                      <m:sup>
                        <m:r>
                          <a:rPr lang="en-US" sz="3600" b="1" i="1" dirty="0" smtClean="0">
                            <a:latin typeface="Cambria Math" panose="02040503050406030204" pitchFamily="18" charset="0"/>
                          </a:rPr>
                          <m:t>𝒔𝒕𝒂𝒓</m:t>
                        </m:r>
                      </m:sup>
                    </m:sSubSup>
                  </m:oMath>
                </a14:m>
                <a:endParaRPr lang="en-GB" sz="3600" b="1" dirty="0">
                  <a:latin typeface="Avenir Next LT Pro Demi" panose="020B0704020202020204" pitchFamily="34" charset="0"/>
                </a:endParaRPr>
              </a:p>
            </p:txBody>
          </p:sp>
        </mc:Choice>
        <mc:Fallback>
          <p:sp>
            <p:nvSpPr>
              <p:cNvPr id="14" name="Título 1">
                <a:extLst>
                  <a:ext uri="{FF2B5EF4-FFF2-40B4-BE49-F238E27FC236}">
                    <a16:creationId xmlns:a16="http://schemas.microsoft.com/office/drawing/2014/main" id="{35B740ED-0423-7403-C556-05D38B3509DD}"/>
                  </a:ext>
                </a:extLst>
              </p:cNvPr>
              <p:cNvSpPr>
                <a:spLocks noGrp="1" noRot="1" noChangeAspect="1" noMove="1" noResize="1" noEditPoints="1" noAdjustHandles="1" noChangeArrowheads="1" noChangeShapeType="1" noTextEdit="1"/>
              </p:cNvSpPr>
              <p:nvPr>
                <p:ph type="title"/>
              </p:nvPr>
            </p:nvSpPr>
            <p:spPr>
              <a:xfrm>
                <a:off x="1050879" y="163287"/>
                <a:ext cx="9810604" cy="903513"/>
              </a:xfrm>
              <a:blipFill>
                <a:blip r:embed="rId8"/>
                <a:stretch>
                  <a:fillRect l="-1863" b="-12162"/>
                </a:stretch>
              </a:blipFill>
            </p:spPr>
            <p:txBody>
              <a:bodyPr/>
              <a:lstStyle/>
              <a:p>
                <a:r>
                  <a:rPr lang="en-GB">
                    <a:noFill/>
                  </a:rPr>
                  <a:t> </a:t>
                </a:r>
              </a:p>
            </p:txBody>
          </p:sp>
        </mc:Fallback>
      </mc:AlternateContent>
    </p:spTree>
    <p:extLst>
      <p:ext uri="{BB962C8B-B14F-4D97-AF65-F5344CB8AC3E}">
        <p14:creationId xmlns:p14="http://schemas.microsoft.com/office/powerpoint/2010/main" val="105326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65C4331A-7F42-4B1C-778F-4C3E80F33ED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Título 1">
                <a:extLst>
                  <a:ext uri="{FF2B5EF4-FFF2-40B4-BE49-F238E27FC236}">
                    <a16:creationId xmlns:a16="http://schemas.microsoft.com/office/drawing/2014/main" id="{A08FF2D4-4A63-060D-8342-6DA546BBC808}"/>
                  </a:ext>
                </a:extLst>
              </p:cNvPr>
              <p:cNvSpPr>
                <a:spLocks noGrp="1"/>
              </p:cNvSpPr>
              <p:nvPr>
                <p:ph type="title"/>
              </p:nvPr>
            </p:nvSpPr>
            <p:spPr>
              <a:xfrm>
                <a:off x="1050879" y="163287"/>
                <a:ext cx="9810604" cy="903513"/>
              </a:xfrm>
            </p:spPr>
            <p:txBody>
              <a:bodyPr>
                <a:normAutofit/>
              </a:bodyPr>
              <a:lstStyle/>
              <a:p>
                <a:r>
                  <a:rPr lang="en-GB" sz="3600" dirty="0">
                    <a:latin typeface="Avenir Next LT Pro Demi" panose="020B0704020202020204" pitchFamily="34" charset="0"/>
                  </a:rPr>
                  <a:t>Planets’ scaled density </a:t>
                </a:r>
                <a:r>
                  <a:rPr lang="en-GB" sz="3600" b="1" dirty="0">
                    <a:latin typeface="Avenir Next LT Pro Demi" panose="020B0704020202020204" pitchFamily="34" charset="0"/>
                  </a:rPr>
                  <a:t>vs </a:t>
                </a:r>
                <a14:m>
                  <m:oMath xmlns:m="http://schemas.openxmlformats.org/officeDocument/2006/math">
                    <m:sSubSup>
                      <m:sSubSupPr>
                        <m:ctrlPr>
                          <a:rPr lang="pt-PT" sz="3600" b="1" i="1" dirty="0" smtClean="0">
                            <a:latin typeface="Cambria Math" panose="02040503050406030204" pitchFamily="18" charset="0"/>
                          </a:rPr>
                        </m:ctrlPr>
                      </m:sSubSupPr>
                      <m:e>
                        <m:r>
                          <a:rPr lang="en-US" sz="3600" b="1" i="1" dirty="0" smtClean="0">
                            <a:latin typeface="Cambria Math" panose="02040503050406030204" pitchFamily="18" charset="0"/>
                          </a:rPr>
                          <m:t>𝒇</m:t>
                        </m:r>
                      </m:e>
                      <m:sub>
                        <m:r>
                          <a:rPr lang="en-US" sz="3600" b="1" i="1" dirty="0" err="1">
                            <a:latin typeface="Cambria Math" panose="02040503050406030204" pitchFamily="18" charset="0"/>
                          </a:rPr>
                          <m:t>𝒊𝒓𝒐𝒏</m:t>
                        </m:r>
                        <m:r>
                          <a:rPr lang="pt-PT" sz="3600" b="1" i="1" dirty="0" smtClean="0">
                            <a:latin typeface="Cambria Math" panose="02040503050406030204" pitchFamily="18" charset="0"/>
                          </a:rPr>
                          <m:t>,</m:t>
                        </m:r>
                        <m:r>
                          <a:rPr lang="pt-PT" sz="3600" b="1" i="1" dirty="0" smtClean="0">
                            <a:latin typeface="Cambria Math" panose="02040503050406030204" pitchFamily="18" charset="0"/>
                          </a:rPr>
                          <m:t>𝒑𝒓𝒊𝒎</m:t>
                        </m:r>
                      </m:sub>
                      <m:sup>
                        <m:r>
                          <a:rPr lang="en-US" sz="3600" b="1" i="1" dirty="0" smtClean="0">
                            <a:latin typeface="Cambria Math" panose="02040503050406030204" pitchFamily="18" charset="0"/>
                          </a:rPr>
                          <m:t>𝒔𝒕𝒂𝒓</m:t>
                        </m:r>
                      </m:sup>
                    </m:sSubSup>
                  </m:oMath>
                </a14:m>
                <a:endParaRPr lang="en-GB" sz="3600" b="1" dirty="0">
                  <a:latin typeface="Avenir Next LT Pro Demi" panose="020B0704020202020204" pitchFamily="34" charset="0"/>
                </a:endParaRPr>
              </a:p>
            </p:txBody>
          </p:sp>
        </mc:Choice>
        <mc:Fallback>
          <p:sp>
            <p:nvSpPr>
              <p:cNvPr id="11" name="Título 1">
                <a:extLst>
                  <a:ext uri="{FF2B5EF4-FFF2-40B4-BE49-F238E27FC236}">
                    <a16:creationId xmlns:a16="http://schemas.microsoft.com/office/drawing/2014/main" id="{A08FF2D4-4A63-060D-8342-6DA546BBC808}"/>
                  </a:ext>
                </a:extLst>
              </p:cNvPr>
              <p:cNvSpPr>
                <a:spLocks noGrp="1" noRot="1" noChangeAspect="1" noMove="1" noResize="1" noEditPoints="1" noAdjustHandles="1" noChangeArrowheads="1" noChangeShapeType="1" noTextEdit="1"/>
              </p:cNvSpPr>
              <p:nvPr>
                <p:ph type="title"/>
              </p:nvPr>
            </p:nvSpPr>
            <p:spPr>
              <a:xfrm>
                <a:off x="1050879" y="163287"/>
                <a:ext cx="9810604" cy="903513"/>
              </a:xfrm>
              <a:blipFill>
                <a:blip r:embed="rId3"/>
                <a:stretch>
                  <a:fillRect l="-1863" b="-12162"/>
                </a:stretch>
              </a:blipFill>
            </p:spPr>
            <p:txBody>
              <a:bodyPr/>
              <a:lstStyle/>
              <a:p>
                <a:r>
                  <a:rPr lang="en-GB">
                    <a:noFill/>
                  </a:rPr>
                  <a:t> </a:t>
                </a:r>
              </a:p>
            </p:txBody>
          </p:sp>
        </mc:Fallback>
      </mc:AlternateContent>
      <p:sp>
        <p:nvSpPr>
          <p:cNvPr id="2" name="Marcador de Posição do Rodapé 3">
            <a:extLst>
              <a:ext uri="{FF2B5EF4-FFF2-40B4-BE49-F238E27FC236}">
                <a16:creationId xmlns:a16="http://schemas.microsoft.com/office/drawing/2014/main" id="{C688DB89-3449-EB5B-D2D2-4C7D64C6743F}"/>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B9640DAE-D13C-8CC8-83D2-FF526C05ED96}"/>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19</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FC17D17E-C260-C395-AB36-FB824654A21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DA3CC293-D0E7-1DBF-8EB9-2118043419FF}"/>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9" name="Imagem 8" descr="Uma imagem com texto, captura de ecrã, diagrama, file&#10;&#10;Descrição gerada automaticamente">
            <a:extLst>
              <a:ext uri="{FF2B5EF4-FFF2-40B4-BE49-F238E27FC236}">
                <a16:creationId xmlns:a16="http://schemas.microsoft.com/office/drawing/2014/main" id="{A1B60FE7-D5B5-207D-B284-919F4B92710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1" y="1341425"/>
            <a:ext cx="6476999" cy="4626427"/>
          </a:xfrm>
          <a:prstGeom prst="rect">
            <a:avLst/>
          </a:prstGeom>
        </p:spPr>
      </p:pic>
      <p:pic>
        <p:nvPicPr>
          <p:cNvPr id="7" name="Content Placeholder 3" descr="A diagram of different types of water&#10;&#10;Description automatically generated">
            <a:extLst>
              <a:ext uri="{FF2B5EF4-FFF2-40B4-BE49-F238E27FC236}">
                <a16:creationId xmlns:a16="http://schemas.microsoft.com/office/drawing/2014/main" id="{4B1C1FFA-B9B7-21EF-2159-CFF8DA7891F0}"/>
              </a:ext>
            </a:extLst>
          </p:cNvPr>
          <p:cNvPicPr>
            <a:picLocks noGrp="1" noChangeAspect="1"/>
          </p:cNvPicPr>
          <p:nvPr/>
        </p:nvPicPr>
        <p:blipFill>
          <a:blip r:embed="rId8"/>
          <a:stretch>
            <a:fillRect/>
          </a:stretch>
        </p:blipFill>
        <p:spPr>
          <a:xfrm>
            <a:off x="5819521" y="1294770"/>
            <a:ext cx="6372479" cy="4626427"/>
          </a:xfrm>
          <a:prstGeom prst="rect">
            <a:avLst/>
          </a:prstGeom>
        </p:spPr>
      </p:pic>
      <p:sp>
        <p:nvSpPr>
          <p:cNvPr id="8" name="Oval 7">
            <a:extLst>
              <a:ext uri="{FF2B5EF4-FFF2-40B4-BE49-F238E27FC236}">
                <a16:creationId xmlns:a16="http://schemas.microsoft.com/office/drawing/2014/main" id="{3BA3E6FF-9F06-4F98-DFE2-480CB08E1D2B}"/>
              </a:ext>
            </a:extLst>
          </p:cNvPr>
          <p:cNvSpPr/>
          <p:nvPr/>
        </p:nvSpPr>
        <p:spPr>
          <a:xfrm rot="20433380">
            <a:off x="8208545" y="1531552"/>
            <a:ext cx="2058753" cy="6559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5" name="Marcador de Posição de Conteúdo 4">
                <a:extLst>
                  <a:ext uri="{FF2B5EF4-FFF2-40B4-BE49-F238E27FC236}">
                    <a16:creationId xmlns:a16="http://schemas.microsoft.com/office/drawing/2014/main" id="{4149B560-9145-84F4-6AC4-BD4B260986F0}"/>
                  </a:ext>
                </a:extLst>
              </p:cNvPr>
              <p:cNvSpPr>
                <a:spLocks noGrp="1"/>
              </p:cNvSpPr>
              <p:nvPr>
                <p:ph idx="1"/>
              </p:nvPr>
            </p:nvSpPr>
            <p:spPr>
              <a:xfrm>
                <a:off x="631370" y="1345816"/>
                <a:ext cx="5562601" cy="4826384"/>
              </a:xfrm>
            </p:spPr>
            <p:txBody>
              <a:bodyPr>
                <a:normAutofit/>
              </a:bodyPr>
              <a:lstStyle/>
              <a:p>
                <a:pPr>
                  <a:lnSpc>
                    <a:spcPts val="2880"/>
                  </a:lnSpc>
                  <a:spcBef>
                    <a:spcPts val="600"/>
                  </a:spcBef>
                  <a:spcAft>
                    <a:spcPts val="1800"/>
                  </a:spcAft>
                </a:pPr>
                <a:r>
                  <a:rPr lang="en-GB" sz="2400" dirty="0"/>
                  <a:t>Dependency of </a:t>
                </a:r>
                <a:r>
                  <a:rPr lang="en-US" sz="2400" dirty="0"/>
                  <a:t>scaled densities of planets (</a:t>
                </a:r>
                <a14:m>
                  <m:oMath xmlns:m="http://schemas.openxmlformats.org/officeDocument/2006/math">
                    <m:r>
                      <a:rPr lang="en-US" sz="2400" i="1" dirty="0">
                        <a:latin typeface="Cambria Math" panose="02040503050406030204" pitchFamily="18" charset="0"/>
                      </a:rPr>
                      <m:t>𝜌</m:t>
                    </m:r>
                    <m:r>
                      <a:rPr lang="en-US" sz="2400" i="1" dirty="0">
                        <a:latin typeface="Cambria Math" panose="02040503050406030204" pitchFamily="18" charset="0"/>
                      </a:rPr>
                      <m:t>/</m:t>
                    </m:r>
                    <m:sSub>
                      <m:sSubPr>
                        <m:ctrlPr>
                          <a:rPr lang="pt-PT" sz="2400" i="1" dirty="0">
                            <a:latin typeface="Cambria Math" panose="02040503050406030204" pitchFamily="18" charset="0"/>
                          </a:rPr>
                        </m:ctrlPr>
                      </m:sSubPr>
                      <m:e>
                        <m:r>
                          <a:rPr lang="en-US" sz="2400" i="1" dirty="0" err="1">
                            <a:latin typeface="Cambria Math" panose="02040503050406030204" pitchFamily="18" charset="0"/>
                          </a:rPr>
                          <m:t>𝜌</m:t>
                        </m:r>
                      </m:e>
                      <m:sub>
                        <m:r>
                          <a:rPr lang="en-US" sz="2400" i="1" dirty="0" err="1">
                            <a:latin typeface="Cambria Math" panose="02040503050406030204" pitchFamily="18" charset="0"/>
                          </a:rPr>
                          <m:t>𝐸𝑎</m:t>
                        </m:r>
                        <m:r>
                          <a:rPr lang="pt-PT" sz="2400" i="1" dirty="0">
                            <a:latin typeface="Cambria Math" panose="02040503050406030204" pitchFamily="18" charset="0"/>
                          </a:rPr>
                          <m:t>𝑟𝑡h</m:t>
                        </m:r>
                        <m:r>
                          <a:rPr lang="pt-PT" sz="2400" i="1" dirty="0">
                            <a:latin typeface="Cambria Math" panose="02040503050406030204" pitchFamily="18" charset="0"/>
                          </a:rPr>
                          <m:t>−</m:t>
                        </m:r>
                        <m:r>
                          <a:rPr lang="pt-PT" sz="2400" i="1" dirty="0">
                            <a:latin typeface="Cambria Math" panose="02040503050406030204" pitchFamily="18" charset="0"/>
                          </a:rPr>
                          <m:t>𝑙𝑖𝑘𝑒</m:t>
                        </m:r>
                      </m:sub>
                    </m:sSub>
                  </m:oMath>
                </a14:m>
                <a:r>
                  <a:rPr lang="en-US" sz="2400" dirty="0"/>
                  <a:t>) on primordial </a:t>
                </a:r>
                <a14:m>
                  <m:oMath xmlns:m="http://schemas.openxmlformats.org/officeDocument/2006/math">
                    <m:sSubSup>
                      <m:sSubSupPr>
                        <m:ctrlPr>
                          <a:rPr lang="pt-PT" b="0" i="1" dirty="0" smtClean="0">
                            <a:latin typeface="Cambria Math" panose="02040503050406030204" pitchFamily="18" charset="0"/>
                          </a:rPr>
                        </m:ctrlPr>
                      </m:sSubSupPr>
                      <m:e>
                        <m:r>
                          <a:rPr lang="pt-PT" b="0" i="1" dirty="0" smtClean="0">
                            <a:latin typeface="Cambria Math" panose="02040503050406030204" pitchFamily="18" charset="0"/>
                          </a:rPr>
                          <m:t>𝑓</m:t>
                        </m:r>
                      </m:e>
                      <m:sub>
                        <m:r>
                          <a:rPr lang="pt-PT" b="0"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pt-PT" b="0" i="1" dirty="0" smtClean="0">
                            <a:latin typeface="Cambria Math" panose="02040503050406030204" pitchFamily="18" charset="0"/>
                          </a:rPr>
                          <m:t>𝑠𝑡𝑎𝑟</m:t>
                        </m:r>
                      </m:sup>
                    </m:sSubSup>
                  </m:oMath>
                </a14:m>
                <a:r>
                  <a:rPr lang="en-US" sz="2400" dirty="0"/>
                  <a:t>. </a:t>
                </a:r>
              </a:p>
              <a:p>
                <a:pPr>
                  <a:lnSpc>
                    <a:spcPts val="2880"/>
                  </a:lnSpc>
                  <a:spcBef>
                    <a:spcPts val="600"/>
                  </a:spcBef>
                  <a:spcAft>
                    <a:spcPts val="1800"/>
                  </a:spcAft>
                </a:pPr>
                <a:r>
                  <a:rPr lang="en-US" sz="2400" dirty="0"/>
                  <a:t>Two low-density planets (TOI-733b</a:t>
                </a:r>
                <a:br>
                  <a:rPr lang="en-US" sz="2400" dirty="0"/>
                </a:br>
                <a:r>
                  <a:rPr lang="en-US" sz="2400" dirty="0"/>
                  <a:t>and HD23472c) orbiting stars with</a:t>
                </a:r>
                <a:br>
                  <a:rPr lang="en-US" sz="2400" dirty="0"/>
                </a:br>
                <a:r>
                  <a:rPr lang="en-US" sz="2400" dirty="0"/>
                  <a:t>solar </a:t>
                </a:r>
                <a14:m>
                  <m:oMath xmlns:m="http://schemas.openxmlformats.org/officeDocument/2006/math">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𝑓</m:t>
                        </m:r>
                      </m:e>
                      <m:sub>
                        <m:r>
                          <a:rPr lang="en-US"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en-US" i="1" dirty="0" smtClean="0">
                            <a:latin typeface="Cambria Math" panose="02040503050406030204" pitchFamily="18" charset="0"/>
                          </a:rPr>
                          <m:t>𝑠𝑡𝑎𝑟</m:t>
                        </m:r>
                      </m:sup>
                    </m:sSubSup>
                  </m:oMath>
                </a14:m>
                <a:endParaRPr lang="en-GB" sz="2400" dirty="0"/>
              </a:p>
              <a:p>
                <a:pPr>
                  <a:lnSpc>
                    <a:spcPts val="2880"/>
                  </a:lnSpc>
                  <a:spcBef>
                    <a:spcPts val="600"/>
                  </a:spcBef>
                  <a:spcAft>
                    <a:spcPts val="1800"/>
                  </a:spcAft>
                </a:pPr>
                <a:r>
                  <a:rPr lang="en-US" sz="2400" dirty="0"/>
                  <a:t>Farthest from the Earth-like composition curve</a:t>
                </a:r>
                <a:br>
                  <a:rPr lang="en-US" sz="2400" dirty="0"/>
                </a:br>
                <a:r>
                  <a:rPr lang="en-US" sz="2200" dirty="0">
                    <a:sym typeface="Wingdings" panose="05000000000000000000" pitchFamily="2" charset="2"/>
                  </a:rPr>
                  <a:t></a:t>
                </a:r>
                <a:r>
                  <a:rPr lang="en-US" sz="2200" dirty="0"/>
                  <a:t> significant amount of water (above 10%), potentially in the form of steam.</a:t>
                </a:r>
                <a:endParaRPr lang="en-GB" sz="2200" dirty="0"/>
              </a:p>
            </p:txBody>
          </p:sp>
        </mc:Choice>
        <mc:Fallback>
          <p:sp>
            <p:nvSpPr>
              <p:cNvPr id="15" name="Marcador de Posição de Conteúdo 4">
                <a:extLst>
                  <a:ext uri="{FF2B5EF4-FFF2-40B4-BE49-F238E27FC236}">
                    <a16:creationId xmlns:a16="http://schemas.microsoft.com/office/drawing/2014/main" id="{4149B560-9145-84F4-6AC4-BD4B260986F0}"/>
                  </a:ext>
                </a:extLst>
              </p:cNvPr>
              <p:cNvSpPr>
                <a:spLocks noGrp="1" noRot="1" noChangeAspect="1" noMove="1" noResize="1" noEditPoints="1" noAdjustHandles="1" noChangeArrowheads="1" noChangeShapeType="1" noTextEdit="1"/>
              </p:cNvSpPr>
              <p:nvPr>
                <p:ph idx="1"/>
              </p:nvPr>
            </p:nvSpPr>
            <p:spPr>
              <a:xfrm>
                <a:off x="631370" y="1345816"/>
                <a:ext cx="5562601" cy="4826384"/>
              </a:xfrm>
              <a:blipFill>
                <a:blip r:embed="rId9"/>
                <a:stretch>
                  <a:fillRect l="-877" t="-1263" r="-2412"/>
                </a:stretch>
              </a:blipFill>
            </p:spPr>
            <p:txBody>
              <a:bodyPr/>
              <a:lstStyle/>
              <a:p>
                <a:r>
                  <a:rPr lang="en-GB">
                    <a:noFill/>
                  </a:rPr>
                  <a:t> </a:t>
                </a:r>
              </a:p>
            </p:txBody>
          </p:sp>
        </mc:Fallback>
      </mc:AlternateContent>
    </p:spTree>
    <p:extLst>
      <p:ext uri="{BB962C8B-B14F-4D97-AF65-F5344CB8AC3E}">
        <p14:creationId xmlns:p14="http://schemas.microsoft.com/office/powerpoint/2010/main" val="162954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DD64E3-EC37-A11B-22B1-11BED49BBF33}"/>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Finding and characterising exoplanets</a:t>
            </a:r>
          </a:p>
        </p:txBody>
      </p:sp>
      <p:sp>
        <p:nvSpPr>
          <p:cNvPr id="4" name="Marcador de Posição do Rodapé 3">
            <a:extLst>
              <a:ext uri="{FF2B5EF4-FFF2-40B4-BE49-F238E27FC236}">
                <a16:creationId xmlns:a16="http://schemas.microsoft.com/office/drawing/2014/main" id="{37F30D01-4ED0-FFCD-8F63-A2C7D80D52F6}"/>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5" name="Marcador de Posição do Número do Diapositivo 4">
            <a:extLst>
              <a:ext uri="{FF2B5EF4-FFF2-40B4-BE49-F238E27FC236}">
                <a16:creationId xmlns:a16="http://schemas.microsoft.com/office/drawing/2014/main" id="{AAB74AA1-DA5D-0EC2-1E09-BDF188B1268B}"/>
              </a:ext>
            </a:extLst>
          </p:cNvPr>
          <p:cNvSpPr>
            <a:spLocks noGrp="1"/>
          </p:cNvSpPr>
          <p:nvPr>
            <p:ph type="sldNum" sz="quarter" idx="12"/>
          </p:nvPr>
        </p:nvSpPr>
        <p:spPr>
          <a:xfrm>
            <a:off x="11525359" y="6442297"/>
            <a:ext cx="545911" cy="369516"/>
          </a:xfrm>
        </p:spPr>
        <p:txBody>
          <a:bodyPr/>
          <a:lstStyle/>
          <a:p>
            <a:fld id="{9D4AEF59-F28E-467C-9EA3-92D1CFAD475A}" type="slidenum">
              <a:rPr lang="en-US" smtClean="0"/>
              <a:t>2</a:t>
            </a:fld>
            <a:endParaRPr lang="en-US" dirty="0"/>
          </a:p>
        </p:txBody>
      </p:sp>
      <p:pic>
        <p:nvPicPr>
          <p:cNvPr id="6" name="Imagem 5" descr="Uma imagem com captura de ecrã, Gráficos, design gráfico, design&#10;&#10;Descrição gerada automaticamente">
            <a:extLst>
              <a:ext uri="{FF2B5EF4-FFF2-40B4-BE49-F238E27FC236}">
                <a16:creationId xmlns:a16="http://schemas.microsoft.com/office/drawing/2014/main" id="{E4968500-CEE9-D3EC-401F-078B1650B2E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7" name="Imagem 6" descr="Uma imagem com preto, lua, preto e branco&#10;&#10;Descrição gerada automaticamente">
            <a:extLst>
              <a:ext uri="{FF2B5EF4-FFF2-40B4-BE49-F238E27FC236}">
                <a16:creationId xmlns:a16="http://schemas.microsoft.com/office/drawing/2014/main" id="{B03C4D39-A239-F61B-EAAA-00240E5B1876}"/>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1028" name="Picture 4">
            <a:extLst>
              <a:ext uri="{FF2B5EF4-FFF2-40B4-BE49-F238E27FC236}">
                <a16:creationId xmlns:a16="http://schemas.microsoft.com/office/drawing/2014/main" id="{06F18156-AB79-BC1A-43D4-8F589D42A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06112" y="1120208"/>
            <a:ext cx="4995232" cy="3632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94F021-C8EA-ECC8-43A3-151114055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120207"/>
            <a:ext cx="5837124" cy="363289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84FAF1B0-7509-3A43-E8B9-F01B369ED66B}"/>
              </a:ext>
            </a:extLst>
          </p:cNvPr>
          <p:cNvSpPr txBox="1"/>
          <p:nvPr/>
        </p:nvSpPr>
        <p:spPr>
          <a:xfrm>
            <a:off x="951575" y="4678990"/>
            <a:ext cx="3696589" cy="523220"/>
          </a:xfrm>
          <a:prstGeom prst="rect">
            <a:avLst/>
          </a:prstGeom>
          <a:noFill/>
        </p:spPr>
        <p:txBody>
          <a:bodyPr wrap="none" rtlCol="0">
            <a:spAutoFit/>
          </a:bodyPr>
          <a:lstStyle/>
          <a:p>
            <a:pPr algn="ctr"/>
            <a:r>
              <a:rPr lang="en-GB" sz="2800" dirty="0"/>
              <a:t>Radial Velocities method</a:t>
            </a:r>
          </a:p>
        </p:txBody>
      </p:sp>
      <p:sp>
        <p:nvSpPr>
          <p:cNvPr id="9" name="CaixaDeTexto 8">
            <a:extLst>
              <a:ext uri="{FF2B5EF4-FFF2-40B4-BE49-F238E27FC236}">
                <a16:creationId xmlns:a16="http://schemas.microsoft.com/office/drawing/2014/main" id="{EBE47531-D067-A224-3B7B-26B4F68035A6}"/>
              </a:ext>
            </a:extLst>
          </p:cNvPr>
          <p:cNvSpPr txBox="1"/>
          <p:nvPr/>
        </p:nvSpPr>
        <p:spPr>
          <a:xfrm>
            <a:off x="7786052" y="4678990"/>
            <a:ext cx="2457019" cy="523220"/>
          </a:xfrm>
          <a:prstGeom prst="rect">
            <a:avLst/>
          </a:prstGeom>
          <a:noFill/>
        </p:spPr>
        <p:txBody>
          <a:bodyPr wrap="none" rtlCol="0" anchor="ctr">
            <a:spAutoFit/>
          </a:bodyPr>
          <a:lstStyle/>
          <a:p>
            <a:pPr algn="ctr"/>
            <a:r>
              <a:rPr lang="en-GB" sz="2800" dirty="0"/>
              <a:t>Transits method</a:t>
            </a:r>
          </a:p>
        </p:txBody>
      </p:sp>
      <p:cxnSp>
        <p:nvCxnSpPr>
          <p:cNvPr id="11" name="Conexão reta unidirecional 10">
            <a:extLst>
              <a:ext uri="{FF2B5EF4-FFF2-40B4-BE49-F238E27FC236}">
                <a16:creationId xmlns:a16="http://schemas.microsoft.com/office/drawing/2014/main" id="{A505C1AF-2660-351D-BBA6-CFE640FE791B}"/>
              </a:ext>
            </a:extLst>
          </p:cNvPr>
          <p:cNvCxnSpPr>
            <a:cxnSpLocks/>
          </p:cNvCxnSpPr>
          <p:nvPr/>
        </p:nvCxnSpPr>
        <p:spPr>
          <a:xfrm flipH="1">
            <a:off x="2795386" y="5080945"/>
            <a:ext cx="2241" cy="371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xão reta unidirecional 11">
            <a:extLst>
              <a:ext uri="{FF2B5EF4-FFF2-40B4-BE49-F238E27FC236}">
                <a16:creationId xmlns:a16="http://schemas.microsoft.com/office/drawing/2014/main" id="{A898C119-115A-B6D3-D32C-31DAB44887FD}"/>
              </a:ext>
            </a:extLst>
          </p:cNvPr>
          <p:cNvCxnSpPr>
            <a:cxnSpLocks/>
          </p:cNvCxnSpPr>
          <p:nvPr/>
        </p:nvCxnSpPr>
        <p:spPr>
          <a:xfrm flipH="1">
            <a:off x="9013440" y="5093955"/>
            <a:ext cx="2241" cy="371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AE13DC5-AF6B-E6F7-1710-AF1824658315}"/>
              </a:ext>
            </a:extLst>
          </p:cNvPr>
          <p:cNvSpPr txBox="1"/>
          <p:nvPr/>
        </p:nvSpPr>
        <p:spPr>
          <a:xfrm>
            <a:off x="2366749" y="5487143"/>
            <a:ext cx="873957" cy="523220"/>
          </a:xfrm>
          <a:prstGeom prst="rect">
            <a:avLst/>
          </a:prstGeom>
          <a:noFill/>
          <a:ln w="38100">
            <a:solidFill>
              <a:srgbClr val="C8D8F4"/>
            </a:solidFill>
          </a:ln>
        </p:spPr>
        <p:txBody>
          <a:bodyPr wrap="none" rtlCol="0">
            <a:spAutoFit/>
          </a:bodyPr>
          <a:lstStyle/>
          <a:p>
            <a:pPr algn="ctr"/>
            <a:r>
              <a:rPr lang="en-GB" sz="2800" dirty="0"/>
              <a:t>Mass</a:t>
            </a:r>
          </a:p>
        </p:txBody>
      </p:sp>
      <p:sp>
        <p:nvSpPr>
          <p:cNvPr id="14" name="CaixaDeTexto 13">
            <a:extLst>
              <a:ext uri="{FF2B5EF4-FFF2-40B4-BE49-F238E27FC236}">
                <a16:creationId xmlns:a16="http://schemas.microsoft.com/office/drawing/2014/main" id="{2059828D-C98B-F021-EA3A-D80AFAA00DFC}"/>
              </a:ext>
            </a:extLst>
          </p:cNvPr>
          <p:cNvSpPr txBox="1"/>
          <p:nvPr/>
        </p:nvSpPr>
        <p:spPr>
          <a:xfrm>
            <a:off x="8420970" y="5487143"/>
            <a:ext cx="1184940" cy="523220"/>
          </a:xfrm>
          <a:prstGeom prst="rect">
            <a:avLst/>
          </a:prstGeom>
          <a:noFill/>
          <a:ln w="38100">
            <a:solidFill>
              <a:srgbClr val="C8D8F4"/>
            </a:solidFill>
          </a:ln>
        </p:spPr>
        <p:txBody>
          <a:bodyPr wrap="none" rtlCol="0">
            <a:spAutoFit/>
          </a:bodyPr>
          <a:lstStyle/>
          <a:p>
            <a:pPr algn="ctr"/>
            <a:r>
              <a:rPr lang="en-GB" sz="2800" dirty="0"/>
              <a:t>Radius</a:t>
            </a:r>
          </a:p>
        </p:txBody>
      </p:sp>
    </p:spTree>
    <p:extLst>
      <p:ext uri="{BB962C8B-B14F-4D97-AF65-F5344CB8AC3E}">
        <p14:creationId xmlns:p14="http://schemas.microsoft.com/office/powerpoint/2010/main" val="4031088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BD380810-96BB-35BA-6EA6-D784527C8648}"/>
            </a:ext>
          </a:extLst>
        </p:cNvPr>
        <p:cNvGrpSpPr/>
        <p:nvPr/>
      </p:nvGrpSpPr>
      <p:grpSpPr>
        <a:xfrm>
          <a:off x="0" y="0"/>
          <a:ext cx="0" cy="0"/>
          <a:chOff x="0" y="0"/>
          <a:chExt cx="0" cy="0"/>
        </a:xfrm>
      </p:grpSpPr>
      <p:sp>
        <p:nvSpPr>
          <p:cNvPr id="2" name="Marcador de Posição do Rodapé 3">
            <a:extLst>
              <a:ext uri="{FF2B5EF4-FFF2-40B4-BE49-F238E27FC236}">
                <a16:creationId xmlns:a16="http://schemas.microsoft.com/office/drawing/2014/main" id="{DEA44B1C-D0DD-E97E-9DDC-382140DBE6AE}"/>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70032D02-83A4-C099-61E1-A9D996B14B35}"/>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20</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7E3DE9A8-41A5-A3B9-EA35-926E9630E64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ACD1C18C-E478-8C19-4481-08782AF2BC57}"/>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mc:AlternateContent xmlns:mc="http://schemas.openxmlformats.org/markup-compatibility/2006">
        <mc:Choice xmlns:a14="http://schemas.microsoft.com/office/drawing/2010/main" Requires="a14">
          <p:sp>
            <p:nvSpPr>
              <p:cNvPr id="16" name="Marcador de Posição de Conteúdo 4">
                <a:extLst>
                  <a:ext uri="{FF2B5EF4-FFF2-40B4-BE49-F238E27FC236}">
                    <a16:creationId xmlns:a16="http://schemas.microsoft.com/office/drawing/2014/main" id="{0C2FF5C3-1B8D-B7EB-0A6D-C907A4D3EA83}"/>
                  </a:ext>
                </a:extLst>
              </p:cNvPr>
              <p:cNvSpPr>
                <a:spLocks noGrp="1"/>
              </p:cNvSpPr>
              <p:nvPr>
                <p:ph idx="1"/>
              </p:nvPr>
            </p:nvSpPr>
            <p:spPr>
              <a:xfrm>
                <a:off x="631370" y="1345816"/>
                <a:ext cx="5562601" cy="4826384"/>
              </a:xfrm>
            </p:spPr>
            <p:txBody>
              <a:bodyPr>
                <a:normAutofit/>
              </a:bodyPr>
              <a:lstStyle/>
              <a:p>
                <a:pPr>
                  <a:lnSpc>
                    <a:spcPts val="2880"/>
                  </a:lnSpc>
                  <a:spcBef>
                    <a:spcPts val="600"/>
                  </a:spcBef>
                  <a:spcAft>
                    <a:spcPts val="1800"/>
                  </a:spcAft>
                </a:pPr>
                <a:r>
                  <a:rPr lang="en-GB" sz="2400" dirty="0"/>
                  <a:t>Dependency of </a:t>
                </a:r>
                <a:r>
                  <a:rPr lang="en-US" sz="2400" dirty="0"/>
                  <a:t>scaled densities of planets (</a:t>
                </a:r>
                <a14:m>
                  <m:oMath xmlns:m="http://schemas.openxmlformats.org/officeDocument/2006/math">
                    <m:r>
                      <a:rPr lang="en-US" sz="2400" i="1" dirty="0">
                        <a:latin typeface="Cambria Math" panose="02040503050406030204" pitchFamily="18" charset="0"/>
                      </a:rPr>
                      <m:t>𝜌</m:t>
                    </m:r>
                    <m:r>
                      <a:rPr lang="en-US" sz="2400" i="1" dirty="0">
                        <a:latin typeface="Cambria Math" panose="02040503050406030204" pitchFamily="18" charset="0"/>
                      </a:rPr>
                      <m:t>/</m:t>
                    </m:r>
                    <m:sSub>
                      <m:sSubPr>
                        <m:ctrlPr>
                          <a:rPr lang="pt-PT" sz="2400" i="1" dirty="0">
                            <a:latin typeface="Cambria Math" panose="02040503050406030204" pitchFamily="18" charset="0"/>
                          </a:rPr>
                        </m:ctrlPr>
                      </m:sSubPr>
                      <m:e>
                        <m:r>
                          <a:rPr lang="en-US" sz="2400" i="1" dirty="0" err="1">
                            <a:latin typeface="Cambria Math" panose="02040503050406030204" pitchFamily="18" charset="0"/>
                          </a:rPr>
                          <m:t>𝜌</m:t>
                        </m:r>
                      </m:e>
                      <m:sub>
                        <m:r>
                          <a:rPr lang="en-US" sz="2400" i="1" dirty="0" err="1">
                            <a:latin typeface="Cambria Math" panose="02040503050406030204" pitchFamily="18" charset="0"/>
                          </a:rPr>
                          <m:t>𝐸𝑎</m:t>
                        </m:r>
                        <m:r>
                          <a:rPr lang="pt-PT" sz="2400" i="1" dirty="0">
                            <a:latin typeface="Cambria Math" panose="02040503050406030204" pitchFamily="18" charset="0"/>
                          </a:rPr>
                          <m:t>𝑟𝑡h</m:t>
                        </m:r>
                        <m:r>
                          <a:rPr lang="pt-PT" sz="2400" i="1" dirty="0">
                            <a:latin typeface="Cambria Math" panose="02040503050406030204" pitchFamily="18" charset="0"/>
                          </a:rPr>
                          <m:t>−</m:t>
                        </m:r>
                        <m:r>
                          <a:rPr lang="pt-PT" sz="2400" i="1" dirty="0">
                            <a:latin typeface="Cambria Math" panose="02040503050406030204" pitchFamily="18" charset="0"/>
                          </a:rPr>
                          <m:t>𝑙𝑖𝑘𝑒</m:t>
                        </m:r>
                      </m:sub>
                    </m:sSub>
                  </m:oMath>
                </a14:m>
                <a:r>
                  <a:rPr lang="en-US" sz="2400" dirty="0"/>
                  <a:t>) on primordial </a:t>
                </a:r>
                <a14:m>
                  <m:oMath xmlns:m="http://schemas.openxmlformats.org/officeDocument/2006/math">
                    <m:sSubSup>
                      <m:sSubSupPr>
                        <m:ctrlPr>
                          <a:rPr lang="pt-PT" b="0" i="1" dirty="0" smtClean="0">
                            <a:latin typeface="Cambria Math" panose="02040503050406030204" pitchFamily="18" charset="0"/>
                          </a:rPr>
                        </m:ctrlPr>
                      </m:sSubSupPr>
                      <m:e>
                        <m:r>
                          <a:rPr lang="pt-PT" b="0" i="1" dirty="0" smtClean="0">
                            <a:latin typeface="Cambria Math" panose="02040503050406030204" pitchFamily="18" charset="0"/>
                          </a:rPr>
                          <m:t>𝑓</m:t>
                        </m:r>
                      </m:e>
                      <m:sub>
                        <m:r>
                          <a:rPr lang="pt-PT" b="0"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pt-PT" b="0" i="1" dirty="0" smtClean="0">
                            <a:latin typeface="Cambria Math" panose="02040503050406030204" pitchFamily="18" charset="0"/>
                          </a:rPr>
                          <m:t>𝑠𝑡𝑎𝑟</m:t>
                        </m:r>
                      </m:sup>
                    </m:sSubSup>
                  </m:oMath>
                </a14:m>
                <a:r>
                  <a:rPr lang="en-US" sz="2400" dirty="0"/>
                  <a:t>. </a:t>
                </a:r>
              </a:p>
              <a:p>
                <a:pPr>
                  <a:lnSpc>
                    <a:spcPts val="2880"/>
                  </a:lnSpc>
                  <a:spcBef>
                    <a:spcPts val="600"/>
                  </a:spcBef>
                  <a:spcAft>
                    <a:spcPts val="1800"/>
                  </a:spcAft>
                </a:pPr>
                <a:r>
                  <a:rPr lang="en-US" sz="2400" dirty="0"/>
                  <a:t>Two low-density planets (TOI-733b</a:t>
                </a:r>
                <a:br>
                  <a:rPr lang="en-US" sz="2400" dirty="0"/>
                </a:br>
                <a:r>
                  <a:rPr lang="en-US" sz="2400" dirty="0"/>
                  <a:t>and HD23472c) orbiting stars with</a:t>
                </a:r>
                <a:br>
                  <a:rPr lang="en-US" sz="2400" dirty="0"/>
                </a:br>
                <a:r>
                  <a:rPr lang="en-US" sz="2400" dirty="0"/>
                  <a:t>solar </a:t>
                </a:r>
                <a14:m>
                  <m:oMath xmlns:m="http://schemas.openxmlformats.org/officeDocument/2006/math">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𝑓</m:t>
                        </m:r>
                      </m:e>
                      <m:sub>
                        <m:r>
                          <a:rPr lang="en-US" i="1" dirty="0"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en-US" i="1" dirty="0" smtClean="0">
                            <a:latin typeface="Cambria Math" panose="02040503050406030204" pitchFamily="18" charset="0"/>
                          </a:rPr>
                          <m:t>𝑠𝑡𝑎𝑟</m:t>
                        </m:r>
                      </m:sup>
                    </m:sSubSup>
                  </m:oMath>
                </a14:m>
                <a:endParaRPr lang="en-GB" sz="2400" dirty="0"/>
              </a:p>
              <a:p>
                <a:pPr>
                  <a:lnSpc>
                    <a:spcPts val="2880"/>
                  </a:lnSpc>
                  <a:spcBef>
                    <a:spcPts val="600"/>
                  </a:spcBef>
                  <a:spcAft>
                    <a:spcPts val="1800"/>
                  </a:spcAft>
                </a:pPr>
                <a:r>
                  <a:rPr lang="en-US" sz="2400" dirty="0"/>
                  <a:t>Farthest from the Earth-like composition curve</a:t>
                </a:r>
                <a:br>
                  <a:rPr lang="en-US" sz="2400" dirty="0"/>
                </a:br>
                <a:r>
                  <a:rPr lang="en-US" sz="2200" dirty="0">
                    <a:sym typeface="Wingdings" panose="05000000000000000000" pitchFamily="2" charset="2"/>
                  </a:rPr>
                  <a:t></a:t>
                </a:r>
                <a:r>
                  <a:rPr lang="en-US" sz="2200" dirty="0"/>
                  <a:t> significant amount of water (above 10%), potentially in the form of steam.</a:t>
                </a:r>
                <a:endParaRPr lang="en-GB" sz="2200" dirty="0"/>
              </a:p>
            </p:txBody>
          </p:sp>
        </mc:Choice>
        <mc:Fallback>
          <p:sp>
            <p:nvSpPr>
              <p:cNvPr id="16" name="Marcador de Posição de Conteúdo 4">
                <a:extLst>
                  <a:ext uri="{FF2B5EF4-FFF2-40B4-BE49-F238E27FC236}">
                    <a16:creationId xmlns:a16="http://schemas.microsoft.com/office/drawing/2014/main" id="{0C2FF5C3-1B8D-B7EB-0A6D-C907A4D3EA83}"/>
                  </a:ext>
                </a:extLst>
              </p:cNvPr>
              <p:cNvSpPr>
                <a:spLocks noGrp="1" noRot="1" noChangeAspect="1" noMove="1" noResize="1" noEditPoints="1" noAdjustHandles="1" noChangeArrowheads="1" noChangeShapeType="1" noTextEdit="1"/>
              </p:cNvSpPr>
              <p:nvPr>
                <p:ph idx="1"/>
              </p:nvPr>
            </p:nvSpPr>
            <p:spPr>
              <a:xfrm>
                <a:off x="631370" y="1345816"/>
                <a:ext cx="5562601" cy="4826384"/>
              </a:xfrm>
              <a:blipFill>
                <a:blip r:embed="rId6"/>
                <a:stretch>
                  <a:fillRect l="-877" t="-1263" r="-2412"/>
                </a:stretch>
              </a:blipFill>
            </p:spPr>
            <p:txBody>
              <a:bodyPr/>
              <a:lstStyle/>
              <a:p>
                <a:r>
                  <a:rPr lang="en-GB">
                    <a:noFill/>
                  </a:rPr>
                  <a:t> </a:t>
                </a:r>
              </a:p>
            </p:txBody>
          </p:sp>
        </mc:Fallback>
      </mc:AlternateContent>
      <p:pic>
        <p:nvPicPr>
          <p:cNvPr id="17" name="Imagem 16" descr="Uma imagem com texto, captura de ecrã, diagrama, file&#10;&#10;Descrição gerada automaticamente">
            <a:extLst>
              <a:ext uri="{FF2B5EF4-FFF2-40B4-BE49-F238E27FC236}">
                <a16:creationId xmlns:a16="http://schemas.microsoft.com/office/drawing/2014/main" id="{1335D314-062A-D100-3164-515CBD4244A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8686" y="1436914"/>
            <a:ext cx="6343314" cy="4530938"/>
          </a:xfrm>
          <a:prstGeom prst="rect">
            <a:avLst/>
          </a:prstGeom>
        </p:spPr>
      </p:pic>
      <mc:AlternateContent xmlns:mc="http://schemas.openxmlformats.org/markup-compatibility/2006">
        <mc:Choice xmlns:a14="http://schemas.microsoft.com/office/drawing/2010/main" Requires="a14">
          <p:sp>
            <p:nvSpPr>
              <p:cNvPr id="10" name="Título 1">
                <a:extLst>
                  <a:ext uri="{FF2B5EF4-FFF2-40B4-BE49-F238E27FC236}">
                    <a16:creationId xmlns:a16="http://schemas.microsoft.com/office/drawing/2014/main" id="{7DA095DB-F521-4929-9612-B0F34EC7AD85}"/>
                  </a:ext>
                </a:extLst>
              </p:cNvPr>
              <p:cNvSpPr>
                <a:spLocks noGrp="1"/>
              </p:cNvSpPr>
              <p:nvPr>
                <p:ph type="title"/>
              </p:nvPr>
            </p:nvSpPr>
            <p:spPr>
              <a:xfrm>
                <a:off x="1050879" y="163287"/>
                <a:ext cx="9810604" cy="903513"/>
              </a:xfrm>
            </p:spPr>
            <p:txBody>
              <a:bodyPr>
                <a:normAutofit/>
              </a:bodyPr>
              <a:lstStyle/>
              <a:p>
                <a:r>
                  <a:rPr lang="en-GB" sz="3600" dirty="0">
                    <a:latin typeface="Avenir Next LT Pro Demi" panose="020B0704020202020204" pitchFamily="34" charset="0"/>
                  </a:rPr>
                  <a:t>Planets’ scaled density </a:t>
                </a:r>
                <a:r>
                  <a:rPr lang="en-GB" sz="3600" b="1" dirty="0">
                    <a:latin typeface="Avenir Next LT Pro Demi" panose="020B0704020202020204" pitchFamily="34" charset="0"/>
                  </a:rPr>
                  <a:t>vs </a:t>
                </a:r>
                <a14:m>
                  <m:oMath xmlns:m="http://schemas.openxmlformats.org/officeDocument/2006/math">
                    <m:sSubSup>
                      <m:sSubSupPr>
                        <m:ctrlPr>
                          <a:rPr lang="pt-PT" sz="3600" b="1" i="1" dirty="0" smtClean="0">
                            <a:latin typeface="Cambria Math" panose="02040503050406030204" pitchFamily="18" charset="0"/>
                          </a:rPr>
                        </m:ctrlPr>
                      </m:sSubSupPr>
                      <m:e>
                        <m:r>
                          <a:rPr lang="en-US" sz="3600" b="1" i="1" dirty="0" smtClean="0">
                            <a:latin typeface="Cambria Math" panose="02040503050406030204" pitchFamily="18" charset="0"/>
                          </a:rPr>
                          <m:t>𝒇</m:t>
                        </m:r>
                      </m:e>
                      <m:sub>
                        <m:r>
                          <a:rPr lang="en-US" sz="3600" b="1" i="1" dirty="0" err="1">
                            <a:latin typeface="Cambria Math" panose="02040503050406030204" pitchFamily="18" charset="0"/>
                          </a:rPr>
                          <m:t>𝒊𝒓𝒐𝒏</m:t>
                        </m:r>
                        <m:r>
                          <a:rPr lang="pt-PT" sz="3600" b="1" i="1" dirty="0" smtClean="0">
                            <a:latin typeface="Cambria Math" panose="02040503050406030204" pitchFamily="18" charset="0"/>
                          </a:rPr>
                          <m:t>,</m:t>
                        </m:r>
                        <m:r>
                          <a:rPr lang="pt-PT" sz="3600" b="1" i="1" dirty="0" smtClean="0">
                            <a:latin typeface="Cambria Math" panose="02040503050406030204" pitchFamily="18" charset="0"/>
                          </a:rPr>
                          <m:t>𝒑𝒓𝒊𝒎</m:t>
                        </m:r>
                      </m:sub>
                      <m:sup>
                        <m:r>
                          <a:rPr lang="en-US" sz="3600" b="1" i="1" dirty="0" smtClean="0">
                            <a:latin typeface="Cambria Math" panose="02040503050406030204" pitchFamily="18" charset="0"/>
                          </a:rPr>
                          <m:t>𝒔𝒕𝒂𝒓</m:t>
                        </m:r>
                      </m:sup>
                    </m:sSubSup>
                  </m:oMath>
                </a14:m>
                <a:endParaRPr lang="en-GB" sz="3600" b="1" dirty="0">
                  <a:latin typeface="Avenir Next LT Pro Demi" panose="020B0704020202020204" pitchFamily="34" charset="0"/>
                </a:endParaRPr>
              </a:p>
            </p:txBody>
          </p:sp>
        </mc:Choice>
        <mc:Fallback>
          <p:sp>
            <p:nvSpPr>
              <p:cNvPr id="10" name="Título 1">
                <a:extLst>
                  <a:ext uri="{FF2B5EF4-FFF2-40B4-BE49-F238E27FC236}">
                    <a16:creationId xmlns:a16="http://schemas.microsoft.com/office/drawing/2014/main" id="{7DA095DB-F521-4929-9612-B0F34EC7AD85}"/>
                  </a:ext>
                </a:extLst>
              </p:cNvPr>
              <p:cNvSpPr>
                <a:spLocks noGrp="1" noRot="1" noChangeAspect="1" noMove="1" noResize="1" noEditPoints="1" noAdjustHandles="1" noChangeArrowheads="1" noChangeShapeType="1" noTextEdit="1"/>
              </p:cNvSpPr>
              <p:nvPr>
                <p:ph type="title"/>
              </p:nvPr>
            </p:nvSpPr>
            <p:spPr>
              <a:xfrm>
                <a:off x="1050879" y="163287"/>
                <a:ext cx="9810604" cy="903513"/>
              </a:xfrm>
              <a:blipFill>
                <a:blip r:embed="rId8"/>
                <a:stretch>
                  <a:fillRect l="-1863" b="-12162"/>
                </a:stretch>
              </a:blipFill>
            </p:spPr>
            <p:txBody>
              <a:bodyPr/>
              <a:lstStyle/>
              <a:p>
                <a:r>
                  <a:rPr lang="en-GB">
                    <a:noFill/>
                  </a:rPr>
                  <a:t> </a:t>
                </a:r>
              </a:p>
            </p:txBody>
          </p:sp>
        </mc:Fallback>
      </mc:AlternateContent>
      <p:sp>
        <p:nvSpPr>
          <p:cNvPr id="6" name="Sinal de Multiplicação 5">
            <a:extLst>
              <a:ext uri="{FF2B5EF4-FFF2-40B4-BE49-F238E27FC236}">
                <a16:creationId xmlns:a16="http://schemas.microsoft.com/office/drawing/2014/main" id="{28C4AAD2-77A3-01F1-DBAD-C6BA419D9313}"/>
              </a:ext>
            </a:extLst>
          </p:cNvPr>
          <p:cNvSpPr/>
          <p:nvPr/>
        </p:nvSpPr>
        <p:spPr>
          <a:xfrm>
            <a:off x="9241973" y="4528457"/>
            <a:ext cx="925286" cy="892628"/>
          </a:xfrm>
          <a:prstGeom prst="mathMultiply">
            <a:avLst>
              <a:gd name="adj1" fmla="val 1010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49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63D6053A-1D4C-C4AD-1FC1-A32A8300820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32A655BA-61A1-505F-1CA7-0B9F8F532530}"/>
                  </a:ext>
                </a:extLst>
              </p:cNvPr>
              <p:cNvSpPr>
                <a:spLocks noGrp="1"/>
              </p:cNvSpPr>
              <p:nvPr>
                <p:ph idx="1"/>
              </p:nvPr>
            </p:nvSpPr>
            <p:spPr>
              <a:xfrm>
                <a:off x="511627" y="1730828"/>
                <a:ext cx="5704115" cy="3962401"/>
              </a:xfrm>
            </p:spPr>
            <p:txBody>
              <a:bodyPr>
                <a:normAutofit/>
              </a:bodyPr>
              <a:lstStyle/>
              <a:p>
                <a:pPr>
                  <a:lnSpc>
                    <a:spcPts val="2880"/>
                  </a:lnSpc>
                  <a:spcBef>
                    <a:spcPts val="600"/>
                  </a:spcBef>
                  <a:spcAft>
                    <a:spcPts val="1800"/>
                  </a:spcAft>
                </a:pPr>
                <a:r>
                  <a:rPr lang="en-US" sz="2400" dirty="0"/>
                  <a:t>Low-density planets are likely formed in protoplanetary disks with a low</a:t>
                </a:r>
                <a:br>
                  <a:rPr lang="en-US" sz="2400" dirty="0"/>
                </a:br>
                <a:r>
                  <a:rPr lang="en-US" sz="2400" dirty="0"/>
                  <a:t>iron-to-silicate mass fraction.</a:t>
                </a:r>
              </a:p>
              <a:p>
                <a:pPr>
                  <a:lnSpc>
                    <a:spcPts val="2880"/>
                  </a:lnSpc>
                  <a:spcBef>
                    <a:spcPts val="600"/>
                  </a:spcBef>
                  <a:spcAft>
                    <a:spcPts val="1800"/>
                  </a:spcAft>
                </a:pPr>
                <a:r>
                  <a:rPr lang="en-US" sz="2400" dirty="0"/>
                  <a:t>Statistically significant correlation between scaled density and </a:t>
                </a:r>
                <a14:m>
                  <m:oMath xmlns:m="http://schemas.openxmlformats.org/officeDocument/2006/math">
                    <m:sSubSup>
                      <m:sSubSupPr>
                        <m:ctrlPr>
                          <a:rPr lang="pt-PT" sz="2400" b="0" i="1" dirty="0" smtClean="0">
                            <a:latin typeface="Cambria Math" panose="02040503050406030204" pitchFamily="18" charset="0"/>
                          </a:rPr>
                        </m:ctrlPr>
                      </m:sSubSupPr>
                      <m:e>
                        <m:r>
                          <a:rPr lang="en-US" sz="2400" i="1" dirty="0" smtClean="0">
                            <a:latin typeface="Cambria Math" panose="02040503050406030204" pitchFamily="18" charset="0"/>
                          </a:rPr>
                          <m:t>𝑓</m:t>
                        </m:r>
                      </m:e>
                      <m:sub>
                        <m:r>
                          <a:rPr lang="en-US" sz="2400" i="1" dirty="0" err="1">
                            <a:latin typeface="Cambria Math" panose="02040503050406030204" pitchFamily="18" charset="0"/>
                          </a:rPr>
                          <m:t>𝑖𝑟𝑜𝑛</m:t>
                        </m:r>
                        <m:r>
                          <a:rPr lang="pt-PT" sz="2400" b="0" i="1" dirty="0" smtClean="0">
                            <a:latin typeface="Cambria Math" panose="02040503050406030204" pitchFamily="18" charset="0"/>
                          </a:rPr>
                          <m:t>,</m:t>
                        </m:r>
                        <m:r>
                          <a:rPr lang="pt-PT" sz="2400" b="0" i="1" dirty="0" smtClean="0">
                            <a:latin typeface="Cambria Math" panose="02040503050406030204" pitchFamily="18" charset="0"/>
                          </a:rPr>
                          <m:t>𝑝𝑟𝑖𝑚</m:t>
                        </m:r>
                      </m:sub>
                      <m:sup>
                        <m:r>
                          <a:rPr lang="en-US" sz="2400" i="1" dirty="0" smtClean="0">
                            <a:latin typeface="Cambria Math" panose="02040503050406030204" pitchFamily="18" charset="0"/>
                          </a:rPr>
                          <m:t>𝑠𝑡𝑎𝑟</m:t>
                        </m:r>
                      </m:sup>
                    </m:sSubSup>
                  </m:oMath>
                </a14:m>
                <a:r>
                  <a:rPr lang="en-GB" sz="2400" dirty="0"/>
                  <a:t> (</a:t>
                </a:r>
                <a:r>
                  <a:rPr lang="en-US" sz="2400" dirty="0"/>
                  <a:t>OLS regression p-value of 0.002)</a:t>
                </a:r>
              </a:p>
              <a:p>
                <a:pPr marL="617220" lvl="1" indent="-342900">
                  <a:lnSpc>
                    <a:spcPts val="2880"/>
                  </a:lnSpc>
                  <a:spcBef>
                    <a:spcPts val="600"/>
                  </a:spcBef>
                  <a:spcAft>
                    <a:spcPts val="1800"/>
                  </a:spcAft>
                  <a:buFont typeface="Wingdings" panose="05000000000000000000" pitchFamily="2" charset="2"/>
                  <a:buChar char="à"/>
                </a:pPr>
                <a:r>
                  <a:rPr lang="en-US" sz="2200" dirty="0">
                    <a:sym typeface="Wingdings" panose="05000000000000000000" pitchFamily="2" charset="2"/>
                  </a:rPr>
                  <a:t>Also noted in </a:t>
                </a:r>
                <a:r>
                  <a:rPr lang="en-US" sz="2200" dirty="0" err="1">
                    <a:sym typeface="Wingdings" panose="05000000000000000000" pitchFamily="2" charset="2"/>
                  </a:rPr>
                  <a:t>Adibekyan</a:t>
                </a:r>
                <a:r>
                  <a:rPr lang="en-US" sz="2200" dirty="0">
                    <a:sym typeface="Wingdings" panose="05000000000000000000" pitchFamily="2" charset="2"/>
                  </a:rPr>
                  <a:t> et al. (2021)</a:t>
                </a:r>
                <a:endParaRPr lang="en-GB" sz="2400" dirty="0">
                  <a:sym typeface="Wingdings" panose="05000000000000000000" pitchFamily="2" charset="2"/>
                </a:endParaRPr>
              </a:p>
            </p:txBody>
          </p:sp>
        </mc:Choice>
        <mc:Fallback>
          <p:sp>
            <p:nvSpPr>
              <p:cNvPr id="5" name="Marcador de Posição de Conteúdo 4">
                <a:extLst>
                  <a:ext uri="{FF2B5EF4-FFF2-40B4-BE49-F238E27FC236}">
                    <a16:creationId xmlns:a16="http://schemas.microsoft.com/office/drawing/2014/main" id="{32A655BA-61A1-505F-1CA7-0B9F8F532530}"/>
                  </a:ext>
                </a:extLst>
              </p:cNvPr>
              <p:cNvSpPr>
                <a:spLocks noGrp="1" noRot="1" noChangeAspect="1" noMove="1" noResize="1" noEditPoints="1" noAdjustHandles="1" noChangeArrowheads="1" noChangeShapeType="1" noTextEdit="1"/>
              </p:cNvSpPr>
              <p:nvPr>
                <p:ph idx="1"/>
              </p:nvPr>
            </p:nvSpPr>
            <p:spPr>
              <a:xfrm>
                <a:off x="511627" y="1730828"/>
                <a:ext cx="5704115" cy="3962401"/>
              </a:xfrm>
              <a:blipFill>
                <a:blip r:embed="rId3"/>
                <a:stretch>
                  <a:fillRect l="-855" t="-1538" r="-214"/>
                </a:stretch>
              </a:blipFill>
            </p:spPr>
            <p:txBody>
              <a:bodyPr/>
              <a:lstStyle/>
              <a:p>
                <a:r>
                  <a:rPr lang="en-GB">
                    <a:noFill/>
                  </a:rPr>
                  <a:t> </a:t>
                </a:r>
              </a:p>
            </p:txBody>
          </p:sp>
        </mc:Fallback>
      </mc:AlternateContent>
      <p:sp>
        <p:nvSpPr>
          <p:cNvPr id="2" name="Marcador de Posição do Rodapé 3">
            <a:extLst>
              <a:ext uri="{FF2B5EF4-FFF2-40B4-BE49-F238E27FC236}">
                <a16:creationId xmlns:a16="http://schemas.microsoft.com/office/drawing/2014/main" id="{CE4F2CFC-6520-71B7-EC04-0D6C48072840}"/>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2AA9AAC2-0C96-552D-AC44-AB042FB772A7}"/>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21</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246F45BD-782C-079D-4A3E-803A9BBC743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AF9FD3A-32CD-F498-E805-93AB308B7614}"/>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13" name="Imagem 12" descr="Uma imagem com texto, captura de ecrã, diagrama, file&#10;&#10;Descrição gerada automaticamente">
            <a:extLst>
              <a:ext uri="{FF2B5EF4-FFF2-40B4-BE49-F238E27FC236}">
                <a16:creationId xmlns:a16="http://schemas.microsoft.com/office/drawing/2014/main" id="{CA0B3818-1863-0904-2558-1E7CBD688C1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8686" y="1436914"/>
            <a:ext cx="6343314" cy="4530938"/>
          </a:xfrm>
          <a:prstGeom prst="rect">
            <a:avLst/>
          </a:prstGeom>
        </p:spPr>
      </p:pic>
      <p:sp>
        <p:nvSpPr>
          <p:cNvPr id="6" name="Sinal de Multiplicação 5">
            <a:extLst>
              <a:ext uri="{FF2B5EF4-FFF2-40B4-BE49-F238E27FC236}">
                <a16:creationId xmlns:a16="http://schemas.microsoft.com/office/drawing/2014/main" id="{71F95C2E-3093-0F6E-95FC-341A46C0B3AA}"/>
              </a:ext>
            </a:extLst>
          </p:cNvPr>
          <p:cNvSpPr/>
          <p:nvPr/>
        </p:nvSpPr>
        <p:spPr>
          <a:xfrm>
            <a:off x="9241973" y="4528457"/>
            <a:ext cx="925286" cy="892628"/>
          </a:xfrm>
          <a:prstGeom prst="mathMultiply">
            <a:avLst>
              <a:gd name="adj1" fmla="val 1010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0" name="Título 1">
                <a:extLst>
                  <a:ext uri="{FF2B5EF4-FFF2-40B4-BE49-F238E27FC236}">
                    <a16:creationId xmlns:a16="http://schemas.microsoft.com/office/drawing/2014/main" id="{F87FFC57-2B75-75D8-28F0-FDC134861D9E}"/>
                  </a:ext>
                </a:extLst>
              </p:cNvPr>
              <p:cNvSpPr>
                <a:spLocks noGrp="1"/>
              </p:cNvSpPr>
              <p:nvPr>
                <p:ph type="title"/>
              </p:nvPr>
            </p:nvSpPr>
            <p:spPr>
              <a:xfrm>
                <a:off x="1050879" y="163287"/>
                <a:ext cx="9810604" cy="903513"/>
              </a:xfrm>
            </p:spPr>
            <p:txBody>
              <a:bodyPr>
                <a:normAutofit/>
              </a:bodyPr>
              <a:lstStyle/>
              <a:p>
                <a:r>
                  <a:rPr lang="en-GB" sz="3600" dirty="0">
                    <a:latin typeface="Avenir Next LT Pro Demi" panose="020B0704020202020204" pitchFamily="34" charset="0"/>
                  </a:rPr>
                  <a:t>Planets’ scaled density </a:t>
                </a:r>
                <a:r>
                  <a:rPr lang="en-GB" sz="3600" b="1" dirty="0">
                    <a:latin typeface="Avenir Next LT Pro Demi" panose="020B0704020202020204" pitchFamily="34" charset="0"/>
                  </a:rPr>
                  <a:t>vs </a:t>
                </a:r>
                <a14:m>
                  <m:oMath xmlns:m="http://schemas.openxmlformats.org/officeDocument/2006/math">
                    <m:sSubSup>
                      <m:sSubSupPr>
                        <m:ctrlPr>
                          <a:rPr lang="pt-PT" sz="3600" b="1" i="1" dirty="0" smtClean="0">
                            <a:latin typeface="Cambria Math" panose="02040503050406030204" pitchFamily="18" charset="0"/>
                          </a:rPr>
                        </m:ctrlPr>
                      </m:sSubSupPr>
                      <m:e>
                        <m:r>
                          <a:rPr lang="en-US" sz="3600" b="1" i="1" dirty="0" smtClean="0">
                            <a:latin typeface="Cambria Math" panose="02040503050406030204" pitchFamily="18" charset="0"/>
                          </a:rPr>
                          <m:t>𝒇</m:t>
                        </m:r>
                      </m:e>
                      <m:sub>
                        <m:r>
                          <a:rPr lang="en-US" sz="3600" b="1" i="1" dirty="0" err="1">
                            <a:latin typeface="Cambria Math" panose="02040503050406030204" pitchFamily="18" charset="0"/>
                          </a:rPr>
                          <m:t>𝒊𝒓𝒐𝒏</m:t>
                        </m:r>
                        <m:r>
                          <a:rPr lang="pt-PT" sz="3600" b="1" i="1" dirty="0" smtClean="0">
                            <a:latin typeface="Cambria Math" panose="02040503050406030204" pitchFamily="18" charset="0"/>
                          </a:rPr>
                          <m:t>,</m:t>
                        </m:r>
                        <m:r>
                          <a:rPr lang="pt-PT" sz="3600" b="1" i="1" dirty="0" smtClean="0">
                            <a:latin typeface="Cambria Math" panose="02040503050406030204" pitchFamily="18" charset="0"/>
                          </a:rPr>
                          <m:t>𝒑𝒓𝒊𝒎</m:t>
                        </m:r>
                      </m:sub>
                      <m:sup>
                        <m:r>
                          <a:rPr lang="en-US" sz="3600" b="1" i="1" dirty="0" smtClean="0">
                            <a:latin typeface="Cambria Math" panose="02040503050406030204" pitchFamily="18" charset="0"/>
                          </a:rPr>
                          <m:t>𝒔𝒕𝒂𝒓</m:t>
                        </m:r>
                      </m:sup>
                    </m:sSubSup>
                  </m:oMath>
                </a14:m>
                <a:endParaRPr lang="en-GB" sz="3600" b="1" dirty="0">
                  <a:latin typeface="Avenir Next LT Pro Demi" panose="020B0704020202020204" pitchFamily="34" charset="0"/>
                </a:endParaRPr>
              </a:p>
            </p:txBody>
          </p:sp>
        </mc:Choice>
        <mc:Fallback>
          <p:sp>
            <p:nvSpPr>
              <p:cNvPr id="10" name="Título 1">
                <a:extLst>
                  <a:ext uri="{FF2B5EF4-FFF2-40B4-BE49-F238E27FC236}">
                    <a16:creationId xmlns:a16="http://schemas.microsoft.com/office/drawing/2014/main" id="{F87FFC57-2B75-75D8-28F0-FDC134861D9E}"/>
                  </a:ext>
                </a:extLst>
              </p:cNvPr>
              <p:cNvSpPr>
                <a:spLocks noGrp="1" noRot="1" noChangeAspect="1" noMove="1" noResize="1" noEditPoints="1" noAdjustHandles="1" noChangeArrowheads="1" noChangeShapeType="1" noTextEdit="1"/>
              </p:cNvSpPr>
              <p:nvPr>
                <p:ph type="title"/>
              </p:nvPr>
            </p:nvSpPr>
            <p:spPr>
              <a:xfrm>
                <a:off x="1050879" y="163287"/>
                <a:ext cx="9810604" cy="903513"/>
              </a:xfrm>
              <a:blipFill>
                <a:blip r:embed="rId8"/>
                <a:stretch>
                  <a:fillRect l="-1863" b="-12162"/>
                </a:stretch>
              </a:blipFill>
            </p:spPr>
            <p:txBody>
              <a:bodyPr/>
              <a:lstStyle/>
              <a:p>
                <a:r>
                  <a:rPr lang="en-GB">
                    <a:noFill/>
                  </a:rPr>
                  <a:t> </a:t>
                </a:r>
              </a:p>
            </p:txBody>
          </p:sp>
        </mc:Fallback>
      </mc:AlternateContent>
    </p:spTree>
    <p:extLst>
      <p:ext uri="{BB962C8B-B14F-4D97-AF65-F5344CB8AC3E}">
        <p14:creationId xmlns:p14="http://schemas.microsoft.com/office/powerpoint/2010/main" val="251850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2D428C6A-379E-1AED-CF90-FF1CC696C050}"/>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1822F715-AC82-C9CD-4B07-D1390168B271}"/>
              </a:ext>
            </a:extLst>
          </p:cNvPr>
          <p:cNvSpPr>
            <a:spLocks noGrp="1"/>
          </p:cNvSpPr>
          <p:nvPr>
            <p:ph idx="1"/>
          </p:nvPr>
        </p:nvSpPr>
        <p:spPr>
          <a:xfrm>
            <a:off x="511628" y="1345816"/>
            <a:ext cx="5344886" cy="4923024"/>
          </a:xfrm>
        </p:spPr>
        <p:txBody>
          <a:bodyPr>
            <a:noAutofit/>
          </a:bodyPr>
          <a:lstStyle/>
          <a:p>
            <a:pPr>
              <a:lnSpc>
                <a:spcPts val="2800"/>
              </a:lnSpc>
              <a:spcBef>
                <a:spcPts val="600"/>
              </a:spcBef>
              <a:spcAft>
                <a:spcPts val="1800"/>
              </a:spcAft>
            </a:pPr>
            <a:r>
              <a:rPr lang="en-US" sz="2200" dirty="0"/>
              <a:t>Density gap between super-Mercuries and super-Earths appears </a:t>
            </a:r>
            <a:r>
              <a:rPr lang="en-US" sz="2200" b="1" dirty="0"/>
              <a:t>less pronounced</a:t>
            </a:r>
            <a:br>
              <a:rPr lang="en-US" sz="2200" b="1" dirty="0"/>
            </a:br>
            <a:r>
              <a:rPr lang="en-US" sz="1600" dirty="0"/>
              <a:t>(see also Brinkman et al. 2024; Schulze et al. 2024)</a:t>
            </a:r>
          </a:p>
          <a:p>
            <a:pPr marL="0" indent="0">
              <a:lnSpc>
                <a:spcPts val="2800"/>
              </a:lnSpc>
              <a:spcBef>
                <a:spcPts val="600"/>
              </a:spcBef>
              <a:spcAft>
                <a:spcPts val="1800"/>
              </a:spcAft>
              <a:buNone/>
            </a:pPr>
            <a:r>
              <a:rPr lang="en-US" dirty="0">
                <a:sym typeface="Wingdings" panose="05000000000000000000" pitchFamily="2" charset="2"/>
              </a:rPr>
              <a:t> U</a:t>
            </a:r>
            <a:r>
              <a:rPr lang="en-US" dirty="0"/>
              <a:t>pdated mass and radius determinations</a:t>
            </a:r>
            <a:br>
              <a:rPr lang="en-US" dirty="0"/>
            </a:br>
            <a:r>
              <a:rPr lang="en-US" dirty="0"/>
              <a:t>and stronger precision constraints on these parameters for the sample planets</a:t>
            </a:r>
          </a:p>
        </p:txBody>
      </p:sp>
      <p:sp>
        <p:nvSpPr>
          <p:cNvPr id="11" name="Título 1">
            <a:extLst>
              <a:ext uri="{FF2B5EF4-FFF2-40B4-BE49-F238E27FC236}">
                <a16:creationId xmlns:a16="http://schemas.microsoft.com/office/drawing/2014/main" id="{8E4064C8-C138-D6E1-86CE-ED9462175FBF}"/>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Super-Earths and super-Mercuries</a:t>
            </a:r>
          </a:p>
        </p:txBody>
      </p:sp>
      <p:sp>
        <p:nvSpPr>
          <p:cNvPr id="2" name="Marcador de Posição do Rodapé 3">
            <a:extLst>
              <a:ext uri="{FF2B5EF4-FFF2-40B4-BE49-F238E27FC236}">
                <a16:creationId xmlns:a16="http://schemas.microsoft.com/office/drawing/2014/main" id="{3ACA39BD-B9B9-1F80-9170-9EB4F9FF87DF}"/>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A738E4F6-DA1A-BF9B-BE54-2EDA59096E99}"/>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22</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887E8F37-7FD4-7A1E-DBCD-559E1B1318A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94129D64-2EFE-8D44-B224-07294525E719}"/>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Imagem 6" descr="Uma imagem com texto, captura de ecrã, diagrama, file&#10;&#10;Descrição gerada automaticamente">
            <a:extLst>
              <a:ext uri="{FF2B5EF4-FFF2-40B4-BE49-F238E27FC236}">
                <a16:creationId xmlns:a16="http://schemas.microsoft.com/office/drawing/2014/main" id="{91C16D75-18FB-8D32-5520-FF8A50C22E7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8686" y="1436914"/>
            <a:ext cx="6343314" cy="4530938"/>
          </a:xfrm>
          <a:prstGeom prst="rect">
            <a:avLst/>
          </a:prstGeom>
        </p:spPr>
      </p:pic>
      <p:sp>
        <p:nvSpPr>
          <p:cNvPr id="6" name="Sinal de Multiplicação 5">
            <a:extLst>
              <a:ext uri="{FF2B5EF4-FFF2-40B4-BE49-F238E27FC236}">
                <a16:creationId xmlns:a16="http://schemas.microsoft.com/office/drawing/2014/main" id="{F615BFAB-3250-9B38-3EAF-554E55FBC3AC}"/>
              </a:ext>
            </a:extLst>
          </p:cNvPr>
          <p:cNvSpPr/>
          <p:nvPr/>
        </p:nvSpPr>
        <p:spPr>
          <a:xfrm>
            <a:off x="9241973" y="4528457"/>
            <a:ext cx="925286" cy="892628"/>
          </a:xfrm>
          <a:prstGeom prst="mathMultiply">
            <a:avLst>
              <a:gd name="adj1" fmla="val 1010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3866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2EA0D66B-25DA-770E-6F30-C7A706574C4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FBC15449-1A17-BE84-5D4A-9B2FCBA9C4B8}"/>
                  </a:ext>
                </a:extLst>
              </p:cNvPr>
              <p:cNvSpPr>
                <a:spLocks noGrp="1"/>
              </p:cNvSpPr>
              <p:nvPr>
                <p:ph idx="1"/>
              </p:nvPr>
            </p:nvSpPr>
            <p:spPr>
              <a:xfrm>
                <a:off x="511628" y="1345816"/>
                <a:ext cx="5344886" cy="4923024"/>
              </a:xfrm>
            </p:spPr>
            <p:txBody>
              <a:bodyPr>
                <a:noAutofit/>
              </a:bodyPr>
              <a:lstStyle/>
              <a:p>
                <a:pPr>
                  <a:lnSpc>
                    <a:spcPts val="2800"/>
                  </a:lnSpc>
                  <a:spcBef>
                    <a:spcPts val="600"/>
                  </a:spcBef>
                  <a:spcAft>
                    <a:spcPts val="1800"/>
                  </a:spcAft>
                </a:pPr>
                <a:r>
                  <a:rPr lang="en-US" sz="2200" dirty="0"/>
                  <a:t>Density gap between super-Mercuries and super-Earths appears </a:t>
                </a:r>
                <a:r>
                  <a:rPr lang="en-US" sz="2200" b="1" dirty="0"/>
                  <a:t>less pronounced</a:t>
                </a:r>
                <a:br>
                  <a:rPr lang="en-US" sz="2200" b="1" dirty="0"/>
                </a:br>
                <a:r>
                  <a:rPr lang="en-US" sz="1600" dirty="0"/>
                  <a:t>(see also Brinkman et al. 2024; Schulze et al. 2024)</a:t>
                </a:r>
              </a:p>
              <a:p>
                <a:pPr marL="0" indent="0">
                  <a:lnSpc>
                    <a:spcPts val="2800"/>
                  </a:lnSpc>
                  <a:spcBef>
                    <a:spcPts val="600"/>
                  </a:spcBef>
                  <a:spcAft>
                    <a:spcPts val="1800"/>
                  </a:spcAft>
                  <a:buNone/>
                </a:pPr>
                <a:r>
                  <a:rPr lang="en-US" dirty="0">
                    <a:sym typeface="Wingdings" panose="05000000000000000000" pitchFamily="2" charset="2"/>
                  </a:rPr>
                  <a:t> U</a:t>
                </a:r>
                <a:r>
                  <a:rPr lang="en-US" dirty="0"/>
                  <a:t>pdated mass and radius determinations</a:t>
                </a:r>
                <a:br>
                  <a:rPr lang="en-US" dirty="0"/>
                </a:br>
                <a:r>
                  <a:rPr lang="en-US" dirty="0"/>
                  <a:t>and stronger precision constraints on these parameters for the sample planets</a:t>
                </a:r>
              </a:p>
              <a:p>
                <a:pPr>
                  <a:lnSpc>
                    <a:spcPts val="2800"/>
                  </a:lnSpc>
                  <a:spcBef>
                    <a:spcPts val="600"/>
                  </a:spcBef>
                  <a:spcAft>
                    <a:spcPts val="1800"/>
                  </a:spcAft>
                </a:pPr>
                <a:r>
                  <a:rPr lang="en-US" sz="2200" dirty="0"/>
                  <a:t>HD20329b has </a:t>
                </a:r>
                <a14:m>
                  <m:oMath xmlns:m="http://schemas.openxmlformats.org/officeDocument/2006/math">
                    <m:r>
                      <a:rPr lang="en-US" dirty="0"/>
                      <m:t>𝜌</m:t>
                    </m:r>
                    <m:r>
                      <a:rPr lang="en-US" dirty="0"/>
                      <m:t>/</m:t>
                    </m:r>
                    <m:sSub>
                      <m:sSubPr>
                        <m:ctrlPr>
                          <a:rPr lang="pt-PT" dirty="0"/>
                        </m:ctrlPr>
                      </m:sSubPr>
                      <m:e>
                        <m:r>
                          <a:rPr lang="en-US" dirty="0" err="1"/>
                          <m:t>𝜌</m:t>
                        </m:r>
                      </m:e>
                      <m:sub>
                        <m:r>
                          <a:rPr lang="en-US" dirty="0" err="1"/>
                          <m:t>𝐸𝑎</m:t>
                        </m:r>
                        <m:r>
                          <a:rPr lang="pt-PT" dirty="0"/>
                          <m:t>𝑟𝑡h</m:t>
                        </m:r>
                        <m:r>
                          <a:rPr lang="pt-PT" dirty="0"/>
                          <m:t>−</m:t>
                        </m:r>
                        <m:r>
                          <a:rPr lang="pt-PT" dirty="0"/>
                          <m:t>𝑙𝑖𝑘𝑒</m:t>
                        </m:r>
                      </m:sub>
                    </m:sSub>
                    <m:r>
                      <a:rPr lang="en-US" dirty="0"/>
                      <m:t>~1</m:t>
                    </m:r>
                  </m:oMath>
                </a14:m>
                <a:r>
                  <a:rPr lang="en-US" dirty="0">
                    <a:sym typeface="Wingdings" panose="05000000000000000000" pitchFamily="2" charset="2"/>
                  </a:rPr>
                  <a:t> </a:t>
                </a:r>
                <a:r>
                  <a:rPr lang="en-US" sz="2200" dirty="0">
                    <a:sym typeface="Wingdings" panose="05000000000000000000" pitchFamily="2" charset="2"/>
                  </a:rPr>
                  <a:t>and</a:t>
                </a:r>
                <a:r>
                  <a:rPr lang="en-US" dirty="0">
                    <a:sym typeface="Wingdings" panose="05000000000000000000" pitchFamily="2" charset="2"/>
                  </a:rPr>
                  <a:t> </a:t>
                </a:r>
                <a:r>
                  <a:rPr lang="en-US" sz="2200" dirty="0"/>
                  <a:t>orbits a star with a very low </a:t>
                </a:r>
                <a14:m>
                  <m:oMath xmlns:m="http://schemas.openxmlformats.org/officeDocument/2006/math">
                    <m:sSubSup>
                      <m:sSubSupPr>
                        <m:ctrlPr>
                          <a:rPr lang="pt-PT" b="0" i="1" dirty="0" smtClean="0">
                            <a:latin typeface="Cambria Math" panose="02040503050406030204" pitchFamily="18" charset="0"/>
                          </a:rPr>
                        </m:ctrlPr>
                      </m:sSubSupPr>
                      <m:e>
                        <m:r>
                          <a:rPr lang="en-US" i="1" dirty="0" smtClean="0">
                            <a:latin typeface="Cambria Math" panose="02040503050406030204" pitchFamily="18" charset="0"/>
                          </a:rPr>
                          <m:t>𝑓</m:t>
                        </m:r>
                      </m:e>
                      <m:sub>
                        <m:r>
                          <a:rPr lang="en-US" i="1" dirty="0" err="1" smtClean="0">
                            <a:latin typeface="Cambria Math" panose="02040503050406030204" pitchFamily="18" charset="0"/>
                          </a:rPr>
                          <m:t>𝑖𝑟𝑜𝑛</m:t>
                        </m:r>
                        <m:r>
                          <a:rPr lang="pt-PT" b="0" i="1" dirty="0" smtClean="0">
                            <a:latin typeface="Cambria Math" panose="02040503050406030204" pitchFamily="18" charset="0"/>
                          </a:rPr>
                          <m:t>,</m:t>
                        </m:r>
                        <m:r>
                          <a:rPr lang="pt-PT" b="0" i="1" dirty="0" smtClean="0">
                            <a:latin typeface="Cambria Math" panose="02040503050406030204" pitchFamily="18" charset="0"/>
                          </a:rPr>
                          <m:t>𝑝𝑟𝑖𝑚</m:t>
                        </m:r>
                      </m:sub>
                      <m:sup>
                        <m:r>
                          <a:rPr lang="en-US" i="1" dirty="0" smtClean="0">
                            <a:latin typeface="Cambria Math" panose="02040503050406030204" pitchFamily="18" charset="0"/>
                          </a:rPr>
                          <m:t>𝑠𝑡𝑎𝑟</m:t>
                        </m:r>
                      </m:sup>
                    </m:sSubSup>
                  </m:oMath>
                </a14:m>
                <a:br>
                  <a:rPr lang="en-US" dirty="0">
                    <a:sym typeface="Wingdings" panose="05000000000000000000" pitchFamily="2" charset="2"/>
                  </a:rPr>
                </a:br>
                <a:br>
                  <a:rPr lang="en-US" sz="1100" dirty="0">
                    <a:sym typeface="Wingdings" panose="05000000000000000000" pitchFamily="2" charset="2"/>
                  </a:rPr>
                </a:br>
                <a:r>
                  <a:rPr lang="en-US" dirty="0">
                    <a:sym typeface="Wingdings" panose="05000000000000000000" pitchFamily="2" charset="2"/>
                  </a:rPr>
                  <a:t> </a:t>
                </a:r>
                <a:r>
                  <a:rPr lang="en-US" dirty="0"/>
                  <a:t>significantly higher </a:t>
                </a:r>
                <a14:m>
                  <m:oMath xmlns:m="http://schemas.openxmlformats.org/officeDocument/2006/math">
                    <m:sSubSup>
                      <m:sSubSupPr>
                        <m:ctrlPr>
                          <a:rPr lang="pt-PT" i="1" dirty="0" smtClean="0">
                            <a:latin typeface="Cambria Math" panose="02040503050406030204" pitchFamily="18" charset="0"/>
                          </a:rPr>
                        </m:ctrlPr>
                      </m:sSubSupPr>
                      <m:e>
                        <m:r>
                          <a:rPr lang="en-US" b="0" i="1" dirty="0" smtClean="0">
                            <a:latin typeface="Cambria Math" panose="02040503050406030204" pitchFamily="18" charset="0"/>
                          </a:rPr>
                          <m:t>𝑓</m:t>
                        </m:r>
                      </m:e>
                      <m:sub>
                        <m:r>
                          <a:rPr lang="en-US" b="0" i="1" dirty="0" smtClean="0">
                            <a:latin typeface="Cambria Math" panose="02040503050406030204" pitchFamily="18" charset="0"/>
                          </a:rPr>
                          <m:t>𝑖𝑟𝑜𝑛</m:t>
                        </m:r>
                      </m:sub>
                      <m:sup>
                        <m:r>
                          <a:rPr lang="en-US" b="0" i="1" dirty="0" smtClean="0">
                            <a:latin typeface="Cambria Math" panose="02040503050406030204" pitchFamily="18" charset="0"/>
                          </a:rPr>
                          <m:t>𝑝𝑙𝑎𝑛𝑒𝑡</m:t>
                        </m:r>
                      </m:sup>
                    </m:sSubSup>
                    <m:r>
                      <a:rPr lang="en-US" b="0" i="1" dirty="0" smtClean="0">
                        <a:latin typeface="Cambria Math" panose="02040503050406030204" pitchFamily="18" charset="0"/>
                      </a:rPr>
                      <m:t> </m:t>
                    </m:r>
                  </m:oMath>
                </a14:m>
                <a:br>
                  <a:rPr lang="pt-PT" dirty="0"/>
                </a:br>
                <a:r>
                  <a:rPr lang="pt-PT" dirty="0">
                    <a:sym typeface="Wingdings" panose="05000000000000000000" pitchFamily="2" charset="2"/>
                  </a:rPr>
                  <a:t> </a:t>
                </a:r>
                <a:r>
                  <a:rPr lang="en-US" dirty="0"/>
                  <a:t>potential super-Mercury</a:t>
                </a:r>
                <a:endParaRPr lang="en-US" sz="2200" dirty="0"/>
              </a:p>
            </p:txBody>
          </p:sp>
        </mc:Choice>
        <mc:Fallback>
          <p:sp>
            <p:nvSpPr>
              <p:cNvPr id="5" name="Marcador de Posição de Conteúdo 4">
                <a:extLst>
                  <a:ext uri="{FF2B5EF4-FFF2-40B4-BE49-F238E27FC236}">
                    <a16:creationId xmlns:a16="http://schemas.microsoft.com/office/drawing/2014/main" id="{FBC15449-1A17-BE84-5D4A-9B2FCBA9C4B8}"/>
                  </a:ext>
                </a:extLst>
              </p:cNvPr>
              <p:cNvSpPr>
                <a:spLocks noGrp="1" noRot="1" noChangeAspect="1" noMove="1" noResize="1" noEditPoints="1" noAdjustHandles="1" noChangeArrowheads="1" noChangeShapeType="1" noTextEdit="1"/>
              </p:cNvSpPr>
              <p:nvPr>
                <p:ph idx="1"/>
              </p:nvPr>
            </p:nvSpPr>
            <p:spPr>
              <a:xfrm>
                <a:off x="511628" y="1345816"/>
                <a:ext cx="5344886" cy="4923024"/>
              </a:xfrm>
              <a:blipFill>
                <a:blip r:embed="rId3"/>
                <a:stretch>
                  <a:fillRect l="-1254" t="-743" r="-3079"/>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5FD3B1BC-9549-5D1E-A5EC-9D896F9086D5}"/>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Super-Earths and super-Mercuries</a:t>
            </a:r>
          </a:p>
        </p:txBody>
      </p:sp>
      <p:sp>
        <p:nvSpPr>
          <p:cNvPr id="2" name="Marcador de Posição do Rodapé 3">
            <a:extLst>
              <a:ext uri="{FF2B5EF4-FFF2-40B4-BE49-F238E27FC236}">
                <a16:creationId xmlns:a16="http://schemas.microsoft.com/office/drawing/2014/main" id="{7125B8C9-5B10-B16B-FA6F-5EAE669E09BE}"/>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C407B00D-369B-37CA-28D7-28968BF82092}"/>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23</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9B7C22FB-2654-2717-0E12-8C8E0EBDB82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20AA4B90-88D1-E267-24E5-9ED69EBBE9C6}"/>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9" name="Imagem 8" descr="Uma imagem com texto, diagrama, file, captura de ecrã&#10;&#10;Descrição gerada automaticamente">
            <a:extLst>
              <a:ext uri="{FF2B5EF4-FFF2-40B4-BE49-F238E27FC236}">
                <a16:creationId xmlns:a16="http://schemas.microsoft.com/office/drawing/2014/main" id="{EE93E74E-0E72-3A51-3372-288E6AC3016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0301" y="1488665"/>
            <a:ext cx="6400813" cy="4572009"/>
          </a:xfrm>
          <a:prstGeom prst="rect">
            <a:avLst/>
          </a:prstGeom>
        </p:spPr>
      </p:pic>
      <p:cxnSp>
        <p:nvCxnSpPr>
          <p:cNvPr id="13" name="Conexão reta unidirecional 12">
            <a:extLst>
              <a:ext uri="{FF2B5EF4-FFF2-40B4-BE49-F238E27FC236}">
                <a16:creationId xmlns:a16="http://schemas.microsoft.com/office/drawing/2014/main" id="{28BA1373-BFE2-9238-04C0-1629816F3ED0}"/>
              </a:ext>
            </a:extLst>
          </p:cNvPr>
          <p:cNvCxnSpPr>
            <a:cxnSpLocks/>
          </p:cNvCxnSpPr>
          <p:nvPr/>
        </p:nvCxnSpPr>
        <p:spPr>
          <a:xfrm flipV="1">
            <a:off x="5780301" y="3352800"/>
            <a:ext cx="1491356"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37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968C4706-2252-14F5-7CA7-C1B078AC178B}"/>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11501F13-233F-0791-5EF4-FB06FEE633B5}"/>
                  </a:ext>
                </a:extLst>
              </p:cNvPr>
              <p:cNvSpPr>
                <a:spLocks noGrp="1"/>
              </p:cNvSpPr>
              <p:nvPr>
                <p:ph idx="1"/>
              </p:nvPr>
            </p:nvSpPr>
            <p:spPr>
              <a:xfrm>
                <a:off x="1050879" y="1524001"/>
                <a:ext cx="4707664" cy="4495799"/>
              </a:xfrm>
            </p:spPr>
            <p:txBody>
              <a:bodyPr>
                <a:normAutofit/>
              </a:bodyPr>
              <a:lstStyle/>
              <a:p>
                <a:pPr>
                  <a:spcBef>
                    <a:spcPts val="600"/>
                  </a:spcBef>
                  <a:spcAft>
                    <a:spcPts val="1800"/>
                  </a:spcAft>
                </a:pPr>
                <a:r>
                  <a:rPr lang="en-US" sz="2400" dirty="0"/>
                  <a:t>Dependency of </a:t>
                </a:r>
                <a14:m>
                  <m:oMath xmlns:m="http://schemas.openxmlformats.org/officeDocument/2006/math">
                    <m:r>
                      <a:rPr lang="en-US" sz="2400" i="1" dirty="0">
                        <a:latin typeface="Cambria Math" panose="02040503050406030204" pitchFamily="18" charset="0"/>
                      </a:rPr>
                      <m:t>𝜌</m:t>
                    </m:r>
                    <m:r>
                      <a:rPr lang="en-US" sz="2400" i="1" dirty="0">
                        <a:latin typeface="Cambria Math" panose="02040503050406030204" pitchFamily="18" charset="0"/>
                      </a:rPr>
                      <m:t>/</m:t>
                    </m:r>
                    <m:sSub>
                      <m:sSubPr>
                        <m:ctrlPr>
                          <a:rPr lang="pt-PT" sz="2400" i="1" dirty="0">
                            <a:latin typeface="Cambria Math" panose="02040503050406030204" pitchFamily="18" charset="0"/>
                          </a:rPr>
                        </m:ctrlPr>
                      </m:sSubPr>
                      <m:e>
                        <m:r>
                          <a:rPr lang="en-US" sz="2400" i="1" dirty="0" err="1">
                            <a:latin typeface="Cambria Math" panose="02040503050406030204" pitchFamily="18" charset="0"/>
                          </a:rPr>
                          <m:t>𝜌</m:t>
                        </m:r>
                      </m:e>
                      <m:sub>
                        <m:r>
                          <a:rPr lang="en-US" sz="2400" i="1" dirty="0" err="1">
                            <a:latin typeface="Cambria Math" panose="02040503050406030204" pitchFamily="18" charset="0"/>
                          </a:rPr>
                          <m:t>𝐸𝑎</m:t>
                        </m:r>
                        <m:r>
                          <a:rPr lang="pt-PT" sz="2400" i="1" dirty="0">
                            <a:latin typeface="Cambria Math" panose="02040503050406030204" pitchFamily="18" charset="0"/>
                          </a:rPr>
                          <m:t>𝑟𝑡h</m:t>
                        </m:r>
                        <m:r>
                          <a:rPr lang="pt-PT" sz="2400" i="1" dirty="0">
                            <a:latin typeface="Cambria Math" panose="02040503050406030204" pitchFamily="18" charset="0"/>
                          </a:rPr>
                          <m:t>−</m:t>
                        </m:r>
                        <m:r>
                          <a:rPr lang="pt-PT" sz="2400" i="1" dirty="0">
                            <a:latin typeface="Cambria Math" panose="02040503050406030204" pitchFamily="18" charset="0"/>
                          </a:rPr>
                          <m:t>𝑙𝑖𝑘𝑒</m:t>
                        </m:r>
                      </m:sub>
                    </m:sSub>
                    <m:r>
                      <a:rPr lang="pt-PT" sz="2400" i="1" dirty="0">
                        <a:latin typeface="Cambria Math" panose="02040503050406030204" pitchFamily="18" charset="0"/>
                      </a:rPr>
                      <m:t> </m:t>
                    </m:r>
                  </m:oMath>
                </a14:m>
                <a:r>
                  <a:rPr lang="en-US" sz="2400" dirty="0"/>
                  <a:t>on primordial </a:t>
                </a:r>
                <a14:m>
                  <m:oMath xmlns:m="http://schemas.openxmlformats.org/officeDocument/2006/math">
                    <m:sSubSup>
                      <m:sSubSupPr>
                        <m:ctrlPr>
                          <a:rPr lang="pt-PT" sz="2400" b="0" i="1" dirty="0" smtClean="0">
                            <a:latin typeface="Cambria Math" panose="02040503050406030204" pitchFamily="18" charset="0"/>
                          </a:rPr>
                        </m:ctrlPr>
                      </m:sSubSupPr>
                      <m:e>
                        <m:r>
                          <a:rPr lang="pt-PT" sz="2400" b="0" i="1" dirty="0" smtClean="0">
                            <a:latin typeface="Cambria Math" panose="02040503050406030204" pitchFamily="18" charset="0"/>
                          </a:rPr>
                          <m:t>𝑓</m:t>
                        </m:r>
                      </m:e>
                      <m:sub>
                        <m:r>
                          <a:rPr lang="pt-PT" sz="2400" b="0" i="1" dirty="0" smtClean="0">
                            <a:latin typeface="Cambria Math" panose="02040503050406030204" pitchFamily="18" charset="0"/>
                          </a:rPr>
                          <m:t>𝑤𝑎𝑡𝑒𝑟</m:t>
                        </m:r>
                        <m:r>
                          <a:rPr lang="pt-PT" sz="2400" b="0" i="1" dirty="0" smtClean="0">
                            <a:latin typeface="Cambria Math" panose="02040503050406030204" pitchFamily="18" charset="0"/>
                          </a:rPr>
                          <m:t>,</m:t>
                        </m:r>
                        <m:r>
                          <a:rPr lang="pt-PT" sz="2400" b="0" i="1" dirty="0" smtClean="0">
                            <a:latin typeface="Cambria Math" panose="02040503050406030204" pitchFamily="18" charset="0"/>
                          </a:rPr>
                          <m:t>𝑝𝑟𝑖𝑚</m:t>
                        </m:r>
                      </m:sub>
                      <m:sup>
                        <m:r>
                          <a:rPr lang="pt-PT" sz="2400" b="0" i="1" dirty="0" smtClean="0">
                            <a:latin typeface="Cambria Math" panose="02040503050406030204" pitchFamily="18" charset="0"/>
                          </a:rPr>
                          <m:t>𝑠𝑡𝑎𝑟</m:t>
                        </m:r>
                      </m:sup>
                    </m:sSubSup>
                  </m:oMath>
                </a14:m>
                <a:r>
                  <a:rPr lang="en-US" sz="2400" dirty="0"/>
                  <a:t> </a:t>
                </a:r>
              </a:p>
              <a:p>
                <a:pPr>
                  <a:spcBef>
                    <a:spcPts val="600"/>
                  </a:spcBef>
                  <a:spcAft>
                    <a:spcPts val="1800"/>
                  </a:spcAft>
                </a:pPr>
                <a:r>
                  <a:rPr lang="en-US" sz="2400" dirty="0"/>
                  <a:t>Trend not statistically significant (p-value = 0.07)</a:t>
                </a:r>
              </a:p>
              <a:p>
                <a:pPr>
                  <a:spcBef>
                    <a:spcPts val="600"/>
                  </a:spcBef>
                  <a:spcAft>
                    <a:spcPts val="1800"/>
                  </a:spcAft>
                </a:pPr>
                <a:r>
                  <a:rPr lang="en-US" sz="2400" dirty="0"/>
                  <a:t>Overall, both low iron content and high water content are probable factors contributing to the low-density of rocky planets.</a:t>
                </a:r>
                <a:endParaRPr lang="en-GB" sz="2400" dirty="0"/>
              </a:p>
            </p:txBody>
          </p:sp>
        </mc:Choice>
        <mc:Fallback>
          <p:sp>
            <p:nvSpPr>
              <p:cNvPr id="5" name="Marcador de Posição de Conteúdo 4">
                <a:extLst>
                  <a:ext uri="{FF2B5EF4-FFF2-40B4-BE49-F238E27FC236}">
                    <a16:creationId xmlns:a16="http://schemas.microsoft.com/office/drawing/2014/main" id="{11501F13-233F-0791-5EF4-FB06FEE633B5}"/>
                  </a:ext>
                </a:extLst>
              </p:cNvPr>
              <p:cNvSpPr>
                <a:spLocks noGrp="1" noRot="1" noChangeAspect="1" noMove="1" noResize="1" noEditPoints="1" noAdjustHandles="1" noChangeArrowheads="1" noChangeShapeType="1" noTextEdit="1"/>
              </p:cNvSpPr>
              <p:nvPr>
                <p:ph idx="1"/>
              </p:nvPr>
            </p:nvSpPr>
            <p:spPr>
              <a:xfrm>
                <a:off x="1050879" y="1524001"/>
                <a:ext cx="4707664" cy="4495799"/>
              </a:xfrm>
              <a:blipFill>
                <a:blip r:embed="rId3"/>
                <a:stretch>
                  <a:fillRect l="-906" t="-949" r="-2199"/>
                </a:stretch>
              </a:blipFill>
            </p:spPr>
            <p:txBody>
              <a:bodyPr/>
              <a:lstStyle/>
              <a:p>
                <a:r>
                  <a:rPr lang="en-GB">
                    <a:noFill/>
                  </a:rPr>
                  <a:t> </a:t>
                </a:r>
              </a:p>
            </p:txBody>
          </p:sp>
        </mc:Fallback>
      </mc:AlternateContent>
      <p:sp>
        <p:nvSpPr>
          <p:cNvPr id="2" name="Marcador de Posição do Rodapé 3">
            <a:extLst>
              <a:ext uri="{FF2B5EF4-FFF2-40B4-BE49-F238E27FC236}">
                <a16:creationId xmlns:a16="http://schemas.microsoft.com/office/drawing/2014/main" id="{C9562380-C332-EC94-767F-D15ECC9C840E}"/>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E06EC4B4-6E78-15FA-7B6B-2F50E100B878}"/>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24</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381FCBB3-3400-9D22-59B6-B2CA708CE3B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0F607F48-271F-0031-45DF-D0D51FD830CC}"/>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mc:AlternateContent xmlns:mc="http://schemas.openxmlformats.org/markup-compatibility/2006">
        <mc:Choice xmlns:a14="http://schemas.microsoft.com/office/drawing/2010/main" Requires="a14">
          <p:sp>
            <p:nvSpPr>
              <p:cNvPr id="6" name="Título 1">
                <a:extLst>
                  <a:ext uri="{FF2B5EF4-FFF2-40B4-BE49-F238E27FC236}">
                    <a16:creationId xmlns:a16="http://schemas.microsoft.com/office/drawing/2014/main" id="{77CFCAE2-8814-04F7-F9ED-5EAC0B01FAEA}"/>
                  </a:ext>
                </a:extLst>
              </p:cNvPr>
              <p:cNvSpPr>
                <a:spLocks noGrp="1"/>
              </p:cNvSpPr>
              <p:nvPr>
                <p:ph type="title"/>
              </p:nvPr>
            </p:nvSpPr>
            <p:spPr>
              <a:xfrm>
                <a:off x="1050879" y="304801"/>
                <a:ext cx="9810604" cy="903513"/>
              </a:xfrm>
            </p:spPr>
            <p:txBody>
              <a:bodyPr>
                <a:normAutofit/>
              </a:bodyPr>
              <a:lstStyle/>
              <a:p>
                <a:r>
                  <a:rPr lang="en-GB" sz="3600" dirty="0">
                    <a:latin typeface="Avenir Next LT Pro Demi" panose="020B0704020202020204" pitchFamily="34" charset="0"/>
                  </a:rPr>
                  <a:t>Planets’ scaled density </a:t>
                </a:r>
                <a:r>
                  <a:rPr lang="en-GB" sz="3600" b="1" dirty="0">
                    <a:latin typeface="Avenir Next LT Pro Demi" panose="020B0704020202020204" pitchFamily="34" charset="0"/>
                  </a:rPr>
                  <a:t>vs </a:t>
                </a:r>
                <a14:m>
                  <m:oMath xmlns:m="http://schemas.openxmlformats.org/officeDocument/2006/math">
                    <m:sSubSup>
                      <m:sSubSupPr>
                        <m:ctrlPr>
                          <a:rPr lang="pt-PT" sz="3600" b="1" i="1" dirty="0" smtClean="0">
                            <a:latin typeface="Cambria Math" panose="02040503050406030204" pitchFamily="18" charset="0"/>
                          </a:rPr>
                        </m:ctrlPr>
                      </m:sSubSupPr>
                      <m:e>
                        <m:r>
                          <a:rPr lang="en-US" sz="3600" b="1" i="1" dirty="0" smtClean="0">
                            <a:latin typeface="Cambria Math" panose="02040503050406030204" pitchFamily="18" charset="0"/>
                          </a:rPr>
                          <m:t>𝒇</m:t>
                        </m:r>
                      </m:e>
                      <m:sub>
                        <m:r>
                          <a:rPr lang="pt-PT" sz="3600" b="1" i="1" dirty="0" smtClean="0">
                            <a:latin typeface="Cambria Math" panose="02040503050406030204" pitchFamily="18" charset="0"/>
                          </a:rPr>
                          <m:t>𝒘𝒂𝒕𝒆𝒓</m:t>
                        </m:r>
                        <m:r>
                          <a:rPr lang="pt-PT" sz="3600" b="1" i="1" dirty="0" smtClean="0">
                            <a:latin typeface="Cambria Math" panose="02040503050406030204" pitchFamily="18" charset="0"/>
                          </a:rPr>
                          <m:t>,</m:t>
                        </m:r>
                        <m:r>
                          <a:rPr lang="pt-PT" sz="3600" b="1" i="1" dirty="0" smtClean="0">
                            <a:latin typeface="Cambria Math" panose="02040503050406030204" pitchFamily="18" charset="0"/>
                          </a:rPr>
                          <m:t>𝒑𝒓𝒊𝒎</m:t>
                        </m:r>
                      </m:sub>
                      <m:sup>
                        <m:r>
                          <a:rPr lang="en-US" sz="3600" b="1" i="1" dirty="0" smtClean="0">
                            <a:latin typeface="Cambria Math" panose="02040503050406030204" pitchFamily="18" charset="0"/>
                          </a:rPr>
                          <m:t>𝒔𝒕𝒂𝒓</m:t>
                        </m:r>
                      </m:sup>
                    </m:sSubSup>
                  </m:oMath>
                </a14:m>
                <a:endParaRPr lang="en-GB" sz="3600" b="1" dirty="0">
                  <a:latin typeface="Avenir Next LT Pro Demi" panose="020B0704020202020204" pitchFamily="34" charset="0"/>
                </a:endParaRPr>
              </a:p>
            </p:txBody>
          </p:sp>
        </mc:Choice>
        <mc:Fallback>
          <p:sp>
            <p:nvSpPr>
              <p:cNvPr id="6" name="Título 1">
                <a:extLst>
                  <a:ext uri="{FF2B5EF4-FFF2-40B4-BE49-F238E27FC236}">
                    <a16:creationId xmlns:a16="http://schemas.microsoft.com/office/drawing/2014/main" id="{77CFCAE2-8814-04F7-F9ED-5EAC0B01FAEA}"/>
                  </a:ext>
                </a:extLst>
              </p:cNvPr>
              <p:cNvSpPr>
                <a:spLocks noGrp="1" noRot="1" noChangeAspect="1" noMove="1" noResize="1" noEditPoints="1" noAdjustHandles="1" noChangeArrowheads="1" noChangeShapeType="1" noTextEdit="1"/>
              </p:cNvSpPr>
              <p:nvPr>
                <p:ph type="title"/>
              </p:nvPr>
            </p:nvSpPr>
            <p:spPr>
              <a:xfrm>
                <a:off x="1050879" y="304801"/>
                <a:ext cx="9810604" cy="903513"/>
              </a:xfrm>
              <a:blipFill>
                <a:blip r:embed="rId7"/>
                <a:stretch>
                  <a:fillRect l="-1863" b="-12162"/>
                </a:stretch>
              </a:blipFill>
            </p:spPr>
            <p:txBody>
              <a:bodyPr/>
              <a:lstStyle/>
              <a:p>
                <a:r>
                  <a:rPr lang="en-GB">
                    <a:noFill/>
                  </a:rPr>
                  <a:t> </a:t>
                </a:r>
              </a:p>
            </p:txBody>
          </p:sp>
        </mc:Fallback>
      </mc:AlternateContent>
      <p:pic>
        <p:nvPicPr>
          <p:cNvPr id="8" name="Imagem 7" descr="Uma imagem com texto, diagrama, captura de ecrã, file&#10;&#10;Descrição gerada automaticamente">
            <a:extLst>
              <a:ext uri="{FF2B5EF4-FFF2-40B4-BE49-F238E27FC236}">
                <a16:creationId xmlns:a16="http://schemas.microsoft.com/office/drawing/2014/main" id="{7A903A85-FD14-D0F0-4688-64253EB9A7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0457" y="1575969"/>
            <a:ext cx="6400813" cy="4572009"/>
          </a:xfrm>
          <a:prstGeom prst="rect">
            <a:avLst/>
          </a:prstGeom>
        </p:spPr>
      </p:pic>
    </p:spTree>
    <p:extLst>
      <p:ext uri="{BB962C8B-B14F-4D97-AF65-F5344CB8AC3E}">
        <p14:creationId xmlns:p14="http://schemas.microsoft.com/office/powerpoint/2010/main" val="405259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02C896B3-5362-9366-AFD7-4634FEA7E24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27C8B5E6-38CC-F3CD-CC57-964E2DBA981A}"/>
                  </a:ext>
                </a:extLst>
              </p:cNvPr>
              <p:cNvSpPr>
                <a:spLocks noGrp="1"/>
              </p:cNvSpPr>
              <p:nvPr>
                <p:ph idx="1"/>
              </p:nvPr>
            </p:nvSpPr>
            <p:spPr>
              <a:xfrm>
                <a:off x="865820" y="1469571"/>
                <a:ext cx="4849180" cy="4784806"/>
              </a:xfrm>
            </p:spPr>
            <p:txBody>
              <a:bodyPr>
                <a:normAutofit/>
              </a:bodyPr>
              <a:lstStyle/>
              <a:p>
                <a:pPr marL="0" indent="0">
                  <a:spcBef>
                    <a:spcPts val="600"/>
                  </a:spcBef>
                  <a:spcAft>
                    <a:spcPts val="1800"/>
                  </a:spcAft>
                  <a:buNone/>
                </a:pPr>
                <a:r>
                  <a:rPr lang="en-GB" sz="2400" dirty="0"/>
                  <a:t>Comparing </a:t>
                </a:r>
                <a14:m>
                  <m:oMath xmlns:m="http://schemas.openxmlformats.org/officeDocument/2006/math">
                    <m:sSubSup>
                      <m:sSubSupPr>
                        <m:ctrlPr>
                          <a:rPr lang="pt-PT" sz="2400" b="0" i="1" dirty="0" smtClean="0">
                            <a:latin typeface="Cambria Math" panose="02040503050406030204" pitchFamily="18" charset="0"/>
                          </a:rPr>
                        </m:ctrlPr>
                      </m:sSubSupPr>
                      <m:e>
                        <m:r>
                          <a:rPr lang="en-US" sz="2400" i="1" dirty="0" smtClean="0">
                            <a:latin typeface="Cambria Math" panose="02040503050406030204" pitchFamily="18" charset="0"/>
                          </a:rPr>
                          <m:t>𝑓</m:t>
                        </m:r>
                      </m:e>
                      <m:sub>
                        <m:r>
                          <a:rPr lang="en-US" sz="2400" i="1" dirty="0" err="1" smtClean="0">
                            <a:latin typeface="Cambria Math" panose="02040503050406030204" pitchFamily="18" charset="0"/>
                          </a:rPr>
                          <m:t>𝑖𝑟𝑜𝑛</m:t>
                        </m:r>
                        <m:r>
                          <a:rPr lang="pt-PT" sz="2400" b="0" i="1" dirty="0" smtClean="0">
                            <a:latin typeface="Cambria Math" panose="02040503050406030204" pitchFamily="18" charset="0"/>
                          </a:rPr>
                          <m:t>,</m:t>
                        </m:r>
                        <m:r>
                          <a:rPr lang="pt-PT" sz="2400" b="0" i="1" dirty="0" smtClean="0">
                            <a:latin typeface="Cambria Math" panose="02040503050406030204" pitchFamily="18" charset="0"/>
                          </a:rPr>
                          <m:t>𝑝𝑟𝑖𝑚</m:t>
                        </m:r>
                      </m:sub>
                      <m:sup>
                        <m:r>
                          <a:rPr lang="en-US" sz="2400" i="1" dirty="0" smtClean="0">
                            <a:latin typeface="Cambria Math" panose="02040503050406030204" pitchFamily="18" charset="0"/>
                          </a:rPr>
                          <m:t>𝑠𝑡𝑎𝑟</m:t>
                        </m:r>
                      </m:sup>
                    </m:sSubSup>
                  </m:oMath>
                </a14:m>
                <a:r>
                  <a:rPr lang="en-GB" sz="2400" dirty="0"/>
                  <a:t> with </a:t>
                </a:r>
                <a14:m>
                  <m:oMath xmlns:m="http://schemas.openxmlformats.org/officeDocument/2006/math">
                    <m:sSubSup>
                      <m:sSubSupPr>
                        <m:ctrlPr>
                          <a:rPr lang="pt-PT" sz="2400" i="1" dirty="0">
                            <a:latin typeface="Cambria Math" panose="02040503050406030204" pitchFamily="18" charset="0"/>
                          </a:rPr>
                        </m:ctrlPr>
                      </m:sSubSupPr>
                      <m:e>
                        <m:r>
                          <a:rPr lang="en-US" sz="2400" i="1" dirty="0">
                            <a:latin typeface="Cambria Math" panose="02040503050406030204" pitchFamily="18" charset="0"/>
                          </a:rPr>
                          <m:t>𝑓</m:t>
                        </m:r>
                      </m:e>
                      <m:sub>
                        <m:r>
                          <a:rPr lang="en-US" sz="2400" i="1" dirty="0" err="1">
                            <a:latin typeface="Cambria Math" panose="02040503050406030204" pitchFamily="18" charset="0"/>
                          </a:rPr>
                          <m:t>𝑖𝑟𝑜𝑛</m:t>
                        </m:r>
                        <m:r>
                          <a:rPr lang="pt-PT" sz="2400" i="1" dirty="0" smtClean="0">
                            <a:latin typeface="Cambria Math" panose="02040503050406030204" pitchFamily="18" charset="0"/>
                          </a:rPr>
                          <m:t> </m:t>
                        </m:r>
                      </m:sub>
                      <m:sup>
                        <m:r>
                          <a:rPr lang="pt-PT" sz="2400" b="0" i="1" dirty="0" smtClean="0">
                            <a:latin typeface="Cambria Math" panose="02040503050406030204" pitchFamily="18" charset="0"/>
                          </a:rPr>
                          <m:t>𝑝𝑙𝑎𝑛𝑒𝑡</m:t>
                        </m:r>
                      </m:sup>
                    </m:sSubSup>
                  </m:oMath>
                </a14:m>
                <a:r>
                  <a:rPr lang="en-GB" sz="2400" dirty="0"/>
                  <a:t>:</a:t>
                </a:r>
              </a:p>
              <a:p>
                <a:pPr>
                  <a:spcBef>
                    <a:spcPts val="600"/>
                  </a:spcBef>
                  <a:spcAft>
                    <a:spcPts val="1800"/>
                  </a:spcAft>
                </a:pPr>
                <a:r>
                  <a:rPr lang="en-GB" sz="2200" dirty="0"/>
                  <a:t>Significant correlation (</a:t>
                </a:r>
                <a:r>
                  <a:rPr lang="en-US" sz="2200" dirty="0"/>
                  <a:t>slope of 2.6±0.9 and p-value = 0.009).</a:t>
                </a:r>
              </a:p>
            </p:txBody>
          </p:sp>
        </mc:Choice>
        <mc:Fallback>
          <p:sp>
            <p:nvSpPr>
              <p:cNvPr id="5" name="Marcador de Posição de Conteúdo 4">
                <a:extLst>
                  <a:ext uri="{FF2B5EF4-FFF2-40B4-BE49-F238E27FC236}">
                    <a16:creationId xmlns:a16="http://schemas.microsoft.com/office/drawing/2014/main" id="{27C8B5E6-38CC-F3CD-CC57-964E2DBA981A}"/>
                  </a:ext>
                </a:extLst>
              </p:cNvPr>
              <p:cNvSpPr>
                <a:spLocks noGrp="1" noRot="1" noChangeAspect="1" noMove="1" noResize="1" noEditPoints="1" noAdjustHandles="1" noChangeArrowheads="1" noChangeShapeType="1" noTextEdit="1"/>
              </p:cNvSpPr>
              <p:nvPr>
                <p:ph idx="1"/>
              </p:nvPr>
            </p:nvSpPr>
            <p:spPr>
              <a:xfrm>
                <a:off x="865820" y="1469571"/>
                <a:ext cx="4849180" cy="4784806"/>
              </a:xfrm>
              <a:blipFill>
                <a:blip r:embed="rId3"/>
                <a:stretch>
                  <a:fillRect l="-1884" r="-503"/>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FD2F7CD5-F352-3E9B-CD6F-4F02B6E64DAD}"/>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Planetary and stellar iron-mass fraction</a:t>
            </a:r>
          </a:p>
        </p:txBody>
      </p:sp>
      <p:sp>
        <p:nvSpPr>
          <p:cNvPr id="2" name="Marcador de Posição do Rodapé 3">
            <a:extLst>
              <a:ext uri="{FF2B5EF4-FFF2-40B4-BE49-F238E27FC236}">
                <a16:creationId xmlns:a16="http://schemas.microsoft.com/office/drawing/2014/main" id="{4A455790-426E-2265-CE40-33F1A60CDC3D}"/>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9067EB10-5388-0112-ABD5-F80D397D99EE}"/>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25</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052EECA3-35C8-4344-650E-C242CBA6CB1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6CE0BC68-AD04-6995-BA63-75CA15DEEBB2}"/>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9" name="Imagem 8" descr="Uma imagem com texto, diagrama, file, captura de ecrã&#10;&#10;Descrição gerada automaticamente">
            <a:extLst>
              <a:ext uri="{FF2B5EF4-FFF2-40B4-BE49-F238E27FC236}">
                <a16:creationId xmlns:a16="http://schemas.microsoft.com/office/drawing/2014/main" id="{F4DBC385-7C72-0D84-7291-C44259D513C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0457" y="1452215"/>
            <a:ext cx="6400813" cy="4572009"/>
          </a:xfrm>
          <a:prstGeom prst="rect">
            <a:avLst/>
          </a:prstGeom>
        </p:spPr>
      </p:pic>
    </p:spTree>
    <p:extLst>
      <p:ext uri="{BB962C8B-B14F-4D97-AF65-F5344CB8AC3E}">
        <p14:creationId xmlns:p14="http://schemas.microsoft.com/office/powerpoint/2010/main" val="40745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8E81920E-4373-C738-EF72-3F90C6C7EC92}"/>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1FB10E80-3FD3-468B-906E-A8EB0264ED3F}"/>
                  </a:ext>
                </a:extLst>
              </p:cNvPr>
              <p:cNvSpPr>
                <a:spLocks noGrp="1"/>
              </p:cNvSpPr>
              <p:nvPr>
                <p:ph idx="1"/>
              </p:nvPr>
            </p:nvSpPr>
            <p:spPr>
              <a:xfrm>
                <a:off x="865820" y="1469571"/>
                <a:ext cx="4849180" cy="4784806"/>
              </a:xfrm>
            </p:spPr>
            <p:txBody>
              <a:bodyPr>
                <a:normAutofit/>
              </a:bodyPr>
              <a:lstStyle/>
              <a:p>
                <a:pPr marL="0" indent="0">
                  <a:spcBef>
                    <a:spcPts val="600"/>
                  </a:spcBef>
                  <a:spcAft>
                    <a:spcPts val="1800"/>
                  </a:spcAft>
                  <a:buNone/>
                </a:pPr>
                <a:r>
                  <a:rPr lang="en-GB" sz="2400" dirty="0"/>
                  <a:t>Comparing </a:t>
                </a:r>
                <a14:m>
                  <m:oMath xmlns:m="http://schemas.openxmlformats.org/officeDocument/2006/math">
                    <m:sSubSup>
                      <m:sSubSupPr>
                        <m:ctrlPr>
                          <a:rPr lang="pt-PT" sz="2400" b="0" i="1" dirty="0" smtClean="0">
                            <a:latin typeface="Cambria Math" panose="02040503050406030204" pitchFamily="18" charset="0"/>
                          </a:rPr>
                        </m:ctrlPr>
                      </m:sSubSupPr>
                      <m:e>
                        <m:r>
                          <a:rPr lang="en-US" sz="2400" i="1" dirty="0" smtClean="0">
                            <a:latin typeface="Cambria Math" panose="02040503050406030204" pitchFamily="18" charset="0"/>
                          </a:rPr>
                          <m:t>𝑓</m:t>
                        </m:r>
                      </m:e>
                      <m:sub>
                        <m:r>
                          <a:rPr lang="en-US" sz="2400" i="1" dirty="0" err="1" smtClean="0">
                            <a:latin typeface="Cambria Math" panose="02040503050406030204" pitchFamily="18" charset="0"/>
                          </a:rPr>
                          <m:t>𝑖𝑟𝑜𝑛</m:t>
                        </m:r>
                        <m:r>
                          <a:rPr lang="pt-PT" sz="2400" b="0" i="1" dirty="0" smtClean="0">
                            <a:latin typeface="Cambria Math" panose="02040503050406030204" pitchFamily="18" charset="0"/>
                          </a:rPr>
                          <m:t>,</m:t>
                        </m:r>
                        <m:r>
                          <a:rPr lang="pt-PT" sz="2400" b="0" i="1" dirty="0" smtClean="0">
                            <a:latin typeface="Cambria Math" panose="02040503050406030204" pitchFamily="18" charset="0"/>
                          </a:rPr>
                          <m:t>𝑝𝑟𝑖𝑚</m:t>
                        </m:r>
                      </m:sub>
                      <m:sup>
                        <m:r>
                          <a:rPr lang="en-US" sz="2400" i="1" dirty="0" smtClean="0">
                            <a:latin typeface="Cambria Math" panose="02040503050406030204" pitchFamily="18" charset="0"/>
                          </a:rPr>
                          <m:t>𝑠𝑡𝑎𝑟</m:t>
                        </m:r>
                      </m:sup>
                    </m:sSubSup>
                  </m:oMath>
                </a14:m>
                <a:r>
                  <a:rPr lang="en-GB" sz="2400" dirty="0"/>
                  <a:t> with </a:t>
                </a:r>
                <a14:m>
                  <m:oMath xmlns:m="http://schemas.openxmlformats.org/officeDocument/2006/math">
                    <m:sSubSup>
                      <m:sSubSupPr>
                        <m:ctrlPr>
                          <a:rPr lang="pt-PT" sz="2400" i="1" dirty="0">
                            <a:latin typeface="Cambria Math" panose="02040503050406030204" pitchFamily="18" charset="0"/>
                          </a:rPr>
                        </m:ctrlPr>
                      </m:sSubSupPr>
                      <m:e>
                        <m:r>
                          <a:rPr lang="en-US" sz="2400" i="1" dirty="0">
                            <a:latin typeface="Cambria Math" panose="02040503050406030204" pitchFamily="18" charset="0"/>
                          </a:rPr>
                          <m:t>𝑓</m:t>
                        </m:r>
                      </m:e>
                      <m:sub>
                        <m:r>
                          <a:rPr lang="en-US" sz="2400" i="1" dirty="0" err="1">
                            <a:latin typeface="Cambria Math" panose="02040503050406030204" pitchFamily="18" charset="0"/>
                          </a:rPr>
                          <m:t>𝑖𝑟𝑜𝑛</m:t>
                        </m:r>
                        <m:r>
                          <a:rPr lang="pt-PT" sz="2400" i="1" dirty="0" smtClean="0">
                            <a:latin typeface="Cambria Math" panose="02040503050406030204" pitchFamily="18" charset="0"/>
                          </a:rPr>
                          <m:t> </m:t>
                        </m:r>
                      </m:sub>
                      <m:sup>
                        <m:r>
                          <a:rPr lang="pt-PT" sz="2400" b="0" i="1" dirty="0" smtClean="0">
                            <a:latin typeface="Cambria Math" panose="02040503050406030204" pitchFamily="18" charset="0"/>
                          </a:rPr>
                          <m:t>𝑝𝑙𝑎𝑛𝑒𝑡</m:t>
                        </m:r>
                      </m:sup>
                    </m:sSubSup>
                  </m:oMath>
                </a14:m>
                <a:r>
                  <a:rPr lang="en-GB" sz="2400" dirty="0"/>
                  <a:t>:</a:t>
                </a:r>
              </a:p>
              <a:p>
                <a:pPr>
                  <a:spcBef>
                    <a:spcPts val="600"/>
                  </a:spcBef>
                  <a:spcAft>
                    <a:spcPts val="1800"/>
                  </a:spcAft>
                </a:pPr>
                <a:r>
                  <a:rPr lang="en-GB" sz="2200" dirty="0"/>
                  <a:t>Significant correlation (</a:t>
                </a:r>
                <a:r>
                  <a:rPr lang="en-US" sz="2200" dirty="0"/>
                  <a:t>slope of 2.6±0.9 and p-value = 0.009).</a:t>
                </a:r>
              </a:p>
              <a:p>
                <a:pPr>
                  <a:spcBef>
                    <a:spcPts val="600"/>
                  </a:spcBef>
                  <a:spcAft>
                    <a:spcPts val="1800"/>
                  </a:spcAft>
                </a:pPr>
                <a:r>
                  <a:rPr lang="en-GB" sz="2200" dirty="0"/>
                  <a:t>To </a:t>
                </a:r>
                <a:r>
                  <a:rPr lang="en-US" sz="2200" dirty="0"/>
                  <a:t>ensure the robustness of this result, we applied different regression methods, accounting for the uncertainties in the parameters.</a:t>
                </a:r>
              </a:p>
              <a:p>
                <a:pPr>
                  <a:spcBef>
                    <a:spcPts val="600"/>
                  </a:spcBef>
                  <a:spcAft>
                    <a:spcPts val="1800"/>
                  </a:spcAft>
                </a:pPr>
                <a:r>
                  <a:rPr lang="en-US" sz="2200" dirty="0"/>
                  <a:t>The presence of a steeper-than-one-to-one correlation remains clear.</a:t>
                </a:r>
                <a:endParaRPr lang="en-GB" sz="2200" dirty="0"/>
              </a:p>
            </p:txBody>
          </p:sp>
        </mc:Choice>
        <mc:Fallback>
          <p:sp>
            <p:nvSpPr>
              <p:cNvPr id="5" name="Marcador de Posição de Conteúdo 4">
                <a:extLst>
                  <a:ext uri="{FF2B5EF4-FFF2-40B4-BE49-F238E27FC236}">
                    <a16:creationId xmlns:a16="http://schemas.microsoft.com/office/drawing/2014/main" id="{1FB10E80-3FD3-468B-906E-A8EB0264ED3F}"/>
                  </a:ext>
                </a:extLst>
              </p:cNvPr>
              <p:cNvSpPr>
                <a:spLocks noGrp="1" noRot="1" noChangeAspect="1" noMove="1" noResize="1" noEditPoints="1" noAdjustHandles="1" noChangeArrowheads="1" noChangeShapeType="1" noTextEdit="1"/>
              </p:cNvSpPr>
              <p:nvPr>
                <p:ph idx="1"/>
              </p:nvPr>
            </p:nvSpPr>
            <p:spPr>
              <a:xfrm>
                <a:off x="865820" y="1469571"/>
                <a:ext cx="4849180" cy="4784806"/>
              </a:xfrm>
              <a:blipFill>
                <a:blip r:embed="rId3"/>
                <a:stretch>
                  <a:fillRect l="-1884" r="-3141"/>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E82F70C6-7041-8BDC-DF33-DE31D8952169}"/>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Planetary and stellar iron-mass fraction</a:t>
            </a:r>
          </a:p>
        </p:txBody>
      </p:sp>
      <p:sp>
        <p:nvSpPr>
          <p:cNvPr id="2" name="Marcador de Posição do Rodapé 3">
            <a:extLst>
              <a:ext uri="{FF2B5EF4-FFF2-40B4-BE49-F238E27FC236}">
                <a16:creationId xmlns:a16="http://schemas.microsoft.com/office/drawing/2014/main" id="{9F30EEF8-904B-6CD5-7828-8B55B5719391}"/>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18EA8AB6-C707-74AB-4CF5-399C96297394}"/>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26</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07CECB9B-3431-E8D9-B2F5-0A28C816126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692FA737-9ACB-4661-AD3C-D170F08AB591}"/>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13" name="Imagem 12" descr="Uma imagem com texto, diagrama, file, captura de ecrã&#10;&#10;Descrição gerada automaticamente">
            <a:extLst>
              <a:ext uri="{FF2B5EF4-FFF2-40B4-BE49-F238E27FC236}">
                <a16:creationId xmlns:a16="http://schemas.microsoft.com/office/drawing/2014/main" id="{2662F5B9-CD99-EDB2-D1E5-3FDD4030B356}"/>
              </a:ext>
            </a:extLst>
          </p:cNvPr>
          <p:cNvPicPr>
            <a:picLocks noChangeAspect="1"/>
          </p:cNvPicPr>
          <p:nvPr/>
        </p:nvPicPr>
        <p:blipFill>
          <a:blip r:embed="rId7">
            <a:extLst>
              <a:ext uri="{28A0092B-C50C-407E-A947-70E740481C1C}">
                <a14:useLocalDpi xmlns:a14="http://schemas.microsoft.com/office/drawing/2010/main" val="0"/>
              </a:ext>
            </a:extLst>
          </a:blip>
          <a:srcRect t="222" r="2185"/>
          <a:stretch/>
        </p:blipFill>
        <p:spPr>
          <a:xfrm>
            <a:off x="5715000" y="1530105"/>
            <a:ext cx="6400813" cy="4663737"/>
          </a:xfrm>
          <a:prstGeom prst="rect">
            <a:avLst/>
          </a:prstGeom>
        </p:spPr>
      </p:pic>
    </p:spTree>
    <p:extLst>
      <p:ext uri="{BB962C8B-B14F-4D97-AF65-F5344CB8AC3E}">
        <p14:creationId xmlns:p14="http://schemas.microsoft.com/office/powerpoint/2010/main" val="339984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E393BF27-0F84-C93E-F4BC-2A69348F094A}"/>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F815264E-0A87-3DF8-D2E9-2A42F79C5287}"/>
                  </a:ext>
                </a:extLst>
              </p:cNvPr>
              <p:cNvSpPr>
                <a:spLocks noGrp="1"/>
              </p:cNvSpPr>
              <p:nvPr>
                <p:ph idx="1"/>
              </p:nvPr>
            </p:nvSpPr>
            <p:spPr>
              <a:xfrm>
                <a:off x="865820" y="1469571"/>
                <a:ext cx="5230180" cy="4784806"/>
              </a:xfrm>
            </p:spPr>
            <p:txBody>
              <a:bodyPr>
                <a:normAutofit/>
              </a:bodyPr>
              <a:lstStyle/>
              <a:p>
                <a:pPr marL="0" indent="0">
                  <a:spcBef>
                    <a:spcPts val="600"/>
                  </a:spcBef>
                  <a:spcAft>
                    <a:spcPts val="1800"/>
                  </a:spcAft>
                  <a:buNone/>
                </a:pPr>
                <a:r>
                  <a:rPr lang="en-GB" sz="2400" dirty="0"/>
                  <a:t>Comparing </a:t>
                </a:r>
                <a14:m>
                  <m:oMath xmlns:m="http://schemas.openxmlformats.org/officeDocument/2006/math">
                    <m:sSubSup>
                      <m:sSubSupPr>
                        <m:ctrlPr>
                          <a:rPr lang="pt-PT" sz="2400" b="0" i="1" dirty="0" smtClean="0">
                            <a:latin typeface="Cambria Math" panose="02040503050406030204" pitchFamily="18" charset="0"/>
                          </a:rPr>
                        </m:ctrlPr>
                      </m:sSubSupPr>
                      <m:e>
                        <m:r>
                          <a:rPr lang="en-US" sz="2400" i="1" dirty="0" smtClean="0">
                            <a:latin typeface="Cambria Math" panose="02040503050406030204" pitchFamily="18" charset="0"/>
                          </a:rPr>
                          <m:t>𝑓</m:t>
                        </m:r>
                      </m:e>
                      <m:sub>
                        <m:r>
                          <a:rPr lang="en-US" sz="2400" i="1" dirty="0" err="1" smtClean="0">
                            <a:latin typeface="Cambria Math" panose="02040503050406030204" pitchFamily="18" charset="0"/>
                          </a:rPr>
                          <m:t>𝑖𝑟𝑜𝑛</m:t>
                        </m:r>
                        <m:r>
                          <a:rPr lang="pt-PT" sz="2400" b="0" i="1" dirty="0" smtClean="0">
                            <a:latin typeface="Cambria Math" panose="02040503050406030204" pitchFamily="18" charset="0"/>
                          </a:rPr>
                          <m:t>,</m:t>
                        </m:r>
                        <m:r>
                          <a:rPr lang="pt-PT" sz="2400" b="0" i="1" dirty="0" smtClean="0">
                            <a:latin typeface="Cambria Math" panose="02040503050406030204" pitchFamily="18" charset="0"/>
                          </a:rPr>
                          <m:t>𝑝𝑟𝑖𝑚</m:t>
                        </m:r>
                      </m:sub>
                      <m:sup>
                        <m:r>
                          <a:rPr lang="en-US" sz="2400" i="1" dirty="0" smtClean="0">
                            <a:latin typeface="Cambria Math" panose="02040503050406030204" pitchFamily="18" charset="0"/>
                          </a:rPr>
                          <m:t>𝑠𝑡𝑎𝑟</m:t>
                        </m:r>
                      </m:sup>
                    </m:sSubSup>
                  </m:oMath>
                </a14:m>
                <a:r>
                  <a:rPr lang="en-GB" sz="2400" dirty="0"/>
                  <a:t> with </a:t>
                </a:r>
                <a14:m>
                  <m:oMath xmlns:m="http://schemas.openxmlformats.org/officeDocument/2006/math">
                    <m:sSubSup>
                      <m:sSubSupPr>
                        <m:ctrlPr>
                          <a:rPr lang="pt-PT" sz="2400" i="1" dirty="0">
                            <a:latin typeface="Cambria Math" panose="02040503050406030204" pitchFamily="18" charset="0"/>
                          </a:rPr>
                        </m:ctrlPr>
                      </m:sSubSupPr>
                      <m:e>
                        <m:r>
                          <a:rPr lang="en-US" sz="2400" i="1" dirty="0">
                            <a:latin typeface="Cambria Math" panose="02040503050406030204" pitchFamily="18" charset="0"/>
                          </a:rPr>
                          <m:t>𝑓</m:t>
                        </m:r>
                      </m:e>
                      <m:sub>
                        <m:r>
                          <a:rPr lang="en-US" sz="2400" i="1" dirty="0" err="1">
                            <a:latin typeface="Cambria Math" panose="02040503050406030204" pitchFamily="18" charset="0"/>
                          </a:rPr>
                          <m:t>𝑖𝑟𝑜𝑛</m:t>
                        </m:r>
                        <m:r>
                          <a:rPr lang="pt-PT" sz="2400" i="1" dirty="0" smtClean="0">
                            <a:latin typeface="Cambria Math" panose="02040503050406030204" pitchFamily="18" charset="0"/>
                          </a:rPr>
                          <m:t> </m:t>
                        </m:r>
                      </m:sub>
                      <m:sup>
                        <m:r>
                          <a:rPr lang="pt-PT" sz="2400" b="0" i="1" dirty="0" smtClean="0">
                            <a:latin typeface="Cambria Math" panose="02040503050406030204" pitchFamily="18" charset="0"/>
                          </a:rPr>
                          <m:t>𝑝𝑙𝑎𝑛𝑒𝑡</m:t>
                        </m:r>
                      </m:sup>
                    </m:sSubSup>
                  </m:oMath>
                </a14:m>
                <a:r>
                  <a:rPr lang="en-GB" sz="2400" dirty="0"/>
                  <a:t>:</a:t>
                </a:r>
              </a:p>
              <a:p>
                <a:pPr>
                  <a:spcBef>
                    <a:spcPts val="600"/>
                  </a:spcBef>
                  <a:spcAft>
                    <a:spcPts val="1800"/>
                  </a:spcAft>
                </a:pPr>
                <a:r>
                  <a:rPr lang="en-US" sz="2200" dirty="0"/>
                  <a:t>Range of </a:t>
                </a:r>
                <a14:m>
                  <m:oMath xmlns:m="http://schemas.openxmlformats.org/officeDocument/2006/math">
                    <m:sSubSup>
                      <m:sSubSupPr>
                        <m:ctrlPr>
                          <a:rPr lang="pt-PT" sz="2200" i="1" dirty="0" smtClean="0">
                            <a:latin typeface="Cambria Math" panose="02040503050406030204" pitchFamily="18" charset="0"/>
                          </a:rPr>
                        </m:ctrlPr>
                      </m:sSubSupPr>
                      <m:e>
                        <m:r>
                          <a:rPr lang="en-US" sz="2200" i="1" dirty="0">
                            <a:latin typeface="Cambria Math" panose="02040503050406030204" pitchFamily="18" charset="0"/>
                          </a:rPr>
                          <m:t>𝑓</m:t>
                        </m:r>
                      </m:e>
                      <m:sub>
                        <m:r>
                          <a:rPr lang="en-US" sz="2200" i="1" dirty="0" err="1">
                            <a:latin typeface="Cambria Math" panose="02040503050406030204" pitchFamily="18" charset="0"/>
                          </a:rPr>
                          <m:t>𝑖𝑟𝑜𝑛</m:t>
                        </m:r>
                        <m:r>
                          <a:rPr lang="pt-PT" sz="2200" i="1" dirty="0" smtClean="0">
                            <a:latin typeface="Cambria Math" panose="02040503050406030204" pitchFamily="18" charset="0"/>
                          </a:rPr>
                          <m:t> </m:t>
                        </m:r>
                      </m:sub>
                      <m:sup>
                        <m:r>
                          <a:rPr lang="pt-PT" sz="2200" b="0" i="1" dirty="0" smtClean="0">
                            <a:latin typeface="Cambria Math" panose="02040503050406030204" pitchFamily="18" charset="0"/>
                          </a:rPr>
                          <m:t>𝑝𝑙𝑎𝑛𝑒𝑡</m:t>
                        </m:r>
                      </m:sup>
                    </m:sSubSup>
                    <m:r>
                      <a:rPr lang="pt-PT" sz="2200" b="0" i="1" dirty="0" smtClean="0">
                        <a:latin typeface="Cambria Math" panose="02040503050406030204" pitchFamily="18" charset="0"/>
                      </a:rPr>
                      <m:t> </m:t>
                    </m:r>
                  </m:oMath>
                </a14:m>
                <a:r>
                  <a:rPr lang="en-US" sz="2200" dirty="0"/>
                  <a:t>is significantly broader than that of their building blocks </a:t>
                </a:r>
                <a:r>
                  <a:rPr lang="en-US" sz="1600" dirty="0"/>
                  <a:t>(</a:t>
                </a:r>
                <a:r>
                  <a:rPr lang="en-US" sz="1600" dirty="0" err="1"/>
                  <a:t>Plotnykov</a:t>
                </a:r>
                <a:r>
                  <a:rPr lang="en-US" sz="1600" dirty="0"/>
                  <a:t> &amp; Valencia 2020; </a:t>
                </a:r>
                <a:r>
                  <a:rPr lang="en-US" sz="1600" dirty="0" err="1"/>
                  <a:t>Adibekyan</a:t>
                </a:r>
                <a:r>
                  <a:rPr lang="en-US" sz="1600" dirty="0"/>
                  <a:t> et al. 2021)</a:t>
                </a:r>
              </a:p>
              <a:p>
                <a:pPr>
                  <a:spcBef>
                    <a:spcPts val="600"/>
                  </a:spcBef>
                  <a:spcAft>
                    <a:spcPts val="1800"/>
                  </a:spcAft>
                  <a:buFont typeface="Wingdings" panose="05000000000000000000" pitchFamily="2" charset="2"/>
                  <a:buChar char="à"/>
                </a:pPr>
                <a:r>
                  <a:rPr lang="en-US" sz="2200" dirty="0"/>
                  <a:t>Processes during planet formation</a:t>
                </a:r>
                <a:br>
                  <a:rPr lang="en-US" sz="2200" dirty="0"/>
                </a:br>
                <a:r>
                  <a:rPr lang="en-US" sz="2200" dirty="0"/>
                  <a:t>and evolution can lead to substantial deviations in the iron-to-silicate mass fraction of the resulting planets compared to their original building materials.</a:t>
                </a:r>
              </a:p>
            </p:txBody>
          </p:sp>
        </mc:Choice>
        <mc:Fallback>
          <p:sp>
            <p:nvSpPr>
              <p:cNvPr id="5" name="Marcador de Posição de Conteúdo 4">
                <a:extLst>
                  <a:ext uri="{FF2B5EF4-FFF2-40B4-BE49-F238E27FC236}">
                    <a16:creationId xmlns:a16="http://schemas.microsoft.com/office/drawing/2014/main" id="{F815264E-0A87-3DF8-D2E9-2A42F79C5287}"/>
                  </a:ext>
                </a:extLst>
              </p:cNvPr>
              <p:cNvSpPr>
                <a:spLocks noGrp="1" noRot="1" noChangeAspect="1" noMove="1" noResize="1" noEditPoints="1" noAdjustHandles="1" noChangeArrowheads="1" noChangeShapeType="1" noTextEdit="1"/>
              </p:cNvSpPr>
              <p:nvPr>
                <p:ph idx="1"/>
              </p:nvPr>
            </p:nvSpPr>
            <p:spPr>
              <a:xfrm>
                <a:off x="865820" y="1469571"/>
                <a:ext cx="5230180" cy="4784806"/>
              </a:xfrm>
              <a:blipFill>
                <a:blip r:embed="rId3"/>
                <a:stretch>
                  <a:fillRect l="-1748" r="-1632"/>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E8CC9589-7265-33A1-CEEE-7853E7DA68C3}"/>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Planetary and stellar iron-mass fraction</a:t>
            </a:r>
          </a:p>
        </p:txBody>
      </p:sp>
      <p:sp>
        <p:nvSpPr>
          <p:cNvPr id="2" name="Marcador de Posição do Rodapé 3">
            <a:extLst>
              <a:ext uri="{FF2B5EF4-FFF2-40B4-BE49-F238E27FC236}">
                <a16:creationId xmlns:a16="http://schemas.microsoft.com/office/drawing/2014/main" id="{6A7FFF0D-4767-F844-582F-31B776469FFD}"/>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3017ED90-491B-FC48-BAEC-A5F236222B55}"/>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27</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6C705DDF-6290-F048-3DB8-F68C84AA4B0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3DA9B04-6DD6-9AA1-B2C4-DC4BF8C932EC}"/>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Imagem 5" descr="Uma imagem com texto, diagrama, file, captura de ecrã&#10;&#10;Descrição gerada automaticamente">
            <a:extLst>
              <a:ext uri="{FF2B5EF4-FFF2-40B4-BE49-F238E27FC236}">
                <a16:creationId xmlns:a16="http://schemas.microsoft.com/office/drawing/2014/main" id="{A20FDE39-C7B7-4848-21AF-41AA3CD941A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4001" y="1495759"/>
            <a:ext cx="6400813" cy="4572009"/>
          </a:xfrm>
          <a:prstGeom prst="rect">
            <a:avLst/>
          </a:prstGeom>
        </p:spPr>
      </p:pic>
    </p:spTree>
    <p:extLst>
      <p:ext uri="{BB962C8B-B14F-4D97-AF65-F5344CB8AC3E}">
        <p14:creationId xmlns:p14="http://schemas.microsoft.com/office/powerpoint/2010/main" val="322982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D9145D40-712B-9F76-AEFA-12DF847B8687}"/>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4A7CC92F-BF96-4B52-8B04-E320F994C183}"/>
                  </a:ext>
                </a:extLst>
              </p:cNvPr>
              <p:cNvSpPr>
                <a:spLocks noGrp="1"/>
              </p:cNvSpPr>
              <p:nvPr>
                <p:ph idx="1"/>
              </p:nvPr>
            </p:nvSpPr>
            <p:spPr>
              <a:xfrm>
                <a:off x="909365" y="1469571"/>
                <a:ext cx="5186635" cy="4784806"/>
              </a:xfrm>
            </p:spPr>
            <p:txBody>
              <a:bodyPr>
                <a:normAutofit/>
              </a:bodyPr>
              <a:lstStyle/>
              <a:p>
                <a:pPr marL="0" marR="0" lvl="0" indent="0" algn="l" defTabSz="914400" rtl="0" eaLnBrk="1" fontAlgn="auto" latinLnBrk="0" hangingPunct="1">
                  <a:lnSpc>
                    <a:spcPct val="100000"/>
                  </a:lnSpc>
                  <a:spcBef>
                    <a:spcPts val="600"/>
                  </a:spcBef>
                  <a:spcAft>
                    <a:spcPts val="1800"/>
                  </a:spcAft>
                  <a:buClrTx/>
                  <a:buSzPct val="80000"/>
                  <a:buFont typeface="Arial" panose="020B0604020202020204" pitchFamily="34" charset="0"/>
                  <a:buNone/>
                  <a:tabLst/>
                  <a:defRPr/>
                </a:pPr>
                <a:r>
                  <a:rPr kumimoji="0" lang="en-GB" sz="2400" b="0" i="0" u="none" strike="noStrike" kern="1200" cap="none" spc="50" normalizeH="0" baseline="0" noProof="0" dirty="0">
                    <a:ln>
                      <a:noFill/>
                    </a:ln>
                    <a:solidFill>
                      <a:prstClr val="black">
                        <a:lumMod val="85000"/>
                        <a:lumOff val="15000"/>
                      </a:prstClr>
                    </a:solidFill>
                    <a:effectLst/>
                    <a:uLnTx/>
                    <a:uFillTx/>
                    <a:latin typeface="Bembo"/>
                    <a:ea typeface="Batang" panose="02030600000101010101" pitchFamily="18" charset="-127"/>
                    <a:cs typeface="+mn-cs"/>
                  </a:rPr>
                  <a:t>Comparing </a:t>
                </a:r>
                <a14:m>
                  <m:oMath xmlns:m="http://schemas.openxmlformats.org/officeDocument/2006/math">
                    <m:sSubSup>
                      <m:sSubSupPr>
                        <m:ctrlP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ctrlPr>
                      </m:sSubSupPr>
                      <m:e>
                        <m:r>
                          <a:rPr kumimoji="0" lang="en-US"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𝑓</m:t>
                        </m:r>
                      </m:e>
                      <m:sub>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𝑤𝑎𝑡𝑒𝑟</m:t>
                        </m:r>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m:t>
                        </m:r>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𝑝𝑟𝑖𝑚</m:t>
                        </m:r>
                      </m:sub>
                      <m:sup>
                        <m:r>
                          <a:rPr kumimoji="0" lang="en-US"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𝑠𝑡𝑎𝑟</m:t>
                        </m:r>
                      </m:sup>
                    </m:sSubSup>
                  </m:oMath>
                </a14:m>
                <a:r>
                  <a:rPr kumimoji="0" lang="en-GB" sz="2400" b="0" i="0" u="none" strike="noStrike" kern="1200" cap="none" spc="50" normalizeH="0" baseline="0" noProof="0" dirty="0">
                    <a:ln>
                      <a:noFill/>
                    </a:ln>
                    <a:solidFill>
                      <a:prstClr val="black">
                        <a:lumMod val="85000"/>
                        <a:lumOff val="15000"/>
                      </a:prstClr>
                    </a:solidFill>
                    <a:effectLst/>
                    <a:uLnTx/>
                    <a:uFillTx/>
                    <a:latin typeface="Bembo"/>
                    <a:ea typeface="Batang" panose="02030600000101010101" pitchFamily="18" charset="-127"/>
                    <a:cs typeface="+mn-cs"/>
                  </a:rPr>
                  <a:t> with </a:t>
                </a:r>
                <a14:m>
                  <m:oMath xmlns:m="http://schemas.openxmlformats.org/officeDocument/2006/math">
                    <m:sSubSup>
                      <m:sSubSupPr>
                        <m:ctrlPr>
                          <a:rPr kumimoji="0" lang="pt-PT" sz="2400" b="0" i="1" u="none" strike="noStrike" kern="1200" cap="none" spc="50" normalizeH="0" baseline="0" noProof="0" dirty="0">
                            <a:ln>
                              <a:noFill/>
                            </a:ln>
                            <a:solidFill>
                              <a:prstClr val="black">
                                <a:lumMod val="85000"/>
                                <a:lumOff val="15000"/>
                              </a:prstClr>
                            </a:solidFill>
                            <a:effectLst/>
                            <a:uLnTx/>
                            <a:uFillTx/>
                            <a:latin typeface="Cambria Math" panose="02040503050406030204" pitchFamily="18" charset="0"/>
                            <a:cs typeface="+mn-cs"/>
                          </a:rPr>
                        </m:ctrlPr>
                      </m:sSubSupPr>
                      <m:e>
                        <m:r>
                          <a:rPr kumimoji="0" lang="en-US" sz="2400" b="0" i="1" u="none" strike="noStrike" kern="1200" cap="none" spc="50" normalizeH="0" baseline="0" noProof="0" dirty="0">
                            <a:ln>
                              <a:noFill/>
                            </a:ln>
                            <a:solidFill>
                              <a:prstClr val="black">
                                <a:lumMod val="85000"/>
                                <a:lumOff val="15000"/>
                              </a:prstClr>
                            </a:solidFill>
                            <a:effectLst/>
                            <a:uLnTx/>
                            <a:uFillTx/>
                            <a:latin typeface="Cambria Math" panose="02040503050406030204" pitchFamily="18" charset="0"/>
                            <a:cs typeface="+mn-cs"/>
                          </a:rPr>
                          <m:t>𝑓</m:t>
                        </m:r>
                      </m:e>
                      <m:sub>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𝑤𝑎𝑡𝑒𝑟</m:t>
                        </m:r>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 </m:t>
                        </m:r>
                      </m:sub>
                      <m:sup>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𝑝𝑙𝑎𝑛𝑒𝑡</m:t>
                        </m:r>
                      </m:sup>
                    </m:sSubSup>
                  </m:oMath>
                </a14:m>
                <a:r>
                  <a:rPr kumimoji="0" lang="en-GB" sz="2400" b="0" i="0" u="none" strike="noStrike" kern="1200" cap="none" spc="50" normalizeH="0" baseline="0" noProof="0" dirty="0">
                    <a:ln>
                      <a:noFill/>
                    </a:ln>
                    <a:solidFill>
                      <a:prstClr val="black">
                        <a:lumMod val="85000"/>
                        <a:lumOff val="15000"/>
                      </a:prstClr>
                    </a:solidFill>
                    <a:effectLst/>
                    <a:uLnTx/>
                    <a:uFillTx/>
                    <a:latin typeface="Bembo"/>
                    <a:ea typeface="Batang" panose="02030600000101010101" pitchFamily="18" charset="-127"/>
                    <a:cs typeface="+mn-cs"/>
                  </a:rPr>
                  <a:t>:</a:t>
                </a:r>
              </a:p>
              <a:p>
                <a:pPr>
                  <a:spcBef>
                    <a:spcPts val="600"/>
                  </a:spcBef>
                  <a:spcAft>
                    <a:spcPts val="1800"/>
                  </a:spcAft>
                </a:pPr>
                <a:r>
                  <a:rPr lang="en-GB" sz="2400" dirty="0"/>
                  <a:t>Absence of clear correlation</a:t>
                </a:r>
                <a:endParaRPr lang="en-GB" sz="2200" dirty="0"/>
              </a:p>
              <a:p>
                <a:pPr marL="617220" lvl="1" indent="-342900">
                  <a:spcBef>
                    <a:spcPts val="600"/>
                  </a:spcBef>
                  <a:spcAft>
                    <a:spcPts val="1800"/>
                  </a:spcAft>
                  <a:buFont typeface="Wingdings" panose="05000000000000000000" pitchFamily="2" charset="2"/>
                  <a:buChar char="à"/>
                </a:pPr>
                <a14:m>
                  <m:oMath xmlns:m="http://schemas.openxmlformats.org/officeDocument/2006/math">
                    <m:sSubSup>
                      <m:sSubSupPr>
                        <m:ctrlPr>
                          <a:rPr kumimoji="0" lang="pt-PT"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ctrlPr>
                      </m:sSubSupPr>
                      <m:e>
                        <m:r>
                          <a:rPr kumimoji="0" lang="en-US"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𝑓</m:t>
                        </m:r>
                      </m:e>
                      <m:sub>
                        <m:r>
                          <a:rPr kumimoji="0" lang="pt-PT"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𝑤𝑎𝑡𝑒𝑟</m:t>
                        </m:r>
                        <m:r>
                          <a:rPr kumimoji="0" lang="pt-PT"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m:t>
                        </m:r>
                        <m:r>
                          <a:rPr kumimoji="0" lang="pt-PT"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𝑝𝑟𝑖𝑚</m:t>
                        </m:r>
                      </m:sub>
                      <m:sup>
                        <m:r>
                          <a:rPr kumimoji="0" lang="en-US"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𝑠𝑡𝑎𝑟</m:t>
                        </m:r>
                      </m:sup>
                    </m:sSubSup>
                    <m:r>
                      <a:rPr kumimoji="0" lang="en-US" sz="22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 </m:t>
                    </m:r>
                  </m:oMath>
                </a14:m>
                <a:r>
                  <a:rPr lang="en-US" sz="2200" dirty="0">
                    <a:sym typeface="Wingdings" panose="05000000000000000000" pitchFamily="2" charset="2"/>
                  </a:rPr>
                  <a:t>is calculated with the assumption that the planet building blocks are located outside the water </a:t>
                </a:r>
                <a:r>
                  <a:rPr lang="en-GB" sz="2200" dirty="0" err="1">
                    <a:sym typeface="Wingdings" panose="05000000000000000000" pitchFamily="2" charset="2"/>
                  </a:rPr>
                  <a:t>iceline</a:t>
                </a:r>
                <a:endParaRPr lang="en-GB" sz="2200" dirty="0">
                  <a:sym typeface="Wingdings" panose="05000000000000000000" pitchFamily="2" charset="2"/>
                </a:endParaRPr>
              </a:p>
              <a:p>
                <a:pPr marL="617220" lvl="1" indent="-342900">
                  <a:spcBef>
                    <a:spcPts val="600"/>
                  </a:spcBef>
                  <a:spcAft>
                    <a:spcPts val="1800"/>
                  </a:spcAft>
                  <a:buFont typeface="Wingdings" panose="05000000000000000000" pitchFamily="2" charset="2"/>
                  <a:buChar char="à"/>
                </a:pPr>
                <a:r>
                  <a:rPr lang="en-US" sz="2200" dirty="0"/>
                  <a:t>Low water content observed in most of the studied planets may suggest that they formed inside the water </a:t>
                </a:r>
                <a:r>
                  <a:rPr lang="en-US" sz="2200" dirty="0" err="1"/>
                  <a:t>iceline</a:t>
                </a:r>
                <a:r>
                  <a:rPr lang="en-US" sz="2200" dirty="0"/>
                  <a:t>.</a:t>
                </a:r>
                <a:endParaRPr lang="en-GB" sz="2200" dirty="0"/>
              </a:p>
            </p:txBody>
          </p:sp>
        </mc:Choice>
        <mc:Fallback>
          <p:sp>
            <p:nvSpPr>
              <p:cNvPr id="5" name="Marcador de Posição de Conteúdo 4">
                <a:extLst>
                  <a:ext uri="{FF2B5EF4-FFF2-40B4-BE49-F238E27FC236}">
                    <a16:creationId xmlns:a16="http://schemas.microsoft.com/office/drawing/2014/main" id="{4A7CC92F-BF96-4B52-8B04-E320F994C183}"/>
                  </a:ext>
                </a:extLst>
              </p:cNvPr>
              <p:cNvSpPr>
                <a:spLocks noGrp="1" noRot="1" noChangeAspect="1" noMove="1" noResize="1" noEditPoints="1" noAdjustHandles="1" noChangeArrowheads="1" noChangeShapeType="1" noTextEdit="1"/>
              </p:cNvSpPr>
              <p:nvPr>
                <p:ph idx="1"/>
              </p:nvPr>
            </p:nvSpPr>
            <p:spPr>
              <a:xfrm>
                <a:off x="909365" y="1469571"/>
                <a:ext cx="5186635" cy="4784806"/>
              </a:xfrm>
              <a:blipFill>
                <a:blip r:embed="rId3"/>
                <a:stretch>
                  <a:fillRect l="-1763" t="-127" r="-940"/>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A6A178C5-4FC0-4AA6-C148-606E245E0037}"/>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Planetary and stellar water-mass fraction</a:t>
            </a:r>
          </a:p>
        </p:txBody>
      </p:sp>
      <p:sp>
        <p:nvSpPr>
          <p:cNvPr id="2" name="Marcador de Posição do Rodapé 3">
            <a:extLst>
              <a:ext uri="{FF2B5EF4-FFF2-40B4-BE49-F238E27FC236}">
                <a16:creationId xmlns:a16="http://schemas.microsoft.com/office/drawing/2014/main" id="{03393885-1380-C815-CF0F-2A13FD8A32D6}"/>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D0F0C8DE-F8B6-A053-9803-A8CF82AD7EB4}"/>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28</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B468F1EA-1D58-4482-A4DF-6DB1227289B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D1BD7EC2-7FFB-B374-2D66-6D384810FEE7}"/>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Imagem 6" descr="Uma imagem com texto, diagrama, captura de ecrã, file&#10;&#10;Descrição gerada automaticamente">
            <a:extLst>
              <a:ext uri="{FF2B5EF4-FFF2-40B4-BE49-F238E27FC236}">
                <a16:creationId xmlns:a16="http://schemas.microsoft.com/office/drawing/2014/main" id="{D4AB3657-FC8F-5EA3-745F-364286130C5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187" y="1465180"/>
            <a:ext cx="6400813" cy="4572009"/>
          </a:xfrm>
          <a:prstGeom prst="rect">
            <a:avLst/>
          </a:prstGeom>
        </p:spPr>
      </p:pic>
    </p:spTree>
    <p:extLst>
      <p:ext uri="{BB962C8B-B14F-4D97-AF65-F5344CB8AC3E}">
        <p14:creationId xmlns:p14="http://schemas.microsoft.com/office/powerpoint/2010/main" val="1818103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1A06BBA2-6A21-1E8C-C95E-78AE8DC57D84}"/>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B2A1EC99-04EE-33F5-E7FD-A638C562726E}"/>
              </a:ext>
            </a:extLst>
          </p:cNvPr>
          <p:cNvSpPr>
            <a:spLocks noGrp="1"/>
          </p:cNvSpPr>
          <p:nvPr>
            <p:ph idx="1"/>
          </p:nvPr>
        </p:nvSpPr>
        <p:spPr>
          <a:xfrm>
            <a:off x="1050879" y="1469571"/>
            <a:ext cx="10727464" cy="4784806"/>
          </a:xfrm>
        </p:spPr>
        <p:txBody>
          <a:bodyPr>
            <a:normAutofit/>
          </a:bodyPr>
          <a:lstStyle/>
          <a:p>
            <a:pPr>
              <a:spcBef>
                <a:spcPts val="600"/>
              </a:spcBef>
              <a:spcAft>
                <a:spcPts val="1800"/>
              </a:spcAft>
            </a:pPr>
            <a:r>
              <a:rPr lang="en-US" sz="2400" dirty="0"/>
              <a:t>Planetary interiors are often modeled under the assumption that the Fe/Mg ratio in planets is similar to that of their host stars.</a:t>
            </a:r>
          </a:p>
          <a:p>
            <a:pPr>
              <a:spcBef>
                <a:spcPts val="600"/>
              </a:spcBef>
              <a:spcAft>
                <a:spcPts val="1800"/>
              </a:spcAft>
            </a:pPr>
            <a:r>
              <a:rPr lang="en-US" sz="2400" dirty="0"/>
              <a:t>Fe/Mg ratio in planets can be up to</a:t>
            </a:r>
            <a:br>
              <a:rPr lang="en-US" sz="2400" dirty="0"/>
            </a:br>
            <a:r>
              <a:rPr lang="en-US" sz="2400" dirty="0"/>
              <a:t>3x lower or up to 10x higher than in</a:t>
            </a:r>
            <a:br>
              <a:rPr lang="en-US" sz="2400" dirty="0"/>
            </a:br>
            <a:r>
              <a:rPr lang="en-US" sz="2400" dirty="0"/>
              <a:t>their host stars</a:t>
            </a:r>
          </a:p>
          <a:p>
            <a:pPr marL="617220" lvl="1" indent="-342900">
              <a:spcBef>
                <a:spcPts val="600"/>
              </a:spcBef>
              <a:spcAft>
                <a:spcPts val="1800"/>
              </a:spcAft>
              <a:buFont typeface="Wingdings" panose="05000000000000000000" pitchFamily="2" charset="2"/>
              <a:buChar char="à"/>
            </a:pPr>
            <a:r>
              <a:rPr lang="en-US" sz="2200" dirty="0">
                <a:sym typeface="Wingdings" panose="05000000000000000000" pitchFamily="2" charset="2"/>
              </a:rPr>
              <a:t>large variation between the formed</a:t>
            </a:r>
            <a:br>
              <a:rPr lang="en-US" sz="2200" dirty="0">
                <a:sym typeface="Wingdings" panose="05000000000000000000" pitchFamily="2" charset="2"/>
              </a:rPr>
            </a:br>
            <a:r>
              <a:rPr lang="en-US" sz="2200" dirty="0">
                <a:sym typeface="Wingdings" panose="05000000000000000000" pitchFamily="2" charset="2"/>
              </a:rPr>
              <a:t>planets and the protoplanetary disk</a:t>
            </a:r>
          </a:p>
        </p:txBody>
      </p:sp>
      <p:sp>
        <p:nvSpPr>
          <p:cNvPr id="11" name="Título 1">
            <a:extLst>
              <a:ext uri="{FF2B5EF4-FFF2-40B4-BE49-F238E27FC236}">
                <a16:creationId xmlns:a16="http://schemas.microsoft.com/office/drawing/2014/main" id="{8075E428-5D4B-E09B-21BC-F51EA6B46A94}"/>
              </a:ext>
            </a:extLst>
          </p:cNvPr>
          <p:cNvSpPr>
            <a:spLocks noGrp="1"/>
          </p:cNvSpPr>
          <p:nvPr>
            <p:ph type="title"/>
          </p:nvPr>
        </p:nvSpPr>
        <p:spPr>
          <a:xfrm>
            <a:off x="1050879" y="293913"/>
            <a:ext cx="9810604" cy="740229"/>
          </a:xfrm>
        </p:spPr>
        <p:txBody>
          <a:bodyPr>
            <a:normAutofit/>
          </a:bodyPr>
          <a:lstStyle/>
          <a:p>
            <a:r>
              <a:rPr lang="en-US" sz="3600" dirty="0">
                <a:latin typeface="Avenir Next LT Pro Demi" panose="020B0704020202020204" pitchFamily="34" charset="0"/>
              </a:rPr>
              <a:t>Fe/Mg ratios in planets and their host stars</a:t>
            </a:r>
            <a:endParaRPr lang="en-GB" sz="3600" dirty="0">
              <a:latin typeface="Avenir Next LT Pro Demi" panose="020B0704020202020204" pitchFamily="34" charset="0"/>
            </a:endParaRPr>
          </a:p>
        </p:txBody>
      </p:sp>
      <p:sp>
        <p:nvSpPr>
          <p:cNvPr id="2" name="Marcador de Posição do Rodapé 3">
            <a:extLst>
              <a:ext uri="{FF2B5EF4-FFF2-40B4-BE49-F238E27FC236}">
                <a16:creationId xmlns:a16="http://schemas.microsoft.com/office/drawing/2014/main" id="{925982E9-647A-8C90-5287-53D761BBEE05}"/>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352C247F-AA24-1EAE-BCA8-F6A5B654EE40}"/>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29</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7BA3CC53-E3B2-899F-CE43-EB2C9B2F22D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4A28E94F-A23D-9697-019D-DF583A335CFD}"/>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Imagem 6" descr="Uma imagem com file, diagrama, texto, Gráfico&#10;&#10;Descrição gerada automaticamente">
            <a:extLst>
              <a:ext uri="{FF2B5EF4-FFF2-40B4-BE49-F238E27FC236}">
                <a16:creationId xmlns:a16="http://schemas.microsoft.com/office/drawing/2014/main" id="{4FCD35F0-D497-31B5-33EF-CF596AC2EDF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48853" y="2264230"/>
            <a:ext cx="5843147" cy="4173676"/>
          </a:xfrm>
          <a:prstGeom prst="rect">
            <a:avLst/>
          </a:prstGeom>
        </p:spPr>
      </p:pic>
    </p:spTree>
    <p:extLst>
      <p:ext uri="{BB962C8B-B14F-4D97-AF65-F5344CB8AC3E}">
        <p14:creationId xmlns:p14="http://schemas.microsoft.com/office/powerpoint/2010/main" val="240270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FA7E3872-DAB1-C756-9B0F-B0DE964ACE7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B9BB741-502E-1189-8B07-038672AEE788}"/>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Finding and characterising exoplanets</a:t>
            </a:r>
          </a:p>
        </p:txBody>
      </p:sp>
      <p:sp>
        <p:nvSpPr>
          <p:cNvPr id="3" name="Marcador de Posição do Rodapé 3">
            <a:extLst>
              <a:ext uri="{FF2B5EF4-FFF2-40B4-BE49-F238E27FC236}">
                <a16:creationId xmlns:a16="http://schemas.microsoft.com/office/drawing/2014/main" id="{C7941E5C-A99B-3C7E-149B-990700D8F68F}"/>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10" name="Marcador de Posição do Número do Diapositivo 4">
            <a:extLst>
              <a:ext uri="{FF2B5EF4-FFF2-40B4-BE49-F238E27FC236}">
                <a16:creationId xmlns:a16="http://schemas.microsoft.com/office/drawing/2014/main" id="{A61D8FD7-344C-CBD4-922D-61572DEE9BE9}"/>
              </a:ext>
            </a:extLst>
          </p:cNvPr>
          <p:cNvSpPr>
            <a:spLocks noGrp="1"/>
          </p:cNvSpPr>
          <p:nvPr>
            <p:ph type="sldNum" sz="quarter" idx="12"/>
          </p:nvPr>
        </p:nvSpPr>
        <p:spPr>
          <a:xfrm>
            <a:off x="11525359" y="6442297"/>
            <a:ext cx="545911" cy="369516"/>
          </a:xfrm>
        </p:spPr>
        <p:txBody>
          <a:bodyPr/>
          <a:lstStyle/>
          <a:p>
            <a:fld id="{9D4AEF59-F28E-467C-9EA3-92D1CFAD475A}" type="slidenum">
              <a:rPr lang="en-US" smtClean="0"/>
              <a:t>3</a:t>
            </a:fld>
            <a:endParaRPr lang="en-US" dirty="0"/>
          </a:p>
        </p:txBody>
      </p:sp>
      <p:pic>
        <p:nvPicPr>
          <p:cNvPr id="15" name="Imagem 14" descr="Uma imagem com captura de ecrã, Gráficos, design gráfico, design&#10;&#10;Descrição gerada automaticamente">
            <a:extLst>
              <a:ext uri="{FF2B5EF4-FFF2-40B4-BE49-F238E27FC236}">
                <a16:creationId xmlns:a16="http://schemas.microsoft.com/office/drawing/2014/main" id="{AD82DDE2-A85F-F494-8AA0-6624627583C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6" name="Imagem 15" descr="Uma imagem com preto, lua, preto e branco&#10;&#10;Descrição gerada automaticamente">
            <a:extLst>
              <a:ext uri="{FF2B5EF4-FFF2-40B4-BE49-F238E27FC236}">
                <a16:creationId xmlns:a16="http://schemas.microsoft.com/office/drawing/2014/main" id="{2F090FDB-3BF1-D588-D65B-B6B3F85CB21B}"/>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
        <p:nvSpPr>
          <p:cNvPr id="17" name="Marcador de Posição de Conteúdo 4">
            <a:extLst>
              <a:ext uri="{FF2B5EF4-FFF2-40B4-BE49-F238E27FC236}">
                <a16:creationId xmlns:a16="http://schemas.microsoft.com/office/drawing/2014/main" id="{755F8336-5517-0641-1956-EA18454D0A55}"/>
              </a:ext>
            </a:extLst>
          </p:cNvPr>
          <p:cNvSpPr>
            <a:spLocks noGrp="1"/>
          </p:cNvSpPr>
          <p:nvPr>
            <p:ph idx="1"/>
          </p:nvPr>
        </p:nvSpPr>
        <p:spPr>
          <a:xfrm>
            <a:off x="772886" y="2594795"/>
            <a:ext cx="3867277" cy="3393067"/>
          </a:xfrm>
        </p:spPr>
        <p:txBody>
          <a:bodyPr>
            <a:normAutofit/>
          </a:bodyPr>
          <a:lstStyle/>
          <a:p>
            <a:pPr marL="0" indent="0">
              <a:buNone/>
            </a:pPr>
            <a:r>
              <a:rPr lang="en-US" sz="2400" dirty="0">
                <a:solidFill>
                  <a:schemeClr val="tx1"/>
                </a:solidFill>
              </a:rPr>
              <a:t>There is an inherent degeneracy in the planetary compositions</a:t>
            </a:r>
            <a:br>
              <a:rPr lang="en-US" sz="2400" dirty="0">
                <a:solidFill>
                  <a:schemeClr val="tx1"/>
                </a:solidFill>
              </a:rPr>
            </a:br>
            <a:endParaRPr lang="en-GB" sz="2400" dirty="0">
              <a:solidFill>
                <a:schemeClr val="tx1"/>
              </a:solidFill>
            </a:endParaRPr>
          </a:p>
          <a:p>
            <a:pPr marL="0" indent="0">
              <a:buNone/>
            </a:pPr>
            <a:r>
              <a:rPr lang="en-GB" sz="2400" dirty="0">
                <a:solidFill>
                  <a:schemeClr val="tx1"/>
                </a:solidFill>
                <a:sym typeface="Wingdings" panose="05000000000000000000" pitchFamily="2" charset="2"/>
              </a:rPr>
              <a:t> Mass and radius are n</a:t>
            </a:r>
            <a:r>
              <a:rPr lang="en-GB" sz="2400" dirty="0">
                <a:solidFill>
                  <a:schemeClr val="tx1"/>
                </a:solidFill>
              </a:rPr>
              <a:t>ot enough to characterise the interior of rocky exoplanets</a:t>
            </a:r>
          </a:p>
        </p:txBody>
      </p:sp>
      <p:pic>
        <p:nvPicPr>
          <p:cNvPr id="30" name="Marcador de Posição de Conteúdo 23" descr="Aviso destaque">
            <a:extLst>
              <a:ext uri="{FF2B5EF4-FFF2-40B4-BE49-F238E27FC236}">
                <a16:creationId xmlns:a16="http://schemas.microsoft.com/office/drawing/2014/main" id="{92B67F77-8C43-F0CD-82DC-D361198C32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98" y="2594795"/>
            <a:ext cx="651405" cy="651405"/>
          </a:xfrm>
          <a:prstGeom prst="rect">
            <a:avLst/>
          </a:prstGeom>
        </p:spPr>
      </p:pic>
      <p:pic>
        <p:nvPicPr>
          <p:cNvPr id="31" name="Picture 40">
            <a:extLst>
              <a:ext uri="{FF2B5EF4-FFF2-40B4-BE49-F238E27FC236}">
                <a16:creationId xmlns:a16="http://schemas.microsoft.com/office/drawing/2014/main" id="{B5E19CD3-CD32-10B7-1B57-E0D586420599}"/>
              </a:ext>
            </a:extLst>
          </p:cNvPr>
          <p:cNvPicPr>
            <a:picLocks noChangeAspect="1"/>
          </p:cNvPicPr>
          <p:nvPr/>
        </p:nvPicPr>
        <p:blipFill>
          <a:blip r:embed="rId8"/>
          <a:stretch>
            <a:fillRect/>
          </a:stretch>
        </p:blipFill>
        <p:spPr>
          <a:xfrm>
            <a:off x="4419600" y="2152991"/>
            <a:ext cx="7772400" cy="4210470"/>
          </a:xfrm>
          <a:prstGeom prst="rect">
            <a:avLst/>
          </a:prstGeom>
        </p:spPr>
      </p:pic>
      <p:sp>
        <p:nvSpPr>
          <p:cNvPr id="32" name="CaixaDeTexto 31">
            <a:extLst>
              <a:ext uri="{FF2B5EF4-FFF2-40B4-BE49-F238E27FC236}">
                <a16:creationId xmlns:a16="http://schemas.microsoft.com/office/drawing/2014/main" id="{DEB4B9EF-468A-2C56-2B9A-0820F14B13B6}"/>
              </a:ext>
            </a:extLst>
          </p:cNvPr>
          <p:cNvSpPr txBox="1"/>
          <p:nvPr/>
        </p:nvSpPr>
        <p:spPr>
          <a:xfrm rot="508193">
            <a:off x="9514692" y="488174"/>
            <a:ext cx="2391411" cy="769441"/>
          </a:xfrm>
          <a:prstGeom prst="rect">
            <a:avLst/>
          </a:prstGeom>
          <a:noFill/>
          <a:ln w="28575">
            <a:solidFill>
              <a:srgbClr val="9DB9EB"/>
            </a:solidFill>
          </a:ln>
        </p:spPr>
        <p:txBody>
          <a:bodyPr wrap="square" rtlCol="0">
            <a:spAutoFit/>
          </a:bodyPr>
          <a:lstStyle/>
          <a:p>
            <a:pPr algn="ctr"/>
            <a:r>
              <a:rPr lang="en-GB" sz="2200" dirty="0"/>
              <a:t>Recall talk by Elisa Delgado Mena!</a:t>
            </a:r>
          </a:p>
        </p:txBody>
      </p:sp>
      <p:grpSp>
        <p:nvGrpSpPr>
          <p:cNvPr id="41" name="Agrupar 40">
            <a:extLst>
              <a:ext uri="{FF2B5EF4-FFF2-40B4-BE49-F238E27FC236}">
                <a16:creationId xmlns:a16="http://schemas.microsoft.com/office/drawing/2014/main" id="{A8EEE1B9-53F7-2556-12D2-E9D9B3E460A5}"/>
              </a:ext>
            </a:extLst>
          </p:cNvPr>
          <p:cNvGrpSpPr/>
          <p:nvPr/>
        </p:nvGrpSpPr>
        <p:grpSpPr>
          <a:xfrm>
            <a:off x="2164464" y="1034141"/>
            <a:ext cx="6748041" cy="1313966"/>
            <a:chOff x="2164464" y="1034141"/>
            <a:chExt cx="6748041" cy="1313966"/>
          </a:xfrm>
        </p:grpSpPr>
        <p:grpSp>
          <p:nvGrpSpPr>
            <p:cNvPr id="34" name="Agrupar 33">
              <a:extLst>
                <a:ext uri="{FF2B5EF4-FFF2-40B4-BE49-F238E27FC236}">
                  <a16:creationId xmlns:a16="http://schemas.microsoft.com/office/drawing/2014/main" id="{014BB06B-84D5-BBA0-715F-761F2856D5F2}"/>
                </a:ext>
              </a:extLst>
            </p:cNvPr>
            <p:cNvGrpSpPr/>
            <p:nvPr/>
          </p:nvGrpSpPr>
          <p:grpSpPr>
            <a:xfrm rot="10800000">
              <a:off x="2164464" y="1034141"/>
              <a:ext cx="6748041" cy="1313966"/>
              <a:chOff x="2038349" y="1611510"/>
              <a:chExt cx="7111128" cy="3634978"/>
            </a:xfrm>
          </p:grpSpPr>
          <p:sp>
            <p:nvSpPr>
              <p:cNvPr id="35" name="Forma livre: Forma 34">
                <a:extLst>
                  <a:ext uri="{FF2B5EF4-FFF2-40B4-BE49-F238E27FC236}">
                    <a16:creationId xmlns:a16="http://schemas.microsoft.com/office/drawing/2014/main" id="{EC4CEA67-6591-D604-B5FB-FF6615652ECA}"/>
                  </a:ext>
                </a:extLst>
              </p:cNvPr>
              <p:cNvSpPr/>
              <p:nvPr/>
            </p:nvSpPr>
            <p:spPr>
              <a:xfrm rot="10800000">
                <a:off x="2038349" y="2583655"/>
                <a:ext cx="3381375" cy="1690687"/>
              </a:xfrm>
              <a:custGeom>
                <a:avLst/>
                <a:gdLst>
                  <a:gd name="connsiteX0" fmla="*/ 0 w 3381375"/>
                  <a:gd name="connsiteY0" fmla="*/ 169069 h 1690687"/>
                  <a:gd name="connsiteX1" fmla="*/ 169069 w 3381375"/>
                  <a:gd name="connsiteY1" fmla="*/ 0 h 1690687"/>
                  <a:gd name="connsiteX2" fmla="*/ 3212306 w 3381375"/>
                  <a:gd name="connsiteY2" fmla="*/ 0 h 1690687"/>
                  <a:gd name="connsiteX3" fmla="*/ 3381375 w 3381375"/>
                  <a:gd name="connsiteY3" fmla="*/ 169069 h 1690687"/>
                  <a:gd name="connsiteX4" fmla="*/ 3381375 w 3381375"/>
                  <a:gd name="connsiteY4" fmla="*/ 1521618 h 1690687"/>
                  <a:gd name="connsiteX5" fmla="*/ 3212306 w 3381375"/>
                  <a:gd name="connsiteY5" fmla="*/ 1690687 h 1690687"/>
                  <a:gd name="connsiteX6" fmla="*/ 169069 w 3381375"/>
                  <a:gd name="connsiteY6" fmla="*/ 1690687 h 1690687"/>
                  <a:gd name="connsiteX7" fmla="*/ 0 w 3381375"/>
                  <a:gd name="connsiteY7" fmla="*/ 1521618 h 1690687"/>
                  <a:gd name="connsiteX8" fmla="*/ 0 w 3381375"/>
                  <a:gd name="connsiteY8" fmla="*/ 169069 h 169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5" h="1690687">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noFill/>
              <a:ln w="57150">
                <a:solidFill>
                  <a:srgbClr val="C8D8F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794" tIns="90794" rIns="90794" bIns="90794" numCol="1" spcCol="1270" anchor="ctr" anchorCtr="0">
                <a:noAutofit/>
              </a:bodyPr>
              <a:lstStyle/>
              <a:p>
                <a:pPr marL="0" lvl="0" indent="0" algn="ctr" defTabSz="2889250">
                  <a:lnSpc>
                    <a:spcPct val="90000"/>
                  </a:lnSpc>
                  <a:spcBef>
                    <a:spcPct val="0"/>
                  </a:spcBef>
                  <a:spcAft>
                    <a:spcPct val="35000"/>
                  </a:spcAft>
                  <a:buNone/>
                </a:pPr>
                <a:r>
                  <a:rPr lang="en-GB" sz="3200" dirty="0">
                    <a:solidFill>
                      <a:schemeClr val="tx1"/>
                    </a:solidFill>
                  </a:rPr>
                  <a:t>Bulk d</a:t>
                </a:r>
                <a:r>
                  <a:rPr lang="en-GB" sz="3200" kern="1200" dirty="0">
                    <a:solidFill>
                      <a:schemeClr val="tx1"/>
                    </a:solidFill>
                  </a:rPr>
                  <a:t>ensity</a:t>
                </a:r>
              </a:p>
            </p:txBody>
          </p:sp>
          <p:sp>
            <p:nvSpPr>
              <p:cNvPr id="36" name="Forma livre: Forma 35">
                <a:extLst>
                  <a:ext uri="{FF2B5EF4-FFF2-40B4-BE49-F238E27FC236}">
                    <a16:creationId xmlns:a16="http://schemas.microsoft.com/office/drawing/2014/main" id="{95F25A40-1153-AA69-7F84-4692C993629D}"/>
                  </a:ext>
                </a:extLst>
              </p:cNvPr>
              <p:cNvSpPr/>
              <p:nvPr/>
            </p:nvSpPr>
            <p:spPr>
              <a:xfrm rot="20967491">
                <a:off x="5409182" y="1791349"/>
                <a:ext cx="2053697" cy="2102900"/>
              </a:xfrm>
              <a:custGeom>
                <a:avLst/>
                <a:gdLst>
                  <a:gd name="connsiteX0" fmla="*/ 0 w 1665670"/>
                  <a:gd name="connsiteY0" fmla="*/ 28081 h 56162"/>
                  <a:gd name="connsiteX1" fmla="*/ 1665670 w 1665670"/>
                  <a:gd name="connsiteY1" fmla="*/ 28081 h 56162"/>
                </a:gdLst>
                <a:ahLst/>
                <a:cxnLst>
                  <a:cxn ang="0">
                    <a:pos x="connsiteX0" y="connsiteY0"/>
                  </a:cxn>
                  <a:cxn ang="0">
                    <a:pos x="connsiteX1" y="connsiteY1"/>
                  </a:cxn>
                </a:cxnLst>
                <a:rect l="l" t="t" r="r" b="b"/>
                <a:pathLst>
                  <a:path w="1665670" h="56162">
                    <a:moveTo>
                      <a:pt x="0" y="28081"/>
                    </a:moveTo>
                    <a:lnTo>
                      <a:pt x="1665670" y="28081"/>
                    </a:lnTo>
                  </a:path>
                </a:pathLst>
              </a:custGeom>
              <a:noFill/>
              <a:ln>
                <a:solidFill>
                  <a:srgbClr val="44232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3893" tIns="-13560" rIns="803893" bIns="-13562" numCol="1" spcCol="1270" anchor="ctr" anchorCtr="0">
                <a:noAutofit/>
              </a:bodyPr>
              <a:lstStyle/>
              <a:p>
                <a:pPr marL="0" lvl="0" indent="0" algn="ctr" defTabSz="266700">
                  <a:lnSpc>
                    <a:spcPct val="90000"/>
                  </a:lnSpc>
                  <a:spcBef>
                    <a:spcPct val="0"/>
                  </a:spcBef>
                  <a:spcAft>
                    <a:spcPct val="35000"/>
                  </a:spcAft>
                  <a:buNone/>
                </a:pPr>
                <a:endParaRPr lang="en-GB" sz="3600" kern="1200"/>
              </a:p>
            </p:txBody>
          </p:sp>
          <p:sp>
            <p:nvSpPr>
              <p:cNvPr id="37" name="Forma livre: Forma 36">
                <a:extLst>
                  <a:ext uri="{FF2B5EF4-FFF2-40B4-BE49-F238E27FC236}">
                    <a16:creationId xmlns:a16="http://schemas.microsoft.com/office/drawing/2014/main" id="{B47CE12A-0E98-AA53-1700-026754834E9B}"/>
                  </a:ext>
                </a:extLst>
              </p:cNvPr>
              <p:cNvSpPr/>
              <p:nvPr/>
            </p:nvSpPr>
            <p:spPr>
              <a:xfrm rot="10800000">
                <a:off x="7458008" y="1611510"/>
                <a:ext cx="1691469" cy="1690686"/>
              </a:xfrm>
              <a:custGeom>
                <a:avLst/>
                <a:gdLst>
                  <a:gd name="connsiteX0" fmla="*/ 0 w 3381375"/>
                  <a:gd name="connsiteY0" fmla="*/ 169069 h 1690687"/>
                  <a:gd name="connsiteX1" fmla="*/ 169069 w 3381375"/>
                  <a:gd name="connsiteY1" fmla="*/ 0 h 1690687"/>
                  <a:gd name="connsiteX2" fmla="*/ 3212306 w 3381375"/>
                  <a:gd name="connsiteY2" fmla="*/ 0 h 1690687"/>
                  <a:gd name="connsiteX3" fmla="*/ 3381375 w 3381375"/>
                  <a:gd name="connsiteY3" fmla="*/ 169069 h 1690687"/>
                  <a:gd name="connsiteX4" fmla="*/ 3381375 w 3381375"/>
                  <a:gd name="connsiteY4" fmla="*/ 1521618 h 1690687"/>
                  <a:gd name="connsiteX5" fmla="*/ 3212306 w 3381375"/>
                  <a:gd name="connsiteY5" fmla="*/ 1690687 h 1690687"/>
                  <a:gd name="connsiteX6" fmla="*/ 169069 w 3381375"/>
                  <a:gd name="connsiteY6" fmla="*/ 1690687 h 1690687"/>
                  <a:gd name="connsiteX7" fmla="*/ 0 w 3381375"/>
                  <a:gd name="connsiteY7" fmla="*/ 1521618 h 1690687"/>
                  <a:gd name="connsiteX8" fmla="*/ 0 w 3381375"/>
                  <a:gd name="connsiteY8" fmla="*/ 169069 h 169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5" h="1690687">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noFill/>
              <a:ln w="57150">
                <a:solidFill>
                  <a:srgbClr val="C8D8F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794" tIns="90794" rIns="90794" bIns="90794" numCol="1" spcCol="1270" anchor="ctr" anchorCtr="0">
                <a:noAutofit/>
              </a:bodyPr>
              <a:lstStyle/>
              <a:p>
                <a:pPr marL="0" lvl="0" indent="0" algn="ctr" defTabSz="2889250">
                  <a:lnSpc>
                    <a:spcPct val="90000"/>
                  </a:lnSpc>
                  <a:spcBef>
                    <a:spcPct val="0"/>
                  </a:spcBef>
                  <a:spcAft>
                    <a:spcPct val="35000"/>
                  </a:spcAft>
                  <a:buNone/>
                </a:pPr>
                <a:r>
                  <a:rPr lang="en-GB" sz="3200" kern="1200" dirty="0">
                    <a:solidFill>
                      <a:schemeClr val="tx1"/>
                    </a:solidFill>
                  </a:rPr>
                  <a:t>Radius</a:t>
                </a:r>
              </a:p>
            </p:txBody>
          </p:sp>
          <p:sp>
            <p:nvSpPr>
              <p:cNvPr id="39" name="Forma livre: Forma 38">
                <a:extLst>
                  <a:ext uri="{FF2B5EF4-FFF2-40B4-BE49-F238E27FC236}">
                    <a16:creationId xmlns:a16="http://schemas.microsoft.com/office/drawing/2014/main" id="{78A80CB6-52D8-7FB8-EBA7-43D510BA5DF0}"/>
                  </a:ext>
                </a:extLst>
              </p:cNvPr>
              <p:cNvSpPr/>
              <p:nvPr/>
            </p:nvSpPr>
            <p:spPr>
              <a:xfrm rot="10800000">
                <a:off x="7458008" y="3555802"/>
                <a:ext cx="1691469" cy="1690686"/>
              </a:xfrm>
              <a:custGeom>
                <a:avLst/>
                <a:gdLst>
                  <a:gd name="connsiteX0" fmla="*/ 0 w 3381375"/>
                  <a:gd name="connsiteY0" fmla="*/ 169069 h 1690687"/>
                  <a:gd name="connsiteX1" fmla="*/ 169069 w 3381375"/>
                  <a:gd name="connsiteY1" fmla="*/ 0 h 1690687"/>
                  <a:gd name="connsiteX2" fmla="*/ 3212306 w 3381375"/>
                  <a:gd name="connsiteY2" fmla="*/ 0 h 1690687"/>
                  <a:gd name="connsiteX3" fmla="*/ 3381375 w 3381375"/>
                  <a:gd name="connsiteY3" fmla="*/ 169069 h 1690687"/>
                  <a:gd name="connsiteX4" fmla="*/ 3381375 w 3381375"/>
                  <a:gd name="connsiteY4" fmla="*/ 1521618 h 1690687"/>
                  <a:gd name="connsiteX5" fmla="*/ 3212306 w 3381375"/>
                  <a:gd name="connsiteY5" fmla="*/ 1690687 h 1690687"/>
                  <a:gd name="connsiteX6" fmla="*/ 169069 w 3381375"/>
                  <a:gd name="connsiteY6" fmla="*/ 1690687 h 1690687"/>
                  <a:gd name="connsiteX7" fmla="*/ 0 w 3381375"/>
                  <a:gd name="connsiteY7" fmla="*/ 1521618 h 1690687"/>
                  <a:gd name="connsiteX8" fmla="*/ 0 w 3381375"/>
                  <a:gd name="connsiteY8" fmla="*/ 169069 h 169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5" h="1690687">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noFill/>
              <a:ln w="57150">
                <a:solidFill>
                  <a:srgbClr val="C8D8F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794" tIns="90794" rIns="90794" bIns="90794" numCol="1" spcCol="1270" anchor="ctr" anchorCtr="0">
                <a:noAutofit/>
              </a:bodyPr>
              <a:lstStyle/>
              <a:p>
                <a:pPr marL="0" lvl="0" indent="0" algn="ctr" defTabSz="2889250">
                  <a:lnSpc>
                    <a:spcPct val="90000"/>
                  </a:lnSpc>
                  <a:spcBef>
                    <a:spcPct val="0"/>
                  </a:spcBef>
                  <a:spcAft>
                    <a:spcPct val="35000"/>
                  </a:spcAft>
                  <a:buNone/>
                </a:pPr>
                <a:r>
                  <a:rPr lang="en-GB" sz="3200" kern="1200" dirty="0">
                    <a:solidFill>
                      <a:schemeClr val="tx1"/>
                    </a:solidFill>
                  </a:rPr>
                  <a:t>Mass</a:t>
                </a:r>
              </a:p>
            </p:txBody>
          </p:sp>
        </p:grpSp>
        <p:sp>
          <p:nvSpPr>
            <p:cNvPr id="40" name="Forma livre: Forma 39">
              <a:extLst>
                <a:ext uri="{FF2B5EF4-FFF2-40B4-BE49-F238E27FC236}">
                  <a16:creationId xmlns:a16="http://schemas.microsoft.com/office/drawing/2014/main" id="{6DF070F7-C25D-B9A3-23DA-59CF1C0E937A}"/>
                </a:ext>
              </a:extLst>
            </p:cNvPr>
            <p:cNvSpPr/>
            <p:nvPr/>
          </p:nvSpPr>
          <p:spPr>
            <a:xfrm rot="11287034">
              <a:off x="3803311" y="1174764"/>
              <a:ext cx="1903735" cy="760153"/>
            </a:xfrm>
            <a:custGeom>
              <a:avLst/>
              <a:gdLst>
                <a:gd name="connsiteX0" fmla="*/ 0 w 1665670"/>
                <a:gd name="connsiteY0" fmla="*/ 28081 h 56162"/>
                <a:gd name="connsiteX1" fmla="*/ 1665670 w 1665670"/>
                <a:gd name="connsiteY1" fmla="*/ 28081 h 56162"/>
              </a:gdLst>
              <a:ahLst/>
              <a:cxnLst>
                <a:cxn ang="0">
                  <a:pos x="connsiteX0" y="connsiteY0"/>
                </a:cxn>
                <a:cxn ang="0">
                  <a:pos x="connsiteX1" y="connsiteY1"/>
                </a:cxn>
              </a:cxnLst>
              <a:rect l="l" t="t" r="r" b="b"/>
              <a:pathLst>
                <a:path w="1665670" h="56162">
                  <a:moveTo>
                    <a:pt x="0" y="28081"/>
                  </a:moveTo>
                  <a:lnTo>
                    <a:pt x="1665670" y="28081"/>
                  </a:lnTo>
                </a:path>
              </a:pathLst>
            </a:custGeom>
            <a:noFill/>
            <a:ln>
              <a:solidFill>
                <a:srgbClr val="44232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03893" tIns="-13560" rIns="803893" bIns="-13562" numCol="1" spcCol="1270" anchor="ctr" anchorCtr="0">
              <a:noAutofit/>
            </a:bodyPr>
            <a:lstStyle/>
            <a:p>
              <a:pPr marL="0" lvl="0" indent="0" algn="ctr" defTabSz="266700">
                <a:lnSpc>
                  <a:spcPct val="90000"/>
                </a:lnSpc>
                <a:spcBef>
                  <a:spcPct val="0"/>
                </a:spcBef>
                <a:spcAft>
                  <a:spcPct val="35000"/>
                </a:spcAft>
                <a:buNone/>
              </a:pPr>
              <a:endParaRPr lang="en-GB" sz="3600" kern="1200"/>
            </a:p>
          </p:txBody>
        </p:sp>
      </p:grpSp>
    </p:spTree>
    <p:extLst>
      <p:ext uri="{BB962C8B-B14F-4D97-AF65-F5344CB8AC3E}">
        <p14:creationId xmlns:p14="http://schemas.microsoft.com/office/powerpoint/2010/main" val="9840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FA7A137E-22A1-16EE-F99B-67021AB53462}"/>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315E2A6B-0BB3-D7A3-F9F7-CE3C54E4F7C8}"/>
                  </a:ext>
                </a:extLst>
              </p:cNvPr>
              <p:cNvSpPr>
                <a:spLocks noGrp="1"/>
              </p:cNvSpPr>
              <p:nvPr>
                <p:ph idx="1"/>
              </p:nvPr>
            </p:nvSpPr>
            <p:spPr>
              <a:xfrm>
                <a:off x="1050879" y="1556654"/>
                <a:ext cx="10727464" cy="4784806"/>
              </a:xfrm>
            </p:spPr>
            <p:txBody>
              <a:bodyPr>
                <a:normAutofit/>
              </a:bodyPr>
              <a:lstStyle/>
              <a:p>
                <a:pPr marL="342900" lvl="1" indent="-342900">
                  <a:spcBef>
                    <a:spcPts val="600"/>
                  </a:spcBef>
                  <a:spcAft>
                    <a:spcPts val="1800"/>
                  </a:spcAft>
                  <a:buSzPct val="80000"/>
                  <a:buFont typeface="Arial" panose="020B0604020202020204" pitchFamily="34" charset="0"/>
                  <a:buChar char="•"/>
                </a:pPr>
                <a:r>
                  <a:rPr lang="en-US" sz="2400" dirty="0"/>
                  <a:t>Clear dependence of the </a:t>
                </a:r>
                <a14:m>
                  <m:oMath xmlns:m="http://schemas.openxmlformats.org/officeDocument/2006/math">
                    <m:r>
                      <a:rPr lang="en-US" sz="2400" i="1" dirty="0" smtClean="0">
                        <a:latin typeface="Cambria Math" panose="02040503050406030204" pitchFamily="18" charset="0"/>
                      </a:rPr>
                      <m:t>(</m:t>
                    </m:r>
                    <m:r>
                      <a:rPr lang="en-US" sz="2400" i="1" dirty="0" smtClean="0">
                        <a:latin typeface="Cambria Math" panose="02040503050406030204" pitchFamily="18" charset="0"/>
                      </a:rPr>
                      <m:t>𝐹𝑒</m:t>
                    </m:r>
                    <m:r>
                      <a:rPr lang="en-US" sz="2400" i="1" dirty="0" smtClean="0">
                        <a:latin typeface="Cambria Math" panose="02040503050406030204" pitchFamily="18" charset="0"/>
                      </a:rPr>
                      <m:t>/</m:t>
                    </m:r>
                    <m:r>
                      <a:rPr lang="en-US" sz="2400" i="1" dirty="0" smtClean="0">
                        <a:latin typeface="Cambria Math" panose="02040503050406030204" pitchFamily="18" charset="0"/>
                      </a:rPr>
                      <m:t>𝑀</m:t>
                    </m:r>
                    <m:sSub>
                      <m:sSubPr>
                        <m:ctrlPr>
                          <a:rPr lang="pt-PT" sz="2400" b="0" i="1" dirty="0" smtClean="0">
                            <a:latin typeface="Cambria Math" panose="02040503050406030204" pitchFamily="18" charset="0"/>
                          </a:rPr>
                        </m:ctrlPr>
                      </m:sSubPr>
                      <m:e>
                        <m:r>
                          <a:rPr lang="en-US" sz="2400" i="1" dirty="0" smtClean="0">
                            <a:latin typeface="Cambria Math" panose="02040503050406030204" pitchFamily="18" charset="0"/>
                          </a:rPr>
                          <m:t>𝑔</m:t>
                        </m:r>
                        <m:r>
                          <a:rPr lang="pt-PT" sz="2400" dirty="0">
                            <a:latin typeface="Cambria Math" panose="02040503050406030204" pitchFamily="18" charset="0"/>
                          </a:rPr>
                          <m:t>)</m:t>
                        </m:r>
                      </m:e>
                      <m:sub>
                        <m:r>
                          <a:rPr lang="en-US" sz="2400" i="1" dirty="0" smtClean="0">
                            <a:latin typeface="Cambria Math" panose="02040503050406030204" pitchFamily="18" charset="0"/>
                          </a:rPr>
                          <m:t>𝑝𝑙𝑎𝑛𝑒𝑡</m:t>
                        </m:r>
                      </m:sub>
                    </m:sSub>
                    <m:r>
                      <a:rPr lang="en-US" sz="2400" i="1" dirty="0" smtClean="0">
                        <a:latin typeface="Cambria Math" panose="02040503050406030204" pitchFamily="18" charset="0"/>
                      </a:rPr>
                      <m:t> / </m:t>
                    </m:r>
                    <m:r>
                      <a:rPr lang="en-US" sz="2400" i="1" dirty="0">
                        <a:latin typeface="Cambria Math" panose="02040503050406030204" pitchFamily="18" charset="0"/>
                      </a:rPr>
                      <m:t>(</m:t>
                    </m:r>
                    <m:r>
                      <a:rPr lang="en-US" sz="2400" i="1" dirty="0">
                        <a:latin typeface="Cambria Math" panose="02040503050406030204" pitchFamily="18" charset="0"/>
                      </a:rPr>
                      <m:t>𝐹𝑒</m:t>
                    </m:r>
                    <m:r>
                      <a:rPr lang="en-US" sz="2400" i="1" dirty="0">
                        <a:latin typeface="Cambria Math" panose="02040503050406030204" pitchFamily="18" charset="0"/>
                      </a:rPr>
                      <m:t>/</m:t>
                    </m:r>
                    <m:r>
                      <a:rPr lang="en-US" sz="2400" i="1" dirty="0">
                        <a:latin typeface="Cambria Math" panose="02040503050406030204" pitchFamily="18" charset="0"/>
                      </a:rPr>
                      <m:t>𝑀</m:t>
                    </m:r>
                    <m:sSub>
                      <m:sSubPr>
                        <m:ctrlPr>
                          <a:rPr lang="pt-PT" sz="2400" i="1" dirty="0">
                            <a:latin typeface="Cambria Math" panose="02040503050406030204" pitchFamily="18" charset="0"/>
                          </a:rPr>
                        </m:ctrlPr>
                      </m:sSubPr>
                      <m:e>
                        <m:r>
                          <a:rPr lang="en-US" sz="2400" i="1" dirty="0">
                            <a:latin typeface="Cambria Math" panose="02040503050406030204" pitchFamily="18" charset="0"/>
                          </a:rPr>
                          <m:t>𝑔</m:t>
                        </m:r>
                        <m:r>
                          <a:rPr lang="pt-PT" sz="2400" dirty="0">
                            <a:latin typeface="Cambria Math" panose="02040503050406030204" pitchFamily="18" charset="0"/>
                          </a:rPr>
                          <m:t>)</m:t>
                        </m:r>
                      </m:e>
                      <m:sub>
                        <m:r>
                          <a:rPr lang="pt-PT" sz="2400" b="0" i="1" dirty="0" smtClean="0">
                            <a:latin typeface="Cambria Math" panose="02040503050406030204" pitchFamily="18" charset="0"/>
                          </a:rPr>
                          <m:t>𝑠𝑡𝑎𝑟</m:t>
                        </m:r>
                      </m:sub>
                    </m:sSub>
                    <m:r>
                      <a:rPr lang="en-US" sz="2400" i="1" dirty="0">
                        <a:latin typeface="Cambria Math" panose="02040503050406030204" pitchFamily="18" charset="0"/>
                      </a:rPr>
                      <m:t> </m:t>
                    </m:r>
                  </m:oMath>
                </a14:m>
                <a:r>
                  <a:rPr lang="en-US" sz="2400" dirty="0"/>
                  <a:t>ratio on planetary radius. </a:t>
                </a:r>
              </a:p>
              <a:p>
                <a:pPr marL="342900" lvl="1" indent="-342900">
                  <a:spcBef>
                    <a:spcPts val="600"/>
                  </a:spcBef>
                  <a:spcAft>
                    <a:spcPts val="1800"/>
                  </a:spcAft>
                  <a:buSzPct val="80000"/>
                  <a:buFont typeface="Arial" panose="020B0604020202020204" pitchFamily="34" charset="0"/>
                  <a:buChar char="•"/>
                </a:pPr>
                <a:r>
                  <a:rPr lang="en-US" sz="2400" dirty="0"/>
                  <a:t>Processes occurring within the</a:t>
                </a:r>
                <a:br>
                  <a:rPr lang="en-US" sz="2400" dirty="0"/>
                </a:br>
                <a:r>
                  <a:rPr lang="en-US" sz="2400" dirty="0"/>
                  <a:t>protoplanetary disk during planet</a:t>
                </a:r>
                <a:br>
                  <a:rPr lang="en-US" sz="2400" dirty="0"/>
                </a:br>
                <a:r>
                  <a:rPr lang="en-US" sz="2400" dirty="0"/>
                  <a:t>formation play a significant role in</a:t>
                </a:r>
                <a:br>
                  <a:rPr lang="en-US" sz="2400" dirty="0"/>
                </a:br>
                <a:r>
                  <a:rPr lang="en-US" sz="2400" dirty="0"/>
                  <a:t>determining the final composition of</a:t>
                </a:r>
                <a:br>
                  <a:rPr lang="en-US" sz="2400" dirty="0"/>
                </a:br>
                <a:r>
                  <a:rPr lang="en-US" sz="2400" dirty="0"/>
                  <a:t>rocky planets.</a:t>
                </a:r>
                <a:endParaRPr lang="en-GB" sz="2400" dirty="0"/>
              </a:p>
            </p:txBody>
          </p:sp>
        </mc:Choice>
        <mc:Fallback>
          <p:sp>
            <p:nvSpPr>
              <p:cNvPr id="5" name="Marcador de Posição de Conteúdo 4">
                <a:extLst>
                  <a:ext uri="{FF2B5EF4-FFF2-40B4-BE49-F238E27FC236}">
                    <a16:creationId xmlns:a16="http://schemas.microsoft.com/office/drawing/2014/main" id="{315E2A6B-0BB3-D7A3-F9F7-CE3C54E4F7C8}"/>
                  </a:ext>
                </a:extLst>
              </p:cNvPr>
              <p:cNvSpPr>
                <a:spLocks noGrp="1" noRot="1" noChangeAspect="1" noMove="1" noResize="1" noEditPoints="1" noAdjustHandles="1" noChangeArrowheads="1" noChangeShapeType="1" noTextEdit="1"/>
              </p:cNvSpPr>
              <p:nvPr>
                <p:ph idx="1"/>
              </p:nvPr>
            </p:nvSpPr>
            <p:spPr>
              <a:xfrm>
                <a:off x="1050879" y="1556654"/>
                <a:ext cx="10727464" cy="4784806"/>
              </a:xfrm>
              <a:blipFill>
                <a:blip r:embed="rId3"/>
                <a:stretch>
                  <a:fillRect l="-398" t="-892"/>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A2EE991A-0646-2462-4C4A-3ECB7F3A8559}"/>
              </a:ext>
            </a:extLst>
          </p:cNvPr>
          <p:cNvSpPr>
            <a:spLocks noGrp="1"/>
          </p:cNvSpPr>
          <p:nvPr>
            <p:ph type="title"/>
          </p:nvPr>
        </p:nvSpPr>
        <p:spPr>
          <a:xfrm>
            <a:off x="1050879" y="293913"/>
            <a:ext cx="9810604" cy="740229"/>
          </a:xfrm>
        </p:spPr>
        <p:txBody>
          <a:bodyPr>
            <a:normAutofit/>
          </a:bodyPr>
          <a:lstStyle/>
          <a:p>
            <a:r>
              <a:rPr lang="en-US" sz="3600" dirty="0">
                <a:latin typeface="Avenir Next LT Pro Demi" panose="020B0704020202020204" pitchFamily="34" charset="0"/>
              </a:rPr>
              <a:t>Fe/Mg ratios in planets and their host stars</a:t>
            </a:r>
            <a:endParaRPr lang="en-GB" sz="3600" dirty="0">
              <a:latin typeface="Avenir Next LT Pro Demi" panose="020B0704020202020204" pitchFamily="34" charset="0"/>
            </a:endParaRPr>
          </a:p>
        </p:txBody>
      </p:sp>
      <p:sp>
        <p:nvSpPr>
          <p:cNvPr id="2" name="Marcador de Posição do Rodapé 3">
            <a:extLst>
              <a:ext uri="{FF2B5EF4-FFF2-40B4-BE49-F238E27FC236}">
                <a16:creationId xmlns:a16="http://schemas.microsoft.com/office/drawing/2014/main" id="{A4B55568-BAB8-6E24-1563-33448EFFA552}"/>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EAA78C48-2C40-A545-CC4E-E2DC6EE524FD}"/>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30</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847617E7-78D0-87EF-B6A1-F730EBC928B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91A57574-4A58-AD32-B204-C02A1DF4C215}"/>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Imagem 5" descr="Uma imagem com file, diagrama, texto, Gráfico&#10;&#10;Descrição gerada automaticamente">
            <a:extLst>
              <a:ext uri="{FF2B5EF4-FFF2-40B4-BE49-F238E27FC236}">
                <a16:creationId xmlns:a16="http://schemas.microsoft.com/office/drawing/2014/main" id="{4259D706-E2C4-E523-1A3B-08710FF97DF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48853" y="2264230"/>
            <a:ext cx="5843147" cy="4173676"/>
          </a:xfrm>
          <a:prstGeom prst="rect">
            <a:avLst/>
          </a:prstGeom>
        </p:spPr>
      </p:pic>
    </p:spTree>
    <p:extLst>
      <p:ext uri="{BB962C8B-B14F-4D97-AF65-F5344CB8AC3E}">
        <p14:creationId xmlns:p14="http://schemas.microsoft.com/office/powerpoint/2010/main" val="3191765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D573EAA0-814A-47F7-7659-C2A5ECD57658}"/>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ADD0FE63-1874-1D05-BA7D-6352EC942D08}"/>
              </a:ext>
            </a:extLst>
          </p:cNvPr>
          <p:cNvSpPr>
            <a:spLocks noGrp="1"/>
          </p:cNvSpPr>
          <p:nvPr>
            <p:ph idx="1"/>
          </p:nvPr>
        </p:nvSpPr>
        <p:spPr>
          <a:xfrm>
            <a:off x="631371" y="1393371"/>
            <a:ext cx="11146972" cy="4861006"/>
          </a:xfrm>
        </p:spPr>
        <p:txBody>
          <a:bodyPr>
            <a:normAutofit fontScale="92500" lnSpcReduction="10000"/>
          </a:bodyPr>
          <a:lstStyle/>
          <a:p>
            <a:pPr marL="285750" indent="-285750">
              <a:spcBef>
                <a:spcPts val="600"/>
              </a:spcBef>
              <a:spcAft>
                <a:spcPts val="1800"/>
              </a:spcAft>
              <a:buFont typeface="Arial"/>
              <a:buChar char="•"/>
            </a:pPr>
            <a:r>
              <a:rPr lang="en-US" sz="2400" dirty="0">
                <a:ea typeface="+mn-lt"/>
                <a:cs typeface="+mn-lt"/>
              </a:rPr>
              <a:t>Initial chemical conditions in the </a:t>
            </a:r>
            <a:r>
              <a:rPr lang="en-US" sz="2400" dirty="0" err="1">
                <a:ea typeface="+mn-lt"/>
                <a:cs typeface="+mn-lt"/>
              </a:rPr>
              <a:t>portoplanetary</a:t>
            </a:r>
            <a:r>
              <a:rPr lang="en-US" sz="2400" dirty="0">
                <a:ea typeface="+mn-lt"/>
                <a:cs typeface="+mn-lt"/>
              </a:rPr>
              <a:t> disk might be important for the final composition of planets.</a:t>
            </a:r>
          </a:p>
          <a:p>
            <a:pPr marL="285750" indent="-285750">
              <a:spcBef>
                <a:spcPts val="600"/>
              </a:spcBef>
              <a:spcAft>
                <a:spcPts val="1800"/>
              </a:spcAft>
              <a:buFont typeface="Arial"/>
              <a:buChar char="•"/>
            </a:pPr>
            <a:r>
              <a:rPr lang="en-US" sz="2400" dirty="0">
                <a:ea typeface="+mn-lt"/>
                <a:cs typeface="+mn-lt"/>
              </a:rPr>
              <a:t>Stellar atmospheres provide the only observational window for vestiges of planet-forming disk chemistry, as the disks have long been dissipated around most discovered planet host stars.</a:t>
            </a:r>
          </a:p>
          <a:p>
            <a:pPr marL="285750" indent="-285750">
              <a:spcBef>
                <a:spcPts val="600"/>
              </a:spcBef>
              <a:spcAft>
                <a:spcPts val="1800"/>
              </a:spcAft>
              <a:buFont typeface="Arial"/>
              <a:buChar char="•"/>
            </a:pPr>
            <a:r>
              <a:rPr lang="en-US" sz="2400" dirty="0">
                <a:ea typeface="+mn-lt"/>
                <a:cs typeface="+mn-lt"/>
              </a:rPr>
              <a:t>Present-day abundances of stars might differ from those at the time of their formation</a:t>
            </a:r>
            <a:br>
              <a:rPr lang="en-US" sz="2400" dirty="0">
                <a:ea typeface="+mn-lt"/>
                <a:cs typeface="+mn-lt"/>
              </a:rPr>
            </a:br>
            <a:r>
              <a:rPr lang="en-US" sz="2400" dirty="0">
                <a:ea typeface="+mn-lt"/>
                <a:cs typeface="+mn-lt"/>
                <a:sym typeface="Wingdings" panose="05000000000000000000" pitchFamily="2" charset="2"/>
              </a:rPr>
              <a:t> </a:t>
            </a:r>
            <a:r>
              <a:rPr lang="en-US" sz="2400" dirty="0">
                <a:ea typeface="+mn-lt"/>
                <a:cs typeface="+mn-lt"/>
              </a:rPr>
              <a:t>BUT the temporal changes in stellar abundances do not significantly affect important abundance ratios.</a:t>
            </a:r>
          </a:p>
          <a:p>
            <a:pPr marL="285750" indent="-285750">
              <a:spcBef>
                <a:spcPts val="600"/>
              </a:spcBef>
              <a:spcAft>
                <a:spcPts val="1800"/>
              </a:spcAft>
              <a:buFont typeface="Arial"/>
              <a:buChar char="•"/>
            </a:pPr>
            <a:r>
              <a:rPr lang="en-US" sz="2400" dirty="0">
                <a:ea typeface="+mn-lt"/>
                <a:cs typeface="+mn-lt"/>
              </a:rPr>
              <a:t>The composition of rocky planets correlates with that of the host star (presumably also with the composition of the </a:t>
            </a:r>
            <a:r>
              <a:rPr lang="en-US" sz="2400" dirty="0" err="1">
                <a:ea typeface="+mn-lt"/>
                <a:cs typeface="+mn-lt"/>
              </a:rPr>
              <a:t>portoplanetary</a:t>
            </a:r>
            <a:r>
              <a:rPr lang="en-US" sz="2400" dirty="0">
                <a:ea typeface="+mn-lt"/>
                <a:cs typeface="+mn-lt"/>
              </a:rPr>
              <a:t> disk). However, the relation is not one-to-one.</a:t>
            </a:r>
          </a:p>
          <a:p>
            <a:pPr marL="285750" indent="-285750">
              <a:spcBef>
                <a:spcPts val="600"/>
              </a:spcBef>
              <a:spcAft>
                <a:spcPts val="1800"/>
              </a:spcAft>
              <a:buFont typeface="Arial"/>
              <a:buChar char="•"/>
            </a:pPr>
            <a:r>
              <a:rPr lang="en-US" sz="2400" dirty="0">
                <a:ea typeface="+mn-lt"/>
                <a:cs typeface="+mn-lt"/>
              </a:rPr>
              <a:t>Abundance ratios within planets might differ significantly from those of their host stars.</a:t>
            </a:r>
          </a:p>
        </p:txBody>
      </p:sp>
      <p:sp>
        <p:nvSpPr>
          <p:cNvPr id="11" name="Título 1">
            <a:extLst>
              <a:ext uri="{FF2B5EF4-FFF2-40B4-BE49-F238E27FC236}">
                <a16:creationId xmlns:a16="http://schemas.microsoft.com/office/drawing/2014/main" id="{B486ED5D-8DD8-1529-0F4C-0453C705040F}"/>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Key results</a:t>
            </a:r>
          </a:p>
        </p:txBody>
      </p:sp>
      <p:sp>
        <p:nvSpPr>
          <p:cNvPr id="2" name="Marcador de Posição do Rodapé 3">
            <a:extLst>
              <a:ext uri="{FF2B5EF4-FFF2-40B4-BE49-F238E27FC236}">
                <a16:creationId xmlns:a16="http://schemas.microsoft.com/office/drawing/2014/main" id="{0AA308F8-7289-171D-B2FE-D3C1CFEF5AEE}"/>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82D9E292-643B-3B08-9AE2-8AA415640161}"/>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31</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4370F37E-16D7-3A16-B554-E34841078D8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C16E9612-A4ED-A499-2D19-C11012D917C1}"/>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Tree>
    <p:extLst>
      <p:ext uri="{BB962C8B-B14F-4D97-AF65-F5344CB8AC3E}">
        <p14:creationId xmlns:p14="http://schemas.microsoft.com/office/powerpoint/2010/main" val="2859240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DFC9B1-0685-4792-A447-F0A6FBD498E9}"/>
            </a:ext>
          </a:extLst>
        </p:cNvPr>
        <p:cNvGrpSpPr/>
        <p:nvPr/>
      </p:nvGrpSpPr>
      <p:grpSpPr>
        <a:xfrm>
          <a:off x="0" y="0"/>
          <a:ext cx="0" cy="0"/>
          <a:chOff x="0" y="0"/>
          <a:chExt cx="0" cy="0"/>
        </a:xfrm>
      </p:grpSpPr>
      <p:pic>
        <p:nvPicPr>
          <p:cNvPr id="2077" name="Picture 2076">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2079" name="Ink 207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079" name="Ink 207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081" name="Rectangle 208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Rectangle 208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aixaDeTexto 123">
            <a:extLst>
              <a:ext uri="{FF2B5EF4-FFF2-40B4-BE49-F238E27FC236}">
                <a16:creationId xmlns:a16="http://schemas.microsoft.com/office/drawing/2014/main" id="{03320ADA-F54A-9D6C-790F-AD38FB5B9837}"/>
              </a:ext>
            </a:extLst>
          </p:cNvPr>
          <p:cNvSpPr txBox="1"/>
          <p:nvPr/>
        </p:nvSpPr>
        <p:spPr>
          <a:xfrm>
            <a:off x="7342877" y="668780"/>
            <a:ext cx="3871779" cy="1216024"/>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4800" dirty="0">
                <a:solidFill>
                  <a:schemeClr val="tx1">
                    <a:lumMod val="85000"/>
                    <a:lumOff val="15000"/>
                  </a:schemeClr>
                </a:solidFill>
                <a:latin typeface="+mj-lt"/>
                <a:ea typeface="Batang" panose="02030600000101010101" pitchFamily="18" charset="-127"/>
                <a:cs typeface="+mj-cs"/>
              </a:rPr>
              <a:t>Thank you!</a:t>
            </a:r>
          </a:p>
        </p:txBody>
      </p:sp>
      <p:pic>
        <p:nvPicPr>
          <p:cNvPr id="2050" name="Picture 2" descr="Uma imagem com Espaço profundo, espaço, Objeto astronómico, astronomia&#10;&#10;Descrição gerada automaticamente">
            <a:extLst>
              <a:ext uri="{FF2B5EF4-FFF2-40B4-BE49-F238E27FC236}">
                <a16:creationId xmlns:a16="http://schemas.microsoft.com/office/drawing/2014/main" id="{5914048A-95F6-B714-BB10-702F13F94E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5998"/>
                    </a14:imgEffect>
                    <a14:imgEffect>
                      <a14:saturation sat="150000"/>
                    </a14:imgEffect>
                  </a14:imgLayer>
                </a14:imgProps>
              </a:ext>
              <a:ext uri="{28A0092B-C50C-407E-A947-70E740481C1C}">
                <a14:useLocalDpi xmlns:a14="http://schemas.microsoft.com/office/drawing/2010/main" val="0"/>
              </a:ext>
            </a:extLst>
          </a:blip>
          <a:srcRect l="26862" r="15419"/>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solidFill>
            <a:srgbClr val="050505">
              <a:alpha val="0"/>
            </a:srgbClr>
          </a:solidFill>
        </p:spPr>
      </p:pic>
      <p:sp>
        <p:nvSpPr>
          <p:cNvPr id="3" name="Subtítulo 2">
            <a:extLst>
              <a:ext uri="{FF2B5EF4-FFF2-40B4-BE49-F238E27FC236}">
                <a16:creationId xmlns:a16="http://schemas.microsoft.com/office/drawing/2014/main" id="{D38F5667-AC7E-524B-5BDD-72EBE43B5BA1}"/>
              </a:ext>
            </a:extLst>
          </p:cNvPr>
          <p:cNvSpPr>
            <a:spLocks noGrp="1"/>
          </p:cNvSpPr>
          <p:nvPr>
            <p:ph type="subTitle" idx="1"/>
          </p:nvPr>
        </p:nvSpPr>
        <p:spPr>
          <a:xfrm>
            <a:off x="6819987" y="2435225"/>
            <a:ext cx="5304878" cy="2897802"/>
          </a:xfrm>
        </p:spPr>
        <p:txBody>
          <a:bodyPr vert="horz" lIns="91440" tIns="45720" rIns="91440" bIns="45720" rtlCol="0">
            <a:normAutofit/>
          </a:bodyPr>
          <a:lstStyle/>
          <a:p>
            <a:pPr algn="l"/>
            <a:r>
              <a:rPr lang="en-US" sz="2200" spc="50" dirty="0"/>
              <a:t>Bárbara Soares (</a:t>
            </a:r>
            <a:r>
              <a:rPr lang="en-US" sz="2200" spc="50" dirty="0">
                <a:hlinkClick r:id="rId8"/>
              </a:rPr>
              <a:t>bsoares@astro.up.pt</a:t>
            </a:r>
            <a:r>
              <a:rPr lang="en-US" sz="2200" spc="50" dirty="0"/>
              <a:t>)</a:t>
            </a:r>
            <a:br>
              <a:rPr lang="en-US" sz="2200" spc="50" dirty="0"/>
            </a:br>
            <a:r>
              <a:rPr lang="en-US" sz="2200" spc="50" dirty="0"/>
              <a:t>Vardan </a:t>
            </a:r>
            <a:r>
              <a:rPr lang="en-US" sz="2200" spc="50" dirty="0" err="1"/>
              <a:t>Adibekyan</a:t>
            </a:r>
            <a:br>
              <a:rPr lang="en-US" sz="2200" spc="50" dirty="0"/>
            </a:br>
            <a:r>
              <a:rPr lang="en-US" sz="2200" spc="50" dirty="0"/>
              <a:t>and the EXO-Terra Team</a:t>
            </a:r>
          </a:p>
          <a:p>
            <a:pPr algn="l"/>
            <a:r>
              <a:rPr lang="en-US" sz="2200" spc="50" dirty="0"/>
              <a:t>Institute of Astrophysics and Space Sciences</a:t>
            </a:r>
          </a:p>
          <a:p>
            <a:pPr algn="l"/>
            <a:r>
              <a:rPr lang="en-US" sz="2200" spc="50" dirty="0"/>
              <a:t>University of Porto</a:t>
            </a:r>
          </a:p>
        </p:txBody>
      </p:sp>
      <p:pic>
        <p:nvPicPr>
          <p:cNvPr id="2" name="Picture 2">
            <a:extLst>
              <a:ext uri="{FF2B5EF4-FFF2-40B4-BE49-F238E27FC236}">
                <a16:creationId xmlns:a16="http://schemas.microsoft.com/office/drawing/2014/main" id="{52BE3D5C-5DF1-C7FD-248F-E5B49B6F98A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l="2438" t="11736" r="73706" b="28740"/>
          <a:stretch/>
        </p:blipFill>
        <p:spPr bwMode="auto">
          <a:xfrm>
            <a:off x="7549186" y="6433870"/>
            <a:ext cx="1273568" cy="4241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m preto, lua, preto e branco&#10;&#10;Descrição gerada automaticamente">
            <a:extLst>
              <a:ext uri="{FF2B5EF4-FFF2-40B4-BE49-F238E27FC236}">
                <a16:creationId xmlns:a16="http://schemas.microsoft.com/office/drawing/2014/main" id="{34E70ECA-D296-9659-0E3E-C104C10DADB7}"/>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815673" y="6316196"/>
            <a:ext cx="1273567" cy="559337"/>
          </a:xfrm>
          <a:prstGeom prst="rect">
            <a:avLst/>
          </a:prstGeom>
        </p:spPr>
      </p:pic>
      <p:pic>
        <p:nvPicPr>
          <p:cNvPr id="5" name="Imagem 4" descr="Uma imagem com captura de ecrã, Gráficos, design gráfico, design&#10;&#10;Descrição gerada automaticamente">
            <a:extLst>
              <a:ext uri="{FF2B5EF4-FFF2-40B4-BE49-F238E27FC236}">
                <a16:creationId xmlns:a16="http://schemas.microsoft.com/office/drawing/2014/main" id="{0F93FD9A-0E86-523C-6C40-2F90365E91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1311" y="6279144"/>
            <a:ext cx="859167" cy="573494"/>
          </a:xfrm>
          <a:prstGeom prst="rect">
            <a:avLst/>
          </a:prstGeom>
        </p:spPr>
      </p:pic>
      <p:pic>
        <p:nvPicPr>
          <p:cNvPr id="7" name="Imagem 6" descr="Uma imagem com texto, Tipo de letra, Gráficos, design gráfico&#10;&#10;Descrição gerada automaticamente">
            <a:extLst>
              <a:ext uri="{FF2B5EF4-FFF2-40B4-BE49-F238E27FC236}">
                <a16:creationId xmlns:a16="http://schemas.microsoft.com/office/drawing/2014/main" id="{DEAB0DBC-7265-1A70-5544-C345697EBF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59097" y="6340669"/>
            <a:ext cx="1155559" cy="482949"/>
          </a:xfrm>
          <a:prstGeom prst="rect">
            <a:avLst/>
          </a:prstGeom>
        </p:spPr>
      </p:pic>
    </p:spTree>
    <p:extLst>
      <p:ext uri="{BB962C8B-B14F-4D97-AF65-F5344CB8AC3E}">
        <p14:creationId xmlns:p14="http://schemas.microsoft.com/office/powerpoint/2010/main" val="3649678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8705F8E5-512B-1F11-05FC-0418630AEB9A}"/>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7DBF618A-EE27-995F-CA35-634CDCC6CB9B}"/>
              </a:ext>
            </a:extLst>
          </p:cNvPr>
          <p:cNvSpPr>
            <a:spLocks noGrp="1"/>
          </p:cNvSpPr>
          <p:nvPr>
            <p:ph idx="1"/>
          </p:nvPr>
        </p:nvSpPr>
        <p:spPr>
          <a:xfrm>
            <a:off x="1050879" y="1469571"/>
            <a:ext cx="9810604" cy="4784806"/>
          </a:xfrm>
        </p:spPr>
        <p:txBody>
          <a:bodyPr>
            <a:normAutofit/>
          </a:bodyPr>
          <a:lstStyle/>
          <a:p>
            <a:pPr>
              <a:spcBef>
                <a:spcPts val="600"/>
              </a:spcBef>
              <a:spcAft>
                <a:spcPts val="1800"/>
              </a:spcAft>
            </a:pPr>
            <a:endParaRPr lang="en-GB" sz="2400" dirty="0"/>
          </a:p>
        </p:txBody>
      </p:sp>
      <p:sp>
        <p:nvSpPr>
          <p:cNvPr id="11" name="Título 1">
            <a:extLst>
              <a:ext uri="{FF2B5EF4-FFF2-40B4-BE49-F238E27FC236}">
                <a16:creationId xmlns:a16="http://schemas.microsoft.com/office/drawing/2014/main" id="{E64F6308-4EF5-C5D1-6D56-84DDB6F62E63}"/>
              </a:ext>
            </a:extLst>
          </p:cNvPr>
          <p:cNvSpPr>
            <a:spLocks noGrp="1"/>
          </p:cNvSpPr>
          <p:nvPr>
            <p:ph type="title"/>
          </p:nvPr>
        </p:nvSpPr>
        <p:spPr>
          <a:xfrm>
            <a:off x="1050879" y="293913"/>
            <a:ext cx="9810604" cy="740229"/>
          </a:xfrm>
        </p:spPr>
        <p:txBody>
          <a:bodyPr>
            <a:normAutofit/>
          </a:bodyPr>
          <a:lstStyle/>
          <a:p>
            <a:endParaRPr lang="en-GB" sz="3600" dirty="0">
              <a:latin typeface="Avenir Next LT Pro Demi" panose="020B0704020202020204" pitchFamily="34" charset="0"/>
            </a:endParaRPr>
          </a:p>
        </p:txBody>
      </p:sp>
      <p:sp>
        <p:nvSpPr>
          <p:cNvPr id="2" name="Marcador de Posição do Rodapé 3">
            <a:extLst>
              <a:ext uri="{FF2B5EF4-FFF2-40B4-BE49-F238E27FC236}">
                <a16:creationId xmlns:a16="http://schemas.microsoft.com/office/drawing/2014/main" id="{F06CD1ED-E640-E697-C24F-704F63CFE40B}"/>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A54C5E92-F595-C867-A8DD-F6CF1212D3B1}"/>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33</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D66C3882-93AB-CBD9-3B28-6C941D70AFC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8642FD0F-0B5F-143A-0854-F53E6A529D86}"/>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Tree>
    <p:extLst>
      <p:ext uri="{BB962C8B-B14F-4D97-AF65-F5344CB8AC3E}">
        <p14:creationId xmlns:p14="http://schemas.microsoft.com/office/powerpoint/2010/main" val="1015610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87798D-E14C-9F7B-0602-C8DAF0B4C73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19" name="Ink 1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9" name="Ink 1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1" name="Rectangle 20">
            <a:extLst>
              <a:ext uri="{FF2B5EF4-FFF2-40B4-BE49-F238E27FC236}">
                <a16:creationId xmlns:a16="http://schemas.microsoft.com/office/drawing/2014/main" id="{07CD24CB-ADB7-42D5-B7CA-D6B8E1847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C19B1A04-E739-D915-BEE0-5D44317A4726}"/>
              </a:ext>
            </a:extLst>
          </p:cNvPr>
          <p:cNvSpPr>
            <a:spLocks noGrp="1"/>
          </p:cNvSpPr>
          <p:nvPr>
            <p:ph type="title"/>
          </p:nvPr>
        </p:nvSpPr>
        <p:spPr>
          <a:xfrm>
            <a:off x="3421201" y="2796735"/>
            <a:ext cx="5349597" cy="1264530"/>
          </a:xfrm>
        </p:spPr>
        <p:txBody>
          <a:bodyPr vert="horz" lIns="91440" tIns="45720" rIns="91440" bIns="45720" rtlCol="0" anchor="ctr">
            <a:normAutofit/>
          </a:bodyPr>
          <a:lstStyle/>
          <a:p>
            <a:pPr algn="ctr"/>
            <a:r>
              <a:rPr lang="en-US" sz="6000" dirty="0">
                <a:latin typeface="Avenir Next LT Pro Demi" panose="020B0704020202020204" pitchFamily="34" charset="0"/>
              </a:rPr>
              <a:t>Bonus slides</a:t>
            </a:r>
          </a:p>
        </p:txBody>
      </p:sp>
      <p:sp>
        <p:nvSpPr>
          <p:cNvPr id="23" name="Freeform: Shape 22">
            <a:extLst>
              <a:ext uri="{FF2B5EF4-FFF2-40B4-BE49-F238E27FC236}">
                <a16:creationId xmlns:a16="http://schemas.microsoft.com/office/drawing/2014/main" id="{F49168E3-50B5-4B32-B3BA-B53352278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10"/>
            <a:ext cx="12192000" cy="1371600"/>
          </a:xfrm>
          <a:custGeom>
            <a:avLst/>
            <a:gdLst>
              <a:gd name="connsiteX0" fmla="*/ 0 w 12192000"/>
              <a:gd name="connsiteY0" fmla="*/ 0 h 1008346"/>
              <a:gd name="connsiteX1" fmla="*/ 12187583 w 12192000"/>
              <a:gd name="connsiteY1" fmla="*/ 0 h 1008346"/>
              <a:gd name="connsiteX2" fmla="*/ 12192000 w 12192000"/>
              <a:gd name="connsiteY2" fmla="*/ 65613 h 1008346"/>
              <a:gd name="connsiteX3" fmla="*/ 12192000 w 12192000"/>
              <a:gd name="connsiteY3" fmla="*/ 84629 h 1008346"/>
              <a:gd name="connsiteX4" fmla="*/ 12176433 w 12192000"/>
              <a:gd name="connsiteY4" fmla="*/ 86996 h 1008346"/>
              <a:gd name="connsiteX5" fmla="*/ 11966438 w 12192000"/>
              <a:gd name="connsiteY5" fmla="*/ 112672 h 1008346"/>
              <a:gd name="connsiteX6" fmla="*/ 11916918 w 12192000"/>
              <a:gd name="connsiteY6" fmla="*/ 131001 h 1008346"/>
              <a:gd name="connsiteX7" fmla="*/ 11785675 w 12192000"/>
              <a:gd name="connsiteY7" fmla="*/ 200504 h 1008346"/>
              <a:gd name="connsiteX8" fmla="*/ 11710307 w 12192000"/>
              <a:gd name="connsiteY8" fmla="*/ 219266 h 1008346"/>
              <a:gd name="connsiteX9" fmla="*/ 11488515 w 12192000"/>
              <a:gd name="connsiteY9" fmla="*/ 272573 h 1008346"/>
              <a:gd name="connsiteX10" fmla="*/ 11419631 w 12192000"/>
              <a:gd name="connsiteY10" fmla="*/ 292041 h 1008346"/>
              <a:gd name="connsiteX11" fmla="*/ 11247844 w 12192000"/>
              <a:gd name="connsiteY11" fmla="*/ 350265 h 1008346"/>
              <a:gd name="connsiteX12" fmla="*/ 11126425 w 12192000"/>
              <a:gd name="connsiteY12" fmla="*/ 419544 h 1008346"/>
              <a:gd name="connsiteX13" fmla="*/ 11017611 w 12192000"/>
              <a:gd name="connsiteY13" fmla="*/ 445382 h 1008346"/>
              <a:gd name="connsiteX14" fmla="*/ 10964524 w 12192000"/>
              <a:gd name="connsiteY14" fmla="*/ 459636 h 1008346"/>
              <a:gd name="connsiteX15" fmla="*/ 10937482 w 12192000"/>
              <a:gd name="connsiteY15" fmla="*/ 479175 h 1008346"/>
              <a:gd name="connsiteX16" fmla="*/ 10920340 w 12192000"/>
              <a:gd name="connsiteY16" fmla="*/ 481765 h 1008346"/>
              <a:gd name="connsiteX17" fmla="*/ 10920133 w 12192000"/>
              <a:gd name="connsiteY17" fmla="*/ 482186 h 1008346"/>
              <a:gd name="connsiteX18" fmla="*/ 10815604 w 12192000"/>
              <a:gd name="connsiteY18" fmla="*/ 500583 h 1008346"/>
              <a:gd name="connsiteX19" fmla="*/ 10736979 w 12192000"/>
              <a:gd name="connsiteY19" fmla="*/ 537354 h 1008346"/>
              <a:gd name="connsiteX20" fmla="*/ 10697572 w 12192000"/>
              <a:gd name="connsiteY20" fmla="*/ 549656 h 1008346"/>
              <a:gd name="connsiteX21" fmla="*/ 10677680 w 12192000"/>
              <a:gd name="connsiteY21" fmla="*/ 558131 h 1008346"/>
              <a:gd name="connsiteX22" fmla="*/ 10677187 w 12192000"/>
              <a:gd name="connsiteY22" fmla="*/ 559888 h 1008346"/>
              <a:gd name="connsiteX23" fmla="*/ 10588288 w 12192000"/>
              <a:gd name="connsiteY23" fmla="*/ 566845 h 1008346"/>
              <a:gd name="connsiteX24" fmla="*/ 10533913 w 12192000"/>
              <a:gd name="connsiteY24" fmla="*/ 565526 h 1008346"/>
              <a:gd name="connsiteX25" fmla="*/ 10427096 w 12192000"/>
              <a:gd name="connsiteY25" fmla="*/ 571439 h 1008346"/>
              <a:gd name="connsiteX26" fmla="*/ 10283366 w 12192000"/>
              <a:gd name="connsiteY26" fmla="*/ 601076 h 1008346"/>
              <a:gd name="connsiteX27" fmla="*/ 10071988 w 12192000"/>
              <a:gd name="connsiteY27" fmla="*/ 612649 h 1008346"/>
              <a:gd name="connsiteX28" fmla="*/ 10019577 w 12192000"/>
              <a:gd name="connsiteY28" fmla="*/ 623784 h 1008346"/>
              <a:gd name="connsiteX29" fmla="*/ 9996598 w 12192000"/>
              <a:gd name="connsiteY29" fmla="*/ 629362 h 1008346"/>
              <a:gd name="connsiteX30" fmla="*/ 9994226 w 12192000"/>
              <a:gd name="connsiteY30" fmla="*/ 629693 h 1008346"/>
              <a:gd name="connsiteX31" fmla="*/ 9886928 w 12192000"/>
              <a:gd name="connsiteY31" fmla="*/ 637803 h 1008346"/>
              <a:gd name="connsiteX32" fmla="*/ 9757216 w 12192000"/>
              <a:gd name="connsiteY32" fmla="*/ 637903 h 1008346"/>
              <a:gd name="connsiteX33" fmla="*/ 9630666 w 12192000"/>
              <a:gd name="connsiteY33" fmla="*/ 634301 h 1008346"/>
              <a:gd name="connsiteX34" fmla="*/ 9552588 w 12192000"/>
              <a:gd name="connsiteY34" fmla="*/ 654919 h 1008346"/>
              <a:gd name="connsiteX35" fmla="*/ 9415821 w 12192000"/>
              <a:gd name="connsiteY35" fmla="*/ 653970 h 1008346"/>
              <a:gd name="connsiteX36" fmla="*/ 9163817 w 12192000"/>
              <a:gd name="connsiteY36" fmla="*/ 650641 h 1008346"/>
              <a:gd name="connsiteX37" fmla="*/ 9050386 w 12192000"/>
              <a:gd name="connsiteY37" fmla="*/ 653852 h 1008346"/>
              <a:gd name="connsiteX38" fmla="*/ 8929125 w 12192000"/>
              <a:gd name="connsiteY38" fmla="*/ 654038 h 1008346"/>
              <a:gd name="connsiteX39" fmla="*/ 8848784 w 12192000"/>
              <a:gd name="connsiteY39" fmla="*/ 653686 h 1008346"/>
              <a:gd name="connsiteX40" fmla="*/ 8846477 w 12192000"/>
              <a:gd name="connsiteY40" fmla="*/ 654426 h 1008346"/>
              <a:gd name="connsiteX41" fmla="*/ 8826356 w 12192000"/>
              <a:gd name="connsiteY41" fmla="*/ 654200 h 1008346"/>
              <a:gd name="connsiteX42" fmla="*/ 8788426 w 12192000"/>
              <a:gd name="connsiteY42" fmla="*/ 644734 h 1008346"/>
              <a:gd name="connsiteX43" fmla="*/ 8715784 w 12192000"/>
              <a:gd name="connsiteY43" fmla="*/ 655804 h 1008346"/>
              <a:gd name="connsiteX44" fmla="*/ 8652446 w 12192000"/>
              <a:gd name="connsiteY44" fmla="*/ 660966 h 1008346"/>
              <a:gd name="connsiteX45" fmla="*/ 8602565 w 12192000"/>
              <a:gd name="connsiteY45" fmla="*/ 669503 h 1008346"/>
              <a:gd name="connsiteX46" fmla="*/ 8593932 w 12192000"/>
              <a:gd name="connsiteY46" fmla="*/ 669427 h 1008346"/>
              <a:gd name="connsiteX47" fmla="*/ 8593705 w 12192000"/>
              <a:gd name="connsiteY47" fmla="*/ 669613 h 1008346"/>
              <a:gd name="connsiteX48" fmla="*/ 8584494 w 12192000"/>
              <a:gd name="connsiteY48" fmla="*/ 669906 h 1008346"/>
              <a:gd name="connsiteX49" fmla="*/ 8578197 w 12192000"/>
              <a:gd name="connsiteY49" fmla="*/ 669287 h 1008346"/>
              <a:gd name="connsiteX50" fmla="*/ 8506463 w 12192000"/>
              <a:gd name="connsiteY50" fmla="*/ 693584 h 1008346"/>
              <a:gd name="connsiteX51" fmla="*/ 8399267 w 12192000"/>
              <a:gd name="connsiteY51" fmla="*/ 713948 h 1008346"/>
              <a:gd name="connsiteX52" fmla="*/ 8291640 w 12192000"/>
              <a:gd name="connsiteY52" fmla="*/ 731915 h 1008346"/>
              <a:gd name="connsiteX53" fmla="*/ 8251948 w 12192000"/>
              <a:gd name="connsiteY53" fmla="*/ 737355 h 1008346"/>
              <a:gd name="connsiteX54" fmla="*/ 8184393 w 12192000"/>
              <a:gd name="connsiteY54" fmla="*/ 751751 h 1008346"/>
              <a:gd name="connsiteX55" fmla="*/ 8155434 w 12192000"/>
              <a:gd name="connsiteY55" fmla="*/ 761257 h 1008346"/>
              <a:gd name="connsiteX56" fmla="*/ 8153823 w 12192000"/>
              <a:gd name="connsiteY56" fmla="*/ 761173 h 1008346"/>
              <a:gd name="connsiteX57" fmla="*/ 8152337 w 12192000"/>
              <a:gd name="connsiteY57" fmla="*/ 763644 h 1008346"/>
              <a:gd name="connsiteX58" fmla="*/ 8147026 w 12192000"/>
              <a:gd name="connsiteY58" fmla="*/ 765472 h 1008346"/>
              <a:gd name="connsiteX59" fmla="*/ 8130352 w 12192000"/>
              <a:gd name="connsiteY59" fmla="*/ 767262 h 1008346"/>
              <a:gd name="connsiteX60" fmla="*/ 8123725 w 12192000"/>
              <a:gd name="connsiteY60" fmla="*/ 767408 h 1008346"/>
              <a:gd name="connsiteX61" fmla="*/ 8114787 w 12192000"/>
              <a:gd name="connsiteY61" fmla="*/ 768745 h 1008346"/>
              <a:gd name="connsiteX62" fmla="*/ 8114681 w 12192000"/>
              <a:gd name="connsiteY62" fmla="*/ 768946 h 1008346"/>
              <a:gd name="connsiteX63" fmla="*/ 8106087 w 12192000"/>
              <a:gd name="connsiteY63" fmla="*/ 769868 h 1008346"/>
              <a:gd name="connsiteX64" fmla="*/ 8047050 w 12192000"/>
              <a:gd name="connsiteY64" fmla="*/ 789846 h 1008346"/>
              <a:gd name="connsiteX65" fmla="*/ 7998793 w 12192000"/>
              <a:gd name="connsiteY65" fmla="*/ 802356 h 1008346"/>
              <a:gd name="connsiteX66" fmla="*/ 7988446 w 12192000"/>
              <a:gd name="connsiteY66" fmla="*/ 806503 h 1008346"/>
              <a:gd name="connsiteX67" fmla="*/ 7988194 w 12192000"/>
              <a:gd name="connsiteY67" fmla="*/ 807340 h 1008346"/>
              <a:gd name="connsiteX68" fmla="*/ 7941821 w 12192000"/>
              <a:gd name="connsiteY68" fmla="*/ 811196 h 1008346"/>
              <a:gd name="connsiteX69" fmla="*/ 7913431 w 12192000"/>
              <a:gd name="connsiteY69" fmla="*/ 810908 h 1008346"/>
              <a:gd name="connsiteX70" fmla="*/ 7899391 w 12192000"/>
              <a:gd name="connsiteY70" fmla="*/ 811681 h 1008346"/>
              <a:gd name="connsiteX71" fmla="*/ 7894134 w 12192000"/>
              <a:gd name="connsiteY71" fmla="*/ 809997 h 1008346"/>
              <a:gd name="connsiteX72" fmla="*/ 7874065 w 12192000"/>
              <a:gd name="connsiteY72" fmla="*/ 812104 h 1008346"/>
              <a:gd name="connsiteX73" fmla="*/ 7872250 w 12192000"/>
              <a:gd name="connsiteY73" fmla="*/ 813063 h 1008346"/>
              <a:gd name="connsiteX74" fmla="*/ 7825620 w 12192000"/>
              <a:gd name="connsiteY74" fmla="*/ 810757 h 1008346"/>
              <a:gd name="connsiteX75" fmla="*/ 7759398 w 12192000"/>
              <a:gd name="connsiteY75" fmla="*/ 814526 h 1008346"/>
              <a:gd name="connsiteX76" fmla="*/ 7671781 w 12192000"/>
              <a:gd name="connsiteY76" fmla="*/ 825332 h 1008346"/>
              <a:gd name="connsiteX77" fmla="*/ 7470640 w 12192000"/>
              <a:gd name="connsiteY77" fmla="*/ 840596 h 1008346"/>
              <a:gd name="connsiteX78" fmla="*/ 7464881 w 12192000"/>
              <a:gd name="connsiteY78" fmla="*/ 840011 h 1008346"/>
              <a:gd name="connsiteX79" fmla="*/ 7468828 w 12192000"/>
              <a:gd name="connsiteY79" fmla="*/ 838867 h 1008346"/>
              <a:gd name="connsiteX80" fmla="*/ 7463929 w 12192000"/>
              <a:gd name="connsiteY80" fmla="*/ 839915 h 1008346"/>
              <a:gd name="connsiteX81" fmla="*/ 7464881 w 12192000"/>
              <a:gd name="connsiteY81" fmla="*/ 840011 h 1008346"/>
              <a:gd name="connsiteX82" fmla="*/ 7462887 w 12192000"/>
              <a:gd name="connsiteY82" fmla="*/ 840589 h 1008346"/>
              <a:gd name="connsiteX83" fmla="*/ 7423655 w 12192000"/>
              <a:gd name="connsiteY83" fmla="*/ 848212 h 1008346"/>
              <a:gd name="connsiteX84" fmla="*/ 7346156 w 12192000"/>
              <a:gd name="connsiteY84" fmla="*/ 869806 h 1008346"/>
              <a:gd name="connsiteX85" fmla="*/ 7174543 w 12192000"/>
              <a:gd name="connsiteY85" fmla="*/ 893041 h 1008346"/>
              <a:gd name="connsiteX86" fmla="*/ 7120480 w 12192000"/>
              <a:gd name="connsiteY86" fmla="*/ 906142 h 1008346"/>
              <a:gd name="connsiteX87" fmla="*/ 7063799 w 12192000"/>
              <a:gd name="connsiteY87" fmla="*/ 904302 h 1008346"/>
              <a:gd name="connsiteX88" fmla="*/ 7046174 w 12192000"/>
              <a:gd name="connsiteY88" fmla="*/ 912191 h 1008346"/>
              <a:gd name="connsiteX89" fmla="*/ 7043236 w 12192000"/>
              <a:gd name="connsiteY89" fmla="*/ 913697 h 1008346"/>
              <a:gd name="connsiteX90" fmla="*/ 7029299 w 12192000"/>
              <a:gd name="connsiteY90" fmla="*/ 916535 h 1008346"/>
              <a:gd name="connsiteX91" fmla="*/ 7011341 w 12192000"/>
              <a:gd name="connsiteY91" fmla="*/ 922055 h 1008346"/>
              <a:gd name="connsiteX92" fmla="*/ 6962721 w 12192000"/>
              <a:gd name="connsiteY92" fmla="*/ 926136 h 1008346"/>
              <a:gd name="connsiteX93" fmla="*/ 6924046 w 12192000"/>
              <a:gd name="connsiteY93" fmla="*/ 935119 h 1008346"/>
              <a:gd name="connsiteX94" fmla="*/ 6803921 w 12192000"/>
              <a:gd name="connsiteY94" fmla="*/ 953749 h 1008346"/>
              <a:gd name="connsiteX95" fmla="*/ 6753130 w 12192000"/>
              <a:gd name="connsiteY95" fmla="*/ 967574 h 1008346"/>
              <a:gd name="connsiteX96" fmla="*/ 6715125 w 12192000"/>
              <a:gd name="connsiteY96" fmla="*/ 976612 h 1008346"/>
              <a:gd name="connsiteX97" fmla="*/ 6558230 w 12192000"/>
              <a:gd name="connsiteY97" fmla="*/ 992648 h 1008346"/>
              <a:gd name="connsiteX98" fmla="*/ 6424995 w 12192000"/>
              <a:gd name="connsiteY98" fmla="*/ 997785 h 1008346"/>
              <a:gd name="connsiteX99" fmla="*/ 6223993 w 12192000"/>
              <a:gd name="connsiteY99" fmla="*/ 996254 h 1008346"/>
              <a:gd name="connsiteX100" fmla="*/ 6170626 w 12192000"/>
              <a:gd name="connsiteY100" fmla="*/ 996191 h 1008346"/>
              <a:gd name="connsiteX101" fmla="*/ 6139366 w 12192000"/>
              <a:gd name="connsiteY101" fmla="*/ 1000894 h 1008346"/>
              <a:gd name="connsiteX102" fmla="*/ 6132311 w 12192000"/>
              <a:gd name="connsiteY102" fmla="*/ 1006678 h 1008346"/>
              <a:gd name="connsiteX103" fmla="*/ 6112202 w 12192000"/>
              <a:gd name="connsiteY103" fmla="*/ 1007107 h 1008346"/>
              <a:gd name="connsiteX104" fmla="*/ 6106903 w 12192000"/>
              <a:gd name="connsiteY104" fmla="*/ 1008346 h 1008346"/>
              <a:gd name="connsiteX105" fmla="*/ 6010290 w 12192000"/>
              <a:gd name="connsiteY105" fmla="*/ 999136 h 1008346"/>
              <a:gd name="connsiteX106" fmla="*/ 5859922 w 12192000"/>
              <a:gd name="connsiteY106" fmla="*/ 1004321 h 1008346"/>
              <a:gd name="connsiteX107" fmla="*/ 5623801 w 12192000"/>
              <a:gd name="connsiteY107" fmla="*/ 983916 h 1008346"/>
              <a:gd name="connsiteX108" fmla="*/ 5462286 w 12192000"/>
              <a:gd name="connsiteY108" fmla="*/ 972082 h 1008346"/>
              <a:gd name="connsiteX109" fmla="*/ 5263300 w 12192000"/>
              <a:gd name="connsiteY109" fmla="*/ 962419 h 1008346"/>
              <a:gd name="connsiteX110" fmla="*/ 5146583 w 12192000"/>
              <a:gd name="connsiteY110" fmla="*/ 948153 h 1008346"/>
              <a:gd name="connsiteX111" fmla="*/ 5067376 w 12192000"/>
              <a:gd name="connsiteY111" fmla="*/ 951851 h 1008346"/>
              <a:gd name="connsiteX112" fmla="*/ 4992329 w 12192000"/>
              <a:gd name="connsiteY112" fmla="*/ 947102 h 1008346"/>
              <a:gd name="connsiteX113" fmla="*/ 4965683 w 12192000"/>
              <a:gd name="connsiteY113" fmla="*/ 945215 h 1008346"/>
              <a:gd name="connsiteX114" fmla="*/ 4961310 w 12192000"/>
              <a:gd name="connsiteY114" fmla="*/ 941890 h 1008346"/>
              <a:gd name="connsiteX115" fmla="*/ 4943488 w 12192000"/>
              <a:gd name="connsiteY115" fmla="*/ 939683 h 1008346"/>
              <a:gd name="connsiteX116" fmla="*/ 4849224 w 12192000"/>
              <a:gd name="connsiteY116" fmla="*/ 927230 h 1008346"/>
              <a:gd name="connsiteX117" fmla="*/ 4847947 w 12192000"/>
              <a:gd name="connsiteY117" fmla="*/ 928231 h 1008346"/>
              <a:gd name="connsiteX118" fmla="*/ 4754288 w 12192000"/>
              <a:gd name="connsiteY118" fmla="*/ 938607 h 1008346"/>
              <a:gd name="connsiteX119" fmla="*/ 4663397 w 12192000"/>
              <a:gd name="connsiteY119" fmla="*/ 947888 h 1008346"/>
              <a:gd name="connsiteX120" fmla="*/ 4651959 w 12192000"/>
              <a:gd name="connsiteY120" fmla="*/ 947106 h 1008346"/>
              <a:gd name="connsiteX121" fmla="*/ 4651598 w 12192000"/>
              <a:gd name="connsiteY121" fmla="*/ 947335 h 1008346"/>
              <a:gd name="connsiteX122" fmla="*/ 4639268 w 12192000"/>
              <a:gd name="connsiteY122" fmla="*/ 946997 h 1008346"/>
              <a:gd name="connsiteX123" fmla="*/ 4631109 w 12192000"/>
              <a:gd name="connsiteY123" fmla="*/ 945679 h 1008346"/>
              <a:gd name="connsiteX124" fmla="*/ 4543237 w 12192000"/>
              <a:gd name="connsiteY124" fmla="*/ 945685 h 1008346"/>
              <a:gd name="connsiteX125" fmla="*/ 4438018 w 12192000"/>
              <a:gd name="connsiteY125" fmla="*/ 952550 h 1008346"/>
              <a:gd name="connsiteX126" fmla="*/ 4248478 w 12192000"/>
              <a:gd name="connsiteY126" fmla="*/ 943944 h 1008346"/>
              <a:gd name="connsiteX127" fmla="*/ 4060040 w 12192000"/>
              <a:gd name="connsiteY127" fmla="*/ 924627 h 1008346"/>
              <a:gd name="connsiteX128" fmla="*/ 3900993 w 12192000"/>
              <a:gd name="connsiteY128" fmla="*/ 901281 h 1008346"/>
              <a:gd name="connsiteX129" fmla="*/ 3894163 w 12192000"/>
              <a:gd name="connsiteY129" fmla="*/ 893057 h 1008346"/>
              <a:gd name="connsiteX130" fmla="*/ 3882282 w 12192000"/>
              <a:gd name="connsiteY130" fmla="*/ 887118 h 1008346"/>
              <a:gd name="connsiteX131" fmla="*/ 3879568 w 12192000"/>
              <a:gd name="connsiteY131" fmla="*/ 887386 h 1008346"/>
              <a:gd name="connsiteX132" fmla="*/ 3862018 w 12192000"/>
              <a:gd name="connsiteY132" fmla="*/ 883446 h 1008346"/>
              <a:gd name="connsiteX133" fmla="*/ 3860685 w 12192000"/>
              <a:gd name="connsiteY133" fmla="*/ 880589 h 1008346"/>
              <a:gd name="connsiteX134" fmla="*/ 3849430 w 12192000"/>
              <a:gd name="connsiteY134" fmla="*/ 877261 h 1008346"/>
              <a:gd name="connsiteX135" fmla="*/ 3829379 w 12192000"/>
              <a:gd name="connsiteY135" fmla="*/ 869021 h 1008346"/>
              <a:gd name="connsiteX136" fmla="*/ 3823641 w 12192000"/>
              <a:gd name="connsiteY136" fmla="*/ 869057 h 1008346"/>
              <a:gd name="connsiteX137" fmla="*/ 3790304 w 12192000"/>
              <a:gd name="connsiteY137" fmla="*/ 859084 h 1008346"/>
              <a:gd name="connsiteX138" fmla="*/ 3788900 w 12192000"/>
              <a:gd name="connsiteY138" fmla="*/ 859697 h 1008346"/>
              <a:gd name="connsiteX139" fmla="*/ 3775383 w 12192000"/>
              <a:gd name="connsiteY139" fmla="*/ 860158 h 1008346"/>
              <a:gd name="connsiteX140" fmla="*/ 3650549 w 12192000"/>
              <a:gd name="connsiteY140" fmla="*/ 856389 h 1008346"/>
              <a:gd name="connsiteX141" fmla="*/ 3643002 w 12192000"/>
              <a:gd name="connsiteY141" fmla="*/ 854718 h 1008346"/>
              <a:gd name="connsiteX142" fmla="*/ 3642633 w 12192000"/>
              <a:gd name="connsiteY142" fmla="*/ 854851 h 1008346"/>
              <a:gd name="connsiteX143" fmla="*/ 3634236 w 12192000"/>
              <a:gd name="connsiteY143" fmla="*/ 853421 h 1008346"/>
              <a:gd name="connsiteX144" fmla="*/ 3629243 w 12192000"/>
              <a:gd name="connsiteY144" fmla="*/ 851670 h 1008346"/>
              <a:gd name="connsiteX145" fmla="*/ 3614602 w 12192000"/>
              <a:gd name="connsiteY145" fmla="*/ 848429 h 1008346"/>
              <a:gd name="connsiteX146" fmla="*/ 3543752 w 12192000"/>
              <a:gd name="connsiteY146" fmla="*/ 861253 h 1008346"/>
              <a:gd name="connsiteX147" fmla="*/ 3430556 w 12192000"/>
              <a:gd name="connsiteY147" fmla="*/ 860564 h 1008346"/>
              <a:gd name="connsiteX148" fmla="*/ 3385450 w 12192000"/>
              <a:gd name="connsiteY148" fmla="*/ 861153 h 1008346"/>
              <a:gd name="connsiteX149" fmla="*/ 3206411 w 12192000"/>
              <a:gd name="connsiteY149" fmla="*/ 856342 h 1008346"/>
              <a:gd name="connsiteX150" fmla="*/ 3172172 w 12192000"/>
              <a:gd name="connsiteY150" fmla="*/ 859926 h 1008346"/>
              <a:gd name="connsiteX151" fmla="*/ 3167260 w 12192000"/>
              <a:gd name="connsiteY151" fmla="*/ 861600 h 1008346"/>
              <a:gd name="connsiteX152" fmla="*/ 3160907 w 12192000"/>
              <a:gd name="connsiteY152" fmla="*/ 862337 h 1008346"/>
              <a:gd name="connsiteX153" fmla="*/ 3144557 w 12192000"/>
              <a:gd name="connsiteY153" fmla="*/ 860933 h 1008346"/>
              <a:gd name="connsiteX154" fmla="*/ 3138575 w 12192000"/>
              <a:gd name="connsiteY154" fmla="*/ 859842 h 1008346"/>
              <a:gd name="connsiteX155" fmla="*/ 3129468 w 12192000"/>
              <a:gd name="connsiteY155" fmla="*/ 859445 h 1008346"/>
              <a:gd name="connsiteX156" fmla="*/ 3129191 w 12192000"/>
              <a:gd name="connsiteY156" fmla="*/ 859614 h 1008346"/>
              <a:gd name="connsiteX157" fmla="*/ 3080632 w 12192000"/>
              <a:gd name="connsiteY157" fmla="*/ 859576 h 1008346"/>
              <a:gd name="connsiteX158" fmla="*/ 3020075 w 12192000"/>
              <a:gd name="connsiteY158" fmla="*/ 867669 h 1008346"/>
              <a:gd name="connsiteX159" fmla="*/ 2996410 w 12192000"/>
              <a:gd name="connsiteY159" fmla="*/ 869598 h 1008346"/>
              <a:gd name="connsiteX160" fmla="*/ 2983493 w 12192000"/>
              <a:gd name="connsiteY160" fmla="*/ 871583 h 1008346"/>
              <a:gd name="connsiteX161" fmla="*/ 2982508 w 12192000"/>
              <a:gd name="connsiteY161" fmla="*/ 872324 h 1008346"/>
              <a:gd name="connsiteX162" fmla="*/ 2943646 w 12192000"/>
              <a:gd name="connsiteY162" fmla="*/ 866671 h 1008346"/>
              <a:gd name="connsiteX163" fmla="*/ 2937624 w 12192000"/>
              <a:gd name="connsiteY163" fmla="*/ 860873 h 1008346"/>
              <a:gd name="connsiteX164" fmla="*/ 2900278 w 12192000"/>
              <a:gd name="connsiteY164" fmla="*/ 855890 h 1008346"/>
              <a:gd name="connsiteX165" fmla="*/ 2877094 w 12192000"/>
              <a:gd name="connsiteY165" fmla="*/ 850038 h 1008346"/>
              <a:gd name="connsiteX166" fmla="*/ 2876089 w 12192000"/>
              <a:gd name="connsiteY166" fmla="*/ 849428 h 1008346"/>
              <a:gd name="connsiteX167" fmla="*/ 2858491 w 12192000"/>
              <a:gd name="connsiteY167" fmla="*/ 836891 h 1008346"/>
              <a:gd name="connsiteX168" fmla="*/ 2853221 w 12192000"/>
              <a:gd name="connsiteY168" fmla="*/ 836141 h 1008346"/>
              <a:gd name="connsiteX169" fmla="*/ 2809798 w 12192000"/>
              <a:gd name="connsiteY169" fmla="*/ 818931 h 1008346"/>
              <a:gd name="connsiteX170" fmla="*/ 2788143 w 12192000"/>
              <a:gd name="connsiteY170" fmla="*/ 814680 h 1008346"/>
              <a:gd name="connsiteX171" fmla="*/ 2726584 w 12192000"/>
              <a:gd name="connsiteY171" fmla="*/ 814258 h 1008346"/>
              <a:gd name="connsiteX172" fmla="*/ 2695593 w 12192000"/>
              <a:gd name="connsiteY172" fmla="*/ 797218 h 1008346"/>
              <a:gd name="connsiteX173" fmla="*/ 2688833 w 12192000"/>
              <a:gd name="connsiteY173" fmla="*/ 794195 h 1008346"/>
              <a:gd name="connsiteX174" fmla="*/ 2688479 w 12192000"/>
              <a:gd name="connsiteY174" fmla="*/ 794303 h 1008346"/>
              <a:gd name="connsiteX175" fmla="*/ 2680911 w 12192000"/>
              <a:gd name="connsiteY175" fmla="*/ 791446 h 1008346"/>
              <a:gd name="connsiteX176" fmla="*/ 2676500 w 12192000"/>
              <a:gd name="connsiteY176" fmla="*/ 788684 h 1008346"/>
              <a:gd name="connsiteX177" fmla="*/ 2597106 w 12192000"/>
              <a:gd name="connsiteY177" fmla="*/ 788233 h 1008346"/>
              <a:gd name="connsiteX178" fmla="*/ 2493284 w 12192000"/>
              <a:gd name="connsiteY178" fmla="*/ 771780 h 1008346"/>
              <a:gd name="connsiteX179" fmla="*/ 2391347 w 12192000"/>
              <a:gd name="connsiteY179" fmla="*/ 752808 h 1008346"/>
              <a:gd name="connsiteX180" fmla="*/ 2354862 w 12192000"/>
              <a:gd name="connsiteY180" fmla="*/ 744636 h 1008346"/>
              <a:gd name="connsiteX181" fmla="*/ 2287979 w 12192000"/>
              <a:gd name="connsiteY181" fmla="*/ 735811 h 1008346"/>
              <a:gd name="connsiteX182" fmla="*/ 2255010 w 12192000"/>
              <a:gd name="connsiteY182" fmla="*/ 734698 h 1008346"/>
              <a:gd name="connsiteX183" fmla="*/ 2251535 w 12192000"/>
              <a:gd name="connsiteY183" fmla="*/ 736637 h 1008346"/>
              <a:gd name="connsiteX184" fmla="*/ 2245631 w 12192000"/>
              <a:gd name="connsiteY184" fmla="*/ 736631 h 1008346"/>
              <a:gd name="connsiteX185" fmla="*/ 2230763 w 12192000"/>
              <a:gd name="connsiteY185" fmla="*/ 732710 h 1008346"/>
              <a:gd name="connsiteX186" fmla="*/ 2225379 w 12192000"/>
              <a:gd name="connsiteY186" fmla="*/ 730591 h 1008346"/>
              <a:gd name="connsiteX187" fmla="*/ 2217057 w 12192000"/>
              <a:gd name="connsiteY187" fmla="*/ 728862 h 1008346"/>
              <a:gd name="connsiteX188" fmla="*/ 2216788 w 12192000"/>
              <a:gd name="connsiteY188" fmla="*/ 729024 h 1008346"/>
              <a:gd name="connsiteX189" fmla="*/ 2209124 w 12192000"/>
              <a:gd name="connsiteY189" fmla="*/ 727003 h 1008346"/>
              <a:gd name="connsiteX190" fmla="*/ 2172459 w 12192000"/>
              <a:gd name="connsiteY190" fmla="*/ 714519 h 1008346"/>
              <a:gd name="connsiteX191" fmla="*/ 2115857 w 12192000"/>
              <a:gd name="connsiteY191" fmla="*/ 723498 h 1008346"/>
              <a:gd name="connsiteX192" fmla="*/ 2093949 w 12192000"/>
              <a:gd name="connsiteY192" fmla="*/ 722515 h 1008346"/>
              <a:gd name="connsiteX193" fmla="*/ 2080925 w 12192000"/>
              <a:gd name="connsiteY193" fmla="*/ 723827 h 1008346"/>
              <a:gd name="connsiteX194" fmla="*/ 1983785 w 12192000"/>
              <a:gd name="connsiteY194" fmla="*/ 689896 h 1008346"/>
              <a:gd name="connsiteX195" fmla="*/ 1959913 w 12192000"/>
              <a:gd name="connsiteY195" fmla="*/ 672734 h 1008346"/>
              <a:gd name="connsiteX196" fmla="*/ 1804159 w 12192000"/>
              <a:gd name="connsiteY196" fmla="*/ 644533 h 1008346"/>
              <a:gd name="connsiteX197" fmla="*/ 1591576 w 12192000"/>
              <a:gd name="connsiteY197" fmla="*/ 571258 h 1008346"/>
              <a:gd name="connsiteX198" fmla="*/ 1496826 w 12192000"/>
              <a:gd name="connsiteY198" fmla="*/ 568535 h 1008346"/>
              <a:gd name="connsiteX199" fmla="*/ 1356936 w 12192000"/>
              <a:gd name="connsiteY199" fmla="*/ 530781 h 1008346"/>
              <a:gd name="connsiteX200" fmla="*/ 1269628 w 12192000"/>
              <a:gd name="connsiteY200" fmla="*/ 539232 h 1008346"/>
              <a:gd name="connsiteX201" fmla="*/ 1194874 w 12192000"/>
              <a:gd name="connsiteY201" fmla="*/ 523525 h 1008346"/>
              <a:gd name="connsiteX202" fmla="*/ 1138189 w 12192000"/>
              <a:gd name="connsiteY202" fmla="*/ 509746 h 1008346"/>
              <a:gd name="connsiteX203" fmla="*/ 976781 w 12192000"/>
              <a:gd name="connsiteY203" fmla="*/ 468644 h 1008346"/>
              <a:gd name="connsiteX204" fmla="*/ 882061 w 12192000"/>
              <a:gd name="connsiteY204" fmla="*/ 458215 h 1008346"/>
              <a:gd name="connsiteX205" fmla="*/ 833317 w 12192000"/>
              <a:gd name="connsiteY205" fmla="*/ 447431 h 1008346"/>
              <a:gd name="connsiteX206" fmla="*/ 827386 w 12192000"/>
              <a:gd name="connsiteY206" fmla="*/ 446883 h 1008346"/>
              <a:gd name="connsiteX207" fmla="*/ 786341 w 12192000"/>
              <a:gd name="connsiteY207" fmla="*/ 445842 h 1008346"/>
              <a:gd name="connsiteX208" fmla="*/ 725073 w 12192000"/>
              <a:gd name="connsiteY208" fmla="*/ 448531 h 1008346"/>
              <a:gd name="connsiteX209" fmla="*/ 624284 w 12192000"/>
              <a:gd name="connsiteY209" fmla="*/ 462606 h 1008346"/>
              <a:gd name="connsiteX210" fmla="*/ 527403 w 12192000"/>
              <a:gd name="connsiteY210" fmla="*/ 467566 h 1008346"/>
              <a:gd name="connsiteX211" fmla="*/ 407139 w 12192000"/>
              <a:gd name="connsiteY211" fmla="*/ 461890 h 1008346"/>
              <a:gd name="connsiteX212" fmla="*/ 363011 w 12192000"/>
              <a:gd name="connsiteY212" fmla="*/ 466758 h 1008346"/>
              <a:gd name="connsiteX213" fmla="*/ 360644 w 12192000"/>
              <a:gd name="connsiteY213" fmla="*/ 472114 h 1008346"/>
              <a:gd name="connsiteX214" fmla="*/ 347271 w 12192000"/>
              <a:gd name="connsiteY214" fmla="*/ 472897 h 1008346"/>
              <a:gd name="connsiteX215" fmla="*/ 344210 w 12192000"/>
              <a:gd name="connsiteY215" fmla="*/ 474119 h 1008346"/>
              <a:gd name="connsiteX216" fmla="*/ 326160 w 12192000"/>
              <a:gd name="connsiteY216" fmla="*/ 480110 h 1008346"/>
              <a:gd name="connsiteX217" fmla="*/ 275309 w 12192000"/>
              <a:gd name="connsiteY217" fmla="*/ 467738 h 1008346"/>
              <a:gd name="connsiteX218" fmla="*/ 251787 w 12192000"/>
              <a:gd name="connsiteY218" fmla="*/ 466296 h 1008346"/>
              <a:gd name="connsiteX219" fmla="*/ 229585 w 12192000"/>
              <a:gd name="connsiteY219" fmla="*/ 458043 h 1008346"/>
              <a:gd name="connsiteX220" fmla="*/ 218012 w 12192000"/>
              <a:gd name="connsiteY220" fmla="*/ 449412 h 1008346"/>
              <a:gd name="connsiteX221" fmla="*/ 133735 w 12192000"/>
              <a:gd name="connsiteY221" fmla="*/ 416518 h 1008346"/>
              <a:gd name="connsiteX222" fmla="*/ 77108 w 12192000"/>
              <a:gd name="connsiteY222" fmla="*/ 390937 h 1008346"/>
              <a:gd name="connsiteX223" fmla="*/ 65936 w 12192000"/>
              <a:gd name="connsiteY223" fmla="*/ 382568 h 1008346"/>
              <a:gd name="connsiteX224" fmla="*/ 49890 w 12192000"/>
              <a:gd name="connsiteY224" fmla="*/ 382282 h 1008346"/>
              <a:gd name="connsiteX225" fmla="*/ 44249 w 12192000"/>
              <a:gd name="connsiteY225" fmla="*/ 384936 h 1008346"/>
              <a:gd name="connsiteX226" fmla="*/ 0 w 12192000"/>
              <a:gd name="connsiteY226" fmla="*/ 363641 h 100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2192000" h="1008346">
                <a:moveTo>
                  <a:pt x="0" y="0"/>
                </a:moveTo>
                <a:lnTo>
                  <a:pt x="12187583" y="0"/>
                </a:lnTo>
                <a:lnTo>
                  <a:pt x="12192000" y="65613"/>
                </a:lnTo>
                <a:lnTo>
                  <a:pt x="12192000" y="84629"/>
                </a:lnTo>
                <a:lnTo>
                  <a:pt x="12176433" y="86996"/>
                </a:lnTo>
                <a:cubicBezTo>
                  <a:pt x="12073182" y="101789"/>
                  <a:pt x="12117356" y="120931"/>
                  <a:pt x="11966438" y="112672"/>
                </a:cubicBezTo>
                <a:cubicBezTo>
                  <a:pt x="11964149" y="128655"/>
                  <a:pt x="11948882" y="132320"/>
                  <a:pt x="11916918" y="131001"/>
                </a:cubicBezTo>
                <a:cubicBezTo>
                  <a:pt x="11886791" y="145641"/>
                  <a:pt x="11820109" y="185794"/>
                  <a:pt x="11785675" y="200504"/>
                </a:cubicBezTo>
                <a:cubicBezTo>
                  <a:pt x="11767893" y="223073"/>
                  <a:pt x="11729657" y="198901"/>
                  <a:pt x="11710307" y="219266"/>
                </a:cubicBezTo>
                <a:lnTo>
                  <a:pt x="11488515" y="272573"/>
                </a:lnTo>
                <a:cubicBezTo>
                  <a:pt x="11451393" y="267628"/>
                  <a:pt x="11433126" y="277361"/>
                  <a:pt x="11419631" y="292041"/>
                </a:cubicBezTo>
                <a:cubicBezTo>
                  <a:pt x="11351766" y="302526"/>
                  <a:pt x="11316239" y="329144"/>
                  <a:pt x="11247844" y="350265"/>
                </a:cubicBezTo>
                <a:cubicBezTo>
                  <a:pt x="11176630" y="380253"/>
                  <a:pt x="11168845" y="398802"/>
                  <a:pt x="11126425" y="419544"/>
                </a:cubicBezTo>
                <a:lnTo>
                  <a:pt x="11017611" y="445382"/>
                </a:lnTo>
                <a:lnTo>
                  <a:pt x="10964524" y="459636"/>
                </a:lnTo>
                <a:lnTo>
                  <a:pt x="10937482" y="479175"/>
                </a:lnTo>
                <a:cubicBezTo>
                  <a:pt x="10928984" y="479690"/>
                  <a:pt x="10923663" y="480566"/>
                  <a:pt x="10920340" y="481765"/>
                </a:cubicBezTo>
                <a:cubicBezTo>
                  <a:pt x="10920271" y="481905"/>
                  <a:pt x="10920203" y="482045"/>
                  <a:pt x="10920133" y="482186"/>
                </a:cubicBezTo>
                <a:lnTo>
                  <a:pt x="10815604" y="500583"/>
                </a:lnTo>
                <a:lnTo>
                  <a:pt x="10736979" y="537354"/>
                </a:lnTo>
                <a:cubicBezTo>
                  <a:pt x="10701168" y="539251"/>
                  <a:pt x="10671225" y="526691"/>
                  <a:pt x="10697572" y="549656"/>
                </a:cubicBezTo>
                <a:cubicBezTo>
                  <a:pt x="10686217" y="550987"/>
                  <a:pt x="10680616" y="554110"/>
                  <a:pt x="10677680" y="558131"/>
                </a:cubicBezTo>
                <a:lnTo>
                  <a:pt x="10677187" y="559888"/>
                </a:lnTo>
                <a:lnTo>
                  <a:pt x="10588288" y="566845"/>
                </a:lnTo>
                <a:lnTo>
                  <a:pt x="10533913" y="565526"/>
                </a:lnTo>
                <a:lnTo>
                  <a:pt x="10427096" y="571439"/>
                </a:lnTo>
                <a:lnTo>
                  <a:pt x="10283366" y="601076"/>
                </a:lnTo>
                <a:cubicBezTo>
                  <a:pt x="10219534" y="608345"/>
                  <a:pt x="10191304" y="590560"/>
                  <a:pt x="10071988" y="612649"/>
                </a:cubicBezTo>
                <a:cubicBezTo>
                  <a:pt x="10057074" y="615410"/>
                  <a:pt x="10039347" y="619216"/>
                  <a:pt x="10019577" y="623784"/>
                </a:cubicBezTo>
                <a:lnTo>
                  <a:pt x="9996598" y="629362"/>
                </a:lnTo>
                <a:lnTo>
                  <a:pt x="9994226" y="629693"/>
                </a:lnTo>
                <a:cubicBezTo>
                  <a:pt x="9969462" y="631806"/>
                  <a:pt x="9926429" y="636434"/>
                  <a:pt x="9886928" y="637803"/>
                </a:cubicBezTo>
                <a:cubicBezTo>
                  <a:pt x="9846681" y="625129"/>
                  <a:pt x="9789914" y="647341"/>
                  <a:pt x="9757216" y="637903"/>
                </a:cubicBezTo>
                <a:lnTo>
                  <a:pt x="9630666" y="634301"/>
                </a:lnTo>
                <a:cubicBezTo>
                  <a:pt x="9589814" y="639083"/>
                  <a:pt x="9614560" y="612902"/>
                  <a:pt x="9552588" y="654919"/>
                </a:cubicBezTo>
                <a:cubicBezTo>
                  <a:pt x="9480258" y="649249"/>
                  <a:pt x="9479892" y="669316"/>
                  <a:pt x="9415821" y="653970"/>
                </a:cubicBezTo>
                <a:lnTo>
                  <a:pt x="9163817" y="650641"/>
                </a:lnTo>
                <a:cubicBezTo>
                  <a:pt x="9121629" y="655493"/>
                  <a:pt x="9110866" y="652022"/>
                  <a:pt x="9050386" y="653852"/>
                </a:cubicBezTo>
                <a:cubicBezTo>
                  <a:pt x="8989096" y="658189"/>
                  <a:pt x="8982352" y="653254"/>
                  <a:pt x="8929125" y="654038"/>
                </a:cubicBezTo>
                <a:cubicBezTo>
                  <a:pt x="8895525" y="654011"/>
                  <a:pt x="8854261" y="655068"/>
                  <a:pt x="8848784" y="653686"/>
                </a:cubicBezTo>
                <a:lnTo>
                  <a:pt x="8846477" y="654426"/>
                </a:lnTo>
                <a:cubicBezTo>
                  <a:pt x="8836488" y="655974"/>
                  <a:pt x="8830524" y="655525"/>
                  <a:pt x="8826356" y="654200"/>
                </a:cubicBezTo>
                <a:lnTo>
                  <a:pt x="8788426" y="644734"/>
                </a:lnTo>
                <a:lnTo>
                  <a:pt x="8715784" y="655804"/>
                </a:lnTo>
                <a:cubicBezTo>
                  <a:pt x="8700486" y="660164"/>
                  <a:pt x="8674656" y="657180"/>
                  <a:pt x="8652446" y="660966"/>
                </a:cubicBezTo>
                <a:cubicBezTo>
                  <a:pt x="8638945" y="659778"/>
                  <a:pt x="8617129" y="670043"/>
                  <a:pt x="8602565" y="669503"/>
                </a:cubicBezTo>
                <a:lnTo>
                  <a:pt x="8593932" y="669427"/>
                </a:lnTo>
                <a:lnTo>
                  <a:pt x="8593705" y="669613"/>
                </a:lnTo>
                <a:cubicBezTo>
                  <a:pt x="8591714" y="669998"/>
                  <a:pt x="8588833" y="670123"/>
                  <a:pt x="8584494" y="669906"/>
                </a:cubicBezTo>
                <a:lnTo>
                  <a:pt x="8578197" y="669287"/>
                </a:lnTo>
                <a:lnTo>
                  <a:pt x="8506463" y="693584"/>
                </a:lnTo>
                <a:cubicBezTo>
                  <a:pt x="8463764" y="700193"/>
                  <a:pt x="8447826" y="702186"/>
                  <a:pt x="8399267" y="713948"/>
                </a:cubicBezTo>
                <a:cubicBezTo>
                  <a:pt x="8359327" y="720193"/>
                  <a:pt x="8328180" y="730649"/>
                  <a:pt x="8291640" y="731915"/>
                </a:cubicBezTo>
                <a:cubicBezTo>
                  <a:pt x="8280654" y="738095"/>
                  <a:pt x="8268777" y="741688"/>
                  <a:pt x="8251948" y="737355"/>
                </a:cubicBezTo>
                <a:cubicBezTo>
                  <a:pt x="8215882" y="744957"/>
                  <a:pt x="8212832" y="755146"/>
                  <a:pt x="8184393" y="751751"/>
                </a:cubicBezTo>
                <a:cubicBezTo>
                  <a:pt x="8173075" y="769174"/>
                  <a:pt x="8168114" y="763895"/>
                  <a:pt x="8155434" y="761257"/>
                </a:cubicBezTo>
                <a:lnTo>
                  <a:pt x="8153823" y="761173"/>
                </a:lnTo>
                <a:lnTo>
                  <a:pt x="8152337" y="763644"/>
                </a:lnTo>
                <a:lnTo>
                  <a:pt x="8147026" y="765472"/>
                </a:lnTo>
                <a:lnTo>
                  <a:pt x="8130352" y="767262"/>
                </a:lnTo>
                <a:lnTo>
                  <a:pt x="8123725" y="767408"/>
                </a:lnTo>
                <a:cubicBezTo>
                  <a:pt x="8119291" y="767706"/>
                  <a:pt x="8116515" y="768155"/>
                  <a:pt x="8114787" y="768745"/>
                </a:cubicBezTo>
                <a:cubicBezTo>
                  <a:pt x="8114753" y="768812"/>
                  <a:pt x="8114716" y="768878"/>
                  <a:pt x="8114681" y="768946"/>
                </a:cubicBezTo>
                <a:lnTo>
                  <a:pt x="8106087" y="769868"/>
                </a:lnTo>
                <a:cubicBezTo>
                  <a:pt x="8090192" y="774423"/>
                  <a:pt x="8064932" y="784432"/>
                  <a:pt x="8047050" y="789846"/>
                </a:cubicBezTo>
                <a:cubicBezTo>
                  <a:pt x="8028366" y="790970"/>
                  <a:pt x="7984943" y="791619"/>
                  <a:pt x="7998793" y="802356"/>
                </a:cubicBezTo>
                <a:cubicBezTo>
                  <a:pt x="7992871" y="803059"/>
                  <a:pt x="7989962" y="804576"/>
                  <a:pt x="7988446" y="806503"/>
                </a:cubicBezTo>
                <a:cubicBezTo>
                  <a:pt x="7988363" y="806782"/>
                  <a:pt x="7988279" y="807061"/>
                  <a:pt x="7988194" y="807340"/>
                </a:cubicBezTo>
                <a:lnTo>
                  <a:pt x="7941821" y="811196"/>
                </a:lnTo>
                <a:lnTo>
                  <a:pt x="7913431" y="810908"/>
                </a:lnTo>
                <a:lnTo>
                  <a:pt x="7899391" y="811681"/>
                </a:lnTo>
                <a:lnTo>
                  <a:pt x="7894134" y="809997"/>
                </a:lnTo>
                <a:cubicBezTo>
                  <a:pt x="7889170" y="809235"/>
                  <a:pt x="7882983" y="809505"/>
                  <a:pt x="7874065" y="812104"/>
                </a:cubicBezTo>
                <a:lnTo>
                  <a:pt x="7872250" y="813063"/>
                </a:lnTo>
                <a:lnTo>
                  <a:pt x="7825620" y="810757"/>
                </a:lnTo>
                <a:cubicBezTo>
                  <a:pt x="7819392" y="809994"/>
                  <a:pt x="7764833" y="816501"/>
                  <a:pt x="7759398" y="814526"/>
                </a:cubicBezTo>
                <a:cubicBezTo>
                  <a:pt x="7724819" y="813934"/>
                  <a:pt x="7729736" y="814205"/>
                  <a:pt x="7671781" y="825332"/>
                </a:cubicBezTo>
                <a:cubicBezTo>
                  <a:pt x="7662860" y="827124"/>
                  <a:pt x="7506038" y="834490"/>
                  <a:pt x="7470640" y="840596"/>
                </a:cubicBezTo>
                <a:lnTo>
                  <a:pt x="7464881" y="840011"/>
                </a:lnTo>
                <a:lnTo>
                  <a:pt x="7468828" y="838867"/>
                </a:lnTo>
                <a:cubicBezTo>
                  <a:pt x="7467755" y="838929"/>
                  <a:pt x="7464874" y="839452"/>
                  <a:pt x="7463929" y="839915"/>
                </a:cubicBezTo>
                <a:lnTo>
                  <a:pt x="7464881" y="840011"/>
                </a:lnTo>
                <a:lnTo>
                  <a:pt x="7462887" y="840589"/>
                </a:lnTo>
                <a:cubicBezTo>
                  <a:pt x="7456605" y="841972"/>
                  <a:pt x="7444775" y="844340"/>
                  <a:pt x="7423655" y="848212"/>
                </a:cubicBezTo>
                <a:cubicBezTo>
                  <a:pt x="7401789" y="849153"/>
                  <a:pt x="7379434" y="857438"/>
                  <a:pt x="7346156" y="869806"/>
                </a:cubicBezTo>
                <a:cubicBezTo>
                  <a:pt x="7271178" y="897611"/>
                  <a:pt x="7249743" y="890013"/>
                  <a:pt x="7174543" y="893041"/>
                </a:cubicBezTo>
                <a:cubicBezTo>
                  <a:pt x="7148347" y="916454"/>
                  <a:pt x="7157917" y="896956"/>
                  <a:pt x="7120480" y="906142"/>
                </a:cubicBezTo>
                <a:cubicBezTo>
                  <a:pt x="7120216" y="888189"/>
                  <a:pt x="7078525" y="922435"/>
                  <a:pt x="7063799" y="904302"/>
                </a:cubicBezTo>
                <a:cubicBezTo>
                  <a:pt x="7057452" y="906549"/>
                  <a:pt x="7051768" y="909296"/>
                  <a:pt x="7046174" y="912191"/>
                </a:cubicBezTo>
                <a:lnTo>
                  <a:pt x="7043236" y="913697"/>
                </a:lnTo>
                <a:lnTo>
                  <a:pt x="7029299" y="916535"/>
                </a:lnTo>
                <a:lnTo>
                  <a:pt x="7011341" y="922055"/>
                </a:lnTo>
                <a:lnTo>
                  <a:pt x="6962721" y="926136"/>
                </a:lnTo>
                <a:cubicBezTo>
                  <a:pt x="6955177" y="928190"/>
                  <a:pt x="6934298" y="934551"/>
                  <a:pt x="6924046" y="935119"/>
                </a:cubicBezTo>
                <a:lnTo>
                  <a:pt x="6803921" y="953749"/>
                </a:lnTo>
                <a:cubicBezTo>
                  <a:pt x="6793798" y="956148"/>
                  <a:pt x="6756114" y="960863"/>
                  <a:pt x="6753130" y="967574"/>
                </a:cubicBezTo>
                <a:cubicBezTo>
                  <a:pt x="6747365" y="975888"/>
                  <a:pt x="6707255" y="968409"/>
                  <a:pt x="6715125" y="976612"/>
                </a:cubicBezTo>
                <a:lnTo>
                  <a:pt x="6558230" y="992648"/>
                </a:lnTo>
                <a:lnTo>
                  <a:pt x="6424995" y="997785"/>
                </a:lnTo>
                <a:lnTo>
                  <a:pt x="6223993" y="996254"/>
                </a:lnTo>
                <a:cubicBezTo>
                  <a:pt x="6210976" y="994645"/>
                  <a:pt x="6182117" y="995304"/>
                  <a:pt x="6170626" y="996191"/>
                </a:cubicBezTo>
                <a:lnTo>
                  <a:pt x="6139366" y="1000894"/>
                </a:lnTo>
                <a:lnTo>
                  <a:pt x="6132311" y="1006678"/>
                </a:lnTo>
                <a:lnTo>
                  <a:pt x="6112202" y="1007107"/>
                </a:lnTo>
                <a:lnTo>
                  <a:pt x="6106903" y="1008346"/>
                </a:lnTo>
                <a:cubicBezTo>
                  <a:pt x="6089917" y="1007017"/>
                  <a:pt x="6051453" y="999806"/>
                  <a:pt x="6010290" y="999136"/>
                </a:cubicBezTo>
                <a:cubicBezTo>
                  <a:pt x="5969128" y="998465"/>
                  <a:pt x="5880801" y="1013593"/>
                  <a:pt x="5859922" y="1004321"/>
                </a:cubicBezTo>
                <a:cubicBezTo>
                  <a:pt x="5765762" y="991088"/>
                  <a:pt x="5703766" y="1009352"/>
                  <a:pt x="5623801" y="983916"/>
                </a:cubicBezTo>
                <a:cubicBezTo>
                  <a:pt x="5544186" y="983963"/>
                  <a:pt x="5522368" y="975664"/>
                  <a:pt x="5462286" y="972082"/>
                </a:cubicBezTo>
                <a:cubicBezTo>
                  <a:pt x="5381152" y="966377"/>
                  <a:pt x="5295596" y="957595"/>
                  <a:pt x="5263300" y="962419"/>
                </a:cubicBezTo>
                <a:cubicBezTo>
                  <a:pt x="5223679" y="967819"/>
                  <a:pt x="5228790" y="951744"/>
                  <a:pt x="5146583" y="948153"/>
                </a:cubicBezTo>
                <a:cubicBezTo>
                  <a:pt x="5114696" y="951070"/>
                  <a:pt x="5103593" y="950913"/>
                  <a:pt x="5067376" y="951851"/>
                </a:cubicBezTo>
                <a:lnTo>
                  <a:pt x="4992329" y="947102"/>
                </a:lnTo>
                <a:cubicBezTo>
                  <a:pt x="4978545" y="948367"/>
                  <a:pt x="4970776" y="947303"/>
                  <a:pt x="4965683" y="945215"/>
                </a:cubicBezTo>
                <a:lnTo>
                  <a:pt x="4961310" y="941890"/>
                </a:lnTo>
                <a:lnTo>
                  <a:pt x="4943488" y="939683"/>
                </a:lnTo>
                <a:lnTo>
                  <a:pt x="4849224" y="927230"/>
                </a:lnTo>
                <a:lnTo>
                  <a:pt x="4847947" y="928231"/>
                </a:lnTo>
                <a:cubicBezTo>
                  <a:pt x="4826178" y="932813"/>
                  <a:pt x="4785045" y="935332"/>
                  <a:pt x="4754288" y="938607"/>
                </a:cubicBezTo>
                <a:cubicBezTo>
                  <a:pt x="4736761" y="935966"/>
                  <a:pt x="4682562" y="949752"/>
                  <a:pt x="4663397" y="947888"/>
                </a:cubicBezTo>
                <a:lnTo>
                  <a:pt x="4651959" y="947106"/>
                </a:lnTo>
                <a:lnTo>
                  <a:pt x="4651598" y="947335"/>
                </a:lnTo>
                <a:cubicBezTo>
                  <a:pt x="4648828" y="947687"/>
                  <a:pt x="4644956" y="947627"/>
                  <a:pt x="4639268" y="946997"/>
                </a:cubicBezTo>
                <a:lnTo>
                  <a:pt x="4631109" y="945679"/>
                </a:lnTo>
                <a:lnTo>
                  <a:pt x="4543237" y="945685"/>
                </a:lnTo>
                <a:lnTo>
                  <a:pt x="4438018" y="952550"/>
                </a:lnTo>
                <a:cubicBezTo>
                  <a:pt x="4374838" y="949681"/>
                  <a:pt x="4320080" y="950605"/>
                  <a:pt x="4248478" y="943944"/>
                </a:cubicBezTo>
                <a:cubicBezTo>
                  <a:pt x="4186345" y="948231"/>
                  <a:pt x="4126469" y="936911"/>
                  <a:pt x="4060040" y="924627"/>
                </a:cubicBezTo>
                <a:cubicBezTo>
                  <a:pt x="4001992" y="917353"/>
                  <a:pt x="3965469" y="896563"/>
                  <a:pt x="3900993" y="901281"/>
                </a:cubicBezTo>
                <a:cubicBezTo>
                  <a:pt x="3899958" y="898137"/>
                  <a:pt x="3897537" y="895435"/>
                  <a:pt x="3894163" y="893057"/>
                </a:cubicBezTo>
                <a:lnTo>
                  <a:pt x="3882282" y="887118"/>
                </a:lnTo>
                <a:lnTo>
                  <a:pt x="3879568" y="887386"/>
                </a:lnTo>
                <a:cubicBezTo>
                  <a:pt x="3869341" y="886992"/>
                  <a:pt x="3864486" y="885466"/>
                  <a:pt x="3862018" y="883446"/>
                </a:cubicBezTo>
                <a:lnTo>
                  <a:pt x="3860685" y="880589"/>
                </a:lnTo>
                <a:lnTo>
                  <a:pt x="3849430" y="877261"/>
                </a:lnTo>
                <a:lnTo>
                  <a:pt x="3829379" y="869021"/>
                </a:lnTo>
                <a:lnTo>
                  <a:pt x="3823641" y="869057"/>
                </a:lnTo>
                <a:lnTo>
                  <a:pt x="3790304" y="859084"/>
                </a:lnTo>
                <a:lnTo>
                  <a:pt x="3788900" y="859697"/>
                </a:lnTo>
                <a:cubicBezTo>
                  <a:pt x="3784995" y="860839"/>
                  <a:pt x="3780679" y="861255"/>
                  <a:pt x="3775383" y="860158"/>
                </a:cubicBezTo>
                <a:lnTo>
                  <a:pt x="3650549" y="856389"/>
                </a:lnTo>
                <a:lnTo>
                  <a:pt x="3643002" y="854718"/>
                </a:lnTo>
                <a:lnTo>
                  <a:pt x="3642633" y="854851"/>
                </a:lnTo>
                <a:cubicBezTo>
                  <a:pt x="3640525" y="854845"/>
                  <a:pt x="3637865" y="854429"/>
                  <a:pt x="3634236" y="853421"/>
                </a:cubicBezTo>
                <a:lnTo>
                  <a:pt x="3629243" y="851670"/>
                </a:lnTo>
                <a:lnTo>
                  <a:pt x="3614602" y="848429"/>
                </a:lnTo>
                <a:lnTo>
                  <a:pt x="3543752" y="861253"/>
                </a:lnTo>
                <a:cubicBezTo>
                  <a:pt x="3500035" y="859566"/>
                  <a:pt x="3467992" y="871747"/>
                  <a:pt x="3430556" y="860564"/>
                </a:cubicBezTo>
                <a:cubicBezTo>
                  <a:pt x="3389606" y="859043"/>
                  <a:pt x="3418847" y="866729"/>
                  <a:pt x="3385450" y="861153"/>
                </a:cubicBezTo>
                <a:cubicBezTo>
                  <a:pt x="3348090" y="860448"/>
                  <a:pt x="3237697" y="855648"/>
                  <a:pt x="3206411" y="856342"/>
                </a:cubicBezTo>
                <a:cubicBezTo>
                  <a:pt x="3180515" y="870648"/>
                  <a:pt x="3180956" y="864759"/>
                  <a:pt x="3172172" y="859926"/>
                </a:cubicBezTo>
                <a:lnTo>
                  <a:pt x="3167260" y="861600"/>
                </a:lnTo>
                <a:lnTo>
                  <a:pt x="3160907" y="862337"/>
                </a:lnTo>
                <a:lnTo>
                  <a:pt x="3144557" y="860933"/>
                </a:lnTo>
                <a:lnTo>
                  <a:pt x="3138575" y="859842"/>
                </a:lnTo>
                <a:cubicBezTo>
                  <a:pt x="3134393" y="859301"/>
                  <a:pt x="3131532" y="859210"/>
                  <a:pt x="3129468" y="859445"/>
                </a:cubicBezTo>
                <a:lnTo>
                  <a:pt x="3129191" y="859614"/>
                </a:lnTo>
                <a:lnTo>
                  <a:pt x="3080632" y="859576"/>
                </a:lnTo>
                <a:cubicBezTo>
                  <a:pt x="3066428" y="869092"/>
                  <a:pt x="3020225" y="848520"/>
                  <a:pt x="3020075" y="867669"/>
                </a:cubicBezTo>
                <a:cubicBezTo>
                  <a:pt x="3002560" y="865266"/>
                  <a:pt x="2993991" y="856922"/>
                  <a:pt x="2996410" y="869598"/>
                </a:cubicBezTo>
                <a:cubicBezTo>
                  <a:pt x="2990543" y="869161"/>
                  <a:pt x="2986591" y="870051"/>
                  <a:pt x="2983493" y="871583"/>
                </a:cubicBezTo>
                <a:lnTo>
                  <a:pt x="2982508" y="872324"/>
                </a:lnTo>
                <a:lnTo>
                  <a:pt x="2943646" y="866671"/>
                </a:lnTo>
                <a:lnTo>
                  <a:pt x="2937624" y="860873"/>
                </a:lnTo>
                <a:lnTo>
                  <a:pt x="2900278" y="855890"/>
                </a:lnTo>
                <a:lnTo>
                  <a:pt x="2877094" y="850038"/>
                </a:lnTo>
                <a:lnTo>
                  <a:pt x="2876089" y="849428"/>
                </a:lnTo>
                <a:lnTo>
                  <a:pt x="2858491" y="836891"/>
                </a:lnTo>
                <a:lnTo>
                  <a:pt x="2853221" y="836141"/>
                </a:lnTo>
                <a:cubicBezTo>
                  <a:pt x="2845104" y="833148"/>
                  <a:pt x="2820643" y="822508"/>
                  <a:pt x="2809798" y="818931"/>
                </a:cubicBezTo>
                <a:cubicBezTo>
                  <a:pt x="2803336" y="833150"/>
                  <a:pt x="2801586" y="821927"/>
                  <a:pt x="2788143" y="814680"/>
                </a:cubicBezTo>
                <a:cubicBezTo>
                  <a:pt x="2775104" y="835149"/>
                  <a:pt x="2745218" y="807855"/>
                  <a:pt x="2726584" y="814258"/>
                </a:cubicBezTo>
                <a:cubicBezTo>
                  <a:pt x="2717002" y="808472"/>
                  <a:pt x="2706629" y="802727"/>
                  <a:pt x="2695593" y="797218"/>
                </a:cubicBezTo>
                <a:lnTo>
                  <a:pt x="2688833" y="794195"/>
                </a:lnTo>
                <a:lnTo>
                  <a:pt x="2688479" y="794303"/>
                </a:lnTo>
                <a:cubicBezTo>
                  <a:pt x="2686546" y="794003"/>
                  <a:pt x="2684146" y="793143"/>
                  <a:pt x="2680911" y="791446"/>
                </a:cubicBezTo>
                <a:lnTo>
                  <a:pt x="2676500" y="788684"/>
                </a:lnTo>
                <a:lnTo>
                  <a:pt x="2597106" y="788233"/>
                </a:lnTo>
                <a:cubicBezTo>
                  <a:pt x="2557147" y="780192"/>
                  <a:pt x="2526549" y="790205"/>
                  <a:pt x="2493284" y="771780"/>
                </a:cubicBezTo>
                <a:cubicBezTo>
                  <a:pt x="2455850" y="764319"/>
                  <a:pt x="2421460" y="764032"/>
                  <a:pt x="2391347" y="752808"/>
                </a:cubicBezTo>
                <a:cubicBezTo>
                  <a:pt x="2376903" y="755171"/>
                  <a:pt x="2364156" y="754671"/>
                  <a:pt x="2354862" y="744636"/>
                </a:cubicBezTo>
                <a:cubicBezTo>
                  <a:pt x="2319232" y="739843"/>
                  <a:pt x="2307341" y="748884"/>
                  <a:pt x="2287979" y="735811"/>
                </a:cubicBezTo>
                <a:lnTo>
                  <a:pt x="2255010" y="734698"/>
                </a:lnTo>
                <a:lnTo>
                  <a:pt x="2251535" y="736637"/>
                </a:lnTo>
                <a:lnTo>
                  <a:pt x="2245631" y="736631"/>
                </a:lnTo>
                <a:lnTo>
                  <a:pt x="2230763" y="732710"/>
                </a:lnTo>
                <a:lnTo>
                  <a:pt x="2225379" y="730591"/>
                </a:lnTo>
                <a:cubicBezTo>
                  <a:pt x="2221589" y="729370"/>
                  <a:pt x="2218976" y="728867"/>
                  <a:pt x="2217057" y="728862"/>
                </a:cubicBezTo>
                <a:lnTo>
                  <a:pt x="2216788" y="729024"/>
                </a:lnTo>
                <a:lnTo>
                  <a:pt x="2209124" y="727003"/>
                </a:lnTo>
                <a:cubicBezTo>
                  <a:pt x="2196342" y="723123"/>
                  <a:pt x="2184048" y="718901"/>
                  <a:pt x="2172459" y="714519"/>
                </a:cubicBezTo>
                <a:cubicBezTo>
                  <a:pt x="2158494" y="723838"/>
                  <a:pt x="2117863" y="700822"/>
                  <a:pt x="2115857" y="723498"/>
                </a:cubicBezTo>
                <a:cubicBezTo>
                  <a:pt x="2100018" y="718231"/>
                  <a:pt x="2092968" y="707158"/>
                  <a:pt x="2093949" y="722515"/>
                </a:cubicBezTo>
                <a:lnTo>
                  <a:pt x="2080925" y="723827"/>
                </a:lnTo>
                <a:lnTo>
                  <a:pt x="1983785" y="689896"/>
                </a:lnTo>
                <a:cubicBezTo>
                  <a:pt x="1963617" y="681381"/>
                  <a:pt x="1989851" y="680295"/>
                  <a:pt x="1959913" y="672734"/>
                </a:cubicBezTo>
                <a:cubicBezTo>
                  <a:pt x="1903668" y="678499"/>
                  <a:pt x="1860398" y="653313"/>
                  <a:pt x="1804159" y="644533"/>
                </a:cubicBezTo>
                <a:cubicBezTo>
                  <a:pt x="1743487" y="627658"/>
                  <a:pt x="1612652" y="582310"/>
                  <a:pt x="1591576" y="571258"/>
                </a:cubicBezTo>
                <a:cubicBezTo>
                  <a:pt x="1573388" y="564719"/>
                  <a:pt x="1489080" y="557055"/>
                  <a:pt x="1496826" y="568535"/>
                </a:cubicBezTo>
                <a:cubicBezTo>
                  <a:pt x="1445419" y="536648"/>
                  <a:pt x="1419299" y="553467"/>
                  <a:pt x="1356936" y="530781"/>
                </a:cubicBezTo>
                <a:lnTo>
                  <a:pt x="1269628" y="539232"/>
                </a:lnTo>
                <a:lnTo>
                  <a:pt x="1194874" y="523525"/>
                </a:lnTo>
                <a:lnTo>
                  <a:pt x="1138189" y="509746"/>
                </a:lnTo>
                <a:lnTo>
                  <a:pt x="976781" y="468644"/>
                </a:lnTo>
                <a:cubicBezTo>
                  <a:pt x="929088" y="460952"/>
                  <a:pt x="905972" y="461750"/>
                  <a:pt x="882061" y="458215"/>
                </a:cubicBezTo>
                <a:lnTo>
                  <a:pt x="833317" y="447431"/>
                </a:lnTo>
                <a:lnTo>
                  <a:pt x="827386" y="446883"/>
                </a:lnTo>
                <a:lnTo>
                  <a:pt x="786341" y="445842"/>
                </a:lnTo>
                <a:lnTo>
                  <a:pt x="725073" y="448531"/>
                </a:lnTo>
                <a:cubicBezTo>
                  <a:pt x="698064" y="451325"/>
                  <a:pt x="645372" y="459412"/>
                  <a:pt x="624284" y="462606"/>
                </a:cubicBezTo>
                <a:cubicBezTo>
                  <a:pt x="591338" y="465778"/>
                  <a:pt x="563594" y="467685"/>
                  <a:pt x="527403" y="467566"/>
                </a:cubicBezTo>
                <a:cubicBezTo>
                  <a:pt x="485975" y="450521"/>
                  <a:pt x="440521" y="474706"/>
                  <a:pt x="407139" y="461890"/>
                </a:cubicBezTo>
                <a:cubicBezTo>
                  <a:pt x="379741" y="461756"/>
                  <a:pt x="370760" y="465054"/>
                  <a:pt x="363011" y="466758"/>
                </a:cubicBezTo>
                <a:lnTo>
                  <a:pt x="360644" y="472114"/>
                </a:lnTo>
                <a:lnTo>
                  <a:pt x="347271" y="472897"/>
                </a:lnTo>
                <a:lnTo>
                  <a:pt x="344210" y="474119"/>
                </a:lnTo>
                <a:cubicBezTo>
                  <a:pt x="338378" y="476473"/>
                  <a:pt x="332503" y="478642"/>
                  <a:pt x="326160" y="480110"/>
                </a:cubicBezTo>
                <a:cubicBezTo>
                  <a:pt x="317620" y="456362"/>
                  <a:pt x="270799" y="488667"/>
                  <a:pt x="275309" y="467738"/>
                </a:cubicBezTo>
                <a:lnTo>
                  <a:pt x="251787" y="466296"/>
                </a:lnTo>
                <a:lnTo>
                  <a:pt x="229585" y="458043"/>
                </a:lnTo>
                <a:lnTo>
                  <a:pt x="218012" y="449412"/>
                </a:lnTo>
                <a:lnTo>
                  <a:pt x="133735" y="416518"/>
                </a:lnTo>
                <a:lnTo>
                  <a:pt x="77108" y="390937"/>
                </a:lnTo>
                <a:lnTo>
                  <a:pt x="65936" y="382568"/>
                </a:lnTo>
                <a:lnTo>
                  <a:pt x="49890" y="382282"/>
                </a:lnTo>
                <a:cubicBezTo>
                  <a:pt x="47699" y="382935"/>
                  <a:pt x="45800" y="383830"/>
                  <a:pt x="44249" y="384936"/>
                </a:cubicBezTo>
                <a:lnTo>
                  <a:pt x="0" y="363641"/>
                </a:lnTo>
                <a:close/>
              </a:path>
            </a:pathLst>
          </a:custGeom>
          <a:solidFill>
            <a:srgbClr val="6699FF">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0A61ECB-521C-4BFC-9F12-1BA566BC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4068"/>
            <a:ext cx="12192000" cy="1163932"/>
          </a:xfrm>
          <a:custGeom>
            <a:avLst/>
            <a:gdLst>
              <a:gd name="connsiteX0" fmla="*/ 2955508 w 12192000"/>
              <a:gd name="connsiteY0" fmla="*/ 929 h 1163932"/>
              <a:gd name="connsiteX1" fmla="*/ 2973472 w 12192000"/>
              <a:gd name="connsiteY1" fmla="*/ 2369 h 1163932"/>
              <a:gd name="connsiteX2" fmla="*/ 3052621 w 12192000"/>
              <a:gd name="connsiteY2" fmla="*/ 14030 h 1163932"/>
              <a:gd name="connsiteX3" fmla="*/ 3145220 w 12192000"/>
              <a:gd name="connsiteY3" fmla="*/ 16277 h 1163932"/>
              <a:gd name="connsiteX4" fmla="*/ 3233309 w 12192000"/>
              <a:gd name="connsiteY4" fmla="*/ 8968 h 1163932"/>
              <a:gd name="connsiteX5" fmla="*/ 3320851 w 12192000"/>
              <a:gd name="connsiteY5" fmla="*/ 18902 h 1163932"/>
              <a:gd name="connsiteX6" fmla="*/ 3394552 w 12192000"/>
              <a:gd name="connsiteY6" fmla="*/ 38279 h 1163932"/>
              <a:gd name="connsiteX7" fmla="*/ 3462252 w 12192000"/>
              <a:gd name="connsiteY7" fmla="*/ 68646 h 1163932"/>
              <a:gd name="connsiteX8" fmla="*/ 3504799 w 12192000"/>
              <a:gd name="connsiteY8" fmla="*/ 93363 h 1163932"/>
              <a:gd name="connsiteX9" fmla="*/ 3568807 w 12192000"/>
              <a:gd name="connsiteY9" fmla="*/ 84557 h 1163932"/>
              <a:gd name="connsiteX10" fmla="*/ 3571993 w 12192000"/>
              <a:gd name="connsiteY10" fmla="*/ 87105 h 1163932"/>
              <a:gd name="connsiteX11" fmla="*/ 3590879 w 12192000"/>
              <a:gd name="connsiteY11" fmla="*/ 100115 h 1163932"/>
              <a:gd name="connsiteX12" fmla="*/ 3623973 w 12192000"/>
              <a:gd name="connsiteY12" fmla="*/ 93084 h 1163932"/>
              <a:gd name="connsiteX13" fmla="*/ 3636728 w 12192000"/>
              <a:gd name="connsiteY13" fmla="*/ 98019 h 1163932"/>
              <a:gd name="connsiteX14" fmla="*/ 3676976 w 12192000"/>
              <a:gd name="connsiteY14" fmla="*/ 96600 h 1163932"/>
              <a:gd name="connsiteX15" fmla="*/ 3722653 w 12192000"/>
              <a:gd name="connsiteY15" fmla="*/ 115363 h 1163932"/>
              <a:gd name="connsiteX16" fmla="*/ 3775112 w 12192000"/>
              <a:gd name="connsiteY16" fmla="*/ 98970 h 1163932"/>
              <a:gd name="connsiteX17" fmla="*/ 3932956 w 12192000"/>
              <a:gd name="connsiteY17" fmla="*/ 122337 h 1163932"/>
              <a:gd name="connsiteX18" fmla="*/ 4100593 w 12192000"/>
              <a:gd name="connsiteY18" fmla="*/ 163834 h 1163932"/>
              <a:gd name="connsiteX19" fmla="*/ 4316364 w 12192000"/>
              <a:gd name="connsiteY19" fmla="*/ 177453 h 1163932"/>
              <a:gd name="connsiteX20" fmla="*/ 4387387 w 12192000"/>
              <a:gd name="connsiteY20" fmla="*/ 164360 h 1163932"/>
              <a:gd name="connsiteX21" fmla="*/ 4427957 w 12192000"/>
              <a:gd name="connsiteY21" fmla="*/ 177526 h 1163932"/>
              <a:gd name="connsiteX22" fmla="*/ 4502291 w 12192000"/>
              <a:gd name="connsiteY22" fmla="*/ 188197 h 1163932"/>
              <a:gd name="connsiteX23" fmla="*/ 4600771 w 12192000"/>
              <a:gd name="connsiteY23" fmla="*/ 212143 h 1163932"/>
              <a:gd name="connsiteX24" fmla="*/ 4644102 w 12192000"/>
              <a:gd name="connsiteY24" fmla="*/ 210363 h 1163932"/>
              <a:gd name="connsiteX25" fmla="*/ 4652752 w 12192000"/>
              <a:gd name="connsiteY25" fmla="*/ 210902 h 1163932"/>
              <a:gd name="connsiteX26" fmla="*/ 4652896 w 12192000"/>
              <a:gd name="connsiteY26" fmla="*/ 211286 h 1163932"/>
              <a:gd name="connsiteX27" fmla="*/ 4685303 w 12192000"/>
              <a:gd name="connsiteY27" fmla="*/ 212939 h 1163932"/>
              <a:gd name="connsiteX28" fmla="*/ 4690886 w 12192000"/>
              <a:gd name="connsiteY28" fmla="*/ 215767 h 1163932"/>
              <a:gd name="connsiteX29" fmla="*/ 4725430 w 12192000"/>
              <a:gd name="connsiteY29" fmla="*/ 238732 h 1163932"/>
              <a:gd name="connsiteX30" fmla="*/ 4800051 w 12192000"/>
              <a:gd name="connsiteY30" fmla="*/ 231099 h 1163932"/>
              <a:gd name="connsiteX31" fmla="*/ 4875115 w 12192000"/>
              <a:gd name="connsiteY31" fmla="*/ 264350 h 1163932"/>
              <a:gd name="connsiteX32" fmla="*/ 4936450 w 12192000"/>
              <a:gd name="connsiteY32" fmla="*/ 280902 h 1163932"/>
              <a:gd name="connsiteX33" fmla="*/ 5030961 w 12192000"/>
              <a:gd name="connsiteY33" fmla="*/ 305912 h 1163932"/>
              <a:gd name="connsiteX34" fmla="*/ 5082734 w 12192000"/>
              <a:gd name="connsiteY34" fmla="*/ 308581 h 1163932"/>
              <a:gd name="connsiteX35" fmla="*/ 5138799 w 12192000"/>
              <a:gd name="connsiteY35" fmla="*/ 303800 h 1163932"/>
              <a:gd name="connsiteX36" fmla="*/ 5259695 w 12192000"/>
              <a:gd name="connsiteY36" fmla="*/ 330476 h 1163932"/>
              <a:gd name="connsiteX37" fmla="*/ 5359642 w 12192000"/>
              <a:gd name="connsiteY37" fmla="*/ 340575 h 1163932"/>
              <a:gd name="connsiteX38" fmla="*/ 5372918 w 12192000"/>
              <a:gd name="connsiteY38" fmla="*/ 336834 h 1163932"/>
              <a:gd name="connsiteX39" fmla="*/ 5396084 w 12192000"/>
              <a:gd name="connsiteY39" fmla="*/ 328268 h 1163932"/>
              <a:gd name="connsiteX40" fmla="*/ 5414292 w 12192000"/>
              <a:gd name="connsiteY40" fmla="*/ 320863 h 1163932"/>
              <a:gd name="connsiteX41" fmla="*/ 5487276 w 12192000"/>
              <a:gd name="connsiteY41" fmla="*/ 307350 h 1163932"/>
              <a:gd name="connsiteX42" fmla="*/ 5612716 w 12192000"/>
              <a:gd name="connsiteY42" fmla="*/ 308118 h 1163932"/>
              <a:gd name="connsiteX43" fmla="*/ 5864813 w 12192000"/>
              <a:gd name="connsiteY43" fmla="*/ 257852 h 1163932"/>
              <a:gd name="connsiteX44" fmla="*/ 6151392 w 12192000"/>
              <a:gd name="connsiteY44" fmla="*/ 225732 h 1163932"/>
              <a:gd name="connsiteX45" fmla="*/ 6209396 w 12192000"/>
              <a:gd name="connsiteY45" fmla="*/ 220469 h 1163932"/>
              <a:gd name="connsiteX46" fmla="*/ 6269898 w 12192000"/>
              <a:gd name="connsiteY46" fmla="*/ 226300 h 1163932"/>
              <a:gd name="connsiteX47" fmla="*/ 6297029 w 12192000"/>
              <a:gd name="connsiteY47" fmla="*/ 224230 h 1163932"/>
              <a:gd name="connsiteX48" fmla="*/ 6352373 w 12192000"/>
              <a:gd name="connsiteY48" fmla="*/ 209161 h 1163932"/>
              <a:gd name="connsiteX49" fmla="*/ 6353759 w 12192000"/>
              <a:gd name="connsiteY49" fmla="*/ 209135 h 1163932"/>
              <a:gd name="connsiteX50" fmla="*/ 6363346 w 12192000"/>
              <a:gd name="connsiteY50" fmla="*/ 196700 h 1163932"/>
              <a:gd name="connsiteX51" fmla="*/ 6400681 w 12192000"/>
              <a:gd name="connsiteY51" fmla="*/ 204402 h 1163932"/>
              <a:gd name="connsiteX52" fmla="*/ 6402041 w 12192000"/>
              <a:gd name="connsiteY52" fmla="*/ 207073 h 1163932"/>
              <a:gd name="connsiteX53" fmla="*/ 6424912 w 12192000"/>
              <a:gd name="connsiteY53" fmla="*/ 204940 h 1163932"/>
              <a:gd name="connsiteX54" fmla="*/ 6502019 w 12192000"/>
              <a:gd name="connsiteY54" fmla="*/ 198788 h 1163932"/>
              <a:gd name="connsiteX55" fmla="*/ 6518229 w 12192000"/>
              <a:gd name="connsiteY55" fmla="*/ 197839 h 1163932"/>
              <a:gd name="connsiteX56" fmla="*/ 6519089 w 12192000"/>
              <a:gd name="connsiteY56" fmla="*/ 198274 h 1163932"/>
              <a:gd name="connsiteX57" fmla="*/ 6561047 w 12192000"/>
              <a:gd name="connsiteY57" fmla="*/ 182276 h 1163932"/>
              <a:gd name="connsiteX58" fmla="*/ 6595639 w 12192000"/>
              <a:gd name="connsiteY58" fmla="*/ 174596 h 1163932"/>
              <a:gd name="connsiteX59" fmla="*/ 6692265 w 12192000"/>
              <a:gd name="connsiteY59" fmla="*/ 171261 h 1163932"/>
              <a:gd name="connsiteX60" fmla="*/ 6697219 w 12192000"/>
              <a:gd name="connsiteY60" fmla="*/ 171733 h 1163932"/>
              <a:gd name="connsiteX61" fmla="*/ 6713656 w 12192000"/>
              <a:gd name="connsiteY61" fmla="*/ 160032 h 1163932"/>
              <a:gd name="connsiteX62" fmla="*/ 6714383 w 12192000"/>
              <a:gd name="connsiteY62" fmla="*/ 156857 h 1163932"/>
              <a:gd name="connsiteX63" fmla="*/ 6774793 w 12192000"/>
              <a:gd name="connsiteY63" fmla="*/ 166145 h 1163932"/>
              <a:gd name="connsiteX64" fmla="*/ 6782112 w 12192000"/>
              <a:gd name="connsiteY64" fmla="*/ 161687 h 1163932"/>
              <a:gd name="connsiteX65" fmla="*/ 6822392 w 12192000"/>
              <a:gd name="connsiteY65" fmla="*/ 175020 h 1163932"/>
              <a:gd name="connsiteX66" fmla="*/ 6842719 w 12192000"/>
              <a:gd name="connsiteY66" fmla="*/ 178025 h 1163932"/>
              <a:gd name="connsiteX67" fmla="*/ 6878958 w 12192000"/>
              <a:gd name="connsiteY67" fmla="*/ 187256 h 1163932"/>
              <a:gd name="connsiteX68" fmla="*/ 6881972 w 12192000"/>
              <a:gd name="connsiteY68" fmla="*/ 184277 h 1163932"/>
              <a:gd name="connsiteX69" fmla="*/ 6889133 w 12192000"/>
              <a:gd name="connsiteY69" fmla="*/ 187492 h 1163932"/>
              <a:gd name="connsiteX70" fmla="*/ 6894439 w 12192000"/>
              <a:gd name="connsiteY70" fmla="*/ 184074 h 1163932"/>
              <a:gd name="connsiteX71" fmla="*/ 6900419 w 12192000"/>
              <a:gd name="connsiteY71" fmla="*/ 185342 h 1163932"/>
              <a:gd name="connsiteX72" fmla="*/ 6963220 w 12192000"/>
              <a:gd name="connsiteY72" fmla="*/ 173736 h 1163932"/>
              <a:gd name="connsiteX73" fmla="*/ 6976706 w 12192000"/>
              <a:gd name="connsiteY73" fmla="*/ 177326 h 1163932"/>
              <a:gd name="connsiteX74" fmla="*/ 6987064 w 12192000"/>
              <a:gd name="connsiteY74" fmla="*/ 166834 h 1163932"/>
              <a:gd name="connsiteX75" fmla="*/ 7030230 w 12192000"/>
              <a:gd name="connsiteY75" fmla="*/ 166147 h 1163932"/>
              <a:gd name="connsiteX76" fmla="*/ 7045014 w 12192000"/>
              <a:gd name="connsiteY76" fmla="*/ 175533 h 1163932"/>
              <a:gd name="connsiteX77" fmla="*/ 7058714 w 12192000"/>
              <a:gd name="connsiteY77" fmla="*/ 182424 h 1163932"/>
              <a:gd name="connsiteX78" fmla="*/ 7060499 w 12192000"/>
              <a:gd name="connsiteY78" fmla="*/ 182495 h 1163932"/>
              <a:gd name="connsiteX79" fmla="*/ 7078430 w 12192000"/>
              <a:gd name="connsiteY79" fmla="*/ 183225 h 1163932"/>
              <a:gd name="connsiteX80" fmla="*/ 7176563 w 12192000"/>
              <a:gd name="connsiteY80" fmla="*/ 179676 h 1163932"/>
              <a:gd name="connsiteX81" fmla="*/ 7205529 w 12192000"/>
              <a:gd name="connsiteY81" fmla="*/ 187443 h 1163932"/>
              <a:gd name="connsiteX82" fmla="*/ 7310118 w 12192000"/>
              <a:gd name="connsiteY82" fmla="*/ 169037 h 1163932"/>
              <a:gd name="connsiteX83" fmla="*/ 7673859 w 12192000"/>
              <a:gd name="connsiteY83" fmla="*/ 156768 h 1163932"/>
              <a:gd name="connsiteX84" fmla="*/ 7692748 w 12192000"/>
              <a:gd name="connsiteY84" fmla="*/ 167969 h 1163932"/>
              <a:gd name="connsiteX85" fmla="*/ 7715729 w 12192000"/>
              <a:gd name="connsiteY85" fmla="*/ 163804 h 1163932"/>
              <a:gd name="connsiteX86" fmla="*/ 7974189 w 12192000"/>
              <a:gd name="connsiteY86" fmla="*/ 161251 h 1163932"/>
              <a:gd name="connsiteX87" fmla="*/ 8101969 w 12192000"/>
              <a:gd name="connsiteY87" fmla="*/ 150927 h 1163932"/>
              <a:gd name="connsiteX88" fmla="*/ 8106826 w 12192000"/>
              <a:gd name="connsiteY88" fmla="*/ 146285 h 1163932"/>
              <a:gd name="connsiteX89" fmla="*/ 8162058 w 12192000"/>
              <a:gd name="connsiteY89" fmla="*/ 103136 h 1163932"/>
              <a:gd name="connsiteX90" fmla="*/ 8184568 w 12192000"/>
              <a:gd name="connsiteY90" fmla="*/ 100422 h 1163932"/>
              <a:gd name="connsiteX91" fmla="*/ 8205350 w 12192000"/>
              <a:gd name="connsiteY91" fmla="*/ 106344 h 1163932"/>
              <a:gd name="connsiteX92" fmla="*/ 8228227 w 12192000"/>
              <a:gd name="connsiteY92" fmla="*/ 112404 h 1163932"/>
              <a:gd name="connsiteX93" fmla="*/ 8229109 w 12192000"/>
              <a:gd name="connsiteY93" fmla="*/ 109777 h 1163932"/>
              <a:gd name="connsiteX94" fmla="*/ 8237963 w 12192000"/>
              <a:gd name="connsiteY94" fmla="*/ 113428 h 1163932"/>
              <a:gd name="connsiteX95" fmla="*/ 8248358 w 12192000"/>
              <a:gd name="connsiteY95" fmla="*/ 112494 h 1163932"/>
              <a:gd name="connsiteX96" fmla="*/ 8249309 w 12192000"/>
              <a:gd name="connsiteY96" fmla="*/ 113130 h 1163932"/>
              <a:gd name="connsiteX97" fmla="*/ 8249997 w 12192000"/>
              <a:gd name="connsiteY97" fmla="*/ 112347 h 1163932"/>
              <a:gd name="connsiteX98" fmla="*/ 8272162 w 12192000"/>
              <a:gd name="connsiteY98" fmla="*/ 110356 h 1163932"/>
              <a:gd name="connsiteX99" fmla="*/ 8292349 w 12192000"/>
              <a:gd name="connsiteY99" fmla="*/ 103912 h 1163932"/>
              <a:gd name="connsiteX100" fmla="*/ 8292491 w 12192000"/>
              <a:gd name="connsiteY100" fmla="*/ 103935 h 1163932"/>
              <a:gd name="connsiteX101" fmla="*/ 8307239 w 12192000"/>
              <a:gd name="connsiteY101" fmla="*/ 101023 h 1163932"/>
              <a:gd name="connsiteX102" fmla="*/ 8339282 w 12192000"/>
              <a:gd name="connsiteY102" fmla="*/ 115374 h 1163932"/>
              <a:gd name="connsiteX103" fmla="*/ 8346156 w 12192000"/>
              <a:gd name="connsiteY103" fmla="*/ 117659 h 1163932"/>
              <a:gd name="connsiteX104" fmla="*/ 8346467 w 12192000"/>
              <a:gd name="connsiteY104" fmla="*/ 117456 h 1163932"/>
              <a:gd name="connsiteX105" fmla="*/ 8354069 w 12192000"/>
              <a:gd name="connsiteY105" fmla="*/ 119374 h 1163932"/>
              <a:gd name="connsiteX106" fmla="*/ 8358687 w 12192000"/>
              <a:gd name="connsiteY106" fmla="*/ 121825 h 1163932"/>
              <a:gd name="connsiteX107" fmla="*/ 8433385 w 12192000"/>
              <a:gd name="connsiteY107" fmla="*/ 106101 h 1163932"/>
              <a:gd name="connsiteX108" fmla="*/ 8533779 w 12192000"/>
              <a:gd name="connsiteY108" fmla="*/ 104806 h 1163932"/>
              <a:gd name="connsiteX109" fmla="*/ 8632833 w 12192000"/>
              <a:gd name="connsiteY109" fmla="*/ 106964 h 1163932"/>
              <a:gd name="connsiteX110" fmla="*/ 8668523 w 12192000"/>
              <a:gd name="connsiteY110" fmla="*/ 109411 h 1163932"/>
              <a:gd name="connsiteX111" fmla="*/ 8732893 w 12192000"/>
              <a:gd name="connsiteY111" fmla="*/ 106423 h 1163932"/>
              <a:gd name="connsiteX112" fmla="*/ 8764071 w 12192000"/>
              <a:gd name="connsiteY112" fmla="*/ 101019 h 1163932"/>
              <a:gd name="connsiteX113" fmla="*/ 8767004 w 12192000"/>
              <a:gd name="connsiteY113" fmla="*/ 97951 h 1163932"/>
              <a:gd name="connsiteX114" fmla="*/ 8772553 w 12192000"/>
              <a:gd name="connsiteY114" fmla="*/ 96746 h 1163932"/>
              <a:gd name="connsiteX115" fmla="*/ 8787201 w 12192000"/>
              <a:gd name="connsiteY115" fmla="*/ 98465 h 1163932"/>
              <a:gd name="connsiteX116" fmla="*/ 8792624 w 12192000"/>
              <a:gd name="connsiteY116" fmla="*/ 99935 h 1163932"/>
              <a:gd name="connsiteX117" fmla="*/ 8800741 w 12192000"/>
              <a:gd name="connsiteY117" fmla="*/ 100329 h 1163932"/>
              <a:gd name="connsiteX118" fmla="*/ 8800966 w 12192000"/>
              <a:gd name="connsiteY118" fmla="*/ 100077 h 1163932"/>
              <a:gd name="connsiteX119" fmla="*/ 8808513 w 12192000"/>
              <a:gd name="connsiteY119" fmla="*/ 100962 h 1163932"/>
              <a:gd name="connsiteX120" fmla="*/ 8845110 w 12192000"/>
              <a:gd name="connsiteY120" fmla="*/ 108611 h 1163932"/>
              <a:gd name="connsiteX121" fmla="*/ 8896773 w 12192000"/>
              <a:gd name="connsiteY121" fmla="*/ 86101 h 1163932"/>
              <a:gd name="connsiteX122" fmla="*/ 8917529 w 12192000"/>
              <a:gd name="connsiteY122" fmla="*/ 82805 h 1163932"/>
              <a:gd name="connsiteX123" fmla="*/ 8929546 w 12192000"/>
              <a:gd name="connsiteY123" fmla="*/ 78543 h 1163932"/>
              <a:gd name="connsiteX124" fmla="*/ 9026654 w 12192000"/>
              <a:gd name="connsiteY124" fmla="*/ 99852 h 1163932"/>
              <a:gd name="connsiteX125" fmla="*/ 9040737 w 12192000"/>
              <a:gd name="connsiteY125" fmla="*/ 105786 h 1163932"/>
              <a:gd name="connsiteX126" fmla="*/ 9052026 w 12192000"/>
              <a:gd name="connsiteY126" fmla="*/ 115808 h 1163932"/>
              <a:gd name="connsiteX127" fmla="*/ 9203241 w 12192000"/>
              <a:gd name="connsiteY127" fmla="*/ 118145 h 1163932"/>
              <a:gd name="connsiteX128" fmla="*/ 9415584 w 12192000"/>
              <a:gd name="connsiteY128" fmla="*/ 163588 h 1163932"/>
              <a:gd name="connsiteX129" fmla="*/ 9505102 w 12192000"/>
              <a:gd name="connsiteY129" fmla="*/ 147474 h 1163932"/>
              <a:gd name="connsiteX130" fmla="*/ 9643040 w 12192000"/>
              <a:gd name="connsiteY130" fmla="*/ 164665 h 1163932"/>
              <a:gd name="connsiteX131" fmla="*/ 9762999 w 12192000"/>
              <a:gd name="connsiteY131" fmla="*/ 169055 h 1163932"/>
              <a:gd name="connsiteX132" fmla="*/ 9776183 w 12192000"/>
              <a:gd name="connsiteY132" fmla="*/ 168623 h 1163932"/>
              <a:gd name="connsiteX133" fmla="*/ 9780532 w 12192000"/>
              <a:gd name="connsiteY133" fmla="*/ 162255 h 1163932"/>
              <a:gd name="connsiteX134" fmla="*/ 9824924 w 12192000"/>
              <a:gd name="connsiteY134" fmla="*/ 158079 h 1163932"/>
              <a:gd name="connsiteX135" fmla="*/ 9910588 w 12192000"/>
              <a:gd name="connsiteY135" fmla="*/ 160759 h 1163932"/>
              <a:gd name="connsiteX136" fmla="*/ 9924173 w 12192000"/>
              <a:gd name="connsiteY136" fmla="*/ 165023 h 1163932"/>
              <a:gd name="connsiteX137" fmla="*/ 10010969 w 12192000"/>
              <a:gd name="connsiteY137" fmla="*/ 162234 h 1163932"/>
              <a:gd name="connsiteX138" fmla="*/ 10070699 w 12192000"/>
              <a:gd name="connsiteY138" fmla="*/ 164286 h 1163932"/>
              <a:gd name="connsiteX139" fmla="*/ 10083825 w 12192000"/>
              <a:gd name="connsiteY139" fmla="*/ 168444 h 1163932"/>
              <a:gd name="connsiteX140" fmla="*/ 10097932 w 12192000"/>
              <a:gd name="connsiteY140" fmla="*/ 161160 h 1163932"/>
              <a:gd name="connsiteX141" fmla="*/ 10101779 w 12192000"/>
              <a:gd name="connsiteY141" fmla="*/ 155488 h 1163932"/>
              <a:gd name="connsiteX142" fmla="*/ 10149437 w 12192000"/>
              <a:gd name="connsiteY142" fmla="*/ 158598 h 1163932"/>
              <a:gd name="connsiteX143" fmla="*/ 10155104 w 12192000"/>
              <a:gd name="connsiteY143" fmla="*/ 158045 h 1163932"/>
              <a:gd name="connsiteX144" fmla="*/ 10250982 w 12192000"/>
              <a:gd name="connsiteY144" fmla="*/ 135074 h 1163932"/>
              <a:gd name="connsiteX145" fmla="*/ 10343301 w 12192000"/>
              <a:gd name="connsiteY145" fmla="*/ 97316 h 1163932"/>
              <a:gd name="connsiteX146" fmla="*/ 10366625 w 12192000"/>
              <a:gd name="connsiteY146" fmla="*/ 85860 h 1163932"/>
              <a:gd name="connsiteX147" fmla="*/ 10433505 w 12192000"/>
              <a:gd name="connsiteY147" fmla="*/ 71432 h 1163932"/>
              <a:gd name="connsiteX148" fmla="*/ 10547510 w 12192000"/>
              <a:gd name="connsiteY148" fmla="*/ 53678 h 1163932"/>
              <a:gd name="connsiteX149" fmla="*/ 10588150 w 12192000"/>
              <a:gd name="connsiteY149" fmla="*/ 38719 h 1163932"/>
              <a:gd name="connsiteX150" fmla="*/ 10589457 w 12192000"/>
              <a:gd name="connsiteY150" fmla="*/ 31728 h 1163932"/>
              <a:gd name="connsiteX151" fmla="*/ 10699976 w 12192000"/>
              <a:gd name="connsiteY151" fmla="*/ 49777 h 1163932"/>
              <a:gd name="connsiteX152" fmla="*/ 10812237 w 12192000"/>
              <a:gd name="connsiteY152" fmla="*/ 52759 h 1163932"/>
              <a:gd name="connsiteX153" fmla="*/ 10869837 w 12192000"/>
              <a:gd name="connsiteY153" fmla="*/ 72227 h 1163932"/>
              <a:gd name="connsiteX154" fmla="*/ 10881770 w 12192000"/>
              <a:gd name="connsiteY154" fmla="*/ 80104 h 1163932"/>
              <a:gd name="connsiteX155" fmla="*/ 10896899 w 12192000"/>
              <a:gd name="connsiteY155" fmla="*/ 77163 h 1163932"/>
              <a:gd name="connsiteX156" fmla="*/ 10901748 w 12192000"/>
              <a:gd name="connsiteY156" fmla="*/ 72784 h 1163932"/>
              <a:gd name="connsiteX157" fmla="*/ 10947419 w 12192000"/>
              <a:gd name="connsiteY157" fmla="*/ 89748 h 1163932"/>
              <a:gd name="connsiteX158" fmla="*/ 10953034 w 12192000"/>
              <a:gd name="connsiteY158" fmla="*/ 90870 h 1163932"/>
              <a:gd name="connsiteX159" fmla="*/ 10992070 w 12192000"/>
              <a:gd name="connsiteY159" fmla="*/ 95273 h 1163932"/>
              <a:gd name="connsiteX160" fmla="*/ 11112372 w 12192000"/>
              <a:gd name="connsiteY160" fmla="*/ 88679 h 1163932"/>
              <a:gd name="connsiteX161" fmla="*/ 11147719 w 12192000"/>
              <a:gd name="connsiteY161" fmla="*/ 86992 h 1163932"/>
              <a:gd name="connsiteX162" fmla="*/ 11172617 w 12192000"/>
              <a:gd name="connsiteY162" fmla="*/ 82697 h 1163932"/>
              <a:gd name="connsiteX163" fmla="*/ 11240397 w 12192000"/>
              <a:gd name="connsiteY163" fmla="*/ 88262 h 1163932"/>
              <a:gd name="connsiteX164" fmla="*/ 11270034 w 12192000"/>
              <a:gd name="connsiteY164" fmla="*/ 98379 h 1163932"/>
              <a:gd name="connsiteX165" fmla="*/ 11293091 w 12192000"/>
              <a:gd name="connsiteY165" fmla="*/ 98474 h 1163932"/>
              <a:gd name="connsiteX166" fmla="*/ 11310949 w 12192000"/>
              <a:gd name="connsiteY166" fmla="*/ 104274 h 1163932"/>
              <a:gd name="connsiteX167" fmla="*/ 11345279 w 12192000"/>
              <a:gd name="connsiteY167" fmla="*/ 101883 h 1163932"/>
              <a:gd name="connsiteX168" fmla="*/ 11354597 w 12192000"/>
              <a:gd name="connsiteY168" fmla="*/ 104385 h 1163932"/>
              <a:gd name="connsiteX169" fmla="*/ 11367725 w 12192000"/>
              <a:gd name="connsiteY169" fmla="*/ 104431 h 1163932"/>
              <a:gd name="connsiteX170" fmla="*/ 11399832 w 12192000"/>
              <a:gd name="connsiteY170" fmla="*/ 117048 h 1163932"/>
              <a:gd name="connsiteX171" fmla="*/ 11487595 w 12192000"/>
              <a:gd name="connsiteY171" fmla="*/ 158754 h 1163932"/>
              <a:gd name="connsiteX172" fmla="*/ 11590850 w 12192000"/>
              <a:gd name="connsiteY172" fmla="*/ 244984 h 1163932"/>
              <a:gd name="connsiteX173" fmla="*/ 11736204 w 12192000"/>
              <a:gd name="connsiteY173" fmla="*/ 283941 h 1163932"/>
              <a:gd name="connsiteX174" fmla="*/ 11760331 w 12192000"/>
              <a:gd name="connsiteY174" fmla="*/ 298368 h 1163932"/>
              <a:gd name="connsiteX175" fmla="*/ 11819139 w 12192000"/>
              <a:gd name="connsiteY175" fmla="*/ 310575 h 1163932"/>
              <a:gd name="connsiteX176" fmla="*/ 11821967 w 12192000"/>
              <a:gd name="connsiteY176" fmla="*/ 312222 h 1163932"/>
              <a:gd name="connsiteX177" fmla="*/ 11847125 w 12192000"/>
              <a:gd name="connsiteY177" fmla="*/ 303833 h 1163932"/>
              <a:gd name="connsiteX178" fmla="*/ 11980134 w 12192000"/>
              <a:gd name="connsiteY178" fmla="*/ 328343 h 1163932"/>
              <a:gd name="connsiteX179" fmla="*/ 12174576 w 12192000"/>
              <a:gd name="connsiteY179" fmla="*/ 382540 h 1163932"/>
              <a:gd name="connsiteX180" fmla="*/ 12192000 w 12192000"/>
              <a:gd name="connsiteY180" fmla="*/ 385665 h 1163932"/>
              <a:gd name="connsiteX181" fmla="*/ 12192000 w 12192000"/>
              <a:gd name="connsiteY181" fmla="*/ 1163932 h 1163932"/>
              <a:gd name="connsiteX182" fmla="*/ 0 w 12192000"/>
              <a:gd name="connsiteY182" fmla="*/ 1163932 h 1163932"/>
              <a:gd name="connsiteX183" fmla="*/ 0 w 12192000"/>
              <a:gd name="connsiteY183" fmla="*/ 489977 h 1163932"/>
              <a:gd name="connsiteX184" fmla="*/ 5331 w 12192000"/>
              <a:gd name="connsiteY184" fmla="*/ 489229 h 1163932"/>
              <a:gd name="connsiteX185" fmla="*/ 39902 w 12192000"/>
              <a:gd name="connsiteY185" fmla="*/ 478716 h 1163932"/>
              <a:gd name="connsiteX186" fmla="*/ 117880 w 12192000"/>
              <a:gd name="connsiteY186" fmla="*/ 427388 h 1163932"/>
              <a:gd name="connsiteX187" fmla="*/ 238140 w 12192000"/>
              <a:gd name="connsiteY187" fmla="*/ 385729 h 1163932"/>
              <a:gd name="connsiteX188" fmla="*/ 249589 w 12192000"/>
              <a:gd name="connsiteY188" fmla="*/ 385949 h 1163932"/>
              <a:gd name="connsiteX189" fmla="*/ 296963 w 12192000"/>
              <a:gd name="connsiteY189" fmla="*/ 362534 h 1163932"/>
              <a:gd name="connsiteX190" fmla="*/ 339235 w 12192000"/>
              <a:gd name="connsiteY190" fmla="*/ 330857 h 1163932"/>
              <a:gd name="connsiteX191" fmla="*/ 447152 w 12192000"/>
              <a:gd name="connsiteY191" fmla="*/ 333855 h 1163932"/>
              <a:gd name="connsiteX192" fmla="*/ 475247 w 12192000"/>
              <a:gd name="connsiteY192" fmla="*/ 343146 h 1163932"/>
              <a:gd name="connsiteX193" fmla="*/ 477967 w 12192000"/>
              <a:gd name="connsiteY193" fmla="*/ 344392 h 1163932"/>
              <a:gd name="connsiteX194" fmla="*/ 527683 w 12192000"/>
              <a:gd name="connsiteY194" fmla="*/ 339655 h 1163932"/>
              <a:gd name="connsiteX195" fmla="*/ 703732 w 12192000"/>
              <a:gd name="connsiteY195" fmla="*/ 323031 h 1163932"/>
              <a:gd name="connsiteX196" fmla="*/ 853391 w 12192000"/>
              <a:gd name="connsiteY196" fmla="*/ 310023 h 1163932"/>
              <a:gd name="connsiteX197" fmla="*/ 925332 w 12192000"/>
              <a:gd name="connsiteY197" fmla="*/ 305118 h 1163932"/>
              <a:gd name="connsiteX198" fmla="*/ 941286 w 12192000"/>
              <a:gd name="connsiteY198" fmla="*/ 295364 h 1163932"/>
              <a:gd name="connsiteX199" fmla="*/ 950845 w 12192000"/>
              <a:gd name="connsiteY199" fmla="*/ 293027 h 1163932"/>
              <a:gd name="connsiteX200" fmla="*/ 953292 w 12192000"/>
              <a:gd name="connsiteY200" fmla="*/ 287324 h 1163932"/>
              <a:gd name="connsiteX201" fmla="*/ 967499 w 12192000"/>
              <a:gd name="connsiteY201" fmla="*/ 280192 h 1163932"/>
              <a:gd name="connsiteX202" fmla="*/ 985161 w 12192000"/>
              <a:gd name="connsiteY202" fmla="*/ 277297 h 1163932"/>
              <a:gd name="connsiteX203" fmla="*/ 1069267 w 12192000"/>
              <a:gd name="connsiteY203" fmla="*/ 269198 h 1163932"/>
              <a:gd name="connsiteX204" fmla="*/ 1138407 w 12192000"/>
              <a:gd name="connsiteY204" fmla="*/ 252999 h 1163932"/>
              <a:gd name="connsiteX205" fmla="*/ 1164931 w 12192000"/>
              <a:gd name="connsiteY205" fmla="*/ 245054 h 1163932"/>
              <a:gd name="connsiteX206" fmla="*/ 1211622 w 12192000"/>
              <a:gd name="connsiteY206" fmla="*/ 227108 h 1163932"/>
              <a:gd name="connsiteX207" fmla="*/ 1274567 w 12192000"/>
              <a:gd name="connsiteY207" fmla="*/ 209812 h 1163932"/>
              <a:gd name="connsiteX208" fmla="*/ 1325029 w 12192000"/>
              <a:gd name="connsiteY208" fmla="*/ 214369 h 1163932"/>
              <a:gd name="connsiteX209" fmla="*/ 1356805 w 12192000"/>
              <a:gd name="connsiteY209" fmla="*/ 210054 h 1163932"/>
              <a:gd name="connsiteX210" fmla="*/ 1468752 w 12192000"/>
              <a:gd name="connsiteY210" fmla="*/ 221036 h 1163932"/>
              <a:gd name="connsiteX211" fmla="*/ 1650750 w 12192000"/>
              <a:gd name="connsiteY211" fmla="*/ 171522 h 1163932"/>
              <a:gd name="connsiteX212" fmla="*/ 1655056 w 12192000"/>
              <a:gd name="connsiteY212" fmla="*/ 178538 h 1163932"/>
              <a:gd name="connsiteX213" fmla="*/ 1683220 w 12192000"/>
              <a:gd name="connsiteY213" fmla="*/ 176084 h 1163932"/>
              <a:gd name="connsiteX214" fmla="*/ 1685599 w 12192000"/>
              <a:gd name="connsiteY214" fmla="*/ 171820 h 1163932"/>
              <a:gd name="connsiteX215" fmla="*/ 1689230 w 12192000"/>
              <a:gd name="connsiteY215" fmla="*/ 171091 h 1163932"/>
              <a:gd name="connsiteX216" fmla="*/ 1691052 w 12192000"/>
              <a:gd name="connsiteY216" fmla="*/ 175010 h 1163932"/>
              <a:gd name="connsiteX217" fmla="*/ 1735783 w 12192000"/>
              <a:gd name="connsiteY217" fmla="*/ 183832 h 1163932"/>
              <a:gd name="connsiteX218" fmla="*/ 1797102 w 12192000"/>
              <a:gd name="connsiteY218" fmla="*/ 188721 h 1163932"/>
              <a:gd name="connsiteX219" fmla="*/ 1845638 w 12192000"/>
              <a:gd name="connsiteY219" fmla="*/ 170206 h 1163932"/>
              <a:gd name="connsiteX220" fmla="*/ 1848980 w 12192000"/>
              <a:gd name="connsiteY220" fmla="*/ 173948 h 1163932"/>
              <a:gd name="connsiteX221" fmla="*/ 1880587 w 12192000"/>
              <a:gd name="connsiteY221" fmla="*/ 171938 h 1163932"/>
              <a:gd name="connsiteX222" fmla="*/ 1995803 w 12192000"/>
              <a:gd name="connsiteY222" fmla="*/ 138279 h 1163932"/>
              <a:gd name="connsiteX223" fmla="*/ 2057448 w 12192000"/>
              <a:gd name="connsiteY223" fmla="*/ 135082 h 1163932"/>
              <a:gd name="connsiteX224" fmla="*/ 2119088 w 12192000"/>
              <a:gd name="connsiteY224" fmla="*/ 119940 h 1163932"/>
              <a:gd name="connsiteX225" fmla="*/ 2138831 w 12192000"/>
              <a:gd name="connsiteY225" fmla="*/ 122626 h 1163932"/>
              <a:gd name="connsiteX226" fmla="*/ 2174180 w 12192000"/>
              <a:gd name="connsiteY226" fmla="*/ 117121 h 1163932"/>
              <a:gd name="connsiteX227" fmla="*/ 2214259 w 12192000"/>
              <a:gd name="connsiteY227" fmla="*/ 116974 h 1163932"/>
              <a:gd name="connsiteX228" fmla="*/ 2264911 w 12192000"/>
              <a:gd name="connsiteY228" fmla="*/ 108071 h 1163932"/>
              <a:gd name="connsiteX229" fmla="*/ 2298963 w 12192000"/>
              <a:gd name="connsiteY229" fmla="*/ 107788 h 1163932"/>
              <a:gd name="connsiteX230" fmla="*/ 2454058 w 12192000"/>
              <a:gd name="connsiteY230" fmla="*/ 73698 h 1163932"/>
              <a:gd name="connsiteX231" fmla="*/ 2534188 w 12192000"/>
              <a:gd name="connsiteY231" fmla="*/ 70162 h 1163932"/>
              <a:gd name="connsiteX232" fmla="*/ 2616912 w 12192000"/>
              <a:gd name="connsiteY232" fmla="*/ 51189 h 1163932"/>
              <a:gd name="connsiteX233" fmla="*/ 2698592 w 12192000"/>
              <a:gd name="connsiteY233" fmla="*/ 42305 h 1163932"/>
              <a:gd name="connsiteX234" fmla="*/ 2891953 w 12192000"/>
              <a:gd name="connsiteY234" fmla="*/ 34973 h 1163932"/>
              <a:gd name="connsiteX235" fmla="*/ 2955508 w 12192000"/>
              <a:gd name="connsiteY235" fmla="*/ 929 h 116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92000" h="1163932">
                <a:moveTo>
                  <a:pt x="2955508" y="929"/>
                </a:moveTo>
                <a:cubicBezTo>
                  <a:pt x="2962603" y="-560"/>
                  <a:pt x="2968871" y="-381"/>
                  <a:pt x="2973472" y="2369"/>
                </a:cubicBezTo>
                <a:cubicBezTo>
                  <a:pt x="2988398" y="1582"/>
                  <a:pt x="3039854" y="237"/>
                  <a:pt x="3052621" y="14030"/>
                </a:cubicBezTo>
                <a:cubicBezTo>
                  <a:pt x="3074269" y="13590"/>
                  <a:pt x="3124337" y="16403"/>
                  <a:pt x="3145220" y="16277"/>
                </a:cubicBezTo>
                <a:cubicBezTo>
                  <a:pt x="3177400" y="20825"/>
                  <a:pt x="3204801" y="-725"/>
                  <a:pt x="3233309" y="8968"/>
                </a:cubicBezTo>
                <a:cubicBezTo>
                  <a:pt x="3255675" y="17814"/>
                  <a:pt x="3297066" y="12790"/>
                  <a:pt x="3320851" y="18902"/>
                </a:cubicBezTo>
                <a:cubicBezTo>
                  <a:pt x="3329831" y="31255"/>
                  <a:pt x="3377875" y="43091"/>
                  <a:pt x="3394552" y="38279"/>
                </a:cubicBezTo>
                <a:cubicBezTo>
                  <a:pt x="3429790" y="45194"/>
                  <a:pt x="3435943" y="63076"/>
                  <a:pt x="3462252" y="68646"/>
                </a:cubicBezTo>
                <a:lnTo>
                  <a:pt x="3504799" y="93363"/>
                </a:lnTo>
                <a:lnTo>
                  <a:pt x="3568807" y="84557"/>
                </a:lnTo>
                <a:lnTo>
                  <a:pt x="3571993" y="87105"/>
                </a:lnTo>
                <a:cubicBezTo>
                  <a:pt x="3578062" y="92009"/>
                  <a:pt x="3584192" y="96609"/>
                  <a:pt x="3590879" y="100115"/>
                </a:cubicBezTo>
                <a:cubicBezTo>
                  <a:pt x="3596400" y="81013"/>
                  <a:pt x="3611075" y="86890"/>
                  <a:pt x="3623973" y="93084"/>
                </a:cubicBezTo>
                <a:lnTo>
                  <a:pt x="3636728" y="98019"/>
                </a:lnTo>
                <a:lnTo>
                  <a:pt x="3676976" y="96600"/>
                </a:lnTo>
                <a:cubicBezTo>
                  <a:pt x="3705974" y="106056"/>
                  <a:pt x="3711759" y="107306"/>
                  <a:pt x="3722653" y="115363"/>
                </a:cubicBezTo>
                <a:lnTo>
                  <a:pt x="3775112" y="98970"/>
                </a:lnTo>
                <a:lnTo>
                  <a:pt x="3932956" y="122337"/>
                </a:lnTo>
                <a:cubicBezTo>
                  <a:pt x="3980745" y="133345"/>
                  <a:pt x="4055421" y="160233"/>
                  <a:pt x="4100593" y="163834"/>
                </a:cubicBezTo>
                <a:cubicBezTo>
                  <a:pt x="4235789" y="175679"/>
                  <a:pt x="4169239" y="187722"/>
                  <a:pt x="4316364" y="177453"/>
                </a:cubicBezTo>
                <a:cubicBezTo>
                  <a:pt x="4321343" y="172718"/>
                  <a:pt x="4381395" y="166811"/>
                  <a:pt x="4387387" y="164360"/>
                </a:cubicBezTo>
                <a:lnTo>
                  <a:pt x="4427957" y="177526"/>
                </a:lnTo>
                <a:lnTo>
                  <a:pt x="4502291" y="188197"/>
                </a:lnTo>
                <a:lnTo>
                  <a:pt x="4600771" y="212143"/>
                </a:lnTo>
                <a:cubicBezTo>
                  <a:pt x="4614771" y="210903"/>
                  <a:pt x="4629325" y="210251"/>
                  <a:pt x="4644102" y="210363"/>
                </a:cubicBezTo>
                <a:lnTo>
                  <a:pt x="4652752" y="210902"/>
                </a:lnTo>
                <a:cubicBezTo>
                  <a:pt x="4652799" y="211030"/>
                  <a:pt x="4652848" y="211157"/>
                  <a:pt x="4652896" y="211286"/>
                </a:cubicBezTo>
                <a:cubicBezTo>
                  <a:pt x="4658320" y="211626"/>
                  <a:pt x="4678972" y="212192"/>
                  <a:pt x="4685303" y="212939"/>
                </a:cubicBezTo>
                <a:lnTo>
                  <a:pt x="4690886" y="215767"/>
                </a:lnTo>
                <a:lnTo>
                  <a:pt x="4725430" y="238732"/>
                </a:lnTo>
                <a:cubicBezTo>
                  <a:pt x="4737427" y="231591"/>
                  <a:pt x="4775104" y="226830"/>
                  <a:pt x="4800051" y="231099"/>
                </a:cubicBezTo>
                <a:cubicBezTo>
                  <a:pt x="4824999" y="235370"/>
                  <a:pt x="4838104" y="254681"/>
                  <a:pt x="4875115" y="264350"/>
                </a:cubicBezTo>
                <a:cubicBezTo>
                  <a:pt x="4910396" y="272074"/>
                  <a:pt x="4896976" y="272080"/>
                  <a:pt x="4936450" y="280902"/>
                </a:cubicBezTo>
                <a:cubicBezTo>
                  <a:pt x="4977972" y="291139"/>
                  <a:pt x="4987604" y="299206"/>
                  <a:pt x="5030961" y="305912"/>
                </a:cubicBezTo>
                <a:cubicBezTo>
                  <a:pt x="5067269" y="323566"/>
                  <a:pt x="5060686" y="296079"/>
                  <a:pt x="5082734" y="308581"/>
                </a:cubicBezTo>
                <a:lnTo>
                  <a:pt x="5138799" y="303800"/>
                </a:lnTo>
                <a:cubicBezTo>
                  <a:pt x="5159783" y="303972"/>
                  <a:pt x="5222232" y="329865"/>
                  <a:pt x="5259695" y="330476"/>
                </a:cubicBezTo>
                <a:cubicBezTo>
                  <a:pt x="5294177" y="331408"/>
                  <a:pt x="5329952" y="341580"/>
                  <a:pt x="5359642" y="340575"/>
                </a:cubicBezTo>
                <a:lnTo>
                  <a:pt x="5372918" y="336834"/>
                </a:lnTo>
                <a:lnTo>
                  <a:pt x="5396084" y="328268"/>
                </a:lnTo>
                <a:lnTo>
                  <a:pt x="5414292" y="320863"/>
                </a:lnTo>
                <a:cubicBezTo>
                  <a:pt x="5419283" y="317134"/>
                  <a:pt x="5483979" y="313053"/>
                  <a:pt x="5487276" y="307350"/>
                </a:cubicBezTo>
                <a:cubicBezTo>
                  <a:pt x="5545059" y="311386"/>
                  <a:pt x="5551468" y="308718"/>
                  <a:pt x="5612716" y="308118"/>
                </a:cubicBezTo>
                <a:cubicBezTo>
                  <a:pt x="5706701" y="319100"/>
                  <a:pt x="5706403" y="275903"/>
                  <a:pt x="5864813" y="257852"/>
                </a:cubicBezTo>
                <a:cubicBezTo>
                  <a:pt x="5919383" y="252630"/>
                  <a:pt x="6095366" y="235151"/>
                  <a:pt x="6151392" y="225732"/>
                </a:cubicBezTo>
                <a:cubicBezTo>
                  <a:pt x="6137061" y="192047"/>
                  <a:pt x="6183146" y="231837"/>
                  <a:pt x="6209396" y="220469"/>
                </a:cubicBezTo>
                <a:cubicBezTo>
                  <a:pt x="6229147" y="220563"/>
                  <a:pt x="6253887" y="222487"/>
                  <a:pt x="6269898" y="226300"/>
                </a:cubicBezTo>
                <a:cubicBezTo>
                  <a:pt x="6278362" y="227355"/>
                  <a:pt x="6287329" y="226959"/>
                  <a:pt x="6297029" y="224230"/>
                </a:cubicBezTo>
                <a:cubicBezTo>
                  <a:pt x="6312240" y="212407"/>
                  <a:pt x="6330874" y="209880"/>
                  <a:pt x="6352373" y="209161"/>
                </a:cubicBezTo>
                <a:lnTo>
                  <a:pt x="6353759" y="209135"/>
                </a:lnTo>
                <a:lnTo>
                  <a:pt x="6363346" y="196700"/>
                </a:lnTo>
                <a:cubicBezTo>
                  <a:pt x="6374599" y="188260"/>
                  <a:pt x="6378877" y="205848"/>
                  <a:pt x="6400681" y="204402"/>
                </a:cubicBezTo>
                <a:lnTo>
                  <a:pt x="6402041" y="207073"/>
                </a:lnTo>
                <a:lnTo>
                  <a:pt x="6424912" y="204940"/>
                </a:lnTo>
                <a:cubicBezTo>
                  <a:pt x="6440035" y="209475"/>
                  <a:pt x="6489474" y="188920"/>
                  <a:pt x="6502019" y="198788"/>
                </a:cubicBezTo>
                <a:cubicBezTo>
                  <a:pt x="6507553" y="199163"/>
                  <a:pt x="6513074" y="197832"/>
                  <a:pt x="6518229" y="197839"/>
                </a:cubicBezTo>
                <a:lnTo>
                  <a:pt x="6519089" y="198274"/>
                </a:lnTo>
                <a:lnTo>
                  <a:pt x="6561047" y="182276"/>
                </a:lnTo>
                <a:cubicBezTo>
                  <a:pt x="6576908" y="188273"/>
                  <a:pt x="6586597" y="187556"/>
                  <a:pt x="6595639" y="174596"/>
                </a:cubicBezTo>
                <a:cubicBezTo>
                  <a:pt x="6669524" y="204588"/>
                  <a:pt x="6631660" y="167763"/>
                  <a:pt x="6692265" y="171261"/>
                </a:cubicBezTo>
                <a:lnTo>
                  <a:pt x="6697219" y="171733"/>
                </a:lnTo>
                <a:lnTo>
                  <a:pt x="6713656" y="160032"/>
                </a:lnTo>
                <a:cubicBezTo>
                  <a:pt x="6713896" y="158972"/>
                  <a:pt x="6714141" y="157917"/>
                  <a:pt x="6714383" y="156857"/>
                </a:cubicBezTo>
                <a:lnTo>
                  <a:pt x="6774793" y="166145"/>
                </a:lnTo>
                <a:lnTo>
                  <a:pt x="6782112" y="161687"/>
                </a:lnTo>
                <a:lnTo>
                  <a:pt x="6822392" y="175020"/>
                </a:lnTo>
                <a:lnTo>
                  <a:pt x="6842719" y="178025"/>
                </a:lnTo>
                <a:lnTo>
                  <a:pt x="6878958" y="187256"/>
                </a:lnTo>
                <a:lnTo>
                  <a:pt x="6881972" y="184277"/>
                </a:lnTo>
                <a:lnTo>
                  <a:pt x="6889133" y="187492"/>
                </a:lnTo>
                <a:lnTo>
                  <a:pt x="6894439" y="184074"/>
                </a:lnTo>
                <a:lnTo>
                  <a:pt x="6900419" y="185342"/>
                </a:lnTo>
                <a:cubicBezTo>
                  <a:pt x="6911884" y="183619"/>
                  <a:pt x="6950507" y="175071"/>
                  <a:pt x="6963220" y="173736"/>
                </a:cubicBezTo>
                <a:lnTo>
                  <a:pt x="6976706" y="177326"/>
                </a:lnTo>
                <a:lnTo>
                  <a:pt x="6987064" y="166834"/>
                </a:lnTo>
                <a:lnTo>
                  <a:pt x="7030230" y="166147"/>
                </a:lnTo>
                <a:lnTo>
                  <a:pt x="7045014" y="175533"/>
                </a:lnTo>
                <a:lnTo>
                  <a:pt x="7058714" y="182424"/>
                </a:lnTo>
                <a:lnTo>
                  <a:pt x="7060499" y="182495"/>
                </a:lnTo>
                <a:lnTo>
                  <a:pt x="7078430" y="183225"/>
                </a:lnTo>
                <a:lnTo>
                  <a:pt x="7176563" y="179676"/>
                </a:lnTo>
                <a:lnTo>
                  <a:pt x="7205529" y="187443"/>
                </a:lnTo>
                <a:lnTo>
                  <a:pt x="7310118" y="169037"/>
                </a:lnTo>
                <a:cubicBezTo>
                  <a:pt x="7440488" y="161452"/>
                  <a:pt x="7553495" y="197026"/>
                  <a:pt x="7673859" y="156768"/>
                </a:cubicBezTo>
                <a:lnTo>
                  <a:pt x="7692748" y="167969"/>
                </a:lnTo>
                <a:lnTo>
                  <a:pt x="7715729" y="163804"/>
                </a:lnTo>
                <a:cubicBezTo>
                  <a:pt x="7811110" y="149060"/>
                  <a:pt x="7909958" y="141152"/>
                  <a:pt x="7974189" y="161251"/>
                </a:cubicBezTo>
                <a:cubicBezTo>
                  <a:pt x="8006066" y="157939"/>
                  <a:pt x="8083084" y="150326"/>
                  <a:pt x="8101969" y="150927"/>
                </a:cubicBezTo>
                <a:lnTo>
                  <a:pt x="8106826" y="146285"/>
                </a:lnTo>
                <a:lnTo>
                  <a:pt x="8162058" y="103136"/>
                </a:lnTo>
                <a:lnTo>
                  <a:pt x="8184568" y="100422"/>
                </a:lnTo>
                <a:lnTo>
                  <a:pt x="8205350" y="106344"/>
                </a:lnTo>
                <a:cubicBezTo>
                  <a:pt x="8213920" y="108834"/>
                  <a:pt x="8222826" y="111343"/>
                  <a:pt x="8228227" y="112404"/>
                </a:cubicBezTo>
                <a:lnTo>
                  <a:pt x="8229109" y="109777"/>
                </a:lnTo>
                <a:lnTo>
                  <a:pt x="8237963" y="113428"/>
                </a:lnTo>
                <a:lnTo>
                  <a:pt x="8248358" y="112494"/>
                </a:lnTo>
                <a:lnTo>
                  <a:pt x="8249309" y="113130"/>
                </a:lnTo>
                <a:lnTo>
                  <a:pt x="8249997" y="112347"/>
                </a:lnTo>
                <a:lnTo>
                  <a:pt x="8272162" y="110356"/>
                </a:lnTo>
                <a:lnTo>
                  <a:pt x="8292349" y="103912"/>
                </a:lnTo>
                <a:lnTo>
                  <a:pt x="8292491" y="103935"/>
                </a:lnTo>
                <a:cubicBezTo>
                  <a:pt x="8298009" y="104409"/>
                  <a:pt x="8303135" y="103922"/>
                  <a:pt x="8307239" y="101023"/>
                </a:cubicBezTo>
                <a:cubicBezTo>
                  <a:pt x="8317233" y="106089"/>
                  <a:pt x="8327966" y="110943"/>
                  <a:pt x="8339282" y="115374"/>
                </a:cubicBezTo>
                <a:lnTo>
                  <a:pt x="8346156" y="117659"/>
                </a:lnTo>
                <a:lnTo>
                  <a:pt x="8346467" y="117456"/>
                </a:lnTo>
                <a:cubicBezTo>
                  <a:pt x="8348336" y="117423"/>
                  <a:pt x="8350739" y="117978"/>
                  <a:pt x="8354069" y="119374"/>
                </a:cubicBezTo>
                <a:lnTo>
                  <a:pt x="8358687" y="121825"/>
                </a:lnTo>
                <a:lnTo>
                  <a:pt x="8433385" y="106101"/>
                </a:lnTo>
                <a:cubicBezTo>
                  <a:pt x="8472316" y="107679"/>
                  <a:pt x="8499361" y="89243"/>
                  <a:pt x="8533779" y="104806"/>
                </a:cubicBezTo>
                <a:cubicBezTo>
                  <a:pt x="8570237" y="106199"/>
                  <a:pt x="8602608" y="99501"/>
                  <a:pt x="8632833" y="106964"/>
                </a:cubicBezTo>
                <a:cubicBezTo>
                  <a:pt x="8646003" y="101130"/>
                  <a:pt x="8658069" y="99126"/>
                  <a:pt x="8668523" y="109411"/>
                </a:cubicBezTo>
                <a:cubicBezTo>
                  <a:pt x="8702829" y="107932"/>
                  <a:pt x="8712456" y="94511"/>
                  <a:pt x="8732893" y="106423"/>
                </a:cubicBezTo>
                <a:lnTo>
                  <a:pt x="8764071" y="101019"/>
                </a:lnTo>
                <a:lnTo>
                  <a:pt x="8767004" y="97951"/>
                </a:lnTo>
                <a:lnTo>
                  <a:pt x="8772553" y="96746"/>
                </a:lnTo>
                <a:lnTo>
                  <a:pt x="8787201" y="98465"/>
                </a:lnTo>
                <a:lnTo>
                  <a:pt x="8792624" y="99935"/>
                </a:lnTo>
                <a:cubicBezTo>
                  <a:pt x="8796395" y="100640"/>
                  <a:pt x="8798936" y="100714"/>
                  <a:pt x="8800741" y="100329"/>
                </a:cubicBezTo>
                <a:lnTo>
                  <a:pt x="8800966" y="100077"/>
                </a:lnTo>
                <a:lnTo>
                  <a:pt x="8808513" y="100962"/>
                </a:lnTo>
                <a:cubicBezTo>
                  <a:pt x="8821191" y="103057"/>
                  <a:pt x="8833467" y="105663"/>
                  <a:pt x="8845110" y="108611"/>
                </a:cubicBezTo>
                <a:cubicBezTo>
                  <a:pt x="8856640" y="94429"/>
                  <a:pt x="8898769" y="114061"/>
                  <a:pt x="8896773" y="86101"/>
                </a:cubicBezTo>
                <a:cubicBezTo>
                  <a:pt x="8912560" y="89254"/>
                  <a:pt x="8921083" y="101262"/>
                  <a:pt x="8917529" y="82805"/>
                </a:cubicBezTo>
                <a:lnTo>
                  <a:pt x="8929546" y="78543"/>
                </a:lnTo>
                <a:lnTo>
                  <a:pt x="9026654" y="99852"/>
                </a:lnTo>
                <a:lnTo>
                  <a:pt x="9040737" y="105786"/>
                </a:lnTo>
                <a:cubicBezTo>
                  <a:pt x="9045198" y="108424"/>
                  <a:pt x="9049055" y="111684"/>
                  <a:pt x="9052026" y="115808"/>
                </a:cubicBezTo>
                <a:cubicBezTo>
                  <a:pt x="9103902" y="97277"/>
                  <a:pt x="9148883" y="119005"/>
                  <a:pt x="9203241" y="118145"/>
                </a:cubicBezTo>
                <a:cubicBezTo>
                  <a:pt x="9263154" y="126206"/>
                  <a:pt x="9393882" y="154481"/>
                  <a:pt x="9415584" y="163588"/>
                </a:cubicBezTo>
                <a:cubicBezTo>
                  <a:pt x="9433796" y="167802"/>
                  <a:pt x="9514347" y="159834"/>
                  <a:pt x="9505102" y="147474"/>
                </a:cubicBezTo>
                <a:cubicBezTo>
                  <a:pt x="9558875" y="175676"/>
                  <a:pt x="9580546" y="149889"/>
                  <a:pt x="9643040" y="164665"/>
                </a:cubicBezTo>
                <a:lnTo>
                  <a:pt x="9762999" y="169055"/>
                </a:lnTo>
                <a:lnTo>
                  <a:pt x="9776183" y="168623"/>
                </a:lnTo>
                <a:lnTo>
                  <a:pt x="9780532" y="162255"/>
                </a:lnTo>
                <a:lnTo>
                  <a:pt x="9824924" y="158079"/>
                </a:lnTo>
                <a:cubicBezTo>
                  <a:pt x="9845325" y="170634"/>
                  <a:pt x="9880317" y="158344"/>
                  <a:pt x="9910588" y="160759"/>
                </a:cubicBezTo>
                <a:lnTo>
                  <a:pt x="9924173" y="165023"/>
                </a:lnTo>
                <a:lnTo>
                  <a:pt x="10010969" y="162234"/>
                </a:lnTo>
                <a:lnTo>
                  <a:pt x="10070699" y="164286"/>
                </a:lnTo>
                <a:lnTo>
                  <a:pt x="10083825" y="168444"/>
                </a:lnTo>
                <a:lnTo>
                  <a:pt x="10097932" y="161160"/>
                </a:lnTo>
                <a:cubicBezTo>
                  <a:pt x="10099580" y="159385"/>
                  <a:pt x="10100873" y="157473"/>
                  <a:pt x="10101779" y="155488"/>
                </a:cubicBezTo>
                <a:lnTo>
                  <a:pt x="10149437" y="158598"/>
                </a:lnTo>
                <a:lnTo>
                  <a:pt x="10155104" y="158045"/>
                </a:lnTo>
                <a:lnTo>
                  <a:pt x="10250982" y="135074"/>
                </a:lnTo>
                <a:cubicBezTo>
                  <a:pt x="10282349" y="124953"/>
                  <a:pt x="10324027" y="105518"/>
                  <a:pt x="10343301" y="97316"/>
                </a:cubicBezTo>
                <a:cubicBezTo>
                  <a:pt x="10346266" y="87573"/>
                  <a:pt x="10357577" y="89038"/>
                  <a:pt x="10366625" y="85860"/>
                </a:cubicBezTo>
                <a:cubicBezTo>
                  <a:pt x="10373832" y="76124"/>
                  <a:pt x="10418445" y="69199"/>
                  <a:pt x="10433505" y="71432"/>
                </a:cubicBezTo>
                <a:cubicBezTo>
                  <a:pt x="10475361" y="83650"/>
                  <a:pt x="10513941" y="44949"/>
                  <a:pt x="10547510" y="53678"/>
                </a:cubicBezTo>
                <a:cubicBezTo>
                  <a:pt x="10573283" y="48227"/>
                  <a:pt x="10581157" y="42377"/>
                  <a:pt x="10588150" y="38719"/>
                </a:cubicBezTo>
                <a:lnTo>
                  <a:pt x="10589457" y="31728"/>
                </a:lnTo>
                <a:lnTo>
                  <a:pt x="10699976" y="49777"/>
                </a:lnTo>
                <a:cubicBezTo>
                  <a:pt x="10735033" y="53897"/>
                  <a:pt x="10768025" y="45042"/>
                  <a:pt x="10812237" y="52759"/>
                </a:cubicBezTo>
                <a:lnTo>
                  <a:pt x="10869837" y="72227"/>
                </a:lnTo>
                <a:lnTo>
                  <a:pt x="10881770" y="80104"/>
                </a:lnTo>
                <a:lnTo>
                  <a:pt x="10896899" y="77163"/>
                </a:lnTo>
                <a:cubicBezTo>
                  <a:pt x="10898848" y="75922"/>
                  <a:pt x="10900479" y="74444"/>
                  <a:pt x="10901748" y="72784"/>
                </a:cubicBezTo>
                <a:lnTo>
                  <a:pt x="10947419" y="89748"/>
                </a:lnTo>
                <a:lnTo>
                  <a:pt x="10953034" y="90870"/>
                </a:lnTo>
                <a:lnTo>
                  <a:pt x="10992070" y="95273"/>
                </a:lnTo>
                <a:lnTo>
                  <a:pt x="11112372" y="88679"/>
                </a:lnTo>
                <a:cubicBezTo>
                  <a:pt x="11108439" y="74830"/>
                  <a:pt x="11140018" y="97031"/>
                  <a:pt x="11147719" y="86992"/>
                </a:cubicBezTo>
                <a:cubicBezTo>
                  <a:pt x="11152509" y="78401"/>
                  <a:pt x="11163205" y="83136"/>
                  <a:pt x="11172617" y="82697"/>
                </a:cubicBezTo>
                <a:cubicBezTo>
                  <a:pt x="11181525" y="75359"/>
                  <a:pt x="11226208" y="81688"/>
                  <a:pt x="11240397" y="88262"/>
                </a:cubicBezTo>
                <a:cubicBezTo>
                  <a:pt x="11249960" y="94287"/>
                  <a:pt x="11259949" y="97164"/>
                  <a:pt x="11270034" y="98379"/>
                </a:cubicBezTo>
                <a:lnTo>
                  <a:pt x="11293091" y="98474"/>
                </a:lnTo>
                <a:lnTo>
                  <a:pt x="11310949" y="104274"/>
                </a:lnTo>
                <a:lnTo>
                  <a:pt x="11345279" y="101883"/>
                </a:lnTo>
                <a:lnTo>
                  <a:pt x="11354597" y="104385"/>
                </a:lnTo>
                <a:lnTo>
                  <a:pt x="11367725" y="104431"/>
                </a:lnTo>
                <a:lnTo>
                  <a:pt x="11399832" y="117048"/>
                </a:lnTo>
                <a:cubicBezTo>
                  <a:pt x="11426330" y="131555"/>
                  <a:pt x="11452641" y="150886"/>
                  <a:pt x="11487595" y="158754"/>
                </a:cubicBezTo>
                <a:cubicBezTo>
                  <a:pt x="11515406" y="151514"/>
                  <a:pt x="11531776" y="244887"/>
                  <a:pt x="11590850" y="244984"/>
                </a:cubicBezTo>
                <a:cubicBezTo>
                  <a:pt x="11687863" y="198241"/>
                  <a:pt x="11587614" y="291800"/>
                  <a:pt x="11736204" y="283941"/>
                </a:cubicBezTo>
                <a:cubicBezTo>
                  <a:pt x="11744762" y="275580"/>
                  <a:pt x="11762511" y="286184"/>
                  <a:pt x="11760331" y="298368"/>
                </a:cubicBezTo>
                <a:cubicBezTo>
                  <a:pt x="11769810" y="295289"/>
                  <a:pt x="11817448" y="290644"/>
                  <a:pt x="11819139" y="310575"/>
                </a:cubicBezTo>
                <a:lnTo>
                  <a:pt x="11821967" y="312222"/>
                </a:lnTo>
                <a:lnTo>
                  <a:pt x="11847125" y="303833"/>
                </a:lnTo>
                <a:cubicBezTo>
                  <a:pt x="11890550" y="301151"/>
                  <a:pt x="11927400" y="329991"/>
                  <a:pt x="11980134" y="328343"/>
                </a:cubicBezTo>
                <a:cubicBezTo>
                  <a:pt x="11999877" y="317657"/>
                  <a:pt x="12100908" y="364667"/>
                  <a:pt x="12174576" y="382540"/>
                </a:cubicBezTo>
                <a:lnTo>
                  <a:pt x="12192000" y="385665"/>
                </a:lnTo>
                <a:lnTo>
                  <a:pt x="12192000" y="1163932"/>
                </a:lnTo>
                <a:lnTo>
                  <a:pt x="0" y="1163932"/>
                </a:lnTo>
                <a:lnTo>
                  <a:pt x="0" y="489977"/>
                </a:lnTo>
                <a:lnTo>
                  <a:pt x="5331" y="489229"/>
                </a:lnTo>
                <a:cubicBezTo>
                  <a:pt x="18193" y="486710"/>
                  <a:pt x="30228" y="483363"/>
                  <a:pt x="39902" y="478716"/>
                </a:cubicBezTo>
                <a:lnTo>
                  <a:pt x="117880" y="427388"/>
                </a:lnTo>
                <a:lnTo>
                  <a:pt x="238140" y="385729"/>
                </a:lnTo>
                <a:lnTo>
                  <a:pt x="249589" y="385949"/>
                </a:lnTo>
                <a:lnTo>
                  <a:pt x="296963" y="362534"/>
                </a:lnTo>
                <a:cubicBezTo>
                  <a:pt x="312678" y="353496"/>
                  <a:pt x="327245" y="343226"/>
                  <a:pt x="339235" y="330857"/>
                </a:cubicBezTo>
                <a:cubicBezTo>
                  <a:pt x="358017" y="316348"/>
                  <a:pt x="430593" y="324331"/>
                  <a:pt x="447152" y="333855"/>
                </a:cubicBezTo>
                <a:cubicBezTo>
                  <a:pt x="455944" y="335789"/>
                  <a:pt x="465515" y="339134"/>
                  <a:pt x="475247" y="343146"/>
                </a:cubicBezTo>
                <a:lnTo>
                  <a:pt x="477967" y="344392"/>
                </a:lnTo>
                <a:lnTo>
                  <a:pt x="527683" y="339655"/>
                </a:lnTo>
                <a:lnTo>
                  <a:pt x="703732" y="323031"/>
                </a:lnTo>
                <a:cubicBezTo>
                  <a:pt x="746107" y="337252"/>
                  <a:pt x="806181" y="307763"/>
                  <a:pt x="853391" y="310023"/>
                </a:cubicBezTo>
                <a:cubicBezTo>
                  <a:pt x="890324" y="307038"/>
                  <a:pt x="911072" y="307293"/>
                  <a:pt x="925332" y="305118"/>
                </a:cubicBezTo>
                <a:lnTo>
                  <a:pt x="941286" y="295364"/>
                </a:lnTo>
                <a:lnTo>
                  <a:pt x="950845" y="293027"/>
                </a:lnTo>
                <a:lnTo>
                  <a:pt x="953292" y="287324"/>
                </a:lnTo>
                <a:lnTo>
                  <a:pt x="967499" y="280192"/>
                </a:lnTo>
                <a:cubicBezTo>
                  <a:pt x="972860" y="278300"/>
                  <a:pt x="978671" y="277177"/>
                  <a:pt x="985161" y="277297"/>
                </a:cubicBezTo>
                <a:cubicBezTo>
                  <a:pt x="1006876" y="286454"/>
                  <a:pt x="1042482" y="256677"/>
                  <a:pt x="1069267" y="269198"/>
                </a:cubicBezTo>
                <a:cubicBezTo>
                  <a:pt x="1094808" y="265150"/>
                  <a:pt x="1122462" y="257023"/>
                  <a:pt x="1138407" y="252999"/>
                </a:cubicBezTo>
                <a:cubicBezTo>
                  <a:pt x="1144898" y="243390"/>
                  <a:pt x="1166843" y="255604"/>
                  <a:pt x="1164931" y="245054"/>
                </a:cubicBezTo>
                <a:cubicBezTo>
                  <a:pt x="1180564" y="253372"/>
                  <a:pt x="1196701" y="233033"/>
                  <a:pt x="1211622" y="227108"/>
                </a:cubicBezTo>
                <a:cubicBezTo>
                  <a:pt x="1223659" y="235648"/>
                  <a:pt x="1243095" y="214792"/>
                  <a:pt x="1274567" y="209812"/>
                </a:cubicBezTo>
                <a:cubicBezTo>
                  <a:pt x="1293468" y="207689"/>
                  <a:pt x="1311321" y="214329"/>
                  <a:pt x="1325029" y="214369"/>
                </a:cubicBezTo>
                <a:cubicBezTo>
                  <a:pt x="1338735" y="214409"/>
                  <a:pt x="1348238" y="204450"/>
                  <a:pt x="1356805" y="210054"/>
                </a:cubicBezTo>
                <a:cubicBezTo>
                  <a:pt x="1397191" y="226080"/>
                  <a:pt x="1434108" y="220864"/>
                  <a:pt x="1468752" y="221036"/>
                </a:cubicBezTo>
                <a:lnTo>
                  <a:pt x="1650750" y="171522"/>
                </a:lnTo>
                <a:cubicBezTo>
                  <a:pt x="1648963" y="175128"/>
                  <a:pt x="1647366" y="179078"/>
                  <a:pt x="1655056" y="178538"/>
                </a:cubicBezTo>
                <a:cubicBezTo>
                  <a:pt x="1671361" y="175610"/>
                  <a:pt x="1673472" y="191103"/>
                  <a:pt x="1683220" y="176084"/>
                </a:cubicBezTo>
                <a:lnTo>
                  <a:pt x="1685599" y="171820"/>
                </a:lnTo>
                <a:lnTo>
                  <a:pt x="1689230" y="171091"/>
                </a:lnTo>
                <a:cubicBezTo>
                  <a:pt x="1691077" y="171209"/>
                  <a:pt x="1691927" y="172238"/>
                  <a:pt x="1691052" y="175010"/>
                </a:cubicBezTo>
                <a:cubicBezTo>
                  <a:pt x="1708143" y="163422"/>
                  <a:pt x="1721518" y="180819"/>
                  <a:pt x="1735783" y="183832"/>
                </a:cubicBezTo>
                <a:cubicBezTo>
                  <a:pt x="1749257" y="172743"/>
                  <a:pt x="1765900" y="189995"/>
                  <a:pt x="1797102" y="188721"/>
                </a:cubicBezTo>
                <a:cubicBezTo>
                  <a:pt x="1811926" y="175989"/>
                  <a:pt x="1818113" y="188014"/>
                  <a:pt x="1845638" y="170206"/>
                </a:cubicBezTo>
                <a:cubicBezTo>
                  <a:pt x="1846487" y="171605"/>
                  <a:pt x="1847613" y="172863"/>
                  <a:pt x="1848980" y="173948"/>
                </a:cubicBezTo>
                <a:cubicBezTo>
                  <a:pt x="1856916" y="180245"/>
                  <a:pt x="1871067" y="179345"/>
                  <a:pt x="1880587" y="171938"/>
                </a:cubicBezTo>
                <a:cubicBezTo>
                  <a:pt x="1923931" y="147552"/>
                  <a:pt x="1960626" y="145420"/>
                  <a:pt x="1995803" y="138279"/>
                </a:cubicBezTo>
                <a:cubicBezTo>
                  <a:pt x="2035252" y="132570"/>
                  <a:pt x="2005733" y="159108"/>
                  <a:pt x="2057448" y="135082"/>
                </a:cubicBezTo>
                <a:lnTo>
                  <a:pt x="2119088" y="119940"/>
                </a:lnTo>
                <a:lnTo>
                  <a:pt x="2138831" y="122626"/>
                </a:lnTo>
                <a:lnTo>
                  <a:pt x="2174180" y="117121"/>
                </a:lnTo>
                <a:lnTo>
                  <a:pt x="2214259" y="116974"/>
                </a:lnTo>
                <a:cubicBezTo>
                  <a:pt x="2231866" y="115824"/>
                  <a:pt x="2248895" y="113224"/>
                  <a:pt x="2264911" y="108071"/>
                </a:cubicBezTo>
                <a:lnTo>
                  <a:pt x="2298963" y="107788"/>
                </a:lnTo>
                <a:cubicBezTo>
                  <a:pt x="2352919" y="99467"/>
                  <a:pt x="2408915" y="93907"/>
                  <a:pt x="2454058" y="73698"/>
                </a:cubicBezTo>
                <a:cubicBezTo>
                  <a:pt x="2493261" y="67427"/>
                  <a:pt x="2507044" y="73914"/>
                  <a:pt x="2534188" y="70162"/>
                </a:cubicBezTo>
                <a:cubicBezTo>
                  <a:pt x="2561369" y="61552"/>
                  <a:pt x="2595762" y="55004"/>
                  <a:pt x="2616912" y="51189"/>
                </a:cubicBezTo>
                <a:lnTo>
                  <a:pt x="2698592" y="42305"/>
                </a:lnTo>
                <a:lnTo>
                  <a:pt x="2891953" y="34973"/>
                </a:lnTo>
                <a:cubicBezTo>
                  <a:pt x="2905485" y="24878"/>
                  <a:pt x="2934220" y="5398"/>
                  <a:pt x="2955508" y="929"/>
                </a:cubicBezTo>
                <a:close/>
              </a:path>
            </a:pathLst>
          </a:custGeom>
          <a:solidFill>
            <a:srgbClr val="6699FF">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63141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8148BCDC-82F4-4902-3ADB-4F08D70D37F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Título 1">
                <a:extLst>
                  <a:ext uri="{FF2B5EF4-FFF2-40B4-BE49-F238E27FC236}">
                    <a16:creationId xmlns:a16="http://schemas.microsoft.com/office/drawing/2014/main" id="{541A7390-22B5-4FF4-C563-F27C447DCC4F}"/>
                  </a:ext>
                </a:extLst>
              </p:cNvPr>
              <p:cNvSpPr>
                <a:spLocks noGrp="1"/>
              </p:cNvSpPr>
              <p:nvPr>
                <p:ph type="title"/>
              </p:nvPr>
            </p:nvSpPr>
            <p:spPr>
              <a:xfrm>
                <a:off x="1088572" y="500741"/>
                <a:ext cx="5829974" cy="740229"/>
              </a:xfrm>
            </p:spPr>
            <p:txBody>
              <a:bodyPr>
                <a:normAutofit/>
              </a:bodyPr>
              <a:lstStyle/>
              <a:p>
                <a14:m>
                  <m:oMath xmlns:m="http://schemas.openxmlformats.org/officeDocument/2006/math">
                    <m:sSubSup>
                      <m:sSubSupPr>
                        <m:ctrlPr>
                          <a:rPr lang="pt-PT" sz="3600" b="1" i="1" dirty="0" smtClean="0">
                            <a:solidFill>
                              <a:prstClr val="black">
                                <a:lumMod val="85000"/>
                                <a:lumOff val="15000"/>
                              </a:prstClr>
                            </a:solidFill>
                            <a:latin typeface="Cambria Math" panose="02040503050406030204" pitchFamily="18" charset="0"/>
                          </a:rPr>
                        </m:ctrlPr>
                      </m:sSubSupPr>
                      <m:e>
                        <m:r>
                          <a:rPr lang="en-US" sz="3600" b="1" i="1" dirty="0" smtClean="0">
                            <a:solidFill>
                              <a:prstClr val="black">
                                <a:lumMod val="85000"/>
                                <a:lumOff val="15000"/>
                              </a:prstClr>
                            </a:solidFill>
                            <a:latin typeface="Cambria Math" panose="02040503050406030204" pitchFamily="18" charset="0"/>
                          </a:rPr>
                          <m:t>𝒇</m:t>
                        </m:r>
                      </m:e>
                      <m:sub>
                        <m:r>
                          <a:rPr lang="en-US" sz="3600" b="1" i="1" dirty="0" smtClean="0">
                            <a:solidFill>
                              <a:prstClr val="black">
                                <a:lumMod val="85000"/>
                                <a:lumOff val="15000"/>
                              </a:prstClr>
                            </a:solidFill>
                            <a:latin typeface="Cambria Math" panose="02040503050406030204" pitchFamily="18" charset="0"/>
                          </a:rPr>
                          <m:t>𝒊𝒓𝒐𝒏</m:t>
                        </m:r>
                      </m:sub>
                      <m:sup>
                        <m:r>
                          <a:rPr lang="pt-PT" sz="3600" b="1" i="1" dirty="0" smtClean="0">
                            <a:solidFill>
                              <a:prstClr val="black">
                                <a:lumMod val="85000"/>
                                <a:lumOff val="15000"/>
                              </a:prstClr>
                            </a:solidFill>
                            <a:latin typeface="Cambria Math" panose="02040503050406030204" pitchFamily="18" charset="0"/>
                          </a:rPr>
                          <m:t>𝒔𝒕𝒂𝒓</m:t>
                        </m:r>
                      </m:sup>
                    </m:sSubSup>
                    <m:r>
                      <a:rPr lang="pt-PT" sz="3600" b="1" i="1" dirty="0" smtClean="0">
                        <a:solidFill>
                          <a:prstClr val="black">
                            <a:lumMod val="85000"/>
                            <a:lumOff val="15000"/>
                          </a:prstClr>
                        </a:solidFill>
                        <a:latin typeface="Cambria Math" panose="02040503050406030204" pitchFamily="18" charset="0"/>
                      </a:rPr>
                      <m:t> </m:t>
                    </m:r>
                    <m:r>
                      <a:rPr lang="pt-PT" sz="3600" b="1" i="1" dirty="0" smtClean="0">
                        <a:solidFill>
                          <a:prstClr val="black">
                            <a:lumMod val="85000"/>
                            <a:lumOff val="15000"/>
                          </a:prstClr>
                        </a:solidFill>
                        <a:latin typeface="Cambria Math" panose="02040503050406030204" pitchFamily="18" charset="0"/>
                        <a:ea typeface="Cambria Math" panose="02040503050406030204" pitchFamily="18" charset="0"/>
                      </a:rPr>
                      <m:t>≠</m:t>
                    </m:r>
                  </m:oMath>
                </a14:m>
                <a:r>
                  <a:rPr lang="en-US" sz="3600" b="1" dirty="0">
                    <a:solidFill>
                      <a:prstClr val="black">
                        <a:lumMod val="85000"/>
                        <a:lumOff val="15000"/>
                      </a:prstClr>
                    </a:solidFill>
                    <a:latin typeface="Avenir Next LT Pro Demi" panose="020B0704020202020204" pitchFamily="34" charset="0"/>
                  </a:rPr>
                  <a:t> [Fe/H]</a:t>
                </a:r>
              </a:p>
            </p:txBody>
          </p:sp>
        </mc:Choice>
        <mc:Fallback>
          <p:sp>
            <p:nvSpPr>
              <p:cNvPr id="11" name="Título 1">
                <a:extLst>
                  <a:ext uri="{FF2B5EF4-FFF2-40B4-BE49-F238E27FC236}">
                    <a16:creationId xmlns:a16="http://schemas.microsoft.com/office/drawing/2014/main" id="{541A7390-22B5-4FF4-C563-F27C447DCC4F}"/>
                  </a:ext>
                </a:extLst>
              </p:cNvPr>
              <p:cNvSpPr>
                <a:spLocks noGrp="1" noRot="1" noChangeAspect="1" noMove="1" noResize="1" noEditPoints="1" noAdjustHandles="1" noChangeArrowheads="1" noChangeShapeType="1" noTextEdit="1"/>
              </p:cNvSpPr>
              <p:nvPr>
                <p:ph type="title"/>
              </p:nvPr>
            </p:nvSpPr>
            <p:spPr>
              <a:xfrm>
                <a:off x="1088572" y="500741"/>
                <a:ext cx="5829974" cy="740229"/>
              </a:xfrm>
              <a:blipFill>
                <a:blip r:embed="rId3"/>
                <a:stretch>
                  <a:fillRect t="-3279" b="-27049"/>
                </a:stretch>
              </a:blipFill>
            </p:spPr>
            <p:txBody>
              <a:bodyPr/>
              <a:lstStyle/>
              <a:p>
                <a:r>
                  <a:rPr lang="en-GB">
                    <a:noFill/>
                  </a:rPr>
                  <a:t> </a:t>
                </a:r>
              </a:p>
            </p:txBody>
          </p:sp>
        </mc:Fallback>
      </mc:AlternateContent>
      <p:sp>
        <p:nvSpPr>
          <p:cNvPr id="2" name="Marcador de Posição do Rodapé 3">
            <a:extLst>
              <a:ext uri="{FF2B5EF4-FFF2-40B4-BE49-F238E27FC236}">
                <a16:creationId xmlns:a16="http://schemas.microsoft.com/office/drawing/2014/main" id="{06A73A7B-13CE-9DD0-482A-76AD67294F38}"/>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31D617C4-B3CE-2011-4F27-EF93FDC6F93A}"/>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35</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C4B389B3-AC85-4586-B181-5C2F45F5EC2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3C854A27-8E32-673C-D03F-17E07A6B89D7}"/>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Content Placeholder 3">
            <a:extLst>
              <a:ext uri="{FF2B5EF4-FFF2-40B4-BE49-F238E27FC236}">
                <a16:creationId xmlns:a16="http://schemas.microsoft.com/office/drawing/2014/main" id="{91FCAE33-D2C6-16CE-F2EA-CFAE3C9AB682}"/>
              </a:ext>
            </a:extLst>
          </p:cNvPr>
          <p:cNvPicPr>
            <a:picLocks noChangeAspect="1"/>
          </p:cNvPicPr>
          <p:nvPr/>
        </p:nvPicPr>
        <p:blipFill>
          <a:blip r:embed="rId7"/>
          <a:stretch>
            <a:fillRect/>
          </a:stretch>
        </p:blipFill>
        <p:spPr>
          <a:xfrm>
            <a:off x="80054" y="2080171"/>
            <a:ext cx="5829974" cy="4125791"/>
          </a:xfrm>
          <a:prstGeom prst="rect">
            <a:avLst/>
          </a:prstGeom>
        </p:spPr>
      </p:pic>
      <p:pic>
        <p:nvPicPr>
          <p:cNvPr id="7" name="Picture 9" descr="A diagram of a line with dots and lines&#10;&#10;Description automatically generated">
            <a:extLst>
              <a:ext uri="{FF2B5EF4-FFF2-40B4-BE49-F238E27FC236}">
                <a16:creationId xmlns:a16="http://schemas.microsoft.com/office/drawing/2014/main" id="{BD18686A-F262-C50A-3821-866100A9C0C9}"/>
              </a:ext>
            </a:extLst>
          </p:cNvPr>
          <p:cNvPicPr>
            <a:picLocks noChangeAspect="1"/>
          </p:cNvPicPr>
          <p:nvPr/>
        </p:nvPicPr>
        <p:blipFill>
          <a:blip r:embed="rId8"/>
          <a:stretch>
            <a:fillRect/>
          </a:stretch>
        </p:blipFill>
        <p:spPr>
          <a:xfrm>
            <a:off x="6340636" y="2080172"/>
            <a:ext cx="5760720" cy="4114800"/>
          </a:xfrm>
          <a:prstGeom prst="rect">
            <a:avLst/>
          </a:prstGeom>
        </p:spPr>
      </p:pic>
      <p:sp>
        <p:nvSpPr>
          <p:cNvPr id="9" name="CaixaDeTexto 8">
            <a:extLst>
              <a:ext uri="{FF2B5EF4-FFF2-40B4-BE49-F238E27FC236}">
                <a16:creationId xmlns:a16="http://schemas.microsoft.com/office/drawing/2014/main" id="{92D8069C-CA28-F935-E767-6E26F669C205}"/>
              </a:ext>
            </a:extLst>
          </p:cNvPr>
          <p:cNvSpPr txBox="1"/>
          <p:nvPr/>
        </p:nvSpPr>
        <p:spPr>
          <a:xfrm>
            <a:off x="3135086" y="3108262"/>
            <a:ext cx="6270170"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lumMod val="85000"/>
                    <a:lumOff val="15000"/>
                  </a:prstClr>
                </a:solidFill>
                <a:effectLst/>
                <a:uLnTx/>
                <a:uFillTx/>
                <a:latin typeface="Avenir Next LT Pro Demi" panose="020B0704020202020204" pitchFamily="34" charset="0"/>
                <a:ea typeface="Batang" panose="02030600000101010101" pitchFamily="18" charset="-127"/>
                <a:cs typeface="+mj-cs"/>
              </a:rPr>
              <a:t>dd</a:t>
            </a:r>
            <a:endParaRPr lang="en-GB" dirty="0"/>
          </a:p>
        </p:txBody>
      </p:sp>
    </p:spTree>
    <p:extLst>
      <p:ext uri="{BB962C8B-B14F-4D97-AF65-F5344CB8AC3E}">
        <p14:creationId xmlns:p14="http://schemas.microsoft.com/office/powerpoint/2010/main" val="252830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8D119064-CB40-B1BA-94F9-F5941C751CBA}"/>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21EE66A5-6A5C-7978-29AF-E0C800B2BABB}"/>
              </a:ext>
            </a:extLst>
          </p:cNvPr>
          <p:cNvSpPr>
            <a:spLocks noGrp="1"/>
          </p:cNvSpPr>
          <p:nvPr>
            <p:ph type="title"/>
          </p:nvPr>
        </p:nvSpPr>
        <p:spPr>
          <a:xfrm>
            <a:off x="1155776" y="381000"/>
            <a:ext cx="9457073" cy="1565133"/>
          </a:xfrm>
        </p:spPr>
        <p:txBody>
          <a:bodyPr>
            <a:normAutofit/>
          </a:bodyPr>
          <a:lstStyle/>
          <a:p>
            <a:r>
              <a:rPr lang="en-US" sz="3600" dirty="0">
                <a:latin typeface="Avenir Next LT Pro Demi" panose="020B0704020202020204" pitchFamily="34" charset="0"/>
              </a:rPr>
              <a:t>Compositions of stars and planets</a:t>
            </a:r>
            <a:br>
              <a:rPr lang="en-US" sz="3600" dirty="0">
                <a:latin typeface="Avenir Next LT Pro Demi" panose="020B0704020202020204" pitchFamily="34" charset="0"/>
              </a:rPr>
            </a:br>
            <a:r>
              <a:rPr lang="en-US" sz="3600" dirty="0">
                <a:latin typeface="Avenir Next LT Pro Demi" panose="020B0704020202020204" pitchFamily="34" charset="0"/>
              </a:rPr>
              <a:t>(other abundance ratios)</a:t>
            </a:r>
            <a:endParaRPr lang="en-GB" sz="3600" dirty="0">
              <a:latin typeface="Avenir Next LT Pro Demi" panose="020B0704020202020204" pitchFamily="34" charset="0"/>
            </a:endParaRPr>
          </a:p>
        </p:txBody>
      </p:sp>
      <p:sp>
        <p:nvSpPr>
          <p:cNvPr id="2" name="Marcador de Posição do Rodapé 3">
            <a:extLst>
              <a:ext uri="{FF2B5EF4-FFF2-40B4-BE49-F238E27FC236}">
                <a16:creationId xmlns:a16="http://schemas.microsoft.com/office/drawing/2014/main" id="{ED7C446B-34B6-0047-964B-6D9920CB8C0E}"/>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63FAAA75-E52B-B497-183F-0F4C49591F97}"/>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36</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6E4D5097-986C-6363-3EF8-AB855A57F1C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EF85149-65F3-7B7B-E9C8-C88A8257AFE5}"/>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Picture 3" descr="A graph with blue dots and a line&#10;&#10;Description automatically generated">
            <a:extLst>
              <a:ext uri="{FF2B5EF4-FFF2-40B4-BE49-F238E27FC236}">
                <a16:creationId xmlns:a16="http://schemas.microsoft.com/office/drawing/2014/main" id="{7929E45F-9D65-9F89-47D4-C2E318F31586}"/>
              </a:ext>
            </a:extLst>
          </p:cNvPr>
          <p:cNvPicPr>
            <a:picLocks noChangeAspect="1"/>
          </p:cNvPicPr>
          <p:nvPr/>
        </p:nvPicPr>
        <p:blipFill>
          <a:blip r:embed="rId6"/>
          <a:stretch>
            <a:fillRect/>
          </a:stretch>
        </p:blipFill>
        <p:spPr>
          <a:xfrm>
            <a:off x="549058" y="2252441"/>
            <a:ext cx="5431536" cy="3883548"/>
          </a:xfrm>
          <a:prstGeom prst="rect">
            <a:avLst/>
          </a:prstGeom>
        </p:spPr>
      </p:pic>
      <p:pic>
        <p:nvPicPr>
          <p:cNvPr id="7" name="Picture 2" descr="A graph with blue dots and a black line&#10;&#10;Description automatically generated">
            <a:extLst>
              <a:ext uri="{FF2B5EF4-FFF2-40B4-BE49-F238E27FC236}">
                <a16:creationId xmlns:a16="http://schemas.microsoft.com/office/drawing/2014/main" id="{05408658-F732-4C91-3AF3-6B688B1C0EAC}"/>
              </a:ext>
            </a:extLst>
          </p:cNvPr>
          <p:cNvPicPr>
            <a:picLocks noChangeAspect="1"/>
          </p:cNvPicPr>
          <p:nvPr/>
        </p:nvPicPr>
        <p:blipFill>
          <a:blip r:embed="rId7"/>
          <a:stretch>
            <a:fillRect/>
          </a:stretch>
        </p:blipFill>
        <p:spPr>
          <a:xfrm>
            <a:off x="6211408" y="2247427"/>
            <a:ext cx="5431536" cy="3883548"/>
          </a:xfrm>
          <a:prstGeom prst="rect">
            <a:avLst/>
          </a:prstGeom>
        </p:spPr>
      </p:pic>
    </p:spTree>
    <p:extLst>
      <p:ext uri="{BB962C8B-B14F-4D97-AF65-F5344CB8AC3E}">
        <p14:creationId xmlns:p14="http://schemas.microsoft.com/office/powerpoint/2010/main" val="3248912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37C2937D-E063-A259-6FFF-377007734D2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CBEA26BA-6535-12D8-8A55-05B3D5524D0F}"/>
                  </a:ext>
                </a:extLst>
              </p:cNvPr>
              <p:cNvSpPr>
                <a:spLocks noGrp="1"/>
              </p:cNvSpPr>
              <p:nvPr>
                <p:ph idx="1"/>
              </p:nvPr>
            </p:nvSpPr>
            <p:spPr>
              <a:xfrm>
                <a:off x="1050879" y="2122713"/>
                <a:ext cx="6307864" cy="4131663"/>
              </a:xfrm>
            </p:spPr>
            <p:txBody>
              <a:bodyPr>
                <a:normAutofit/>
              </a:bodyPr>
              <a:lstStyle/>
              <a:p>
                <a:pPr>
                  <a:spcBef>
                    <a:spcPts val="600"/>
                  </a:spcBef>
                  <a:spcAft>
                    <a:spcPts val="1800"/>
                  </a:spcAft>
                </a:pPr>
                <a14:m>
                  <m:oMath xmlns:m="http://schemas.openxmlformats.org/officeDocument/2006/math">
                    <m:sSubSup>
                      <m:sSubSupPr>
                        <m:ctrlP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ctrlPr>
                      </m:sSubSupPr>
                      <m:e>
                        <m:r>
                          <a:rPr kumimoji="0" lang="en-US" sz="2400" b="0" i="1" u="none" strike="noStrike" kern="1200" cap="none" spc="50" normalizeH="0" baseline="0" noProof="0" dirty="0">
                            <a:ln>
                              <a:noFill/>
                            </a:ln>
                            <a:solidFill>
                              <a:prstClr val="black">
                                <a:lumMod val="85000"/>
                                <a:lumOff val="15000"/>
                              </a:prstClr>
                            </a:solidFill>
                            <a:effectLst/>
                            <a:uLnTx/>
                            <a:uFillTx/>
                            <a:latin typeface="Cambria Math" panose="02040503050406030204" pitchFamily="18" charset="0"/>
                            <a:cs typeface="+mn-cs"/>
                          </a:rPr>
                          <m:t>𝑓</m:t>
                        </m:r>
                      </m:e>
                      <m:sub>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𝑖𝑟𝑜𝑛</m:t>
                        </m:r>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 </m:t>
                        </m:r>
                      </m:sub>
                      <m:sup>
                        <m:r>
                          <a:rPr kumimoji="0" lang="pt-PT" sz="2400" b="0" i="1" u="none" strike="noStrike" kern="1200" cap="none" spc="50" normalizeH="0" baseline="0" noProof="0" dirty="0" smtClean="0">
                            <a:ln>
                              <a:noFill/>
                            </a:ln>
                            <a:solidFill>
                              <a:prstClr val="black">
                                <a:lumMod val="85000"/>
                                <a:lumOff val="15000"/>
                              </a:prstClr>
                            </a:solidFill>
                            <a:effectLst/>
                            <a:uLnTx/>
                            <a:uFillTx/>
                            <a:latin typeface="Cambria Math" panose="02040503050406030204" pitchFamily="18" charset="0"/>
                            <a:cs typeface="+mn-cs"/>
                          </a:rPr>
                          <m:t>𝑝𝑙𝑎𝑛𝑒𝑡</m:t>
                        </m:r>
                      </m:sup>
                    </m:sSubSup>
                  </m:oMath>
                </a14:m>
                <a:r>
                  <a:rPr lang="en-GB" sz="2400" dirty="0">
                    <a:latin typeface="Avenir Next LT Pro Demi" panose="020B0704020202020204" pitchFamily="34" charset="0"/>
                  </a:rPr>
                  <a:t>/ </a:t>
                </a:r>
                <a14:m>
                  <m:oMath xmlns:m="http://schemas.openxmlformats.org/officeDocument/2006/math">
                    <m:sSubSup>
                      <m:sSubSupPr>
                        <m:ctrlPr>
                          <a:rPr lang="pt-PT" sz="2400" i="1" spc="50" dirty="0">
                            <a:solidFill>
                              <a:prstClr val="black">
                                <a:lumMod val="85000"/>
                                <a:lumOff val="15000"/>
                              </a:prstClr>
                            </a:solidFill>
                            <a:latin typeface="Cambria Math" panose="02040503050406030204" pitchFamily="18" charset="0"/>
                          </a:rPr>
                        </m:ctrlPr>
                      </m:sSubSupPr>
                      <m:e>
                        <m:r>
                          <a:rPr lang="en-US" sz="2400" i="1" spc="50" dirty="0">
                            <a:solidFill>
                              <a:prstClr val="black">
                                <a:lumMod val="85000"/>
                                <a:lumOff val="15000"/>
                              </a:prstClr>
                            </a:solidFill>
                            <a:latin typeface="Cambria Math" panose="02040503050406030204" pitchFamily="18" charset="0"/>
                          </a:rPr>
                          <m:t>𝑓</m:t>
                        </m:r>
                      </m:e>
                      <m:sub>
                        <m:r>
                          <a:rPr lang="pt-PT" sz="2400" b="0" i="1" spc="50" dirty="0" smtClean="0">
                            <a:solidFill>
                              <a:prstClr val="black">
                                <a:lumMod val="85000"/>
                                <a:lumOff val="15000"/>
                              </a:prstClr>
                            </a:solidFill>
                            <a:latin typeface="Cambria Math" panose="02040503050406030204" pitchFamily="18" charset="0"/>
                          </a:rPr>
                          <m:t>𝑖𝑟𝑜𝑛</m:t>
                        </m:r>
                        <m:r>
                          <a:rPr lang="pt-PT" sz="2400" b="0" i="1" spc="50" dirty="0" smtClean="0">
                            <a:solidFill>
                              <a:prstClr val="black">
                                <a:lumMod val="85000"/>
                                <a:lumOff val="15000"/>
                              </a:prstClr>
                            </a:solidFill>
                            <a:latin typeface="Cambria Math" panose="02040503050406030204" pitchFamily="18" charset="0"/>
                          </a:rPr>
                          <m:t>,</m:t>
                        </m:r>
                        <m:r>
                          <a:rPr lang="pt-PT" sz="2400" b="0" i="1" spc="50" dirty="0" smtClean="0">
                            <a:solidFill>
                              <a:prstClr val="black">
                                <a:lumMod val="85000"/>
                                <a:lumOff val="15000"/>
                              </a:prstClr>
                            </a:solidFill>
                            <a:latin typeface="Cambria Math" panose="02040503050406030204" pitchFamily="18" charset="0"/>
                          </a:rPr>
                          <m:t>𝑝𝑟𝑖𝑚</m:t>
                        </m:r>
                        <m:r>
                          <a:rPr lang="pt-PT" sz="2400" i="1" spc="50" dirty="0">
                            <a:solidFill>
                              <a:prstClr val="black">
                                <a:lumMod val="85000"/>
                                <a:lumOff val="15000"/>
                              </a:prstClr>
                            </a:solidFill>
                            <a:latin typeface="Cambria Math" panose="02040503050406030204" pitchFamily="18" charset="0"/>
                          </a:rPr>
                          <m:t> </m:t>
                        </m:r>
                      </m:sub>
                      <m:sup>
                        <m:r>
                          <a:rPr lang="pt-PT" sz="2400" b="0" i="1" spc="50" dirty="0" smtClean="0">
                            <a:solidFill>
                              <a:prstClr val="black">
                                <a:lumMod val="85000"/>
                                <a:lumOff val="15000"/>
                              </a:prstClr>
                            </a:solidFill>
                            <a:latin typeface="Cambria Math" panose="02040503050406030204" pitchFamily="18" charset="0"/>
                          </a:rPr>
                          <m:t>𝑠𝑡𝑎𝑟</m:t>
                        </m:r>
                      </m:sup>
                    </m:sSubSup>
                  </m:oMath>
                </a14:m>
                <a:r>
                  <a:rPr lang="en-GB" sz="2400" dirty="0"/>
                  <a:t>vs </a:t>
                </a:r>
                <a14:m>
                  <m:oMath xmlns:m="http://schemas.openxmlformats.org/officeDocument/2006/math">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𝑅</m:t>
                        </m:r>
                      </m:e>
                      <m:sub>
                        <m:r>
                          <a:rPr lang="pt-PT" sz="2400" b="0" i="1" smtClean="0">
                            <a:latin typeface="Cambria Math" panose="02040503050406030204" pitchFamily="18" charset="0"/>
                          </a:rPr>
                          <m:t>𝑝𝑙</m:t>
                        </m:r>
                      </m:sub>
                    </m:sSub>
                  </m:oMath>
                </a14:m>
                <a:r>
                  <a:rPr lang="en-GB" sz="2400" dirty="0"/>
                  <a:t>, </a:t>
                </a:r>
                <a14:m>
                  <m:oMath xmlns:m="http://schemas.openxmlformats.org/officeDocument/2006/math">
                    <m:sSub>
                      <m:sSubPr>
                        <m:ctrlPr>
                          <a:rPr lang="pt-PT" sz="2400" i="1">
                            <a:latin typeface="Cambria Math" panose="02040503050406030204" pitchFamily="18" charset="0"/>
                          </a:rPr>
                        </m:ctrlPr>
                      </m:sSubPr>
                      <m:e>
                        <m:r>
                          <a:rPr lang="pt-PT" sz="2400" b="0" i="1" smtClean="0">
                            <a:latin typeface="Cambria Math" panose="02040503050406030204" pitchFamily="18" charset="0"/>
                          </a:rPr>
                          <m:t>𝑀</m:t>
                        </m:r>
                      </m:e>
                      <m:sub>
                        <m:r>
                          <a:rPr lang="pt-PT" sz="2400" i="1">
                            <a:latin typeface="Cambria Math" panose="02040503050406030204" pitchFamily="18" charset="0"/>
                          </a:rPr>
                          <m:t>𝑝𝑙</m:t>
                        </m:r>
                      </m:sub>
                    </m:sSub>
                  </m:oMath>
                </a14:m>
                <a:endParaRPr lang="en-GB" sz="2400" dirty="0"/>
              </a:p>
              <a:p>
                <a:pPr>
                  <a:spcBef>
                    <a:spcPts val="600"/>
                  </a:spcBef>
                  <a:spcAft>
                    <a:spcPts val="1800"/>
                  </a:spcAft>
                </a:pPr>
                <a14:m>
                  <m:oMath xmlns:m="http://schemas.openxmlformats.org/officeDocument/2006/math">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𝑅</m:t>
                        </m:r>
                      </m:e>
                      <m:sub>
                        <m:r>
                          <a:rPr lang="pt-PT" sz="2400" b="0" i="1" smtClean="0">
                            <a:latin typeface="Cambria Math" panose="02040503050406030204" pitchFamily="18" charset="0"/>
                          </a:rPr>
                          <m:t>𝑝𝑙</m:t>
                        </m:r>
                      </m:sub>
                    </m:sSub>
                  </m:oMath>
                </a14:m>
                <a:r>
                  <a:rPr lang="en-GB" sz="2400" dirty="0"/>
                  <a:t>: clear correlation (p-value &lt; 0.001)</a:t>
                </a:r>
              </a:p>
              <a:p>
                <a:pPr>
                  <a:spcBef>
                    <a:spcPts val="600"/>
                  </a:spcBef>
                  <a:spcAft>
                    <a:spcPts val="1800"/>
                  </a:spcAft>
                </a:pPr>
                <a14:m>
                  <m:oMath xmlns:m="http://schemas.openxmlformats.org/officeDocument/2006/math">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𝑀</m:t>
                        </m:r>
                      </m:e>
                      <m:sub>
                        <m:r>
                          <a:rPr lang="pt-PT" sz="2400" b="0" i="1" smtClean="0">
                            <a:latin typeface="Cambria Math" panose="02040503050406030204" pitchFamily="18" charset="0"/>
                          </a:rPr>
                          <m:t>𝑝𝑙</m:t>
                        </m:r>
                      </m:sub>
                    </m:sSub>
                  </m:oMath>
                </a14:m>
                <a:r>
                  <a:rPr lang="en-GB" sz="2400" dirty="0"/>
                  <a:t>: no correlation (p-value ~ 0.9)</a:t>
                </a:r>
              </a:p>
              <a:p>
                <a:pPr marL="0" indent="0">
                  <a:spcBef>
                    <a:spcPts val="600"/>
                  </a:spcBef>
                  <a:spcAft>
                    <a:spcPts val="1800"/>
                  </a:spcAft>
                  <a:buNone/>
                </a:pPr>
                <a:r>
                  <a:rPr lang="en-GB" sz="2400" dirty="0">
                    <a:sym typeface="Wingdings" panose="05000000000000000000" pitchFamily="2" charset="2"/>
                  </a:rPr>
                  <a:t> P</a:t>
                </a:r>
                <a:r>
                  <a:rPr lang="en-US" sz="2400" dirty="0" err="1">
                    <a:sym typeface="Wingdings" panose="05000000000000000000" pitchFamily="2" charset="2"/>
                  </a:rPr>
                  <a:t>lanetary</a:t>
                </a:r>
                <a:r>
                  <a:rPr lang="en-US" sz="2400" dirty="0">
                    <a:sym typeface="Wingdings" panose="05000000000000000000" pitchFamily="2" charset="2"/>
                  </a:rPr>
                  <a:t> density depends on radius with a cubic relation,  while the dependence on mass is only linear.</a:t>
                </a:r>
                <a:endParaRPr lang="en-GB" sz="2400" dirty="0"/>
              </a:p>
            </p:txBody>
          </p:sp>
        </mc:Choice>
        <mc:Fallback>
          <p:sp>
            <p:nvSpPr>
              <p:cNvPr id="5" name="Marcador de Posição de Conteúdo 4">
                <a:extLst>
                  <a:ext uri="{FF2B5EF4-FFF2-40B4-BE49-F238E27FC236}">
                    <a16:creationId xmlns:a16="http://schemas.microsoft.com/office/drawing/2014/main" id="{CBEA26BA-6535-12D8-8A55-05B3D5524D0F}"/>
                  </a:ext>
                </a:extLst>
              </p:cNvPr>
              <p:cNvSpPr>
                <a:spLocks noGrp="1" noRot="1" noChangeAspect="1" noMove="1" noResize="1" noEditPoints="1" noAdjustHandles="1" noChangeArrowheads="1" noChangeShapeType="1" noTextEdit="1"/>
              </p:cNvSpPr>
              <p:nvPr>
                <p:ph idx="1"/>
              </p:nvPr>
            </p:nvSpPr>
            <p:spPr>
              <a:xfrm>
                <a:off x="1050879" y="2122713"/>
                <a:ext cx="6307864" cy="4131663"/>
              </a:xfrm>
              <a:blipFill>
                <a:blip r:embed="rId3"/>
                <a:stretch>
                  <a:fillRect l="-1449" r="-2705"/>
                </a:stretch>
              </a:blipFill>
            </p:spPr>
            <p:txBody>
              <a:bodyPr/>
              <a:lstStyle/>
              <a:p>
                <a:r>
                  <a:rPr lang="en-GB">
                    <a:noFill/>
                  </a:rPr>
                  <a:t> </a:t>
                </a:r>
              </a:p>
            </p:txBody>
          </p:sp>
        </mc:Fallback>
      </mc:AlternateContent>
      <p:sp>
        <p:nvSpPr>
          <p:cNvPr id="11" name="Título 1">
            <a:extLst>
              <a:ext uri="{FF2B5EF4-FFF2-40B4-BE49-F238E27FC236}">
                <a16:creationId xmlns:a16="http://schemas.microsoft.com/office/drawing/2014/main" id="{85B455F1-B9CA-528C-E1F4-64BD1CA17545}"/>
              </a:ext>
            </a:extLst>
          </p:cNvPr>
          <p:cNvSpPr>
            <a:spLocks noGrp="1"/>
          </p:cNvSpPr>
          <p:nvPr>
            <p:ph type="title"/>
          </p:nvPr>
        </p:nvSpPr>
        <p:spPr>
          <a:xfrm>
            <a:off x="1050879" y="293913"/>
            <a:ext cx="9810604" cy="1534887"/>
          </a:xfrm>
        </p:spPr>
        <p:txBody>
          <a:bodyPr>
            <a:normAutofit/>
          </a:bodyPr>
          <a:lstStyle/>
          <a:p>
            <a:r>
              <a:rPr lang="en-GB" sz="3600" dirty="0">
                <a:latin typeface="Avenir Next LT Pro Demi" panose="020B0704020202020204" pitchFamily="34" charset="0"/>
              </a:rPr>
              <a:t>More on the planet-star</a:t>
            </a:r>
            <a:br>
              <a:rPr lang="en-GB" sz="3600" dirty="0">
                <a:latin typeface="Avenir Next LT Pro Demi" panose="020B0704020202020204" pitchFamily="34" charset="0"/>
              </a:rPr>
            </a:br>
            <a:r>
              <a:rPr lang="en-GB" sz="3600" dirty="0">
                <a:latin typeface="Avenir Next LT Pro Demi" panose="020B0704020202020204" pitchFamily="34" charset="0"/>
              </a:rPr>
              <a:t>compositional link… </a:t>
            </a:r>
          </a:p>
        </p:txBody>
      </p:sp>
      <p:sp>
        <p:nvSpPr>
          <p:cNvPr id="2" name="Marcador de Posição do Rodapé 3">
            <a:extLst>
              <a:ext uri="{FF2B5EF4-FFF2-40B4-BE49-F238E27FC236}">
                <a16:creationId xmlns:a16="http://schemas.microsoft.com/office/drawing/2014/main" id="{B54A7EB5-F47F-5267-76FE-A6107684E14C}"/>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555B9855-94FB-36AA-E52B-690C8BA192D6}"/>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37</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5B1B3168-E0DD-136D-0AA6-ADF1857940F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B701A537-5C06-FAE0-C02E-CC7A390B1B9B}"/>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Imagem 6" descr="Uma imagem com texto, diagrama, file, captura de ecrã&#10;&#10;Descrição gerada automaticamente">
            <a:extLst>
              <a:ext uri="{FF2B5EF4-FFF2-40B4-BE49-F238E27FC236}">
                <a16:creationId xmlns:a16="http://schemas.microsoft.com/office/drawing/2014/main" id="{5CEC70F8-924F-050E-857A-543A26A3ED7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1749" y="-30015"/>
            <a:ext cx="4702629" cy="3359020"/>
          </a:xfrm>
          <a:prstGeom prst="rect">
            <a:avLst/>
          </a:prstGeom>
        </p:spPr>
      </p:pic>
      <p:pic>
        <p:nvPicPr>
          <p:cNvPr id="9" name="Imagem 8" descr="Uma imagem com texto, diagrama, captura de ecrã, file&#10;&#10;Descrição gerada automaticamente">
            <a:extLst>
              <a:ext uri="{FF2B5EF4-FFF2-40B4-BE49-F238E27FC236}">
                <a16:creationId xmlns:a16="http://schemas.microsoft.com/office/drawing/2014/main" id="{609030E3-FAAB-FE44-E394-B4F20FD1F0E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3521" y="3259213"/>
            <a:ext cx="4501652" cy="3215466"/>
          </a:xfrm>
          <a:prstGeom prst="rect">
            <a:avLst/>
          </a:prstGeom>
        </p:spPr>
      </p:pic>
    </p:spTree>
    <p:extLst>
      <p:ext uri="{BB962C8B-B14F-4D97-AF65-F5344CB8AC3E}">
        <p14:creationId xmlns:p14="http://schemas.microsoft.com/office/powerpoint/2010/main" val="266834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18A25634-BF61-7AC8-0171-42D76FE3FF89}"/>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80360F31-32EA-1112-23B5-5605248882D6}"/>
              </a:ext>
            </a:extLst>
          </p:cNvPr>
          <p:cNvSpPr>
            <a:spLocks noGrp="1"/>
          </p:cNvSpPr>
          <p:nvPr>
            <p:ph idx="1"/>
          </p:nvPr>
        </p:nvSpPr>
        <p:spPr/>
        <p:txBody>
          <a:bodyPr>
            <a:normAutofit/>
          </a:bodyPr>
          <a:lstStyle/>
          <a:p>
            <a:pPr>
              <a:spcBef>
                <a:spcPts val="600"/>
              </a:spcBef>
              <a:spcAft>
                <a:spcPts val="1800"/>
              </a:spcAft>
            </a:pPr>
            <a:r>
              <a:rPr lang="en-GB" sz="2400" dirty="0"/>
              <a:t>To break this degeneracy, the abundances of the main rocky-forming elements (Mg, Si, and Fe) in the host star are often used.</a:t>
            </a:r>
          </a:p>
          <a:p>
            <a:pPr>
              <a:spcBef>
                <a:spcPts val="600"/>
              </a:spcBef>
              <a:spcAft>
                <a:spcPts val="1800"/>
              </a:spcAft>
            </a:pPr>
            <a:r>
              <a:rPr lang="en-GB" sz="2400" dirty="0"/>
              <a:t>Ideal: study the protoplanetary disk chemical composition</a:t>
            </a:r>
          </a:p>
          <a:p>
            <a:pPr marL="0" indent="0">
              <a:spcBef>
                <a:spcPts val="600"/>
              </a:spcBef>
              <a:spcAft>
                <a:spcPts val="1800"/>
              </a:spcAft>
              <a:buNone/>
            </a:pPr>
            <a:r>
              <a:rPr lang="en-GB" sz="2400" dirty="0">
                <a:sym typeface="Wingdings" panose="05000000000000000000" pitchFamily="2" charset="2"/>
              </a:rPr>
              <a:t> For most of the discovered planet-hosting starts, the disk has already dissipated, since their lifetime is just of a few million years.</a:t>
            </a:r>
            <a:br>
              <a:rPr lang="en-GB" sz="2400" dirty="0">
                <a:sym typeface="Wingdings" panose="05000000000000000000" pitchFamily="2" charset="2"/>
              </a:rPr>
            </a:br>
            <a:endParaRPr lang="en-GB" sz="2400" dirty="0">
              <a:sym typeface="Wingdings" panose="05000000000000000000" pitchFamily="2" charset="2"/>
            </a:endParaRPr>
          </a:p>
          <a:p>
            <a:pPr>
              <a:spcBef>
                <a:spcPts val="600"/>
              </a:spcBef>
              <a:spcAft>
                <a:spcPts val="1800"/>
              </a:spcAft>
            </a:pPr>
            <a:r>
              <a:rPr lang="en-GB" sz="2400" dirty="0"/>
              <a:t>Information on the stellar atmospheres </a:t>
            </a:r>
            <a:r>
              <a:rPr lang="en-GB" sz="2400" dirty="0">
                <a:sym typeface="Wingdings" panose="05000000000000000000" pitchFamily="2" charset="2"/>
              </a:rPr>
              <a:t> only observational window to provide information on the protoplanetary disks' chemical composition</a:t>
            </a:r>
          </a:p>
        </p:txBody>
      </p:sp>
      <p:sp>
        <p:nvSpPr>
          <p:cNvPr id="6" name="Marcador de Posição do Rodapé 3">
            <a:extLst>
              <a:ext uri="{FF2B5EF4-FFF2-40B4-BE49-F238E27FC236}">
                <a16:creationId xmlns:a16="http://schemas.microsoft.com/office/drawing/2014/main" id="{98D19727-B440-72A3-B613-83B848BA6425}"/>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7" name="Marcador de Posição do Número do Diapositivo 4">
            <a:extLst>
              <a:ext uri="{FF2B5EF4-FFF2-40B4-BE49-F238E27FC236}">
                <a16:creationId xmlns:a16="http://schemas.microsoft.com/office/drawing/2014/main" id="{C395DC42-8EB2-0759-B53C-B739E401E1C6}"/>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4</a:t>
            </a:fld>
            <a:endParaRPr lang="en-US" dirty="0"/>
          </a:p>
        </p:txBody>
      </p:sp>
      <p:pic>
        <p:nvPicPr>
          <p:cNvPr id="8" name="Imagem 7" descr="Uma imagem com captura de ecrã, Gráficos, design gráfico, design&#10;&#10;Descrição gerada automaticamente">
            <a:extLst>
              <a:ext uri="{FF2B5EF4-FFF2-40B4-BE49-F238E27FC236}">
                <a16:creationId xmlns:a16="http://schemas.microsoft.com/office/drawing/2014/main" id="{8D855414-5E1C-D284-03BC-97A9EB87DA4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9" name="Imagem 8" descr="Uma imagem com preto, lua, preto e branco&#10;&#10;Descrição gerada automaticamente">
            <a:extLst>
              <a:ext uri="{FF2B5EF4-FFF2-40B4-BE49-F238E27FC236}">
                <a16:creationId xmlns:a16="http://schemas.microsoft.com/office/drawing/2014/main" id="{4119D4EE-2F3B-6AF2-41FF-13BFC504FD6B}"/>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
        <p:nvSpPr>
          <p:cNvPr id="11" name="Título 1">
            <a:extLst>
              <a:ext uri="{FF2B5EF4-FFF2-40B4-BE49-F238E27FC236}">
                <a16:creationId xmlns:a16="http://schemas.microsoft.com/office/drawing/2014/main" id="{7E2521F8-9A42-123D-08EC-E29D28F32007}"/>
              </a:ext>
            </a:extLst>
          </p:cNvPr>
          <p:cNvSpPr>
            <a:spLocks noGrp="1"/>
          </p:cNvSpPr>
          <p:nvPr>
            <p:ph type="title"/>
          </p:nvPr>
        </p:nvSpPr>
        <p:spPr>
          <a:xfrm>
            <a:off x="1050879" y="293913"/>
            <a:ext cx="9810604" cy="740229"/>
          </a:xfrm>
        </p:spPr>
        <p:txBody>
          <a:bodyPr>
            <a:normAutofit/>
          </a:bodyPr>
          <a:lstStyle/>
          <a:p>
            <a:r>
              <a:rPr lang="en-GB" sz="3600" dirty="0">
                <a:latin typeface="Avenir Next LT Pro Demi" panose="020B0704020202020204" pitchFamily="34" charset="0"/>
              </a:rPr>
              <a:t>Breaking the degeneracy</a:t>
            </a:r>
          </a:p>
        </p:txBody>
      </p:sp>
      <p:sp>
        <p:nvSpPr>
          <p:cNvPr id="13" name="CaixaDeTexto 12">
            <a:extLst>
              <a:ext uri="{FF2B5EF4-FFF2-40B4-BE49-F238E27FC236}">
                <a16:creationId xmlns:a16="http://schemas.microsoft.com/office/drawing/2014/main" id="{92B9D7DF-1F78-5DA0-87A0-C6A303F4B9EA}"/>
              </a:ext>
            </a:extLst>
          </p:cNvPr>
          <p:cNvSpPr txBox="1"/>
          <p:nvPr/>
        </p:nvSpPr>
        <p:spPr>
          <a:xfrm rot="508193">
            <a:off x="9368430" y="3820901"/>
            <a:ext cx="2391411" cy="769441"/>
          </a:xfrm>
          <a:prstGeom prst="rect">
            <a:avLst/>
          </a:prstGeom>
          <a:noFill/>
          <a:ln w="28575">
            <a:solidFill>
              <a:srgbClr val="9DB9EB"/>
            </a:solidFill>
          </a:ln>
        </p:spPr>
        <p:txBody>
          <a:bodyPr wrap="square" rtlCol="0">
            <a:spAutoFit/>
          </a:bodyPr>
          <a:lstStyle/>
          <a:p>
            <a:pPr algn="ctr"/>
            <a:r>
              <a:rPr lang="en-GB" sz="2200" dirty="0"/>
              <a:t>See tomorrow’s talk by Diego </a:t>
            </a:r>
            <a:r>
              <a:rPr lang="en-GB" sz="2200" dirty="0" err="1"/>
              <a:t>Turrini</a:t>
            </a:r>
            <a:endParaRPr lang="en-GB" sz="2200" dirty="0"/>
          </a:p>
        </p:txBody>
      </p:sp>
    </p:spTree>
    <p:extLst>
      <p:ext uri="{BB962C8B-B14F-4D97-AF65-F5344CB8AC3E}">
        <p14:creationId xmlns:p14="http://schemas.microsoft.com/office/powerpoint/2010/main" val="67131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66DA5723-BC5E-4B53-994E-BD1FE877B653}"/>
            </a:ext>
          </a:extLst>
        </p:cNvPr>
        <p:cNvGrpSpPr/>
        <p:nvPr/>
      </p:nvGrpSpPr>
      <p:grpSpPr>
        <a:xfrm>
          <a:off x="0" y="0"/>
          <a:ext cx="0" cy="0"/>
          <a:chOff x="0" y="0"/>
          <a:chExt cx="0" cy="0"/>
        </a:xfrm>
      </p:grpSpPr>
      <p:pic>
        <p:nvPicPr>
          <p:cNvPr id="17" name="Picture 18">
            <a:extLst>
              <a:ext uri="{FF2B5EF4-FFF2-40B4-BE49-F238E27FC236}">
                <a16:creationId xmlns:a16="http://schemas.microsoft.com/office/drawing/2014/main" id="{4AF4E0E4-339D-7938-FABB-A0A29BC0A695}"/>
              </a:ext>
            </a:extLst>
          </p:cNvPr>
          <p:cNvPicPr>
            <a:picLocks noChangeAspect="1"/>
          </p:cNvPicPr>
          <p:nvPr/>
        </p:nvPicPr>
        <p:blipFill rotWithShape="1">
          <a:blip r:embed="rId3"/>
          <a:srcRect r="7398" b="7657"/>
          <a:stretch/>
        </p:blipFill>
        <p:spPr>
          <a:xfrm>
            <a:off x="7358518" y="1663862"/>
            <a:ext cx="4833482" cy="4837179"/>
          </a:xfrm>
          <a:prstGeom prst="rect">
            <a:avLst/>
          </a:prstGeom>
        </p:spPr>
      </p:pic>
      <p:sp>
        <p:nvSpPr>
          <p:cNvPr id="5" name="Marcador de Posição de Conteúdo 4">
            <a:extLst>
              <a:ext uri="{FF2B5EF4-FFF2-40B4-BE49-F238E27FC236}">
                <a16:creationId xmlns:a16="http://schemas.microsoft.com/office/drawing/2014/main" id="{F8F16A0A-B1D6-E596-AD6F-0CCF7764C1EF}"/>
              </a:ext>
            </a:extLst>
          </p:cNvPr>
          <p:cNvSpPr>
            <a:spLocks noGrp="1"/>
          </p:cNvSpPr>
          <p:nvPr>
            <p:ph idx="1"/>
          </p:nvPr>
        </p:nvSpPr>
        <p:spPr>
          <a:xfrm>
            <a:off x="674913" y="1349828"/>
            <a:ext cx="11296981" cy="2100942"/>
          </a:xfrm>
        </p:spPr>
        <p:txBody>
          <a:bodyPr>
            <a:normAutofit/>
          </a:bodyPr>
          <a:lstStyle/>
          <a:p>
            <a:pPr>
              <a:spcBef>
                <a:spcPts val="600"/>
              </a:spcBef>
              <a:spcAft>
                <a:spcPts val="1800"/>
              </a:spcAft>
            </a:pPr>
            <a:r>
              <a:rPr lang="en-US" sz="2400" dirty="0"/>
              <a:t>When modelling the interiors of rocky planets, a one-to-one correlation between the composition of the planet and that of its host star is usually assumed.</a:t>
            </a:r>
          </a:p>
          <a:p>
            <a:pPr>
              <a:spcBef>
                <a:spcPts val="600"/>
              </a:spcBef>
              <a:spcAft>
                <a:spcPts val="1800"/>
              </a:spcAft>
            </a:pPr>
            <a:r>
              <a:rPr lang="en-GB" sz="2400" dirty="0"/>
              <a:t>First order: valid for the case of the Solar System</a:t>
            </a:r>
            <a:br>
              <a:rPr lang="en-GB" sz="2400" dirty="0"/>
            </a:br>
            <a:r>
              <a:rPr lang="en-GB" sz="2400" dirty="0"/>
              <a:t>(Earth, Venus, Mars and the Sun).</a:t>
            </a:r>
          </a:p>
        </p:txBody>
      </p:sp>
      <p:sp>
        <p:nvSpPr>
          <p:cNvPr id="11" name="Título 1">
            <a:extLst>
              <a:ext uri="{FF2B5EF4-FFF2-40B4-BE49-F238E27FC236}">
                <a16:creationId xmlns:a16="http://schemas.microsoft.com/office/drawing/2014/main" id="{99B248E9-22F2-A80F-6703-1D6B37AD01D1}"/>
              </a:ext>
            </a:extLst>
          </p:cNvPr>
          <p:cNvSpPr>
            <a:spLocks noGrp="1"/>
          </p:cNvSpPr>
          <p:nvPr>
            <p:ph type="title"/>
          </p:nvPr>
        </p:nvSpPr>
        <p:spPr>
          <a:xfrm>
            <a:off x="1050879" y="293913"/>
            <a:ext cx="9810604" cy="740229"/>
          </a:xfrm>
        </p:spPr>
        <p:txBody>
          <a:bodyPr>
            <a:normAutofit/>
          </a:bodyPr>
          <a:lstStyle/>
          <a:p>
            <a:r>
              <a:rPr lang="en-US" sz="3600" dirty="0">
                <a:latin typeface="Avenir Next LT Pro Demi" panose="020B0704020202020204" pitchFamily="34" charset="0"/>
              </a:rPr>
              <a:t>Modelling the interiors of rocky planets</a:t>
            </a:r>
            <a:endParaRPr lang="en-GB" sz="3600" dirty="0">
              <a:latin typeface="Avenir Next LT Pro Demi" panose="020B0704020202020204" pitchFamily="34" charset="0"/>
            </a:endParaRPr>
          </a:p>
        </p:txBody>
      </p:sp>
      <p:sp>
        <p:nvSpPr>
          <p:cNvPr id="2" name="Marcador de Posição do Rodapé 3">
            <a:extLst>
              <a:ext uri="{FF2B5EF4-FFF2-40B4-BE49-F238E27FC236}">
                <a16:creationId xmlns:a16="http://schemas.microsoft.com/office/drawing/2014/main" id="{D2BF58CE-722D-05CE-A19C-3168610CB07A}"/>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7F13B366-51EB-C5DD-45B3-AB0E9404F82C}"/>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5</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80B5A07E-607C-C948-0367-AF6920949FD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D20A08F3-82A5-BBF0-6F94-B803D835F402}"/>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13" name="Content Placeholder 6" descr="A diagram of a sun&#10;&#10;Description automatically generated">
            <a:extLst>
              <a:ext uri="{FF2B5EF4-FFF2-40B4-BE49-F238E27FC236}">
                <a16:creationId xmlns:a16="http://schemas.microsoft.com/office/drawing/2014/main" id="{B56EB153-232B-A788-BA3D-B14F19760103}"/>
              </a:ext>
            </a:extLst>
          </p:cNvPr>
          <p:cNvPicPr>
            <a:picLocks noGrp="1" noChangeAspect="1"/>
          </p:cNvPicPr>
          <p:nvPr/>
        </p:nvPicPr>
        <p:blipFill rotWithShape="1">
          <a:blip r:embed="rId7"/>
          <a:srcRect t="-887" r="-149" b="21500"/>
          <a:stretch/>
        </p:blipFill>
        <p:spPr>
          <a:xfrm>
            <a:off x="2011601" y="3308473"/>
            <a:ext cx="1830154" cy="2789012"/>
          </a:xfrm>
          <a:prstGeom prst="rect">
            <a:avLst/>
          </a:prstGeom>
        </p:spPr>
      </p:pic>
      <p:pic>
        <p:nvPicPr>
          <p:cNvPr id="14" name="Picture 17" descr="A screenshot of a volcano&#10;&#10;Description automatically generated">
            <a:extLst>
              <a:ext uri="{FF2B5EF4-FFF2-40B4-BE49-F238E27FC236}">
                <a16:creationId xmlns:a16="http://schemas.microsoft.com/office/drawing/2014/main" id="{87968BF9-B8A5-20C8-3575-40A438B9945C}"/>
              </a:ext>
            </a:extLst>
          </p:cNvPr>
          <p:cNvPicPr>
            <a:picLocks noChangeAspect="1"/>
          </p:cNvPicPr>
          <p:nvPr/>
        </p:nvPicPr>
        <p:blipFill rotWithShape="1">
          <a:blip r:embed="rId8"/>
          <a:srcRect r="24375" b="20580"/>
          <a:stretch/>
        </p:blipFill>
        <p:spPr>
          <a:xfrm>
            <a:off x="4658341" y="3335512"/>
            <a:ext cx="2269660" cy="2789012"/>
          </a:xfrm>
          <a:prstGeom prst="rect">
            <a:avLst/>
          </a:prstGeom>
        </p:spPr>
      </p:pic>
      <p:sp>
        <p:nvSpPr>
          <p:cNvPr id="19" name="TextBox 15">
            <a:extLst>
              <a:ext uri="{FF2B5EF4-FFF2-40B4-BE49-F238E27FC236}">
                <a16:creationId xmlns:a16="http://schemas.microsoft.com/office/drawing/2014/main" id="{F1741B72-2F80-3B91-FFFE-DB4C3575D736}"/>
              </a:ext>
            </a:extLst>
          </p:cNvPr>
          <p:cNvSpPr txBox="1"/>
          <p:nvPr/>
        </p:nvSpPr>
        <p:spPr>
          <a:xfrm>
            <a:off x="8660274" y="2641154"/>
            <a:ext cx="249606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Similar Mg/Si and Fe/Si</a:t>
            </a:r>
          </a:p>
          <a:p>
            <a:r>
              <a:rPr lang="en-US" dirty="0">
                <a:solidFill>
                  <a:schemeClr val="bg1"/>
                </a:solidFill>
              </a:rPr>
              <a:t>             Tc ~ 1300K</a:t>
            </a:r>
          </a:p>
        </p:txBody>
      </p:sp>
      <p:pic>
        <p:nvPicPr>
          <p:cNvPr id="21" name="Picture 19" descr="A group of planets and a meteorite&#10;&#10;Description automatically generated">
            <a:extLst>
              <a:ext uri="{FF2B5EF4-FFF2-40B4-BE49-F238E27FC236}">
                <a16:creationId xmlns:a16="http://schemas.microsoft.com/office/drawing/2014/main" id="{E1BFB118-5C6B-343F-FBCD-F0B2652D614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26" b="97594" l="8996" r="97601">
                        <a14:foregroundMark x1="39880" y1="50000" x2="30285" y2="38770"/>
                        <a14:foregroundMark x1="30285" y1="38770" x2="39130" y2="22460"/>
                        <a14:foregroundMark x1="39130" y1="22460" x2="43028" y2="47326"/>
                        <a14:foregroundMark x1="43028" y1="47326" x2="34633" y2="60963"/>
                        <a14:foregroundMark x1="34633" y1="60963" x2="22789" y2="58556"/>
                        <a14:foregroundMark x1="22789" y1="58556" x2="16342" y2="39305"/>
                        <a14:foregroundMark x1="16342" y1="39305" x2="26387" y2="17380"/>
                        <a14:foregroundMark x1="26387" y1="17380" x2="38531" y2="21390"/>
                        <a14:foregroundMark x1="38531" y1="21390" x2="38681" y2="44920"/>
                        <a14:foregroundMark x1="38681" y1="44920" x2="25187" y2="37968"/>
                        <a14:foregroundMark x1="25187" y1="37968" x2="25637" y2="31283"/>
                        <a14:foregroundMark x1="33733" y1="59358" x2="36132" y2="58824"/>
                        <a14:foregroundMark x1="18141" y1="38235" x2="15742" y2="38235"/>
                        <a14:foregroundMark x1="18741" y1="59893" x2="12594" y2="77540"/>
                        <a14:foregroundMark x1="12594" y1="77540" x2="21289" y2="95455"/>
                        <a14:foregroundMark x1="21289" y1="95455" x2="22939" y2="67380"/>
                        <a14:foregroundMark x1="22939" y1="67380" x2="15592" y2="58021"/>
                        <a14:foregroundMark x1="16042" y1="66043" x2="9445" y2="67380"/>
                        <a14:foregroundMark x1="38831" y1="70588" x2="52174" y2="74332"/>
                        <a14:foregroundMark x1="52174" y1="74332" x2="45877" y2="97594"/>
                        <a14:foregroundMark x1="45877" y1="97594" x2="32684" y2="93583"/>
                        <a14:foregroundMark x1="32684" y1="93583" x2="39730" y2="72727"/>
                        <a14:foregroundMark x1="39730" y1="72727" x2="47976" y2="87433"/>
                        <a14:foregroundMark x1="47976" y1="87433" x2="46027" y2="77540"/>
                        <a14:foregroundMark x1="87556" y1="26203" x2="85307" y2="47861"/>
                        <a14:foregroundMark x1="85307" y1="47861" x2="95802" y2="37701"/>
                        <a14:foregroundMark x1="95802" y1="37701" x2="84258" y2="29412"/>
                        <a14:foregroundMark x1="84258" y1="29412" x2="82609" y2="48930"/>
                        <a14:foregroundMark x1="82609" y1="48930" x2="95802" y2="49733"/>
                        <a14:foregroundMark x1="95802" y1="49733" x2="91454" y2="28342"/>
                        <a14:foregroundMark x1="91454" y1="28342" x2="82009" y2="35294"/>
                        <a14:foregroundMark x1="88006" y1="37433" x2="92054" y2="48930"/>
                        <a14:foregroundMark x1="94753" y1="33957" x2="97601" y2="44118"/>
                        <a14:foregroundMark x1="18141" y1="36096" x2="19190" y2="37433"/>
                        <a14:foregroundMark x1="44978" y1="66578" x2="51424" y2="83957"/>
                        <a14:foregroundMark x1="51424" y1="83957" x2="46477" y2="64171"/>
                        <a14:foregroundMark x1="46477" y1="64171" x2="44978" y2="67914"/>
                        <a14:foregroundMark x1="48876" y1="76738" x2="54723" y2="83957"/>
                        <a14:backgroundMark x1="8396" y1="38235" x2="5247" y2="39305"/>
                      </a14:backgroundRemoval>
                    </a14:imgEffect>
                  </a14:imgLayer>
                </a14:imgProps>
              </a:ext>
            </a:extLst>
          </a:blip>
          <a:stretch>
            <a:fillRect/>
          </a:stretch>
        </p:blipFill>
        <p:spPr>
          <a:xfrm>
            <a:off x="7959672" y="3364820"/>
            <a:ext cx="4111598" cy="2441930"/>
          </a:xfrm>
          <a:prstGeom prst="rect">
            <a:avLst/>
          </a:prstGeom>
        </p:spPr>
      </p:pic>
    </p:spTree>
    <p:extLst>
      <p:ext uri="{BB962C8B-B14F-4D97-AF65-F5344CB8AC3E}">
        <p14:creationId xmlns:p14="http://schemas.microsoft.com/office/powerpoint/2010/main" val="183755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88E6608B-276C-E204-2AB2-F1FAD4C9FFC0}"/>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6805851B-09A5-975C-B8A3-12E969CB7A66}"/>
              </a:ext>
            </a:extLst>
          </p:cNvPr>
          <p:cNvSpPr>
            <a:spLocks noGrp="1"/>
          </p:cNvSpPr>
          <p:nvPr>
            <p:ph idx="1"/>
          </p:nvPr>
        </p:nvSpPr>
        <p:spPr>
          <a:xfrm>
            <a:off x="489857" y="1447800"/>
            <a:ext cx="7808099" cy="4806577"/>
          </a:xfrm>
        </p:spPr>
        <p:txBody>
          <a:bodyPr>
            <a:normAutofit/>
          </a:bodyPr>
          <a:lstStyle/>
          <a:p>
            <a:pPr>
              <a:spcBef>
                <a:spcPts val="600"/>
              </a:spcBef>
              <a:spcAft>
                <a:spcPts val="1800"/>
              </a:spcAft>
            </a:pPr>
            <a:r>
              <a:rPr lang="en-GB" sz="2400" dirty="0">
                <a:solidFill>
                  <a:schemeClr val="tx1"/>
                </a:solidFill>
              </a:rPr>
              <a:t>Good starting point but not enough</a:t>
            </a:r>
            <a:r>
              <a:rPr lang="en-GB" sz="2400" dirty="0">
                <a:solidFill>
                  <a:schemeClr val="tx1"/>
                </a:solidFill>
                <a:sym typeface="Wingdings" panose="05000000000000000000" pitchFamily="2" charset="2"/>
              </a:rPr>
              <a:t> even within the</a:t>
            </a:r>
            <a:br>
              <a:rPr lang="en-GB" sz="2400" dirty="0">
                <a:solidFill>
                  <a:schemeClr val="tx1"/>
                </a:solidFill>
                <a:sym typeface="Wingdings" panose="05000000000000000000" pitchFamily="2" charset="2"/>
              </a:rPr>
            </a:br>
            <a:r>
              <a:rPr lang="en-GB" sz="2400" dirty="0">
                <a:solidFill>
                  <a:schemeClr val="tx1"/>
                </a:solidFill>
                <a:sym typeface="Wingdings" panose="05000000000000000000" pitchFamily="2" charset="2"/>
              </a:rPr>
              <a:t>Solar System, it breaks down for the case of Mercury.</a:t>
            </a:r>
          </a:p>
          <a:p>
            <a:pPr>
              <a:spcBef>
                <a:spcPts val="600"/>
              </a:spcBef>
              <a:spcAft>
                <a:spcPts val="1800"/>
              </a:spcAft>
            </a:pPr>
            <a:r>
              <a:rPr lang="en-GB" sz="2400" dirty="0" err="1">
                <a:solidFill>
                  <a:schemeClr val="tx1"/>
                </a:solidFill>
                <a:sym typeface="Wingdings" panose="05000000000000000000" pitchFamily="2" charset="2"/>
              </a:rPr>
              <a:t>Adibekyan</a:t>
            </a:r>
            <a:r>
              <a:rPr lang="en-GB" sz="2400" dirty="0">
                <a:solidFill>
                  <a:schemeClr val="tx1"/>
                </a:solidFill>
                <a:sym typeface="Wingdings" panose="05000000000000000000" pitchFamily="2" charset="2"/>
              </a:rPr>
              <a:t> et al. (2021) concluded that </a:t>
            </a:r>
            <a:r>
              <a:rPr lang="en-US" sz="2400" dirty="0">
                <a:solidFill>
                  <a:schemeClr val="tx1"/>
                </a:solidFill>
                <a:sym typeface="Wingdings" panose="05000000000000000000" pitchFamily="2" charset="2"/>
              </a:rPr>
              <a:t>while</a:t>
            </a:r>
            <a:br>
              <a:rPr lang="en-US" sz="2400" dirty="0">
                <a:solidFill>
                  <a:schemeClr val="tx1"/>
                </a:solidFill>
                <a:sym typeface="Wingdings" panose="05000000000000000000" pitchFamily="2" charset="2"/>
              </a:rPr>
            </a:br>
            <a:r>
              <a:rPr lang="en-US" sz="2400" dirty="0">
                <a:solidFill>
                  <a:schemeClr val="tx1"/>
                </a:solidFill>
                <a:sym typeface="Wingdings" panose="05000000000000000000" pitchFamily="2" charset="2"/>
              </a:rPr>
              <a:t>there is a correlation between the composition</a:t>
            </a:r>
            <a:br>
              <a:rPr lang="en-US" sz="2400" dirty="0">
                <a:solidFill>
                  <a:schemeClr val="tx1"/>
                </a:solidFill>
                <a:sym typeface="Wingdings" panose="05000000000000000000" pitchFamily="2" charset="2"/>
              </a:rPr>
            </a:br>
            <a:r>
              <a:rPr lang="en-US" sz="2400" dirty="0">
                <a:solidFill>
                  <a:schemeClr val="tx1"/>
                </a:solidFill>
                <a:sym typeface="Wingdings" panose="05000000000000000000" pitchFamily="2" charset="2"/>
              </a:rPr>
              <a:t>of rocky planets and their host stars, the</a:t>
            </a:r>
            <a:br>
              <a:rPr lang="en-US" sz="2400" dirty="0">
                <a:solidFill>
                  <a:schemeClr val="tx1"/>
                </a:solidFill>
                <a:sym typeface="Wingdings" panose="05000000000000000000" pitchFamily="2" charset="2"/>
              </a:rPr>
            </a:br>
            <a:r>
              <a:rPr lang="en-US" sz="2400" dirty="0">
                <a:solidFill>
                  <a:schemeClr val="tx1"/>
                </a:solidFill>
                <a:sym typeface="Wingdings" panose="05000000000000000000" pitchFamily="2" charset="2"/>
              </a:rPr>
              <a:t>relationship is </a:t>
            </a:r>
            <a:r>
              <a:rPr lang="en-US" sz="2400" b="1" dirty="0">
                <a:solidFill>
                  <a:schemeClr val="tx1"/>
                </a:solidFill>
                <a:sym typeface="Wingdings" panose="05000000000000000000" pitchFamily="2" charset="2"/>
              </a:rPr>
              <a:t>not one-to-one</a:t>
            </a:r>
            <a:r>
              <a:rPr lang="en-US" sz="2400" dirty="0">
                <a:solidFill>
                  <a:schemeClr val="tx1"/>
                </a:solidFill>
                <a:sym typeface="Wingdings" panose="05000000000000000000" pitchFamily="2" charset="2"/>
              </a:rPr>
              <a:t>.</a:t>
            </a:r>
          </a:p>
          <a:p>
            <a:pPr>
              <a:spcBef>
                <a:spcPts val="600"/>
              </a:spcBef>
              <a:spcAft>
                <a:spcPts val="1800"/>
              </a:spcAft>
            </a:pPr>
            <a:r>
              <a:rPr lang="en-US" sz="2400" dirty="0">
                <a:solidFill>
                  <a:schemeClr val="tx1"/>
                </a:solidFill>
              </a:rPr>
              <a:t>Super-Earths and super-Mercuries appear </a:t>
            </a:r>
            <a:br>
              <a:rPr lang="en-US" sz="2400" dirty="0">
                <a:solidFill>
                  <a:schemeClr val="tx1"/>
                </a:solidFill>
              </a:rPr>
            </a:br>
            <a:r>
              <a:rPr lang="en-US" sz="2400" dirty="0">
                <a:solidFill>
                  <a:schemeClr val="tx1"/>
                </a:solidFill>
              </a:rPr>
              <a:t>to be "distinct" populations </a:t>
            </a:r>
            <a:endParaRPr lang="en-GB" sz="2400" dirty="0">
              <a:solidFill>
                <a:schemeClr val="tx1"/>
              </a:solidFill>
            </a:endParaRPr>
          </a:p>
        </p:txBody>
      </p:sp>
      <p:sp>
        <p:nvSpPr>
          <p:cNvPr id="11" name="Título 1">
            <a:extLst>
              <a:ext uri="{FF2B5EF4-FFF2-40B4-BE49-F238E27FC236}">
                <a16:creationId xmlns:a16="http://schemas.microsoft.com/office/drawing/2014/main" id="{BBCE3A5F-5A95-3D9B-B07A-6D2287542A9B}"/>
              </a:ext>
            </a:extLst>
          </p:cNvPr>
          <p:cNvSpPr>
            <a:spLocks noGrp="1"/>
          </p:cNvSpPr>
          <p:nvPr>
            <p:ph type="title"/>
          </p:nvPr>
        </p:nvSpPr>
        <p:spPr>
          <a:xfrm>
            <a:off x="660876" y="306229"/>
            <a:ext cx="8561206" cy="740229"/>
          </a:xfrm>
        </p:spPr>
        <p:txBody>
          <a:bodyPr>
            <a:normAutofit/>
          </a:bodyPr>
          <a:lstStyle/>
          <a:p>
            <a:r>
              <a:rPr lang="en-GB" sz="3600" dirty="0">
                <a:latin typeface="Avenir Next LT Pro Demi" panose="020B0704020202020204" pitchFamily="34" charset="0"/>
              </a:rPr>
              <a:t> One-to-one compositional correlation?</a:t>
            </a:r>
          </a:p>
        </p:txBody>
      </p:sp>
      <p:sp>
        <p:nvSpPr>
          <p:cNvPr id="2" name="Marcador de Posição do Rodapé 3">
            <a:extLst>
              <a:ext uri="{FF2B5EF4-FFF2-40B4-BE49-F238E27FC236}">
                <a16:creationId xmlns:a16="http://schemas.microsoft.com/office/drawing/2014/main" id="{4E307A54-D98C-D1A2-7E52-E394F8BD8641}"/>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DE214ECF-23D2-1E49-B9B4-22409B083F1C}"/>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6</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12BE3118-B5F0-62D5-15C4-09C4889F0E8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E2680A99-1CB5-ECA5-BF74-1EFD9876C8BF}"/>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18" name="Picture 19" descr="A group of planets and a meteorite&#10;&#10;Description automatically generated">
            <a:extLst>
              <a:ext uri="{FF2B5EF4-FFF2-40B4-BE49-F238E27FC236}">
                <a16:creationId xmlns:a16="http://schemas.microsoft.com/office/drawing/2014/main" id="{2DEAFD20-94F8-D41F-163C-5CCBADC5A675}"/>
              </a:ext>
            </a:extLst>
          </p:cNvPr>
          <p:cNvPicPr>
            <a:picLocks noChangeAspect="1"/>
          </p:cNvPicPr>
          <p:nvPr/>
        </p:nvPicPr>
        <p:blipFill>
          <a:blip r:embed="rId6"/>
          <a:srcRect l="1629" t="10649" r="3085"/>
          <a:stretch/>
        </p:blipFill>
        <p:spPr>
          <a:xfrm>
            <a:off x="8417117" y="505498"/>
            <a:ext cx="3774883" cy="2102318"/>
          </a:xfrm>
          <a:prstGeom prst="rect">
            <a:avLst/>
          </a:prstGeom>
        </p:spPr>
      </p:pic>
      <p:sp>
        <p:nvSpPr>
          <p:cNvPr id="13" name="Sinal de Multiplicação 12">
            <a:extLst>
              <a:ext uri="{FF2B5EF4-FFF2-40B4-BE49-F238E27FC236}">
                <a16:creationId xmlns:a16="http://schemas.microsoft.com/office/drawing/2014/main" id="{BCD9337A-9CFA-C237-F891-7C4ABAF8E596}"/>
              </a:ext>
            </a:extLst>
          </p:cNvPr>
          <p:cNvSpPr/>
          <p:nvPr/>
        </p:nvSpPr>
        <p:spPr>
          <a:xfrm>
            <a:off x="8207828" y="754532"/>
            <a:ext cx="895093" cy="825605"/>
          </a:xfrm>
          <a:prstGeom prst="mathMultiply">
            <a:avLst>
              <a:gd name="adj1" fmla="val 1227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ixaDeTexto 14">
            <a:extLst>
              <a:ext uri="{FF2B5EF4-FFF2-40B4-BE49-F238E27FC236}">
                <a16:creationId xmlns:a16="http://schemas.microsoft.com/office/drawing/2014/main" id="{09B28C6F-655C-2290-BA13-8877510BAE8A}"/>
              </a:ext>
            </a:extLst>
          </p:cNvPr>
          <p:cNvSpPr txBox="1"/>
          <p:nvPr/>
        </p:nvSpPr>
        <p:spPr>
          <a:xfrm>
            <a:off x="120729" y="5440574"/>
            <a:ext cx="6571719" cy="830997"/>
          </a:xfrm>
          <a:prstGeom prst="rect">
            <a:avLst/>
          </a:prstGeom>
          <a:noFill/>
        </p:spPr>
        <p:txBody>
          <a:bodyPr wrap="square" rtlCol="0" anchor="ctr">
            <a:spAutoFit/>
          </a:bodyPr>
          <a:lstStyle/>
          <a:p>
            <a:r>
              <a:rPr lang="en-GB" sz="1600" dirty="0"/>
              <a:t>See also:​</a:t>
            </a:r>
          </a:p>
          <a:p>
            <a:r>
              <a:rPr lang="en-GB" sz="1600" dirty="0" err="1"/>
              <a:t>Plotnykov</a:t>
            </a:r>
            <a:r>
              <a:rPr lang="en-GB" sz="1600" dirty="0"/>
              <a:t> &amp; Valencia 2020​; Schulze et al. 2021, Wang et al. 2022​;</a:t>
            </a:r>
            <a:br>
              <a:rPr lang="en-GB" sz="1600" dirty="0"/>
            </a:br>
            <a:r>
              <a:rPr lang="en-GB" sz="1600" dirty="0" err="1"/>
              <a:t>Unterborn</a:t>
            </a:r>
            <a:r>
              <a:rPr lang="en-GB" sz="1600" dirty="0"/>
              <a:t> et al. 2023​; </a:t>
            </a:r>
            <a:r>
              <a:rPr lang="en-GB" sz="1600" dirty="0" err="1"/>
              <a:t>Spaargaren</a:t>
            </a:r>
            <a:r>
              <a:rPr lang="en-GB" sz="1600" dirty="0"/>
              <a:t> et al. 2023​; Schulze et al. 2024​</a:t>
            </a:r>
          </a:p>
        </p:txBody>
      </p:sp>
      <p:pic>
        <p:nvPicPr>
          <p:cNvPr id="17" name="Content Placeholder 6" descr="A diagram of a solar system&#10;&#10;Description automatically generated">
            <a:extLst>
              <a:ext uri="{FF2B5EF4-FFF2-40B4-BE49-F238E27FC236}">
                <a16:creationId xmlns:a16="http://schemas.microsoft.com/office/drawing/2014/main" id="{81D92538-24DB-0BB0-E5AA-F795BAAE8433}"/>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6464562" y="2525485"/>
            <a:ext cx="5727438" cy="3822851"/>
          </a:xfrm>
          <a:prstGeom prst="rect">
            <a:avLst/>
          </a:prstGeom>
        </p:spPr>
      </p:pic>
    </p:spTree>
    <p:extLst>
      <p:ext uri="{BB962C8B-B14F-4D97-AF65-F5344CB8AC3E}">
        <p14:creationId xmlns:p14="http://schemas.microsoft.com/office/powerpoint/2010/main" val="42153779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72B3BC0B-A2B9-5221-DA81-D3AFB315BF35}"/>
            </a:ext>
          </a:extLst>
        </p:cNvPr>
        <p:cNvGrpSpPr/>
        <p:nvPr/>
      </p:nvGrpSpPr>
      <p:grpSpPr>
        <a:xfrm>
          <a:off x="0" y="0"/>
          <a:ext cx="0" cy="0"/>
          <a:chOff x="0" y="0"/>
          <a:chExt cx="0" cy="0"/>
        </a:xfrm>
      </p:grpSpPr>
      <p:sp>
        <p:nvSpPr>
          <p:cNvPr id="5" name="Marcador de Posição de Conteúdo 4">
            <a:extLst>
              <a:ext uri="{FF2B5EF4-FFF2-40B4-BE49-F238E27FC236}">
                <a16:creationId xmlns:a16="http://schemas.microsoft.com/office/drawing/2014/main" id="{5FD19561-B74E-7326-F81B-C482A358B1CB}"/>
              </a:ext>
            </a:extLst>
          </p:cNvPr>
          <p:cNvSpPr>
            <a:spLocks noGrp="1"/>
          </p:cNvSpPr>
          <p:nvPr>
            <p:ph idx="1"/>
          </p:nvPr>
        </p:nvSpPr>
        <p:spPr>
          <a:xfrm>
            <a:off x="920250" y="1643743"/>
            <a:ext cx="9810604" cy="4610634"/>
          </a:xfrm>
        </p:spPr>
        <p:txBody>
          <a:bodyPr>
            <a:normAutofit/>
          </a:bodyPr>
          <a:lstStyle/>
          <a:p>
            <a:pPr marL="457200" indent="-457200">
              <a:spcBef>
                <a:spcPts val="600"/>
              </a:spcBef>
              <a:spcAft>
                <a:spcPts val="1800"/>
              </a:spcAft>
              <a:buSzPct val="100000"/>
              <a:buFont typeface="+mj-lt"/>
              <a:buAutoNum type="arabicParenR"/>
            </a:pPr>
            <a:r>
              <a:rPr lang="en-GB" sz="2400" dirty="0"/>
              <a:t>Planets’ interior models do not account for volatiles</a:t>
            </a:r>
            <a:br>
              <a:rPr lang="en-GB" sz="2400" dirty="0"/>
            </a:br>
            <a:endParaRPr lang="en-GB" sz="1400" dirty="0"/>
          </a:p>
          <a:p>
            <a:pPr marL="457200" indent="-457200">
              <a:spcBef>
                <a:spcPts val="600"/>
              </a:spcBef>
              <a:spcAft>
                <a:spcPts val="1800"/>
              </a:spcAft>
              <a:buSzPct val="100000"/>
              <a:buFont typeface="+mj-lt"/>
              <a:buAutoNum type="arabicParenR"/>
            </a:pPr>
            <a:r>
              <a:rPr lang="en-US" sz="2400" dirty="0"/>
              <a:t>Present-day stellar abundances were used as a proxy</a:t>
            </a:r>
            <a:br>
              <a:rPr lang="en-US" sz="2400" dirty="0"/>
            </a:br>
            <a:r>
              <a:rPr lang="en-US" sz="2400" dirty="0"/>
              <a:t>for the primordial protoplanetary disk composition</a:t>
            </a:r>
          </a:p>
          <a:p>
            <a:pPr marL="720090" lvl="2" indent="-342900">
              <a:spcBef>
                <a:spcPts val="600"/>
              </a:spcBef>
              <a:spcAft>
                <a:spcPts val="1800"/>
              </a:spcAft>
              <a:buSzPct val="100000"/>
              <a:buFont typeface="Wingdings" panose="05000000000000000000" pitchFamily="2" charset="2"/>
              <a:buChar char="à"/>
            </a:pPr>
            <a:r>
              <a:rPr lang="en-US" sz="2200" dirty="0">
                <a:sym typeface="Wingdings" panose="05000000000000000000" pitchFamily="2" charset="2"/>
              </a:rPr>
              <a:t>Astrophysical processes (e.g. atomic diffusion) can affect the surface composition as the star evolves (Deal et al. 2018)</a:t>
            </a:r>
          </a:p>
          <a:p>
            <a:pPr marL="720090" lvl="2" indent="-342900">
              <a:spcBef>
                <a:spcPts val="600"/>
              </a:spcBef>
              <a:spcAft>
                <a:spcPts val="1800"/>
              </a:spcAft>
              <a:buSzPct val="100000"/>
              <a:buFont typeface="Wingdings" panose="05000000000000000000" pitchFamily="2" charset="2"/>
              <a:buChar char="à"/>
            </a:pPr>
            <a:r>
              <a:rPr lang="en-US" sz="2200" dirty="0">
                <a:sym typeface="Wingdings" panose="05000000000000000000" pitchFamily="2" charset="2"/>
              </a:rPr>
              <a:t>The present-day stellar abundances could </a:t>
            </a:r>
            <a:r>
              <a:rPr lang="en-US" sz="2200" b="1" dirty="0">
                <a:sym typeface="Wingdings" panose="05000000000000000000" pitchFamily="2" charset="2"/>
              </a:rPr>
              <a:t>differ significantly </a:t>
            </a:r>
            <a:r>
              <a:rPr lang="en-US" sz="2200" dirty="0">
                <a:sym typeface="Wingdings" panose="05000000000000000000" pitchFamily="2" charset="2"/>
              </a:rPr>
              <a:t>from their primordial values.</a:t>
            </a:r>
            <a:endParaRPr lang="en-GB" sz="2200" dirty="0"/>
          </a:p>
        </p:txBody>
      </p:sp>
      <p:sp>
        <p:nvSpPr>
          <p:cNvPr id="11" name="Título 1">
            <a:extLst>
              <a:ext uri="{FF2B5EF4-FFF2-40B4-BE49-F238E27FC236}">
                <a16:creationId xmlns:a16="http://schemas.microsoft.com/office/drawing/2014/main" id="{62BABEBD-9A84-788E-5442-1ACAA8D217B8}"/>
              </a:ext>
            </a:extLst>
          </p:cNvPr>
          <p:cNvSpPr>
            <a:spLocks noGrp="1"/>
          </p:cNvSpPr>
          <p:nvPr>
            <p:ph type="title"/>
          </p:nvPr>
        </p:nvSpPr>
        <p:spPr>
          <a:xfrm>
            <a:off x="1050879" y="457201"/>
            <a:ext cx="4217807" cy="740229"/>
          </a:xfrm>
        </p:spPr>
        <p:txBody>
          <a:bodyPr>
            <a:normAutofit/>
          </a:bodyPr>
          <a:lstStyle/>
          <a:p>
            <a:r>
              <a:rPr lang="en-GB" sz="3600" dirty="0">
                <a:latin typeface="Avenir Next LT Pro Demi" panose="020B0704020202020204" pitchFamily="34" charset="0"/>
              </a:rPr>
              <a:t>Limitations</a:t>
            </a:r>
          </a:p>
        </p:txBody>
      </p:sp>
      <p:sp>
        <p:nvSpPr>
          <p:cNvPr id="2" name="Marcador de Posição do Rodapé 3">
            <a:extLst>
              <a:ext uri="{FF2B5EF4-FFF2-40B4-BE49-F238E27FC236}">
                <a16:creationId xmlns:a16="http://schemas.microsoft.com/office/drawing/2014/main" id="{EA7284D7-8130-1E3A-7997-E8985A02E908}"/>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7089DB1F-4A80-8CAD-FADF-761F82C50222}"/>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7</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8529E05D-0610-8A11-467F-6A12EE3333D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9FF0765-0EF6-C4B6-6DB6-1693AAED72F7}"/>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sp>
        <p:nvSpPr>
          <p:cNvPr id="10" name="TextBox 2">
            <a:extLst>
              <a:ext uri="{FF2B5EF4-FFF2-40B4-BE49-F238E27FC236}">
                <a16:creationId xmlns:a16="http://schemas.microsoft.com/office/drawing/2014/main" id="{556B2F06-39D2-B394-E47F-89F32494C8A2}"/>
              </a:ext>
            </a:extLst>
          </p:cNvPr>
          <p:cNvSpPr txBox="1"/>
          <p:nvPr/>
        </p:nvSpPr>
        <p:spPr>
          <a:xfrm>
            <a:off x="9680432" y="109134"/>
            <a:ext cx="22414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Santos et al. (2015, 2017)</a:t>
            </a:r>
          </a:p>
        </p:txBody>
      </p:sp>
      <p:pic>
        <p:nvPicPr>
          <p:cNvPr id="13" name="Content Placeholder 3" descr="A black text on a white background&#10;&#10;Description automatically generated">
            <a:extLst>
              <a:ext uri="{FF2B5EF4-FFF2-40B4-BE49-F238E27FC236}">
                <a16:creationId xmlns:a16="http://schemas.microsoft.com/office/drawing/2014/main" id="{4B70597C-82A5-8224-952F-582C4D490DC2}"/>
              </a:ext>
            </a:extLst>
          </p:cNvPr>
          <p:cNvPicPr>
            <a:picLocks noChangeAspect="1"/>
          </p:cNvPicPr>
          <p:nvPr/>
        </p:nvPicPr>
        <p:blipFill>
          <a:blip r:embed="rId6">
            <a:biLevel thresh="75000"/>
          </a:blip>
          <a:srcRect l="2885" t="17390" r="4414" b="14821"/>
          <a:stretch/>
        </p:blipFill>
        <p:spPr>
          <a:xfrm>
            <a:off x="8169954" y="2656092"/>
            <a:ext cx="3967616" cy="365125"/>
          </a:xfrm>
          <a:prstGeom prst="rect">
            <a:avLst/>
          </a:prstGeom>
          <a:ln w="19050">
            <a:solidFill>
              <a:srgbClr val="9DB9EB"/>
            </a:solidFill>
          </a:ln>
        </p:spPr>
      </p:pic>
      <p:pic>
        <p:nvPicPr>
          <p:cNvPr id="15" name="Imagem 14">
            <a:extLst>
              <a:ext uri="{FF2B5EF4-FFF2-40B4-BE49-F238E27FC236}">
                <a16:creationId xmlns:a16="http://schemas.microsoft.com/office/drawing/2014/main" id="{51C5B63B-2AAC-8E52-7C29-FFC73B728D04}"/>
              </a:ext>
            </a:extLst>
          </p:cNvPr>
          <p:cNvPicPr>
            <a:picLocks noChangeAspect="1"/>
          </p:cNvPicPr>
          <p:nvPr/>
        </p:nvPicPr>
        <p:blipFill>
          <a:blip r:embed="rId7"/>
          <a:stretch>
            <a:fillRect/>
          </a:stretch>
        </p:blipFill>
        <p:spPr>
          <a:xfrm>
            <a:off x="9533677" y="452079"/>
            <a:ext cx="2600296" cy="2182264"/>
          </a:xfrm>
          <a:prstGeom prst="rect">
            <a:avLst/>
          </a:prstGeom>
          <a:ln w="19050">
            <a:solidFill>
              <a:srgbClr val="9DB9EB"/>
            </a:solidFill>
          </a:ln>
        </p:spPr>
      </p:pic>
    </p:spTree>
    <p:extLst>
      <p:ext uri="{BB962C8B-B14F-4D97-AF65-F5344CB8AC3E}">
        <p14:creationId xmlns:p14="http://schemas.microsoft.com/office/powerpoint/2010/main" val="27914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BC2B03A8-E40D-061D-A725-81AC085A8BB2}"/>
            </a:ext>
          </a:extLst>
        </p:cNvPr>
        <p:cNvGrpSpPr/>
        <p:nvPr/>
      </p:nvGrpSpPr>
      <p:grpSpPr>
        <a:xfrm>
          <a:off x="0" y="0"/>
          <a:ext cx="0" cy="0"/>
          <a:chOff x="0" y="0"/>
          <a:chExt cx="0" cy="0"/>
        </a:xfrm>
      </p:grpSpPr>
      <p:graphicFrame>
        <p:nvGraphicFramePr>
          <p:cNvPr id="14" name="Marcador de Posição de Conteúdo 4">
            <a:extLst>
              <a:ext uri="{FF2B5EF4-FFF2-40B4-BE49-F238E27FC236}">
                <a16:creationId xmlns:a16="http://schemas.microsoft.com/office/drawing/2014/main" id="{B11F45EC-FF8E-3744-2A06-FACA90875B45}"/>
              </a:ext>
            </a:extLst>
          </p:cNvPr>
          <p:cNvGraphicFramePr>
            <a:graphicFrameLocks noGrp="1"/>
          </p:cNvGraphicFramePr>
          <p:nvPr>
            <p:ph idx="1"/>
            <p:extLst>
              <p:ext uri="{D42A27DB-BD31-4B8C-83A1-F6EECF244321}">
                <p14:modId xmlns:p14="http://schemas.microsoft.com/office/powerpoint/2010/main" val="4017065886"/>
              </p:ext>
            </p:extLst>
          </p:nvPr>
        </p:nvGraphicFramePr>
        <p:xfrm>
          <a:off x="1050879" y="2002971"/>
          <a:ext cx="9810604" cy="425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ítulo 1">
            <a:extLst>
              <a:ext uri="{FF2B5EF4-FFF2-40B4-BE49-F238E27FC236}">
                <a16:creationId xmlns:a16="http://schemas.microsoft.com/office/drawing/2014/main" id="{0CE92956-2CA4-75CD-ABD6-581E021CDE2F}"/>
              </a:ext>
            </a:extLst>
          </p:cNvPr>
          <p:cNvSpPr>
            <a:spLocks noGrp="1"/>
          </p:cNvSpPr>
          <p:nvPr>
            <p:ph type="title"/>
          </p:nvPr>
        </p:nvSpPr>
        <p:spPr>
          <a:xfrm>
            <a:off x="1050879" y="337457"/>
            <a:ext cx="3096578" cy="740229"/>
          </a:xfrm>
        </p:spPr>
        <p:txBody>
          <a:bodyPr>
            <a:normAutofit/>
          </a:bodyPr>
          <a:lstStyle/>
          <a:p>
            <a:r>
              <a:rPr lang="en-GB" sz="3600" dirty="0">
                <a:latin typeface="Avenir Next LT Pro Demi" panose="020B0704020202020204" pitchFamily="34" charset="0"/>
              </a:rPr>
              <a:t>EXO-Terra</a:t>
            </a:r>
          </a:p>
        </p:txBody>
      </p:sp>
      <p:sp>
        <p:nvSpPr>
          <p:cNvPr id="2" name="Marcador de Posição do Rodapé 3">
            <a:extLst>
              <a:ext uri="{FF2B5EF4-FFF2-40B4-BE49-F238E27FC236}">
                <a16:creationId xmlns:a16="http://schemas.microsoft.com/office/drawing/2014/main" id="{403F83B5-A8B8-15A4-4146-7CCD48B53CCF}"/>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AA601D77-FF8C-87A4-44C3-52EA663C5E20}"/>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8</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F935B3BF-8FEA-96B0-DF68-6A1B420F9BA8}"/>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0CA06143-E4B5-157B-E01E-DD99D372D324}"/>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7" name="Picture 8" descr="A logo with text on it&#10;&#10;Description automatically generated">
            <a:extLst>
              <a:ext uri="{FF2B5EF4-FFF2-40B4-BE49-F238E27FC236}">
                <a16:creationId xmlns:a16="http://schemas.microsoft.com/office/drawing/2014/main" id="{8FB63F7B-42DA-E1D8-4DD4-4F4695519887}"/>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5300"/>
                    </a14:imgEffect>
                    <a14:imgEffect>
                      <a14:saturation sat="200000"/>
                    </a14:imgEffect>
                  </a14:imgLayer>
                </a14:imgProps>
              </a:ext>
            </a:extLst>
          </a:blip>
          <a:stretch>
            <a:fillRect/>
          </a:stretch>
        </p:blipFill>
        <p:spPr>
          <a:xfrm>
            <a:off x="8643257" y="46188"/>
            <a:ext cx="3428013" cy="1505546"/>
          </a:xfrm>
          <a:prstGeom prst="rect">
            <a:avLst/>
          </a:prstGeom>
        </p:spPr>
      </p:pic>
    </p:spTree>
    <p:extLst>
      <p:ext uri="{BB962C8B-B14F-4D97-AF65-F5344CB8AC3E}">
        <p14:creationId xmlns:p14="http://schemas.microsoft.com/office/powerpoint/2010/main" val="241469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a:extLst>
            <a:ext uri="{FF2B5EF4-FFF2-40B4-BE49-F238E27FC236}">
              <a16:creationId xmlns:a16="http://schemas.microsoft.com/office/drawing/2014/main" id="{609FF22A-91D6-88D4-0DF6-D9CCCF3787F9}"/>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D22C7408-4CF7-4697-46B9-F7DA682F673E}"/>
              </a:ext>
            </a:extLst>
          </p:cNvPr>
          <p:cNvSpPr>
            <a:spLocks noGrp="1"/>
          </p:cNvSpPr>
          <p:nvPr>
            <p:ph type="title"/>
          </p:nvPr>
        </p:nvSpPr>
        <p:spPr>
          <a:xfrm>
            <a:off x="1050879" y="402770"/>
            <a:ext cx="9810604" cy="740229"/>
          </a:xfrm>
        </p:spPr>
        <p:txBody>
          <a:bodyPr>
            <a:normAutofit/>
          </a:bodyPr>
          <a:lstStyle/>
          <a:p>
            <a:r>
              <a:rPr lang="en-GB" sz="3600" dirty="0">
                <a:latin typeface="Avenir Next LT Pro Demi" panose="020B0704020202020204" pitchFamily="34" charset="0"/>
              </a:rPr>
              <a:t>The sample</a:t>
            </a:r>
          </a:p>
        </p:txBody>
      </p:sp>
      <p:sp>
        <p:nvSpPr>
          <p:cNvPr id="2" name="Marcador de Posição do Rodapé 3">
            <a:extLst>
              <a:ext uri="{FF2B5EF4-FFF2-40B4-BE49-F238E27FC236}">
                <a16:creationId xmlns:a16="http://schemas.microsoft.com/office/drawing/2014/main" id="{B5225B34-FC21-350C-86F0-42DACA7D67B8}"/>
              </a:ext>
            </a:extLst>
          </p:cNvPr>
          <p:cNvSpPr>
            <a:spLocks noGrp="1"/>
          </p:cNvSpPr>
          <p:nvPr>
            <p:ph type="ftr" sz="quarter" idx="11"/>
          </p:nvPr>
        </p:nvSpPr>
        <p:spPr>
          <a:xfrm>
            <a:off x="2068286" y="6442297"/>
            <a:ext cx="9457073" cy="365125"/>
          </a:xfrm>
        </p:spPr>
        <p:txBody>
          <a:bodyPr/>
          <a:lstStyle/>
          <a:p>
            <a:pPr algn="l"/>
            <a:r>
              <a:rPr lang="en-US" sz="1800" cap="none" spc="0" dirty="0">
                <a:latin typeface="+mj-lt"/>
              </a:rPr>
              <a:t>Bárbara Soares	</a:t>
            </a:r>
            <a:r>
              <a:rPr lang="en-US" sz="1800" i="1" cap="none" spc="0" dirty="0">
                <a:latin typeface="+mj-lt"/>
              </a:rPr>
              <a:t>“Molecules and planets in the outer Galaxy”</a:t>
            </a:r>
            <a:r>
              <a:rPr lang="en-US" sz="1800" cap="none" spc="0" dirty="0">
                <a:latin typeface="+mj-lt"/>
              </a:rPr>
              <a:t>	12 -14 November 2024</a:t>
            </a:r>
          </a:p>
        </p:txBody>
      </p:sp>
      <p:sp>
        <p:nvSpPr>
          <p:cNvPr id="3" name="Marcador de Posição do Número do Diapositivo 4">
            <a:extLst>
              <a:ext uri="{FF2B5EF4-FFF2-40B4-BE49-F238E27FC236}">
                <a16:creationId xmlns:a16="http://schemas.microsoft.com/office/drawing/2014/main" id="{E3042611-CB1A-F323-5AC4-F6B2E52F63CF}"/>
              </a:ext>
            </a:extLst>
          </p:cNvPr>
          <p:cNvSpPr txBox="1">
            <a:spLocks/>
          </p:cNvSpPr>
          <p:nvPr/>
        </p:nvSpPr>
        <p:spPr>
          <a:xfrm>
            <a:off x="11525359" y="6442297"/>
            <a:ext cx="545911" cy="369516"/>
          </a:xfrm>
          <a:prstGeom prst="rect">
            <a:avLst/>
          </a:prstGeom>
        </p:spPr>
        <p:txBody>
          <a:bodyPr vert="horz" lIns="91440" tIns="45720" rIns="91440" bIns="45720" rtlCol="0" anchor="ctr"/>
          <a:lstStyle>
            <a:defPPr>
              <a:defRPr lang="pt-PT"/>
            </a:defPPr>
            <a:lvl1pPr marL="0" algn="ctr" defTabSz="914400" rtl="0" eaLnBrk="1" latinLnBrk="0" hangingPunct="1">
              <a:defRPr sz="16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4AEF59-F28E-467C-9EA3-92D1CFAD475A}" type="slidenum">
              <a:rPr lang="en-US" smtClean="0"/>
              <a:pPr/>
              <a:t>9</a:t>
            </a:fld>
            <a:endParaRPr lang="en-US" dirty="0"/>
          </a:p>
        </p:txBody>
      </p:sp>
      <p:pic>
        <p:nvPicPr>
          <p:cNvPr id="4" name="Imagem 3" descr="Uma imagem com captura de ecrã, Gráficos, design gráfico, design&#10;&#10;Descrição gerada automaticamente">
            <a:extLst>
              <a:ext uri="{FF2B5EF4-FFF2-40B4-BE49-F238E27FC236}">
                <a16:creationId xmlns:a16="http://schemas.microsoft.com/office/drawing/2014/main" id="{D6821124-FB37-2EFD-DCE3-5DFAB7F6929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65317" y="6355568"/>
            <a:ext cx="707569" cy="472302"/>
          </a:xfrm>
          <a:prstGeom prst="rect">
            <a:avLst/>
          </a:prstGeom>
        </p:spPr>
      </p:pic>
      <p:pic>
        <p:nvPicPr>
          <p:cNvPr id="12" name="Imagem 11" descr="Uma imagem com preto, lua, preto e branco&#10;&#10;Descrição gerada automaticamente">
            <a:extLst>
              <a:ext uri="{FF2B5EF4-FFF2-40B4-BE49-F238E27FC236}">
                <a16:creationId xmlns:a16="http://schemas.microsoft.com/office/drawing/2014/main" id="{73F2692B-79C0-6552-FE18-3FD5D7140E4D}"/>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02246" y="6363461"/>
            <a:ext cx="1007854" cy="442639"/>
          </a:xfrm>
          <a:prstGeom prst="rect">
            <a:avLst/>
          </a:prstGeom>
        </p:spPr>
      </p:pic>
      <p:pic>
        <p:nvPicPr>
          <p:cNvPr id="6" name="Content Placeholder 3" descr="A diagram of different types of water&#10;&#10;Description automatically generated">
            <a:extLst>
              <a:ext uri="{FF2B5EF4-FFF2-40B4-BE49-F238E27FC236}">
                <a16:creationId xmlns:a16="http://schemas.microsoft.com/office/drawing/2014/main" id="{C84641F7-C13D-E82D-852B-168E777006AE}"/>
              </a:ext>
            </a:extLst>
          </p:cNvPr>
          <p:cNvPicPr>
            <a:picLocks noGrp="1" noChangeAspect="1"/>
          </p:cNvPicPr>
          <p:nvPr/>
        </p:nvPicPr>
        <p:blipFill>
          <a:blip r:embed="rId6">
            <a:clrChange>
              <a:clrFrom>
                <a:srgbClr val="FFFFFF"/>
              </a:clrFrom>
              <a:clrTo>
                <a:srgbClr val="FFFFFF">
                  <a:alpha val="0"/>
                </a:srgbClr>
              </a:clrTo>
            </a:clrChange>
          </a:blip>
          <a:stretch>
            <a:fillRect/>
          </a:stretch>
        </p:blipFill>
        <p:spPr>
          <a:xfrm>
            <a:off x="5472423" y="1328057"/>
            <a:ext cx="6620619" cy="4806577"/>
          </a:xfrm>
          <a:prstGeom prst="rect">
            <a:avLst/>
          </a:prstGeom>
        </p:spPr>
      </p:pic>
      <mc:AlternateContent xmlns:mc="http://schemas.openxmlformats.org/markup-compatibility/2006">
        <mc:Choice xmlns:a14="http://schemas.microsoft.com/office/drawing/2010/main" Requires="a14">
          <p:sp>
            <p:nvSpPr>
              <p:cNvPr id="5" name="Marcador de Posição de Conteúdo 4">
                <a:extLst>
                  <a:ext uri="{FF2B5EF4-FFF2-40B4-BE49-F238E27FC236}">
                    <a16:creationId xmlns:a16="http://schemas.microsoft.com/office/drawing/2014/main" id="{3056F7A1-9B79-4390-A983-E3A15BDF6F95}"/>
                  </a:ext>
                </a:extLst>
              </p:cNvPr>
              <p:cNvSpPr>
                <a:spLocks noGrp="1"/>
              </p:cNvSpPr>
              <p:nvPr>
                <p:ph idx="1"/>
              </p:nvPr>
            </p:nvSpPr>
            <p:spPr>
              <a:xfrm>
                <a:off x="489857" y="1142999"/>
                <a:ext cx="5519057" cy="5663101"/>
              </a:xfrm>
            </p:spPr>
            <p:txBody>
              <a:bodyPr>
                <a:normAutofit/>
              </a:bodyPr>
              <a:lstStyle/>
              <a:p>
                <a:pPr>
                  <a:spcBef>
                    <a:spcPts val="0"/>
                  </a:spcBef>
                  <a:spcAft>
                    <a:spcPts val="1200"/>
                  </a:spcAft>
                </a:pPr>
                <a:r>
                  <a:rPr lang="en-US" sz="2400" dirty="0"/>
                  <a:t>32 exoplanets (</a:t>
                </a:r>
                <a14:m>
                  <m:oMath xmlns:m="http://schemas.openxmlformats.org/officeDocument/2006/math">
                    <m:r>
                      <a:rPr lang="en-US" sz="2400" i="1" dirty="0" smtClean="0">
                        <a:latin typeface="Cambria Math" panose="02040503050406030204" pitchFamily="18" charset="0"/>
                      </a:rPr>
                      <m:t>𝑅</m:t>
                    </m:r>
                    <m:r>
                      <a:rPr lang="pt-PT" sz="2400" b="0" i="1" dirty="0" smtClean="0">
                        <a:latin typeface="Cambria Math" panose="02040503050406030204" pitchFamily="18" charset="0"/>
                      </a:rPr>
                      <m:t>&lt;</m:t>
                    </m:r>
                    <m:r>
                      <a:rPr lang="en-US" sz="2400" i="1" dirty="0" smtClean="0">
                        <a:latin typeface="Cambria Math" panose="02040503050406030204" pitchFamily="18" charset="0"/>
                      </a:rPr>
                      <m:t>2</m:t>
                    </m:r>
                    <m:r>
                      <a:rPr lang="pt-PT" sz="2400" b="0" i="1" dirty="0" smtClean="0">
                        <a:latin typeface="Cambria Math" panose="02040503050406030204" pitchFamily="18" charset="0"/>
                      </a:rPr>
                      <m:t> </m:t>
                    </m:r>
                    <m:sSub>
                      <m:sSubPr>
                        <m:ctrlPr>
                          <a:rPr lang="pt-PT" sz="2400" b="0" i="1" dirty="0" smtClean="0">
                            <a:latin typeface="Cambria Math" panose="02040503050406030204" pitchFamily="18" charset="0"/>
                          </a:rPr>
                        </m:ctrlPr>
                      </m:sSubPr>
                      <m:e>
                        <m:r>
                          <a:rPr lang="pt-PT" sz="2400" b="0" i="1" dirty="0" smtClean="0">
                            <a:latin typeface="Cambria Math" panose="02040503050406030204" pitchFamily="18" charset="0"/>
                          </a:rPr>
                          <m:t>𝑅</m:t>
                        </m:r>
                      </m:e>
                      <m:sub>
                        <m:r>
                          <a:rPr lang="pt-PT" sz="2400" b="0" i="1" dirty="0" smtClean="0">
                            <a:latin typeface="Cambria Math" panose="02040503050406030204" pitchFamily="18" charset="0"/>
                          </a:rPr>
                          <m:t>⊕</m:t>
                        </m:r>
                      </m:sub>
                    </m:sSub>
                  </m:oMath>
                </a14:m>
                <a:r>
                  <a:rPr lang="en-US" sz="2400" dirty="0"/>
                  <a:t>)</a:t>
                </a:r>
              </a:p>
              <a:p>
                <a:pPr>
                  <a:spcBef>
                    <a:spcPts val="0"/>
                  </a:spcBef>
                  <a:spcAft>
                    <a:spcPts val="1200"/>
                  </a:spcAft>
                </a:pPr>
                <a:r>
                  <a:rPr lang="en-US" sz="2400" dirty="0"/>
                  <a:t>30 FGK stars (</a:t>
                </a:r>
                <a14:m>
                  <m:oMath xmlns:m="http://schemas.openxmlformats.org/officeDocument/2006/math">
                    <m:sSub>
                      <m:sSubPr>
                        <m:ctrlPr>
                          <a:rPr lang="pt-PT" sz="2400" b="0" i="1" dirty="0" smtClean="0">
                            <a:latin typeface="Cambria Math" panose="02040503050406030204" pitchFamily="18" charset="0"/>
                          </a:rPr>
                        </m:ctrlPr>
                      </m:sSubPr>
                      <m:e>
                        <m:r>
                          <m:rPr>
                            <m:sty m:val="p"/>
                          </m:rPr>
                          <a:rPr lang="pt-PT" sz="2400" b="0" i="0" dirty="0" smtClean="0">
                            <a:latin typeface="Cambria Math" panose="02040503050406030204" pitchFamily="18" charset="0"/>
                          </a:rPr>
                          <m:t>T</m:t>
                        </m:r>
                      </m:e>
                      <m:sub>
                        <m:r>
                          <a:rPr lang="pt-PT" sz="2400" b="0" i="1" dirty="0" smtClean="0">
                            <a:latin typeface="Cambria Math" panose="02040503050406030204" pitchFamily="18" charset="0"/>
                          </a:rPr>
                          <m:t>𝑒𝑓𝑓</m:t>
                        </m:r>
                      </m:sub>
                    </m:sSub>
                    <m:r>
                      <a:rPr lang="pt-PT" sz="2400" b="0" i="1" dirty="0" smtClean="0">
                        <a:latin typeface="Cambria Math" panose="02040503050406030204" pitchFamily="18" charset="0"/>
                      </a:rPr>
                      <m:t>: </m:t>
                    </m:r>
                    <m:r>
                      <a:rPr lang="en-US" sz="2400" i="1" dirty="0" smtClean="0">
                        <a:latin typeface="Cambria Math" panose="02040503050406030204" pitchFamily="18" charset="0"/>
                      </a:rPr>
                      <m:t>4600−650</m:t>
                    </m:r>
                    <m:r>
                      <a:rPr lang="pt-PT" sz="2400" b="0" i="0" dirty="0" smtClean="0">
                        <a:latin typeface="Cambria Math" panose="02040503050406030204" pitchFamily="18" charset="0"/>
                      </a:rPr>
                      <m:t>0</m:t>
                    </m:r>
                  </m:oMath>
                </a14:m>
                <a:r>
                  <a:rPr lang="en-US" sz="2400" dirty="0"/>
                  <a:t> K)</a:t>
                </a:r>
              </a:p>
              <a:p>
                <a:pPr marL="617220" lvl="1" indent="-342900">
                  <a:spcBef>
                    <a:spcPts val="0"/>
                  </a:spcBef>
                  <a:spcAft>
                    <a:spcPts val="1200"/>
                  </a:spcAft>
                  <a:buFont typeface="Wingdings" panose="05000000000000000000" pitchFamily="2" charset="2"/>
                  <a:buChar char="à"/>
                </a:pPr>
                <a:r>
                  <a:rPr lang="en-US" sz="2200" dirty="0">
                    <a:sym typeface="Wingdings" panose="05000000000000000000" pitchFamily="2" charset="2"/>
                  </a:rPr>
                  <a:t>~50% larger than </a:t>
                </a:r>
                <a:r>
                  <a:rPr lang="en-US" sz="2200" dirty="0" err="1">
                    <a:sym typeface="Wingdings" panose="05000000000000000000" pitchFamily="2" charset="2"/>
                  </a:rPr>
                  <a:t>Adibekyan</a:t>
                </a:r>
                <a:r>
                  <a:rPr lang="en-US" sz="2200" dirty="0">
                    <a:sym typeface="Wingdings" panose="05000000000000000000" pitchFamily="2" charset="2"/>
                  </a:rPr>
                  <a:t> et al. (2021)’s sample</a:t>
                </a:r>
              </a:p>
              <a:p>
                <a:pPr marL="617220" lvl="1" indent="-342900">
                  <a:spcBef>
                    <a:spcPts val="0"/>
                  </a:spcBef>
                  <a:spcAft>
                    <a:spcPts val="1200"/>
                  </a:spcAft>
                  <a:buFont typeface="Wingdings" panose="05000000000000000000" pitchFamily="2" charset="2"/>
                  <a:buChar char="à"/>
                </a:pPr>
                <a:r>
                  <a:rPr lang="en-US" sz="2200" dirty="0"/>
                  <a:t>more precise measurements of</a:t>
                </a:r>
                <a:br>
                  <a:rPr lang="en-US" sz="2200" dirty="0"/>
                </a:br>
                <a:r>
                  <a:rPr lang="en-US" sz="2200" dirty="0"/>
                  <a:t>planetary mass and radius</a:t>
                </a:r>
              </a:p>
              <a:p>
                <a:pPr>
                  <a:spcBef>
                    <a:spcPts val="1200"/>
                  </a:spcBef>
                  <a:spcAft>
                    <a:spcPts val="1200"/>
                  </a:spcAft>
                </a:pPr>
                <a:r>
                  <a:rPr lang="en-US" sz="2400" dirty="0"/>
                  <a:t>Masses from </a:t>
                </a:r>
                <a:r>
                  <a:rPr lang="en-US" sz="2400" b="1" dirty="0"/>
                  <a:t>RV only</a:t>
                </a:r>
              </a:p>
              <a:p>
                <a:pPr marL="617220" lvl="1" indent="-342900">
                  <a:spcBef>
                    <a:spcPts val="0"/>
                  </a:spcBef>
                  <a:spcAft>
                    <a:spcPts val="1200"/>
                  </a:spcAft>
                  <a:buFont typeface="Wingdings" panose="05000000000000000000" pitchFamily="2" charset="2"/>
                  <a:buChar char="à"/>
                </a:pPr>
                <a:r>
                  <a:rPr lang="en-US" sz="2200" dirty="0">
                    <a:sym typeface="Wingdings" panose="05000000000000000000" pitchFamily="2" charset="2"/>
                  </a:rPr>
                  <a:t>Avoid possible </a:t>
                </a:r>
                <a:r>
                  <a:rPr lang="en-US" sz="2200" dirty="0"/>
                  <a:t>discrepancies in the density distributions of planets with mass determinations via TTV and RV method </a:t>
                </a:r>
                <a:r>
                  <a:rPr lang="da-DK" sz="1600" dirty="0"/>
                  <a:t>(e.g. Mills &amp; Mazeh 2017; Leleu et al. 2023; Adibekyan et al. 2024). </a:t>
                </a:r>
                <a:endParaRPr lang="en-US" sz="2200" dirty="0"/>
              </a:p>
            </p:txBody>
          </p:sp>
        </mc:Choice>
        <mc:Fallback>
          <p:sp>
            <p:nvSpPr>
              <p:cNvPr id="5" name="Marcador de Posição de Conteúdo 4">
                <a:extLst>
                  <a:ext uri="{FF2B5EF4-FFF2-40B4-BE49-F238E27FC236}">
                    <a16:creationId xmlns:a16="http://schemas.microsoft.com/office/drawing/2014/main" id="{3056F7A1-9B79-4390-A983-E3A15BDF6F95}"/>
                  </a:ext>
                </a:extLst>
              </p:cNvPr>
              <p:cNvSpPr>
                <a:spLocks noGrp="1" noRot="1" noChangeAspect="1" noMove="1" noResize="1" noEditPoints="1" noAdjustHandles="1" noChangeArrowheads="1" noChangeShapeType="1" noTextEdit="1"/>
              </p:cNvSpPr>
              <p:nvPr>
                <p:ph idx="1"/>
              </p:nvPr>
            </p:nvSpPr>
            <p:spPr>
              <a:xfrm>
                <a:off x="489857" y="1142999"/>
                <a:ext cx="5519057" cy="5663101"/>
              </a:xfrm>
              <a:blipFill>
                <a:blip r:embed="rId7"/>
                <a:stretch>
                  <a:fillRect l="-773" t="-646"/>
                </a:stretch>
              </a:blipFill>
            </p:spPr>
            <p:txBody>
              <a:bodyPr/>
              <a:lstStyle/>
              <a:p>
                <a:r>
                  <a:rPr lang="en-GB">
                    <a:noFill/>
                  </a:rPr>
                  <a:t> </a:t>
                </a:r>
              </a:p>
            </p:txBody>
          </p:sp>
        </mc:Fallback>
      </mc:AlternateContent>
    </p:spTree>
    <p:extLst>
      <p:ext uri="{BB962C8B-B14F-4D97-AF65-F5344CB8AC3E}">
        <p14:creationId xmlns:p14="http://schemas.microsoft.com/office/powerpoint/2010/main" val="708220172"/>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TM03457452[[fn=Celestial]]</Template>
  <TotalTime>2528</TotalTime>
  <Words>4354</Words>
  <Application>Microsoft Office PowerPoint</Application>
  <PresentationFormat>Ecrã Panorâmico</PresentationFormat>
  <Paragraphs>321</Paragraphs>
  <Slides>37</Slides>
  <Notes>35</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37</vt:i4>
      </vt:variant>
    </vt:vector>
  </HeadingPairs>
  <TitlesOfParts>
    <vt:vector size="47" baseType="lpstr">
      <vt:lpstr>Aptos</vt:lpstr>
      <vt:lpstr>Arial</vt:lpstr>
      <vt:lpstr>Avenir Next LT Pro</vt:lpstr>
      <vt:lpstr>Avenir Next LT Pro Demi</vt:lpstr>
      <vt:lpstr>Bembo</vt:lpstr>
      <vt:lpstr>Berlin Sans FB</vt:lpstr>
      <vt:lpstr>Cambria Math</vt:lpstr>
      <vt:lpstr>Georgia Pro Semibold</vt:lpstr>
      <vt:lpstr>Wingdings</vt:lpstr>
      <vt:lpstr>ArchiveVTI</vt:lpstr>
      <vt:lpstr>From primordial composition of stars to the present-day composition of their rocky exoplanets</vt:lpstr>
      <vt:lpstr>Finding and characterising exoplanets</vt:lpstr>
      <vt:lpstr>Finding and characterising exoplanets</vt:lpstr>
      <vt:lpstr>Breaking the degeneracy</vt:lpstr>
      <vt:lpstr>Modelling the interiors of rocky planets</vt:lpstr>
      <vt:lpstr> One-to-one compositional correlation?</vt:lpstr>
      <vt:lpstr>Limitations</vt:lpstr>
      <vt:lpstr>EXO-Terra</vt:lpstr>
      <vt:lpstr>The sample</vt:lpstr>
      <vt:lpstr>Present-day vs Primordial composition</vt:lpstr>
      <vt:lpstr>Present-day vs Primordial composition</vt:lpstr>
      <vt:lpstr>Present-day vs Primordial composition</vt:lpstr>
      <vt:lpstr>Present-day vs Primordial composition</vt:lpstr>
      <vt:lpstr>Composition of planet building blocks</vt:lpstr>
      <vt:lpstr>Composition of planet building blocks</vt:lpstr>
      <vt:lpstr>Interior composition of planets</vt:lpstr>
      <vt:lpstr>Star-planet composition link</vt:lpstr>
      <vt:lpstr>Planets’ scaled density vs f_(iron,prim)^star</vt:lpstr>
      <vt:lpstr>Planets’ scaled density vs f_(iron,prim)^star</vt:lpstr>
      <vt:lpstr>Planets’ scaled density vs f_(iron,prim)^star</vt:lpstr>
      <vt:lpstr>Planets’ scaled density vs f_(iron,prim)^star</vt:lpstr>
      <vt:lpstr>Super-Earths and super-Mercuries</vt:lpstr>
      <vt:lpstr>Super-Earths and super-Mercuries</vt:lpstr>
      <vt:lpstr>Planets’ scaled density vs f_(water,prim)^star</vt:lpstr>
      <vt:lpstr>Planetary and stellar iron-mass fraction</vt:lpstr>
      <vt:lpstr>Planetary and stellar iron-mass fraction</vt:lpstr>
      <vt:lpstr>Planetary and stellar iron-mass fraction</vt:lpstr>
      <vt:lpstr>Planetary and stellar water-mass fraction</vt:lpstr>
      <vt:lpstr>Fe/Mg ratios in planets and their host stars</vt:lpstr>
      <vt:lpstr>Fe/Mg ratios in planets and their host stars</vt:lpstr>
      <vt:lpstr>Key results</vt:lpstr>
      <vt:lpstr>Apresentação do PowerPoint</vt:lpstr>
      <vt:lpstr>Apresentação do PowerPoint</vt:lpstr>
      <vt:lpstr>Bonus slides</vt:lpstr>
      <vt:lpstr>f_iron^star  ≠ [Fe/H]</vt:lpstr>
      <vt:lpstr>Compositions of stars and planets (other abundance ratios)</vt:lpstr>
      <vt:lpstr>More on the planet-star compositional link…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Bárbara Soares</dc:creator>
  <cp:lastModifiedBy>Bárbara Soares</cp:lastModifiedBy>
  <cp:revision>84</cp:revision>
  <dcterms:created xsi:type="dcterms:W3CDTF">2024-11-07T09:31:56Z</dcterms:created>
  <dcterms:modified xsi:type="dcterms:W3CDTF">2024-11-11T23:06:35Z</dcterms:modified>
</cp:coreProperties>
</file>